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7"/>
  </p:notesMasterIdLst>
  <p:sldIdLst>
    <p:sldId id="257" r:id="rId3"/>
    <p:sldId id="258" r:id="rId4"/>
    <p:sldId id="263" r:id="rId5"/>
    <p:sldId id="295" r:id="rId6"/>
    <p:sldId id="296" r:id="rId7"/>
    <p:sldId id="265" r:id="rId8"/>
    <p:sldId id="266" r:id="rId9"/>
    <p:sldId id="260" r:id="rId10"/>
    <p:sldId id="267" r:id="rId11"/>
    <p:sldId id="268" r:id="rId12"/>
    <p:sldId id="271" r:id="rId13"/>
    <p:sldId id="269" r:id="rId14"/>
    <p:sldId id="261" r:id="rId15"/>
    <p:sldId id="270" r:id="rId16"/>
    <p:sldId id="272" r:id="rId17"/>
    <p:sldId id="273" r:id="rId18"/>
    <p:sldId id="274" r:id="rId19"/>
    <p:sldId id="275" r:id="rId20"/>
    <p:sldId id="262" r:id="rId21"/>
    <p:sldId id="287" r:id="rId22"/>
    <p:sldId id="283" r:id="rId23"/>
    <p:sldId id="288" r:id="rId24"/>
    <p:sldId id="259" r:id="rId25"/>
    <p:sldId id="297"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15" autoAdjust="0"/>
  </p:normalViewPr>
  <p:slideViewPr>
    <p:cSldViewPr snapToGrid="0">
      <p:cViewPr varScale="1">
        <p:scale>
          <a:sx n="58" d="100"/>
          <a:sy n="58" d="100"/>
        </p:scale>
        <p:origin x="-102"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723BF6-1AB3-4C8A-9106-1A325AAAAB43}" type="datetimeFigureOut">
              <a:rPr lang="zh-CN" altLang="en-US" smtClean="0"/>
              <a:t>2018/11/2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FB23D6-261C-4AC0-BC70-A44E99EAC33E}" type="slidenum">
              <a:rPr lang="zh-CN" altLang="en-US" smtClean="0"/>
              <a:t>‹#›</a:t>
            </a:fld>
            <a:endParaRPr lang="zh-CN" altLang="en-US"/>
          </a:p>
        </p:txBody>
      </p:sp>
    </p:spTree>
    <p:extLst>
      <p:ext uri="{BB962C8B-B14F-4D97-AF65-F5344CB8AC3E}">
        <p14:creationId xmlns:p14="http://schemas.microsoft.com/office/powerpoint/2010/main" val="619627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DE9EA1-53F8-4F05-8FFE-F49AEC1B0F30}" type="slidenum">
              <a:rPr lang="zh-CN" altLang="en-US" smtClean="0"/>
              <a:t>1</a:t>
            </a:fld>
            <a:endParaRPr lang="zh-CN" altLang="en-US"/>
          </a:p>
        </p:txBody>
      </p:sp>
    </p:spTree>
    <p:extLst>
      <p:ext uri="{BB962C8B-B14F-4D97-AF65-F5344CB8AC3E}">
        <p14:creationId xmlns:p14="http://schemas.microsoft.com/office/powerpoint/2010/main" val="2240327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6A3375-E803-4523-B0DA-39C392138A4D}" type="slidenum">
              <a:rPr lang="zh-CN" altLang="en-US" smtClean="0"/>
              <a:t>10</a:t>
            </a:fld>
            <a:endParaRPr lang="zh-CN" altLang="en-US"/>
          </a:p>
        </p:txBody>
      </p:sp>
    </p:spTree>
    <p:extLst>
      <p:ext uri="{BB962C8B-B14F-4D97-AF65-F5344CB8AC3E}">
        <p14:creationId xmlns:p14="http://schemas.microsoft.com/office/powerpoint/2010/main" val="4983964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6A3375-E803-4523-B0DA-39C392138A4D}" type="slidenum">
              <a:rPr lang="zh-CN" altLang="en-US" smtClean="0"/>
              <a:t>11</a:t>
            </a:fld>
            <a:endParaRPr lang="zh-CN" altLang="en-US"/>
          </a:p>
        </p:txBody>
      </p:sp>
    </p:spTree>
    <p:extLst>
      <p:ext uri="{BB962C8B-B14F-4D97-AF65-F5344CB8AC3E}">
        <p14:creationId xmlns:p14="http://schemas.microsoft.com/office/powerpoint/2010/main" val="293814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28F71A-EF8B-43B5-95DE-6A666A67FF88}" type="slidenum">
              <a:rPr lang="zh-CN" altLang="en-US" smtClean="0"/>
              <a:t>12</a:t>
            </a:fld>
            <a:endParaRPr lang="zh-CN" altLang="en-US"/>
          </a:p>
        </p:txBody>
      </p:sp>
    </p:spTree>
    <p:extLst>
      <p:ext uri="{BB962C8B-B14F-4D97-AF65-F5344CB8AC3E}">
        <p14:creationId xmlns:p14="http://schemas.microsoft.com/office/powerpoint/2010/main" val="4232634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DE9EA1-53F8-4F05-8FFE-F49AEC1B0F30}" type="slidenum">
              <a:rPr lang="zh-CN" altLang="en-US" smtClean="0"/>
              <a:t>13</a:t>
            </a:fld>
            <a:endParaRPr lang="zh-CN" altLang="en-US"/>
          </a:p>
        </p:txBody>
      </p:sp>
    </p:spTree>
    <p:extLst>
      <p:ext uri="{BB962C8B-B14F-4D97-AF65-F5344CB8AC3E}">
        <p14:creationId xmlns:p14="http://schemas.microsoft.com/office/powerpoint/2010/main" val="1185160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D8AA2A-8AB1-47FC-8FF0-7D0B33799229}" type="slidenum">
              <a:rPr lang="zh-CN" altLang="en-US" smtClean="0"/>
              <a:t>14</a:t>
            </a:fld>
            <a:endParaRPr lang="zh-CN" altLang="en-US"/>
          </a:p>
        </p:txBody>
      </p:sp>
    </p:spTree>
    <p:extLst>
      <p:ext uri="{BB962C8B-B14F-4D97-AF65-F5344CB8AC3E}">
        <p14:creationId xmlns:p14="http://schemas.microsoft.com/office/powerpoint/2010/main" val="2792769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6A3375-E803-4523-B0DA-39C392138A4D}" type="slidenum">
              <a:rPr lang="zh-CN" altLang="en-US" smtClean="0"/>
              <a:t>15</a:t>
            </a:fld>
            <a:endParaRPr lang="zh-CN" altLang="en-US"/>
          </a:p>
        </p:txBody>
      </p:sp>
    </p:spTree>
    <p:extLst>
      <p:ext uri="{BB962C8B-B14F-4D97-AF65-F5344CB8AC3E}">
        <p14:creationId xmlns:p14="http://schemas.microsoft.com/office/powerpoint/2010/main" val="13347843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770833-40A4-406C-8985-E9A46F18C670}" type="slidenum">
              <a:rPr lang="zh-CN" altLang="en-US" smtClean="0"/>
              <a:t>16</a:t>
            </a:fld>
            <a:endParaRPr lang="zh-CN" altLang="en-US"/>
          </a:p>
        </p:txBody>
      </p:sp>
    </p:spTree>
    <p:extLst>
      <p:ext uri="{BB962C8B-B14F-4D97-AF65-F5344CB8AC3E}">
        <p14:creationId xmlns:p14="http://schemas.microsoft.com/office/powerpoint/2010/main" val="13974305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770833-40A4-406C-8985-E9A46F18C670}" type="slidenum">
              <a:rPr lang="zh-CN" altLang="en-US" smtClean="0"/>
              <a:t>17</a:t>
            </a:fld>
            <a:endParaRPr lang="zh-CN" altLang="en-US"/>
          </a:p>
        </p:txBody>
      </p:sp>
    </p:spTree>
    <p:extLst>
      <p:ext uri="{BB962C8B-B14F-4D97-AF65-F5344CB8AC3E}">
        <p14:creationId xmlns:p14="http://schemas.microsoft.com/office/powerpoint/2010/main" val="32648586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770833-40A4-406C-8985-E9A46F18C670}" type="slidenum">
              <a:rPr lang="zh-CN" altLang="en-US" smtClean="0"/>
              <a:t>18</a:t>
            </a:fld>
            <a:endParaRPr lang="zh-CN" altLang="en-US"/>
          </a:p>
        </p:txBody>
      </p:sp>
    </p:spTree>
    <p:extLst>
      <p:ext uri="{BB962C8B-B14F-4D97-AF65-F5344CB8AC3E}">
        <p14:creationId xmlns:p14="http://schemas.microsoft.com/office/powerpoint/2010/main" val="11274306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DE9EA1-53F8-4F05-8FFE-F49AEC1B0F30}" type="slidenum">
              <a:rPr lang="zh-CN" altLang="en-US" smtClean="0"/>
              <a:t>19</a:t>
            </a:fld>
            <a:endParaRPr lang="zh-CN" altLang="en-US"/>
          </a:p>
        </p:txBody>
      </p:sp>
    </p:spTree>
    <p:extLst>
      <p:ext uri="{BB962C8B-B14F-4D97-AF65-F5344CB8AC3E}">
        <p14:creationId xmlns:p14="http://schemas.microsoft.com/office/powerpoint/2010/main" val="1447062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DE9EA1-53F8-4F05-8FFE-F49AEC1B0F30}" type="slidenum">
              <a:rPr lang="zh-CN" altLang="en-US" smtClean="0"/>
              <a:t>2</a:t>
            </a:fld>
            <a:endParaRPr lang="zh-CN" altLang="en-US"/>
          </a:p>
        </p:txBody>
      </p:sp>
    </p:spTree>
    <p:extLst>
      <p:ext uri="{BB962C8B-B14F-4D97-AF65-F5344CB8AC3E}">
        <p14:creationId xmlns:p14="http://schemas.microsoft.com/office/powerpoint/2010/main" val="12062815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40A473-2B3A-4E5A-A34F-08745EF7D9B1}" type="slidenum">
              <a:rPr lang="zh-CN" altLang="en-US" smtClean="0"/>
              <a:t>20</a:t>
            </a:fld>
            <a:endParaRPr lang="zh-CN" altLang="en-US"/>
          </a:p>
        </p:txBody>
      </p:sp>
    </p:spTree>
    <p:extLst>
      <p:ext uri="{BB962C8B-B14F-4D97-AF65-F5344CB8AC3E}">
        <p14:creationId xmlns:p14="http://schemas.microsoft.com/office/powerpoint/2010/main" val="33757470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BAEE03-4FB4-4DDA-AD1E-28B24971067A}" type="slidenum">
              <a:rPr lang="zh-CN" altLang="en-US" smtClean="0"/>
              <a:t>21</a:t>
            </a:fld>
            <a:endParaRPr lang="zh-CN" altLang="en-US"/>
          </a:p>
        </p:txBody>
      </p:sp>
    </p:spTree>
    <p:extLst>
      <p:ext uri="{BB962C8B-B14F-4D97-AF65-F5344CB8AC3E}">
        <p14:creationId xmlns:p14="http://schemas.microsoft.com/office/powerpoint/2010/main" val="25507006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770833-40A4-406C-8985-E9A46F18C670}" type="slidenum">
              <a:rPr lang="zh-CN" altLang="en-US" smtClean="0"/>
              <a:t>22</a:t>
            </a:fld>
            <a:endParaRPr lang="zh-CN" altLang="en-US"/>
          </a:p>
        </p:txBody>
      </p:sp>
    </p:spTree>
    <p:extLst>
      <p:ext uri="{BB962C8B-B14F-4D97-AF65-F5344CB8AC3E}">
        <p14:creationId xmlns:p14="http://schemas.microsoft.com/office/powerpoint/2010/main" val="24926629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DE9EA1-53F8-4F05-8FFE-F49AEC1B0F30}" type="slidenum">
              <a:rPr lang="zh-CN" altLang="en-US" smtClean="0"/>
              <a:t>23</a:t>
            </a:fld>
            <a:endParaRPr lang="zh-CN" altLang="en-US"/>
          </a:p>
        </p:txBody>
      </p:sp>
    </p:spTree>
    <p:extLst>
      <p:ext uri="{BB962C8B-B14F-4D97-AF65-F5344CB8AC3E}">
        <p14:creationId xmlns:p14="http://schemas.microsoft.com/office/powerpoint/2010/main" val="1763655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DE9EA1-53F8-4F05-8FFE-F49AEC1B0F30}" type="slidenum">
              <a:rPr lang="zh-CN" altLang="en-US" smtClean="0"/>
              <a:t>3</a:t>
            </a:fld>
            <a:endParaRPr lang="zh-CN" altLang="en-US"/>
          </a:p>
        </p:txBody>
      </p:sp>
    </p:spTree>
    <p:extLst>
      <p:ext uri="{BB962C8B-B14F-4D97-AF65-F5344CB8AC3E}">
        <p14:creationId xmlns:p14="http://schemas.microsoft.com/office/powerpoint/2010/main" val="2912385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FB23D6-261C-4AC0-BC70-A44E99EAC33E}" type="slidenum">
              <a:rPr lang="zh-CN" altLang="en-US" smtClean="0"/>
              <a:t>4</a:t>
            </a:fld>
            <a:endParaRPr lang="zh-CN" altLang="en-US"/>
          </a:p>
        </p:txBody>
      </p:sp>
    </p:spTree>
    <p:extLst>
      <p:ext uri="{BB962C8B-B14F-4D97-AF65-F5344CB8AC3E}">
        <p14:creationId xmlns:p14="http://schemas.microsoft.com/office/powerpoint/2010/main" val="228784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FB23D6-261C-4AC0-BC70-A44E99EAC33E}" type="slidenum">
              <a:rPr lang="zh-CN" altLang="en-US" smtClean="0"/>
              <a:t>5</a:t>
            </a:fld>
            <a:endParaRPr lang="zh-CN" altLang="en-US"/>
          </a:p>
        </p:txBody>
      </p:sp>
    </p:spTree>
    <p:extLst>
      <p:ext uri="{BB962C8B-B14F-4D97-AF65-F5344CB8AC3E}">
        <p14:creationId xmlns:p14="http://schemas.microsoft.com/office/powerpoint/2010/main" val="1802625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C4F28C-EE12-4022-A256-5CA3CE7D0BA5}" type="slidenum">
              <a:rPr lang="zh-CN" altLang="en-US" smtClean="0"/>
              <a:t>6</a:t>
            </a:fld>
            <a:endParaRPr lang="zh-CN" altLang="en-US"/>
          </a:p>
        </p:txBody>
      </p:sp>
    </p:spTree>
    <p:extLst>
      <p:ext uri="{BB962C8B-B14F-4D97-AF65-F5344CB8AC3E}">
        <p14:creationId xmlns:p14="http://schemas.microsoft.com/office/powerpoint/2010/main" val="2056018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C4F28C-EE12-4022-A256-5CA3CE7D0BA5}" type="slidenum">
              <a:rPr lang="zh-CN" altLang="en-US" smtClean="0"/>
              <a:t>7</a:t>
            </a:fld>
            <a:endParaRPr lang="zh-CN" altLang="en-US"/>
          </a:p>
        </p:txBody>
      </p:sp>
    </p:spTree>
    <p:extLst>
      <p:ext uri="{BB962C8B-B14F-4D97-AF65-F5344CB8AC3E}">
        <p14:creationId xmlns:p14="http://schemas.microsoft.com/office/powerpoint/2010/main" val="3984307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DE9EA1-53F8-4F05-8FFE-F49AEC1B0F30}" type="slidenum">
              <a:rPr lang="zh-CN" altLang="en-US" smtClean="0"/>
              <a:t>8</a:t>
            </a:fld>
            <a:endParaRPr lang="zh-CN" altLang="en-US"/>
          </a:p>
        </p:txBody>
      </p:sp>
    </p:spTree>
    <p:extLst>
      <p:ext uri="{BB962C8B-B14F-4D97-AF65-F5344CB8AC3E}">
        <p14:creationId xmlns:p14="http://schemas.microsoft.com/office/powerpoint/2010/main" val="3067076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28F71A-EF8B-43B5-95DE-6A666A67FF88}" type="slidenum">
              <a:rPr lang="zh-CN" altLang="en-US" smtClean="0"/>
              <a:t>9</a:t>
            </a:fld>
            <a:endParaRPr lang="zh-CN" altLang="en-US"/>
          </a:p>
        </p:txBody>
      </p:sp>
    </p:spTree>
    <p:extLst>
      <p:ext uri="{BB962C8B-B14F-4D97-AF65-F5344CB8AC3E}">
        <p14:creationId xmlns:p14="http://schemas.microsoft.com/office/powerpoint/2010/main" val="1751126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F93009D-8356-4CDE-9B9D-8916F1E46750}"/>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9D43246D-CDF0-44A9-A23D-96C356A1240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285041D8-E945-49FD-B2AF-8FB6599C4204}"/>
              </a:ext>
            </a:extLst>
          </p:cNvPr>
          <p:cNvSpPr>
            <a:spLocks noGrp="1"/>
          </p:cNvSpPr>
          <p:nvPr>
            <p:ph type="dt" sz="half" idx="10"/>
          </p:nvPr>
        </p:nvSpPr>
        <p:spPr/>
        <p:txBody>
          <a:bodyPr/>
          <a:lstStyle/>
          <a:p>
            <a:fld id="{2F407AA4-56BF-4B6B-8772-0E8C9C671F35}"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9C81F134-3917-411A-9FC5-C1E16FEFCB8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74F2A9F-653F-4ACC-9D83-F3B5C81D9888}"/>
              </a:ext>
            </a:extLst>
          </p:cNvPr>
          <p:cNvSpPr>
            <a:spLocks noGrp="1"/>
          </p:cNvSpPr>
          <p:nvPr>
            <p:ph type="sldNum" sz="quarter" idx="12"/>
          </p:nvPr>
        </p:nvSpPr>
        <p:spPr/>
        <p:txBody>
          <a:bodyPr/>
          <a:lstStyle/>
          <a:p>
            <a:fld id="{E119D389-3232-4159-8382-E225FBC2CD88}" type="slidenum">
              <a:rPr lang="zh-CN" altLang="en-US" smtClean="0"/>
              <a:t>‹#›</a:t>
            </a:fld>
            <a:endParaRPr lang="zh-CN" altLang="en-US"/>
          </a:p>
        </p:txBody>
      </p:sp>
    </p:spTree>
    <p:extLst>
      <p:ext uri="{BB962C8B-B14F-4D97-AF65-F5344CB8AC3E}">
        <p14:creationId xmlns:p14="http://schemas.microsoft.com/office/powerpoint/2010/main" val="224647518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FBDAF3C-A182-44A9-ACCB-497716BEC5B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2229A63E-D3B4-46F0-8E87-42E150A4461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C31045BF-4585-46CA-9E7A-0724308A7DD7}"/>
              </a:ext>
            </a:extLst>
          </p:cNvPr>
          <p:cNvSpPr>
            <a:spLocks noGrp="1"/>
          </p:cNvSpPr>
          <p:nvPr>
            <p:ph type="dt" sz="half" idx="10"/>
          </p:nvPr>
        </p:nvSpPr>
        <p:spPr/>
        <p:txBody>
          <a:bodyPr/>
          <a:lstStyle/>
          <a:p>
            <a:fld id="{2F407AA4-56BF-4B6B-8772-0E8C9C671F35}"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F2761465-7A61-4184-BF61-1041A6805D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D7A652F-46B9-4E2E-A37E-9CDF81A0BCB3}"/>
              </a:ext>
            </a:extLst>
          </p:cNvPr>
          <p:cNvSpPr>
            <a:spLocks noGrp="1"/>
          </p:cNvSpPr>
          <p:nvPr>
            <p:ph type="sldNum" sz="quarter" idx="12"/>
          </p:nvPr>
        </p:nvSpPr>
        <p:spPr/>
        <p:txBody>
          <a:bodyPr/>
          <a:lstStyle/>
          <a:p>
            <a:fld id="{E119D389-3232-4159-8382-E225FBC2CD88}" type="slidenum">
              <a:rPr lang="zh-CN" altLang="en-US" smtClean="0"/>
              <a:t>‹#›</a:t>
            </a:fld>
            <a:endParaRPr lang="zh-CN" altLang="en-US"/>
          </a:p>
        </p:txBody>
      </p:sp>
    </p:spTree>
    <p:extLst>
      <p:ext uri="{BB962C8B-B14F-4D97-AF65-F5344CB8AC3E}">
        <p14:creationId xmlns:p14="http://schemas.microsoft.com/office/powerpoint/2010/main" val="205254514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46337381-FA2B-41A1-B27D-5A838C8FC063}"/>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EF041050-E961-4331-BF07-59530FF95238}"/>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EEEA411-240E-4E6C-BC3D-FCE3BB628D9C}"/>
              </a:ext>
            </a:extLst>
          </p:cNvPr>
          <p:cNvSpPr>
            <a:spLocks noGrp="1"/>
          </p:cNvSpPr>
          <p:nvPr>
            <p:ph type="dt" sz="half" idx="10"/>
          </p:nvPr>
        </p:nvSpPr>
        <p:spPr/>
        <p:txBody>
          <a:bodyPr/>
          <a:lstStyle/>
          <a:p>
            <a:fld id="{2F407AA4-56BF-4B6B-8772-0E8C9C671F35}"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1C026A7B-2C96-4259-8813-15CD9599AD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8433FB1-A237-4168-BCB1-E5C0A80D8C47}"/>
              </a:ext>
            </a:extLst>
          </p:cNvPr>
          <p:cNvSpPr>
            <a:spLocks noGrp="1"/>
          </p:cNvSpPr>
          <p:nvPr>
            <p:ph type="sldNum" sz="quarter" idx="12"/>
          </p:nvPr>
        </p:nvSpPr>
        <p:spPr/>
        <p:txBody>
          <a:bodyPr/>
          <a:lstStyle/>
          <a:p>
            <a:fld id="{E119D389-3232-4159-8382-E225FBC2CD88}" type="slidenum">
              <a:rPr lang="zh-CN" altLang="en-US" smtClean="0"/>
              <a:t>‹#›</a:t>
            </a:fld>
            <a:endParaRPr lang="zh-CN" altLang="en-US"/>
          </a:p>
        </p:txBody>
      </p:sp>
    </p:spTree>
    <p:extLst>
      <p:ext uri="{BB962C8B-B14F-4D97-AF65-F5344CB8AC3E}">
        <p14:creationId xmlns:p14="http://schemas.microsoft.com/office/powerpoint/2010/main" val="321816601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9C6E9E9-1F63-4238-BA86-AAC1F65C6D7C}" type="datetimeFigureOut">
              <a:rPr lang="zh-CN" altLang="en-US" smtClean="0"/>
              <a:t>2018/11/2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5506758-F4FC-4747-A9F2-425D51FDC80B}" type="slidenum">
              <a:rPr lang="zh-CN" altLang="en-US" smtClean="0"/>
              <a:t>‹#›</a:t>
            </a:fld>
            <a:endParaRPr lang="zh-CN" altLang="en-US"/>
          </a:p>
        </p:txBody>
      </p:sp>
    </p:spTree>
    <p:extLst>
      <p:ext uri="{BB962C8B-B14F-4D97-AF65-F5344CB8AC3E}">
        <p14:creationId xmlns:p14="http://schemas.microsoft.com/office/powerpoint/2010/main" val="351116916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47281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62763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0277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68692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85869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56378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4996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0954ADB-64ED-4377-B90B-7D142F39A13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038B215C-5E60-4223-AA1D-319A7DDB8461}"/>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F02D311-0EB3-4E66-9EE1-18C981C5B4CA}"/>
              </a:ext>
            </a:extLst>
          </p:cNvPr>
          <p:cNvSpPr>
            <a:spLocks noGrp="1"/>
          </p:cNvSpPr>
          <p:nvPr>
            <p:ph type="dt" sz="half" idx="10"/>
          </p:nvPr>
        </p:nvSpPr>
        <p:spPr/>
        <p:txBody>
          <a:bodyPr/>
          <a:lstStyle/>
          <a:p>
            <a:fld id="{2F407AA4-56BF-4B6B-8772-0E8C9C671F35}"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2D9CC584-955A-481A-B089-193C3175F46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0493D02-CAEB-4E62-89E7-7A0F684A256E}"/>
              </a:ext>
            </a:extLst>
          </p:cNvPr>
          <p:cNvSpPr>
            <a:spLocks noGrp="1"/>
          </p:cNvSpPr>
          <p:nvPr>
            <p:ph type="sldNum" sz="quarter" idx="12"/>
          </p:nvPr>
        </p:nvSpPr>
        <p:spPr/>
        <p:txBody>
          <a:bodyPr/>
          <a:lstStyle/>
          <a:p>
            <a:fld id="{E119D389-3232-4159-8382-E225FBC2CD88}" type="slidenum">
              <a:rPr lang="zh-CN" altLang="en-US" smtClean="0"/>
              <a:t>‹#›</a:t>
            </a:fld>
            <a:endParaRPr lang="zh-CN" altLang="en-US"/>
          </a:p>
        </p:txBody>
      </p:sp>
    </p:spTree>
    <p:extLst>
      <p:ext uri="{BB962C8B-B14F-4D97-AF65-F5344CB8AC3E}">
        <p14:creationId xmlns:p14="http://schemas.microsoft.com/office/powerpoint/2010/main" val="320133675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95106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02948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34469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1092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56BAC13-C9B5-4690-A9E5-9B19B86459FE}"/>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C20C5285-E05F-4E00-A4B7-BA95E64676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74F1CFB1-FCDF-4A68-BB7F-36BEA672176C}"/>
              </a:ext>
            </a:extLst>
          </p:cNvPr>
          <p:cNvSpPr>
            <a:spLocks noGrp="1"/>
          </p:cNvSpPr>
          <p:nvPr>
            <p:ph type="dt" sz="half" idx="10"/>
          </p:nvPr>
        </p:nvSpPr>
        <p:spPr/>
        <p:txBody>
          <a:bodyPr/>
          <a:lstStyle/>
          <a:p>
            <a:fld id="{2F407AA4-56BF-4B6B-8772-0E8C9C671F35}"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1E23E2A7-9291-4F9A-AD48-D32BE0386C6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83EEB21-DBE1-454B-B455-A74BF5B9C555}"/>
              </a:ext>
            </a:extLst>
          </p:cNvPr>
          <p:cNvSpPr>
            <a:spLocks noGrp="1"/>
          </p:cNvSpPr>
          <p:nvPr>
            <p:ph type="sldNum" sz="quarter" idx="12"/>
          </p:nvPr>
        </p:nvSpPr>
        <p:spPr/>
        <p:txBody>
          <a:bodyPr/>
          <a:lstStyle/>
          <a:p>
            <a:fld id="{E119D389-3232-4159-8382-E225FBC2CD88}" type="slidenum">
              <a:rPr lang="zh-CN" altLang="en-US" smtClean="0"/>
              <a:t>‹#›</a:t>
            </a:fld>
            <a:endParaRPr lang="zh-CN" altLang="en-US"/>
          </a:p>
        </p:txBody>
      </p:sp>
    </p:spTree>
    <p:extLst>
      <p:ext uri="{BB962C8B-B14F-4D97-AF65-F5344CB8AC3E}">
        <p14:creationId xmlns:p14="http://schemas.microsoft.com/office/powerpoint/2010/main" val="190047427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2FA1994-2B64-4764-9BCD-EAEB8B29D4F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F54F4541-5FD4-4EB1-AE50-61BF2128FD3A}"/>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47FAFBAF-09C5-453D-AAD7-8DD96A0A76DC}"/>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7E9D9ABC-B2B3-4410-B1F0-AAE58A3E700E}"/>
              </a:ext>
            </a:extLst>
          </p:cNvPr>
          <p:cNvSpPr>
            <a:spLocks noGrp="1"/>
          </p:cNvSpPr>
          <p:nvPr>
            <p:ph type="dt" sz="half" idx="10"/>
          </p:nvPr>
        </p:nvSpPr>
        <p:spPr/>
        <p:txBody>
          <a:bodyPr/>
          <a:lstStyle/>
          <a:p>
            <a:fld id="{2F407AA4-56BF-4B6B-8772-0E8C9C671F35}" type="datetimeFigureOut">
              <a:rPr lang="zh-CN" altLang="en-US" smtClean="0"/>
              <a:t>2018/11/2</a:t>
            </a:fld>
            <a:endParaRPr lang="zh-CN" altLang="en-US"/>
          </a:p>
        </p:txBody>
      </p:sp>
      <p:sp>
        <p:nvSpPr>
          <p:cNvPr id="6" name="页脚占位符 5">
            <a:extLst>
              <a:ext uri="{FF2B5EF4-FFF2-40B4-BE49-F238E27FC236}">
                <a16:creationId xmlns="" xmlns:a16="http://schemas.microsoft.com/office/drawing/2014/main" id="{66CFE242-60F9-43E4-B854-002081A0C40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DA6F4CF-CB71-43BF-A273-41FFBE580415}"/>
              </a:ext>
            </a:extLst>
          </p:cNvPr>
          <p:cNvSpPr>
            <a:spLocks noGrp="1"/>
          </p:cNvSpPr>
          <p:nvPr>
            <p:ph type="sldNum" sz="quarter" idx="12"/>
          </p:nvPr>
        </p:nvSpPr>
        <p:spPr/>
        <p:txBody>
          <a:bodyPr/>
          <a:lstStyle/>
          <a:p>
            <a:fld id="{E119D389-3232-4159-8382-E225FBC2CD88}" type="slidenum">
              <a:rPr lang="zh-CN" altLang="en-US" smtClean="0"/>
              <a:t>‹#›</a:t>
            </a:fld>
            <a:endParaRPr lang="zh-CN" altLang="en-US"/>
          </a:p>
        </p:txBody>
      </p:sp>
    </p:spTree>
    <p:extLst>
      <p:ext uri="{BB962C8B-B14F-4D97-AF65-F5344CB8AC3E}">
        <p14:creationId xmlns:p14="http://schemas.microsoft.com/office/powerpoint/2010/main" val="147248434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5F28F6-B653-49F7-B4EC-09285CDEAFC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2D421640-5AB7-4784-8295-5D1AD2799C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4EFAA066-DEF8-4A8C-8298-8A8645C33313}"/>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68FC4EFC-26B3-45E8-84B4-AA56C53BF3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6AC359EE-A937-4720-98C0-9ED52985391F}"/>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D2B8E45F-A2FB-42DC-BDC1-53BBA6242AFF}"/>
              </a:ext>
            </a:extLst>
          </p:cNvPr>
          <p:cNvSpPr>
            <a:spLocks noGrp="1"/>
          </p:cNvSpPr>
          <p:nvPr>
            <p:ph type="dt" sz="half" idx="10"/>
          </p:nvPr>
        </p:nvSpPr>
        <p:spPr/>
        <p:txBody>
          <a:bodyPr/>
          <a:lstStyle/>
          <a:p>
            <a:fld id="{2F407AA4-56BF-4B6B-8772-0E8C9C671F35}" type="datetimeFigureOut">
              <a:rPr lang="zh-CN" altLang="en-US" smtClean="0"/>
              <a:t>2018/11/2</a:t>
            </a:fld>
            <a:endParaRPr lang="zh-CN" altLang="en-US"/>
          </a:p>
        </p:txBody>
      </p:sp>
      <p:sp>
        <p:nvSpPr>
          <p:cNvPr id="8" name="页脚占位符 7">
            <a:extLst>
              <a:ext uri="{FF2B5EF4-FFF2-40B4-BE49-F238E27FC236}">
                <a16:creationId xmlns="" xmlns:a16="http://schemas.microsoft.com/office/drawing/2014/main" id="{303AF2F3-3228-48AF-B03E-8C8B417BFF9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4268E3FC-2353-4BC4-BB6D-EB133CC916FF}"/>
              </a:ext>
            </a:extLst>
          </p:cNvPr>
          <p:cNvSpPr>
            <a:spLocks noGrp="1"/>
          </p:cNvSpPr>
          <p:nvPr>
            <p:ph type="sldNum" sz="quarter" idx="12"/>
          </p:nvPr>
        </p:nvSpPr>
        <p:spPr/>
        <p:txBody>
          <a:bodyPr/>
          <a:lstStyle/>
          <a:p>
            <a:fld id="{E119D389-3232-4159-8382-E225FBC2CD88}" type="slidenum">
              <a:rPr lang="zh-CN" altLang="en-US" smtClean="0"/>
              <a:t>‹#›</a:t>
            </a:fld>
            <a:endParaRPr lang="zh-CN" altLang="en-US"/>
          </a:p>
        </p:txBody>
      </p:sp>
    </p:spTree>
    <p:extLst>
      <p:ext uri="{BB962C8B-B14F-4D97-AF65-F5344CB8AC3E}">
        <p14:creationId xmlns:p14="http://schemas.microsoft.com/office/powerpoint/2010/main" val="53510028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7018CBC-9678-4A05-A0FF-825A4FDDB57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72FDD1D9-B18C-48D5-8EA3-EC3C91E2F71C}"/>
              </a:ext>
            </a:extLst>
          </p:cNvPr>
          <p:cNvSpPr>
            <a:spLocks noGrp="1"/>
          </p:cNvSpPr>
          <p:nvPr>
            <p:ph type="dt" sz="half" idx="10"/>
          </p:nvPr>
        </p:nvSpPr>
        <p:spPr/>
        <p:txBody>
          <a:bodyPr/>
          <a:lstStyle/>
          <a:p>
            <a:fld id="{2F407AA4-56BF-4B6B-8772-0E8C9C671F35}" type="datetimeFigureOut">
              <a:rPr lang="zh-CN" altLang="en-US" smtClean="0"/>
              <a:t>2018/11/2</a:t>
            </a:fld>
            <a:endParaRPr lang="zh-CN" altLang="en-US"/>
          </a:p>
        </p:txBody>
      </p:sp>
      <p:sp>
        <p:nvSpPr>
          <p:cNvPr id="4" name="页脚占位符 3">
            <a:extLst>
              <a:ext uri="{FF2B5EF4-FFF2-40B4-BE49-F238E27FC236}">
                <a16:creationId xmlns="" xmlns:a16="http://schemas.microsoft.com/office/drawing/2014/main" id="{28224CA0-19DD-4911-BF0B-C04773C8DC0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AAF4FAA3-C08F-409C-8F6F-8BB4B9C07584}"/>
              </a:ext>
            </a:extLst>
          </p:cNvPr>
          <p:cNvSpPr>
            <a:spLocks noGrp="1"/>
          </p:cNvSpPr>
          <p:nvPr>
            <p:ph type="sldNum" sz="quarter" idx="12"/>
          </p:nvPr>
        </p:nvSpPr>
        <p:spPr/>
        <p:txBody>
          <a:bodyPr/>
          <a:lstStyle/>
          <a:p>
            <a:fld id="{E119D389-3232-4159-8382-E225FBC2CD88}" type="slidenum">
              <a:rPr lang="zh-CN" altLang="en-US" smtClean="0"/>
              <a:t>‹#›</a:t>
            </a:fld>
            <a:endParaRPr lang="zh-CN" altLang="en-US"/>
          </a:p>
        </p:txBody>
      </p:sp>
    </p:spTree>
    <p:extLst>
      <p:ext uri="{BB962C8B-B14F-4D97-AF65-F5344CB8AC3E}">
        <p14:creationId xmlns:p14="http://schemas.microsoft.com/office/powerpoint/2010/main" val="207807802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D921158B-5366-4F52-91FC-A6345DDE7D39}"/>
              </a:ext>
            </a:extLst>
          </p:cNvPr>
          <p:cNvSpPr>
            <a:spLocks noGrp="1"/>
          </p:cNvSpPr>
          <p:nvPr>
            <p:ph type="dt" sz="half" idx="10"/>
          </p:nvPr>
        </p:nvSpPr>
        <p:spPr/>
        <p:txBody>
          <a:bodyPr/>
          <a:lstStyle/>
          <a:p>
            <a:fld id="{2F407AA4-56BF-4B6B-8772-0E8C9C671F35}" type="datetimeFigureOut">
              <a:rPr lang="zh-CN" altLang="en-US" smtClean="0"/>
              <a:t>2018/11/2</a:t>
            </a:fld>
            <a:endParaRPr lang="zh-CN" altLang="en-US"/>
          </a:p>
        </p:txBody>
      </p:sp>
      <p:sp>
        <p:nvSpPr>
          <p:cNvPr id="3" name="页脚占位符 2">
            <a:extLst>
              <a:ext uri="{FF2B5EF4-FFF2-40B4-BE49-F238E27FC236}">
                <a16:creationId xmlns="" xmlns:a16="http://schemas.microsoft.com/office/drawing/2014/main" id="{4F6D35F9-42C1-459A-9F62-15854D61E80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576CEB7-D113-483E-8866-FE697D8C55A9}"/>
              </a:ext>
            </a:extLst>
          </p:cNvPr>
          <p:cNvSpPr>
            <a:spLocks noGrp="1"/>
          </p:cNvSpPr>
          <p:nvPr>
            <p:ph type="sldNum" sz="quarter" idx="12"/>
          </p:nvPr>
        </p:nvSpPr>
        <p:spPr/>
        <p:txBody>
          <a:bodyPr/>
          <a:lstStyle/>
          <a:p>
            <a:fld id="{E119D389-3232-4159-8382-E225FBC2CD88}" type="slidenum">
              <a:rPr lang="zh-CN" altLang="en-US" smtClean="0"/>
              <a:t>‹#›</a:t>
            </a:fld>
            <a:endParaRPr lang="zh-CN" altLang="en-US"/>
          </a:p>
        </p:txBody>
      </p:sp>
    </p:spTree>
    <p:extLst>
      <p:ext uri="{BB962C8B-B14F-4D97-AF65-F5344CB8AC3E}">
        <p14:creationId xmlns:p14="http://schemas.microsoft.com/office/powerpoint/2010/main" val="53812270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9079383-95B8-4755-81EB-1DAFD73A02A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4FDBC9C2-5BEB-4011-B39F-1A2DA1BC1D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E2CDC357-B628-4E04-9F37-89A06D48AF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294AB8CE-588C-41D0-A631-05ABEB3992F5}"/>
              </a:ext>
            </a:extLst>
          </p:cNvPr>
          <p:cNvSpPr>
            <a:spLocks noGrp="1"/>
          </p:cNvSpPr>
          <p:nvPr>
            <p:ph type="dt" sz="half" idx="10"/>
          </p:nvPr>
        </p:nvSpPr>
        <p:spPr/>
        <p:txBody>
          <a:bodyPr/>
          <a:lstStyle/>
          <a:p>
            <a:fld id="{2F407AA4-56BF-4B6B-8772-0E8C9C671F35}" type="datetimeFigureOut">
              <a:rPr lang="zh-CN" altLang="en-US" smtClean="0"/>
              <a:t>2018/11/2</a:t>
            </a:fld>
            <a:endParaRPr lang="zh-CN" altLang="en-US"/>
          </a:p>
        </p:txBody>
      </p:sp>
      <p:sp>
        <p:nvSpPr>
          <p:cNvPr id="6" name="页脚占位符 5">
            <a:extLst>
              <a:ext uri="{FF2B5EF4-FFF2-40B4-BE49-F238E27FC236}">
                <a16:creationId xmlns="" xmlns:a16="http://schemas.microsoft.com/office/drawing/2014/main" id="{8A3C0554-33C9-4F06-905A-79A27A91945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3FF68FA-8368-4E08-9AF9-A43CE7BF3423}"/>
              </a:ext>
            </a:extLst>
          </p:cNvPr>
          <p:cNvSpPr>
            <a:spLocks noGrp="1"/>
          </p:cNvSpPr>
          <p:nvPr>
            <p:ph type="sldNum" sz="quarter" idx="12"/>
          </p:nvPr>
        </p:nvSpPr>
        <p:spPr/>
        <p:txBody>
          <a:bodyPr/>
          <a:lstStyle/>
          <a:p>
            <a:fld id="{E119D389-3232-4159-8382-E225FBC2CD88}" type="slidenum">
              <a:rPr lang="zh-CN" altLang="en-US" smtClean="0"/>
              <a:t>‹#›</a:t>
            </a:fld>
            <a:endParaRPr lang="zh-CN" altLang="en-US"/>
          </a:p>
        </p:txBody>
      </p:sp>
    </p:spTree>
    <p:extLst>
      <p:ext uri="{BB962C8B-B14F-4D97-AF65-F5344CB8AC3E}">
        <p14:creationId xmlns:p14="http://schemas.microsoft.com/office/powerpoint/2010/main" val="389380847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399E81F-8612-4C4B-8978-C4E4FCD89DC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1523715C-689A-45A9-8AE7-CD173AF74C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02004DFA-88AF-4DA4-AFA2-BF69C7311C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3D6E3885-F198-4814-BD5F-ACD53AEE1635}"/>
              </a:ext>
            </a:extLst>
          </p:cNvPr>
          <p:cNvSpPr>
            <a:spLocks noGrp="1"/>
          </p:cNvSpPr>
          <p:nvPr>
            <p:ph type="dt" sz="half" idx="10"/>
          </p:nvPr>
        </p:nvSpPr>
        <p:spPr/>
        <p:txBody>
          <a:bodyPr/>
          <a:lstStyle/>
          <a:p>
            <a:fld id="{2F407AA4-56BF-4B6B-8772-0E8C9C671F35}" type="datetimeFigureOut">
              <a:rPr lang="zh-CN" altLang="en-US" smtClean="0"/>
              <a:t>2018/11/2</a:t>
            </a:fld>
            <a:endParaRPr lang="zh-CN" altLang="en-US"/>
          </a:p>
        </p:txBody>
      </p:sp>
      <p:sp>
        <p:nvSpPr>
          <p:cNvPr id="6" name="页脚占位符 5">
            <a:extLst>
              <a:ext uri="{FF2B5EF4-FFF2-40B4-BE49-F238E27FC236}">
                <a16:creationId xmlns="" xmlns:a16="http://schemas.microsoft.com/office/drawing/2014/main" id="{68EB6733-89AE-442B-98F4-8F079999A61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00D1531-A2C4-481D-9B82-6017D960C217}"/>
              </a:ext>
            </a:extLst>
          </p:cNvPr>
          <p:cNvSpPr>
            <a:spLocks noGrp="1"/>
          </p:cNvSpPr>
          <p:nvPr>
            <p:ph type="sldNum" sz="quarter" idx="12"/>
          </p:nvPr>
        </p:nvSpPr>
        <p:spPr/>
        <p:txBody>
          <a:bodyPr/>
          <a:lstStyle/>
          <a:p>
            <a:fld id="{E119D389-3232-4159-8382-E225FBC2CD88}" type="slidenum">
              <a:rPr lang="zh-CN" altLang="en-US" smtClean="0"/>
              <a:t>‹#›</a:t>
            </a:fld>
            <a:endParaRPr lang="zh-CN" altLang="en-US"/>
          </a:p>
        </p:txBody>
      </p:sp>
    </p:spTree>
    <p:extLst>
      <p:ext uri="{BB962C8B-B14F-4D97-AF65-F5344CB8AC3E}">
        <p14:creationId xmlns:p14="http://schemas.microsoft.com/office/powerpoint/2010/main" val="49766852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占位符 1">
            <a:extLst>
              <a:ext uri="{FF2B5EF4-FFF2-40B4-BE49-F238E27FC236}">
                <a16:creationId xmlns="" xmlns:a16="http://schemas.microsoft.com/office/drawing/2014/main" id="{C4F2E5C0-F7B3-4DEE-A922-7C73CFAF76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0ECB5B4C-D2DD-45CC-B052-4E39CCD6F3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212B4C39-9338-4996-B27E-C8F3CE53E2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407AA4-56BF-4B6B-8772-0E8C9C671F35}"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5B3BFCCB-A848-4879-9CD6-3B06E1205D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9A373B2E-3726-468C-8764-49BC7F4D20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19D389-3232-4159-8382-E225FBC2CD88}" type="slidenum">
              <a:rPr lang="zh-CN" altLang="en-US" smtClean="0"/>
              <a:t>‹#›</a:t>
            </a:fld>
            <a:endParaRPr lang="zh-CN" altLang="en-US"/>
          </a:p>
        </p:txBody>
      </p:sp>
      <p:pic>
        <p:nvPicPr>
          <p:cNvPr id="7" name="Picture 5">
            <a:extLst>
              <a:ext uri="{FF2B5EF4-FFF2-40B4-BE49-F238E27FC236}">
                <a16:creationId xmlns="" xmlns:a16="http://schemas.microsoft.com/office/drawing/2014/main" id="{9D555493-5C5F-42D6-94A0-66756BC56BBE}"/>
              </a:ext>
            </a:extLst>
          </p:cNvPr>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0" y="0"/>
            <a:ext cx="12192000" cy="686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7273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18476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6" name="图片 13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6024" y="1148635"/>
            <a:ext cx="5085618" cy="5056832"/>
          </a:xfrm>
          <a:prstGeom prst="rect">
            <a:avLst/>
          </a:prstGeom>
        </p:spPr>
      </p:pic>
      <p:sp>
        <p:nvSpPr>
          <p:cNvPr id="1335" name="Freeform 335"/>
          <p:cNvSpPr>
            <a:spLocks noEditPoints="1"/>
          </p:cNvSpPr>
          <p:nvPr/>
        </p:nvSpPr>
        <p:spPr bwMode="auto">
          <a:xfrm rot="20545681">
            <a:off x="3481230" y="5204274"/>
            <a:ext cx="4405606" cy="946970"/>
          </a:xfrm>
          <a:custGeom>
            <a:avLst/>
            <a:gdLst>
              <a:gd name="T0" fmla="*/ 497 w 524"/>
              <a:gd name="T1" fmla="*/ 6 h 110"/>
              <a:gd name="T2" fmla="*/ 474 w 524"/>
              <a:gd name="T3" fmla="*/ 16 h 110"/>
              <a:gd name="T4" fmla="*/ 447 w 524"/>
              <a:gd name="T5" fmla="*/ 22 h 110"/>
              <a:gd name="T6" fmla="*/ 429 w 524"/>
              <a:gd name="T7" fmla="*/ 27 h 110"/>
              <a:gd name="T8" fmla="*/ 396 w 524"/>
              <a:gd name="T9" fmla="*/ 25 h 110"/>
              <a:gd name="T10" fmla="*/ 377 w 524"/>
              <a:gd name="T11" fmla="*/ 33 h 110"/>
              <a:gd name="T12" fmla="*/ 350 w 524"/>
              <a:gd name="T13" fmla="*/ 24 h 110"/>
              <a:gd name="T14" fmla="*/ 324 w 524"/>
              <a:gd name="T15" fmla="*/ 12 h 110"/>
              <a:gd name="T16" fmla="*/ 291 w 524"/>
              <a:gd name="T17" fmla="*/ 18 h 110"/>
              <a:gd name="T18" fmla="*/ 276 w 524"/>
              <a:gd name="T19" fmla="*/ 32 h 110"/>
              <a:gd name="T20" fmla="*/ 255 w 524"/>
              <a:gd name="T21" fmla="*/ 36 h 110"/>
              <a:gd name="T22" fmla="*/ 230 w 524"/>
              <a:gd name="T23" fmla="*/ 41 h 110"/>
              <a:gd name="T24" fmla="*/ 208 w 524"/>
              <a:gd name="T25" fmla="*/ 37 h 110"/>
              <a:gd name="T26" fmla="*/ 184 w 524"/>
              <a:gd name="T27" fmla="*/ 49 h 110"/>
              <a:gd name="T28" fmla="*/ 157 w 524"/>
              <a:gd name="T29" fmla="*/ 41 h 110"/>
              <a:gd name="T30" fmla="*/ 137 w 524"/>
              <a:gd name="T31" fmla="*/ 50 h 110"/>
              <a:gd name="T32" fmla="*/ 114 w 524"/>
              <a:gd name="T33" fmla="*/ 64 h 110"/>
              <a:gd name="T34" fmla="*/ 91 w 524"/>
              <a:gd name="T35" fmla="*/ 57 h 110"/>
              <a:gd name="T36" fmla="*/ 67 w 524"/>
              <a:gd name="T37" fmla="*/ 54 h 110"/>
              <a:gd name="T38" fmla="*/ 36 w 524"/>
              <a:gd name="T39" fmla="*/ 59 h 110"/>
              <a:gd name="T40" fmla="*/ 18 w 524"/>
              <a:gd name="T41" fmla="*/ 78 h 110"/>
              <a:gd name="T42" fmla="*/ 19 w 524"/>
              <a:gd name="T43" fmla="*/ 108 h 110"/>
              <a:gd name="T44" fmla="*/ 53 w 524"/>
              <a:gd name="T45" fmla="*/ 102 h 110"/>
              <a:gd name="T46" fmla="*/ 86 w 524"/>
              <a:gd name="T47" fmla="*/ 98 h 110"/>
              <a:gd name="T48" fmla="*/ 110 w 524"/>
              <a:gd name="T49" fmla="*/ 95 h 110"/>
              <a:gd name="T50" fmla="*/ 143 w 524"/>
              <a:gd name="T51" fmla="*/ 91 h 110"/>
              <a:gd name="T52" fmla="*/ 170 w 524"/>
              <a:gd name="T53" fmla="*/ 87 h 110"/>
              <a:gd name="T54" fmla="*/ 205 w 524"/>
              <a:gd name="T55" fmla="*/ 83 h 110"/>
              <a:gd name="T56" fmla="*/ 235 w 524"/>
              <a:gd name="T57" fmla="*/ 80 h 110"/>
              <a:gd name="T58" fmla="*/ 266 w 524"/>
              <a:gd name="T59" fmla="*/ 77 h 110"/>
              <a:gd name="T60" fmla="*/ 291 w 524"/>
              <a:gd name="T61" fmla="*/ 75 h 110"/>
              <a:gd name="T62" fmla="*/ 324 w 524"/>
              <a:gd name="T63" fmla="*/ 72 h 110"/>
              <a:gd name="T64" fmla="*/ 345 w 524"/>
              <a:gd name="T65" fmla="*/ 71 h 110"/>
              <a:gd name="T66" fmla="*/ 368 w 524"/>
              <a:gd name="T67" fmla="*/ 70 h 110"/>
              <a:gd name="T68" fmla="*/ 392 w 524"/>
              <a:gd name="T69" fmla="*/ 68 h 110"/>
              <a:gd name="T70" fmla="*/ 427 w 524"/>
              <a:gd name="T71" fmla="*/ 65 h 110"/>
              <a:gd name="T72" fmla="*/ 463 w 524"/>
              <a:gd name="T73" fmla="*/ 65 h 110"/>
              <a:gd name="T74" fmla="*/ 492 w 524"/>
              <a:gd name="T75" fmla="*/ 64 h 110"/>
              <a:gd name="T76" fmla="*/ 520 w 524"/>
              <a:gd name="T77" fmla="*/ 66 h 110"/>
              <a:gd name="T78" fmla="*/ 274 w 524"/>
              <a:gd name="T79" fmla="*/ 47 h 110"/>
              <a:gd name="T80" fmla="*/ 287 w 524"/>
              <a:gd name="T81" fmla="*/ 47 h 110"/>
              <a:gd name="T82" fmla="*/ 202 w 524"/>
              <a:gd name="T83" fmla="*/ 60 h 110"/>
              <a:gd name="T84" fmla="*/ 200 w 524"/>
              <a:gd name="T85" fmla="*/ 50 h 110"/>
              <a:gd name="T86" fmla="*/ 136 w 524"/>
              <a:gd name="T87" fmla="*/ 62 h 110"/>
              <a:gd name="T88" fmla="*/ 74 w 524"/>
              <a:gd name="T89" fmla="*/ 71 h 110"/>
              <a:gd name="T90" fmla="*/ 72 w 524"/>
              <a:gd name="T91" fmla="*/ 64 h 110"/>
              <a:gd name="T92" fmla="*/ 186 w 524"/>
              <a:gd name="T93" fmla="*/ 57 h 110"/>
              <a:gd name="T94" fmla="*/ 439 w 524"/>
              <a:gd name="T95" fmla="*/ 41 h 110"/>
              <a:gd name="T96" fmla="*/ 426 w 524"/>
              <a:gd name="T97" fmla="*/ 36 h 110"/>
              <a:gd name="T98" fmla="*/ 401 w 524"/>
              <a:gd name="T99" fmla="*/ 38 h 110"/>
              <a:gd name="T100" fmla="*/ 332 w 524"/>
              <a:gd name="T101" fmla="*/ 54 h 110"/>
              <a:gd name="T102" fmla="*/ 497 w 524"/>
              <a:gd name="T103" fmla="*/ 45 h 110"/>
              <a:gd name="T104" fmla="*/ 470 w 524"/>
              <a:gd name="T105" fmla="*/ 29 h 110"/>
              <a:gd name="T106" fmla="*/ 438 w 524"/>
              <a:gd name="T107" fmla="*/ 31 h 110"/>
              <a:gd name="T108" fmla="*/ 397 w 524"/>
              <a:gd name="T109" fmla="*/ 28 h 110"/>
              <a:gd name="T110" fmla="*/ 364 w 524"/>
              <a:gd name="T111" fmla="*/ 42 h 110"/>
              <a:gd name="T112" fmla="*/ 312 w 524"/>
              <a:gd name="T113" fmla="*/ 33 h 110"/>
              <a:gd name="T114" fmla="*/ 288 w 524"/>
              <a:gd name="T115" fmla="*/ 45 h 110"/>
              <a:gd name="T116" fmla="*/ 233 w 524"/>
              <a:gd name="T117" fmla="*/ 45 h 110"/>
              <a:gd name="T118" fmla="*/ 199 w 524"/>
              <a:gd name="T119" fmla="*/ 48 h 110"/>
              <a:gd name="T120" fmla="*/ 160 w 524"/>
              <a:gd name="T121" fmla="*/ 49 h 110"/>
              <a:gd name="T122" fmla="*/ 104 w 524"/>
              <a:gd name="T123" fmla="*/ 51 h 110"/>
              <a:gd name="T124" fmla="*/ 67 w 524"/>
              <a:gd name="T125" fmla="*/ 6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24" h="110">
                <a:moveTo>
                  <a:pt x="521" y="19"/>
                </a:moveTo>
                <a:cubicBezTo>
                  <a:pt x="521" y="14"/>
                  <a:pt x="522" y="12"/>
                  <a:pt x="521" y="12"/>
                </a:cubicBezTo>
                <a:cubicBezTo>
                  <a:pt x="521" y="12"/>
                  <a:pt x="520" y="14"/>
                  <a:pt x="519" y="18"/>
                </a:cubicBezTo>
                <a:cubicBezTo>
                  <a:pt x="518" y="23"/>
                  <a:pt x="516" y="29"/>
                  <a:pt x="516" y="36"/>
                </a:cubicBezTo>
                <a:cubicBezTo>
                  <a:pt x="515" y="27"/>
                  <a:pt x="514" y="22"/>
                  <a:pt x="513" y="22"/>
                </a:cubicBezTo>
                <a:cubicBezTo>
                  <a:pt x="513" y="22"/>
                  <a:pt x="513" y="26"/>
                  <a:pt x="513" y="32"/>
                </a:cubicBezTo>
                <a:cubicBezTo>
                  <a:pt x="512" y="32"/>
                  <a:pt x="512" y="32"/>
                  <a:pt x="512" y="31"/>
                </a:cubicBezTo>
                <a:cubicBezTo>
                  <a:pt x="512" y="28"/>
                  <a:pt x="512" y="25"/>
                  <a:pt x="512" y="23"/>
                </a:cubicBezTo>
                <a:cubicBezTo>
                  <a:pt x="512" y="19"/>
                  <a:pt x="511" y="16"/>
                  <a:pt x="511" y="16"/>
                </a:cubicBezTo>
                <a:cubicBezTo>
                  <a:pt x="511" y="16"/>
                  <a:pt x="510" y="19"/>
                  <a:pt x="510" y="23"/>
                </a:cubicBezTo>
                <a:cubicBezTo>
                  <a:pt x="509" y="24"/>
                  <a:pt x="509" y="26"/>
                  <a:pt x="509" y="28"/>
                </a:cubicBezTo>
                <a:cubicBezTo>
                  <a:pt x="509" y="28"/>
                  <a:pt x="509" y="28"/>
                  <a:pt x="509" y="28"/>
                </a:cubicBezTo>
                <a:cubicBezTo>
                  <a:pt x="509" y="28"/>
                  <a:pt x="508" y="28"/>
                  <a:pt x="508" y="28"/>
                </a:cubicBezTo>
                <a:cubicBezTo>
                  <a:pt x="509" y="27"/>
                  <a:pt x="509" y="27"/>
                  <a:pt x="508" y="27"/>
                </a:cubicBezTo>
                <a:cubicBezTo>
                  <a:pt x="508" y="27"/>
                  <a:pt x="508" y="27"/>
                  <a:pt x="508" y="27"/>
                </a:cubicBezTo>
                <a:cubicBezTo>
                  <a:pt x="508" y="27"/>
                  <a:pt x="508" y="27"/>
                  <a:pt x="508" y="27"/>
                </a:cubicBezTo>
                <a:cubicBezTo>
                  <a:pt x="508" y="26"/>
                  <a:pt x="508" y="24"/>
                  <a:pt x="508" y="23"/>
                </a:cubicBezTo>
                <a:cubicBezTo>
                  <a:pt x="510" y="19"/>
                  <a:pt x="510" y="17"/>
                  <a:pt x="510" y="17"/>
                </a:cubicBezTo>
                <a:cubicBezTo>
                  <a:pt x="510" y="17"/>
                  <a:pt x="509" y="18"/>
                  <a:pt x="508" y="20"/>
                </a:cubicBezTo>
                <a:cubicBezTo>
                  <a:pt x="508" y="19"/>
                  <a:pt x="508" y="19"/>
                  <a:pt x="508" y="19"/>
                </a:cubicBezTo>
                <a:cubicBezTo>
                  <a:pt x="507" y="19"/>
                  <a:pt x="506" y="21"/>
                  <a:pt x="505" y="25"/>
                </a:cubicBezTo>
                <a:cubicBezTo>
                  <a:pt x="505" y="25"/>
                  <a:pt x="505" y="25"/>
                  <a:pt x="505" y="25"/>
                </a:cubicBezTo>
                <a:cubicBezTo>
                  <a:pt x="505" y="25"/>
                  <a:pt x="505" y="25"/>
                  <a:pt x="505" y="26"/>
                </a:cubicBezTo>
                <a:cubicBezTo>
                  <a:pt x="505" y="26"/>
                  <a:pt x="505" y="26"/>
                  <a:pt x="505" y="26"/>
                </a:cubicBezTo>
                <a:cubicBezTo>
                  <a:pt x="504" y="25"/>
                  <a:pt x="504" y="25"/>
                  <a:pt x="504" y="25"/>
                </a:cubicBezTo>
                <a:cubicBezTo>
                  <a:pt x="504" y="23"/>
                  <a:pt x="504" y="22"/>
                  <a:pt x="504" y="20"/>
                </a:cubicBezTo>
                <a:cubicBezTo>
                  <a:pt x="504" y="19"/>
                  <a:pt x="505" y="18"/>
                  <a:pt x="505" y="18"/>
                </a:cubicBezTo>
                <a:cubicBezTo>
                  <a:pt x="504" y="18"/>
                  <a:pt x="504" y="18"/>
                  <a:pt x="504" y="19"/>
                </a:cubicBezTo>
                <a:cubicBezTo>
                  <a:pt x="504" y="17"/>
                  <a:pt x="503" y="15"/>
                  <a:pt x="503" y="14"/>
                </a:cubicBezTo>
                <a:cubicBezTo>
                  <a:pt x="503" y="9"/>
                  <a:pt x="502" y="6"/>
                  <a:pt x="502" y="6"/>
                </a:cubicBezTo>
                <a:cubicBezTo>
                  <a:pt x="502" y="6"/>
                  <a:pt x="502" y="8"/>
                  <a:pt x="502" y="12"/>
                </a:cubicBezTo>
                <a:cubicBezTo>
                  <a:pt x="502" y="11"/>
                  <a:pt x="501" y="11"/>
                  <a:pt x="501" y="11"/>
                </a:cubicBezTo>
                <a:cubicBezTo>
                  <a:pt x="501" y="11"/>
                  <a:pt x="500" y="13"/>
                  <a:pt x="499" y="17"/>
                </a:cubicBezTo>
                <a:cubicBezTo>
                  <a:pt x="499" y="16"/>
                  <a:pt x="499" y="15"/>
                  <a:pt x="499" y="14"/>
                </a:cubicBezTo>
                <a:cubicBezTo>
                  <a:pt x="498" y="9"/>
                  <a:pt x="497" y="6"/>
                  <a:pt x="497" y="6"/>
                </a:cubicBezTo>
                <a:cubicBezTo>
                  <a:pt x="497" y="6"/>
                  <a:pt x="497" y="9"/>
                  <a:pt x="497" y="15"/>
                </a:cubicBezTo>
                <a:cubicBezTo>
                  <a:pt x="497" y="20"/>
                  <a:pt x="496" y="27"/>
                  <a:pt x="494" y="35"/>
                </a:cubicBezTo>
                <a:cubicBezTo>
                  <a:pt x="493" y="36"/>
                  <a:pt x="493" y="36"/>
                  <a:pt x="493" y="37"/>
                </a:cubicBezTo>
                <a:cubicBezTo>
                  <a:pt x="492" y="38"/>
                  <a:pt x="492" y="39"/>
                  <a:pt x="491" y="40"/>
                </a:cubicBezTo>
                <a:cubicBezTo>
                  <a:pt x="492" y="29"/>
                  <a:pt x="493" y="23"/>
                  <a:pt x="492" y="23"/>
                </a:cubicBezTo>
                <a:cubicBezTo>
                  <a:pt x="492" y="23"/>
                  <a:pt x="491" y="24"/>
                  <a:pt x="490" y="27"/>
                </a:cubicBezTo>
                <a:cubicBezTo>
                  <a:pt x="491" y="26"/>
                  <a:pt x="491" y="26"/>
                  <a:pt x="491" y="26"/>
                </a:cubicBezTo>
                <a:cubicBezTo>
                  <a:pt x="492" y="22"/>
                  <a:pt x="492" y="20"/>
                  <a:pt x="492" y="20"/>
                </a:cubicBezTo>
                <a:cubicBezTo>
                  <a:pt x="492" y="20"/>
                  <a:pt x="491" y="22"/>
                  <a:pt x="489" y="25"/>
                </a:cubicBezTo>
                <a:cubicBezTo>
                  <a:pt x="488" y="28"/>
                  <a:pt x="487" y="33"/>
                  <a:pt x="486" y="38"/>
                </a:cubicBezTo>
                <a:cubicBezTo>
                  <a:pt x="486" y="37"/>
                  <a:pt x="486" y="37"/>
                  <a:pt x="485" y="36"/>
                </a:cubicBezTo>
                <a:cubicBezTo>
                  <a:pt x="486" y="28"/>
                  <a:pt x="487" y="21"/>
                  <a:pt x="488" y="17"/>
                </a:cubicBezTo>
                <a:cubicBezTo>
                  <a:pt x="489" y="12"/>
                  <a:pt x="489" y="10"/>
                  <a:pt x="489" y="10"/>
                </a:cubicBezTo>
                <a:cubicBezTo>
                  <a:pt x="489" y="10"/>
                  <a:pt x="488" y="12"/>
                  <a:pt x="486" y="17"/>
                </a:cubicBezTo>
                <a:cubicBezTo>
                  <a:pt x="485" y="19"/>
                  <a:pt x="484" y="23"/>
                  <a:pt x="483" y="28"/>
                </a:cubicBezTo>
                <a:cubicBezTo>
                  <a:pt x="481" y="22"/>
                  <a:pt x="480" y="19"/>
                  <a:pt x="480" y="19"/>
                </a:cubicBezTo>
                <a:cubicBezTo>
                  <a:pt x="479" y="19"/>
                  <a:pt x="479" y="22"/>
                  <a:pt x="480" y="26"/>
                </a:cubicBezTo>
                <a:cubicBezTo>
                  <a:pt x="480" y="28"/>
                  <a:pt x="481" y="31"/>
                  <a:pt x="482" y="34"/>
                </a:cubicBezTo>
                <a:cubicBezTo>
                  <a:pt x="482" y="35"/>
                  <a:pt x="481" y="35"/>
                  <a:pt x="481" y="36"/>
                </a:cubicBezTo>
                <a:cubicBezTo>
                  <a:pt x="481" y="38"/>
                  <a:pt x="481" y="39"/>
                  <a:pt x="481" y="40"/>
                </a:cubicBezTo>
                <a:cubicBezTo>
                  <a:pt x="481" y="40"/>
                  <a:pt x="481" y="40"/>
                  <a:pt x="481" y="40"/>
                </a:cubicBezTo>
                <a:cubicBezTo>
                  <a:pt x="479" y="28"/>
                  <a:pt x="479" y="21"/>
                  <a:pt x="478" y="21"/>
                </a:cubicBezTo>
                <a:cubicBezTo>
                  <a:pt x="478" y="21"/>
                  <a:pt x="478" y="22"/>
                  <a:pt x="477" y="24"/>
                </a:cubicBezTo>
                <a:cubicBezTo>
                  <a:pt x="477" y="24"/>
                  <a:pt x="477" y="25"/>
                  <a:pt x="476" y="25"/>
                </a:cubicBezTo>
                <a:cubicBezTo>
                  <a:pt x="476" y="25"/>
                  <a:pt x="475" y="25"/>
                  <a:pt x="475" y="25"/>
                </a:cubicBezTo>
                <a:cubicBezTo>
                  <a:pt x="475" y="24"/>
                  <a:pt x="475" y="23"/>
                  <a:pt x="475" y="22"/>
                </a:cubicBezTo>
                <a:cubicBezTo>
                  <a:pt x="476" y="18"/>
                  <a:pt x="476" y="15"/>
                  <a:pt x="475" y="15"/>
                </a:cubicBezTo>
                <a:cubicBezTo>
                  <a:pt x="475" y="15"/>
                  <a:pt x="474" y="18"/>
                  <a:pt x="473" y="22"/>
                </a:cubicBezTo>
                <a:cubicBezTo>
                  <a:pt x="473" y="23"/>
                  <a:pt x="473" y="25"/>
                  <a:pt x="472" y="27"/>
                </a:cubicBezTo>
                <a:cubicBezTo>
                  <a:pt x="472" y="27"/>
                  <a:pt x="472" y="27"/>
                  <a:pt x="472" y="27"/>
                </a:cubicBezTo>
                <a:cubicBezTo>
                  <a:pt x="472" y="28"/>
                  <a:pt x="472" y="28"/>
                  <a:pt x="472" y="28"/>
                </a:cubicBezTo>
                <a:cubicBezTo>
                  <a:pt x="471" y="27"/>
                  <a:pt x="470" y="27"/>
                  <a:pt x="470" y="26"/>
                </a:cubicBezTo>
                <a:cubicBezTo>
                  <a:pt x="470" y="26"/>
                  <a:pt x="470" y="26"/>
                  <a:pt x="470" y="26"/>
                </a:cubicBezTo>
                <a:cubicBezTo>
                  <a:pt x="470" y="25"/>
                  <a:pt x="471" y="23"/>
                  <a:pt x="471" y="22"/>
                </a:cubicBezTo>
                <a:cubicBezTo>
                  <a:pt x="473" y="18"/>
                  <a:pt x="474" y="16"/>
                  <a:pt x="474" y="16"/>
                </a:cubicBezTo>
                <a:cubicBezTo>
                  <a:pt x="474" y="16"/>
                  <a:pt x="472" y="17"/>
                  <a:pt x="470" y="20"/>
                </a:cubicBezTo>
                <a:cubicBezTo>
                  <a:pt x="470" y="19"/>
                  <a:pt x="471" y="18"/>
                  <a:pt x="470" y="18"/>
                </a:cubicBezTo>
                <a:cubicBezTo>
                  <a:pt x="470" y="18"/>
                  <a:pt x="470" y="19"/>
                  <a:pt x="469" y="19"/>
                </a:cubicBezTo>
                <a:cubicBezTo>
                  <a:pt x="469" y="20"/>
                  <a:pt x="468" y="22"/>
                  <a:pt x="468" y="24"/>
                </a:cubicBezTo>
                <a:cubicBezTo>
                  <a:pt x="468" y="24"/>
                  <a:pt x="468" y="24"/>
                  <a:pt x="468" y="24"/>
                </a:cubicBezTo>
                <a:cubicBezTo>
                  <a:pt x="468" y="25"/>
                  <a:pt x="467" y="25"/>
                  <a:pt x="467" y="25"/>
                </a:cubicBezTo>
                <a:cubicBezTo>
                  <a:pt x="467" y="25"/>
                  <a:pt x="466" y="25"/>
                  <a:pt x="466" y="25"/>
                </a:cubicBezTo>
                <a:cubicBezTo>
                  <a:pt x="466" y="25"/>
                  <a:pt x="466" y="25"/>
                  <a:pt x="467" y="26"/>
                </a:cubicBezTo>
                <a:cubicBezTo>
                  <a:pt x="466" y="27"/>
                  <a:pt x="466" y="28"/>
                  <a:pt x="466" y="29"/>
                </a:cubicBezTo>
                <a:cubicBezTo>
                  <a:pt x="466" y="29"/>
                  <a:pt x="465" y="29"/>
                  <a:pt x="465" y="29"/>
                </a:cubicBezTo>
                <a:cubicBezTo>
                  <a:pt x="465" y="28"/>
                  <a:pt x="465" y="27"/>
                  <a:pt x="465" y="26"/>
                </a:cubicBezTo>
                <a:cubicBezTo>
                  <a:pt x="465" y="25"/>
                  <a:pt x="465" y="24"/>
                  <a:pt x="465" y="23"/>
                </a:cubicBezTo>
                <a:cubicBezTo>
                  <a:pt x="465" y="19"/>
                  <a:pt x="465" y="16"/>
                  <a:pt x="464" y="14"/>
                </a:cubicBezTo>
                <a:cubicBezTo>
                  <a:pt x="464" y="9"/>
                  <a:pt x="464" y="6"/>
                  <a:pt x="464" y="6"/>
                </a:cubicBezTo>
                <a:cubicBezTo>
                  <a:pt x="463" y="6"/>
                  <a:pt x="463" y="9"/>
                  <a:pt x="463" y="14"/>
                </a:cubicBezTo>
                <a:cubicBezTo>
                  <a:pt x="462" y="17"/>
                  <a:pt x="462" y="20"/>
                  <a:pt x="462" y="24"/>
                </a:cubicBezTo>
                <a:cubicBezTo>
                  <a:pt x="461" y="23"/>
                  <a:pt x="461" y="23"/>
                  <a:pt x="461" y="22"/>
                </a:cubicBezTo>
                <a:cubicBezTo>
                  <a:pt x="462" y="15"/>
                  <a:pt x="463" y="11"/>
                  <a:pt x="462" y="11"/>
                </a:cubicBezTo>
                <a:cubicBezTo>
                  <a:pt x="462" y="11"/>
                  <a:pt x="461" y="13"/>
                  <a:pt x="460" y="18"/>
                </a:cubicBezTo>
                <a:cubicBezTo>
                  <a:pt x="459" y="18"/>
                  <a:pt x="459" y="18"/>
                  <a:pt x="459" y="18"/>
                </a:cubicBezTo>
                <a:cubicBezTo>
                  <a:pt x="459" y="18"/>
                  <a:pt x="459" y="17"/>
                  <a:pt x="458" y="17"/>
                </a:cubicBezTo>
                <a:cubicBezTo>
                  <a:pt x="456" y="12"/>
                  <a:pt x="454" y="10"/>
                  <a:pt x="454" y="10"/>
                </a:cubicBezTo>
                <a:cubicBezTo>
                  <a:pt x="454" y="10"/>
                  <a:pt x="455" y="13"/>
                  <a:pt x="457" y="17"/>
                </a:cubicBezTo>
                <a:cubicBezTo>
                  <a:pt x="457" y="19"/>
                  <a:pt x="458" y="21"/>
                  <a:pt x="458" y="22"/>
                </a:cubicBezTo>
                <a:cubicBezTo>
                  <a:pt x="458" y="23"/>
                  <a:pt x="458" y="24"/>
                  <a:pt x="458" y="25"/>
                </a:cubicBezTo>
                <a:cubicBezTo>
                  <a:pt x="458" y="25"/>
                  <a:pt x="458" y="25"/>
                  <a:pt x="458" y="25"/>
                </a:cubicBezTo>
                <a:cubicBezTo>
                  <a:pt x="457" y="23"/>
                  <a:pt x="456" y="22"/>
                  <a:pt x="455" y="21"/>
                </a:cubicBezTo>
                <a:cubicBezTo>
                  <a:pt x="455" y="21"/>
                  <a:pt x="455" y="21"/>
                  <a:pt x="455" y="21"/>
                </a:cubicBezTo>
                <a:cubicBezTo>
                  <a:pt x="455" y="21"/>
                  <a:pt x="455" y="21"/>
                  <a:pt x="455" y="21"/>
                </a:cubicBezTo>
                <a:cubicBezTo>
                  <a:pt x="454" y="20"/>
                  <a:pt x="454" y="20"/>
                  <a:pt x="454" y="20"/>
                </a:cubicBezTo>
                <a:cubicBezTo>
                  <a:pt x="454" y="20"/>
                  <a:pt x="454" y="21"/>
                  <a:pt x="454" y="22"/>
                </a:cubicBezTo>
                <a:cubicBezTo>
                  <a:pt x="454" y="23"/>
                  <a:pt x="452" y="24"/>
                  <a:pt x="451" y="26"/>
                </a:cubicBezTo>
                <a:cubicBezTo>
                  <a:pt x="451" y="26"/>
                  <a:pt x="451" y="26"/>
                  <a:pt x="451" y="26"/>
                </a:cubicBezTo>
                <a:cubicBezTo>
                  <a:pt x="450" y="25"/>
                  <a:pt x="449" y="24"/>
                  <a:pt x="448" y="23"/>
                </a:cubicBezTo>
                <a:cubicBezTo>
                  <a:pt x="448" y="22"/>
                  <a:pt x="447" y="22"/>
                  <a:pt x="447" y="22"/>
                </a:cubicBezTo>
                <a:cubicBezTo>
                  <a:pt x="448" y="20"/>
                  <a:pt x="448" y="20"/>
                  <a:pt x="448" y="20"/>
                </a:cubicBezTo>
                <a:cubicBezTo>
                  <a:pt x="448" y="19"/>
                  <a:pt x="447" y="20"/>
                  <a:pt x="447" y="20"/>
                </a:cubicBezTo>
                <a:cubicBezTo>
                  <a:pt x="447" y="20"/>
                  <a:pt x="447" y="19"/>
                  <a:pt x="447" y="18"/>
                </a:cubicBezTo>
                <a:cubicBezTo>
                  <a:pt x="446" y="13"/>
                  <a:pt x="446" y="11"/>
                  <a:pt x="446" y="11"/>
                </a:cubicBezTo>
                <a:cubicBezTo>
                  <a:pt x="445" y="11"/>
                  <a:pt x="445" y="13"/>
                  <a:pt x="445" y="18"/>
                </a:cubicBezTo>
                <a:cubicBezTo>
                  <a:pt x="445" y="18"/>
                  <a:pt x="445" y="19"/>
                  <a:pt x="445" y="19"/>
                </a:cubicBezTo>
                <a:cubicBezTo>
                  <a:pt x="444" y="18"/>
                  <a:pt x="443" y="18"/>
                  <a:pt x="443" y="18"/>
                </a:cubicBezTo>
                <a:cubicBezTo>
                  <a:pt x="443" y="18"/>
                  <a:pt x="444" y="19"/>
                  <a:pt x="445" y="21"/>
                </a:cubicBezTo>
                <a:cubicBezTo>
                  <a:pt x="445" y="21"/>
                  <a:pt x="444" y="22"/>
                  <a:pt x="444" y="23"/>
                </a:cubicBezTo>
                <a:cubicBezTo>
                  <a:pt x="444" y="23"/>
                  <a:pt x="444" y="24"/>
                  <a:pt x="443" y="24"/>
                </a:cubicBezTo>
                <a:cubicBezTo>
                  <a:pt x="443" y="25"/>
                  <a:pt x="442" y="26"/>
                  <a:pt x="442" y="26"/>
                </a:cubicBezTo>
                <a:cubicBezTo>
                  <a:pt x="442" y="26"/>
                  <a:pt x="442" y="26"/>
                  <a:pt x="442" y="26"/>
                </a:cubicBezTo>
                <a:cubicBezTo>
                  <a:pt x="442" y="27"/>
                  <a:pt x="442" y="27"/>
                  <a:pt x="442" y="27"/>
                </a:cubicBezTo>
                <a:cubicBezTo>
                  <a:pt x="441" y="27"/>
                  <a:pt x="441" y="28"/>
                  <a:pt x="440" y="29"/>
                </a:cubicBezTo>
                <a:cubicBezTo>
                  <a:pt x="440" y="26"/>
                  <a:pt x="440" y="24"/>
                  <a:pt x="439" y="23"/>
                </a:cubicBezTo>
                <a:cubicBezTo>
                  <a:pt x="439" y="22"/>
                  <a:pt x="439" y="21"/>
                  <a:pt x="439" y="20"/>
                </a:cubicBezTo>
                <a:cubicBezTo>
                  <a:pt x="440" y="20"/>
                  <a:pt x="440" y="20"/>
                  <a:pt x="440" y="20"/>
                </a:cubicBezTo>
                <a:cubicBezTo>
                  <a:pt x="441" y="19"/>
                  <a:pt x="441" y="18"/>
                  <a:pt x="441" y="18"/>
                </a:cubicBezTo>
                <a:cubicBezTo>
                  <a:pt x="441" y="18"/>
                  <a:pt x="440" y="18"/>
                  <a:pt x="440" y="19"/>
                </a:cubicBezTo>
                <a:cubicBezTo>
                  <a:pt x="440" y="17"/>
                  <a:pt x="440" y="16"/>
                  <a:pt x="440" y="16"/>
                </a:cubicBezTo>
                <a:cubicBezTo>
                  <a:pt x="440" y="16"/>
                  <a:pt x="439" y="17"/>
                  <a:pt x="439" y="18"/>
                </a:cubicBezTo>
                <a:cubicBezTo>
                  <a:pt x="439" y="18"/>
                  <a:pt x="438" y="19"/>
                  <a:pt x="438" y="20"/>
                </a:cubicBezTo>
                <a:cubicBezTo>
                  <a:pt x="438" y="20"/>
                  <a:pt x="438" y="20"/>
                  <a:pt x="438" y="20"/>
                </a:cubicBezTo>
                <a:cubicBezTo>
                  <a:pt x="437" y="21"/>
                  <a:pt x="436" y="21"/>
                  <a:pt x="436" y="22"/>
                </a:cubicBezTo>
                <a:cubicBezTo>
                  <a:pt x="436" y="17"/>
                  <a:pt x="436" y="12"/>
                  <a:pt x="436" y="9"/>
                </a:cubicBezTo>
                <a:cubicBezTo>
                  <a:pt x="437" y="3"/>
                  <a:pt x="437" y="0"/>
                  <a:pt x="437" y="0"/>
                </a:cubicBezTo>
                <a:cubicBezTo>
                  <a:pt x="437" y="0"/>
                  <a:pt x="437" y="1"/>
                  <a:pt x="436" y="2"/>
                </a:cubicBezTo>
                <a:cubicBezTo>
                  <a:pt x="436" y="4"/>
                  <a:pt x="435" y="6"/>
                  <a:pt x="434" y="9"/>
                </a:cubicBezTo>
                <a:cubicBezTo>
                  <a:pt x="433" y="13"/>
                  <a:pt x="432" y="20"/>
                  <a:pt x="432" y="27"/>
                </a:cubicBezTo>
                <a:cubicBezTo>
                  <a:pt x="432" y="28"/>
                  <a:pt x="432" y="28"/>
                  <a:pt x="431" y="29"/>
                </a:cubicBezTo>
                <a:cubicBezTo>
                  <a:pt x="431" y="30"/>
                  <a:pt x="430" y="30"/>
                  <a:pt x="430" y="31"/>
                </a:cubicBezTo>
                <a:cubicBezTo>
                  <a:pt x="430" y="31"/>
                  <a:pt x="430" y="31"/>
                  <a:pt x="430" y="31"/>
                </a:cubicBezTo>
                <a:cubicBezTo>
                  <a:pt x="430" y="30"/>
                  <a:pt x="430" y="29"/>
                  <a:pt x="430" y="28"/>
                </a:cubicBezTo>
                <a:cubicBezTo>
                  <a:pt x="430" y="28"/>
                  <a:pt x="430" y="27"/>
                  <a:pt x="430" y="27"/>
                </a:cubicBezTo>
                <a:cubicBezTo>
                  <a:pt x="430" y="27"/>
                  <a:pt x="430" y="27"/>
                  <a:pt x="429" y="27"/>
                </a:cubicBezTo>
                <a:cubicBezTo>
                  <a:pt x="429" y="20"/>
                  <a:pt x="430" y="14"/>
                  <a:pt x="430" y="10"/>
                </a:cubicBezTo>
                <a:cubicBezTo>
                  <a:pt x="431" y="5"/>
                  <a:pt x="431" y="2"/>
                  <a:pt x="430" y="2"/>
                </a:cubicBezTo>
                <a:cubicBezTo>
                  <a:pt x="430" y="1"/>
                  <a:pt x="429" y="5"/>
                  <a:pt x="428" y="10"/>
                </a:cubicBezTo>
                <a:cubicBezTo>
                  <a:pt x="428" y="13"/>
                  <a:pt x="427" y="17"/>
                  <a:pt x="426" y="21"/>
                </a:cubicBezTo>
                <a:cubicBezTo>
                  <a:pt x="426" y="22"/>
                  <a:pt x="425" y="23"/>
                  <a:pt x="425" y="23"/>
                </a:cubicBezTo>
                <a:cubicBezTo>
                  <a:pt x="423" y="25"/>
                  <a:pt x="422" y="27"/>
                  <a:pt x="421" y="29"/>
                </a:cubicBezTo>
                <a:cubicBezTo>
                  <a:pt x="419" y="27"/>
                  <a:pt x="417" y="25"/>
                  <a:pt x="416" y="24"/>
                </a:cubicBezTo>
                <a:cubicBezTo>
                  <a:pt x="415" y="23"/>
                  <a:pt x="414" y="22"/>
                  <a:pt x="414" y="22"/>
                </a:cubicBezTo>
                <a:cubicBezTo>
                  <a:pt x="412" y="17"/>
                  <a:pt x="411" y="14"/>
                  <a:pt x="409" y="11"/>
                </a:cubicBezTo>
                <a:cubicBezTo>
                  <a:pt x="407" y="5"/>
                  <a:pt x="406" y="3"/>
                  <a:pt x="405" y="3"/>
                </a:cubicBezTo>
                <a:cubicBezTo>
                  <a:pt x="405" y="3"/>
                  <a:pt x="409" y="13"/>
                  <a:pt x="412" y="28"/>
                </a:cubicBezTo>
                <a:cubicBezTo>
                  <a:pt x="412" y="28"/>
                  <a:pt x="412" y="28"/>
                  <a:pt x="412" y="28"/>
                </a:cubicBezTo>
                <a:cubicBezTo>
                  <a:pt x="412" y="28"/>
                  <a:pt x="412" y="29"/>
                  <a:pt x="412" y="29"/>
                </a:cubicBezTo>
                <a:cubicBezTo>
                  <a:pt x="412" y="30"/>
                  <a:pt x="413" y="31"/>
                  <a:pt x="413" y="32"/>
                </a:cubicBezTo>
                <a:cubicBezTo>
                  <a:pt x="413" y="32"/>
                  <a:pt x="412" y="32"/>
                  <a:pt x="412" y="31"/>
                </a:cubicBezTo>
                <a:cubicBezTo>
                  <a:pt x="412" y="31"/>
                  <a:pt x="411" y="30"/>
                  <a:pt x="410" y="30"/>
                </a:cubicBezTo>
                <a:cubicBezTo>
                  <a:pt x="410" y="29"/>
                  <a:pt x="410" y="29"/>
                  <a:pt x="409" y="28"/>
                </a:cubicBezTo>
                <a:cubicBezTo>
                  <a:pt x="407" y="20"/>
                  <a:pt x="405" y="14"/>
                  <a:pt x="403" y="10"/>
                </a:cubicBezTo>
                <a:cubicBezTo>
                  <a:pt x="401" y="4"/>
                  <a:pt x="399" y="2"/>
                  <a:pt x="399" y="2"/>
                </a:cubicBezTo>
                <a:cubicBezTo>
                  <a:pt x="398" y="2"/>
                  <a:pt x="400" y="5"/>
                  <a:pt x="401" y="11"/>
                </a:cubicBezTo>
                <a:cubicBezTo>
                  <a:pt x="402" y="14"/>
                  <a:pt x="404" y="18"/>
                  <a:pt x="405" y="23"/>
                </a:cubicBezTo>
                <a:cubicBezTo>
                  <a:pt x="404" y="23"/>
                  <a:pt x="403" y="22"/>
                  <a:pt x="402" y="22"/>
                </a:cubicBezTo>
                <a:cubicBezTo>
                  <a:pt x="402" y="22"/>
                  <a:pt x="402" y="22"/>
                  <a:pt x="402" y="21"/>
                </a:cubicBezTo>
                <a:cubicBezTo>
                  <a:pt x="401" y="19"/>
                  <a:pt x="400" y="18"/>
                  <a:pt x="399" y="18"/>
                </a:cubicBezTo>
                <a:cubicBezTo>
                  <a:pt x="399" y="18"/>
                  <a:pt x="400" y="19"/>
                  <a:pt x="400" y="21"/>
                </a:cubicBezTo>
                <a:cubicBezTo>
                  <a:pt x="399" y="20"/>
                  <a:pt x="399" y="20"/>
                  <a:pt x="399" y="20"/>
                </a:cubicBezTo>
                <a:cubicBezTo>
                  <a:pt x="399" y="20"/>
                  <a:pt x="399" y="21"/>
                  <a:pt x="400" y="21"/>
                </a:cubicBezTo>
                <a:cubicBezTo>
                  <a:pt x="400" y="22"/>
                  <a:pt x="400" y="22"/>
                  <a:pt x="401" y="22"/>
                </a:cubicBezTo>
                <a:cubicBezTo>
                  <a:pt x="401" y="23"/>
                  <a:pt x="401" y="24"/>
                  <a:pt x="401" y="25"/>
                </a:cubicBezTo>
                <a:cubicBezTo>
                  <a:pt x="401" y="26"/>
                  <a:pt x="402" y="28"/>
                  <a:pt x="402" y="30"/>
                </a:cubicBezTo>
                <a:cubicBezTo>
                  <a:pt x="401" y="29"/>
                  <a:pt x="400" y="29"/>
                  <a:pt x="400" y="28"/>
                </a:cubicBezTo>
                <a:cubicBezTo>
                  <a:pt x="400" y="28"/>
                  <a:pt x="400" y="28"/>
                  <a:pt x="400" y="28"/>
                </a:cubicBezTo>
                <a:cubicBezTo>
                  <a:pt x="400" y="28"/>
                  <a:pt x="400" y="28"/>
                  <a:pt x="400" y="28"/>
                </a:cubicBezTo>
                <a:cubicBezTo>
                  <a:pt x="399" y="27"/>
                  <a:pt x="398" y="27"/>
                  <a:pt x="398" y="26"/>
                </a:cubicBezTo>
                <a:cubicBezTo>
                  <a:pt x="397" y="26"/>
                  <a:pt x="397" y="25"/>
                  <a:pt x="396" y="25"/>
                </a:cubicBezTo>
                <a:cubicBezTo>
                  <a:pt x="396" y="24"/>
                  <a:pt x="396" y="23"/>
                  <a:pt x="396" y="23"/>
                </a:cubicBezTo>
                <a:cubicBezTo>
                  <a:pt x="396" y="21"/>
                  <a:pt x="397" y="20"/>
                  <a:pt x="396" y="20"/>
                </a:cubicBezTo>
                <a:cubicBezTo>
                  <a:pt x="396" y="20"/>
                  <a:pt x="396" y="20"/>
                  <a:pt x="395" y="21"/>
                </a:cubicBezTo>
                <a:cubicBezTo>
                  <a:pt x="395" y="21"/>
                  <a:pt x="395" y="20"/>
                  <a:pt x="395" y="20"/>
                </a:cubicBezTo>
                <a:cubicBezTo>
                  <a:pt x="394" y="15"/>
                  <a:pt x="393" y="13"/>
                  <a:pt x="392" y="13"/>
                </a:cubicBezTo>
                <a:cubicBezTo>
                  <a:pt x="392" y="13"/>
                  <a:pt x="392" y="16"/>
                  <a:pt x="393" y="20"/>
                </a:cubicBezTo>
                <a:cubicBezTo>
                  <a:pt x="393" y="21"/>
                  <a:pt x="393" y="22"/>
                  <a:pt x="393" y="23"/>
                </a:cubicBezTo>
                <a:cubicBezTo>
                  <a:pt x="393" y="22"/>
                  <a:pt x="392" y="22"/>
                  <a:pt x="392" y="22"/>
                </a:cubicBezTo>
                <a:cubicBezTo>
                  <a:pt x="392" y="22"/>
                  <a:pt x="393" y="23"/>
                  <a:pt x="393" y="24"/>
                </a:cubicBezTo>
                <a:cubicBezTo>
                  <a:pt x="393" y="24"/>
                  <a:pt x="393" y="25"/>
                  <a:pt x="393" y="25"/>
                </a:cubicBezTo>
                <a:cubicBezTo>
                  <a:pt x="392" y="26"/>
                  <a:pt x="391" y="28"/>
                  <a:pt x="391" y="29"/>
                </a:cubicBezTo>
                <a:cubicBezTo>
                  <a:pt x="391" y="29"/>
                  <a:pt x="391" y="29"/>
                  <a:pt x="391" y="29"/>
                </a:cubicBezTo>
                <a:cubicBezTo>
                  <a:pt x="388" y="27"/>
                  <a:pt x="387" y="25"/>
                  <a:pt x="386" y="25"/>
                </a:cubicBezTo>
                <a:cubicBezTo>
                  <a:pt x="386" y="23"/>
                  <a:pt x="387" y="23"/>
                  <a:pt x="386" y="23"/>
                </a:cubicBezTo>
                <a:cubicBezTo>
                  <a:pt x="386" y="23"/>
                  <a:pt x="386" y="23"/>
                  <a:pt x="385" y="24"/>
                </a:cubicBezTo>
                <a:cubicBezTo>
                  <a:pt x="385" y="24"/>
                  <a:pt x="385" y="24"/>
                  <a:pt x="385" y="24"/>
                </a:cubicBezTo>
                <a:cubicBezTo>
                  <a:pt x="385" y="24"/>
                  <a:pt x="385" y="24"/>
                  <a:pt x="385" y="24"/>
                </a:cubicBezTo>
                <a:cubicBezTo>
                  <a:pt x="385" y="25"/>
                  <a:pt x="384" y="27"/>
                  <a:pt x="384" y="28"/>
                </a:cubicBezTo>
                <a:cubicBezTo>
                  <a:pt x="384" y="28"/>
                  <a:pt x="384" y="28"/>
                  <a:pt x="384" y="28"/>
                </a:cubicBezTo>
                <a:cubicBezTo>
                  <a:pt x="383" y="27"/>
                  <a:pt x="383" y="26"/>
                  <a:pt x="382" y="25"/>
                </a:cubicBezTo>
                <a:cubicBezTo>
                  <a:pt x="382" y="24"/>
                  <a:pt x="383" y="22"/>
                  <a:pt x="383" y="20"/>
                </a:cubicBezTo>
                <a:cubicBezTo>
                  <a:pt x="384" y="15"/>
                  <a:pt x="384" y="13"/>
                  <a:pt x="384" y="13"/>
                </a:cubicBezTo>
                <a:cubicBezTo>
                  <a:pt x="384" y="13"/>
                  <a:pt x="383" y="15"/>
                  <a:pt x="381" y="20"/>
                </a:cubicBezTo>
                <a:cubicBezTo>
                  <a:pt x="381" y="21"/>
                  <a:pt x="381" y="21"/>
                  <a:pt x="381" y="22"/>
                </a:cubicBezTo>
                <a:cubicBezTo>
                  <a:pt x="380" y="21"/>
                  <a:pt x="380" y="21"/>
                  <a:pt x="380" y="21"/>
                </a:cubicBezTo>
                <a:cubicBezTo>
                  <a:pt x="378" y="16"/>
                  <a:pt x="376" y="14"/>
                  <a:pt x="376" y="14"/>
                </a:cubicBezTo>
                <a:cubicBezTo>
                  <a:pt x="376" y="14"/>
                  <a:pt x="377" y="17"/>
                  <a:pt x="378" y="22"/>
                </a:cubicBezTo>
                <a:cubicBezTo>
                  <a:pt x="379" y="23"/>
                  <a:pt x="379" y="24"/>
                  <a:pt x="380" y="25"/>
                </a:cubicBezTo>
                <a:cubicBezTo>
                  <a:pt x="379" y="26"/>
                  <a:pt x="379" y="27"/>
                  <a:pt x="379" y="27"/>
                </a:cubicBezTo>
                <a:cubicBezTo>
                  <a:pt x="378" y="23"/>
                  <a:pt x="377" y="20"/>
                  <a:pt x="376" y="17"/>
                </a:cubicBezTo>
                <a:cubicBezTo>
                  <a:pt x="375" y="12"/>
                  <a:pt x="374" y="9"/>
                  <a:pt x="374" y="9"/>
                </a:cubicBezTo>
                <a:cubicBezTo>
                  <a:pt x="373" y="9"/>
                  <a:pt x="374" y="12"/>
                  <a:pt x="374" y="18"/>
                </a:cubicBezTo>
                <a:cubicBezTo>
                  <a:pt x="375" y="20"/>
                  <a:pt x="375" y="23"/>
                  <a:pt x="376" y="27"/>
                </a:cubicBezTo>
                <a:cubicBezTo>
                  <a:pt x="376" y="28"/>
                  <a:pt x="376" y="29"/>
                  <a:pt x="376" y="30"/>
                </a:cubicBezTo>
                <a:cubicBezTo>
                  <a:pt x="377" y="30"/>
                  <a:pt x="377" y="32"/>
                  <a:pt x="377" y="33"/>
                </a:cubicBezTo>
                <a:cubicBezTo>
                  <a:pt x="377" y="33"/>
                  <a:pt x="377" y="33"/>
                  <a:pt x="377" y="33"/>
                </a:cubicBezTo>
                <a:cubicBezTo>
                  <a:pt x="376" y="32"/>
                  <a:pt x="375" y="31"/>
                  <a:pt x="375" y="30"/>
                </a:cubicBezTo>
                <a:cubicBezTo>
                  <a:pt x="375" y="29"/>
                  <a:pt x="375" y="29"/>
                  <a:pt x="375" y="28"/>
                </a:cubicBezTo>
                <a:cubicBezTo>
                  <a:pt x="375" y="28"/>
                  <a:pt x="375" y="29"/>
                  <a:pt x="374" y="29"/>
                </a:cubicBezTo>
                <a:cubicBezTo>
                  <a:pt x="374" y="29"/>
                  <a:pt x="374" y="28"/>
                  <a:pt x="374" y="28"/>
                </a:cubicBezTo>
                <a:cubicBezTo>
                  <a:pt x="374" y="28"/>
                  <a:pt x="373" y="28"/>
                  <a:pt x="373" y="28"/>
                </a:cubicBezTo>
                <a:cubicBezTo>
                  <a:pt x="372" y="24"/>
                  <a:pt x="370" y="22"/>
                  <a:pt x="370" y="22"/>
                </a:cubicBezTo>
                <a:cubicBezTo>
                  <a:pt x="369" y="22"/>
                  <a:pt x="370" y="23"/>
                  <a:pt x="370" y="24"/>
                </a:cubicBezTo>
                <a:cubicBezTo>
                  <a:pt x="367" y="22"/>
                  <a:pt x="366" y="20"/>
                  <a:pt x="366" y="20"/>
                </a:cubicBezTo>
                <a:cubicBezTo>
                  <a:pt x="366" y="21"/>
                  <a:pt x="367" y="23"/>
                  <a:pt x="370" y="26"/>
                </a:cubicBezTo>
                <a:cubicBezTo>
                  <a:pt x="371" y="28"/>
                  <a:pt x="371" y="29"/>
                  <a:pt x="372" y="30"/>
                </a:cubicBezTo>
                <a:cubicBezTo>
                  <a:pt x="372" y="30"/>
                  <a:pt x="372" y="30"/>
                  <a:pt x="372" y="30"/>
                </a:cubicBezTo>
                <a:cubicBezTo>
                  <a:pt x="371" y="31"/>
                  <a:pt x="371" y="31"/>
                  <a:pt x="370" y="32"/>
                </a:cubicBezTo>
                <a:cubicBezTo>
                  <a:pt x="370" y="32"/>
                  <a:pt x="370" y="32"/>
                  <a:pt x="370" y="32"/>
                </a:cubicBezTo>
                <a:cubicBezTo>
                  <a:pt x="369" y="29"/>
                  <a:pt x="368" y="27"/>
                  <a:pt x="367" y="26"/>
                </a:cubicBezTo>
                <a:cubicBezTo>
                  <a:pt x="365" y="22"/>
                  <a:pt x="364" y="20"/>
                  <a:pt x="364" y="20"/>
                </a:cubicBezTo>
                <a:cubicBezTo>
                  <a:pt x="364" y="20"/>
                  <a:pt x="364" y="22"/>
                  <a:pt x="365" y="27"/>
                </a:cubicBezTo>
                <a:cubicBezTo>
                  <a:pt x="366" y="28"/>
                  <a:pt x="366" y="29"/>
                  <a:pt x="366" y="30"/>
                </a:cubicBezTo>
                <a:cubicBezTo>
                  <a:pt x="366" y="30"/>
                  <a:pt x="366" y="29"/>
                  <a:pt x="365" y="29"/>
                </a:cubicBezTo>
                <a:cubicBezTo>
                  <a:pt x="364" y="29"/>
                  <a:pt x="364" y="29"/>
                  <a:pt x="364" y="29"/>
                </a:cubicBezTo>
                <a:cubicBezTo>
                  <a:pt x="363" y="26"/>
                  <a:pt x="363" y="25"/>
                  <a:pt x="362" y="25"/>
                </a:cubicBezTo>
                <a:cubicBezTo>
                  <a:pt x="362" y="25"/>
                  <a:pt x="362" y="31"/>
                  <a:pt x="363" y="40"/>
                </a:cubicBezTo>
                <a:cubicBezTo>
                  <a:pt x="363" y="40"/>
                  <a:pt x="363" y="40"/>
                  <a:pt x="362" y="40"/>
                </a:cubicBezTo>
                <a:cubicBezTo>
                  <a:pt x="362" y="40"/>
                  <a:pt x="362" y="39"/>
                  <a:pt x="362" y="39"/>
                </a:cubicBezTo>
                <a:cubicBezTo>
                  <a:pt x="362" y="35"/>
                  <a:pt x="362" y="33"/>
                  <a:pt x="362" y="30"/>
                </a:cubicBezTo>
                <a:cubicBezTo>
                  <a:pt x="361" y="26"/>
                  <a:pt x="361" y="24"/>
                  <a:pt x="361" y="24"/>
                </a:cubicBezTo>
                <a:cubicBezTo>
                  <a:pt x="360" y="24"/>
                  <a:pt x="360" y="27"/>
                  <a:pt x="360" y="33"/>
                </a:cubicBezTo>
                <a:cubicBezTo>
                  <a:pt x="357" y="28"/>
                  <a:pt x="355" y="24"/>
                  <a:pt x="354" y="21"/>
                </a:cubicBezTo>
                <a:cubicBezTo>
                  <a:pt x="351" y="17"/>
                  <a:pt x="349" y="15"/>
                  <a:pt x="349" y="15"/>
                </a:cubicBezTo>
                <a:cubicBezTo>
                  <a:pt x="349" y="15"/>
                  <a:pt x="350" y="18"/>
                  <a:pt x="352" y="22"/>
                </a:cubicBezTo>
                <a:cubicBezTo>
                  <a:pt x="354" y="27"/>
                  <a:pt x="356" y="33"/>
                  <a:pt x="358" y="40"/>
                </a:cubicBezTo>
                <a:cubicBezTo>
                  <a:pt x="357" y="37"/>
                  <a:pt x="356" y="34"/>
                  <a:pt x="355" y="31"/>
                </a:cubicBezTo>
                <a:cubicBezTo>
                  <a:pt x="354" y="27"/>
                  <a:pt x="353" y="25"/>
                  <a:pt x="351" y="22"/>
                </a:cubicBezTo>
                <a:cubicBezTo>
                  <a:pt x="349" y="18"/>
                  <a:pt x="347" y="16"/>
                  <a:pt x="347" y="16"/>
                </a:cubicBezTo>
                <a:cubicBezTo>
                  <a:pt x="347" y="16"/>
                  <a:pt x="348" y="19"/>
                  <a:pt x="350" y="24"/>
                </a:cubicBezTo>
                <a:cubicBezTo>
                  <a:pt x="350" y="25"/>
                  <a:pt x="351" y="27"/>
                  <a:pt x="351" y="28"/>
                </a:cubicBezTo>
                <a:cubicBezTo>
                  <a:pt x="351" y="28"/>
                  <a:pt x="350" y="27"/>
                  <a:pt x="350" y="27"/>
                </a:cubicBezTo>
                <a:cubicBezTo>
                  <a:pt x="349" y="24"/>
                  <a:pt x="348" y="21"/>
                  <a:pt x="347" y="19"/>
                </a:cubicBezTo>
                <a:cubicBezTo>
                  <a:pt x="346" y="14"/>
                  <a:pt x="345" y="11"/>
                  <a:pt x="345" y="11"/>
                </a:cubicBezTo>
                <a:cubicBezTo>
                  <a:pt x="345" y="11"/>
                  <a:pt x="345" y="14"/>
                  <a:pt x="346" y="20"/>
                </a:cubicBezTo>
                <a:cubicBezTo>
                  <a:pt x="346" y="23"/>
                  <a:pt x="347" y="28"/>
                  <a:pt x="348" y="34"/>
                </a:cubicBezTo>
                <a:cubicBezTo>
                  <a:pt x="348" y="34"/>
                  <a:pt x="348" y="35"/>
                  <a:pt x="348" y="35"/>
                </a:cubicBezTo>
                <a:cubicBezTo>
                  <a:pt x="347" y="34"/>
                  <a:pt x="347" y="32"/>
                  <a:pt x="346" y="31"/>
                </a:cubicBezTo>
                <a:cubicBezTo>
                  <a:pt x="346" y="31"/>
                  <a:pt x="347" y="31"/>
                  <a:pt x="347" y="30"/>
                </a:cubicBezTo>
                <a:cubicBezTo>
                  <a:pt x="347" y="30"/>
                  <a:pt x="346" y="30"/>
                  <a:pt x="346" y="31"/>
                </a:cubicBezTo>
                <a:cubicBezTo>
                  <a:pt x="345" y="30"/>
                  <a:pt x="345" y="29"/>
                  <a:pt x="345" y="29"/>
                </a:cubicBezTo>
                <a:cubicBezTo>
                  <a:pt x="343" y="25"/>
                  <a:pt x="343" y="22"/>
                  <a:pt x="342" y="20"/>
                </a:cubicBezTo>
                <a:cubicBezTo>
                  <a:pt x="341" y="15"/>
                  <a:pt x="341" y="12"/>
                  <a:pt x="340" y="12"/>
                </a:cubicBezTo>
                <a:cubicBezTo>
                  <a:pt x="340" y="12"/>
                  <a:pt x="340" y="15"/>
                  <a:pt x="340" y="20"/>
                </a:cubicBezTo>
                <a:cubicBezTo>
                  <a:pt x="340" y="21"/>
                  <a:pt x="340" y="22"/>
                  <a:pt x="340" y="23"/>
                </a:cubicBezTo>
                <a:cubicBezTo>
                  <a:pt x="339" y="19"/>
                  <a:pt x="337" y="17"/>
                  <a:pt x="337" y="17"/>
                </a:cubicBezTo>
                <a:cubicBezTo>
                  <a:pt x="337" y="17"/>
                  <a:pt x="337" y="17"/>
                  <a:pt x="337" y="18"/>
                </a:cubicBezTo>
                <a:cubicBezTo>
                  <a:pt x="336" y="14"/>
                  <a:pt x="336" y="12"/>
                  <a:pt x="335" y="12"/>
                </a:cubicBezTo>
                <a:cubicBezTo>
                  <a:pt x="335" y="12"/>
                  <a:pt x="335" y="15"/>
                  <a:pt x="336" y="20"/>
                </a:cubicBezTo>
                <a:cubicBezTo>
                  <a:pt x="336" y="21"/>
                  <a:pt x="336" y="22"/>
                  <a:pt x="336" y="23"/>
                </a:cubicBezTo>
                <a:cubicBezTo>
                  <a:pt x="336" y="22"/>
                  <a:pt x="335" y="22"/>
                  <a:pt x="335" y="22"/>
                </a:cubicBezTo>
                <a:cubicBezTo>
                  <a:pt x="335" y="22"/>
                  <a:pt x="336" y="24"/>
                  <a:pt x="337" y="29"/>
                </a:cubicBezTo>
                <a:cubicBezTo>
                  <a:pt x="337" y="29"/>
                  <a:pt x="337" y="30"/>
                  <a:pt x="338" y="31"/>
                </a:cubicBezTo>
                <a:cubicBezTo>
                  <a:pt x="338" y="32"/>
                  <a:pt x="338" y="32"/>
                  <a:pt x="338" y="33"/>
                </a:cubicBezTo>
                <a:cubicBezTo>
                  <a:pt x="337" y="33"/>
                  <a:pt x="337" y="33"/>
                  <a:pt x="337" y="33"/>
                </a:cubicBezTo>
                <a:cubicBezTo>
                  <a:pt x="336" y="31"/>
                  <a:pt x="335" y="29"/>
                  <a:pt x="335" y="28"/>
                </a:cubicBezTo>
                <a:cubicBezTo>
                  <a:pt x="334" y="28"/>
                  <a:pt x="334" y="28"/>
                  <a:pt x="334" y="28"/>
                </a:cubicBezTo>
                <a:cubicBezTo>
                  <a:pt x="334" y="27"/>
                  <a:pt x="334" y="27"/>
                  <a:pt x="334" y="27"/>
                </a:cubicBezTo>
                <a:cubicBezTo>
                  <a:pt x="334" y="27"/>
                  <a:pt x="334" y="27"/>
                  <a:pt x="334" y="27"/>
                </a:cubicBezTo>
                <a:cubicBezTo>
                  <a:pt x="331" y="24"/>
                  <a:pt x="330" y="23"/>
                  <a:pt x="330" y="23"/>
                </a:cubicBezTo>
                <a:cubicBezTo>
                  <a:pt x="330" y="23"/>
                  <a:pt x="330" y="24"/>
                  <a:pt x="332" y="27"/>
                </a:cubicBezTo>
                <a:cubicBezTo>
                  <a:pt x="331" y="28"/>
                  <a:pt x="331" y="31"/>
                  <a:pt x="331" y="35"/>
                </a:cubicBezTo>
                <a:cubicBezTo>
                  <a:pt x="329" y="30"/>
                  <a:pt x="327" y="26"/>
                  <a:pt x="325" y="23"/>
                </a:cubicBezTo>
                <a:cubicBezTo>
                  <a:pt x="325" y="23"/>
                  <a:pt x="324" y="22"/>
                  <a:pt x="324" y="21"/>
                </a:cubicBezTo>
                <a:cubicBezTo>
                  <a:pt x="323" y="18"/>
                  <a:pt x="323" y="15"/>
                  <a:pt x="324" y="12"/>
                </a:cubicBezTo>
                <a:cubicBezTo>
                  <a:pt x="325" y="9"/>
                  <a:pt x="325" y="7"/>
                  <a:pt x="326" y="6"/>
                </a:cubicBezTo>
                <a:cubicBezTo>
                  <a:pt x="326" y="4"/>
                  <a:pt x="326" y="3"/>
                  <a:pt x="326" y="3"/>
                </a:cubicBezTo>
                <a:cubicBezTo>
                  <a:pt x="326" y="3"/>
                  <a:pt x="326" y="4"/>
                  <a:pt x="325" y="6"/>
                </a:cubicBezTo>
                <a:cubicBezTo>
                  <a:pt x="324" y="7"/>
                  <a:pt x="323" y="9"/>
                  <a:pt x="322" y="12"/>
                </a:cubicBezTo>
                <a:cubicBezTo>
                  <a:pt x="322" y="14"/>
                  <a:pt x="321" y="16"/>
                  <a:pt x="321" y="18"/>
                </a:cubicBezTo>
                <a:cubicBezTo>
                  <a:pt x="321" y="17"/>
                  <a:pt x="320" y="17"/>
                  <a:pt x="320" y="17"/>
                </a:cubicBezTo>
                <a:cubicBezTo>
                  <a:pt x="320" y="17"/>
                  <a:pt x="320" y="18"/>
                  <a:pt x="321" y="19"/>
                </a:cubicBezTo>
                <a:cubicBezTo>
                  <a:pt x="321" y="22"/>
                  <a:pt x="321" y="25"/>
                  <a:pt x="321" y="28"/>
                </a:cubicBezTo>
                <a:cubicBezTo>
                  <a:pt x="321" y="28"/>
                  <a:pt x="321" y="28"/>
                  <a:pt x="320" y="28"/>
                </a:cubicBezTo>
                <a:cubicBezTo>
                  <a:pt x="320" y="28"/>
                  <a:pt x="320" y="27"/>
                  <a:pt x="320" y="27"/>
                </a:cubicBezTo>
                <a:cubicBezTo>
                  <a:pt x="320" y="22"/>
                  <a:pt x="320" y="20"/>
                  <a:pt x="320" y="20"/>
                </a:cubicBezTo>
                <a:cubicBezTo>
                  <a:pt x="320" y="20"/>
                  <a:pt x="319" y="22"/>
                  <a:pt x="318" y="27"/>
                </a:cubicBezTo>
                <a:cubicBezTo>
                  <a:pt x="318" y="29"/>
                  <a:pt x="318" y="32"/>
                  <a:pt x="318" y="35"/>
                </a:cubicBezTo>
                <a:cubicBezTo>
                  <a:pt x="317" y="34"/>
                  <a:pt x="317" y="32"/>
                  <a:pt x="316" y="31"/>
                </a:cubicBezTo>
                <a:cubicBezTo>
                  <a:pt x="315" y="28"/>
                  <a:pt x="314" y="24"/>
                  <a:pt x="313" y="22"/>
                </a:cubicBezTo>
                <a:cubicBezTo>
                  <a:pt x="312" y="17"/>
                  <a:pt x="312" y="14"/>
                  <a:pt x="312" y="14"/>
                </a:cubicBezTo>
                <a:cubicBezTo>
                  <a:pt x="311" y="14"/>
                  <a:pt x="311" y="17"/>
                  <a:pt x="311" y="23"/>
                </a:cubicBezTo>
                <a:cubicBezTo>
                  <a:pt x="312" y="25"/>
                  <a:pt x="312" y="28"/>
                  <a:pt x="313" y="31"/>
                </a:cubicBezTo>
                <a:cubicBezTo>
                  <a:pt x="313" y="31"/>
                  <a:pt x="313" y="31"/>
                  <a:pt x="312" y="30"/>
                </a:cubicBezTo>
                <a:cubicBezTo>
                  <a:pt x="312" y="30"/>
                  <a:pt x="311" y="29"/>
                  <a:pt x="310" y="29"/>
                </a:cubicBezTo>
                <a:cubicBezTo>
                  <a:pt x="309" y="24"/>
                  <a:pt x="308" y="20"/>
                  <a:pt x="306" y="17"/>
                </a:cubicBezTo>
                <a:cubicBezTo>
                  <a:pt x="304" y="12"/>
                  <a:pt x="303" y="9"/>
                  <a:pt x="303" y="10"/>
                </a:cubicBezTo>
                <a:cubicBezTo>
                  <a:pt x="302" y="10"/>
                  <a:pt x="306" y="20"/>
                  <a:pt x="309" y="35"/>
                </a:cubicBezTo>
                <a:cubicBezTo>
                  <a:pt x="309" y="35"/>
                  <a:pt x="309" y="35"/>
                  <a:pt x="309" y="35"/>
                </a:cubicBezTo>
                <a:cubicBezTo>
                  <a:pt x="308" y="35"/>
                  <a:pt x="309" y="35"/>
                  <a:pt x="309" y="35"/>
                </a:cubicBezTo>
                <a:cubicBezTo>
                  <a:pt x="309" y="36"/>
                  <a:pt x="309" y="37"/>
                  <a:pt x="309" y="38"/>
                </a:cubicBezTo>
                <a:cubicBezTo>
                  <a:pt x="308" y="37"/>
                  <a:pt x="308" y="37"/>
                  <a:pt x="307" y="36"/>
                </a:cubicBezTo>
                <a:cubicBezTo>
                  <a:pt x="307" y="36"/>
                  <a:pt x="307" y="36"/>
                  <a:pt x="307" y="36"/>
                </a:cubicBezTo>
                <a:cubicBezTo>
                  <a:pt x="307" y="36"/>
                  <a:pt x="307" y="36"/>
                  <a:pt x="307" y="36"/>
                </a:cubicBezTo>
                <a:cubicBezTo>
                  <a:pt x="305" y="28"/>
                  <a:pt x="303" y="21"/>
                  <a:pt x="301" y="17"/>
                </a:cubicBezTo>
                <a:cubicBezTo>
                  <a:pt x="298" y="11"/>
                  <a:pt x="297" y="9"/>
                  <a:pt x="297" y="9"/>
                </a:cubicBezTo>
                <a:cubicBezTo>
                  <a:pt x="296" y="9"/>
                  <a:pt x="297" y="12"/>
                  <a:pt x="299" y="18"/>
                </a:cubicBezTo>
                <a:cubicBezTo>
                  <a:pt x="300" y="21"/>
                  <a:pt x="301" y="25"/>
                  <a:pt x="302" y="30"/>
                </a:cubicBezTo>
                <a:cubicBezTo>
                  <a:pt x="300" y="27"/>
                  <a:pt x="298" y="25"/>
                  <a:pt x="296" y="24"/>
                </a:cubicBezTo>
                <a:cubicBezTo>
                  <a:pt x="293" y="20"/>
                  <a:pt x="291" y="18"/>
                  <a:pt x="291" y="18"/>
                </a:cubicBezTo>
                <a:cubicBezTo>
                  <a:pt x="290" y="18"/>
                  <a:pt x="292" y="21"/>
                  <a:pt x="295" y="25"/>
                </a:cubicBezTo>
                <a:cubicBezTo>
                  <a:pt x="296" y="26"/>
                  <a:pt x="297" y="28"/>
                  <a:pt x="299" y="30"/>
                </a:cubicBezTo>
                <a:cubicBezTo>
                  <a:pt x="299" y="30"/>
                  <a:pt x="299" y="31"/>
                  <a:pt x="299" y="32"/>
                </a:cubicBezTo>
                <a:cubicBezTo>
                  <a:pt x="299" y="33"/>
                  <a:pt x="299" y="35"/>
                  <a:pt x="299" y="37"/>
                </a:cubicBezTo>
                <a:cubicBezTo>
                  <a:pt x="299" y="36"/>
                  <a:pt x="298" y="36"/>
                  <a:pt x="298" y="35"/>
                </a:cubicBezTo>
                <a:cubicBezTo>
                  <a:pt x="298" y="35"/>
                  <a:pt x="298" y="35"/>
                  <a:pt x="298" y="35"/>
                </a:cubicBezTo>
                <a:cubicBezTo>
                  <a:pt x="298" y="35"/>
                  <a:pt x="298" y="35"/>
                  <a:pt x="298" y="35"/>
                </a:cubicBezTo>
                <a:cubicBezTo>
                  <a:pt x="297" y="35"/>
                  <a:pt x="297" y="34"/>
                  <a:pt x="296" y="33"/>
                </a:cubicBezTo>
                <a:cubicBezTo>
                  <a:pt x="296" y="33"/>
                  <a:pt x="295" y="33"/>
                  <a:pt x="295" y="32"/>
                </a:cubicBezTo>
                <a:cubicBezTo>
                  <a:pt x="295" y="31"/>
                  <a:pt x="294" y="31"/>
                  <a:pt x="294" y="30"/>
                </a:cubicBezTo>
                <a:cubicBezTo>
                  <a:pt x="295" y="28"/>
                  <a:pt x="295" y="27"/>
                  <a:pt x="295" y="27"/>
                </a:cubicBezTo>
                <a:cubicBezTo>
                  <a:pt x="295" y="27"/>
                  <a:pt x="294" y="27"/>
                  <a:pt x="294" y="28"/>
                </a:cubicBezTo>
                <a:cubicBezTo>
                  <a:pt x="294" y="28"/>
                  <a:pt x="294" y="27"/>
                  <a:pt x="294" y="27"/>
                </a:cubicBezTo>
                <a:cubicBezTo>
                  <a:pt x="292" y="22"/>
                  <a:pt x="292" y="20"/>
                  <a:pt x="291" y="20"/>
                </a:cubicBezTo>
                <a:cubicBezTo>
                  <a:pt x="291" y="20"/>
                  <a:pt x="291" y="23"/>
                  <a:pt x="292" y="28"/>
                </a:cubicBezTo>
                <a:cubicBezTo>
                  <a:pt x="292" y="28"/>
                  <a:pt x="292" y="29"/>
                  <a:pt x="292" y="30"/>
                </a:cubicBezTo>
                <a:cubicBezTo>
                  <a:pt x="292" y="29"/>
                  <a:pt x="291" y="29"/>
                  <a:pt x="291" y="29"/>
                </a:cubicBezTo>
                <a:cubicBezTo>
                  <a:pt x="291" y="29"/>
                  <a:pt x="291" y="30"/>
                  <a:pt x="292" y="31"/>
                </a:cubicBezTo>
                <a:cubicBezTo>
                  <a:pt x="292" y="31"/>
                  <a:pt x="292" y="31"/>
                  <a:pt x="292" y="31"/>
                </a:cubicBezTo>
                <a:cubicBezTo>
                  <a:pt x="292" y="32"/>
                  <a:pt x="292" y="32"/>
                  <a:pt x="291" y="33"/>
                </a:cubicBezTo>
                <a:cubicBezTo>
                  <a:pt x="291" y="34"/>
                  <a:pt x="290" y="35"/>
                  <a:pt x="290" y="36"/>
                </a:cubicBezTo>
                <a:cubicBezTo>
                  <a:pt x="290" y="36"/>
                  <a:pt x="290" y="36"/>
                  <a:pt x="290" y="36"/>
                </a:cubicBezTo>
                <a:cubicBezTo>
                  <a:pt x="288" y="34"/>
                  <a:pt x="287" y="33"/>
                  <a:pt x="286" y="32"/>
                </a:cubicBezTo>
                <a:cubicBezTo>
                  <a:pt x="286" y="31"/>
                  <a:pt x="286" y="30"/>
                  <a:pt x="286" y="30"/>
                </a:cubicBezTo>
                <a:cubicBezTo>
                  <a:pt x="286" y="30"/>
                  <a:pt x="285" y="32"/>
                  <a:pt x="283" y="36"/>
                </a:cubicBezTo>
                <a:cubicBezTo>
                  <a:pt x="283" y="38"/>
                  <a:pt x="282" y="41"/>
                  <a:pt x="282" y="43"/>
                </a:cubicBezTo>
                <a:cubicBezTo>
                  <a:pt x="282" y="37"/>
                  <a:pt x="283" y="31"/>
                  <a:pt x="283" y="28"/>
                </a:cubicBezTo>
                <a:cubicBezTo>
                  <a:pt x="284" y="23"/>
                  <a:pt x="284" y="20"/>
                  <a:pt x="284" y="20"/>
                </a:cubicBezTo>
                <a:cubicBezTo>
                  <a:pt x="283" y="20"/>
                  <a:pt x="282" y="23"/>
                  <a:pt x="281" y="28"/>
                </a:cubicBezTo>
                <a:cubicBezTo>
                  <a:pt x="280" y="30"/>
                  <a:pt x="280" y="34"/>
                  <a:pt x="279" y="37"/>
                </a:cubicBezTo>
                <a:cubicBezTo>
                  <a:pt x="278" y="33"/>
                  <a:pt x="277" y="30"/>
                  <a:pt x="277" y="30"/>
                </a:cubicBezTo>
                <a:cubicBezTo>
                  <a:pt x="277" y="30"/>
                  <a:pt x="277" y="33"/>
                  <a:pt x="277" y="37"/>
                </a:cubicBezTo>
                <a:cubicBezTo>
                  <a:pt x="277" y="39"/>
                  <a:pt x="278" y="42"/>
                  <a:pt x="278" y="45"/>
                </a:cubicBezTo>
                <a:cubicBezTo>
                  <a:pt x="278" y="45"/>
                  <a:pt x="278" y="46"/>
                  <a:pt x="278" y="46"/>
                </a:cubicBezTo>
                <a:cubicBezTo>
                  <a:pt x="277" y="37"/>
                  <a:pt x="276" y="32"/>
                  <a:pt x="276" y="32"/>
                </a:cubicBezTo>
                <a:cubicBezTo>
                  <a:pt x="275" y="32"/>
                  <a:pt x="275" y="36"/>
                  <a:pt x="275" y="43"/>
                </a:cubicBezTo>
                <a:cubicBezTo>
                  <a:pt x="275" y="42"/>
                  <a:pt x="274" y="42"/>
                  <a:pt x="274" y="42"/>
                </a:cubicBezTo>
                <a:cubicBezTo>
                  <a:pt x="274" y="38"/>
                  <a:pt x="274" y="36"/>
                  <a:pt x="274" y="33"/>
                </a:cubicBezTo>
                <a:cubicBezTo>
                  <a:pt x="274" y="29"/>
                  <a:pt x="274" y="27"/>
                  <a:pt x="274" y="27"/>
                </a:cubicBezTo>
                <a:cubicBezTo>
                  <a:pt x="273" y="27"/>
                  <a:pt x="273" y="29"/>
                  <a:pt x="272" y="34"/>
                </a:cubicBezTo>
                <a:cubicBezTo>
                  <a:pt x="272" y="35"/>
                  <a:pt x="272" y="37"/>
                  <a:pt x="271" y="39"/>
                </a:cubicBezTo>
                <a:cubicBezTo>
                  <a:pt x="271" y="39"/>
                  <a:pt x="271" y="39"/>
                  <a:pt x="271" y="39"/>
                </a:cubicBezTo>
                <a:cubicBezTo>
                  <a:pt x="271" y="39"/>
                  <a:pt x="271" y="39"/>
                  <a:pt x="271" y="39"/>
                </a:cubicBezTo>
                <a:cubicBezTo>
                  <a:pt x="271" y="38"/>
                  <a:pt x="271" y="38"/>
                  <a:pt x="271" y="38"/>
                </a:cubicBezTo>
                <a:cubicBezTo>
                  <a:pt x="271" y="38"/>
                  <a:pt x="271" y="38"/>
                  <a:pt x="270" y="38"/>
                </a:cubicBezTo>
                <a:cubicBezTo>
                  <a:pt x="270" y="38"/>
                  <a:pt x="270" y="38"/>
                  <a:pt x="270" y="38"/>
                </a:cubicBezTo>
                <a:cubicBezTo>
                  <a:pt x="270" y="37"/>
                  <a:pt x="271" y="35"/>
                  <a:pt x="271" y="34"/>
                </a:cubicBezTo>
                <a:cubicBezTo>
                  <a:pt x="272" y="30"/>
                  <a:pt x="273" y="28"/>
                  <a:pt x="272" y="28"/>
                </a:cubicBezTo>
                <a:cubicBezTo>
                  <a:pt x="272" y="28"/>
                  <a:pt x="271" y="29"/>
                  <a:pt x="270" y="31"/>
                </a:cubicBezTo>
                <a:cubicBezTo>
                  <a:pt x="270" y="30"/>
                  <a:pt x="270" y="30"/>
                  <a:pt x="270" y="30"/>
                </a:cubicBezTo>
                <a:cubicBezTo>
                  <a:pt x="270" y="30"/>
                  <a:pt x="269" y="32"/>
                  <a:pt x="268" y="36"/>
                </a:cubicBezTo>
                <a:cubicBezTo>
                  <a:pt x="268" y="36"/>
                  <a:pt x="268" y="36"/>
                  <a:pt x="268" y="36"/>
                </a:cubicBezTo>
                <a:cubicBezTo>
                  <a:pt x="268" y="37"/>
                  <a:pt x="268" y="37"/>
                  <a:pt x="268" y="37"/>
                </a:cubicBezTo>
                <a:cubicBezTo>
                  <a:pt x="268" y="37"/>
                  <a:pt x="267" y="37"/>
                  <a:pt x="267" y="37"/>
                </a:cubicBezTo>
                <a:cubicBezTo>
                  <a:pt x="267" y="37"/>
                  <a:pt x="267" y="37"/>
                  <a:pt x="267" y="37"/>
                </a:cubicBezTo>
                <a:cubicBezTo>
                  <a:pt x="267" y="35"/>
                  <a:pt x="266" y="33"/>
                  <a:pt x="266" y="32"/>
                </a:cubicBezTo>
                <a:cubicBezTo>
                  <a:pt x="267" y="30"/>
                  <a:pt x="267" y="30"/>
                  <a:pt x="267" y="30"/>
                </a:cubicBezTo>
                <a:cubicBezTo>
                  <a:pt x="267" y="30"/>
                  <a:pt x="267" y="30"/>
                  <a:pt x="266" y="30"/>
                </a:cubicBezTo>
                <a:cubicBezTo>
                  <a:pt x="266" y="29"/>
                  <a:pt x="266" y="27"/>
                  <a:pt x="266" y="26"/>
                </a:cubicBezTo>
                <a:cubicBezTo>
                  <a:pt x="265" y="21"/>
                  <a:pt x="265" y="18"/>
                  <a:pt x="265" y="18"/>
                </a:cubicBezTo>
                <a:cubicBezTo>
                  <a:pt x="265" y="18"/>
                  <a:pt x="264" y="20"/>
                  <a:pt x="264" y="23"/>
                </a:cubicBezTo>
                <a:cubicBezTo>
                  <a:pt x="264" y="23"/>
                  <a:pt x="264" y="23"/>
                  <a:pt x="264" y="23"/>
                </a:cubicBezTo>
                <a:cubicBezTo>
                  <a:pt x="264" y="23"/>
                  <a:pt x="263" y="25"/>
                  <a:pt x="262" y="30"/>
                </a:cubicBezTo>
                <a:cubicBezTo>
                  <a:pt x="262" y="29"/>
                  <a:pt x="262" y="27"/>
                  <a:pt x="262" y="27"/>
                </a:cubicBezTo>
                <a:cubicBezTo>
                  <a:pt x="261" y="21"/>
                  <a:pt x="260" y="19"/>
                  <a:pt x="260" y="19"/>
                </a:cubicBezTo>
                <a:cubicBezTo>
                  <a:pt x="260" y="19"/>
                  <a:pt x="260" y="22"/>
                  <a:pt x="260" y="27"/>
                </a:cubicBezTo>
                <a:cubicBezTo>
                  <a:pt x="260" y="32"/>
                  <a:pt x="259" y="40"/>
                  <a:pt x="256" y="48"/>
                </a:cubicBezTo>
                <a:cubicBezTo>
                  <a:pt x="256" y="49"/>
                  <a:pt x="256" y="49"/>
                  <a:pt x="256" y="50"/>
                </a:cubicBezTo>
                <a:cubicBezTo>
                  <a:pt x="255" y="51"/>
                  <a:pt x="255" y="52"/>
                  <a:pt x="254" y="53"/>
                </a:cubicBezTo>
                <a:cubicBezTo>
                  <a:pt x="255" y="42"/>
                  <a:pt x="255" y="36"/>
                  <a:pt x="255" y="36"/>
                </a:cubicBezTo>
                <a:cubicBezTo>
                  <a:pt x="255" y="36"/>
                  <a:pt x="254" y="37"/>
                  <a:pt x="253" y="40"/>
                </a:cubicBezTo>
                <a:cubicBezTo>
                  <a:pt x="253" y="40"/>
                  <a:pt x="253" y="39"/>
                  <a:pt x="253" y="39"/>
                </a:cubicBezTo>
                <a:cubicBezTo>
                  <a:pt x="255" y="35"/>
                  <a:pt x="255" y="33"/>
                  <a:pt x="255" y="33"/>
                </a:cubicBezTo>
                <a:cubicBezTo>
                  <a:pt x="255" y="33"/>
                  <a:pt x="253" y="35"/>
                  <a:pt x="252" y="39"/>
                </a:cubicBezTo>
                <a:cubicBezTo>
                  <a:pt x="250" y="42"/>
                  <a:pt x="249" y="46"/>
                  <a:pt x="249" y="52"/>
                </a:cubicBezTo>
                <a:cubicBezTo>
                  <a:pt x="249" y="51"/>
                  <a:pt x="249" y="51"/>
                  <a:pt x="248" y="50"/>
                </a:cubicBezTo>
                <a:cubicBezTo>
                  <a:pt x="249" y="42"/>
                  <a:pt x="250" y="35"/>
                  <a:pt x="251" y="30"/>
                </a:cubicBezTo>
                <a:cubicBezTo>
                  <a:pt x="252" y="26"/>
                  <a:pt x="252" y="23"/>
                  <a:pt x="252" y="23"/>
                </a:cubicBezTo>
                <a:cubicBezTo>
                  <a:pt x="252" y="23"/>
                  <a:pt x="251" y="26"/>
                  <a:pt x="249" y="30"/>
                </a:cubicBezTo>
                <a:cubicBezTo>
                  <a:pt x="248" y="33"/>
                  <a:pt x="246" y="38"/>
                  <a:pt x="245" y="42"/>
                </a:cubicBezTo>
                <a:cubicBezTo>
                  <a:pt x="245" y="41"/>
                  <a:pt x="245" y="39"/>
                  <a:pt x="244" y="38"/>
                </a:cubicBezTo>
                <a:cubicBezTo>
                  <a:pt x="245" y="31"/>
                  <a:pt x="246" y="25"/>
                  <a:pt x="246" y="21"/>
                </a:cubicBezTo>
                <a:cubicBezTo>
                  <a:pt x="247" y="15"/>
                  <a:pt x="247" y="12"/>
                  <a:pt x="247" y="12"/>
                </a:cubicBezTo>
                <a:cubicBezTo>
                  <a:pt x="246" y="12"/>
                  <a:pt x="246" y="15"/>
                  <a:pt x="244" y="21"/>
                </a:cubicBezTo>
                <a:cubicBezTo>
                  <a:pt x="243" y="25"/>
                  <a:pt x="242" y="30"/>
                  <a:pt x="241" y="36"/>
                </a:cubicBezTo>
                <a:cubicBezTo>
                  <a:pt x="241" y="35"/>
                  <a:pt x="241" y="35"/>
                  <a:pt x="241" y="35"/>
                </a:cubicBezTo>
                <a:cubicBezTo>
                  <a:pt x="241" y="35"/>
                  <a:pt x="241" y="37"/>
                  <a:pt x="240" y="39"/>
                </a:cubicBezTo>
                <a:cubicBezTo>
                  <a:pt x="240" y="39"/>
                  <a:pt x="240" y="39"/>
                  <a:pt x="239" y="40"/>
                </a:cubicBezTo>
                <a:cubicBezTo>
                  <a:pt x="239" y="40"/>
                  <a:pt x="238" y="40"/>
                  <a:pt x="238" y="40"/>
                </a:cubicBezTo>
                <a:cubicBezTo>
                  <a:pt x="238" y="39"/>
                  <a:pt x="238" y="38"/>
                  <a:pt x="238" y="37"/>
                </a:cubicBezTo>
                <a:cubicBezTo>
                  <a:pt x="239" y="32"/>
                  <a:pt x="239" y="30"/>
                  <a:pt x="238" y="30"/>
                </a:cubicBezTo>
                <a:cubicBezTo>
                  <a:pt x="238" y="30"/>
                  <a:pt x="237" y="32"/>
                  <a:pt x="236" y="37"/>
                </a:cubicBezTo>
                <a:cubicBezTo>
                  <a:pt x="236" y="38"/>
                  <a:pt x="236" y="40"/>
                  <a:pt x="235" y="43"/>
                </a:cubicBezTo>
                <a:cubicBezTo>
                  <a:pt x="235" y="43"/>
                  <a:pt x="235" y="43"/>
                  <a:pt x="235" y="43"/>
                </a:cubicBezTo>
                <a:cubicBezTo>
                  <a:pt x="235" y="43"/>
                  <a:pt x="235" y="43"/>
                  <a:pt x="235" y="43"/>
                </a:cubicBezTo>
                <a:cubicBezTo>
                  <a:pt x="234" y="43"/>
                  <a:pt x="233" y="42"/>
                  <a:pt x="233" y="42"/>
                </a:cubicBezTo>
                <a:cubicBezTo>
                  <a:pt x="233" y="42"/>
                  <a:pt x="233" y="42"/>
                  <a:pt x="233" y="42"/>
                </a:cubicBezTo>
                <a:cubicBezTo>
                  <a:pt x="233" y="40"/>
                  <a:pt x="234" y="39"/>
                  <a:pt x="234" y="37"/>
                </a:cubicBezTo>
                <a:cubicBezTo>
                  <a:pt x="236" y="34"/>
                  <a:pt x="237" y="31"/>
                  <a:pt x="237" y="31"/>
                </a:cubicBezTo>
                <a:cubicBezTo>
                  <a:pt x="237" y="31"/>
                  <a:pt x="235" y="33"/>
                  <a:pt x="233" y="36"/>
                </a:cubicBezTo>
                <a:cubicBezTo>
                  <a:pt x="233" y="34"/>
                  <a:pt x="234" y="33"/>
                  <a:pt x="233" y="33"/>
                </a:cubicBezTo>
                <a:cubicBezTo>
                  <a:pt x="233" y="33"/>
                  <a:pt x="233" y="34"/>
                  <a:pt x="232" y="35"/>
                </a:cubicBezTo>
                <a:cubicBezTo>
                  <a:pt x="232" y="36"/>
                  <a:pt x="231" y="38"/>
                  <a:pt x="231" y="40"/>
                </a:cubicBezTo>
                <a:cubicBezTo>
                  <a:pt x="231" y="40"/>
                  <a:pt x="231" y="40"/>
                  <a:pt x="231" y="40"/>
                </a:cubicBezTo>
                <a:cubicBezTo>
                  <a:pt x="231" y="40"/>
                  <a:pt x="230" y="41"/>
                  <a:pt x="230" y="41"/>
                </a:cubicBezTo>
                <a:cubicBezTo>
                  <a:pt x="230" y="41"/>
                  <a:pt x="229" y="41"/>
                  <a:pt x="229" y="41"/>
                </a:cubicBezTo>
                <a:cubicBezTo>
                  <a:pt x="229" y="41"/>
                  <a:pt x="229" y="41"/>
                  <a:pt x="230" y="42"/>
                </a:cubicBezTo>
                <a:cubicBezTo>
                  <a:pt x="230" y="43"/>
                  <a:pt x="229" y="44"/>
                  <a:pt x="229" y="45"/>
                </a:cubicBezTo>
                <a:cubicBezTo>
                  <a:pt x="229" y="45"/>
                  <a:pt x="228" y="45"/>
                  <a:pt x="228" y="45"/>
                </a:cubicBezTo>
                <a:cubicBezTo>
                  <a:pt x="228" y="44"/>
                  <a:pt x="228" y="43"/>
                  <a:pt x="228" y="41"/>
                </a:cubicBezTo>
                <a:cubicBezTo>
                  <a:pt x="228" y="40"/>
                  <a:pt x="228" y="40"/>
                  <a:pt x="228" y="39"/>
                </a:cubicBezTo>
                <a:cubicBezTo>
                  <a:pt x="228" y="35"/>
                  <a:pt x="228" y="32"/>
                  <a:pt x="228" y="29"/>
                </a:cubicBezTo>
                <a:cubicBezTo>
                  <a:pt x="227" y="24"/>
                  <a:pt x="227" y="21"/>
                  <a:pt x="227" y="22"/>
                </a:cubicBezTo>
                <a:cubicBezTo>
                  <a:pt x="226" y="22"/>
                  <a:pt x="226" y="25"/>
                  <a:pt x="226" y="30"/>
                </a:cubicBezTo>
                <a:cubicBezTo>
                  <a:pt x="225" y="33"/>
                  <a:pt x="225" y="36"/>
                  <a:pt x="225" y="40"/>
                </a:cubicBezTo>
                <a:cubicBezTo>
                  <a:pt x="225" y="39"/>
                  <a:pt x="224" y="39"/>
                  <a:pt x="224" y="38"/>
                </a:cubicBezTo>
                <a:cubicBezTo>
                  <a:pt x="225" y="31"/>
                  <a:pt x="226" y="27"/>
                  <a:pt x="225" y="27"/>
                </a:cubicBezTo>
                <a:cubicBezTo>
                  <a:pt x="225" y="27"/>
                  <a:pt x="224" y="29"/>
                  <a:pt x="223" y="34"/>
                </a:cubicBezTo>
                <a:cubicBezTo>
                  <a:pt x="223" y="34"/>
                  <a:pt x="222" y="35"/>
                  <a:pt x="222" y="35"/>
                </a:cubicBezTo>
                <a:cubicBezTo>
                  <a:pt x="222" y="34"/>
                  <a:pt x="222" y="33"/>
                  <a:pt x="221" y="33"/>
                </a:cubicBezTo>
                <a:cubicBezTo>
                  <a:pt x="219" y="29"/>
                  <a:pt x="218" y="27"/>
                  <a:pt x="217" y="27"/>
                </a:cubicBezTo>
                <a:cubicBezTo>
                  <a:pt x="217" y="27"/>
                  <a:pt x="218" y="29"/>
                  <a:pt x="220" y="34"/>
                </a:cubicBezTo>
                <a:cubicBezTo>
                  <a:pt x="220" y="35"/>
                  <a:pt x="221" y="37"/>
                  <a:pt x="222" y="39"/>
                </a:cubicBezTo>
                <a:cubicBezTo>
                  <a:pt x="221" y="40"/>
                  <a:pt x="221" y="41"/>
                  <a:pt x="221" y="42"/>
                </a:cubicBezTo>
                <a:cubicBezTo>
                  <a:pt x="221" y="42"/>
                  <a:pt x="221" y="42"/>
                  <a:pt x="221" y="42"/>
                </a:cubicBezTo>
                <a:cubicBezTo>
                  <a:pt x="220" y="40"/>
                  <a:pt x="219" y="39"/>
                  <a:pt x="218" y="38"/>
                </a:cubicBezTo>
                <a:cubicBezTo>
                  <a:pt x="218" y="38"/>
                  <a:pt x="218" y="38"/>
                  <a:pt x="218" y="38"/>
                </a:cubicBezTo>
                <a:cubicBezTo>
                  <a:pt x="218" y="38"/>
                  <a:pt x="218" y="38"/>
                  <a:pt x="218" y="38"/>
                </a:cubicBezTo>
                <a:cubicBezTo>
                  <a:pt x="217" y="37"/>
                  <a:pt x="217" y="37"/>
                  <a:pt x="217" y="37"/>
                </a:cubicBezTo>
                <a:cubicBezTo>
                  <a:pt x="217" y="37"/>
                  <a:pt x="217" y="38"/>
                  <a:pt x="217" y="39"/>
                </a:cubicBezTo>
                <a:cubicBezTo>
                  <a:pt x="217" y="39"/>
                  <a:pt x="216" y="41"/>
                  <a:pt x="214" y="43"/>
                </a:cubicBezTo>
                <a:cubicBezTo>
                  <a:pt x="214" y="43"/>
                  <a:pt x="214" y="43"/>
                  <a:pt x="214" y="44"/>
                </a:cubicBezTo>
                <a:cubicBezTo>
                  <a:pt x="213" y="42"/>
                  <a:pt x="212" y="41"/>
                  <a:pt x="211" y="40"/>
                </a:cubicBezTo>
                <a:cubicBezTo>
                  <a:pt x="211" y="40"/>
                  <a:pt x="211" y="39"/>
                  <a:pt x="210" y="39"/>
                </a:cubicBezTo>
                <a:cubicBezTo>
                  <a:pt x="211" y="38"/>
                  <a:pt x="211" y="37"/>
                  <a:pt x="211" y="37"/>
                </a:cubicBezTo>
                <a:cubicBezTo>
                  <a:pt x="211" y="37"/>
                  <a:pt x="211" y="37"/>
                  <a:pt x="210" y="38"/>
                </a:cubicBezTo>
                <a:cubicBezTo>
                  <a:pt x="210" y="37"/>
                  <a:pt x="210" y="36"/>
                  <a:pt x="210" y="35"/>
                </a:cubicBezTo>
                <a:cubicBezTo>
                  <a:pt x="209" y="31"/>
                  <a:pt x="209" y="28"/>
                  <a:pt x="209" y="28"/>
                </a:cubicBezTo>
                <a:cubicBezTo>
                  <a:pt x="209" y="28"/>
                  <a:pt x="208" y="31"/>
                  <a:pt x="208" y="36"/>
                </a:cubicBezTo>
                <a:cubicBezTo>
                  <a:pt x="208" y="36"/>
                  <a:pt x="208" y="36"/>
                  <a:pt x="208" y="37"/>
                </a:cubicBezTo>
                <a:cubicBezTo>
                  <a:pt x="207" y="36"/>
                  <a:pt x="206" y="36"/>
                  <a:pt x="206" y="36"/>
                </a:cubicBezTo>
                <a:cubicBezTo>
                  <a:pt x="206" y="36"/>
                  <a:pt x="207" y="37"/>
                  <a:pt x="208" y="38"/>
                </a:cubicBezTo>
                <a:cubicBezTo>
                  <a:pt x="208" y="39"/>
                  <a:pt x="208" y="40"/>
                  <a:pt x="208" y="40"/>
                </a:cubicBezTo>
                <a:cubicBezTo>
                  <a:pt x="207" y="41"/>
                  <a:pt x="207" y="41"/>
                  <a:pt x="206" y="42"/>
                </a:cubicBezTo>
                <a:cubicBezTo>
                  <a:pt x="206" y="43"/>
                  <a:pt x="205" y="44"/>
                  <a:pt x="205" y="44"/>
                </a:cubicBezTo>
                <a:cubicBezTo>
                  <a:pt x="205" y="44"/>
                  <a:pt x="205" y="44"/>
                  <a:pt x="205" y="44"/>
                </a:cubicBezTo>
                <a:cubicBezTo>
                  <a:pt x="205" y="44"/>
                  <a:pt x="205" y="44"/>
                  <a:pt x="205" y="44"/>
                </a:cubicBezTo>
                <a:cubicBezTo>
                  <a:pt x="204" y="45"/>
                  <a:pt x="204" y="46"/>
                  <a:pt x="204" y="46"/>
                </a:cubicBezTo>
                <a:cubicBezTo>
                  <a:pt x="203" y="44"/>
                  <a:pt x="203" y="42"/>
                  <a:pt x="203" y="41"/>
                </a:cubicBezTo>
                <a:cubicBezTo>
                  <a:pt x="203" y="40"/>
                  <a:pt x="203" y="39"/>
                  <a:pt x="203" y="38"/>
                </a:cubicBezTo>
                <a:cubicBezTo>
                  <a:pt x="203" y="38"/>
                  <a:pt x="203" y="38"/>
                  <a:pt x="203" y="38"/>
                </a:cubicBezTo>
                <a:cubicBezTo>
                  <a:pt x="204" y="37"/>
                  <a:pt x="204" y="36"/>
                  <a:pt x="204" y="36"/>
                </a:cubicBezTo>
                <a:cubicBezTo>
                  <a:pt x="204" y="36"/>
                  <a:pt x="204" y="36"/>
                  <a:pt x="203" y="37"/>
                </a:cubicBezTo>
                <a:cubicBezTo>
                  <a:pt x="203" y="35"/>
                  <a:pt x="203" y="34"/>
                  <a:pt x="203" y="34"/>
                </a:cubicBezTo>
                <a:cubicBezTo>
                  <a:pt x="203" y="34"/>
                  <a:pt x="203" y="35"/>
                  <a:pt x="202" y="36"/>
                </a:cubicBezTo>
                <a:cubicBezTo>
                  <a:pt x="202" y="36"/>
                  <a:pt x="202" y="37"/>
                  <a:pt x="201" y="38"/>
                </a:cubicBezTo>
                <a:cubicBezTo>
                  <a:pt x="201" y="38"/>
                  <a:pt x="201" y="38"/>
                  <a:pt x="201" y="38"/>
                </a:cubicBezTo>
                <a:cubicBezTo>
                  <a:pt x="200" y="39"/>
                  <a:pt x="200" y="40"/>
                  <a:pt x="199" y="40"/>
                </a:cubicBezTo>
                <a:cubicBezTo>
                  <a:pt x="199" y="35"/>
                  <a:pt x="199" y="30"/>
                  <a:pt x="200" y="27"/>
                </a:cubicBezTo>
                <a:cubicBezTo>
                  <a:pt x="200" y="21"/>
                  <a:pt x="201" y="18"/>
                  <a:pt x="200" y="18"/>
                </a:cubicBezTo>
                <a:cubicBezTo>
                  <a:pt x="200" y="18"/>
                  <a:pt x="200" y="19"/>
                  <a:pt x="199" y="20"/>
                </a:cubicBezTo>
                <a:cubicBezTo>
                  <a:pt x="199" y="22"/>
                  <a:pt x="198" y="24"/>
                  <a:pt x="198" y="27"/>
                </a:cubicBezTo>
                <a:cubicBezTo>
                  <a:pt x="197" y="32"/>
                  <a:pt x="196" y="38"/>
                  <a:pt x="196" y="45"/>
                </a:cubicBezTo>
                <a:cubicBezTo>
                  <a:pt x="195" y="46"/>
                  <a:pt x="195" y="47"/>
                  <a:pt x="195" y="48"/>
                </a:cubicBezTo>
                <a:cubicBezTo>
                  <a:pt x="194" y="48"/>
                  <a:pt x="194" y="49"/>
                  <a:pt x="193" y="49"/>
                </a:cubicBezTo>
                <a:cubicBezTo>
                  <a:pt x="193" y="50"/>
                  <a:pt x="193" y="50"/>
                  <a:pt x="193" y="50"/>
                </a:cubicBezTo>
                <a:cubicBezTo>
                  <a:pt x="193" y="49"/>
                  <a:pt x="193" y="48"/>
                  <a:pt x="193" y="47"/>
                </a:cubicBezTo>
                <a:cubicBezTo>
                  <a:pt x="193" y="46"/>
                  <a:pt x="193" y="46"/>
                  <a:pt x="193" y="46"/>
                </a:cubicBezTo>
                <a:cubicBezTo>
                  <a:pt x="193" y="46"/>
                  <a:pt x="193" y="46"/>
                  <a:pt x="193" y="46"/>
                </a:cubicBezTo>
                <a:cubicBezTo>
                  <a:pt x="193" y="39"/>
                  <a:pt x="193" y="33"/>
                  <a:pt x="193" y="29"/>
                </a:cubicBezTo>
                <a:cubicBezTo>
                  <a:pt x="194" y="23"/>
                  <a:pt x="194" y="20"/>
                  <a:pt x="194" y="20"/>
                </a:cubicBezTo>
                <a:cubicBezTo>
                  <a:pt x="194" y="20"/>
                  <a:pt x="193" y="23"/>
                  <a:pt x="192" y="29"/>
                </a:cubicBezTo>
                <a:cubicBezTo>
                  <a:pt x="191" y="32"/>
                  <a:pt x="190" y="36"/>
                  <a:pt x="190" y="40"/>
                </a:cubicBezTo>
                <a:cubicBezTo>
                  <a:pt x="189" y="41"/>
                  <a:pt x="189" y="42"/>
                  <a:pt x="188" y="42"/>
                </a:cubicBezTo>
                <a:cubicBezTo>
                  <a:pt x="187" y="44"/>
                  <a:pt x="186" y="46"/>
                  <a:pt x="184" y="49"/>
                </a:cubicBezTo>
                <a:cubicBezTo>
                  <a:pt x="182" y="46"/>
                  <a:pt x="181" y="45"/>
                  <a:pt x="179" y="43"/>
                </a:cubicBezTo>
                <a:cubicBezTo>
                  <a:pt x="178" y="43"/>
                  <a:pt x="178" y="42"/>
                  <a:pt x="177" y="42"/>
                </a:cubicBezTo>
                <a:cubicBezTo>
                  <a:pt x="176" y="37"/>
                  <a:pt x="174" y="33"/>
                  <a:pt x="173" y="30"/>
                </a:cubicBezTo>
                <a:cubicBezTo>
                  <a:pt x="171" y="25"/>
                  <a:pt x="169" y="23"/>
                  <a:pt x="169" y="23"/>
                </a:cubicBezTo>
                <a:cubicBezTo>
                  <a:pt x="168" y="23"/>
                  <a:pt x="172" y="33"/>
                  <a:pt x="175" y="48"/>
                </a:cubicBezTo>
                <a:cubicBezTo>
                  <a:pt x="175" y="48"/>
                  <a:pt x="175" y="48"/>
                  <a:pt x="175" y="48"/>
                </a:cubicBezTo>
                <a:cubicBezTo>
                  <a:pt x="175" y="48"/>
                  <a:pt x="175" y="48"/>
                  <a:pt x="176" y="49"/>
                </a:cubicBezTo>
                <a:cubicBezTo>
                  <a:pt x="176" y="50"/>
                  <a:pt x="176" y="51"/>
                  <a:pt x="176" y="52"/>
                </a:cubicBezTo>
                <a:cubicBezTo>
                  <a:pt x="176" y="52"/>
                  <a:pt x="176" y="51"/>
                  <a:pt x="176" y="51"/>
                </a:cubicBezTo>
                <a:cubicBezTo>
                  <a:pt x="175" y="51"/>
                  <a:pt x="175" y="50"/>
                  <a:pt x="174" y="50"/>
                </a:cubicBezTo>
                <a:cubicBezTo>
                  <a:pt x="174" y="49"/>
                  <a:pt x="173" y="49"/>
                  <a:pt x="173" y="48"/>
                </a:cubicBezTo>
                <a:cubicBezTo>
                  <a:pt x="171" y="40"/>
                  <a:pt x="168" y="34"/>
                  <a:pt x="167" y="30"/>
                </a:cubicBezTo>
                <a:cubicBezTo>
                  <a:pt x="164" y="25"/>
                  <a:pt x="162" y="22"/>
                  <a:pt x="162" y="22"/>
                </a:cubicBezTo>
                <a:cubicBezTo>
                  <a:pt x="162" y="22"/>
                  <a:pt x="163" y="26"/>
                  <a:pt x="165" y="31"/>
                </a:cubicBezTo>
                <a:cubicBezTo>
                  <a:pt x="166" y="35"/>
                  <a:pt x="167" y="39"/>
                  <a:pt x="168" y="44"/>
                </a:cubicBezTo>
                <a:cubicBezTo>
                  <a:pt x="167" y="43"/>
                  <a:pt x="167" y="43"/>
                  <a:pt x="166" y="42"/>
                </a:cubicBezTo>
                <a:cubicBezTo>
                  <a:pt x="166" y="42"/>
                  <a:pt x="166" y="42"/>
                  <a:pt x="165" y="42"/>
                </a:cubicBezTo>
                <a:cubicBezTo>
                  <a:pt x="164" y="40"/>
                  <a:pt x="163" y="39"/>
                  <a:pt x="163" y="39"/>
                </a:cubicBezTo>
                <a:cubicBezTo>
                  <a:pt x="163" y="39"/>
                  <a:pt x="163" y="40"/>
                  <a:pt x="164" y="41"/>
                </a:cubicBezTo>
                <a:cubicBezTo>
                  <a:pt x="163" y="41"/>
                  <a:pt x="162" y="41"/>
                  <a:pt x="162" y="41"/>
                </a:cubicBezTo>
                <a:cubicBezTo>
                  <a:pt x="162" y="41"/>
                  <a:pt x="163" y="41"/>
                  <a:pt x="164" y="42"/>
                </a:cubicBezTo>
                <a:cubicBezTo>
                  <a:pt x="164" y="42"/>
                  <a:pt x="164" y="42"/>
                  <a:pt x="164" y="43"/>
                </a:cubicBezTo>
                <a:cubicBezTo>
                  <a:pt x="164" y="43"/>
                  <a:pt x="165" y="44"/>
                  <a:pt x="165" y="45"/>
                </a:cubicBezTo>
                <a:cubicBezTo>
                  <a:pt x="165" y="47"/>
                  <a:pt x="165" y="49"/>
                  <a:pt x="165" y="51"/>
                </a:cubicBezTo>
                <a:cubicBezTo>
                  <a:pt x="165" y="50"/>
                  <a:pt x="164" y="50"/>
                  <a:pt x="163" y="49"/>
                </a:cubicBezTo>
                <a:cubicBezTo>
                  <a:pt x="163" y="49"/>
                  <a:pt x="163" y="49"/>
                  <a:pt x="163" y="49"/>
                </a:cubicBezTo>
                <a:cubicBezTo>
                  <a:pt x="163" y="49"/>
                  <a:pt x="163" y="49"/>
                  <a:pt x="163" y="49"/>
                </a:cubicBezTo>
                <a:cubicBezTo>
                  <a:pt x="163" y="48"/>
                  <a:pt x="162" y="47"/>
                  <a:pt x="161" y="47"/>
                </a:cubicBezTo>
                <a:cubicBezTo>
                  <a:pt x="161" y="46"/>
                  <a:pt x="160" y="46"/>
                  <a:pt x="160" y="46"/>
                </a:cubicBezTo>
                <a:cubicBezTo>
                  <a:pt x="160" y="45"/>
                  <a:pt x="159" y="44"/>
                  <a:pt x="159" y="44"/>
                </a:cubicBezTo>
                <a:cubicBezTo>
                  <a:pt x="160" y="42"/>
                  <a:pt x="160" y="41"/>
                  <a:pt x="160" y="41"/>
                </a:cubicBezTo>
                <a:cubicBezTo>
                  <a:pt x="160" y="41"/>
                  <a:pt x="160" y="41"/>
                  <a:pt x="159" y="42"/>
                </a:cubicBezTo>
                <a:cubicBezTo>
                  <a:pt x="159" y="42"/>
                  <a:pt x="159" y="41"/>
                  <a:pt x="158" y="41"/>
                </a:cubicBezTo>
                <a:cubicBezTo>
                  <a:pt x="157" y="36"/>
                  <a:pt x="156" y="34"/>
                  <a:pt x="156" y="34"/>
                </a:cubicBezTo>
                <a:cubicBezTo>
                  <a:pt x="156" y="34"/>
                  <a:pt x="156" y="37"/>
                  <a:pt x="157" y="41"/>
                </a:cubicBezTo>
                <a:cubicBezTo>
                  <a:pt x="157" y="42"/>
                  <a:pt x="157" y="43"/>
                  <a:pt x="157" y="44"/>
                </a:cubicBezTo>
                <a:cubicBezTo>
                  <a:pt x="156" y="43"/>
                  <a:pt x="156" y="43"/>
                  <a:pt x="156" y="43"/>
                </a:cubicBezTo>
                <a:cubicBezTo>
                  <a:pt x="156" y="43"/>
                  <a:pt x="156" y="44"/>
                  <a:pt x="157" y="45"/>
                </a:cubicBezTo>
                <a:cubicBezTo>
                  <a:pt x="157" y="45"/>
                  <a:pt x="156" y="46"/>
                  <a:pt x="156" y="47"/>
                </a:cubicBezTo>
                <a:cubicBezTo>
                  <a:pt x="156" y="48"/>
                  <a:pt x="155" y="49"/>
                  <a:pt x="155" y="50"/>
                </a:cubicBezTo>
                <a:cubicBezTo>
                  <a:pt x="154" y="50"/>
                  <a:pt x="154" y="50"/>
                  <a:pt x="154" y="50"/>
                </a:cubicBezTo>
                <a:cubicBezTo>
                  <a:pt x="152" y="48"/>
                  <a:pt x="151" y="47"/>
                  <a:pt x="150" y="46"/>
                </a:cubicBezTo>
                <a:cubicBezTo>
                  <a:pt x="150" y="45"/>
                  <a:pt x="150" y="44"/>
                  <a:pt x="150" y="44"/>
                </a:cubicBezTo>
                <a:cubicBezTo>
                  <a:pt x="150" y="44"/>
                  <a:pt x="150" y="45"/>
                  <a:pt x="149" y="46"/>
                </a:cubicBezTo>
                <a:cubicBezTo>
                  <a:pt x="149" y="46"/>
                  <a:pt x="149" y="46"/>
                  <a:pt x="149" y="46"/>
                </a:cubicBezTo>
                <a:cubicBezTo>
                  <a:pt x="149" y="46"/>
                  <a:pt x="149" y="46"/>
                  <a:pt x="149" y="46"/>
                </a:cubicBezTo>
                <a:cubicBezTo>
                  <a:pt x="149" y="47"/>
                  <a:pt x="148" y="48"/>
                  <a:pt x="147" y="50"/>
                </a:cubicBezTo>
                <a:cubicBezTo>
                  <a:pt x="147" y="50"/>
                  <a:pt x="147" y="50"/>
                  <a:pt x="147" y="50"/>
                </a:cubicBezTo>
                <a:cubicBezTo>
                  <a:pt x="147" y="49"/>
                  <a:pt x="146" y="48"/>
                  <a:pt x="146" y="47"/>
                </a:cubicBezTo>
                <a:cubicBezTo>
                  <a:pt x="146" y="45"/>
                  <a:pt x="146" y="43"/>
                  <a:pt x="147" y="42"/>
                </a:cubicBezTo>
                <a:cubicBezTo>
                  <a:pt x="147" y="37"/>
                  <a:pt x="148" y="34"/>
                  <a:pt x="147" y="34"/>
                </a:cubicBezTo>
                <a:cubicBezTo>
                  <a:pt x="147" y="34"/>
                  <a:pt x="146" y="37"/>
                  <a:pt x="145" y="42"/>
                </a:cubicBezTo>
                <a:cubicBezTo>
                  <a:pt x="145" y="42"/>
                  <a:pt x="144" y="43"/>
                  <a:pt x="144" y="43"/>
                </a:cubicBezTo>
                <a:cubicBezTo>
                  <a:pt x="144" y="43"/>
                  <a:pt x="144" y="43"/>
                  <a:pt x="144" y="42"/>
                </a:cubicBezTo>
                <a:cubicBezTo>
                  <a:pt x="141" y="38"/>
                  <a:pt x="140" y="36"/>
                  <a:pt x="140" y="36"/>
                </a:cubicBezTo>
                <a:cubicBezTo>
                  <a:pt x="139" y="36"/>
                  <a:pt x="140" y="39"/>
                  <a:pt x="142" y="44"/>
                </a:cubicBezTo>
                <a:cubicBezTo>
                  <a:pt x="143" y="45"/>
                  <a:pt x="143" y="46"/>
                  <a:pt x="143" y="47"/>
                </a:cubicBezTo>
                <a:cubicBezTo>
                  <a:pt x="143" y="48"/>
                  <a:pt x="143" y="48"/>
                  <a:pt x="143" y="49"/>
                </a:cubicBezTo>
                <a:cubicBezTo>
                  <a:pt x="142" y="45"/>
                  <a:pt x="141" y="42"/>
                  <a:pt x="140" y="39"/>
                </a:cubicBezTo>
                <a:cubicBezTo>
                  <a:pt x="138" y="34"/>
                  <a:pt x="138" y="31"/>
                  <a:pt x="137" y="31"/>
                </a:cubicBezTo>
                <a:cubicBezTo>
                  <a:pt x="137" y="31"/>
                  <a:pt x="137" y="35"/>
                  <a:pt x="138" y="40"/>
                </a:cubicBezTo>
                <a:cubicBezTo>
                  <a:pt x="139" y="42"/>
                  <a:pt x="139" y="46"/>
                  <a:pt x="140" y="49"/>
                </a:cubicBezTo>
                <a:cubicBezTo>
                  <a:pt x="140" y="50"/>
                  <a:pt x="140" y="51"/>
                  <a:pt x="140" y="52"/>
                </a:cubicBezTo>
                <a:cubicBezTo>
                  <a:pt x="140" y="53"/>
                  <a:pt x="140" y="54"/>
                  <a:pt x="141" y="55"/>
                </a:cubicBezTo>
                <a:cubicBezTo>
                  <a:pt x="141" y="55"/>
                  <a:pt x="140" y="55"/>
                  <a:pt x="140" y="55"/>
                </a:cubicBezTo>
                <a:cubicBezTo>
                  <a:pt x="140" y="54"/>
                  <a:pt x="139" y="53"/>
                  <a:pt x="138" y="52"/>
                </a:cubicBezTo>
                <a:cubicBezTo>
                  <a:pt x="139" y="51"/>
                  <a:pt x="139" y="51"/>
                  <a:pt x="139" y="51"/>
                </a:cubicBezTo>
                <a:cubicBezTo>
                  <a:pt x="139" y="51"/>
                  <a:pt x="139" y="51"/>
                  <a:pt x="138" y="51"/>
                </a:cubicBezTo>
                <a:cubicBezTo>
                  <a:pt x="138" y="51"/>
                  <a:pt x="138" y="51"/>
                  <a:pt x="137" y="51"/>
                </a:cubicBezTo>
                <a:cubicBezTo>
                  <a:pt x="137" y="50"/>
                  <a:pt x="137" y="50"/>
                  <a:pt x="137" y="50"/>
                </a:cubicBezTo>
                <a:cubicBezTo>
                  <a:pt x="135" y="46"/>
                  <a:pt x="133" y="44"/>
                  <a:pt x="133" y="45"/>
                </a:cubicBezTo>
                <a:cubicBezTo>
                  <a:pt x="133" y="45"/>
                  <a:pt x="134" y="45"/>
                  <a:pt x="134" y="47"/>
                </a:cubicBezTo>
                <a:cubicBezTo>
                  <a:pt x="131" y="44"/>
                  <a:pt x="130" y="43"/>
                  <a:pt x="130" y="43"/>
                </a:cubicBezTo>
                <a:cubicBezTo>
                  <a:pt x="129" y="43"/>
                  <a:pt x="131" y="45"/>
                  <a:pt x="134" y="49"/>
                </a:cubicBezTo>
                <a:cubicBezTo>
                  <a:pt x="134" y="50"/>
                  <a:pt x="135" y="51"/>
                  <a:pt x="136" y="53"/>
                </a:cubicBezTo>
                <a:cubicBezTo>
                  <a:pt x="136" y="53"/>
                  <a:pt x="136" y="53"/>
                  <a:pt x="136" y="53"/>
                </a:cubicBezTo>
                <a:cubicBezTo>
                  <a:pt x="135" y="53"/>
                  <a:pt x="135" y="54"/>
                  <a:pt x="134" y="54"/>
                </a:cubicBezTo>
                <a:cubicBezTo>
                  <a:pt x="134" y="54"/>
                  <a:pt x="134" y="54"/>
                  <a:pt x="133" y="54"/>
                </a:cubicBezTo>
                <a:cubicBezTo>
                  <a:pt x="133" y="52"/>
                  <a:pt x="132" y="50"/>
                  <a:pt x="131" y="48"/>
                </a:cubicBezTo>
                <a:cubicBezTo>
                  <a:pt x="129" y="44"/>
                  <a:pt x="128" y="42"/>
                  <a:pt x="128" y="42"/>
                </a:cubicBezTo>
                <a:cubicBezTo>
                  <a:pt x="128" y="43"/>
                  <a:pt x="128" y="45"/>
                  <a:pt x="129" y="49"/>
                </a:cubicBezTo>
                <a:cubicBezTo>
                  <a:pt x="130" y="50"/>
                  <a:pt x="130" y="51"/>
                  <a:pt x="130" y="52"/>
                </a:cubicBezTo>
                <a:cubicBezTo>
                  <a:pt x="130" y="52"/>
                  <a:pt x="129" y="52"/>
                  <a:pt x="129" y="52"/>
                </a:cubicBezTo>
                <a:cubicBezTo>
                  <a:pt x="128" y="52"/>
                  <a:pt x="128" y="52"/>
                  <a:pt x="128" y="52"/>
                </a:cubicBezTo>
                <a:cubicBezTo>
                  <a:pt x="127" y="49"/>
                  <a:pt x="127" y="48"/>
                  <a:pt x="126" y="48"/>
                </a:cubicBezTo>
                <a:cubicBezTo>
                  <a:pt x="126" y="48"/>
                  <a:pt x="126" y="56"/>
                  <a:pt x="128" y="67"/>
                </a:cubicBezTo>
                <a:cubicBezTo>
                  <a:pt x="128" y="67"/>
                  <a:pt x="128" y="68"/>
                  <a:pt x="128" y="68"/>
                </a:cubicBezTo>
                <a:cubicBezTo>
                  <a:pt x="127" y="66"/>
                  <a:pt x="127" y="65"/>
                  <a:pt x="126" y="64"/>
                </a:cubicBezTo>
                <a:cubicBezTo>
                  <a:pt x="126" y="63"/>
                  <a:pt x="126" y="62"/>
                  <a:pt x="126" y="62"/>
                </a:cubicBezTo>
                <a:cubicBezTo>
                  <a:pt x="126" y="58"/>
                  <a:pt x="126" y="56"/>
                  <a:pt x="125" y="53"/>
                </a:cubicBezTo>
                <a:cubicBezTo>
                  <a:pt x="125" y="49"/>
                  <a:pt x="125" y="47"/>
                  <a:pt x="124" y="47"/>
                </a:cubicBezTo>
                <a:cubicBezTo>
                  <a:pt x="124" y="47"/>
                  <a:pt x="124" y="50"/>
                  <a:pt x="123" y="56"/>
                </a:cubicBezTo>
                <a:cubicBezTo>
                  <a:pt x="121" y="51"/>
                  <a:pt x="119" y="47"/>
                  <a:pt x="118" y="45"/>
                </a:cubicBezTo>
                <a:cubicBezTo>
                  <a:pt x="115" y="41"/>
                  <a:pt x="113" y="38"/>
                  <a:pt x="113" y="39"/>
                </a:cubicBezTo>
                <a:cubicBezTo>
                  <a:pt x="113" y="39"/>
                  <a:pt x="114" y="41"/>
                  <a:pt x="116" y="46"/>
                </a:cubicBezTo>
                <a:cubicBezTo>
                  <a:pt x="118" y="50"/>
                  <a:pt x="120" y="56"/>
                  <a:pt x="122" y="64"/>
                </a:cubicBezTo>
                <a:cubicBezTo>
                  <a:pt x="122" y="65"/>
                  <a:pt x="122" y="65"/>
                  <a:pt x="122" y="66"/>
                </a:cubicBezTo>
                <a:cubicBezTo>
                  <a:pt x="120" y="60"/>
                  <a:pt x="118" y="56"/>
                  <a:pt x="116" y="53"/>
                </a:cubicBezTo>
                <a:cubicBezTo>
                  <a:pt x="114" y="50"/>
                  <a:pt x="112" y="49"/>
                  <a:pt x="112" y="49"/>
                </a:cubicBezTo>
                <a:cubicBezTo>
                  <a:pt x="112" y="49"/>
                  <a:pt x="113" y="51"/>
                  <a:pt x="115" y="55"/>
                </a:cubicBezTo>
                <a:cubicBezTo>
                  <a:pt x="115" y="55"/>
                  <a:pt x="115" y="55"/>
                  <a:pt x="115" y="55"/>
                </a:cubicBezTo>
                <a:cubicBezTo>
                  <a:pt x="114" y="53"/>
                  <a:pt x="113" y="51"/>
                  <a:pt x="113" y="51"/>
                </a:cubicBezTo>
                <a:cubicBezTo>
                  <a:pt x="112" y="52"/>
                  <a:pt x="114" y="58"/>
                  <a:pt x="117" y="68"/>
                </a:cubicBezTo>
                <a:cubicBezTo>
                  <a:pt x="117" y="67"/>
                  <a:pt x="116" y="66"/>
                  <a:pt x="115" y="66"/>
                </a:cubicBezTo>
                <a:cubicBezTo>
                  <a:pt x="115" y="65"/>
                  <a:pt x="114" y="65"/>
                  <a:pt x="114" y="64"/>
                </a:cubicBezTo>
                <a:cubicBezTo>
                  <a:pt x="113" y="62"/>
                  <a:pt x="112" y="60"/>
                  <a:pt x="111" y="58"/>
                </a:cubicBezTo>
                <a:cubicBezTo>
                  <a:pt x="110" y="56"/>
                  <a:pt x="109" y="54"/>
                  <a:pt x="109" y="53"/>
                </a:cubicBezTo>
                <a:cubicBezTo>
                  <a:pt x="107" y="49"/>
                  <a:pt x="107" y="46"/>
                  <a:pt x="106" y="44"/>
                </a:cubicBezTo>
                <a:cubicBezTo>
                  <a:pt x="105" y="39"/>
                  <a:pt x="104" y="36"/>
                  <a:pt x="104" y="36"/>
                </a:cubicBezTo>
                <a:cubicBezTo>
                  <a:pt x="104" y="36"/>
                  <a:pt x="104" y="39"/>
                  <a:pt x="104" y="45"/>
                </a:cubicBezTo>
                <a:cubicBezTo>
                  <a:pt x="104" y="45"/>
                  <a:pt x="104" y="46"/>
                  <a:pt x="104" y="47"/>
                </a:cubicBezTo>
                <a:cubicBezTo>
                  <a:pt x="103" y="43"/>
                  <a:pt x="101" y="41"/>
                  <a:pt x="101" y="41"/>
                </a:cubicBezTo>
                <a:cubicBezTo>
                  <a:pt x="101" y="41"/>
                  <a:pt x="101" y="41"/>
                  <a:pt x="101" y="42"/>
                </a:cubicBezTo>
                <a:cubicBezTo>
                  <a:pt x="100" y="38"/>
                  <a:pt x="100" y="36"/>
                  <a:pt x="99" y="36"/>
                </a:cubicBezTo>
                <a:cubicBezTo>
                  <a:pt x="99" y="36"/>
                  <a:pt x="99" y="39"/>
                  <a:pt x="100" y="45"/>
                </a:cubicBezTo>
                <a:cubicBezTo>
                  <a:pt x="100" y="46"/>
                  <a:pt x="100" y="47"/>
                  <a:pt x="100" y="49"/>
                </a:cubicBezTo>
                <a:cubicBezTo>
                  <a:pt x="100" y="48"/>
                  <a:pt x="100" y="48"/>
                  <a:pt x="100" y="48"/>
                </a:cubicBezTo>
                <a:cubicBezTo>
                  <a:pt x="99" y="48"/>
                  <a:pt x="100" y="49"/>
                  <a:pt x="101" y="50"/>
                </a:cubicBezTo>
                <a:cubicBezTo>
                  <a:pt x="101" y="52"/>
                  <a:pt x="101" y="53"/>
                  <a:pt x="101" y="55"/>
                </a:cubicBezTo>
                <a:cubicBezTo>
                  <a:pt x="101" y="55"/>
                  <a:pt x="101" y="55"/>
                  <a:pt x="101" y="56"/>
                </a:cubicBezTo>
                <a:cubicBezTo>
                  <a:pt x="101" y="56"/>
                  <a:pt x="101" y="56"/>
                  <a:pt x="101" y="56"/>
                </a:cubicBezTo>
                <a:cubicBezTo>
                  <a:pt x="100" y="56"/>
                  <a:pt x="100" y="55"/>
                  <a:pt x="100" y="55"/>
                </a:cubicBezTo>
                <a:cubicBezTo>
                  <a:pt x="100" y="55"/>
                  <a:pt x="100" y="55"/>
                  <a:pt x="100" y="55"/>
                </a:cubicBezTo>
                <a:cubicBezTo>
                  <a:pt x="98" y="51"/>
                  <a:pt x="97" y="49"/>
                  <a:pt x="97" y="49"/>
                </a:cubicBezTo>
                <a:cubicBezTo>
                  <a:pt x="97" y="49"/>
                  <a:pt x="97" y="50"/>
                  <a:pt x="97" y="51"/>
                </a:cubicBezTo>
                <a:cubicBezTo>
                  <a:pt x="95" y="49"/>
                  <a:pt x="94" y="48"/>
                  <a:pt x="94" y="48"/>
                </a:cubicBezTo>
                <a:cubicBezTo>
                  <a:pt x="94" y="48"/>
                  <a:pt x="95" y="50"/>
                  <a:pt x="97" y="54"/>
                </a:cubicBezTo>
                <a:cubicBezTo>
                  <a:pt x="98" y="55"/>
                  <a:pt x="98" y="56"/>
                  <a:pt x="98" y="57"/>
                </a:cubicBezTo>
                <a:cubicBezTo>
                  <a:pt x="98" y="57"/>
                  <a:pt x="99" y="57"/>
                  <a:pt x="99" y="58"/>
                </a:cubicBezTo>
                <a:cubicBezTo>
                  <a:pt x="98" y="57"/>
                  <a:pt x="98" y="57"/>
                  <a:pt x="98" y="57"/>
                </a:cubicBezTo>
                <a:cubicBezTo>
                  <a:pt x="97" y="57"/>
                  <a:pt x="98" y="57"/>
                  <a:pt x="98" y="58"/>
                </a:cubicBezTo>
                <a:cubicBezTo>
                  <a:pt x="98" y="58"/>
                  <a:pt x="98" y="59"/>
                  <a:pt x="97" y="59"/>
                </a:cubicBezTo>
                <a:cubicBezTo>
                  <a:pt x="97" y="56"/>
                  <a:pt x="96" y="54"/>
                  <a:pt x="95" y="53"/>
                </a:cubicBezTo>
                <a:cubicBezTo>
                  <a:pt x="94" y="49"/>
                  <a:pt x="93" y="47"/>
                  <a:pt x="92" y="47"/>
                </a:cubicBezTo>
                <a:cubicBezTo>
                  <a:pt x="92" y="47"/>
                  <a:pt x="93" y="53"/>
                  <a:pt x="95" y="62"/>
                </a:cubicBezTo>
                <a:cubicBezTo>
                  <a:pt x="95" y="62"/>
                  <a:pt x="95" y="62"/>
                  <a:pt x="95" y="63"/>
                </a:cubicBezTo>
                <a:cubicBezTo>
                  <a:pt x="93" y="56"/>
                  <a:pt x="92" y="52"/>
                  <a:pt x="92" y="52"/>
                </a:cubicBezTo>
                <a:cubicBezTo>
                  <a:pt x="91" y="53"/>
                  <a:pt x="91" y="58"/>
                  <a:pt x="92" y="67"/>
                </a:cubicBezTo>
                <a:cubicBezTo>
                  <a:pt x="92" y="66"/>
                  <a:pt x="92" y="66"/>
                  <a:pt x="92" y="66"/>
                </a:cubicBezTo>
                <a:cubicBezTo>
                  <a:pt x="92" y="62"/>
                  <a:pt x="92" y="60"/>
                  <a:pt x="91" y="57"/>
                </a:cubicBezTo>
                <a:cubicBezTo>
                  <a:pt x="91" y="53"/>
                  <a:pt x="90" y="51"/>
                  <a:pt x="90" y="51"/>
                </a:cubicBezTo>
                <a:cubicBezTo>
                  <a:pt x="90" y="51"/>
                  <a:pt x="90" y="54"/>
                  <a:pt x="89" y="59"/>
                </a:cubicBezTo>
                <a:cubicBezTo>
                  <a:pt x="88" y="55"/>
                  <a:pt x="87" y="52"/>
                  <a:pt x="85" y="49"/>
                </a:cubicBezTo>
                <a:cubicBezTo>
                  <a:pt x="83" y="45"/>
                  <a:pt x="82" y="43"/>
                  <a:pt x="81" y="43"/>
                </a:cubicBezTo>
                <a:cubicBezTo>
                  <a:pt x="81" y="43"/>
                  <a:pt x="82" y="46"/>
                  <a:pt x="84" y="50"/>
                </a:cubicBezTo>
                <a:cubicBezTo>
                  <a:pt x="85" y="54"/>
                  <a:pt x="87" y="59"/>
                  <a:pt x="88" y="65"/>
                </a:cubicBezTo>
                <a:cubicBezTo>
                  <a:pt x="87" y="62"/>
                  <a:pt x="86" y="60"/>
                  <a:pt x="85" y="58"/>
                </a:cubicBezTo>
                <a:cubicBezTo>
                  <a:pt x="84" y="56"/>
                  <a:pt x="83" y="55"/>
                  <a:pt x="82" y="54"/>
                </a:cubicBezTo>
                <a:cubicBezTo>
                  <a:pt x="82" y="54"/>
                  <a:pt x="82" y="54"/>
                  <a:pt x="82" y="54"/>
                </a:cubicBezTo>
                <a:cubicBezTo>
                  <a:pt x="82" y="54"/>
                  <a:pt x="82" y="54"/>
                  <a:pt x="82" y="54"/>
                </a:cubicBezTo>
                <a:cubicBezTo>
                  <a:pt x="82" y="53"/>
                  <a:pt x="81" y="53"/>
                  <a:pt x="81" y="53"/>
                </a:cubicBezTo>
                <a:cubicBezTo>
                  <a:pt x="81" y="53"/>
                  <a:pt x="81" y="54"/>
                  <a:pt x="82" y="55"/>
                </a:cubicBezTo>
                <a:cubicBezTo>
                  <a:pt x="81" y="56"/>
                  <a:pt x="80" y="57"/>
                  <a:pt x="79" y="60"/>
                </a:cubicBezTo>
                <a:cubicBezTo>
                  <a:pt x="78" y="58"/>
                  <a:pt x="77" y="57"/>
                  <a:pt x="76" y="57"/>
                </a:cubicBezTo>
                <a:cubicBezTo>
                  <a:pt x="76" y="56"/>
                  <a:pt x="76" y="56"/>
                  <a:pt x="75" y="55"/>
                </a:cubicBezTo>
                <a:cubicBezTo>
                  <a:pt x="75" y="55"/>
                  <a:pt x="75" y="55"/>
                  <a:pt x="75" y="55"/>
                </a:cubicBezTo>
                <a:cubicBezTo>
                  <a:pt x="76" y="54"/>
                  <a:pt x="76" y="53"/>
                  <a:pt x="76" y="53"/>
                </a:cubicBezTo>
                <a:cubicBezTo>
                  <a:pt x="76" y="53"/>
                  <a:pt x="76" y="53"/>
                  <a:pt x="75" y="54"/>
                </a:cubicBezTo>
                <a:cubicBezTo>
                  <a:pt x="75" y="53"/>
                  <a:pt x="75" y="52"/>
                  <a:pt x="75" y="51"/>
                </a:cubicBezTo>
                <a:cubicBezTo>
                  <a:pt x="75" y="47"/>
                  <a:pt x="74" y="44"/>
                  <a:pt x="74" y="44"/>
                </a:cubicBezTo>
                <a:cubicBezTo>
                  <a:pt x="74" y="44"/>
                  <a:pt x="73" y="47"/>
                  <a:pt x="73" y="52"/>
                </a:cubicBezTo>
                <a:cubicBezTo>
                  <a:pt x="73" y="52"/>
                  <a:pt x="73" y="53"/>
                  <a:pt x="73" y="53"/>
                </a:cubicBezTo>
                <a:cubicBezTo>
                  <a:pt x="72" y="52"/>
                  <a:pt x="72" y="52"/>
                  <a:pt x="72" y="52"/>
                </a:cubicBezTo>
                <a:cubicBezTo>
                  <a:pt x="72" y="52"/>
                  <a:pt x="72" y="53"/>
                  <a:pt x="73" y="54"/>
                </a:cubicBezTo>
                <a:cubicBezTo>
                  <a:pt x="73" y="55"/>
                  <a:pt x="73" y="56"/>
                  <a:pt x="73" y="57"/>
                </a:cubicBezTo>
                <a:cubicBezTo>
                  <a:pt x="73" y="57"/>
                  <a:pt x="72" y="58"/>
                  <a:pt x="72" y="59"/>
                </a:cubicBezTo>
                <a:cubicBezTo>
                  <a:pt x="71" y="60"/>
                  <a:pt x="70" y="61"/>
                  <a:pt x="70" y="62"/>
                </a:cubicBezTo>
                <a:cubicBezTo>
                  <a:pt x="69" y="60"/>
                  <a:pt x="69" y="59"/>
                  <a:pt x="69" y="57"/>
                </a:cubicBezTo>
                <a:cubicBezTo>
                  <a:pt x="69" y="56"/>
                  <a:pt x="69" y="55"/>
                  <a:pt x="69" y="55"/>
                </a:cubicBezTo>
                <a:cubicBezTo>
                  <a:pt x="69" y="54"/>
                  <a:pt x="69" y="54"/>
                  <a:pt x="69" y="54"/>
                </a:cubicBezTo>
                <a:cubicBezTo>
                  <a:pt x="70" y="53"/>
                  <a:pt x="70" y="52"/>
                  <a:pt x="70" y="52"/>
                </a:cubicBezTo>
                <a:cubicBezTo>
                  <a:pt x="70" y="52"/>
                  <a:pt x="70" y="53"/>
                  <a:pt x="69" y="53"/>
                </a:cubicBezTo>
                <a:cubicBezTo>
                  <a:pt x="69" y="52"/>
                  <a:pt x="69" y="51"/>
                  <a:pt x="69" y="51"/>
                </a:cubicBezTo>
                <a:cubicBezTo>
                  <a:pt x="69" y="51"/>
                  <a:pt x="69" y="51"/>
                  <a:pt x="68" y="52"/>
                </a:cubicBezTo>
                <a:cubicBezTo>
                  <a:pt x="68" y="53"/>
                  <a:pt x="68" y="54"/>
                  <a:pt x="67" y="54"/>
                </a:cubicBezTo>
                <a:cubicBezTo>
                  <a:pt x="67" y="55"/>
                  <a:pt x="66" y="56"/>
                  <a:pt x="65" y="57"/>
                </a:cubicBezTo>
                <a:cubicBezTo>
                  <a:pt x="65" y="51"/>
                  <a:pt x="66" y="47"/>
                  <a:pt x="66" y="43"/>
                </a:cubicBezTo>
                <a:cubicBezTo>
                  <a:pt x="66" y="38"/>
                  <a:pt x="67" y="34"/>
                  <a:pt x="66" y="34"/>
                </a:cubicBezTo>
                <a:cubicBezTo>
                  <a:pt x="66" y="34"/>
                  <a:pt x="66" y="35"/>
                  <a:pt x="65" y="37"/>
                </a:cubicBezTo>
                <a:cubicBezTo>
                  <a:pt x="65" y="38"/>
                  <a:pt x="64" y="41"/>
                  <a:pt x="64" y="44"/>
                </a:cubicBezTo>
                <a:cubicBezTo>
                  <a:pt x="63" y="48"/>
                  <a:pt x="62" y="55"/>
                  <a:pt x="62" y="62"/>
                </a:cubicBezTo>
                <a:cubicBezTo>
                  <a:pt x="62" y="63"/>
                  <a:pt x="62" y="64"/>
                  <a:pt x="62" y="64"/>
                </a:cubicBezTo>
                <a:cubicBezTo>
                  <a:pt x="61" y="65"/>
                  <a:pt x="61" y="65"/>
                  <a:pt x="60" y="66"/>
                </a:cubicBezTo>
                <a:cubicBezTo>
                  <a:pt x="60" y="65"/>
                  <a:pt x="60" y="64"/>
                  <a:pt x="60" y="63"/>
                </a:cubicBezTo>
                <a:cubicBezTo>
                  <a:pt x="60" y="63"/>
                  <a:pt x="60" y="63"/>
                  <a:pt x="60" y="63"/>
                </a:cubicBezTo>
                <a:cubicBezTo>
                  <a:pt x="60" y="63"/>
                  <a:pt x="60" y="63"/>
                  <a:pt x="60" y="63"/>
                </a:cubicBezTo>
                <a:cubicBezTo>
                  <a:pt x="60" y="55"/>
                  <a:pt x="60" y="49"/>
                  <a:pt x="60" y="45"/>
                </a:cubicBezTo>
                <a:cubicBezTo>
                  <a:pt x="61" y="40"/>
                  <a:pt x="61" y="37"/>
                  <a:pt x="60" y="36"/>
                </a:cubicBezTo>
                <a:cubicBezTo>
                  <a:pt x="60" y="36"/>
                  <a:pt x="59" y="40"/>
                  <a:pt x="58" y="45"/>
                </a:cubicBezTo>
                <a:cubicBezTo>
                  <a:pt x="58" y="49"/>
                  <a:pt x="57" y="52"/>
                  <a:pt x="57" y="57"/>
                </a:cubicBezTo>
                <a:cubicBezTo>
                  <a:pt x="56" y="58"/>
                  <a:pt x="56" y="58"/>
                  <a:pt x="55" y="59"/>
                </a:cubicBezTo>
                <a:cubicBezTo>
                  <a:pt x="55" y="59"/>
                  <a:pt x="55" y="60"/>
                  <a:pt x="55" y="60"/>
                </a:cubicBezTo>
                <a:cubicBezTo>
                  <a:pt x="55" y="56"/>
                  <a:pt x="55" y="53"/>
                  <a:pt x="55" y="51"/>
                </a:cubicBezTo>
                <a:cubicBezTo>
                  <a:pt x="54" y="46"/>
                  <a:pt x="53" y="43"/>
                  <a:pt x="53" y="43"/>
                </a:cubicBezTo>
                <a:cubicBezTo>
                  <a:pt x="53" y="43"/>
                  <a:pt x="53" y="46"/>
                  <a:pt x="53" y="51"/>
                </a:cubicBezTo>
                <a:cubicBezTo>
                  <a:pt x="53" y="57"/>
                  <a:pt x="52" y="64"/>
                  <a:pt x="49" y="73"/>
                </a:cubicBezTo>
                <a:cubicBezTo>
                  <a:pt x="49" y="73"/>
                  <a:pt x="49" y="74"/>
                  <a:pt x="49" y="75"/>
                </a:cubicBezTo>
                <a:cubicBezTo>
                  <a:pt x="48" y="76"/>
                  <a:pt x="47" y="77"/>
                  <a:pt x="47" y="78"/>
                </a:cubicBezTo>
                <a:cubicBezTo>
                  <a:pt x="48" y="67"/>
                  <a:pt x="48" y="60"/>
                  <a:pt x="48" y="60"/>
                </a:cubicBezTo>
                <a:cubicBezTo>
                  <a:pt x="48" y="60"/>
                  <a:pt x="47" y="62"/>
                  <a:pt x="46" y="65"/>
                </a:cubicBezTo>
                <a:cubicBezTo>
                  <a:pt x="46" y="64"/>
                  <a:pt x="46" y="64"/>
                  <a:pt x="46" y="64"/>
                </a:cubicBezTo>
                <a:cubicBezTo>
                  <a:pt x="47" y="60"/>
                  <a:pt x="48" y="58"/>
                  <a:pt x="48" y="58"/>
                </a:cubicBezTo>
                <a:cubicBezTo>
                  <a:pt x="48" y="57"/>
                  <a:pt x="46" y="59"/>
                  <a:pt x="45" y="63"/>
                </a:cubicBezTo>
                <a:cubicBezTo>
                  <a:pt x="43" y="67"/>
                  <a:pt x="42" y="71"/>
                  <a:pt x="42" y="77"/>
                </a:cubicBezTo>
                <a:cubicBezTo>
                  <a:pt x="42" y="76"/>
                  <a:pt x="42" y="76"/>
                  <a:pt x="41" y="75"/>
                </a:cubicBezTo>
                <a:cubicBezTo>
                  <a:pt x="41" y="67"/>
                  <a:pt x="43" y="60"/>
                  <a:pt x="43" y="55"/>
                </a:cubicBezTo>
                <a:cubicBezTo>
                  <a:pt x="45" y="51"/>
                  <a:pt x="45" y="48"/>
                  <a:pt x="45" y="48"/>
                </a:cubicBezTo>
                <a:cubicBezTo>
                  <a:pt x="45" y="48"/>
                  <a:pt x="43" y="50"/>
                  <a:pt x="42" y="55"/>
                </a:cubicBezTo>
                <a:cubicBezTo>
                  <a:pt x="41" y="58"/>
                  <a:pt x="39" y="63"/>
                  <a:pt x="38" y="67"/>
                </a:cubicBezTo>
                <a:cubicBezTo>
                  <a:pt x="37" y="62"/>
                  <a:pt x="36" y="59"/>
                  <a:pt x="36" y="59"/>
                </a:cubicBezTo>
                <a:cubicBezTo>
                  <a:pt x="35" y="59"/>
                  <a:pt x="35" y="61"/>
                  <a:pt x="36" y="66"/>
                </a:cubicBezTo>
                <a:cubicBezTo>
                  <a:pt x="36" y="68"/>
                  <a:pt x="37" y="71"/>
                  <a:pt x="37" y="74"/>
                </a:cubicBezTo>
                <a:cubicBezTo>
                  <a:pt x="37" y="74"/>
                  <a:pt x="37" y="75"/>
                  <a:pt x="37" y="76"/>
                </a:cubicBezTo>
                <a:cubicBezTo>
                  <a:pt x="37" y="77"/>
                  <a:pt x="37" y="79"/>
                  <a:pt x="37" y="80"/>
                </a:cubicBezTo>
                <a:cubicBezTo>
                  <a:pt x="37" y="80"/>
                  <a:pt x="37" y="80"/>
                  <a:pt x="37" y="80"/>
                </a:cubicBezTo>
                <a:cubicBezTo>
                  <a:pt x="35" y="68"/>
                  <a:pt x="34" y="60"/>
                  <a:pt x="34" y="61"/>
                </a:cubicBezTo>
                <a:cubicBezTo>
                  <a:pt x="34" y="61"/>
                  <a:pt x="33" y="66"/>
                  <a:pt x="33" y="74"/>
                </a:cubicBezTo>
                <a:cubicBezTo>
                  <a:pt x="32" y="73"/>
                  <a:pt x="32" y="73"/>
                  <a:pt x="31" y="72"/>
                </a:cubicBezTo>
                <a:cubicBezTo>
                  <a:pt x="31" y="71"/>
                  <a:pt x="31" y="71"/>
                  <a:pt x="31" y="70"/>
                </a:cubicBezTo>
                <a:cubicBezTo>
                  <a:pt x="31" y="67"/>
                  <a:pt x="31" y="64"/>
                  <a:pt x="31" y="62"/>
                </a:cubicBezTo>
                <a:cubicBezTo>
                  <a:pt x="32" y="58"/>
                  <a:pt x="32" y="56"/>
                  <a:pt x="31" y="55"/>
                </a:cubicBezTo>
                <a:cubicBezTo>
                  <a:pt x="31" y="55"/>
                  <a:pt x="30" y="58"/>
                  <a:pt x="29" y="62"/>
                </a:cubicBezTo>
                <a:cubicBezTo>
                  <a:pt x="29" y="64"/>
                  <a:pt x="29" y="67"/>
                  <a:pt x="28" y="69"/>
                </a:cubicBezTo>
                <a:cubicBezTo>
                  <a:pt x="28" y="69"/>
                  <a:pt x="28" y="69"/>
                  <a:pt x="28" y="69"/>
                </a:cubicBezTo>
                <a:cubicBezTo>
                  <a:pt x="27" y="68"/>
                  <a:pt x="26" y="68"/>
                  <a:pt x="26" y="68"/>
                </a:cubicBezTo>
                <a:cubicBezTo>
                  <a:pt x="26" y="68"/>
                  <a:pt x="26" y="68"/>
                  <a:pt x="26" y="68"/>
                </a:cubicBezTo>
                <a:cubicBezTo>
                  <a:pt x="26" y="66"/>
                  <a:pt x="27" y="64"/>
                  <a:pt x="27" y="63"/>
                </a:cubicBezTo>
                <a:cubicBezTo>
                  <a:pt x="29" y="59"/>
                  <a:pt x="30" y="57"/>
                  <a:pt x="30" y="57"/>
                </a:cubicBezTo>
                <a:cubicBezTo>
                  <a:pt x="30" y="57"/>
                  <a:pt x="28" y="58"/>
                  <a:pt x="26" y="61"/>
                </a:cubicBezTo>
                <a:cubicBezTo>
                  <a:pt x="26" y="60"/>
                  <a:pt x="27" y="59"/>
                  <a:pt x="26" y="59"/>
                </a:cubicBezTo>
                <a:cubicBezTo>
                  <a:pt x="26" y="59"/>
                  <a:pt x="26" y="60"/>
                  <a:pt x="25" y="61"/>
                </a:cubicBezTo>
                <a:cubicBezTo>
                  <a:pt x="25" y="62"/>
                  <a:pt x="24" y="63"/>
                  <a:pt x="24" y="65"/>
                </a:cubicBezTo>
                <a:cubicBezTo>
                  <a:pt x="24" y="66"/>
                  <a:pt x="24" y="66"/>
                  <a:pt x="24" y="66"/>
                </a:cubicBezTo>
                <a:cubicBezTo>
                  <a:pt x="24" y="66"/>
                  <a:pt x="23" y="66"/>
                  <a:pt x="23" y="67"/>
                </a:cubicBezTo>
                <a:cubicBezTo>
                  <a:pt x="23" y="67"/>
                  <a:pt x="22" y="67"/>
                  <a:pt x="22" y="67"/>
                </a:cubicBezTo>
                <a:cubicBezTo>
                  <a:pt x="22" y="67"/>
                  <a:pt x="23" y="67"/>
                  <a:pt x="23" y="67"/>
                </a:cubicBezTo>
                <a:cubicBezTo>
                  <a:pt x="23" y="69"/>
                  <a:pt x="22" y="70"/>
                  <a:pt x="22" y="71"/>
                </a:cubicBezTo>
                <a:cubicBezTo>
                  <a:pt x="22" y="71"/>
                  <a:pt x="21" y="71"/>
                  <a:pt x="21" y="71"/>
                </a:cubicBezTo>
                <a:cubicBezTo>
                  <a:pt x="21" y="64"/>
                  <a:pt x="21" y="59"/>
                  <a:pt x="21" y="55"/>
                </a:cubicBezTo>
                <a:cubicBezTo>
                  <a:pt x="20" y="50"/>
                  <a:pt x="20" y="47"/>
                  <a:pt x="20" y="47"/>
                </a:cubicBezTo>
                <a:cubicBezTo>
                  <a:pt x="19" y="48"/>
                  <a:pt x="19" y="51"/>
                  <a:pt x="19" y="56"/>
                </a:cubicBezTo>
                <a:cubicBezTo>
                  <a:pt x="19" y="59"/>
                  <a:pt x="18" y="64"/>
                  <a:pt x="18" y="69"/>
                </a:cubicBezTo>
                <a:cubicBezTo>
                  <a:pt x="18" y="69"/>
                  <a:pt x="17" y="68"/>
                  <a:pt x="17" y="69"/>
                </a:cubicBezTo>
                <a:cubicBezTo>
                  <a:pt x="17" y="69"/>
                  <a:pt x="18" y="69"/>
                  <a:pt x="18" y="69"/>
                </a:cubicBezTo>
                <a:cubicBezTo>
                  <a:pt x="18" y="72"/>
                  <a:pt x="18" y="75"/>
                  <a:pt x="18" y="78"/>
                </a:cubicBezTo>
                <a:cubicBezTo>
                  <a:pt x="18" y="79"/>
                  <a:pt x="18" y="79"/>
                  <a:pt x="18" y="79"/>
                </a:cubicBezTo>
                <a:cubicBezTo>
                  <a:pt x="17" y="79"/>
                  <a:pt x="17" y="79"/>
                  <a:pt x="17" y="79"/>
                </a:cubicBezTo>
                <a:cubicBezTo>
                  <a:pt x="16" y="62"/>
                  <a:pt x="19" y="53"/>
                  <a:pt x="18" y="53"/>
                </a:cubicBezTo>
                <a:cubicBezTo>
                  <a:pt x="18" y="53"/>
                  <a:pt x="17" y="55"/>
                  <a:pt x="16" y="60"/>
                </a:cubicBezTo>
                <a:cubicBezTo>
                  <a:pt x="15" y="63"/>
                  <a:pt x="15" y="66"/>
                  <a:pt x="14" y="69"/>
                </a:cubicBezTo>
                <a:cubicBezTo>
                  <a:pt x="14" y="71"/>
                  <a:pt x="13" y="72"/>
                  <a:pt x="13" y="74"/>
                </a:cubicBezTo>
                <a:cubicBezTo>
                  <a:pt x="13" y="73"/>
                  <a:pt x="13" y="72"/>
                  <a:pt x="12" y="72"/>
                </a:cubicBezTo>
                <a:cubicBezTo>
                  <a:pt x="11" y="69"/>
                  <a:pt x="9" y="66"/>
                  <a:pt x="7" y="65"/>
                </a:cubicBezTo>
                <a:cubicBezTo>
                  <a:pt x="5" y="64"/>
                  <a:pt x="3" y="63"/>
                  <a:pt x="2" y="63"/>
                </a:cubicBezTo>
                <a:cubicBezTo>
                  <a:pt x="1" y="63"/>
                  <a:pt x="0" y="63"/>
                  <a:pt x="0" y="63"/>
                </a:cubicBezTo>
                <a:cubicBezTo>
                  <a:pt x="0" y="63"/>
                  <a:pt x="3" y="64"/>
                  <a:pt x="6" y="67"/>
                </a:cubicBezTo>
                <a:cubicBezTo>
                  <a:pt x="9" y="69"/>
                  <a:pt x="11" y="75"/>
                  <a:pt x="11" y="81"/>
                </a:cubicBezTo>
                <a:cubicBezTo>
                  <a:pt x="10" y="81"/>
                  <a:pt x="10" y="81"/>
                  <a:pt x="9" y="80"/>
                </a:cubicBezTo>
                <a:cubicBezTo>
                  <a:pt x="7" y="79"/>
                  <a:pt x="6" y="77"/>
                  <a:pt x="6" y="77"/>
                </a:cubicBezTo>
                <a:cubicBezTo>
                  <a:pt x="5" y="77"/>
                  <a:pt x="6" y="79"/>
                  <a:pt x="8" y="82"/>
                </a:cubicBezTo>
                <a:cubicBezTo>
                  <a:pt x="9" y="83"/>
                  <a:pt x="10" y="84"/>
                  <a:pt x="11" y="85"/>
                </a:cubicBezTo>
                <a:cubicBezTo>
                  <a:pt x="11" y="85"/>
                  <a:pt x="11" y="86"/>
                  <a:pt x="11" y="86"/>
                </a:cubicBezTo>
                <a:cubicBezTo>
                  <a:pt x="11" y="85"/>
                  <a:pt x="10" y="85"/>
                  <a:pt x="9" y="84"/>
                </a:cubicBezTo>
                <a:cubicBezTo>
                  <a:pt x="7" y="83"/>
                  <a:pt x="6" y="83"/>
                  <a:pt x="6" y="83"/>
                </a:cubicBezTo>
                <a:cubicBezTo>
                  <a:pt x="6" y="83"/>
                  <a:pt x="6" y="83"/>
                  <a:pt x="6" y="83"/>
                </a:cubicBezTo>
                <a:cubicBezTo>
                  <a:pt x="5" y="83"/>
                  <a:pt x="5" y="84"/>
                  <a:pt x="5" y="87"/>
                </a:cubicBezTo>
                <a:cubicBezTo>
                  <a:pt x="5" y="88"/>
                  <a:pt x="5" y="90"/>
                  <a:pt x="5" y="92"/>
                </a:cubicBezTo>
                <a:cubicBezTo>
                  <a:pt x="5" y="92"/>
                  <a:pt x="5" y="92"/>
                  <a:pt x="5" y="92"/>
                </a:cubicBezTo>
                <a:cubicBezTo>
                  <a:pt x="4" y="91"/>
                  <a:pt x="3" y="90"/>
                  <a:pt x="3" y="89"/>
                </a:cubicBezTo>
                <a:cubicBezTo>
                  <a:pt x="1" y="87"/>
                  <a:pt x="0" y="87"/>
                  <a:pt x="0" y="87"/>
                </a:cubicBezTo>
                <a:cubicBezTo>
                  <a:pt x="0" y="87"/>
                  <a:pt x="0" y="88"/>
                  <a:pt x="1" y="90"/>
                </a:cubicBezTo>
                <a:cubicBezTo>
                  <a:pt x="2" y="91"/>
                  <a:pt x="2" y="92"/>
                  <a:pt x="3" y="94"/>
                </a:cubicBezTo>
                <a:cubicBezTo>
                  <a:pt x="3" y="95"/>
                  <a:pt x="4" y="96"/>
                  <a:pt x="4" y="98"/>
                </a:cubicBezTo>
                <a:cubicBezTo>
                  <a:pt x="6" y="104"/>
                  <a:pt x="5" y="110"/>
                  <a:pt x="8" y="109"/>
                </a:cubicBezTo>
                <a:cubicBezTo>
                  <a:pt x="9" y="109"/>
                  <a:pt x="9" y="109"/>
                  <a:pt x="10" y="109"/>
                </a:cubicBezTo>
                <a:cubicBezTo>
                  <a:pt x="11" y="110"/>
                  <a:pt x="12" y="110"/>
                  <a:pt x="13" y="109"/>
                </a:cubicBezTo>
                <a:cubicBezTo>
                  <a:pt x="13" y="109"/>
                  <a:pt x="13" y="109"/>
                  <a:pt x="13" y="109"/>
                </a:cubicBezTo>
                <a:cubicBezTo>
                  <a:pt x="14" y="109"/>
                  <a:pt x="15" y="108"/>
                  <a:pt x="16" y="107"/>
                </a:cubicBezTo>
                <a:cubicBezTo>
                  <a:pt x="16" y="107"/>
                  <a:pt x="16" y="106"/>
                  <a:pt x="16" y="106"/>
                </a:cubicBezTo>
                <a:cubicBezTo>
                  <a:pt x="17" y="107"/>
                  <a:pt x="18" y="108"/>
                  <a:pt x="19" y="108"/>
                </a:cubicBezTo>
                <a:cubicBezTo>
                  <a:pt x="20" y="107"/>
                  <a:pt x="20" y="107"/>
                  <a:pt x="20" y="107"/>
                </a:cubicBezTo>
                <a:cubicBezTo>
                  <a:pt x="20" y="107"/>
                  <a:pt x="20" y="107"/>
                  <a:pt x="20" y="107"/>
                </a:cubicBezTo>
                <a:cubicBezTo>
                  <a:pt x="20" y="107"/>
                  <a:pt x="21" y="107"/>
                  <a:pt x="21" y="107"/>
                </a:cubicBezTo>
                <a:cubicBezTo>
                  <a:pt x="22" y="107"/>
                  <a:pt x="22" y="107"/>
                  <a:pt x="22" y="107"/>
                </a:cubicBezTo>
                <a:cubicBezTo>
                  <a:pt x="23" y="107"/>
                  <a:pt x="24" y="106"/>
                  <a:pt x="24" y="106"/>
                </a:cubicBezTo>
                <a:cubicBezTo>
                  <a:pt x="25" y="107"/>
                  <a:pt x="25" y="107"/>
                  <a:pt x="26" y="107"/>
                </a:cubicBezTo>
                <a:cubicBezTo>
                  <a:pt x="26" y="107"/>
                  <a:pt x="27" y="107"/>
                  <a:pt x="27" y="106"/>
                </a:cubicBezTo>
                <a:cubicBezTo>
                  <a:pt x="27" y="106"/>
                  <a:pt x="27" y="106"/>
                  <a:pt x="27" y="106"/>
                </a:cubicBezTo>
                <a:cubicBezTo>
                  <a:pt x="28" y="106"/>
                  <a:pt x="28" y="106"/>
                  <a:pt x="29" y="106"/>
                </a:cubicBezTo>
                <a:cubicBezTo>
                  <a:pt x="29" y="106"/>
                  <a:pt x="29" y="106"/>
                  <a:pt x="29" y="106"/>
                </a:cubicBezTo>
                <a:cubicBezTo>
                  <a:pt x="29" y="106"/>
                  <a:pt x="29" y="106"/>
                  <a:pt x="30" y="106"/>
                </a:cubicBezTo>
                <a:cubicBezTo>
                  <a:pt x="30" y="106"/>
                  <a:pt x="31" y="105"/>
                  <a:pt x="31" y="105"/>
                </a:cubicBezTo>
                <a:cubicBezTo>
                  <a:pt x="32" y="105"/>
                  <a:pt x="32" y="106"/>
                  <a:pt x="33" y="105"/>
                </a:cubicBezTo>
                <a:cubicBezTo>
                  <a:pt x="33" y="105"/>
                  <a:pt x="33" y="105"/>
                  <a:pt x="34" y="105"/>
                </a:cubicBezTo>
                <a:cubicBezTo>
                  <a:pt x="34" y="105"/>
                  <a:pt x="34" y="105"/>
                  <a:pt x="34" y="105"/>
                </a:cubicBezTo>
                <a:cubicBezTo>
                  <a:pt x="34" y="105"/>
                  <a:pt x="34" y="105"/>
                  <a:pt x="34" y="105"/>
                </a:cubicBezTo>
                <a:cubicBezTo>
                  <a:pt x="34" y="105"/>
                  <a:pt x="34" y="105"/>
                  <a:pt x="34" y="105"/>
                </a:cubicBezTo>
                <a:cubicBezTo>
                  <a:pt x="35" y="105"/>
                  <a:pt x="36" y="105"/>
                  <a:pt x="36" y="104"/>
                </a:cubicBezTo>
                <a:cubicBezTo>
                  <a:pt x="38" y="105"/>
                  <a:pt x="39" y="105"/>
                  <a:pt x="40" y="105"/>
                </a:cubicBezTo>
                <a:cubicBezTo>
                  <a:pt x="40" y="105"/>
                  <a:pt x="40" y="104"/>
                  <a:pt x="40" y="104"/>
                </a:cubicBezTo>
                <a:cubicBezTo>
                  <a:pt x="40" y="104"/>
                  <a:pt x="40" y="104"/>
                  <a:pt x="40" y="104"/>
                </a:cubicBezTo>
                <a:cubicBezTo>
                  <a:pt x="41" y="104"/>
                  <a:pt x="41" y="104"/>
                  <a:pt x="42" y="104"/>
                </a:cubicBezTo>
                <a:cubicBezTo>
                  <a:pt x="42" y="104"/>
                  <a:pt x="42" y="104"/>
                  <a:pt x="42" y="104"/>
                </a:cubicBezTo>
                <a:cubicBezTo>
                  <a:pt x="42" y="104"/>
                  <a:pt x="42" y="104"/>
                  <a:pt x="42" y="104"/>
                </a:cubicBezTo>
                <a:cubicBezTo>
                  <a:pt x="42" y="104"/>
                  <a:pt x="43" y="104"/>
                  <a:pt x="43" y="104"/>
                </a:cubicBezTo>
                <a:cubicBezTo>
                  <a:pt x="44" y="104"/>
                  <a:pt x="44" y="104"/>
                  <a:pt x="44" y="104"/>
                </a:cubicBezTo>
                <a:cubicBezTo>
                  <a:pt x="45" y="104"/>
                  <a:pt x="45" y="104"/>
                  <a:pt x="45" y="104"/>
                </a:cubicBezTo>
                <a:cubicBezTo>
                  <a:pt x="45" y="103"/>
                  <a:pt x="45" y="103"/>
                  <a:pt x="46" y="103"/>
                </a:cubicBezTo>
                <a:cubicBezTo>
                  <a:pt x="46" y="103"/>
                  <a:pt x="46" y="103"/>
                  <a:pt x="47" y="103"/>
                </a:cubicBezTo>
                <a:cubicBezTo>
                  <a:pt x="47" y="103"/>
                  <a:pt x="48" y="103"/>
                  <a:pt x="48" y="103"/>
                </a:cubicBezTo>
                <a:cubicBezTo>
                  <a:pt x="48" y="103"/>
                  <a:pt x="49" y="103"/>
                  <a:pt x="49" y="103"/>
                </a:cubicBezTo>
                <a:cubicBezTo>
                  <a:pt x="49" y="103"/>
                  <a:pt x="49" y="103"/>
                  <a:pt x="50" y="103"/>
                </a:cubicBezTo>
                <a:cubicBezTo>
                  <a:pt x="50" y="103"/>
                  <a:pt x="50" y="103"/>
                  <a:pt x="50" y="103"/>
                </a:cubicBezTo>
                <a:cubicBezTo>
                  <a:pt x="51" y="103"/>
                  <a:pt x="51" y="102"/>
                  <a:pt x="52" y="102"/>
                </a:cubicBezTo>
                <a:cubicBezTo>
                  <a:pt x="52" y="102"/>
                  <a:pt x="53" y="103"/>
                  <a:pt x="53" y="102"/>
                </a:cubicBezTo>
                <a:cubicBezTo>
                  <a:pt x="54" y="102"/>
                  <a:pt x="54" y="102"/>
                  <a:pt x="54" y="102"/>
                </a:cubicBezTo>
                <a:cubicBezTo>
                  <a:pt x="55" y="103"/>
                  <a:pt x="57" y="103"/>
                  <a:pt x="57" y="102"/>
                </a:cubicBezTo>
                <a:cubicBezTo>
                  <a:pt x="57" y="102"/>
                  <a:pt x="57" y="102"/>
                  <a:pt x="57" y="102"/>
                </a:cubicBezTo>
                <a:cubicBezTo>
                  <a:pt x="57" y="102"/>
                  <a:pt x="57" y="102"/>
                  <a:pt x="57" y="102"/>
                </a:cubicBezTo>
                <a:cubicBezTo>
                  <a:pt x="58" y="102"/>
                  <a:pt x="58" y="101"/>
                  <a:pt x="59" y="101"/>
                </a:cubicBezTo>
                <a:cubicBezTo>
                  <a:pt x="59" y="101"/>
                  <a:pt x="59" y="102"/>
                  <a:pt x="60" y="102"/>
                </a:cubicBezTo>
                <a:cubicBezTo>
                  <a:pt x="61" y="101"/>
                  <a:pt x="61" y="101"/>
                  <a:pt x="61" y="101"/>
                </a:cubicBezTo>
                <a:cubicBezTo>
                  <a:pt x="62" y="101"/>
                  <a:pt x="62" y="101"/>
                  <a:pt x="62" y="101"/>
                </a:cubicBezTo>
                <a:cubicBezTo>
                  <a:pt x="63" y="101"/>
                  <a:pt x="64" y="101"/>
                  <a:pt x="64" y="100"/>
                </a:cubicBezTo>
                <a:cubicBezTo>
                  <a:pt x="65" y="101"/>
                  <a:pt x="65" y="101"/>
                  <a:pt x="66" y="101"/>
                </a:cubicBezTo>
                <a:cubicBezTo>
                  <a:pt x="66" y="101"/>
                  <a:pt x="66" y="101"/>
                  <a:pt x="66" y="101"/>
                </a:cubicBezTo>
                <a:cubicBezTo>
                  <a:pt x="66" y="101"/>
                  <a:pt x="67" y="101"/>
                  <a:pt x="67" y="101"/>
                </a:cubicBezTo>
                <a:cubicBezTo>
                  <a:pt x="67" y="101"/>
                  <a:pt x="67" y="100"/>
                  <a:pt x="67" y="100"/>
                </a:cubicBezTo>
                <a:cubicBezTo>
                  <a:pt x="67" y="100"/>
                  <a:pt x="67" y="100"/>
                  <a:pt x="67" y="100"/>
                </a:cubicBezTo>
                <a:cubicBezTo>
                  <a:pt x="68" y="101"/>
                  <a:pt x="69" y="101"/>
                  <a:pt x="69" y="100"/>
                </a:cubicBezTo>
                <a:cubicBezTo>
                  <a:pt x="69" y="100"/>
                  <a:pt x="70" y="100"/>
                  <a:pt x="70" y="100"/>
                </a:cubicBezTo>
                <a:cubicBezTo>
                  <a:pt x="70" y="100"/>
                  <a:pt x="71" y="100"/>
                  <a:pt x="71" y="99"/>
                </a:cubicBezTo>
                <a:cubicBezTo>
                  <a:pt x="71" y="100"/>
                  <a:pt x="72" y="100"/>
                  <a:pt x="72" y="100"/>
                </a:cubicBezTo>
                <a:cubicBezTo>
                  <a:pt x="72" y="100"/>
                  <a:pt x="73" y="100"/>
                  <a:pt x="73" y="100"/>
                </a:cubicBezTo>
                <a:cubicBezTo>
                  <a:pt x="73" y="100"/>
                  <a:pt x="73" y="100"/>
                  <a:pt x="74" y="100"/>
                </a:cubicBezTo>
                <a:cubicBezTo>
                  <a:pt x="74" y="100"/>
                  <a:pt x="74" y="100"/>
                  <a:pt x="74" y="100"/>
                </a:cubicBezTo>
                <a:cubicBezTo>
                  <a:pt x="74" y="100"/>
                  <a:pt x="74" y="100"/>
                  <a:pt x="74" y="100"/>
                </a:cubicBezTo>
                <a:cubicBezTo>
                  <a:pt x="74" y="100"/>
                  <a:pt x="75" y="99"/>
                  <a:pt x="75" y="99"/>
                </a:cubicBezTo>
                <a:cubicBezTo>
                  <a:pt x="75" y="99"/>
                  <a:pt x="75" y="99"/>
                  <a:pt x="75" y="99"/>
                </a:cubicBezTo>
                <a:cubicBezTo>
                  <a:pt x="75" y="99"/>
                  <a:pt x="75" y="99"/>
                  <a:pt x="75" y="99"/>
                </a:cubicBezTo>
                <a:cubicBezTo>
                  <a:pt x="75" y="99"/>
                  <a:pt x="76" y="99"/>
                  <a:pt x="76" y="99"/>
                </a:cubicBezTo>
                <a:cubicBezTo>
                  <a:pt x="77" y="99"/>
                  <a:pt x="77" y="99"/>
                  <a:pt x="77" y="99"/>
                </a:cubicBezTo>
                <a:cubicBezTo>
                  <a:pt x="78" y="99"/>
                  <a:pt x="78" y="99"/>
                  <a:pt x="78" y="99"/>
                </a:cubicBezTo>
                <a:cubicBezTo>
                  <a:pt x="79" y="99"/>
                  <a:pt x="79" y="98"/>
                  <a:pt x="80" y="98"/>
                </a:cubicBezTo>
                <a:cubicBezTo>
                  <a:pt x="80" y="98"/>
                  <a:pt x="80" y="99"/>
                  <a:pt x="81" y="99"/>
                </a:cubicBezTo>
                <a:cubicBezTo>
                  <a:pt x="82" y="99"/>
                  <a:pt x="82" y="98"/>
                  <a:pt x="82" y="98"/>
                </a:cubicBezTo>
                <a:cubicBezTo>
                  <a:pt x="82" y="98"/>
                  <a:pt x="83" y="98"/>
                  <a:pt x="83" y="98"/>
                </a:cubicBezTo>
                <a:cubicBezTo>
                  <a:pt x="83" y="98"/>
                  <a:pt x="83" y="98"/>
                  <a:pt x="83" y="98"/>
                </a:cubicBezTo>
                <a:cubicBezTo>
                  <a:pt x="84" y="99"/>
                  <a:pt x="84" y="99"/>
                  <a:pt x="85" y="98"/>
                </a:cubicBezTo>
                <a:cubicBezTo>
                  <a:pt x="85" y="98"/>
                  <a:pt x="86" y="98"/>
                  <a:pt x="86" y="98"/>
                </a:cubicBezTo>
                <a:cubicBezTo>
                  <a:pt x="86" y="98"/>
                  <a:pt x="86" y="98"/>
                  <a:pt x="86" y="98"/>
                </a:cubicBezTo>
                <a:cubicBezTo>
                  <a:pt x="86" y="98"/>
                  <a:pt x="86" y="98"/>
                  <a:pt x="86" y="98"/>
                </a:cubicBezTo>
                <a:cubicBezTo>
                  <a:pt x="86" y="98"/>
                  <a:pt x="86" y="98"/>
                  <a:pt x="86" y="98"/>
                </a:cubicBezTo>
                <a:cubicBezTo>
                  <a:pt x="87" y="98"/>
                  <a:pt x="87" y="98"/>
                  <a:pt x="87" y="97"/>
                </a:cubicBezTo>
                <a:cubicBezTo>
                  <a:pt x="87" y="97"/>
                  <a:pt x="87" y="97"/>
                  <a:pt x="87" y="97"/>
                </a:cubicBezTo>
                <a:cubicBezTo>
                  <a:pt x="87" y="98"/>
                  <a:pt x="88" y="98"/>
                  <a:pt x="88" y="98"/>
                </a:cubicBezTo>
                <a:cubicBezTo>
                  <a:pt x="88" y="98"/>
                  <a:pt x="89" y="97"/>
                  <a:pt x="89" y="97"/>
                </a:cubicBezTo>
                <a:cubicBezTo>
                  <a:pt x="89" y="97"/>
                  <a:pt x="89" y="97"/>
                  <a:pt x="89" y="97"/>
                </a:cubicBezTo>
                <a:cubicBezTo>
                  <a:pt x="89" y="97"/>
                  <a:pt x="90" y="97"/>
                  <a:pt x="90" y="97"/>
                </a:cubicBezTo>
                <a:cubicBezTo>
                  <a:pt x="90" y="97"/>
                  <a:pt x="90" y="97"/>
                  <a:pt x="90" y="97"/>
                </a:cubicBezTo>
                <a:cubicBezTo>
                  <a:pt x="91" y="97"/>
                  <a:pt x="92" y="97"/>
                  <a:pt x="92" y="96"/>
                </a:cubicBezTo>
                <a:cubicBezTo>
                  <a:pt x="92" y="97"/>
                  <a:pt x="93" y="97"/>
                  <a:pt x="93" y="97"/>
                </a:cubicBezTo>
                <a:cubicBezTo>
                  <a:pt x="93" y="97"/>
                  <a:pt x="94" y="97"/>
                  <a:pt x="94" y="97"/>
                </a:cubicBezTo>
                <a:cubicBezTo>
                  <a:pt x="94" y="97"/>
                  <a:pt x="94" y="97"/>
                  <a:pt x="94" y="97"/>
                </a:cubicBezTo>
                <a:cubicBezTo>
                  <a:pt x="95" y="97"/>
                  <a:pt x="95" y="97"/>
                  <a:pt x="95" y="97"/>
                </a:cubicBezTo>
                <a:cubicBezTo>
                  <a:pt x="95" y="97"/>
                  <a:pt x="96" y="97"/>
                  <a:pt x="96" y="97"/>
                </a:cubicBezTo>
                <a:cubicBezTo>
                  <a:pt x="96" y="97"/>
                  <a:pt x="96" y="96"/>
                  <a:pt x="97" y="96"/>
                </a:cubicBezTo>
                <a:cubicBezTo>
                  <a:pt x="97" y="96"/>
                  <a:pt x="97" y="96"/>
                  <a:pt x="97" y="96"/>
                </a:cubicBezTo>
                <a:cubicBezTo>
                  <a:pt x="98" y="96"/>
                  <a:pt x="98" y="96"/>
                  <a:pt x="99" y="96"/>
                </a:cubicBezTo>
                <a:cubicBezTo>
                  <a:pt x="99" y="96"/>
                  <a:pt x="99" y="96"/>
                  <a:pt x="100" y="96"/>
                </a:cubicBezTo>
                <a:cubicBezTo>
                  <a:pt x="100" y="96"/>
                  <a:pt x="100" y="96"/>
                  <a:pt x="100" y="96"/>
                </a:cubicBezTo>
                <a:cubicBezTo>
                  <a:pt x="100" y="96"/>
                  <a:pt x="100" y="96"/>
                  <a:pt x="100" y="96"/>
                </a:cubicBezTo>
                <a:cubicBezTo>
                  <a:pt x="100" y="96"/>
                  <a:pt x="100" y="96"/>
                  <a:pt x="101" y="96"/>
                </a:cubicBezTo>
                <a:cubicBezTo>
                  <a:pt x="101" y="96"/>
                  <a:pt x="102" y="96"/>
                  <a:pt x="103" y="96"/>
                </a:cubicBezTo>
                <a:cubicBezTo>
                  <a:pt x="103" y="96"/>
                  <a:pt x="103" y="96"/>
                  <a:pt x="103" y="96"/>
                </a:cubicBezTo>
                <a:cubicBezTo>
                  <a:pt x="103" y="96"/>
                  <a:pt x="103" y="96"/>
                  <a:pt x="103" y="96"/>
                </a:cubicBezTo>
                <a:cubicBezTo>
                  <a:pt x="103" y="96"/>
                  <a:pt x="104" y="96"/>
                  <a:pt x="104" y="95"/>
                </a:cubicBezTo>
                <a:cubicBezTo>
                  <a:pt x="104" y="95"/>
                  <a:pt x="104" y="96"/>
                  <a:pt x="104" y="96"/>
                </a:cubicBezTo>
                <a:cubicBezTo>
                  <a:pt x="104" y="96"/>
                  <a:pt x="105" y="95"/>
                  <a:pt x="105" y="95"/>
                </a:cubicBezTo>
                <a:cubicBezTo>
                  <a:pt x="105" y="95"/>
                  <a:pt x="105" y="95"/>
                  <a:pt x="106" y="95"/>
                </a:cubicBezTo>
                <a:cubicBezTo>
                  <a:pt x="106" y="95"/>
                  <a:pt x="107" y="95"/>
                  <a:pt x="108" y="94"/>
                </a:cubicBezTo>
                <a:cubicBezTo>
                  <a:pt x="108" y="94"/>
                  <a:pt x="108" y="95"/>
                  <a:pt x="109" y="95"/>
                </a:cubicBezTo>
                <a:cubicBezTo>
                  <a:pt x="109" y="95"/>
                  <a:pt x="110" y="95"/>
                  <a:pt x="110" y="95"/>
                </a:cubicBezTo>
                <a:cubicBezTo>
                  <a:pt x="110" y="95"/>
                  <a:pt x="110" y="95"/>
                  <a:pt x="110" y="95"/>
                </a:cubicBezTo>
                <a:cubicBezTo>
                  <a:pt x="110" y="95"/>
                  <a:pt x="110" y="95"/>
                  <a:pt x="110" y="95"/>
                </a:cubicBezTo>
                <a:cubicBezTo>
                  <a:pt x="111" y="95"/>
                  <a:pt x="111" y="94"/>
                  <a:pt x="111" y="94"/>
                </a:cubicBezTo>
                <a:cubicBezTo>
                  <a:pt x="112" y="94"/>
                  <a:pt x="112" y="94"/>
                  <a:pt x="112" y="94"/>
                </a:cubicBezTo>
                <a:cubicBezTo>
                  <a:pt x="113" y="94"/>
                  <a:pt x="113" y="94"/>
                  <a:pt x="113" y="94"/>
                </a:cubicBezTo>
                <a:cubicBezTo>
                  <a:pt x="114" y="95"/>
                  <a:pt x="115" y="95"/>
                  <a:pt x="116" y="94"/>
                </a:cubicBezTo>
                <a:cubicBezTo>
                  <a:pt x="116" y="94"/>
                  <a:pt x="116" y="94"/>
                  <a:pt x="117" y="94"/>
                </a:cubicBezTo>
                <a:cubicBezTo>
                  <a:pt x="117" y="94"/>
                  <a:pt x="117" y="94"/>
                  <a:pt x="117" y="94"/>
                </a:cubicBezTo>
                <a:cubicBezTo>
                  <a:pt x="117" y="94"/>
                  <a:pt x="118" y="94"/>
                  <a:pt x="118" y="94"/>
                </a:cubicBezTo>
                <a:cubicBezTo>
                  <a:pt x="118" y="94"/>
                  <a:pt x="118" y="94"/>
                  <a:pt x="119" y="93"/>
                </a:cubicBezTo>
                <a:cubicBezTo>
                  <a:pt x="119" y="94"/>
                  <a:pt x="119" y="94"/>
                  <a:pt x="120" y="94"/>
                </a:cubicBezTo>
                <a:cubicBezTo>
                  <a:pt x="120" y="94"/>
                  <a:pt x="120" y="93"/>
                  <a:pt x="120" y="93"/>
                </a:cubicBezTo>
                <a:cubicBezTo>
                  <a:pt x="121" y="93"/>
                  <a:pt x="121" y="93"/>
                  <a:pt x="121" y="93"/>
                </a:cubicBezTo>
                <a:cubicBezTo>
                  <a:pt x="121" y="93"/>
                  <a:pt x="122" y="93"/>
                  <a:pt x="122" y="93"/>
                </a:cubicBezTo>
                <a:cubicBezTo>
                  <a:pt x="122" y="93"/>
                  <a:pt x="123" y="93"/>
                  <a:pt x="123" y="93"/>
                </a:cubicBezTo>
                <a:cubicBezTo>
                  <a:pt x="124" y="93"/>
                  <a:pt x="124" y="93"/>
                  <a:pt x="124" y="92"/>
                </a:cubicBezTo>
                <a:cubicBezTo>
                  <a:pt x="125" y="93"/>
                  <a:pt x="125" y="93"/>
                  <a:pt x="125" y="93"/>
                </a:cubicBezTo>
                <a:cubicBezTo>
                  <a:pt x="125" y="93"/>
                  <a:pt x="125" y="93"/>
                  <a:pt x="125" y="93"/>
                </a:cubicBezTo>
                <a:cubicBezTo>
                  <a:pt x="126" y="93"/>
                  <a:pt x="126" y="93"/>
                  <a:pt x="127" y="93"/>
                </a:cubicBezTo>
                <a:cubicBezTo>
                  <a:pt x="127" y="93"/>
                  <a:pt x="128" y="93"/>
                  <a:pt x="128" y="93"/>
                </a:cubicBezTo>
                <a:cubicBezTo>
                  <a:pt x="128" y="92"/>
                  <a:pt x="128" y="92"/>
                  <a:pt x="128" y="92"/>
                </a:cubicBezTo>
                <a:cubicBezTo>
                  <a:pt x="128" y="92"/>
                  <a:pt x="128" y="92"/>
                  <a:pt x="128" y="92"/>
                </a:cubicBezTo>
                <a:cubicBezTo>
                  <a:pt x="129" y="92"/>
                  <a:pt x="129" y="92"/>
                  <a:pt x="130" y="92"/>
                </a:cubicBezTo>
                <a:cubicBezTo>
                  <a:pt x="130" y="92"/>
                  <a:pt x="130" y="92"/>
                  <a:pt x="130" y="92"/>
                </a:cubicBezTo>
                <a:cubicBezTo>
                  <a:pt x="130" y="92"/>
                  <a:pt x="130" y="92"/>
                  <a:pt x="130" y="92"/>
                </a:cubicBezTo>
                <a:cubicBezTo>
                  <a:pt x="131" y="93"/>
                  <a:pt x="132" y="92"/>
                  <a:pt x="134" y="91"/>
                </a:cubicBezTo>
                <a:cubicBezTo>
                  <a:pt x="134" y="92"/>
                  <a:pt x="135" y="92"/>
                  <a:pt x="136" y="92"/>
                </a:cubicBezTo>
                <a:cubicBezTo>
                  <a:pt x="136" y="92"/>
                  <a:pt x="136" y="91"/>
                  <a:pt x="136" y="91"/>
                </a:cubicBezTo>
                <a:cubicBezTo>
                  <a:pt x="136" y="91"/>
                  <a:pt x="136" y="91"/>
                  <a:pt x="136" y="91"/>
                </a:cubicBezTo>
                <a:cubicBezTo>
                  <a:pt x="136" y="91"/>
                  <a:pt x="136" y="91"/>
                  <a:pt x="136" y="91"/>
                </a:cubicBezTo>
                <a:cubicBezTo>
                  <a:pt x="137" y="91"/>
                  <a:pt x="137" y="91"/>
                  <a:pt x="137" y="91"/>
                </a:cubicBezTo>
                <a:cubicBezTo>
                  <a:pt x="138" y="91"/>
                  <a:pt x="138" y="91"/>
                  <a:pt x="139" y="90"/>
                </a:cubicBezTo>
                <a:cubicBezTo>
                  <a:pt x="139" y="91"/>
                  <a:pt x="140" y="91"/>
                  <a:pt x="140" y="91"/>
                </a:cubicBezTo>
                <a:cubicBezTo>
                  <a:pt x="141" y="91"/>
                  <a:pt x="141" y="91"/>
                  <a:pt x="141" y="91"/>
                </a:cubicBezTo>
                <a:cubicBezTo>
                  <a:pt x="141" y="91"/>
                  <a:pt x="141" y="91"/>
                  <a:pt x="141" y="91"/>
                </a:cubicBezTo>
                <a:cubicBezTo>
                  <a:pt x="142" y="91"/>
                  <a:pt x="142" y="91"/>
                  <a:pt x="143" y="91"/>
                </a:cubicBezTo>
                <a:cubicBezTo>
                  <a:pt x="143" y="91"/>
                  <a:pt x="143" y="91"/>
                  <a:pt x="143" y="91"/>
                </a:cubicBezTo>
                <a:cubicBezTo>
                  <a:pt x="143" y="91"/>
                  <a:pt x="144" y="91"/>
                  <a:pt x="144" y="90"/>
                </a:cubicBezTo>
                <a:cubicBezTo>
                  <a:pt x="144" y="90"/>
                  <a:pt x="144" y="90"/>
                  <a:pt x="144" y="90"/>
                </a:cubicBezTo>
                <a:cubicBezTo>
                  <a:pt x="144" y="90"/>
                  <a:pt x="144" y="90"/>
                  <a:pt x="144" y="90"/>
                </a:cubicBezTo>
                <a:cubicBezTo>
                  <a:pt x="144" y="90"/>
                  <a:pt x="144" y="90"/>
                  <a:pt x="144" y="90"/>
                </a:cubicBezTo>
                <a:cubicBezTo>
                  <a:pt x="145" y="90"/>
                  <a:pt x="145" y="90"/>
                  <a:pt x="145" y="90"/>
                </a:cubicBezTo>
                <a:cubicBezTo>
                  <a:pt x="145" y="90"/>
                  <a:pt x="145" y="90"/>
                  <a:pt x="146" y="90"/>
                </a:cubicBezTo>
                <a:cubicBezTo>
                  <a:pt x="146" y="90"/>
                  <a:pt x="146" y="90"/>
                  <a:pt x="146" y="90"/>
                </a:cubicBezTo>
                <a:cubicBezTo>
                  <a:pt x="147" y="90"/>
                  <a:pt x="147" y="90"/>
                  <a:pt x="147" y="90"/>
                </a:cubicBezTo>
                <a:cubicBezTo>
                  <a:pt x="148" y="90"/>
                  <a:pt x="148" y="90"/>
                  <a:pt x="148" y="90"/>
                </a:cubicBezTo>
                <a:cubicBezTo>
                  <a:pt x="148" y="90"/>
                  <a:pt x="148" y="90"/>
                  <a:pt x="148" y="90"/>
                </a:cubicBezTo>
                <a:cubicBezTo>
                  <a:pt x="148" y="90"/>
                  <a:pt x="149" y="90"/>
                  <a:pt x="149" y="90"/>
                </a:cubicBezTo>
                <a:cubicBezTo>
                  <a:pt x="149" y="90"/>
                  <a:pt x="149" y="90"/>
                  <a:pt x="150" y="90"/>
                </a:cubicBezTo>
                <a:cubicBezTo>
                  <a:pt x="150" y="90"/>
                  <a:pt x="150" y="90"/>
                  <a:pt x="151" y="90"/>
                </a:cubicBezTo>
                <a:cubicBezTo>
                  <a:pt x="151" y="90"/>
                  <a:pt x="151" y="90"/>
                  <a:pt x="151" y="90"/>
                </a:cubicBezTo>
                <a:cubicBezTo>
                  <a:pt x="151" y="90"/>
                  <a:pt x="151" y="90"/>
                  <a:pt x="151" y="90"/>
                </a:cubicBezTo>
                <a:cubicBezTo>
                  <a:pt x="151" y="90"/>
                  <a:pt x="152" y="90"/>
                  <a:pt x="152" y="89"/>
                </a:cubicBezTo>
                <a:cubicBezTo>
                  <a:pt x="153" y="89"/>
                  <a:pt x="153" y="89"/>
                  <a:pt x="153" y="89"/>
                </a:cubicBezTo>
                <a:cubicBezTo>
                  <a:pt x="154" y="89"/>
                  <a:pt x="154" y="89"/>
                  <a:pt x="154" y="89"/>
                </a:cubicBezTo>
                <a:cubicBezTo>
                  <a:pt x="154" y="89"/>
                  <a:pt x="155" y="89"/>
                  <a:pt x="155" y="89"/>
                </a:cubicBezTo>
                <a:cubicBezTo>
                  <a:pt x="155" y="89"/>
                  <a:pt x="155" y="89"/>
                  <a:pt x="156" y="89"/>
                </a:cubicBezTo>
                <a:cubicBezTo>
                  <a:pt x="156" y="89"/>
                  <a:pt x="156" y="89"/>
                  <a:pt x="156" y="89"/>
                </a:cubicBezTo>
                <a:cubicBezTo>
                  <a:pt x="156" y="89"/>
                  <a:pt x="156" y="89"/>
                  <a:pt x="156" y="89"/>
                </a:cubicBezTo>
                <a:cubicBezTo>
                  <a:pt x="156" y="89"/>
                  <a:pt x="156" y="89"/>
                  <a:pt x="156" y="89"/>
                </a:cubicBezTo>
                <a:cubicBezTo>
                  <a:pt x="157" y="89"/>
                  <a:pt x="157" y="89"/>
                  <a:pt x="158" y="89"/>
                </a:cubicBezTo>
                <a:cubicBezTo>
                  <a:pt x="159" y="90"/>
                  <a:pt x="160" y="89"/>
                  <a:pt x="161" y="88"/>
                </a:cubicBezTo>
                <a:cubicBezTo>
                  <a:pt x="161" y="88"/>
                  <a:pt x="161" y="88"/>
                  <a:pt x="162" y="88"/>
                </a:cubicBezTo>
                <a:cubicBezTo>
                  <a:pt x="162" y="88"/>
                  <a:pt x="163" y="88"/>
                  <a:pt x="163" y="88"/>
                </a:cubicBezTo>
                <a:cubicBezTo>
                  <a:pt x="163" y="88"/>
                  <a:pt x="164" y="88"/>
                  <a:pt x="164" y="88"/>
                </a:cubicBezTo>
                <a:cubicBezTo>
                  <a:pt x="165" y="88"/>
                  <a:pt x="165" y="88"/>
                  <a:pt x="165" y="88"/>
                </a:cubicBezTo>
                <a:cubicBezTo>
                  <a:pt x="165" y="88"/>
                  <a:pt x="166" y="88"/>
                  <a:pt x="166" y="88"/>
                </a:cubicBezTo>
                <a:cubicBezTo>
                  <a:pt x="167" y="88"/>
                  <a:pt x="167" y="87"/>
                  <a:pt x="168" y="87"/>
                </a:cubicBezTo>
                <a:cubicBezTo>
                  <a:pt x="168" y="88"/>
                  <a:pt x="169" y="88"/>
                  <a:pt x="169" y="88"/>
                </a:cubicBezTo>
                <a:cubicBezTo>
                  <a:pt x="169" y="88"/>
                  <a:pt x="169" y="88"/>
                  <a:pt x="169" y="88"/>
                </a:cubicBezTo>
                <a:cubicBezTo>
                  <a:pt x="169" y="88"/>
                  <a:pt x="169" y="88"/>
                  <a:pt x="169" y="88"/>
                </a:cubicBezTo>
                <a:cubicBezTo>
                  <a:pt x="169" y="88"/>
                  <a:pt x="170" y="87"/>
                  <a:pt x="170" y="87"/>
                </a:cubicBezTo>
                <a:cubicBezTo>
                  <a:pt x="170" y="87"/>
                  <a:pt x="171" y="87"/>
                  <a:pt x="171" y="87"/>
                </a:cubicBezTo>
                <a:cubicBezTo>
                  <a:pt x="171" y="87"/>
                  <a:pt x="172" y="87"/>
                  <a:pt x="172" y="87"/>
                </a:cubicBezTo>
                <a:cubicBezTo>
                  <a:pt x="172" y="87"/>
                  <a:pt x="172" y="87"/>
                  <a:pt x="172" y="87"/>
                </a:cubicBezTo>
                <a:cubicBezTo>
                  <a:pt x="173" y="87"/>
                  <a:pt x="173" y="87"/>
                  <a:pt x="173" y="87"/>
                </a:cubicBezTo>
                <a:cubicBezTo>
                  <a:pt x="173" y="87"/>
                  <a:pt x="173" y="87"/>
                  <a:pt x="173" y="87"/>
                </a:cubicBezTo>
                <a:cubicBezTo>
                  <a:pt x="174" y="87"/>
                  <a:pt x="174" y="87"/>
                  <a:pt x="174" y="87"/>
                </a:cubicBezTo>
                <a:cubicBezTo>
                  <a:pt x="175" y="87"/>
                  <a:pt x="176" y="87"/>
                  <a:pt x="176" y="87"/>
                </a:cubicBezTo>
                <a:cubicBezTo>
                  <a:pt x="176" y="87"/>
                  <a:pt x="176" y="87"/>
                  <a:pt x="176" y="87"/>
                </a:cubicBezTo>
                <a:cubicBezTo>
                  <a:pt x="176" y="87"/>
                  <a:pt x="177" y="87"/>
                  <a:pt x="177" y="87"/>
                </a:cubicBezTo>
                <a:cubicBezTo>
                  <a:pt x="177" y="87"/>
                  <a:pt x="177" y="86"/>
                  <a:pt x="177" y="86"/>
                </a:cubicBezTo>
                <a:cubicBezTo>
                  <a:pt x="178" y="86"/>
                  <a:pt x="178" y="86"/>
                  <a:pt x="178" y="87"/>
                </a:cubicBezTo>
                <a:cubicBezTo>
                  <a:pt x="178" y="87"/>
                  <a:pt x="179" y="86"/>
                  <a:pt x="180" y="85"/>
                </a:cubicBezTo>
                <a:cubicBezTo>
                  <a:pt x="181" y="86"/>
                  <a:pt x="181" y="86"/>
                  <a:pt x="182" y="86"/>
                </a:cubicBezTo>
                <a:cubicBezTo>
                  <a:pt x="182" y="86"/>
                  <a:pt x="182" y="86"/>
                  <a:pt x="182" y="86"/>
                </a:cubicBezTo>
                <a:cubicBezTo>
                  <a:pt x="182" y="86"/>
                  <a:pt x="183" y="86"/>
                  <a:pt x="183" y="85"/>
                </a:cubicBezTo>
                <a:cubicBezTo>
                  <a:pt x="183" y="86"/>
                  <a:pt x="184" y="86"/>
                  <a:pt x="184" y="86"/>
                </a:cubicBezTo>
                <a:cubicBezTo>
                  <a:pt x="185" y="86"/>
                  <a:pt x="186" y="85"/>
                  <a:pt x="186" y="85"/>
                </a:cubicBezTo>
                <a:cubicBezTo>
                  <a:pt x="186" y="85"/>
                  <a:pt x="187" y="85"/>
                  <a:pt x="187" y="85"/>
                </a:cubicBezTo>
                <a:cubicBezTo>
                  <a:pt x="188" y="86"/>
                  <a:pt x="188" y="85"/>
                  <a:pt x="188" y="85"/>
                </a:cubicBezTo>
                <a:cubicBezTo>
                  <a:pt x="189" y="85"/>
                  <a:pt x="189" y="85"/>
                  <a:pt x="190" y="85"/>
                </a:cubicBezTo>
                <a:cubicBezTo>
                  <a:pt x="190" y="85"/>
                  <a:pt x="191" y="85"/>
                  <a:pt x="191" y="84"/>
                </a:cubicBezTo>
                <a:cubicBezTo>
                  <a:pt x="191" y="85"/>
                  <a:pt x="192" y="85"/>
                  <a:pt x="192" y="85"/>
                </a:cubicBezTo>
                <a:cubicBezTo>
                  <a:pt x="193" y="85"/>
                  <a:pt x="194" y="85"/>
                  <a:pt x="194" y="84"/>
                </a:cubicBezTo>
                <a:cubicBezTo>
                  <a:pt x="194" y="84"/>
                  <a:pt x="194" y="85"/>
                  <a:pt x="195" y="85"/>
                </a:cubicBezTo>
                <a:cubicBezTo>
                  <a:pt x="196" y="85"/>
                  <a:pt x="196" y="84"/>
                  <a:pt x="197" y="83"/>
                </a:cubicBezTo>
                <a:cubicBezTo>
                  <a:pt x="198" y="84"/>
                  <a:pt x="199" y="85"/>
                  <a:pt x="199" y="84"/>
                </a:cubicBezTo>
                <a:cubicBezTo>
                  <a:pt x="199" y="84"/>
                  <a:pt x="199" y="84"/>
                  <a:pt x="199" y="84"/>
                </a:cubicBezTo>
                <a:cubicBezTo>
                  <a:pt x="200" y="84"/>
                  <a:pt x="200" y="84"/>
                  <a:pt x="200" y="84"/>
                </a:cubicBezTo>
                <a:cubicBezTo>
                  <a:pt x="200" y="84"/>
                  <a:pt x="200" y="84"/>
                  <a:pt x="201" y="84"/>
                </a:cubicBezTo>
                <a:cubicBezTo>
                  <a:pt x="201" y="84"/>
                  <a:pt x="201" y="84"/>
                  <a:pt x="201" y="84"/>
                </a:cubicBezTo>
                <a:cubicBezTo>
                  <a:pt x="201" y="84"/>
                  <a:pt x="202" y="84"/>
                  <a:pt x="203" y="84"/>
                </a:cubicBezTo>
                <a:cubicBezTo>
                  <a:pt x="203" y="84"/>
                  <a:pt x="203" y="84"/>
                  <a:pt x="203" y="84"/>
                </a:cubicBezTo>
                <a:cubicBezTo>
                  <a:pt x="204" y="84"/>
                  <a:pt x="204" y="84"/>
                  <a:pt x="204" y="84"/>
                </a:cubicBezTo>
                <a:cubicBezTo>
                  <a:pt x="204" y="84"/>
                  <a:pt x="204" y="84"/>
                  <a:pt x="205" y="84"/>
                </a:cubicBezTo>
                <a:cubicBezTo>
                  <a:pt x="205" y="83"/>
                  <a:pt x="205" y="83"/>
                  <a:pt x="205" y="83"/>
                </a:cubicBezTo>
                <a:cubicBezTo>
                  <a:pt x="205" y="83"/>
                  <a:pt x="206" y="83"/>
                  <a:pt x="206" y="83"/>
                </a:cubicBezTo>
                <a:cubicBezTo>
                  <a:pt x="206" y="83"/>
                  <a:pt x="207" y="83"/>
                  <a:pt x="207" y="83"/>
                </a:cubicBezTo>
                <a:cubicBezTo>
                  <a:pt x="207" y="83"/>
                  <a:pt x="207" y="83"/>
                  <a:pt x="208" y="83"/>
                </a:cubicBezTo>
                <a:cubicBezTo>
                  <a:pt x="208" y="83"/>
                  <a:pt x="208" y="83"/>
                  <a:pt x="208" y="83"/>
                </a:cubicBezTo>
                <a:cubicBezTo>
                  <a:pt x="208" y="83"/>
                  <a:pt x="208" y="83"/>
                  <a:pt x="208" y="83"/>
                </a:cubicBezTo>
                <a:cubicBezTo>
                  <a:pt x="208" y="83"/>
                  <a:pt x="209" y="83"/>
                  <a:pt x="209" y="82"/>
                </a:cubicBezTo>
                <a:cubicBezTo>
                  <a:pt x="210" y="83"/>
                  <a:pt x="210" y="83"/>
                  <a:pt x="211" y="83"/>
                </a:cubicBezTo>
                <a:cubicBezTo>
                  <a:pt x="211" y="83"/>
                  <a:pt x="212" y="83"/>
                  <a:pt x="212" y="83"/>
                </a:cubicBezTo>
                <a:cubicBezTo>
                  <a:pt x="212" y="83"/>
                  <a:pt x="212" y="83"/>
                  <a:pt x="212" y="83"/>
                </a:cubicBezTo>
                <a:cubicBezTo>
                  <a:pt x="213" y="83"/>
                  <a:pt x="213" y="82"/>
                  <a:pt x="214" y="82"/>
                </a:cubicBezTo>
                <a:cubicBezTo>
                  <a:pt x="214" y="82"/>
                  <a:pt x="215" y="82"/>
                  <a:pt x="215" y="82"/>
                </a:cubicBezTo>
                <a:cubicBezTo>
                  <a:pt x="216" y="82"/>
                  <a:pt x="216" y="82"/>
                  <a:pt x="216" y="82"/>
                </a:cubicBezTo>
                <a:cubicBezTo>
                  <a:pt x="217" y="83"/>
                  <a:pt x="218" y="83"/>
                  <a:pt x="219" y="82"/>
                </a:cubicBezTo>
                <a:cubicBezTo>
                  <a:pt x="220" y="82"/>
                  <a:pt x="220" y="82"/>
                  <a:pt x="221" y="82"/>
                </a:cubicBezTo>
                <a:cubicBezTo>
                  <a:pt x="221" y="82"/>
                  <a:pt x="221" y="82"/>
                  <a:pt x="221" y="82"/>
                </a:cubicBezTo>
                <a:cubicBezTo>
                  <a:pt x="221" y="82"/>
                  <a:pt x="221" y="82"/>
                  <a:pt x="221" y="82"/>
                </a:cubicBezTo>
                <a:cubicBezTo>
                  <a:pt x="222" y="82"/>
                  <a:pt x="222" y="82"/>
                  <a:pt x="222" y="82"/>
                </a:cubicBezTo>
                <a:cubicBezTo>
                  <a:pt x="222" y="82"/>
                  <a:pt x="222" y="81"/>
                  <a:pt x="223" y="81"/>
                </a:cubicBezTo>
                <a:cubicBezTo>
                  <a:pt x="223" y="81"/>
                  <a:pt x="223" y="82"/>
                  <a:pt x="224" y="82"/>
                </a:cubicBezTo>
                <a:cubicBezTo>
                  <a:pt x="224" y="82"/>
                  <a:pt x="224" y="81"/>
                  <a:pt x="225" y="81"/>
                </a:cubicBezTo>
                <a:cubicBezTo>
                  <a:pt x="225" y="81"/>
                  <a:pt x="226" y="82"/>
                  <a:pt x="226" y="81"/>
                </a:cubicBezTo>
                <a:cubicBezTo>
                  <a:pt x="226" y="81"/>
                  <a:pt x="226" y="81"/>
                  <a:pt x="226" y="81"/>
                </a:cubicBezTo>
                <a:cubicBezTo>
                  <a:pt x="226" y="81"/>
                  <a:pt x="226" y="81"/>
                  <a:pt x="226" y="81"/>
                </a:cubicBezTo>
                <a:cubicBezTo>
                  <a:pt x="227" y="81"/>
                  <a:pt x="227" y="81"/>
                  <a:pt x="227" y="81"/>
                </a:cubicBezTo>
                <a:cubicBezTo>
                  <a:pt x="228" y="81"/>
                  <a:pt x="228" y="81"/>
                  <a:pt x="228" y="81"/>
                </a:cubicBezTo>
                <a:cubicBezTo>
                  <a:pt x="228" y="81"/>
                  <a:pt x="229" y="81"/>
                  <a:pt x="229" y="81"/>
                </a:cubicBezTo>
                <a:cubicBezTo>
                  <a:pt x="229" y="81"/>
                  <a:pt x="229" y="81"/>
                  <a:pt x="229" y="81"/>
                </a:cubicBezTo>
                <a:cubicBezTo>
                  <a:pt x="229" y="81"/>
                  <a:pt x="229" y="81"/>
                  <a:pt x="229" y="81"/>
                </a:cubicBezTo>
                <a:cubicBezTo>
                  <a:pt x="230" y="81"/>
                  <a:pt x="230" y="81"/>
                  <a:pt x="231" y="81"/>
                </a:cubicBezTo>
                <a:cubicBezTo>
                  <a:pt x="231" y="81"/>
                  <a:pt x="231" y="81"/>
                  <a:pt x="231" y="81"/>
                </a:cubicBezTo>
                <a:cubicBezTo>
                  <a:pt x="231" y="81"/>
                  <a:pt x="232" y="81"/>
                  <a:pt x="232" y="81"/>
                </a:cubicBezTo>
                <a:cubicBezTo>
                  <a:pt x="232" y="81"/>
                  <a:pt x="233" y="81"/>
                  <a:pt x="233" y="81"/>
                </a:cubicBezTo>
                <a:cubicBezTo>
                  <a:pt x="233" y="81"/>
                  <a:pt x="234" y="81"/>
                  <a:pt x="234" y="81"/>
                </a:cubicBezTo>
                <a:cubicBezTo>
                  <a:pt x="234" y="81"/>
                  <a:pt x="234" y="80"/>
                  <a:pt x="234" y="80"/>
                </a:cubicBezTo>
                <a:cubicBezTo>
                  <a:pt x="235" y="81"/>
                  <a:pt x="235" y="81"/>
                  <a:pt x="235" y="80"/>
                </a:cubicBezTo>
                <a:cubicBezTo>
                  <a:pt x="236" y="80"/>
                  <a:pt x="236" y="80"/>
                  <a:pt x="236" y="80"/>
                </a:cubicBezTo>
                <a:cubicBezTo>
                  <a:pt x="236" y="80"/>
                  <a:pt x="236" y="80"/>
                  <a:pt x="237" y="80"/>
                </a:cubicBezTo>
                <a:cubicBezTo>
                  <a:pt x="237" y="80"/>
                  <a:pt x="238" y="80"/>
                  <a:pt x="238" y="79"/>
                </a:cubicBezTo>
                <a:cubicBezTo>
                  <a:pt x="239" y="80"/>
                  <a:pt x="239" y="80"/>
                  <a:pt x="240" y="80"/>
                </a:cubicBezTo>
                <a:cubicBezTo>
                  <a:pt x="240" y="80"/>
                  <a:pt x="240" y="80"/>
                  <a:pt x="241" y="80"/>
                </a:cubicBezTo>
                <a:cubicBezTo>
                  <a:pt x="241" y="80"/>
                  <a:pt x="241" y="80"/>
                  <a:pt x="241" y="80"/>
                </a:cubicBezTo>
                <a:cubicBezTo>
                  <a:pt x="241" y="80"/>
                  <a:pt x="241" y="80"/>
                  <a:pt x="241" y="80"/>
                </a:cubicBezTo>
                <a:cubicBezTo>
                  <a:pt x="241" y="80"/>
                  <a:pt x="241" y="80"/>
                  <a:pt x="241" y="80"/>
                </a:cubicBezTo>
                <a:cubicBezTo>
                  <a:pt x="242" y="80"/>
                  <a:pt x="242" y="80"/>
                  <a:pt x="243" y="79"/>
                </a:cubicBezTo>
                <a:cubicBezTo>
                  <a:pt x="243" y="79"/>
                  <a:pt x="243" y="80"/>
                  <a:pt x="244" y="80"/>
                </a:cubicBezTo>
                <a:cubicBezTo>
                  <a:pt x="244" y="80"/>
                  <a:pt x="244" y="79"/>
                  <a:pt x="244" y="79"/>
                </a:cubicBezTo>
                <a:cubicBezTo>
                  <a:pt x="245" y="80"/>
                  <a:pt x="246" y="80"/>
                  <a:pt x="247" y="79"/>
                </a:cubicBezTo>
                <a:cubicBezTo>
                  <a:pt x="247" y="79"/>
                  <a:pt x="247" y="79"/>
                  <a:pt x="247" y="79"/>
                </a:cubicBezTo>
                <a:cubicBezTo>
                  <a:pt x="247" y="79"/>
                  <a:pt x="247" y="79"/>
                  <a:pt x="247" y="79"/>
                </a:cubicBezTo>
                <a:cubicBezTo>
                  <a:pt x="248" y="79"/>
                  <a:pt x="248" y="79"/>
                  <a:pt x="249" y="79"/>
                </a:cubicBezTo>
                <a:cubicBezTo>
                  <a:pt x="249" y="79"/>
                  <a:pt x="249" y="79"/>
                  <a:pt x="249" y="79"/>
                </a:cubicBezTo>
                <a:cubicBezTo>
                  <a:pt x="249" y="79"/>
                  <a:pt x="249" y="79"/>
                  <a:pt x="249" y="79"/>
                </a:cubicBezTo>
                <a:cubicBezTo>
                  <a:pt x="249" y="79"/>
                  <a:pt x="250" y="79"/>
                  <a:pt x="250" y="79"/>
                </a:cubicBezTo>
                <a:cubicBezTo>
                  <a:pt x="251" y="79"/>
                  <a:pt x="251" y="79"/>
                  <a:pt x="252" y="79"/>
                </a:cubicBezTo>
                <a:cubicBezTo>
                  <a:pt x="252" y="79"/>
                  <a:pt x="252" y="79"/>
                  <a:pt x="252" y="79"/>
                </a:cubicBezTo>
                <a:cubicBezTo>
                  <a:pt x="252" y="78"/>
                  <a:pt x="252" y="78"/>
                  <a:pt x="253" y="78"/>
                </a:cubicBezTo>
                <a:cubicBezTo>
                  <a:pt x="253" y="78"/>
                  <a:pt x="253" y="79"/>
                  <a:pt x="254" y="79"/>
                </a:cubicBezTo>
                <a:cubicBezTo>
                  <a:pt x="254" y="79"/>
                  <a:pt x="255" y="78"/>
                  <a:pt x="255" y="78"/>
                </a:cubicBezTo>
                <a:cubicBezTo>
                  <a:pt x="255" y="78"/>
                  <a:pt x="256" y="78"/>
                  <a:pt x="256" y="78"/>
                </a:cubicBezTo>
                <a:cubicBezTo>
                  <a:pt x="256" y="78"/>
                  <a:pt x="256" y="78"/>
                  <a:pt x="257" y="78"/>
                </a:cubicBezTo>
                <a:cubicBezTo>
                  <a:pt x="257" y="78"/>
                  <a:pt x="257" y="78"/>
                  <a:pt x="257" y="78"/>
                </a:cubicBezTo>
                <a:cubicBezTo>
                  <a:pt x="258" y="78"/>
                  <a:pt x="258" y="78"/>
                  <a:pt x="258" y="78"/>
                </a:cubicBezTo>
                <a:cubicBezTo>
                  <a:pt x="259" y="78"/>
                  <a:pt x="259" y="78"/>
                  <a:pt x="259" y="78"/>
                </a:cubicBezTo>
                <a:cubicBezTo>
                  <a:pt x="260" y="78"/>
                  <a:pt x="260" y="78"/>
                  <a:pt x="260" y="78"/>
                </a:cubicBezTo>
                <a:cubicBezTo>
                  <a:pt x="260" y="78"/>
                  <a:pt x="260" y="78"/>
                  <a:pt x="260" y="78"/>
                </a:cubicBezTo>
                <a:cubicBezTo>
                  <a:pt x="261" y="78"/>
                  <a:pt x="261" y="78"/>
                  <a:pt x="261" y="78"/>
                </a:cubicBezTo>
                <a:cubicBezTo>
                  <a:pt x="262" y="79"/>
                  <a:pt x="264" y="78"/>
                  <a:pt x="264" y="78"/>
                </a:cubicBezTo>
                <a:cubicBezTo>
                  <a:pt x="264" y="78"/>
                  <a:pt x="264" y="78"/>
                  <a:pt x="264" y="78"/>
                </a:cubicBezTo>
                <a:cubicBezTo>
                  <a:pt x="264" y="78"/>
                  <a:pt x="264" y="78"/>
                  <a:pt x="265" y="78"/>
                </a:cubicBezTo>
                <a:cubicBezTo>
                  <a:pt x="265" y="77"/>
                  <a:pt x="265" y="77"/>
                  <a:pt x="266" y="77"/>
                </a:cubicBezTo>
                <a:cubicBezTo>
                  <a:pt x="266" y="77"/>
                  <a:pt x="267" y="77"/>
                  <a:pt x="267" y="77"/>
                </a:cubicBezTo>
                <a:cubicBezTo>
                  <a:pt x="267" y="77"/>
                  <a:pt x="267" y="77"/>
                  <a:pt x="267" y="77"/>
                </a:cubicBezTo>
                <a:cubicBezTo>
                  <a:pt x="267" y="77"/>
                  <a:pt x="267" y="77"/>
                  <a:pt x="267" y="77"/>
                </a:cubicBezTo>
                <a:cubicBezTo>
                  <a:pt x="267" y="77"/>
                  <a:pt x="268" y="77"/>
                  <a:pt x="268" y="77"/>
                </a:cubicBezTo>
                <a:cubicBezTo>
                  <a:pt x="269" y="77"/>
                  <a:pt x="269" y="77"/>
                  <a:pt x="269" y="76"/>
                </a:cubicBezTo>
                <a:cubicBezTo>
                  <a:pt x="270" y="77"/>
                  <a:pt x="271" y="77"/>
                  <a:pt x="272" y="77"/>
                </a:cubicBezTo>
                <a:cubicBezTo>
                  <a:pt x="272" y="77"/>
                  <a:pt x="272" y="77"/>
                  <a:pt x="272" y="77"/>
                </a:cubicBezTo>
                <a:cubicBezTo>
                  <a:pt x="272" y="77"/>
                  <a:pt x="273" y="77"/>
                  <a:pt x="273" y="77"/>
                </a:cubicBezTo>
                <a:cubicBezTo>
                  <a:pt x="273" y="77"/>
                  <a:pt x="273" y="77"/>
                  <a:pt x="273" y="77"/>
                </a:cubicBezTo>
                <a:cubicBezTo>
                  <a:pt x="273" y="77"/>
                  <a:pt x="274" y="77"/>
                  <a:pt x="274" y="77"/>
                </a:cubicBezTo>
                <a:cubicBezTo>
                  <a:pt x="274" y="77"/>
                  <a:pt x="274" y="77"/>
                  <a:pt x="274" y="77"/>
                </a:cubicBezTo>
                <a:cubicBezTo>
                  <a:pt x="274" y="77"/>
                  <a:pt x="274" y="77"/>
                  <a:pt x="274" y="77"/>
                </a:cubicBezTo>
                <a:cubicBezTo>
                  <a:pt x="275" y="77"/>
                  <a:pt x="276" y="77"/>
                  <a:pt x="276" y="76"/>
                </a:cubicBezTo>
                <a:cubicBezTo>
                  <a:pt x="277" y="76"/>
                  <a:pt x="277" y="76"/>
                  <a:pt x="277" y="76"/>
                </a:cubicBezTo>
                <a:cubicBezTo>
                  <a:pt x="277" y="76"/>
                  <a:pt x="277" y="76"/>
                  <a:pt x="277" y="76"/>
                </a:cubicBezTo>
                <a:cubicBezTo>
                  <a:pt x="277" y="76"/>
                  <a:pt x="277" y="76"/>
                  <a:pt x="277" y="76"/>
                </a:cubicBezTo>
                <a:cubicBezTo>
                  <a:pt x="278" y="76"/>
                  <a:pt x="278" y="76"/>
                  <a:pt x="279" y="76"/>
                </a:cubicBezTo>
                <a:cubicBezTo>
                  <a:pt x="279" y="76"/>
                  <a:pt x="279" y="76"/>
                  <a:pt x="280" y="76"/>
                </a:cubicBezTo>
                <a:cubicBezTo>
                  <a:pt x="280" y="76"/>
                  <a:pt x="280" y="76"/>
                  <a:pt x="280" y="76"/>
                </a:cubicBezTo>
                <a:cubicBezTo>
                  <a:pt x="281" y="76"/>
                  <a:pt x="281" y="76"/>
                  <a:pt x="281" y="76"/>
                </a:cubicBezTo>
                <a:cubicBezTo>
                  <a:pt x="282" y="76"/>
                  <a:pt x="282" y="76"/>
                  <a:pt x="282" y="76"/>
                </a:cubicBezTo>
                <a:cubicBezTo>
                  <a:pt x="282" y="76"/>
                  <a:pt x="282" y="76"/>
                  <a:pt x="283" y="76"/>
                </a:cubicBezTo>
                <a:cubicBezTo>
                  <a:pt x="283" y="76"/>
                  <a:pt x="283" y="76"/>
                  <a:pt x="283" y="76"/>
                </a:cubicBezTo>
                <a:cubicBezTo>
                  <a:pt x="283" y="76"/>
                  <a:pt x="284" y="76"/>
                  <a:pt x="284" y="76"/>
                </a:cubicBezTo>
                <a:cubicBezTo>
                  <a:pt x="285" y="76"/>
                  <a:pt x="285" y="75"/>
                  <a:pt x="285" y="75"/>
                </a:cubicBezTo>
                <a:cubicBezTo>
                  <a:pt x="286" y="76"/>
                  <a:pt x="286" y="76"/>
                  <a:pt x="287" y="75"/>
                </a:cubicBezTo>
                <a:cubicBezTo>
                  <a:pt x="287" y="75"/>
                  <a:pt x="287" y="75"/>
                  <a:pt x="287" y="75"/>
                </a:cubicBezTo>
                <a:cubicBezTo>
                  <a:pt x="287" y="75"/>
                  <a:pt x="288" y="75"/>
                  <a:pt x="288" y="75"/>
                </a:cubicBezTo>
                <a:cubicBezTo>
                  <a:pt x="288" y="75"/>
                  <a:pt x="288" y="75"/>
                  <a:pt x="288" y="75"/>
                </a:cubicBezTo>
                <a:cubicBezTo>
                  <a:pt x="288" y="75"/>
                  <a:pt x="289" y="75"/>
                  <a:pt x="289" y="75"/>
                </a:cubicBezTo>
                <a:cubicBezTo>
                  <a:pt x="290" y="75"/>
                  <a:pt x="290" y="75"/>
                  <a:pt x="290" y="75"/>
                </a:cubicBezTo>
                <a:cubicBezTo>
                  <a:pt x="290" y="75"/>
                  <a:pt x="290" y="75"/>
                  <a:pt x="290" y="75"/>
                </a:cubicBezTo>
                <a:cubicBezTo>
                  <a:pt x="290" y="75"/>
                  <a:pt x="291" y="75"/>
                  <a:pt x="291" y="75"/>
                </a:cubicBezTo>
                <a:cubicBezTo>
                  <a:pt x="291" y="75"/>
                  <a:pt x="291" y="75"/>
                  <a:pt x="291" y="75"/>
                </a:cubicBezTo>
                <a:cubicBezTo>
                  <a:pt x="291" y="75"/>
                  <a:pt x="291" y="75"/>
                  <a:pt x="291" y="75"/>
                </a:cubicBezTo>
                <a:cubicBezTo>
                  <a:pt x="291" y="75"/>
                  <a:pt x="291" y="75"/>
                  <a:pt x="292" y="75"/>
                </a:cubicBezTo>
                <a:cubicBezTo>
                  <a:pt x="292" y="75"/>
                  <a:pt x="292" y="75"/>
                  <a:pt x="292" y="75"/>
                </a:cubicBezTo>
                <a:cubicBezTo>
                  <a:pt x="293" y="76"/>
                  <a:pt x="294" y="76"/>
                  <a:pt x="294" y="75"/>
                </a:cubicBezTo>
                <a:cubicBezTo>
                  <a:pt x="294" y="75"/>
                  <a:pt x="294" y="75"/>
                  <a:pt x="294" y="75"/>
                </a:cubicBezTo>
                <a:cubicBezTo>
                  <a:pt x="294" y="75"/>
                  <a:pt x="294" y="75"/>
                  <a:pt x="294" y="75"/>
                </a:cubicBezTo>
                <a:cubicBezTo>
                  <a:pt x="295" y="75"/>
                  <a:pt x="295" y="75"/>
                  <a:pt x="295" y="75"/>
                </a:cubicBezTo>
                <a:cubicBezTo>
                  <a:pt x="295" y="75"/>
                  <a:pt x="295" y="75"/>
                  <a:pt x="296" y="75"/>
                </a:cubicBezTo>
                <a:cubicBezTo>
                  <a:pt x="297" y="75"/>
                  <a:pt x="297" y="74"/>
                  <a:pt x="297" y="73"/>
                </a:cubicBezTo>
                <a:cubicBezTo>
                  <a:pt x="298" y="74"/>
                  <a:pt x="299" y="75"/>
                  <a:pt x="299" y="74"/>
                </a:cubicBezTo>
                <a:cubicBezTo>
                  <a:pt x="300" y="74"/>
                  <a:pt x="300" y="74"/>
                  <a:pt x="300" y="74"/>
                </a:cubicBezTo>
                <a:cubicBezTo>
                  <a:pt x="300" y="74"/>
                  <a:pt x="301" y="74"/>
                  <a:pt x="301" y="74"/>
                </a:cubicBezTo>
                <a:cubicBezTo>
                  <a:pt x="301" y="74"/>
                  <a:pt x="302" y="74"/>
                  <a:pt x="302" y="74"/>
                </a:cubicBezTo>
                <a:cubicBezTo>
                  <a:pt x="302" y="74"/>
                  <a:pt x="302" y="74"/>
                  <a:pt x="302" y="74"/>
                </a:cubicBezTo>
                <a:cubicBezTo>
                  <a:pt x="302" y="74"/>
                  <a:pt x="302" y="74"/>
                  <a:pt x="302" y="74"/>
                </a:cubicBezTo>
                <a:cubicBezTo>
                  <a:pt x="303" y="74"/>
                  <a:pt x="303" y="74"/>
                  <a:pt x="303" y="74"/>
                </a:cubicBezTo>
                <a:cubicBezTo>
                  <a:pt x="304" y="74"/>
                  <a:pt x="304" y="74"/>
                  <a:pt x="304" y="74"/>
                </a:cubicBezTo>
                <a:cubicBezTo>
                  <a:pt x="304" y="74"/>
                  <a:pt x="304" y="74"/>
                  <a:pt x="304" y="74"/>
                </a:cubicBezTo>
                <a:cubicBezTo>
                  <a:pt x="304" y="74"/>
                  <a:pt x="304" y="74"/>
                  <a:pt x="304" y="74"/>
                </a:cubicBezTo>
                <a:cubicBezTo>
                  <a:pt x="305" y="74"/>
                  <a:pt x="305" y="74"/>
                  <a:pt x="305" y="74"/>
                </a:cubicBezTo>
                <a:cubicBezTo>
                  <a:pt x="306" y="74"/>
                  <a:pt x="306" y="74"/>
                  <a:pt x="306" y="73"/>
                </a:cubicBezTo>
                <a:cubicBezTo>
                  <a:pt x="307" y="74"/>
                  <a:pt x="307" y="74"/>
                  <a:pt x="307" y="74"/>
                </a:cubicBezTo>
                <a:cubicBezTo>
                  <a:pt x="308" y="74"/>
                  <a:pt x="308" y="74"/>
                  <a:pt x="308" y="74"/>
                </a:cubicBezTo>
                <a:cubicBezTo>
                  <a:pt x="309" y="74"/>
                  <a:pt x="309" y="74"/>
                  <a:pt x="310" y="74"/>
                </a:cubicBezTo>
                <a:cubicBezTo>
                  <a:pt x="310" y="73"/>
                  <a:pt x="310" y="73"/>
                  <a:pt x="310" y="73"/>
                </a:cubicBezTo>
                <a:cubicBezTo>
                  <a:pt x="310" y="73"/>
                  <a:pt x="310" y="73"/>
                  <a:pt x="310" y="73"/>
                </a:cubicBezTo>
                <a:cubicBezTo>
                  <a:pt x="311" y="73"/>
                  <a:pt x="311" y="73"/>
                  <a:pt x="311" y="73"/>
                </a:cubicBezTo>
                <a:cubicBezTo>
                  <a:pt x="312" y="74"/>
                  <a:pt x="313" y="73"/>
                  <a:pt x="313" y="72"/>
                </a:cubicBezTo>
                <a:cubicBezTo>
                  <a:pt x="314" y="73"/>
                  <a:pt x="314" y="73"/>
                  <a:pt x="315" y="73"/>
                </a:cubicBezTo>
                <a:cubicBezTo>
                  <a:pt x="315" y="73"/>
                  <a:pt x="316" y="73"/>
                  <a:pt x="316" y="73"/>
                </a:cubicBezTo>
                <a:cubicBezTo>
                  <a:pt x="316" y="73"/>
                  <a:pt x="317" y="73"/>
                  <a:pt x="317" y="73"/>
                </a:cubicBezTo>
                <a:cubicBezTo>
                  <a:pt x="318" y="73"/>
                  <a:pt x="318" y="73"/>
                  <a:pt x="319" y="72"/>
                </a:cubicBezTo>
                <a:cubicBezTo>
                  <a:pt x="319" y="73"/>
                  <a:pt x="319" y="73"/>
                  <a:pt x="320" y="73"/>
                </a:cubicBezTo>
                <a:cubicBezTo>
                  <a:pt x="320" y="73"/>
                  <a:pt x="320" y="73"/>
                  <a:pt x="320" y="73"/>
                </a:cubicBezTo>
                <a:cubicBezTo>
                  <a:pt x="321" y="73"/>
                  <a:pt x="322" y="73"/>
                  <a:pt x="324" y="72"/>
                </a:cubicBezTo>
                <a:cubicBezTo>
                  <a:pt x="324" y="72"/>
                  <a:pt x="324" y="72"/>
                  <a:pt x="324" y="72"/>
                </a:cubicBezTo>
                <a:cubicBezTo>
                  <a:pt x="324" y="72"/>
                  <a:pt x="324" y="72"/>
                  <a:pt x="324" y="72"/>
                </a:cubicBezTo>
                <a:cubicBezTo>
                  <a:pt x="324" y="72"/>
                  <a:pt x="324" y="72"/>
                  <a:pt x="324" y="72"/>
                </a:cubicBezTo>
                <a:cubicBezTo>
                  <a:pt x="324" y="72"/>
                  <a:pt x="324" y="72"/>
                  <a:pt x="324" y="72"/>
                </a:cubicBezTo>
                <a:cubicBezTo>
                  <a:pt x="324" y="72"/>
                  <a:pt x="325" y="72"/>
                  <a:pt x="325" y="72"/>
                </a:cubicBezTo>
                <a:cubicBezTo>
                  <a:pt x="325" y="72"/>
                  <a:pt x="325" y="72"/>
                  <a:pt x="325" y="71"/>
                </a:cubicBezTo>
                <a:cubicBezTo>
                  <a:pt x="326" y="72"/>
                  <a:pt x="326" y="72"/>
                  <a:pt x="327" y="72"/>
                </a:cubicBezTo>
                <a:cubicBezTo>
                  <a:pt x="327" y="72"/>
                  <a:pt x="327" y="72"/>
                  <a:pt x="327" y="72"/>
                </a:cubicBezTo>
                <a:cubicBezTo>
                  <a:pt x="327" y="72"/>
                  <a:pt x="327" y="72"/>
                  <a:pt x="327" y="72"/>
                </a:cubicBezTo>
                <a:cubicBezTo>
                  <a:pt x="327" y="72"/>
                  <a:pt x="327" y="72"/>
                  <a:pt x="327" y="72"/>
                </a:cubicBezTo>
                <a:cubicBezTo>
                  <a:pt x="327" y="72"/>
                  <a:pt x="327" y="72"/>
                  <a:pt x="327" y="72"/>
                </a:cubicBezTo>
                <a:cubicBezTo>
                  <a:pt x="327" y="72"/>
                  <a:pt x="328" y="72"/>
                  <a:pt x="328" y="72"/>
                </a:cubicBezTo>
                <a:cubicBezTo>
                  <a:pt x="328" y="72"/>
                  <a:pt x="328" y="72"/>
                  <a:pt x="328" y="72"/>
                </a:cubicBezTo>
                <a:cubicBezTo>
                  <a:pt x="329" y="72"/>
                  <a:pt x="329" y="72"/>
                  <a:pt x="330" y="72"/>
                </a:cubicBezTo>
                <a:cubicBezTo>
                  <a:pt x="330" y="72"/>
                  <a:pt x="330" y="72"/>
                  <a:pt x="331" y="72"/>
                </a:cubicBezTo>
                <a:cubicBezTo>
                  <a:pt x="331" y="72"/>
                  <a:pt x="332" y="72"/>
                  <a:pt x="332" y="71"/>
                </a:cubicBezTo>
                <a:cubicBezTo>
                  <a:pt x="332" y="71"/>
                  <a:pt x="332" y="71"/>
                  <a:pt x="333" y="72"/>
                </a:cubicBezTo>
                <a:cubicBezTo>
                  <a:pt x="333" y="72"/>
                  <a:pt x="333" y="72"/>
                  <a:pt x="333" y="72"/>
                </a:cubicBezTo>
                <a:cubicBezTo>
                  <a:pt x="333" y="72"/>
                  <a:pt x="334" y="72"/>
                  <a:pt x="334" y="72"/>
                </a:cubicBezTo>
                <a:cubicBezTo>
                  <a:pt x="335" y="72"/>
                  <a:pt x="335" y="72"/>
                  <a:pt x="335" y="72"/>
                </a:cubicBezTo>
                <a:cubicBezTo>
                  <a:pt x="335" y="72"/>
                  <a:pt x="335" y="71"/>
                  <a:pt x="336" y="71"/>
                </a:cubicBezTo>
                <a:cubicBezTo>
                  <a:pt x="336" y="71"/>
                  <a:pt x="336" y="71"/>
                  <a:pt x="336" y="71"/>
                </a:cubicBezTo>
                <a:cubicBezTo>
                  <a:pt x="336" y="71"/>
                  <a:pt x="337" y="71"/>
                  <a:pt x="337" y="71"/>
                </a:cubicBezTo>
                <a:cubicBezTo>
                  <a:pt x="337" y="71"/>
                  <a:pt x="337" y="71"/>
                  <a:pt x="338" y="71"/>
                </a:cubicBezTo>
                <a:cubicBezTo>
                  <a:pt x="338" y="71"/>
                  <a:pt x="338" y="71"/>
                  <a:pt x="338" y="71"/>
                </a:cubicBezTo>
                <a:cubicBezTo>
                  <a:pt x="338" y="72"/>
                  <a:pt x="339" y="72"/>
                  <a:pt x="340" y="71"/>
                </a:cubicBezTo>
                <a:cubicBezTo>
                  <a:pt x="341" y="71"/>
                  <a:pt x="341" y="71"/>
                  <a:pt x="341" y="71"/>
                </a:cubicBezTo>
                <a:cubicBezTo>
                  <a:pt x="341" y="71"/>
                  <a:pt x="341" y="71"/>
                  <a:pt x="342" y="71"/>
                </a:cubicBezTo>
                <a:cubicBezTo>
                  <a:pt x="342" y="71"/>
                  <a:pt x="342" y="71"/>
                  <a:pt x="342" y="71"/>
                </a:cubicBezTo>
                <a:cubicBezTo>
                  <a:pt x="342" y="71"/>
                  <a:pt x="343" y="71"/>
                  <a:pt x="343" y="71"/>
                </a:cubicBezTo>
                <a:cubicBezTo>
                  <a:pt x="343" y="71"/>
                  <a:pt x="343" y="71"/>
                  <a:pt x="343" y="71"/>
                </a:cubicBezTo>
                <a:cubicBezTo>
                  <a:pt x="343" y="71"/>
                  <a:pt x="343" y="71"/>
                  <a:pt x="344" y="71"/>
                </a:cubicBezTo>
                <a:cubicBezTo>
                  <a:pt x="344" y="71"/>
                  <a:pt x="344" y="71"/>
                  <a:pt x="344" y="71"/>
                </a:cubicBezTo>
                <a:cubicBezTo>
                  <a:pt x="344" y="71"/>
                  <a:pt x="344" y="71"/>
                  <a:pt x="344" y="71"/>
                </a:cubicBezTo>
                <a:cubicBezTo>
                  <a:pt x="345" y="71"/>
                  <a:pt x="345" y="71"/>
                  <a:pt x="345" y="71"/>
                </a:cubicBezTo>
                <a:cubicBezTo>
                  <a:pt x="345" y="71"/>
                  <a:pt x="345" y="71"/>
                  <a:pt x="345" y="71"/>
                </a:cubicBezTo>
                <a:cubicBezTo>
                  <a:pt x="345" y="71"/>
                  <a:pt x="346" y="71"/>
                  <a:pt x="346" y="71"/>
                </a:cubicBezTo>
                <a:cubicBezTo>
                  <a:pt x="346" y="71"/>
                  <a:pt x="346" y="71"/>
                  <a:pt x="346" y="71"/>
                </a:cubicBezTo>
                <a:cubicBezTo>
                  <a:pt x="346" y="71"/>
                  <a:pt x="346" y="71"/>
                  <a:pt x="346" y="71"/>
                </a:cubicBezTo>
                <a:cubicBezTo>
                  <a:pt x="347" y="71"/>
                  <a:pt x="347" y="71"/>
                  <a:pt x="347" y="70"/>
                </a:cubicBezTo>
                <a:cubicBezTo>
                  <a:pt x="347" y="71"/>
                  <a:pt x="348" y="71"/>
                  <a:pt x="348" y="71"/>
                </a:cubicBezTo>
                <a:cubicBezTo>
                  <a:pt x="348" y="71"/>
                  <a:pt x="348" y="71"/>
                  <a:pt x="348" y="70"/>
                </a:cubicBezTo>
                <a:cubicBezTo>
                  <a:pt x="348" y="70"/>
                  <a:pt x="348" y="71"/>
                  <a:pt x="349" y="71"/>
                </a:cubicBezTo>
                <a:cubicBezTo>
                  <a:pt x="349" y="71"/>
                  <a:pt x="349" y="70"/>
                  <a:pt x="349" y="70"/>
                </a:cubicBezTo>
                <a:cubicBezTo>
                  <a:pt x="350" y="71"/>
                  <a:pt x="351" y="71"/>
                  <a:pt x="352" y="70"/>
                </a:cubicBezTo>
                <a:cubicBezTo>
                  <a:pt x="352" y="70"/>
                  <a:pt x="352" y="70"/>
                  <a:pt x="352" y="70"/>
                </a:cubicBezTo>
                <a:cubicBezTo>
                  <a:pt x="353" y="70"/>
                  <a:pt x="353" y="70"/>
                  <a:pt x="353" y="70"/>
                </a:cubicBezTo>
                <a:cubicBezTo>
                  <a:pt x="353" y="70"/>
                  <a:pt x="353" y="70"/>
                  <a:pt x="353" y="70"/>
                </a:cubicBezTo>
                <a:cubicBezTo>
                  <a:pt x="353" y="70"/>
                  <a:pt x="354" y="70"/>
                  <a:pt x="354" y="70"/>
                </a:cubicBezTo>
                <a:cubicBezTo>
                  <a:pt x="354" y="70"/>
                  <a:pt x="354" y="70"/>
                  <a:pt x="355" y="70"/>
                </a:cubicBezTo>
                <a:cubicBezTo>
                  <a:pt x="355" y="70"/>
                  <a:pt x="355" y="70"/>
                  <a:pt x="355" y="70"/>
                </a:cubicBezTo>
                <a:cubicBezTo>
                  <a:pt x="355" y="70"/>
                  <a:pt x="355" y="70"/>
                  <a:pt x="356" y="70"/>
                </a:cubicBezTo>
                <a:cubicBezTo>
                  <a:pt x="356" y="70"/>
                  <a:pt x="356" y="70"/>
                  <a:pt x="356" y="70"/>
                </a:cubicBezTo>
                <a:cubicBezTo>
                  <a:pt x="356" y="70"/>
                  <a:pt x="356" y="70"/>
                  <a:pt x="356" y="70"/>
                </a:cubicBezTo>
                <a:cubicBezTo>
                  <a:pt x="356" y="70"/>
                  <a:pt x="356" y="70"/>
                  <a:pt x="356" y="70"/>
                </a:cubicBezTo>
                <a:cubicBezTo>
                  <a:pt x="357" y="70"/>
                  <a:pt x="357" y="70"/>
                  <a:pt x="358" y="70"/>
                </a:cubicBezTo>
                <a:cubicBezTo>
                  <a:pt x="358" y="70"/>
                  <a:pt x="358" y="70"/>
                  <a:pt x="358" y="70"/>
                </a:cubicBezTo>
                <a:cubicBezTo>
                  <a:pt x="358" y="70"/>
                  <a:pt x="358" y="70"/>
                  <a:pt x="358" y="70"/>
                </a:cubicBezTo>
                <a:cubicBezTo>
                  <a:pt x="358" y="70"/>
                  <a:pt x="358" y="70"/>
                  <a:pt x="358" y="70"/>
                </a:cubicBezTo>
                <a:cubicBezTo>
                  <a:pt x="359" y="70"/>
                  <a:pt x="359" y="70"/>
                  <a:pt x="359" y="70"/>
                </a:cubicBezTo>
                <a:cubicBezTo>
                  <a:pt x="359" y="70"/>
                  <a:pt x="359" y="70"/>
                  <a:pt x="359" y="70"/>
                </a:cubicBezTo>
                <a:cubicBezTo>
                  <a:pt x="359" y="70"/>
                  <a:pt x="359" y="70"/>
                  <a:pt x="359" y="70"/>
                </a:cubicBezTo>
                <a:cubicBezTo>
                  <a:pt x="360" y="70"/>
                  <a:pt x="360" y="70"/>
                  <a:pt x="360" y="70"/>
                </a:cubicBezTo>
                <a:cubicBezTo>
                  <a:pt x="360" y="70"/>
                  <a:pt x="360" y="69"/>
                  <a:pt x="360" y="69"/>
                </a:cubicBezTo>
                <a:cubicBezTo>
                  <a:pt x="361" y="69"/>
                  <a:pt x="361" y="69"/>
                  <a:pt x="361" y="69"/>
                </a:cubicBezTo>
                <a:cubicBezTo>
                  <a:pt x="362" y="69"/>
                  <a:pt x="362" y="70"/>
                  <a:pt x="362" y="70"/>
                </a:cubicBezTo>
                <a:cubicBezTo>
                  <a:pt x="362" y="70"/>
                  <a:pt x="363" y="70"/>
                  <a:pt x="363" y="69"/>
                </a:cubicBezTo>
                <a:cubicBezTo>
                  <a:pt x="363" y="69"/>
                  <a:pt x="363" y="70"/>
                  <a:pt x="363" y="70"/>
                </a:cubicBezTo>
                <a:cubicBezTo>
                  <a:pt x="364" y="70"/>
                  <a:pt x="364" y="70"/>
                  <a:pt x="365" y="69"/>
                </a:cubicBezTo>
                <a:cubicBezTo>
                  <a:pt x="365" y="69"/>
                  <a:pt x="365" y="69"/>
                  <a:pt x="365" y="69"/>
                </a:cubicBezTo>
                <a:cubicBezTo>
                  <a:pt x="366" y="70"/>
                  <a:pt x="367" y="70"/>
                  <a:pt x="368" y="70"/>
                </a:cubicBezTo>
                <a:cubicBezTo>
                  <a:pt x="368" y="69"/>
                  <a:pt x="369" y="69"/>
                  <a:pt x="369" y="69"/>
                </a:cubicBezTo>
                <a:cubicBezTo>
                  <a:pt x="369" y="69"/>
                  <a:pt x="369" y="69"/>
                  <a:pt x="369" y="69"/>
                </a:cubicBezTo>
                <a:cubicBezTo>
                  <a:pt x="370" y="69"/>
                  <a:pt x="370" y="69"/>
                  <a:pt x="370" y="69"/>
                </a:cubicBezTo>
                <a:cubicBezTo>
                  <a:pt x="371" y="69"/>
                  <a:pt x="371" y="69"/>
                  <a:pt x="372" y="69"/>
                </a:cubicBezTo>
                <a:cubicBezTo>
                  <a:pt x="372" y="69"/>
                  <a:pt x="372" y="69"/>
                  <a:pt x="372" y="69"/>
                </a:cubicBezTo>
                <a:cubicBezTo>
                  <a:pt x="372" y="69"/>
                  <a:pt x="372" y="69"/>
                  <a:pt x="372" y="69"/>
                </a:cubicBezTo>
                <a:cubicBezTo>
                  <a:pt x="372" y="69"/>
                  <a:pt x="373" y="69"/>
                  <a:pt x="373" y="69"/>
                </a:cubicBezTo>
                <a:cubicBezTo>
                  <a:pt x="373" y="69"/>
                  <a:pt x="373" y="69"/>
                  <a:pt x="373" y="69"/>
                </a:cubicBezTo>
                <a:cubicBezTo>
                  <a:pt x="374" y="69"/>
                  <a:pt x="374" y="68"/>
                  <a:pt x="375" y="68"/>
                </a:cubicBezTo>
                <a:cubicBezTo>
                  <a:pt x="375" y="68"/>
                  <a:pt x="376" y="69"/>
                  <a:pt x="376" y="69"/>
                </a:cubicBezTo>
                <a:cubicBezTo>
                  <a:pt x="377" y="69"/>
                  <a:pt x="377" y="69"/>
                  <a:pt x="377" y="68"/>
                </a:cubicBezTo>
                <a:cubicBezTo>
                  <a:pt x="377" y="68"/>
                  <a:pt x="378" y="68"/>
                  <a:pt x="378" y="69"/>
                </a:cubicBezTo>
                <a:cubicBezTo>
                  <a:pt x="378" y="69"/>
                  <a:pt x="379" y="69"/>
                  <a:pt x="379" y="68"/>
                </a:cubicBezTo>
                <a:cubicBezTo>
                  <a:pt x="379" y="68"/>
                  <a:pt x="379" y="68"/>
                  <a:pt x="379" y="68"/>
                </a:cubicBezTo>
                <a:cubicBezTo>
                  <a:pt x="380" y="69"/>
                  <a:pt x="380" y="69"/>
                  <a:pt x="380" y="68"/>
                </a:cubicBezTo>
                <a:cubicBezTo>
                  <a:pt x="380" y="68"/>
                  <a:pt x="380" y="68"/>
                  <a:pt x="381" y="68"/>
                </a:cubicBezTo>
                <a:cubicBezTo>
                  <a:pt x="381" y="68"/>
                  <a:pt x="381" y="68"/>
                  <a:pt x="381" y="68"/>
                </a:cubicBezTo>
                <a:cubicBezTo>
                  <a:pt x="381" y="68"/>
                  <a:pt x="381" y="68"/>
                  <a:pt x="381" y="68"/>
                </a:cubicBezTo>
                <a:cubicBezTo>
                  <a:pt x="381" y="68"/>
                  <a:pt x="381" y="68"/>
                  <a:pt x="381" y="68"/>
                </a:cubicBezTo>
                <a:cubicBezTo>
                  <a:pt x="382" y="68"/>
                  <a:pt x="382" y="68"/>
                  <a:pt x="382" y="68"/>
                </a:cubicBezTo>
                <a:cubicBezTo>
                  <a:pt x="382" y="68"/>
                  <a:pt x="382" y="68"/>
                  <a:pt x="382" y="68"/>
                </a:cubicBezTo>
                <a:cubicBezTo>
                  <a:pt x="383" y="68"/>
                  <a:pt x="383" y="69"/>
                  <a:pt x="384" y="68"/>
                </a:cubicBezTo>
                <a:cubicBezTo>
                  <a:pt x="384" y="68"/>
                  <a:pt x="384" y="68"/>
                  <a:pt x="384" y="68"/>
                </a:cubicBezTo>
                <a:cubicBezTo>
                  <a:pt x="384" y="68"/>
                  <a:pt x="384" y="68"/>
                  <a:pt x="384" y="68"/>
                </a:cubicBezTo>
                <a:cubicBezTo>
                  <a:pt x="384" y="68"/>
                  <a:pt x="385" y="68"/>
                  <a:pt x="385" y="68"/>
                </a:cubicBezTo>
                <a:cubicBezTo>
                  <a:pt x="385" y="68"/>
                  <a:pt x="386" y="68"/>
                  <a:pt x="386" y="68"/>
                </a:cubicBezTo>
                <a:cubicBezTo>
                  <a:pt x="386" y="68"/>
                  <a:pt x="387" y="68"/>
                  <a:pt x="387" y="68"/>
                </a:cubicBezTo>
                <a:cubicBezTo>
                  <a:pt x="387" y="68"/>
                  <a:pt x="387" y="68"/>
                  <a:pt x="387" y="68"/>
                </a:cubicBezTo>
                <a:cubicBezTo>
                  <a:pt x="387" y="68"/>
                  <a:pt x="387" y="68"/>
                  <a:pt x="387" y="68"/>
                </a:cubicBezTo>
                <a:cubicBezTo>
                  <a:pt x="388" y="68"/>
                  <a:pt x="388" y="68"/>
                  <a:pt x="389" y="68"/>
                </a:cubicBezTo>
                <a:cubicBezTo>
                  <a:pt x="389" y="68"/>
                  <a:pt x="389" y="68"/>
                  <a:pt x="389" y="68"/>
                </a:cubicBezTo>
                <a:cubicBezTo>
                  <a:pt x="390" y="68"/>
                  <a:pt x="390" y="68"/>
                  <a:pt x="391" y="67"/>
                </a:cubicBezTo>
                <a:cubicBezTo>
                  <a:pt x="391" y="68"/>
                  <a:pt x="391" y="68"/>
                  <a:pt x="391" y="68"/>
                </a:cubicBezTo>
                <a:cubicBezTo>
                  <a:pt x="392" y="68"/>
                  <a:pt x="392" y="68"/>
                  <a:pt x="392" y="68"/>
                </a:cubicBezTo>
                <a:cubicBezTo>
                  <a:pt x="392" y="68"/>
                  <a:pt x="392" y="68"/>
                  <a:pt x="392" y="68"/>
                </a:cubicBezTo>
                <a:cubicBezTo>
                  <a:pt x="392" y="68"/>
                  <a:pt x="392" y="68"/>
                  <a:pt x="392" y="68"/>
                </a:cubicBezTo>
                <a:cubicBezTo>
                  <a:pt x="392" y="68"/>
                  <a:pt x="393" y="68"/>
                  <a:pt x="393" y="68"/>
                </a:cubicBezTo>
                <a:cubicBezTo>
                  <a:pt x="393" y="68"/>
                  <a:pt x="394" y="68"/>
                  <a:pt x="394" y="68"/>
                </a:cubicBezTo>
                <a:cubicBezTo>
                  <a:pt x="395" y="69"/>
                  <a:pt x="396" y="68"/>
                  <a:pt x="397" y="67"/>
                </a:cubicBezTo>
                <a:cubicBezTo>
                  <a:pt x="398" y="67"/>
                  <a:pt x="398" y="67"/>
                  <a:pt x="398" y="67"/>
                </a:cubicBezTo>
                <a:cubicBezTo>
                  <a:pt x="399" y="67"/>
                  <a:pt x="399" y="67"/>
                  <a:pt x="399" y="67"/>
                </a:cubicBezTo>
                <a:cubicBezTo>
                  <a:pt x="400" y="67"/>
                  <a:pt x="400" y="67"/>
                  <a:pt x="401" y="67"/>
                </a:cubicBezTo>
                <a:cubicBezTo>
                  <a:pt x="401" y="67"/>
                  <a:pt x="401" y="67"/>
                  <a:pt x="401" y="67"/>
                </a:cubicBezTo>
                <a:cubicBezTo>
                  <a:pt x="402" y="67"/>
                  <a:pt x="402" y="67"/>
                  <a:pt x="403" y="67"/>
                </a:cubicBezTo>
                <a:cubicBezTo>
                  <a:pt x="403" y="67"/>
                  <a:pt x="404" y="67"/>
                  <a:pt x="404" y="66"/>
                </a:cubicBezTo>
                <a:cubicBezTo>
                  <a:pt x="404" y="67"/>
                  <a:pt x="405" y="67"/>
                  <a:pt x="406" y="67"/>
                </a:cubicBezTo>
                <a:cubicBezTo>
                  <a:pt x="406" y="67"/>
                  <a:pt x="406" y="67"/>
                  <a:pt x="406" y="67"/>
                </a:cubicBezTo>
                <a:cubicBezTo>
                  <a:pt x="406" y="67"/>
                  <a:pt x="406" y="67"/>
                  <a:pt x="406" y="67"/>
                </a:cubicBezTo>
                <a:cubicBezTo>
                  <a:pt x="406" y="67"/>
                  <a:pt x="406" y="67"/>
                  <a:pt x="406" y="67"/>
                </a:cubicBezTo>
                <a:cubicBezTo>
                  <a:pt x="407" y="67"/>
                  <a:pt x="407" y="67"/>
                  <a:pt x="408" y="67"/>
                </a:cubicBezTo>
                <a:cubicBezTo>
                  <a:pt x="408" y="67"/>
                  <a:pt x="408" y="67"/>
                  <a:pt x="408" y="66"/>
                </a:cubicBezTo>
                <a:cubicBezTo>
                  <a:pt x="408" y="67"/>
                  <a:pt x="408" y="67"/>
                  <a:pt x="409" y="67"/>
                </a:cubicBezTo>
                <a:cubicBezTo>
                  <a:pt x="409" y="67"/>
                  <a:pt x="409" y="67"/>
                  <a:pt x="410" y="67"/>
                </a:cubicBezTo>
                <a:cubicBezTo>
                  <a:pt x="410" y="67"/>
                  <a:pt x="410" y="67"/>
                  <a:pt x="410" y="67"/>
                </a:cubicBezTo>
                <a:cubicBezTo>
                  <a:pt x="410" y="67"/>
                  <a:pt x="410" y="67"/>
                  <a:pt x="411" y="67"/>
                </a:cubicBezTo>
                <a:cubicBezTo>
                  <a:pt x="411" y="67"/>
                  <a:pt x="412" y="67"/>
                  <a:pt x="413" y="67"/>
                </a:cubicBezTo>
                <a:cubicBezTo>
                  <a:pt x="413" y="67"/>
                  <a:pt x="413" y="67"/>
                  <a:pt x="413" y="67"/>
                </a:cubicBezTo>
                <a:cubicBezTo>
                  <a:pt x="413" y="67"/>
                  <a:pt x="413" y="67"/>
                  <a:pt x="413" y="67"/>
                </a:cubicBezTo>
                <a:cubicBezTo>
                  <a:pt x="413" y="67"/>
                  <a:pt x="414" y="66"/>
                  <a:pt x="414" y="66"/>
                </a:cubicBezTo>
                <a:cubicBezTo>
                  <a:pt x="414" y="66"/>
                  <a:pt x="414" y="66"/>
                  <a:pt x="414" y="67"/>
                </a:cubicBezTo>
                <a:cubicBezTo>
                  <a:pt x="415" y="67"/>
                  <a:pt x="416" y="66"/>
                  <a:pt x="416" y="65"/>
                </a:cubicBezTo>
                <a:cubicBezTo>
                  <a:pt x="417" y="66"/>
                  <a:pt x="418" y="67"/>
                  <a:pt x="419" y="66"/>
                </a:cubicBezTo>
                <a:cubicBezTo>
                  <a:pt x="419" y="66"/>
                  <a:pt x="419" y="66"/>
                  <a:pt x="419" y="66"/>
                </a:cubicBezTo>
                <a:cubicBezTo>
                  <a:pt x="419" y="66"/>
                  <a:pt x="419" y="66"/>
                  <a:pt x="419" y="66"/>
                </a:cubicBezTo>
                <a:cubicBezTo>
                  <a:pt x="420" y="66"/>
                  <a:pt x="420" y="66"/>
                  <a:pt x="421" y="66"/>
                </a:cubicBezTo>
                <a:cubicBezTo>
                  <a:pt x="422" y="66"/>
                  <a:pt x="422" y="66"/>
                  <a:pt x="423" y="65"/>
                </a:cubicBezTo>
                <a:cubicBezTo>
                  <a:pt x="423" y="66"/>
                  <a:pt x="423" y="66"/>
                  <a:pt x="424" y="66"/>
                </a:cubicBezTo>
                <a:cubicBezTo>
                  <a:pt x="424" y="66"/>
                  <a:pt x="425" y="66"/>
                  <a:pt x="425" y="66"/>
                </a:cubicBezTo>
                <a:cubicBezTo>
                  <a:pt x="425" y="66"/>
                  <a:pt x="426" y="66"/>
                  <a:pt x="426" y="66"/>
                </a:cubicBezTo>
                <a:cubicBezTo>
                  <a:pt x="427" y="66"/>
                  <a:pt x="427" y="66"/>
                  <a:pt x="427" y="65"/>
                </a:cubicBezTo>
                <a:cubicBezTo>
                  <a:pt x="428" y="66"/>
                  <a:pt x="428" y="66"/>
                  <a:pt x="429" y="66"/>
                </a:cubicBezTo>
                <a:cubicBezTo>
                  <a:pt x="430" y="66"/>
                  <a:pt x="430" y="66"/>
                  <a:pt x="431" y="65"/>
                </a:cubicBezTo>
                <a:cubicBezTo>
                  <a:pt x="431" y="66"/>
                  <a:pt x="431" y="66"/>
                  <a:pt x="431" y="66"/>
                </a:cubicBezTo>
                <a:cubicBezTo>
                  <a:pt x="432" y="66"/>
                  <a:pt x="433" y="66"/>
                  <a:pt x="434" y="65"/>
                </a:cubicBezTo>
                <a:cubicBezTo>
                  <a:pt x="434" y="66"/>
                  <a:pt x="435" y="66"/>
                  <a:pt x="436" y="66"/>
                </a:cubicBezTo>
                <a:cubicBezTo>
                  <a:pt x="436" y="66"/>
                  <a:pt x="436" y="66"/>
                  <a:pt x="436" y="65"/>
                </a:cubicBezTo>
                <a:cubicBezTo>
                  <a:pt x="436" y="66"/>
                  <a:pt x="437" y="66"/>
                  <a:pt x="437" y="66"/>
                </a:cubicBezTo>
                <a:cubicBezTo>
                  <a:pt x="437" y="66"/>
                  <a:pt x="437" y="66"/>
                  <a:pt x="437" y="66"/>
                </a:cubicBezTo>
                <a:cubicBezTo>
                  <a:pt x="437" y="66"/>
                  <a:pt x="437" y="66"/>
                  <a:pt x="437" y="66"/>
                </a:cubicBezTo>
                <a:cubicBezTo>
                  <a:pt x="438" y="66"/>
                  <a:pt x="439" y="66"/>
                  <a:pt x="439" y="65"/>
                </a:cubicBezTo>
                <a:cubicBezTo>
                  <a:pt x="440" y="65"/>
                  <a:pt x="440" y="66"/>
                  <a:pt x="440" y="66"/>
                </a:cubicBezTo>
                <a:cubicBezTo>
                  <a:pt x="440" y="65"/>
                  <a:pt x="440" y="65"/>
                  <a:pt x="440" y="65"/>
                </a:cubicBezTo>
                <a:cubicBezTo>
                  <a:pt x="441" y="65"/>
                  <a:pt x="441" y="66"/>
                  <a:pt x="441" y="65"/>
                </a:cubicBezTo>
                <a:cubicBezTo>
                  <a:pt x="442" y="65"/>
                  <a:pt x="442" y="65"/>
                  <a:pt x="442" y="65"/>
                </a:cubicBezTo>
                <a:cubicBezTo>
                  <a:pt x="442" y="65"/>
                  <a:pt x="442" y="65"/>
                  <a:pt x="443" y="65"/>
                </a:cubicBezTo>
                <a:cubicBezTo>
                  <a:pt x="443" y="65"/>
                  <a:pt x="443" y="65"/>
                  <a:pt x="444" y="65"/>
                </a:cubicBezTo>
                <a:cubicBezTo>
                  <a:pt x="444" y="65"/>
                  <a:pt x="444" y="65"/>
                  <a:pt x="444" y="65"/>
                </a:cubicBezTo>
                <a:cubicBezTo>
                  <a:pt x="444" y="65"/>
                  <a:pt x="444" y="65"/>
                  <a:pt x="445" y="65"/>
                </a:cubicBezTo>
                <a:cubicBezTo>
                  <a:pt x="445" y="65"/>
                  <a:pt x="445" y="65"/>
                  <a:pt x="445" y="65"/>
                </a:cubicBezTo>
                <a:cubicBezTo>
                  <a:pt x="445" y="65"/>
                  <a:pt x="446" y="65"/>
                  <a:pt x="446" y="64"/>
                </a:cubicBezTo>
                <a:cubicBezTo>
                  <a:pt x="446" y="65"/>
                  <a:pt x="447" y="65"/>
                  <a:pt x="447" y="65"/>
                </a:cubicBezTo>
                <a:cubicBezTo>
                  <a:pt x="448" y="65"/>
                  <a:pt x="448" y="65"/>
                  <a:pt x="449" y="65"/>
                </a:cubicBezTo>
                <a:cubicBezTo>
                  <a:pt x="449" y="65"/>
                  <a:pt x="449" y="65"/>
                  <a:pt x="449" y="65"/>
                </a:cubicBezTo>
                <a:cubicBezTo>
                  <a:pt x="450" y="65"/>
                  <a:pt x="450" y="65"/>
                  <a:pt x="451" y="65"/>
                </a:cubicBezTo>
                <a:cubicBezTo>
                  <a:pt x="451" y="65"/>
                  <a:pt x="451" y="65"/>
                  <a:pt x="452" y="65"/>
                </a:cubicBezTo>
                <a:cubicBezTo>
                  <a:pt x="452" y="65"/>
                  <a:pt x="453" y="65"/>
                  <a:pt x="453" y="65"/>
                </a:cubicBezTo>
                <a:cubicBezTo>
                  <a:pt x="454" y="66"/>
                  <a:pt x="455" y="66"/>
                  <a:pt x="456" y="65"/>
                </a:cubicBezTo>
                <a:cubicBezTo>
                  <a:pt x="457" y="66"/>
                  <a:pt x="457" y="65"/>
                  <a:pt x="457" y="65"/>
                </a:cubicBezTo>
                <a:cubicBezTo>
                  <a:pt x="458" y="65"/>
                  <a:pt x="458" y="65"/>
                  <a:pt x="458" y="65"/>
                </a:cubicBezTo>
                <a:cubicBezTo>
                  <a:pt x="458" y="65"/>
                  <a:pt x="458" y="65"/>
                  <a:pt x="458" y="65"/>
                </a:cubicBezTo>
                <a:cubicBezTo>
                  <a:pt x="458" y="65"/>
                  <a:pt x="459" y="65"/>
                  <a:pt x="459" y="65"/>
                </a:cubicBezTo>
                <a:cubicBezTo>
                  <a:pt x="459" y="65"/>
                  <a:pt x="459" y="65"/>
                  <a:pt x="460" y="65"/>
                </a:cubicBezTo>
                <a:cubicBezTo>
                  <a:pt x="460" y="65"/>
                  <a:pt x="460" y="65"/>
                  <a:pt x="461" y="65"/>
                </a:cubicBezTo>
                <a:cubicBezTo>
                  <a:pt x="461" y="65"/>
                  <a:pt x="461" y="65"/>
                  <a:pt x="462" y="65"/>
                </a:cubicBezTo>
                <a:cubicBezTo>
                  <a:pt x="462" y="65"/>
                  <a:pt x="463" y="65"/>
                  <a:pt x="463" y="65"/>
                </a:cubicBezTo>
                <a:cubicBezTo>
                  <a:pt x="463" y="65"/>
                  <a:pt x="463" y="65"/>
                  <a:pt x="463" y="65"/>
                </a:cubicBezTo>
                <a:cubicBezTo>
                  <a:pt x="463" y="65"/>
                  <a:pt x="463" y="65"/>
                  <a:pt x="463" y="65"/>
                </a:cubicBezTo>
                <a:cubicBezTo>
                  <a:pt x="464" y="65"/>
                  <a:pt x="464" y="65"/>
                  <a:pt x="464" y="65"/>
                </a:cubicBezTo>
                <a:cubicBezTo>
                  <a:pt x="465" y="65"/>
                  <a:pt x="465" y="65"/>
                  <a:pt x="465" y="65"/>
                </a:cubicBezTo>
                <a:cubicBezTo>
                  <a:pt x="465" y="65"/>
                  <a:pt x="466" y="65"/>
                  <a:pt x="466" y="65"/>
                </a:cubicBezTo>
                <a:cubicBezTo>
                  <a:pt x="466" y="65"/>
                  <a:pt x="466" y="65"/>
                  <a:pt x="466" y="65"/>
                </a:cubicBezTo>
                <a:cubicBezTo>
                  <a:pt x="466" y="65"/>
                  <a:pt x="466" y="65"/>
                  <a:pt x="466" y="65"/>
                </a:cubicBezTo>
                <a:cubicBezTo>
                  <a:pt x="467" y="65"/>
                  <a:pt x="467" y="65"/>
                  <a:pt x="468" y="65"/>
                </a:cubicBezTo>
                <a:cubicBezTo>
                  <a:pt x="468" y="65"/>
                  <a:pt x="468" y="65"/>
                  <a:pt x="468" y="65"/>
                </a:cubicBezTo>
                <a:cubicBezTo>
                  <a:pt x="468" y="65"/>
                  <a:pt x="469" y="65"/>
                  <a:pt x="469" y="65"/>
                </a:cubicBezTo>
                <a:cubicBezTo>
                  <a:pt x="469" y="65"/>
                  <a:pt x="469" y="65"/>
                  <a:pt x="470" y="65"/>
                </a:cubicBezTo>
                <a:cubicBezTo>
                  <a:pt x="470" y="65"/>
                  <a:pt x="471" y="65"/>
                  <a:pt x="471" y="65"/>
                </a:cubicBezTo>
                <a:cubicBezTo>
                  <a:pt x="471" y="65"/>
                  <a:pt x="471" y="65"/>
                  <a:pt x="471" y="65"/>
                </a:cubicBezTo>
                <a:cubicBezTo>
                  <a:pt x="472" y="65"/>
                  <a:pt x="472" y="65"/>
                  <a:pt x="472" y="65"/>
                </a:cubicBezTo>
                <a:cubicBezTo>
                  <a:pt x="473" y="65"/>
                  <a:pt x="473" y="65"/>
                  <a:pt x="473" y="65"/>
                </a:cubicBezTo>
                <a:cubicBezTo>
                  <a:pt x="473" y="65"/>
                  <a:pt x="473" y="65"/>
                  <a:pt x="474" y="65"/>
                </a:cubicBezTo>
                <a:cubicBezTo>
                  <a:pt x="474" y="65"/>
                  <a:pt x="475" y="64"/>
                  <a:pt x="475" y="64"/>
                </a:cubicBezTo>
                <a:cubicBezTo>
                  <a:pt x="476" y="64"/>
                  <a:pt x="476" y="65"/>
                  <a:pt x="477" y="65"/>
                </a:cubicBezTo>
                <a:cubicBezTo>
                  <a:pt x="477" y="65"/>
                  <a:pt x="477" y="65"/>
                  <a:pt x="478" y="65"/>
                </a:cubicBezTo>
                <a:cubicBezTo>
                  <a:pt x="478" y="65"/>
                  <a:pt x="478" y="65"/>
                  <a:pt x="478" y="65"/>
                </a:cubicBezTo>
                <a:cubicBezTo>
                  <a:pt x="478" y="65"/>
                  <a:pt x="478" y="65"/>
                  <a:pt x="478" y="65"/>
                </a:cubicBezTo>
                <a:cubicBezTo>
                  <a:pt x="478" y="65"/>
                  <a:pt x="478" y="65"/>
                  <a:pt x="478" y="65"/>
                </a:cubicBezTo>
                <a:cubicBezTo>
                  <a:pt x="479" y="65"/>
                  <a:pt x="480" y="65"/>
                  <a:pt x="480" y="64"/>
                </a:cubicBezTo>
                <a:cubicBezTo>
                  <a:pt x="482" y="65"/>
                  <a:pt x="483" y="66"/>
                  <a:pt x="484" y="65"/>
                </a:cubicBezTo>
                <a:cubicBezTo>
                  <a:pt x="484" y="65"/>
                  <a:pt x="484" y="65"/>
                  <a:pt x="484" y="65"/>
                </a:cubicBezTo>
                <a:cubicBezTo>
                  <a:pt x="484" y="65"/>
                  <a:pt x="484" y="65"/>
                  <a:pt x="485" y="65"/>
                </a:cubicBezTo>
                <a:cubicBezTo>
                  <a:pt x="485" y="65"/>
                  <a:pt x="485" y="65"/>
                  <a:pt x="486" y="65"/>
                </a:cubicBezTo>
                <a:cubicBezTo>
                  <a:pt x="486" y="65"/>
                  <a:pt x="486" y="65"/>
                  <a:pt x="486" y="65"/>
                </a:cubicBezTo>
                <a:cubicBezTo>
                  <a:pt x="486" y="65"/>
                  <a:pt x="486" y="65"/>
                  <a:pt x="486" y="65"/>
                </a:cubicBezTo>
                <a:cubicBezTo>
                  <a:pt x="487" y="65"/>
                  <a:pt x="487" y="65"/>
                  <a:pt x="487" y="65"/>
                </a:cubicBezTo>
                <a:cubicBezTo>
                  <a:pt x="488" y="65"/>
                  <a:pt x="488" y="65"/>
                  <a:pt x="489" y="65"/>
                </a:cubicBezTo>
                <a:cubicBezTo>
                  <a:pt x="489" y="65"/>
                  <a:pt x="489" y="65"/>
                  <a:pt x="489" y="65"/>
                </a:cubicBezTo>
                <a:cubicBezTo>
                  <a:pt x="489" y="65"/>
                  <a:pt x="489" y="64"/>
                  <a:pt x="490" y="64"/>
                </a:cubicBezTo>
                <a:cubicBezTo>
                  <a:pt x="490" y="65"/>
                  <a:pt x="491" y="65"/>
                  <a:pt x="491" y="65"/>
                </a:cubicBezTo>
                <a:cubicBezTo>
                  <a:pt x="491" y="65"/>
                  <a:pt x="492" y="65"/>
                  <a:pt x="492" y="64"/>
                </a:cubicBezTo>
                <a:cubicBezTo>
                  <a:pt x="492" y="65"/>
                  <a:pt x="493" y="65"/>
                  <a:pt x="493" y="65"/>
                </a:cubicBezTo>
                <a:cubicBezTo>
                  <a:pt x="493" y="65"/>
                  <a:pt x="494" y="65"/>
                  <a:pt x="494" y="65"/>
                </a:cubicBezTo>
                <a:cubicBezTo>
                  <a:pt x="494" y="65"/>
                  <a:pt x="494" y="65"/>
                  <a:pt x="495" y="65"/>
                </a:cubicBezTo>
                <a:cubicBezTo>
                  <a:pt x="495" y="65"/>
                  <a:pt x="495" y="65"/>
                  <a:pt x="495" y="65"/>
                </a:cubicBezTo>
                <a:cubicBezTo>
                  <a:pt x="496" y="65"/>
                  <a:pt x="496" y="65"/>
                  <a:pt x="496" y="65"/>
                </a:cubicBezTo>
                <a:cubicBezTo>
                  <a:pt x="497" y="65"/>
                  <a:pt x="497" y="65"/>
                  <a:pt x="497" y="65"/>
                </a:cubicBezTo>
                <a:cubicBezTo>
                  <a:pt x="497" y="65"/>
                  <a:pt x="497" y="65"/>
                  <a:pt x="498" y="65"/>
                </a:cubicBezTo>
                <a:cubicBezTo>
                  <a:pt x="498" y="65"/>
                  <a:pt x="498" y="65"/>
                  <a:pt x="498" y="65"/>
                </a:cubicBezTo>
                <a:cubicBezTo>
                  <a:pt x="500" y="66"/>
                  <a:pt x="501" y="66"/>
                  <a:pt x="502" y="65"/>
                </a:cubicBezTo>
                <a:cubicBezTo>
                  <a:pt x="502" y="65"/>
                  <a:pt x="502" y="65"/>
                  <a:pt x="502" y="65"/>
                </a:cubicBezTo>
                <a:cubicBezTo>
                  <a:pt x="502" y="65"/>
                  <a:pt x="502" y="65"/>
                  <a:pt x="502" y="65"/>
                </a:cubicBezTo>
                <a:cubicBezTo>
                  <a:pt x="502" y="65"/>
                  <a:pt x="503" y="65"/>
                  <a:pt x="503" y="65"/>
                </a:cubicBezTo>
                <a:cubicBezTo>
                  <a:pt x="503" y="65"/>
                  <a:pt x="504" y="65"/>
                  <a:pt x="505" y="65"/>
                </a:cubicBezTo>
                <a:cubicBezTo>
                  <a:pt x="505" y="65"/>
                  <a:pt x="505" y="65"/>
                  <a:pt x="505" y="65"/>
                </a:cubicBezTo>
                <a:cubicBezTo>
                  <a:pt x="505" y="65"/>
                  <a:pt x="505" y="65"/>
                  <a:pt x="505" y="65"/>
                </a:cubicBezTo>
                <a:cubicBezTo>
                  <a:pt x="505" y="65"/>
                  <a:pt x="505" y="65"/>
                  <a:pt x="505" y="65"/>
                </a:cubicBezTo>
                <a:cubicBezTo>
                  <a:pt x="506" y="65"/>
                  <a:pt x="506" y="65"/>
                  <a:pt x="507" y="64"/>
                </a:cubicBezTo>
                <a:cubicBezTo>
                  <a:pt x="507" y="65"/>
                  <a:pt x="508" y="65"/>
                  <a:pt x="509" y="65"/>
                </a:cubicBezTo>
                <a:cubicBezTo>
                  <a:pt x="509" y="65"/>
                  <a:pt x="509" y="65"/>
                  <a:pt x="509" y="65"/>
                </a:cubicBezTo>
                <a:cubicBezTo>
                  <a:pt x="510" y="65"/>
                  <a:pt x="510" y="66"/>
                  <a:pt x="510" y="65"/>
                </a:cubicBezTo>
                <a:cubicBezTo>
                  <a:pt x="511" y="65"/>
                  <a:pt x="511" y="65"/>
                  <a:pt x="511" y="65"/>
                </a:cubicBezTo>
                <a:cubicBezTo>
                  <a:pt x="511" y="65"/>
                  <a:pt x="511" y="65"/>
                  <a:pt x="511" y="65"/>
                </a:cubicBezTo>
                <a:cubicBezTo>
                  <a:pt x="511" y="65"/>
                  <a:pt x="512" y="65"/>
                  <a:pt x="512" y="65"/>
                </a:cubicBezTo>
                <a:cubicBezTo>
                  <a:pt x="512" y="65"/>
                  <a:pt x="512" y="65"/>
                  <a:pt x="512" y="65"/>
                </a:cubicBezTo>
                <a:cubicBezTo>
                  <a:pt x="512" y="66"/>
                  <a:pt x="513" y="66"/>
                  <a:pt x="514" y="65"/>
                </a:cubicBezTo>
                <a:cubicBezTo>
                  <a:pt x="514" y="65"/>
                  <a:pt x="514" y="66"/>
                  <a:pt x="514" y="66"/>
                </a:cubicBezTo>
                <a:cubicBezTo>
                  <a:pt x="515" y="66"/>
                  <a:pt x="515" y="66"/>
                  <a:pt x="515" y="66"/>
                </a:cubicBezTo>
                <a:cubicBezTo>
                  <a:pt x="515" y="66"/>
                  <a:pt x="515" y="66"/>
                  <a:pt x="515" y="66"/>
                </a:cubicBezTo>
                <a:cubicBezTo>
                  <a:pt x="515" y="66"/>
                  <a:pt x="516" y="66"/>
                  <a:pt x="516" y="65"/>
                </a:cubicBezTo>
                <a:cubicBezTo>
                  <a:pt x="516" y="66"/>
                  <a:pt x="517" y="66"/>
                  <a:pt x="517" y="66"/>
                </a:cubicBezTo>
                <a:cubicBezTo>
                  <a:pt x="518" y="66"/>
                  <a:pt x="518" y="66"/>
                  <a:pt x="518" y="66"/>
                </a:cubicBezTo>
                <a:cubicBezTo>
                  <a:pt x="518" y="66"/>
                  <a:pt x="519" y="66"/>
                  <a:pt x="519" y="66"/>
                </a:cubicBezTo>
                <a:cubicBezTo>
                  <a:pt x="519" y="66"/>
                  <a:pt x="519" y="66"/>
                  <a:pt x="519" y="66"/>
                </a:cubicBezTo>
                <a:cubicBezTo>
                  <a:pt x="520" y="66"/>
                  <a:pt x="520" y="66"/>
                  <a:pt x="520" y="66"/>
                </a:cubicBezTo>
                <a:cubicBezTo>
                  <a:pt x="520" y="66"/>
                  <a:pt x="520" y="66"/>
                  <a:pt x="520" y="66"/>
                </a:cubicBezTo>
                <a:cubicBezTo>
                  <a:pt x="521" y="66"/>
                  <a:pt x="521" y="66"/>
                  <a:pt x="522" y="66"/>
                </a:cubicBezTo>
                <a:cubicBezTo>
                  <a:pt x="524" y="66"/>
                  <a:pt x="523" y="63"/>
                  <a:pt x="522" y="60"/>
                </a:cubicBezTo>
                <a:cubicBezTo>
                  <a:pt x="522" y="58"/>
                  <a:pt x="521" y="57"/>
                  <a:pt x="521" y="55"/>
                </a:cubicBezTo>
                <a:cubicBezTo>
                  <a:pt x="521" y="51"/>
                  <a:pt x="520" y="45"/>
                  <a:pt x="520" y="39"/>
                </a:cubicBezTo>
                <a:cubicBezTo>
                  <a:pt x="520" y="30"/>
                  <a:pt x="520" y="23"/>
                  <a:pt x="521" y="19"/>
                </a:cubicBezTo>
                <a:close/>
                <a:moveTo>
                  <a:pt x="17" y="95"/>
                </a:moveTo>
                <a:cubicBezTo>
                  <a:pt x="17" y="94"/>
                  <a:pt x="17" y="92"/>
                  <a:pt x="17" y="91"/>
                </a:cubicBezTo>
                <a:cubicBezTo>
                  <a:pt x="17" y="91"/>
                  <a:pt x="17" y="91"/>
                  <a:pt x="17" y="90"/>
                </a:cubicBezTo>
                <a:cubicBezTo>
                  <a:pt x="17" y="90"/>
                  <a:pt x="17" y="91"/>
                  <a:pt x="18" y="91"/>
                </a:cubicBezTo>
                <a:cubicBezTo>
                  <a:pt x="18" y="91"/>
                  <a:pt x="18" y="92"/>
                  <a:pt x="19" y="92"/>
                </a:cubicBezTo>
                <a:cubicBezTo>
                  <a:pt x="19" y="94"/>
                  <a:pt x="18" y="95"/>
                  <a:pt x="18" y="96"/>
                </a:cubicBezTo>
                <a:cubicBezTo>
                  <a:pt x="18" y="96"/>
                  <a:pt x="18" y="95"/>
                  <a:pt x="17" y="95"/>
                </a:cubicBezTo>
                <a:close/>
                <a:moveTo>
                  <a:pt x="24" y="77"/>
                </a:moveTo>
                <a:cubicBezTo>
                  <a:pt x="24" y="79"/>
                  <a:pt x="25" y="81"/>
                  <a:pt x="25" y="83"/>
                </a:cubicBezTo>
                <a:cubicBezTo>
                  <a:pt x="26" y="84"/>
                  <a:pt x="26" y="85"/>
                  <a:pt x="26" y="86"/>
                </a:cubicBezTo>
                <a:cubicBezTo>
                  <a:pt x="25" y="85"/>
                  <a:pt x="24" y="85"/>
                  <a:pt x="24" y="84"/>
                </a:cubicBezTo>
                <a:cubicBezTo>
                  <a:pt x="24" y="83"/>
                  <a:pt x="24" y="82"/>
                  <a:pt x="24" y="81"/>
                </a:cubicBezTo>
                <a:cubicBezTo>
                  <a:pt x="24" y="80"/>
                  <a:pt x="24" y="79"/>
                  <a:pt x="24" y="77"/>
                </a:cubicBezTo>
                <a:close/>
                <a:moveTo>
                  <a:pt x="25" y="92"/>
                </a:moveTo>
                <a:cubicBezTo>
                  <a:pt x="25" y="91"/>
                  <a:pt x="25" y="90"/>
                  <a:pt x="25" y="90"/>
                </a:cubicBezTo>
                <a:cubicBezTo>
                  <a:pt x="25" y="90"/>
                  <a:pt x="25" y="91"/>
                  <a:pt x="25" y="91"/>
                </a:cubicBezTo>
                <a:cubicBezTo>
                  <a:pt x="25" y="91"/>
                  <a:pt x="25" y="91"/>
                  <a:pt x="25" y="92"/>
                </a:cubicBezTo>
                <a:close/>
                <a:moveTo>
                  <a:pt x="32" y="84"/>
                </a:moveTo>
                <a:cubicBezTo>
                  <a:pt x="32" y="84"/>
                  <a:pt x="31" y="83"/>
                  <a:pt x="31" y="82"/>
                </a:cubicBezTo>
                <a:cubicBezTo>
                  <a:pt x="31" y="82"/>
                  <a:pt x="31" y="81"/>
                  <a:pt x="31" y="81"/>
                </a:cubicBezTo>
                <a:cubicBezTo>
                  <a:pt x="31" y="79"/>
                  <a:pt x="31" y="78"/>
                  <a:pt x="31" y="77"/>
                </a:cubicBezTo>
                <a:cubicBezTo>
                  <a:pt x="32" y="78"/>
                  <a:pt x="32" y="80"/>
                  <a:pt x="33" y="82"/>
                </a:cubicBezTo>
                <a:cubicBezTo>
                  <a:pt x="33" y="82"/>
                  <a:pt x="33" y="82"/>
                  <a:pt x="33" y="83"/>
                </a:cubicBezTo>
                <a:cubicBezTo>
                  <a:pt x="33" y="84"/>
                  <a:pt x="33" y="85"/>
                  <a:pt x="33" y="86"/>
                </a:cubicBezTo>
                <a:cubicBezTo>
                  <a:pt x="33" y="85"/>
                  <a:pt x="33" y="85"/>
                  <a:pt x="32" y="84"/>
                </a:cubicBezTo>
                <a:close/>
                <a:moveTo>
                  <a:pt x="275" y="49"/>
                </a:moveTo>
                <a:cubicBezTo>
                  <a:pt x="275" y="49"/>
                  <a:pt x="275" y="49"/>
                  <a:pt x="275" y="49"/>
                </a:cubicBezTo>
                <a:cubicBezTo>
                  <a:pt x="275" y="50"/>
                  <a:pt x="275" y="51"/>
                  <a:pt x="275" y="52"/>
                </a:cubicBezTo>
                <a:cubicBezTo>
                  <a:pt x="275" y="52"/>
                  <a:pt x="275" y="52"/>
                  <a:pt x="274" y="51"/>
                </a:cubicBezTo>
                <a:cubicBezTo>
                  <a:pt x="274" y="50"/>
                  <a:pt x="274" y="48"/>
                  <a:pt x="274" y="47"/>
                </a:cubicBezTo>
                <a:cubicBezTo>
                  <a:pt x="275" y="47"/>
                  <a:pt x="275" y="48"/>
                  <a:pt x="275" y="49"/>
                </a:cubicBezTo>
                <a:close/>
                <a:moveTo>
                  <a:pt x="310" y="43"/>
                </a:moveTo>
                <a:cubicBezTo>
                  <a:pt x="310" y="43"/>
                  <a:pt x="310" y="43"/>
                  <a:pt x="310" y="43"/>
                </a:cubicBezTo>
                <a:cubicBezTo>
                  <a:pt x="310" y="43"/>
                  <a:pt x="310" y="43"/>
                  <a:pt x="310" y="44"/>
                </a:cubicBezTo>
                <a:cubicBezTo>
                  <a:pt x="310" y="43"/>
                  <a:pt x="310" y="43"/>
                  <a:pt x="310" y="43"/>
                </a:cubicBezTo>
                <a:close/>
                <a:moveTo>
                  <a:pt x="259" y="58"/>
                </a:moveTo>
                <a:cubicBezTo>
                  <a:pt x="259" y="57"/>
                  <a:pt x="260" y="55"/>
                  <a:pt x="260" y="53"/>
                </a:cubicBezTo>
                <a:cubicBezTo>
                  <a:pt x="260" y="53"/>
                  <a:pt x="260" y="52"/>
                  <a:pt x="260" y="51"/>
                </a:cubicBezTo>
                <a:cubicBezTo>
                  <a:pt x="260" y="53"/>
                  <a:pt x="260" y="55"/>
                  <a:pt x="260" y="57"/>
                </a:cubicBezTo>
                <a:cubicBezTo>
                  <a:pt x="260" y="57"/>
                  <a:pt x="259" y="58"/>
                  <a:pt x="259" y="58"/>
                </a:cubicBezTo>
                <a:close/>
                <a:moveTo>
                  <a:pt x="291" y="51"/>
                </a:moveTo>
                <a:cubicBezTo>
                  <a:pt x="291" y="51"/>
                  <a:pt x="291" y="50"/>
                  <a:pt x="291" y="49"/>
                </a:cubicBezTo>
                <a:cubicBezTo>
                  <a:pt x="291" y="49"/>
                  <a:pt x="291" y="49"/>
                  <a:pt x="291" y="49"/>
                </a:cubicBezTo>
                <a:cubicBezTo>
                  <a:pt x="291" y="49"/>
                  <a:pt x="291" y="50"/>
                  <a:pt x="292" y="50"/>
                </a:cubicBezTo>
                <a:cubicBezTo>
                  <a:pt x="292" y="50"/>
                  <a:pt x="291" y="51"/>
                  <a:pt x="291" y="51"/>
                </a:cubicBezTo>
                <a:close/>
                <a:moveTo>
                  <a:pt x="297" y="47"/>
                </a:moveTo>
                <a:cubicBezTo>
                  <a:pt x="297" y="46"/>
                  <a:pt x="297" y="46"/>
                  <a:pt x="297" y="45"/>
                </a:cubicBezTo>
                <a:cubicBezTo>
                  <a:pt x="298" y="47"/>
                  <a:pt x="299" y="48"/>
                  <a:pt x="299" y="49"/>
                </a:cubicBezTo>
                <a:cubicBezTo>
                  <a:pt x="299" y="48"/>
                  <a:pt x="298" y="47"/>
                  <a:pt x="297" y="47"/>
                </a:cubicBezTo>
                <a:close/>
                <a:moveTo>
                  <a:pt x="296" y="36"/>
                </a:moveTo>
                <a:cubicBezTo>
                  <a:pt x="296" y="36"/>
                  <a:pt x="296" y="37"/>
                  <a:pt x="297" y="37"/>
                </a:cubicBezTo>
                <a:cubicBezTo>
                  <a:pt x="296" y="37"/>
                  <a:pt x="296" y="38"/>
                  <a:pt x="296" y="38"/>
                </a:cubicBezTo>
                <a:cubicBezTo>
                  <a:pt x="296" y="37"/>
                  <a:pt x="296" y="36"/>
                  <a:pt x="296" y="36"/>
                </a:cubicBezTo>
                <a:close/>
                <a:moveTo>
                  <a:pt x="292" y="44"/>
                </a:moveTo>
                <a:cubicBezTo>
                  <a:pt x="292" y="44"/>
                  <a:pt x="293" y="45"/>
                  <a:pt x="293" y="46"/>
                </a:cubicBezTo>
                <a:cubicBezTo>
                  <a:pt x="293" y="46"/>
                  <a:pt x="293" y="47"/>
                  <a:pt x="293" y="47"/>
                </a:cubicBezTo>
                <a:cubicBezTo>
                  <a:pt x="292" y="47"/>
                  <a:pt x="291" y="46"/>
                  <a:pt x="291" y="46"/>
                </a:cubicBezTo>
                <a:cubicBezTo>
                  <a:pt x="291" y="46"/>
                  <a:pt x="291" y="46"/>
                  <a:pt x="291" y="45"/>
                </a:cubicBezTo>
                <a:cubicBezTo>
                  <a:pt x="291" y="45"/>
                  <a:pt x="292" y="44"/>
                  <a:pt x="292" y="43"/>
                </a:cubicBezTo>
                <a:cubicBezTo>
                  <a:pt x="292" y="44"/>
                  <a:pt x="292" y="44"/>
                  <a:pt x="292" y="44"/>
                </a:cubicBezTo>
                <a:close/>
                <a:moveTo>
                  <a:pt x="287" y="47"/>
                </a:moveTo>
                <a:cubicBezTo>
                  <a:pt x="287" y="47"/>
                  <a:pt x="287" y="47"/>
                  <a:pt x="287" y="47"/>
                </a:cubicBezTo>
                <a:cubicBezTo>
                  <a:pt x="287" y="47"/>
                  <a:pt x="287" y="46"/>
                  <a:pt x="287" y="46"/>
                </a:cubicBezTo>
                <a:cubicBezTo>
                  <a:pt x="287" y="46"/>
                  <a:pt x="287" y="46"/>
                  <a:pt x="287" y="46"/>
                </a:cubicBezTo>
                <a:cubicBezTo>
                  <a:pt x="287" y="46"/>
                  <a:pt x="287" y="47"/>
                  <a:pt x="287" y="47"/>
                </a:cubicBezTo>
                <a:close/>
                <a:moveTo>
                  <a:pt x="286" y="38"/>
                </a:moveTo>
                <a:cubicBezTo>
                  <a:pt x="285" y="36"/>
                  <a:pt x="286" y="34"/>
                  <a:pt x="286" y="33"/>
                </a:cubicBezTo>
                <a:cubicBezTo>
                  <a:pt x="286" y="34"/>
                  <a:pt x="287" y="35"/>
                  <a:pt x="288" y="37"/>
                </a:cubicBezTo>
                <a:cubicBezTo>
                  <a:pt x="288" y="37"/>
                  <a:pt x="287" y="38"/>
                  <a:pt x="286" y="41"/>
                </a:cubicBezTo>
                <a:cubicBezTo>
                  <a:pt x="286" y="40"/>
                  <a:pt x="286" y="39"/>
                  <a:pt x="286" y="38"/>
                </a:cubicBezTo>
                <a:close/>
                <a:moveTo>
                  <a:pt x="267" y="40"/>
                </a:moveTo>
                <a:cubicBezTo>
                  <a:pt x="267" y="40"/>
                  <a:pt x="267" y="40"/>
                  <a:pt x="267" y="40"/>
                </a:cubicBezTo>
                <a:cubicBezTo>
                  <a:pt x="267" y="39"/>
                  <a:pt x="267" y="39"/>
                  <a:pt x="267" y="39"/>
                </a:cubicBezTo>
                <a:cubicBezTo>
                  <a:pt x="267" y="40"/>
                  <a:pt x="267" y="40"/>
                  <a:pt x="267" y="40"/>
                </a:cubicBezTo>
                <a:close/>
                <a:moveTo>
                  <a:pt x="264" y="33"/>
                </a:moveTo>
                <a:cubicBezTo>
                  <a:pt x="264" y="32"/>
                  <a:pt x="264" y="30"/>
                  <a:pt x="264" y="29"/>
                </a:cubicBezTo>
                <a:cubicBezTo>
                  <a:pt x="264" y="30"/>
                  <a:pt x="264" y="32"/>
                  <a:pt x="264" y="33"/>
                </a:cubicBezTo>
                <a:cubicBezTo>
                  <a:pt x="264" y="33"/>
                  <a:pt x="264" y="33"/>
                  <a:pt x="264" y="33"/>
                </a:cubicBezTo>
                <a:close/>
                <a:moveTo>
                  <a:pt x="249" y="64"/>
                </a:moveTo>
                <a:cubicBezTo>
                  <a:pt x="249" y="63"/>
                  <a:pt x="248" y="62"/>
                  <a:pt x="248" y="61"/>
                </a:cubicBezTo>
                <a:cubicBezTo>
                  <a:pt x="249" y="61"/>
                  <a:pt x="249" y="61"/>
                  <a:pt x="249" y="62"/>
                </a:cubicBezTo>
                <a:cubicBezTo>
                  <a:pt x="249" y="62"/>
                  <a:pt x="249" y="63"/>
                  <a:pt x="249" y="64"/>
                </a:cubicBezTo>
                <a:close/>
                <a:moveTo>
                  <a:pt x="213" y="52"/>
                </a:moveTo>
                <a:cubicBezTo>
                  <a:pt x="213" y="53"/>
                  <a:pt x="214" y="53"/>
                  <a:pt x="214" y="54"/>
                </a:cubicBezTo>
                <a:cubicBezTo>
                  <a:pt x="214" y="54"/>
                  <a:pt x="214" y="55"/>
                  <a:pt x="213" y="55"/>
                </a:cubicBezTo>
                <a:cubicBezTo>
                  <a:pt x="213" y="54"/>
                  <a:pt x="213" y="54"/>
                  <a:pt x="213" y="53"/>
                </a:cubicBezTo>
                <a:cubicBezTo>
                  <a:pt x="213" y="53"/>
                  <a:pt x="213" y="52"/>
                  <a:pt x="213" y="52"/>
                </a:cubicBezTo>
                <a:close/>
                <a:moveTo>
                  <a:pt x="216" y="56"/>
                </a:moveTo>
                <a:cubicBezTo>
                  <a:pt x="216" y="56"/>
                  <a:pt x="216" y="56"/>
                  <a:pt x="216" y="56"/>
                </a:cubicBezTo>
                <a:cubicBezTo>
                  <a:pt x="216" y="57"/>
                  <a:pt x="216" y="57"/>
                  <a:pt x="216" y="58"/>
                </a:cubicBezTo>
                <a:cubicBezTo>
                  <a:pt x="216" y="58"/>
                  <a:pt x="216" y="58"/>
                  <a:pt x="216" y="58"/>
                </a:cubicBezTo>
                <a:cubicBezTo>
                  <a:pt x="216" y="57"/>
                  <a:pt x="215" y="57"/>
                  <a:pt x="215" y="57"/>
                </a:cubicBezTo>
                <a:cubicBezTo>
                  <a:pt x="215" y="57"/>
                  <a:pt x="216" y="56"/>
                  <a:pt x="216" y="56"/>
                </a:cubicBezTo>
                <a:close/>
                <a:moveTo>
                  <a:pt x="234" y="49"/>
                </a:moveTo>
                <a:cubicBezTo>
                  <a:pt x="234" y="49"/>
                  <a:pt x="234" y="48"/>
                  <a:pt x="235" y="48"/>
                </a:cubicBezTo>
                <a:cubicBezTo>
                  <a:pt x="234" y="49"/>
                  <a:pt x="234" y="50"/>
                  <a:pt x="234" y="51"/>
                </a:cubicBezTo>
                <a:cubicBezTo>
                  <a:pt x="234" y="50"/>
                  <a:pt x="234" y="50"/>
                  <a:pt x="234" y="49"/>
                </a:cubicBezTo>
                <a:close/>
                <a:moveTo>
                  <a:pt x="202" y="61"/>
                </a:moveTo>
                <a:cubicBezTo>
                  <a:pt x="202" y="61"/>
                  <a:pt x="202" y="61"/>
                  <a:pt x="202" y="61"/>
                </a:cubicBezTo>
                <a:cubicBezTo>
                  <a:pt x="202" y="60"/>
                  <a:pt x="202" y="60"/>
                  <a:pt x="202" y="60"/>
                </a:cubicBezTo>
                <a:cubicBezTo>
                  <a:pt x="202" y="59"/>
                  <a:pt x="202" y="59"/>
                  <a:pt x="202" y="59"/>
                </a:cubicBezTo>
                <a:cubicBezTo>
                  <a:pt x="202" y="59"/>
                  <a:pt x="202" y="59"/>
                  <a:pt x="202" y="59"/>
                </a:cubicBezTo>
                <a:cubicBezTo>
                  <a:pt x="202" y="60"/>
                  <a:pt x="202" y="60"/>
                  <a:pt x="202" y="61"/>
                </a:cubicBezTo>
                <a:close/>
                <a:moveTo>
                  <a:pt x="233" y="59"/>
                </a:moveTo>
                <a:cubicBezTo>
                  <a:pt x="233" y="60"/>
                  <a:pt x="233" y="60"/>
                  <a:pt x="233" y="60"/>
                </a:cubicBezTo>
                <a:cubicBezTo>
                  <a:pt x="233" y="60"/>
                  <a:pt x="233" y="60"/>
                  <a:pt x="233" y="60"/>
                </a:cubicBezTo>
                <a:cubicBezTo>
                  <a:pt x="233" y="60"/>
                  <a:pt x="233" y="59"/>
                  <a:pt x="233" y="59"/>
                </a:cubicBezTo>
                <a:close/>
                <a:moveTo>
                  <a:pt x="239" y="59"/>
                </a:moveTo>
                <a:cubicBezTo>
                  <a:pt x="239" y="58"/>
                  <a:pt x="238" y="57"/>
                  <a:pt x="238" y="56"/>
                </a:cubicBezTo>
                <a:cubicBezTo>
                  <a:pt x="238" y="56"/>
                  <a:pt x="238" y="56"/>
                  <a:pt x="238" y="55"/>
                </a:cubicBezTo>
                <a:cubicBezTo>
                  <a:pt x="238" y="54"/>
                  <a:pt x="238" y="52"/>
                  <a:pt x="238" y="51"/>
                </a:cubicBezTo>
                <a:cubicBezTo>
                  <a:pt x="238" y="52"/>
                  <a:pt x="239" y="53"/>
                  <a:pt x="239" y="54"/>
                </a:cubicBezTo>
                <a:cubicBezTo>
                  <a:pt x="239" y="56"/>
                  <a:pt x="239" y="57"/>
                  <a:pt x="239" y="59"/>
                </a:cubicBezTo>
                <a:close/>
                <a:moveTo>
                  <a:pt x="220" y="54"/>
                </a:moveTo>
                <a:cubicBezTo>
                  <a:pt x="219" y="53"/>
                  <a:pt x="219" y="53"/>
                  <a:pt x="219" y="53"/>
                </a:cubicBezTo>
                <a:cubicBezTo>
                  <a:pt x="219" y="53"/>
                  <a:pt x="219" y="53"/>
                  <a:pt x="219" y="53"/>
                </a:cubicBezTo>
                <a:cubicBezTo>
                  <a:pt x="219" y="53"/>
                  <a:pt x="219" y="53"/>
                  <a:pt x="220" y="53"/>
                </a:cubicBezTo>
                <a:cubicBezTo>
                  <a:pt x="220" y="53"/>
                  <a:pt x="220" y="53"/>
                  <a:pt x="220" y="54"/>
                </a:cubicBezTo>
                <a:close/>
                <a:moveTo>
                  <a:pt x="215" y="53"/>
                </a:moveTo>
                <a:cubicBezTo>
                  <a:pt x="214" y="52"/>
                  <a:pt x="214" y="51"/>
                  <a:pt x="213" y="51"/>
                </a:cubicBezTo>
                <a:cubicBezTo>
                  <a:pt x="213" y="51"/>
                  <a:pt x="213" y="51"/>
                  <a:pt x="213" y="51"/>
                </a:cubicBezTo>
                <a:cubicBezTo>
                  <a:pt x="213" y="51"/>
                  <a:pt x="213" y="51"/>
                  <a:pt x="213" y="51"/>
                </a:cubicBezTo>
                <a:cubicBezTo>
                  <a:pt x="214" y="51"/>
                  <a:pt x="214" y="52"/>
                  <a:pt x="215" y="53"/>
                </a:cubicBezTo>
                <a:close/>
                <a:moveTo>
                  <a:pt x="208" y="56"/>
                </a:moveTo>
                <a:cubicBezTo>
                  <a:pt x="207" y="57"/>
                  <a:pt x="207" y="58"/>
                  <a:pt x="206" y="59"/>
                </a:cubicBezTo>
                <a:cubicBezTo>
                  <a:pt x="207" y="59"/>
                  <a:pt x="206" y="60"/>
                  <a:pt x="206" y="60"/>
                </a:cubicBezTo>
                <a:cubicBezTo>
                  <a:pt x="207" y="58"/>
                  <a:pt x="207" y="57"/>
                  <a:pt x="207" y="56"/>
                </a:cubicBezTo>
                <a:cubicBezTo>
                  <a:pt x="207" y="56"/>
                  <a:pt x="208" y="56"/>
                  <a:pt x="208" y="56"/>
                </a:cubicBezTo>
                <a:close/>
                <a:moveTo>
                  <a:pt x="205" y="54"/>
                </a:moveTo>
                <a:cubicBezTo>
                  <a:pt x="205" y="54"/>
                  <a:pt x="205" y="54"/>
                  <a:pt x="205" y="54"/>
                </a:cubicBezTo>
                <a:cubicBezTo>
                  <a:pt x="205" y="54"/>
                  <a:pt x="205" y="54"/>
                  <a:pt x="205" y="54"/>
                </a:cubicBezTo>
                <a:cubicBezTo>
                  <a:pt x="205" y="54"/>
                  <a:pt x="205" y="54"/>
                  <a:pt x="205" y="54"/>
                </a:cubicBezTo>
                <a:close/>
                <a:moveTo>
                  <a:pt x="200" y="53"/>
                </a:moveTo>
                <a:cubicBezTo>
                  <a:pt x="200" y="52"/>
                  <a:pt x="200" y="52"/>
                  <a:pt x="200" y="51"/>
                </a:cubicBezTo>
                <a:cubicBezTo>
                  <a:pt x="200" y="51"/>
                  <a:pt x="200" y="50"/>
                  <a:pt x="200" y="50"/>
                </a:cubicBezTo>
                <a:cubicBezTo>
                  <a:pt x="200" y="50"/>
                  <a:pt x="200" y="50"/>
                  <a:pt x="201" y="51"/>
                </a:cubicBezTo>
                <a:cubicBezTo>
                  <a:pt x="201" y="51"/>
                  <a:pt x="201" y="51"/>
                  <a:pt x="201" y="51"/>
                </a:cubicBezTo>
                <a:cubicBezTo>
                  <a:pt x="201" y="52"/>
                  <a:pt x="200" y="52"/>
                  <a:pt x="200" y="53"/>
                </a:cubicBezTo>
                <a:close/>
                <a:moveTo>
                  <a:pt x="189" y="55"/>
                </a:moveTo>
                <a:cubicBezTo>
                  <a:pt x="189" y="55"/>
                  <a:pt x="188" y="54"/>
                  <a:pt x="188" y="53"/>
                </a:cubicBezTo>
                <a:cubicBezTo>
                  <a:pt x="188" y="52"/>
                  <a:pt x="189" y="52"/>
                  <a:pt x="189" y="51"/>
                </a:cubicBezTo>
                <a:cubicBezTo>
                  <a:pt x="189" y="52"/>
                  <a:pt x="189" y="52"/>
                  <a:pt x="189" y="53"/>
                </a:cubicBezTo>
                <a:cubicBezTo>
                  <a:pt x="189" y="54"/>
                  <a:pt x="189" y="55"/>
                  <a:pt x="189" y="55"/>
                </a:cubicBezTo>
                <a:close/>
                <a:moveTo>
                  <a:pt x="157" y="58"/>
                </a:moveTo>
                <a:cubicBezTo>
                  <a:pt x="158" y="59"/>
                  <a:pt x="158" y="59"/>
                  <a:pt x="158" y="59"/>
                </a:cubicBezTo>
                <a:cubicBezTo>
                  <a:pt x="158" y="60"/>
                  <a:pt x="158" y="61"/>
                  <a:pt x="157" y="61"/>
                </a:cubicBezTo>
                <a:cubicBezTo>
                  <a:pt x="157" y="61"/>
                  <a:pt x="157" y="61"/>
                  <a:pt x="156" y="61"/>
                </a:cubicBezTo>
                <a:cubicBezTo>
                  <a:pt x="157" y="60"/>
                  <a:pt x="157" y="59"/>
                  <a:pt x="157" y="58"/>
                </a:cubicBezTo>
                <a:close/>
                <a:moveTo>
                  <a:pt x="169" y="63"/>
                </a:moveTo>
                <a:cubicBezTo>
                  <a:pt x="169" y="62"/>
                  <a:pt x="169" y="62"/>
                  <a:pt x="169" y="62"/>
                </a:cubicBezTo>
                <a:cubicBezTo>
                  <a:pt x="169" y="63"/>
                  <a:pt x="170" y="63"/>
                  <a:pt x="170" y="63"/>
                </a:cubicBezTo>
                <a:cubicBezTo>
                  <a:pt x="170" y="64"/>
                  <a:pt x="170" y="64"/>
                  <a:pt x="170" y="64"/>
                </a:cubicBezTo>
                <a:cubicBezTo>
                  <a:pt x="170" y="64"/>
                  <a:pt x="170" y="65"/>
                  <a:pt x="170" y="65"/>
                </a:cubicBezTo>
                <a:cubicBezTo>
                  <a:pt x="170" y="64"/>
                  <a:pt x="169" y="63"/>
                  <a:pt x="169" y="63"/>
                </a:cubicBezTo>
                <a:close/>
                <a:moveTo>
                  <a:pt x="156" y="64"/>
                </a:moveTo>
                <a:cubicBezTo>
                  <a:pt x="156" y="64"/>
                  <a:pt x="156" y="64"/>
                  <a:pt x="155" y="65"/>
                </a:cubicBezTo>
                <a:cubicBezTo>
                  <a:pt x="155" y="65"/>
                  <a:pt x="155" y="65"/>
                  <a:pt x="155" y="65"/>
                </a:cubicBezTo>
                <a:cubicBezTo>
                  <a:pt x="155" y="64"/>
                  <a:pt x="155" y="64"/>
                  <a:pt x="155" y="63"/>
                </a:cubicBezTo>
                <a:cubicBezTo>
                  <a:pt x="155" y="63"/>
                  <a:pt x="155" y="63"/>
                  <a:pt x="155" y="63"/>
                </a:cubicBezTo>
                <a:cubicBezTo>
                  <a:pt x="156" y="63"/>
                  <a:pt x="156" y="63"/>
                  <a:pt x="156" y="64"/>
                </a:cubicBezTo>
                <a:close/>
                <a:moveTo>
                  <a:pt x="165" y="59"/>
                </a:moveTo>
                <a:cubicBezTo>
                  <a:pt x="165" y="58"/>
                  <a:pt x="165" y="58"/>
                  <a:pt x="165" y="58"/>
                </a:cubicBezTo>
                <a:cubicBezTo>
                  <a:pt x="165" y="58"/>
                  <a:pt x="165" y="58"/>
                  <a:pt x="165" y="58"/>
                </a:cubicBezTo>
                <a:cubicBezTo>
                  <a:pt x="165" y="58"/>
                  <a:pt x="165" y="58"/>
                  <a:pt x="165" y="59"/>
                </a:cubicBezTo>
                <a:close/>
                <a:moveTo>
                  <a:pt x="165" y="64"/>
                </a:moveTo>
                <a:cubicBezTo>
                  <a:pt x="164" y="63"/>
                  <a:pt x="164" y="62"/>
                  <a:pt x="163" y="61"/>
                </a:cubicBezTo>
                <a:cubicBezTo>
                  <a:pt x="163" y="61"/>
                  <a:pt x="163" y="61"/>
                  <a:pt x="163" y="60"/>
                </a:cubicBezTo>
                <a:cubicBezTo>
                  <a:pt x="164" y="61"/>
                  <a:pt x="165" y="63"/>
                  <a:pt x="165" y="64"/>
                </a:cubicBezTo>
                <a:close/>
                <a:moveTo>
                  <a:pt x="136" y="60"/>
                </a:moveTo>
                <a:cubicBezTo>
                  <a:pt x="136" y="61"/>
                  <a:pt x="136" y="61"/>
                  <a:pt x="136" y="62"/>
                </a:cubicBezTo>
                <a:cubicBezTo>
                  <a:pt x="136" y="61"/>
                  <a:pt x="136" y="60"/>
                  <a:pt x="135" y="59"/>
                </a:cubicBezTo>
                <a:cubicBezTo>
                  <a:pt x="136" y="59"/>
                  <a:pt x="136" y="60"/>
                  <a:pt x="136" y="60"/>
                </a:cubicBezTo>
                <a:close/>
                <a:moveTo>
                  <a:pt x="140" y="70"/>
                </a:moveTo>
                <a:cubicBezTo>
                  <a:pt x="140" y="70"/>
                  <a:pt x="140" y="70"/>
                  <a:pt x="140" y="70"/>
                </a:cubicBezTo>
                <a:cubicBezTo>
                  <a:pt x="140" y="70"/>
                  <a:pt x="140" y="71"/>
                  <a:pt x="139" y="71"/>
                </a:cubicBezTo>
                <a:cubicBezTo>
                  <a:pt x="139" y="70"/>
                  <a:pt x="140" y="70"/>
                  <a:pt x="140" y="70"/>
                </a:cubicBezTo>
                <a:close/>
                <a:moveTo>
                  <a:pt x="170" y="55"/>
                </a:moveTo>
                <a:cubicBezTo>
                  <a:pt x="170" y="55"/>
                  <a:pt x="170" y="56"/>
                  <a:pt x="170" y="56"/>
                </a:cubicBezTo>
                <a:cubicBezTo>
                  <a:pt x="169" y="56"/>
                  <a:pt x="169" y="55"/>
                  <a:pt x="168" y="54"/>
                </a:cubicBezTo>
                <a:cubicBezTo>
                  <a:pt x="169" y="54"/>
                  <a:pt x="169" y="54"/>
                  <a:pt x="169" y="54"/>
                </a:cubicBezTo>
                <a:cubicBezTo>
                  <a:pt x="169" y="54"/>
                  <a:pt x="170" y="53"/>
                  <a:pt x="170" y="53"/>
                </a:cubicBezTo>
                <a:cubicBezTo>
                  <a:pt x="170" y="54"/>
                  <a:pt x="170" y="54"/>
                  <a:pt x="170" y="55"/>
                </a:cubicBezTo>
                <a:close/>
                <a:moveTo>
                  <a:pt x="163" y="57"/>
                </a:moveTo>
                <a:cubicBezTo>
                  <a:pt x="163" y="56"/>
                  <a:pt x="162" y="56"/>
                  <a:pt x="162" y="56"/>
                </a:cubicBezTo>
                <a:cubicBezTo>
                  <a:pt x="162" y="54"/>
                  <a:pt x="162" y="53"/>
                  <a:pt x="163" y="52"/>
                </a:cubicBezTo>
                <a:cubicBezTo>
                  <a:pt x="163" y="53"/>
                  <a:pt x="164" y="54"/>
                  <a:pt x="165" y="55"/>
                </a:cubicBezTo>
                <a:cubicBezTo>
                  <a:pt x="164" y="55"/>
                  <a:pt x="164" y="56"/>
                  <a:pt x="163" y="57"/>
                </a:cubicBezTo>
                <a:close/>
                <a:moveTo>
                  <a:pt x="157" y="57"/>
                </a:moveTo>
                <a:cubicBezTo>
                  <a:pt x="156" y="58"/>
                  <a:pt x="156" y="59"/>
                  <a:pt x="155" y="59"/>
                </a:cubicBezTo>
                <a:cubicBezTo>
                  <a:pt x="156" y="59"/>
                  <a:pt x="156" y="58"/>
                  <a:pt x="156" y="57"/>
                </a:cubicBezTo>
                <a:cubicBezTo>
                  <a:pt x="157" y="57"/>
                  <a:pt x="157" y="57"/>
                  <a:pt x="157" y="57"/>
                </a:cubicBezTo>
                <a:close/>
                <a:moveTo>
                  <a:pt x="151" y="61"/>
                </a:moveTo>
                <a:cubicBezTo>
                  <a:pt x="151" y="61"/>
                  <a:pt x="151" y="61"/>
                  <a:pt x="151" y="60"/>
                </a:cubicBezTo>
                <a:cubicBezTo>
                  <a:pt x="151" y="60"/>
                  <a:pt x="151" y="60"/>
                  <a:pt x="151" y="61"/>
                </a:cubicBezTo>
                <a:cubicBezTo>
                  <a:pt x="151" y="61"/>
                  <a:pt x="151" y="61"/>
                  <a:pt x="151" y="61"/>
                </a:cubicBezTo>
                <a:close/>
                <a:moveTo>
                  <a:pt x="124" y="75"/>
                </a:moveTo>
                <a:cubicBezTo>
                  <a:pt x="124" y="75"/>
                  <a:pt x="124" y="75"/>
                  <a:pt x="125" y="74"/>
                </a:cubicBezTo>
                <a:cubicBezTo>
                  <a:pt x="125" y="75"/>
                  <a:pt x="125" y="76"/>
                  <a:pt x="125" y="77"/>
                </a:cubicBezTo>
                <a:cubicBezTo>
                  <a:pt x="125" y="77"/>
                  <a:pt x="125" y="76"/>
                  <a:pt x="124" y="75"/>
                </a:cubicBezTo>
                <a:close/>
                <a:moveTo>
                  <a:pt x="81" y="73"/>
                </a:moveTo>
                <a:cubicBezTo>
                  <a:pt x="81" y="73"/>
                  <a:pt x="81" y="74"/>
                  <a:pt x="81" y="75"/>
                </a:cubicBezTo>
                <a:cubicBezTo>
                  <a:pt x="80" y="74"/>
                  <a:pt x="80" y="74"/>
                  <a:pt x="80" y="73"/>
                </a:cubicBezTo>
                <a:cubicBezTo>
                  <a:pt x="80" y="73"/>
                  <a:pt x="80" y="73"/>
                  <a:pt x="81" y="72"/>
                </a:cubicBezTo>
                <a:cubicBezTo>
                  <a:pt x="81" y="72"/>
                  <a:pt x="81" y="72"/>
                  <a:pt x="81" y="73"/>
                </a:cubicBezTo>
                <a:close/>
                <a:moveTo>
                  <a:pt x="74" y="71"/>
                </a:moveTo>
                <a:cubicBezTo>
                  <a:pt x="73" y="72"/>
                  <a:pt x="73" y="74"/>
                  <a:pt x="72" y="75"/>
                </a:cubicBezTo>
                <a:cubicBezTo>
                  <a:pt x="73" y="73"/>
                  <a:pt x="73" y="72"/>
                  <a:pt x="74" y="70"/>
                </a:cubicBezTo>
                <a:cubicBezTo>
                  <a:pt x="74" y="71"/>
                  <a:pt x="74" y="71"/>
                  <a:pt x="74" y="71"/>
                </a:cubicBezTo>
                <a:close/>
                <a:moveTo>
                  <a:pt x="111" y="68"/>
                </a:moveTo>
                <a:cubicBezTo>
                  <a:pt x="112" y="69"/>
                  <a:pt x="112" y="69"/>
                  <a:pt x="112" y="70"/>
                </a:cubicBezTo>
                <a:cubicBezTo>
                  <a:pt x="112" y="71"/>
                  <a:pt x="113" y="73"/>
                  <a:pt x="113" y="75"/>
                </a:cubicBezTo>
                <a:cubicBezTo>
                  <a:pt x="113" y="74"/>
                  <a:pt x="113" y="74"/>
                  <a:pt x="113" y="74"/>
                </a:cubicBezTo>
                <a:cubicBezTo>
                  <a:pt x="112" y="72"/>
                  <a:pt x="112" y="70"/>
                  <a:pt x="111" y="68"/>
                </a:cubicBezTo>
                <a:close/>
                <a:moveTo>
                  <a:pt x="102" y="59"/>
                </a:moveTo>
                <a:cubicBezTo>
                  <a:pt x="102" y="58"/>
                  <a:pt x="102" y="58"/>
                  <a:pt x="101" y="58"/>
                </a:cubicBezTo>
                <a:cubicBezTo>
                  <a:pt x="102" y="58"/>
                  <a:pt x="102" y="58"/>
                  <a:pt x="102" y="58"/>
                </a:cubicBezTo>
                <a:cubicBezTo>
                  <a:pt x="102" y="58"/>
                  <a:pt x="102" y="58"/>
                  <a:pt x="102" y="59"/>
                </a:cubicBezTo>
                <a:close/>
                <a:moveTo>
                  <a:pt x="96" y="66"/>
                </a:moveTo>
                <a:cubicBezTo>
                  <a:pt x="97" y="68"/>
                  <a:pt x="97" y="69"/>
                  <a:pt x="97" y="71"/>
                </a:cubicBezTo>
                <a:cubicBezTo>
                  <a:pt x="97" y="71"/>
                  <a:pt x="97" y="72"/>
                  <a:pt x="97" y="72"/>
                </a:cubicBezTo>
                <a:cubicBezTo>
                  <a:pt x="96" y="71"/>
                  <a:pt x="96" y="70"/>
                  <a:pt x="96" y="69"/>
                </a:cubicBezTo>
                <a:cubicBezTo>
                  <a:pt x="96" y="69"/>
                  <a:pt x="96" y="68"/>
                  <a:pt x="96" y="68"/>
                </a:cubicBezTo>
                <a:cubicBezTo>
                  <a:pt x="96" y="68"/>
                  <a:pt x="96" y="67"/>
                  <a:pt x="96" y="66"/>
                </a:cubicBezTo>
                <a:close/>
                <a:moveTo>
                  <a:pt x="84" y="70"/>
                </a:moveTo>
                <a:cubicBezTo>
                  <a:pt x="84" y="70"/>
                  <a:pt x="84" y="70"/>
                  <a:pt x="84" y="69"/>
                </a:cubicBezTo>
                <a:cubicBezTo>
                  <a:pt x="84" y="69"/>
                  <a:pt x="84" y="69"/>
                  <a:pt x="84" y="69"/>
                </a:cubicBezTo>
                <a:cubicBezTo>
                  <a:pt x="84" y="69"/>
                  <a:pt x="84" y="69"/>
                  <a:pt x="84" y="69"/>
                </a:cubicBezTo>
                <a:cubicBezTo>
                  <a:pt x="84" y="69"/>
                  <a:pt x="84" y="69"/>
                  <a:pt x="84" y="70"/>
                </a:cubicBezTo>
                <a:close/>
                <a:moveTo>
                  <a:pt x="80" y="69"/>
                </a:moveTo>
                <a:cubicBezTo>
                  <a:pt x="80" y="69"/>
                  <a:pt x="80" y="69"/>
                  <a:pt x="80" y="70"/>
                </a:cubicBezTo>
                <a:cubicBezTo>
                  <a:pt x="79" y="70"/>
                  <a:pt x="79" y="70"/>
                  <a:pt x="78" y="71"/>
                </a:cubicBezTo>
                <a:cubicBezTo>
                  <a:pt x="78" y="70"/>
                  <a:pt x="78" y="70"/>
                  <a:pt x="78" y="70"/>
                </a:cubicBezTo>
                <a:cubicBezTo>
                  <a:pt x="78" y="69"/>
                  <a:pt x="78" y="68"/>
                  <a:pt x="78" y="67"/>
                </a:cubicBezTo>
                <a:cubicBezTo>
                  <a:pt x="78" y="67"/>
                  <a:pt x="78" y="67"/>
                  <a:pt x="78" y="67"/>
                </a:cubicBezTo>
                <a:cubicBezTo>
                  <a:pt x="79" y="68"/>
                  <a:pt x="79" y="68"/>
                  <a:pt x="80" y="69"/>
                </a:cubicBezTo>
                <a:close/>
                <a:moveTo>
                  <a:pt x="73" y="67"/>
                </a:moveTo>
                <a:cubicBezTo>
                  <a:pt x="73" y="67"/>
                  <a:pt x="73" y="68"/>
                  <a:pt x="72" y="68"/>
                </a:cubicBezTo>
                <a:cubicBezTo>
                  <a:pt x="72" y="69"/>
                  <a:pt x="72" y="69"/>
                  <a:pt x="71" y="70"/>
                </a:cubicBezTo>
                <a:cubicBezTo>
                  <a:pt x="71" y="69"/>
                  <a:pt x="71" y="68"/>
                  <a:pt x="71" y="67"/>
                </a:cubicBezTo>
                <a:cubicBezTo>
                  <a:pt x="71" y="66"/>
                  <a:pt x="71" y="65"/>
                  <a:pt x="72" y="64"/>
                </a:cubicBezTo>
                <a:cubicBezTo>
                  <a:pt x="72" y="64"/>
                  <a:pt x="73" y="65"/>
                  <a:pt x="73" y="67"/>
                </a:cubicBezTo>
                <a:cubicBezTo>
                  <a:pt x="73" y="67"/>
                  <a:pt x="73" y="67"/>
                  <a:pt x="73" y="67"/>
                </a:cubicBezTo>
                <a:close/>
                <a:moveTo>
                  <a:pt x="56" y="69"/>
                </a:moveTo>
                <a:cubicBezTo>
                  <a:pt x="57" y="71"/>
                  <a:pt x="57" y="72"/>
                  <a:pt x="57" y="74"/>
                </a:cubicBezTo>
                <a:cubicBezTo>
                  <a:pt x="56" y="75"/>
                  <a:pt x="56" y="75"/>
                  <a:pt x="56" y="76"/>
                </a:cubicBezTo>
                <a:cubicBezTo>
                  <a:pt x="56" y="76"/>
                  <a:pt x="56" y="76"/>
                  <a:pt x="56" y="76"/>
                </a:cubicBezTo>
                <a:cubicBezTo>
                  <a:pt x="55" y="78"/>
                  <a:pt x="53" y="80"/>
                  <a:pt x="52" y="83"/>
                </a:cubicBezTo>
                <a:cubicBezTo>
                  <a:pt x="52" y="81"/>
                  <a:pt x="52" y="79"/>
                  <a:pt x="53" y="78"/>
                </a:cubicBezTo>
                <a:cubicBezTo>
                  <a:pt x="53" y="76"/>
                  <a:pt x="53" y="75"/>
                  <a:pt x="53" y="74"/>
                </a:cubicBezTo>
                <a:cubicBezTo>
                  <a:pt x="53" y="74"/>
                  <a:pt x="53" y="74"/>
                  <a:pt x="53" y="73"/>
                </a:cubicBezTo>
                <a:cubicBezTo>
                  <a:pt x="53" y="73"/>
                  <a:pt x="53" y="73"/>
                  <a:pt x="53" y="73"/>
                </a:cubicBezTo>
                <a:cubicBezTo>
                  <a:pt x="54" y="71"/>
                  <a:pt x="56" y="69"/>
                  <a:pt x="56" y="68"/>
                </a:cubicBezTo>
                <a:cubicBezTo>
                  <a:pt x="56" y="69"/>
                  <a:pt x="56" y="69"/>
                  <a:pt x="56" y="69"/>
                </a:cubicBezTo>
                <a:close/>
                <a:moveTo>
                  <a:pt x="42" y="89"/>
                </a:moveTo>
                <a:cubicBezTo>
                  <a:pt x="42" y="88"/>
                  <a:pt x="41" y="87"/>
                  <a:pt x="41" y="86"/>
                </a:cubicBezTo>
                <a:cubicBezTo>
                  <a:pt x="42" y="86"/>
                  <a:pt x="42" y="86"/>
                  <a:pt x="42" y="87"/>
                </a:cubicBezTo>
                <a:cubicBezTo>
                  <a:pt x="42" y="87"/>
                  <a:pt x="42" y="88"/>
                  <a:pt x="42" y="89"/>
                </a:cubicBezTo>
                <a:close/>
                <a:moveTo>
                  <a:pt x="67" y="86"/>
                </a:moveTo>
                <a:cubicBezTo>
                  <a:pt x="67" y="87"/>
                  <a:pt x="67" y="87"/>
                  <a:pt x="67" y="87"/>
                </a:cubicBezTo>
                <a:cubicBezTo>
                  <a:pt x="67" y="87"/>
                  <a:pt x="67" y="87"/>
                  <a:pt x="67" y="88"/>
                </a:cubicBezTo>
                <a:cubicBezTo>
                  <a:pt x="67" y="87"/>
                  <a:pt x="67" y="87"/>
                  <a:pt x="67" y="86"/>
                </a:cubicBezTo>
                <a:close/>
                <a:moveTo>
                  <a:pt x="132" y="70"/>
                </a:moveTo>
                <a:cubicBezTo>
                  <a:pt x="132" y="69"/>
                  <a:pt x="132" y="69"/>
                  <a:pt x="132" y="68"/>
                </a:cubicBezTo>
                <a:cubicBezTo>
                  <a:pt x="132" y="66"/>
                  <a:pt x="132" y="64"/>
                  <a:pt x="133" y="63"/>
                </a:cubicBezTo>
                <a:cubicBezTo>
                  <a:pt x="133" y="64"/>
                  <a:pt x="133" y="65"/>
                  <a:pt x="134" y="67"/>
                </a:cubicBezTo>
                <a:cubicBezTo>
                  <a:pt x="134" y="67"/>
                  <a:pt x="134" y="67"/>
                  <a:pt x="134" y="68"/>
                </a:cubicBezTo>
                <a:cubicBezTo>
                  <a:pt x="134" y="69"/>
                  <a:pt x="133" y="70"/>
                  <a:pt x="133" y="71"/>
                </a:cubicBezTo>
                <a:cubicBezTo>
                  <a:pt x="133" y="71"/>
                  <a:pt x="133" y="72"/>
                  <a:pt x="133" y="72"/>
                </a:cubicBezTo>
                <a:cubicBezTo>
                  <a:pt x="133" y="71"/>
                  <a:pt x="132" y="70"/>
                  <a:pt x="132" y="70"/>
                </a:cubicBezTo>
                <a:close/>
                <a:moveTo>
                  <a:pt x="185" y="64"/>
                </a:moveTo>
                <a:cubicBezTo>
                  <a:pt x="185" y="63"/>
                  <a:pt x="184" y="63"/>
                  <a:pt x="184" y="62"/>
                </a:cubicBezTo>
                <a:cubicBezTo>
                  <a:pt x="184" y="61"/>
                  <a:pt x="184" y="61"/>
                  <a:pt x="184" y="61"/>
                </a:cubicBezTo>
                <a:cubicBezTo>
                  <a:pt x="184" y="59"/>
                  <a:pt x="185" y="58"/>
                  <a:pt x="185" y="57"/>
                </a:cubicBezTo>
                <a:cubicBezTo>
                  <a:pt x="185" y="56"/>
                  <a:pt x="185" y="56"/>
                  <a:pt x="185" y="56"/>
                </a:cubicBezTo>
                <a:cubicBezTo>
                  <a:pt x="185" y="56"/>
                  <a:pt x="185" y="56"/>
                  <a:pt x="186" y="57"/>
                </a:cubicBezTo>
                <a:cubicBezTo>
                  <a:pt x="186" y="58"/>
                  <a:pt x="187" y="59"/>
                  <a:pt x="187" y="60"/>
                </a:cubicBezTo>
                <a:cubicBezTo>
                  <a:pt x="187" y="61"/>
                  <a:pt x="187" y="61"/>
                  <a:pt x="188" y="61"/>
                </a:cubicBezTo>
                <a:cubicBezTo>
                  <a:pt x="187" y="62"/>
                  <a:pt x="187" y="63"/>
                  <a:pt x="187" y="64"/>
                </a:cubicBezTo>
                <a:cubicBezTo>
                  <a:pt x="187" y="65"/>
                  <a:pt x="187" y="66"/>
                  <a:pt x="186" y="66"/>
                </a:cubicBezTo>
                <a:cubicBezTo>
                  <a:pt x="186" y="66"/>
                  <a:pt x="186" y="65"/>
                  <a:pt x="185" y="64"/>
                </a:cubicBezTo>
                <a:close/>
                <a:moveTo>
                  <a:pt x="307" y="61"/>
                </a:moveTo>
                <a:cubicBezTo>
                  <a:pt x="307" y="60"/>
                  <a:pt x="307" y="60"/>
                  <a:pt x="307" y="59"/>
                </a:cubicBezTo>
                <a:cubicBezTo>
                  <a:pt x="307" y="60"/>
                  <a:pt x="307" y="61"/>
                  <a:pt x="307" y="62"/>
                </a:cubicBezTo>
                <a:cubicBezTo>
                  <a:pt x="307" y="61"/>
                  <a:pt x="307" y="61"/>
                  <a:pt x="307" y="61"/>
                </a:cubicBezTo>
                <a:close/>
                <a:moveTo>
                  <a:pt x="335" y="45"/>
                </a:moveTo>
                <a:cubicBezTo>
                  <a:pt x="335" y="45"/>
                  <a:pt x="335" y="45"/>
                  <a:pt x="335" y="45"/>
                </a:cubicBezTo>
                <a:cubicBezTo>
                  <a:pt x="335" y="46"/>
                  <a:pt x="335" y="46"/>
                  <a:pt x="335" y="47"/>
                </a:cubicBezTo>
                <a:cubicBezTo>
                  <a:pt x="335" y="47"/>
                  <a:pt x="335" y="47"/>
                  <a:pt x="335" y="47"/>
                </a:cubicBezTo>
                <a:cubicBezTo>
                  <a:pt x="335" y="46"/>
                  <a:pt x="335" y="45"/>
                  <a:pt x="335" y="45"/>
                </a:cubicBezTo>
                <a:close/>
                <a:moveTo>
                  <a:pt x="339" y="26"/>
                </a:moveTo>
                <a:cubicBezTo>
                  <a:pt x="340" y="26"/>
                  <a:pt x="340" y="27"/>
                  <a:pt x="340" y="27"/>
                </a:cubicBezTo>
                <a:cubicBezTo>
                  <a:pt x="340" y="27"/>
                  <a:pt x="340" y="27"/>
                  <a:pt x="340" y="27"/>
                </a:cubicBezTo>
                <a:cubicBezTo>
                  <a:pt x="340" y="27"/>
                  <a:pt x="339" y="26"/>
                  <a:pt x="339" y="26"/>
                </a:cubicBezTo>
                <a:cubicBezTo>
                  <a:pt x="339" y="26"/>
                  <a:pt x="339" y="26"/>
                  <a:pt x="339" y="26"/>
                </a:cubicBezTo>
                <a:close/>
                <a:moveTo>
                  <a:pt x="450" y="35"/>
                </a:moveTo>
                <a:cubicBezTo>
                  <a:pt x="450" y="35"/>
                  <a:pt x="450" y="36"/>
                  <a:pt x="451" y="37"/>
                </a:cubicBezTo>
                <a:cubicBezTo>
                  <a:pt x="451" y="37"/>
                  <a:pt x="450" y="37"/>
                  <a:pt x="450" y="38"/>
                </a:cubicBezTo>
                <a:cubicBezTo>
                  <a:pt x="450" y="37"/>
                  <a:pt x="450" y="37"/>
                  <a:pt x="449" y="36"/>
                </a:cubicBezTo>
                <a:cubicBezTo>
                  <a:pt x="449" y="36"/>
                  <a:pt x="450" y="35"/>
                  <a:pt x="450" y="35"/>
                </a:cubicBezTo>
                <a:close/>
                <a:moveTo>
                  <a:pt x="453" y="39"/>
                </a:moveTo>
                <a:cubicBezTo>
                  <a:pt x="453" y="39"/>
                  <a:pt x="453" y="39"/>
                  <a:pt x="453" y="39"/>
                </a:cubicBezTo>
                <a:cubicBezTo>
                  <a:pt x="453" y="40"/>
                  <a:pt x="453" y="40"/>
                  <a:pt x="453" y="41"/>
                </a:cubicBezTo>
                <a:cubicBezTo>
                  <a:pt x="453" y="41"/>
                  <a:pt x="453" y="41"/>
                  <a:pt x="453" y="41"/>
                </a:cubicBezTo>
                <a:cubicBezTo>
                  <a:pt x="453" y="40"/>
                  <a:pt x="452" y="40"/>
                  <a:pt x="452" y="40"/>
                </a:cubicBezTo>
                <a:cubicBezTo>
                  <a:pt x="452" y="40"/>
                  <a:pt x="452" y="39"/>
                  <a:pt x="453" y="39"/>
                </a:cubicBezTo>
                <a:close/>
                <a:moveTo>
                  <a:pt x="439" y="43"/>
                </a:moveTo>
                <a:cubicBezTo>
                  <a:pt x="439" y="43"/>
                  <a:pt x="439" y="43"/>
                  <a:pt x="439" y="43"/>
                </a:cubicBezTo>
                <a:cubicBezTo>
                  <a:pt x="439" y="42"/>
                  <a:pt x="439" y="42"/>
                  <a:pt x="438" y="42"/>
                </a:cubicBezTo>
                <a:cubicBezTo>
                  <a:pt x="439" y="41"/>
                  <a:pt x="439" y="41"/>
                  <a:pt x="439" y="41"/>
                </a:cubicBezTo>
                <a:cubicBezTo>
                  <a:pt x="439" y="41"/>
                  <a:pt x="439" y="41"/>
                  <a:pt x="439" y="41"/>
                </a:cubicBezTo>
                <a:cubicBezTo>
                  <a:pt x="439" y="42"/>
                  <a:pt x="439" y="42"/>
                  <a:pt x="439" y="43"/>
                </a:cubicBezTo>
                <a:close/>
                <a:moveTo>
                  <a:pt x="470" y="43"/>
                </a:moveTo>
                <a:cubicBezTo>
                  <a:pt x="470" y="44"/>
                  <a:pt x="470" y="44"/>
                  <a:pt x="470" y="45"/>
                </a:cubicBezTo>
                <a:cubicBezTo>
                  <a:pt x="470" y="45"/>
                  <a:pt x="470" y="44"/>
                  <a:pt x="470" y="44"/>
                </a:cubicBezTo>
                <a:cubicBezTo>
                  <a:pt x="470" y="44"/>
                  <a:pt x="470" y="44"/>
                  <a:pt x="470" y="43"/>
                </a:cubicBezTo>
                <a:close/>
                <a:moveTo>
                  <a:pt x="471" y="34"/>
                </a:moveTo>
                <a:cubicBezTo>
                  <a:pt x="471" y="33"/>
                  <a:pt x="471" y="33"/>
                  <a:pt x="472" y="32"/>
                </a:cubicBezTo>
                <a:cubicBezTo>
                  <a:pt x="471" y="33"/>
                  <a:pt x="471" y="34"/>
                  <a:pt x="471" y="35"/>
                </a:cubicBezTo>
                <a:cubicBezTo>
                  <a:pt x="471" y="35"/>
                  <a:pt x="471" y="34"/>
                  <a:pt x="471" y="34"/>
                </a:cubicBezTo>
                <a:close/>
                <a:moveTo>
                  <a:pt x="456" y="37"/>
                </a:moveTo>
                <a:cubicBezTo>
                  <a:pt x="456" y="37"/>
                  <a:pt x="456" y="37"/>
                  <a:pt x="456" y="36"/>
                </a:cubicBezTo>
                <a:cubicBezTo>
                  <a:pt x="456" y="36"/>
                  <a:pt x="456" y="36"/>
                  <a:pt x="456" y="36"/>
                </a:cubicBezTo>
                <a:cubicBezTo>
                  <a:pt x="456" y="36"/>
                  <a:pt x="456" y="36"/>
                  <a:pt x="457" y="36"/>
                </a:cubicBezTo>
                <a:cubicBezTo>
                  <a:pt x="457" y="36"/>
                  <a:pt x="457" y="37"/>
                  <a:pt x="456" y="37"/>
                </a:cubicBezTo>
                <a:close/>
                <a:moveTo>
                  <a:pt x="452" y="36"/>
                </a:moveTo>
                <a:cubicBezTo>
                  <a:pt x="451" y="35"/>
                  <a:pt x="450" y="34"/>
                  <a:pt x="450" y="34"/>
                </a:cubicBezTo>
                <a:cubicBezTo>
                  <a:pt x="450" y="34"/>
                  <a:pt x="450" y="34"/>
                  <a:pt x="450" y="34"/>
                </a:cubicBezTo>
                <a:cubicBezTo>
                  <a:pt x="450" y="34"/>
                  <a:pt x="450" y="34"/>
                  <a:pt x="450" y="33"/>
                </a:cubicBezTo>
                <a:cubicBezTo>
                  <a:pt x="451" y="34"/>
                  <a:pt x="451" y="35"/>
                  <a:pt x="452" y="36"/>
                </a:cubicBezTo>
                <a:close/>
                <a:moveTo>
                  <a:pt x="445" y="39"/>
                </a:moveTo>
                <a:cubicBezTo>
                  <a:pt x="444" y="40"/>
                  <a:pt x="444" y="41"/>
                  <a:pt x="443" y="42"/>
                </a:cubicBezTo>
                <a:cubicBezTo>
                  <a:pt x="443" y="42"/>
                  <a:pt x="443" y="42"/>
                  <a:pt x="443" y="42"/>
                </a:cubicBezTo>
                <a:cubicBezTo>
                  <a:pt x="443" y="40"/>
                  <a:pt x="444" y="39"/>
                  <a:pt x="444" y="38"/>
                </a:cubicBezTo>
                <a:cubicBezTo>
                  <a:pt x="444" y="38"/>
                  <a:pt x="444" y="38"/>
                  <a:pt x="445" y="39"/>
                </a:cubicBezTo>
                <a:close/>
                <a:moveTo>
                  <a:pt x="442" y="36"/>
                </a:moveTo>
                <a:cubicBezTo>
                  <a:pt x="442" y="36"/>
                  <a:pt x="442" y="36"/>
                  <a:pt x="442" y="36"/>
                </a:cubicBezTo>
                <a:cubicBezTo>
                  <a:pt x="442" y="36"/>
                  <a:pt x="442" y="36"/>
                  <a:pt x="442" y="36"/>
                </a:cubicBezTo>
                <a:cubicBezTo>
                  <a:pt x="442" y="36"/>
                  <a:pt x="442" y="36"/>
                  <a:pt x="442" y="36"/>
                </a:cubicBezTo>
                <a:close/>
                <a:moveTo>
                  <a:pt x="437" y="35"/>
                </a:moveTo>
                <a:cubicBezTo>
                  <a:pt x="437" y="34"/>
                  <a:pt x="437" y="34"/>
                  <a:pt x="437" y="33"/>
                </a:cubicBezTo>
                <a:cubicBezTo>
                  <a:pt x="436" y="33"/>
                  <a:pt x="436" y="32"/>
                  <a:pt x="436" y="32"/>
                </a:cubicBezTo>
                <a:cubicBezTo>
                  <a:pt x="437" y="32"/>
                  <a:pt x="437" y="32"/>
                  <a:pt x="438" y="32"/>
                </a:cubicBezTo>
                <a:cubicBezTo>
                  <a:pt x="438" y="33"/>
                  <a:pt x="438" y="33"/>
                  <a:pt x="438" y="33"/>
                </a:cubicBezTo>
                <a:cubicBezTo>
                  <a:pt x="437" y="33"/>
                  <a:pt x="437" y="34"/>
                  <a:pt x="437" y="35"/>
                </a:cubicBezTo>
                <a:close/>
                <a:moveTo>
                  <a:pt x="426" y="36"/>
                </a:moveTo>
                <a:cubicBezTo>
                  <a:pt x="425" y="36"/>
                  <a:pt x="425" y="35"/>
                  <a:pt x="424" y="34"/>
                </a:cubicBezTo>
                <a:cubicBezTo>
                  <a:pt x="425" y="33"/>
                  <a:pt x="425" y="33"/>
                  <a:pt x="426" y="32"/>
                </a:cubicBezTo>
                <a:cubicBezTo>
                  <a:pt x="426" y="33"/>
                  <a:pt x="426" y="33"/>
                  <a:pt x="426" y="34"/>
                </a:cubicBezTo>
                <a:cubicBezTo>
                  <a:pt x="426" y="35"/>
                  <a:pt x="426" y="36"/>
                  <a:pt x="426" y="36"/>
                </a:cubicBezTo>
                <a:close/>
                <a:moveTo>
                  <a:pt x="394" y="37"/>
                </a:moveTo>
                <a:cubicBezTo>
                  <a:pt x="394" y="38"/>
                  <a:pt x="394" y="38"/>
                  <a:pt x="394" y="38"/>
                </a:cubicBezTo>
                <a:cubicBezTo>
                  <a:pt x="394" y="39"/>
                  <a:pt x="394" y="39"/>
                  <a:pt x="394" y="40"/>
                </a:cubicBezTo>
                <a:cubicBezTo>
                  <a:pt x="393" y="40"/>
                  <a:pt x="393" y="40"/>
                  <a:pt x="393" y="39"/>
                </a:cubicBezTo>
                <a:cubicBezTo>
                  <a:pt x="393" y="39"/>
                  <a:pt x="393" y="38"/>
                  <a:pt x="394" y="37"/>
                </a:cubicBezTo>
                <a:close/>
                <a:moveTo>
                  <a:pt x="406" y="42"/>
                </a:moveTo>
                <a:cubicBezTo>
                  <a:pt x="406" y="42"/>
                  <a:pt x="406" y="42"/>
                  <a:pt x="406" y="42"/>
                </a:cubicBezTo>
                <a:cubicBezTo>
                  <a:pt x="406" y="42"/>
                  <a:pt x="406" y="43"/>
                  <a:pt x="406" y="43"/>
                </a:cubicBezTo>
                <a:cubicBezTo>
                  <a:pt x="406" y="43"/>
                  <a:pt x="406" y="44"/>
                  <a:pt x="406" y="44"/>
                </a:cubicBezTo>
                <a:cubicBezTo>
                  <a:pt x="406" y="44"/>
                  <a:pt x="406" y="44"/>
                  <a:pt x="406" y="44"/>
                </a:cubicBezTo>
                <a:cubicBezTo>
                  <a:pt x="406" y="44"/>
                  <a:pt x="406" y="43"/>
                  <a:pt x="406" y="42"/>
                </a:cubicBezTo>
                <a:close/>
                <a:moveTo>
                  <a:pt x="393" y="42"/>
                </a:moveTo>
                <a:cubicBezTo>
                  <a:pt x="392" y="43"/>
                  <a:pt x="392" y="43"/>
                  <a:pt x="392" y="43"/>
                </a:cubicBezTo>
                <a:cubicBezTo>
                  <a:pt x="392" y="43"/>
                  <a:pt x="392" y="43"/>
                  <a:pt x="392" y="43"/>
                </a:cubicBezTo>
                <a:cubicBezTo>
                  <a:pt x="392" y="43"/>
                  <a:pt x="391" y="42"/>
                  <a:pt x="391" y="42"/>
                </a:cubicBezTo>
                <a:cubicBezTo>
                  <a:pt x="391" y="42"/>
                  <a:pt x="391" y="42"/>
                  <a:pt x="391" y="42"/>
                </a:cubicBezTo>
                <a:cubicBezTo>
                  <a:pt x="392" y="42"/>
                  <a:pt x="392" y="42"/>
                  <a:pt x="393" y="42"/>
                </a:cubicBezTo>
                <a:close/>
                <a:moveTo>
                  <a:pt x="370" y="44"/>
                </a:moveTo>
                <a:cubicBezTo>
                  <a:pt x="370" y="45"/>
                  <a:pt x="370" y="45"/>
                  <a:pt x="370" y="45"/>
                </a:cubicBezTo>
                <a:cubicBezTo>
                  <a:pt x="370" y="46"/>
                  <a:pt x="370" y="47"/>
                  <a:pt x="369" y="48"/>
                </a:cubicBezTo>
                <a:cubicBezTo>
                  <a:pt x="369" y="49"/>
                  <a:pt x="369" y="49"/>
                  <a:pt x="369" y="49"/>
                </a:cubicBezTo>
                <a:cubicBezTo>
                  <a:pt x="369" y="49"/>
                  <a:pt x="368" y="48"/>
                  <a:pt x="368" y="47"/>
                </a:cubicBezTo>
                <a:cubicBezTo>
                  <a:pt x="369" y="46"/>
                  <a:pt x="369" y="45"/>
                  <a:pt x="370" y="44"/>
                </a:cubicBezTo>
                <a:cubicBezTo>
                  <a:pt x="370" y="44"/>
                  <a:pt x="370" y="44"/>
                  <a:pt x="370" y="44"/>
                </a:cubicBezTo>
                <a:close/>
                <a:moveTo>
                  <a:pt x="348" y="48"/>
                </a:moveTo>
                <a:cubicBezTo>
                  <a:pt x="348" y="47"/>
                  <a:pt x="348" y="46"/>
                  <a:pt x="347" y="44"/>
                </a:cubicBezTo>
                <a:cubicBezTo>
                  <a:pt x="348" y="45"/>
                  <a:pt x="348" y="45"/>
                  <a:pt x="348" y="46"/>
                </a:cubicBezTo>
                <a:cubicBezTo>
                  <a:pt x="348" y="47"/>
                  <a:pt x="348" y="47"/>
                  <a:pt x="349" y="48"/>
                </a:cubicBezTo>
                <a:cubicBezTo>
                  <a:pt x="349" y="48"/>
                  <a:pt x="349" y="48"/>
                  <a:pt x="348" y="48"/>
                </a:cubicBezTo>
                <a:close/>
                <a:moveTo>
                  <a:pt x="402" y="38"/>
                </a:moveTo>
                <a:cubicBezTo>
                  <a:pt x="402" y="38"/>
                  <a:pt x="401" y="38"/>
                  <a:pt x="401" y="38"/>
                </a:cubicBezTo>
                <a:cubicBezTo>
                  <a:pt x="401" y="38"/>
                  <a:pt x="402" y="38"/>
                  <a:pt x="402" y="38"/>
                </a:cubicBezTo>
                <a:cubicBezTo>
                  <a:pt x="402" y="38"/>
                  <a:pt x="402" y="38"/>
                  <a:pt x="402" y="38"/>
                </a:cubicBezTo>
                <a:close/>
                <a:moveTo>
                  <a:pt x="402" y="43"/>
                </a:moveTo>
                <a:cubicBezTo>
                  <a:pt x="401" y="42"/>
                  <a:pt x="400" y="41"/>
                  <a:pt x="399" y="40"/>
                </a:cubicBezTo>
                <a:cubicBezTo>
                  <a:pt x="400" y="40"/>
                  <a:pt x="400" y="40"/>
                  <a:pt x="400" y="40"/>
                </a:cubicBezTo>
                <a:cubicBezTo>
                  <a:pt x="400" y="41"/>
                  <a:pt x="401" y="42"/>
                  <a:pt x="402" y="43"/>
                </a:cubicBezTo>
                <a:close/>
                <a:moveTo>
                  <a:pt x="372" y="37"/>
                </a:moveTo>
                <a:cubicBezTo>
                  <a:pt x="371" y="37"/>
                  <a:pt x="371" y="36"/>
                  <a:pt x="371" y="36"/>
                </a:cubicBezTo>
                <a:cubicBezTo>
                  <a:pt x="372" y="36"/>
                  <a:pt x="372" y="36"/>
                  <a:pt x="372" y="37"/>
                </a:cubicBezTo>
                <a:cubicBezTo>
                  <a:pt x="372" y="37"/>
                  <a:pt x="372" y="37"/>
                  <a:pt x="372" y="37"/>
                </a:cubicBezTo>
                <a:close/>
                <a:moveTo>
                  <a:pt x="376" y="47"/>
                </a:moveTo>
                <a:cubicBezTo>
                  <a:pt x="376" y="48"/>
                  <a:pt x="376" y="48"/>
                  <a:pt x="376" y="48"/>
                </a:cubicBezTo>
                <a:cubicBezTo>
                  <a:pt x="376" y="48"/>
                  <a:pt x="376" y="48"/>
                  <a:pt x="376" y="48"/>
                </a:cubicBezTo>
                <a:cubicBezTo>
                  <a:pt x="376" y="48"/>
                  <a:pt x="376" y="48"/>
                  <a:pt x="376" y="47"/>
                </a:cubicBezTo>
                <a:close/>
                <a:moveTo>
                  <a:pt x="406" y="34"/>
                </a:moveTo>
                <a:cubicBezTo>
                  <a:pt x="406" y="35"/>
                  <a:pt x="406" y="36"/>
                  <a:pt x="406" y="36"/>
                </a:cubicBezTo>
                <a:cubicBezTo>
                  <a:pt x="406" y="35"/>
                  <a:pt x="405" y="35"/>
                  <a:pt x="405" y="34"/>
                </a:cubicBezTo>
                <a:cubicBezTo>
                  <a:pt x="405" y="34"/>
                  <a:pt x="405" y="34"/>
                  <a:pt x="405" y="34"/>
                </a:cubicBezTo>
                <a:cubicBezTo>
                  <a:pt x="406" y="33"/>
                  <a:pt x="406" y="33"/>
                  <a:pt x="406" y="33"/>
                </a:cubicBezTo>
                <a:cubicBezTo>
                  <a:pt x="406" y="33"/>
                  <a:pt x="406" y="34"/>
                  <a:pt x="406" y="34"/>
                </a:cubicBezTo>
                <a:close/>
                <a:moveTo>
                  <a:pt x="399" y="36"/>
                </a:moveTo>
                <a:cubicBezTo>
                  <a:pt x="399" y="35"/>
                  <a:pt x="398" y="35"/>
                  <a:pt x="398" y="35"/>
                </a:cubicBezTo>
                <a:cubicBezTo>
                  <a:pt x="398" y="33"/>
                  <a:pt x="399" y="32"/>
                  <a:pt x="399" y="31"/>
                </a:cubicBezTo>
                <a:cubicBezTo>
                  <a:pt x="400" y="32"/>
                  <a:pt x="401" y="33"/>
                  <a:pt x="401" y="34"/>
                </a:cubicBezTo>
                <a:cubicBezTo>
                  <a:pt x="401" y="35"/>
                  <a:pt x="400" y="35"/>
                  <a:pt x="399" y="36"/>
                </a:cubicBezTo>
                <a:close/>
                <a:moveTo>
                  <a:pt x="393" y="36"/>
                </a:moveTo>
                <a:cubicBezTo>
                  <a:pt x="393" y="37"/>
                  <a:pt x="392" y="37"/>
                  <a:pt x="392" y="38"/>
                </a:cubicBezTo>
                <a:cubicBezTo>
                  <a:pt x="392" y="37"/>
                  <a:pt x="392" y="37"/>
                  <a:pt x="393" y="36"/>
                </a:cubicBezTo>
                <a:cubicBezTo>
                  <a:pt x="393" y="36"/>
                  <a:pt x="393" y="36"/>
                  <a:pt x="393" y="36"/>
                </a:cubicBezTo>
                <a:close/>
                <a:moveTo>
                  <a:pt x="387" y="40"/>
                </a:moveTo>
                <a:cubicBezTo>
                  <a:pt x="387" y="39"/>
                  <a:pt x="387" y="39"/>
                  <a:pt x="387" y="39"/>
                </a:cubicBezTo>
                <a:cubicBezTo>
                  <a:pt x="387" y="39"/>
                  <a:pt x="388" y="39"/>
                  <a:pt x="388" y="39"/>
                </a:cubicBezTo>
                <a:cubicBezTo>
                  <a:pt x="388" y="39"/>
                  <a:pt x="388" y="39"/>
                  <a:pt x="387" y="40"/>
                </a:cubicBezTo>
                <a:close/>
                <a:moveTo>
                  <a:pt x="333" y="56"/>
                </a:moveTo>
                <a:cubicBezTo>
                  <a:pt x="332" y="56"/>
                  <a:pt x="332" y="55"/>
                  <a:pt x="332" y="54"/>
                </a:cubicBezTo>
                <a:cubicBezTo>
                  <a:pt x="332" y="54"/>
                  <a:pt x="332" y="54"/>
                  <a:pt x="332" y="53"/>
                </a:cubicBezTo>
                <a:cubicBezTo>
                  <a:pt x="332" y="54"/>
                  <a:pt x="332" y="55"/>
                  <a:pt x="333" y="56"/>
                </a:cubicBezTo>
                <a:close/>
                <a:moveTo>
                  <a:pt x="322" y="44"/>
                </a:moveTo>
                <a:cubicBezTo>
                  <a:pt x="322" y="44"/>
                  <a:pt x="322" y="44"/>
                  <a:pt x="322" y="44"/>
                </a:cubicBezTo>
                <a:cubicBezTo>
                  <a:pt x="322" y="44"/>
                  <a:pt x="322" y="44"/>
                  <a:pt x="322" y="43"/>
                </a:cubicBezTo>
                <a:cubicBezTo>
                  <a:pt x="321" y="39"/>
                  <a:pt x="321" y="36"/>
                  <a:pt x="321" y="33"/>
                </a:cubicBezTo>
                <a:cubicBezTo>
                  <a:pt x="321" y="33"/>
                  <a:pt x="321" y="34"/>
                  <a:pt x="321" y="35"/>
                </a:cubicBezTo>
                <a:cubicBezTo>
                  <a:pt x="321" y="36"/>
                  <a:pt x="322" y="37"/>
                  <a:pt x="322" y="38"/>
                </a:cubicBezTo>
                <a:cubicBezTo>
                  <a:pt x="322" y="40"/>
                  <a:pt x="322" y="42"/>
                  <a:pt x="322" y="44"/>
                </a:cubicBezTo>
                <a:close/>
                <a:moveTo>
                  <a:pt x="422" y="45"/>
                </a:moveTo>
                <a:cubicBezTo>
                  <a:pt x="421" y="44"/>
                  <a:pt x="421" y="43"/>
                  <a:pt x="421" y="42"/>
                </a:cubicBezTo>
                <a:cubicBezTo>
                  <a:pt x="421" y="42"/>
                  <a:pt x="421" y="42"/>
                  <a:pt x="421" y="41"/>
                </a:cubicBezTo>
                <a:cubicBezTo>
                  <a:pt x="421" y="40"/>
                  <a:pt x="421" y="39"/>
                  <a:pt x="422" y="37"/>
                </a:cubicBezTo>
                <a:cubicBezTo>
                  <a:pt x="422" y="37"/>
                  <a:pt x="422" y="37"/>
                  <a:pt x="422" y="37"/>
                </a:cubicBezTo>
                <a:cubicBezTo>
                  <a:pt x="422" y="37"/>
                  <a:pt x="422" y="37"/>
                  <a:pt x="422" y="37"/>
                </a:cubicBezTo>
                <a:cubicBezTo>
                  <a:pt x="423" y="39"/>
                  <a:pt x="423" y="40"/>
                  <a:pt x="424" y="41"/>
                </a:cubicBezTo>
                <a:cubicBezTo>
                  <a:pt x="424" y="42"/>
                  <a:pt x="424" y="42"/>
                  <a:pt x="424" y="42"/>
                </a:cubicBezTo>
                <a:cubicBezTo>
                  <a:pt x="424" y="43"/>
                  <a:pt x="424" y="44"/>
                  <a:pt x="423" y="45"/>
                </a:cubicBezTo>
                <a:cubicBezTo>
                  <a:pt x="423" y="45"/>
                  <a:pt x="423" y="46"/>
                  <a:pt x="423" y="47"/>
                </a:cubicBezTo>
                <a:cubicBezTo>
                  <a:pt x="423" y="46"/>
                  <a:pt x="422" y="46"/>
                  <a:pt x="422" y="45"/>
                </a:cubicBezTo>
                <a:close/>
                <a:moveTo>
                  <a:pt x="476" y="44"/>
                </a:moveTo>
                <a:cubicBezTo>
                  <a:pt x="476" y="43"/>
                  <a:pt x="475" y="42"/>
                  <a:pt x="475" y="41"/>
                </a:cubicBezTo>
                <a:cubicBezTo>
                  <a:pt x="475" y="41"/>
                  <a:pt x="475" y="40"/>
                  <a:pt x="475" y="40"/>
                </a:cubicBezTo>
                <a:cubicBezTo>
                  <a:pt x="475" y="39"/>
                  <a:pt x="475" y="37"/>
                  <a:pt x="475" y="36"/>
                </a:cubicBezTo>
                <a:cubicBezTo>
                  <a:pt x="476" y="38"/>
                  <a:pt x="476" y="39"/>
                  <a:pt x="477" y="41"/>
                </a:cubicBezTo>
                <a:cubicBezTo>
                  <a:pt x="477" y="42"/>
                  <a:pt x="477" y="42"/>
                  <a:pt x="477" y="43"/>
                </a:cubicBezTo>
                <a:cubicBezTo>
                  <a:pt x="477" y="43"/>
                  <a:pt x="477" y="44"/>
                  <a:pt x="477" y="45"/>
                </a:cubicBezTo>
                <a:cubicBezTo>
                  <a:pt x="477" y="45"/>
                  <a:pt x="477" y="44"/>
                  <a:pt x="476" y="44"/>
                </a:cubicBezTo>
                <a:close/>
                <a:moveTo>
                  <a:pt x="513" y="38"/>
                </a:moveTo>
                <a:cubicBezTo>
                  <a:pt x="513" y="38"/>
                  <a:pt x="513" y="38"/>
                  <a:pt x="513" y="38"/>
                </a:cubicBezTo>
                <a:cubicBezTo>
                  <a:pt x="513" y="39"/>
                  <a:pt x="513" y="41"/>
                  <a:pt x="513" y="42"/>
                </a:cubicBezTo>
                <a:cubicBezTo>
                  <a:pt x="512" y="41"/>
                  <a:pt x="512" y="41"/>
                  <a:pt x="512" y="40"/>
                </a:cubicBezTo>
                <a:cubicBezTo>
                  <a:pt x="512" y="39"/>
                  <a:pt x="512" y="37"/>
                  <a:pt x="512" y="36"/>
                </a:cubicBezTo>
                <a:cubicBezTo>
                  <a:pt x="512" y="37"/>
                  <a:pt x="512" y="37"/>
                  <a:pt x="513" y="38"/>
                </a:cubicBezTo>
                <a:close/>
                <a:moveTo>
                  <a:pt x="497" y="45"/>
                </a:moveTo>
                <a:cubicBezTo>
                  <a:pt x="497" y="44"/>
                  <a:pt x="497" y="42"/>
                  <a:pt x="497" y="40"/>
                </a:cubicBezTo>
                <a:cubicBezTo>
                  <a:pt x="497" y="40"/>
                  <a:pt x="497" y="39"/>
                  <a:pt x="497" y="39"/>
                </a:cubicBezTo>
                <a:cubicBezTo>
                  <a:pt x="497" y="41"/>
                  <a:pt x="497" y="43"/>
                  <a:pt x="497" y="44"/>
                </a:cubicBezTo>
                <a:cubicBezTo>
                  <a:pt x="497" y="45"/>
                  <a:pt x="497" y="45"/>
                  <a:pt x="497" y="45"/>
                </a:cubicBezTo>
                <a:close/>
                <a:moveTo>
                  <a:pt x="504" y="29"/>
                </a:moveTo>
                <a:cubicBezTo>
                  <a:pt x="504" y="28"/>
                  <a:pt x="504" y="28"/>
                  <a:pt x="504" y="28"/>
                </a:cubicBezTo>
                <a:cubicBezTo>
                  <a:pt x="504" y="28"/>
                  <a:pt x="505" y="28"/>
                  <a:pt x="505" y="28"/>
                </a:cubicBezTo>
                <a:cubicBezTo>
                  <a:pt x="505" y="28"/>
                  <a:pt x="504" y="28"/>
                  <a:pt x="504" y="29"/>
                </a:cubicBezTo>
                <a:close/>
                <a:moveTo>
                  <a:pt x="501" y="21"/>
                </a:moveTo>
                <a:cubicBezTo>
                  <a:pt x="501" y="20"/>
                  <a:pt x="501" y="18"/>
                  <a:pt x="501" y="17"/>
                </a:cubicBezTo>
                <a:cubicBezTo>
                  <a:pt x="501" y="18"/>
                  <a:pt x="501" y="20"/>
                  <a:pt x="501" y="21"/>
                </a:cubicBezTo>
                <a:close/>
                <a:moveTo>
                  <a:pt x="486" y="49"/>
                </a:moveTo>
                <a:cubicBezTo>
                  <a:pt x="486" y="49"/>
                  <a:pt x="486" y="48"/>
                  <a:pt x="486" y="47"/>
                </a:cubicBezTo>
                <a:cubicBezTo>
                  <a:pt x="486" y="47"/>
                  <a:pt x="486" y="47"/>
                  <a:pt x="486" y="48"/>
                </a:cubicBezTo>
                <a:cubicBezTo>
                  <a:pt x="486" y="48"/>
                  <a:pt x="486" y="49"/>
                  <a:pt x="486" y="49"/>
                </a:cubicBezTo>
                <a:close/>
                <a:moveTo>
                  <a:pt x="508" y="33"/>
                </a:moveTo>
                <a:cubicBezTo>
                  <a:pt x="508" y="32"/>
                  <a:pt x="508" y="31"/>
                  <a:pt x="508" y="30"/>
                </a:cubicBezTo>
                <a:cubicBezTo>
                  <a:pt x="508" y="30"/>
                  <a:pt x="508" y="30"/>
                  <a:pt x="509" y="31"/>
                </a:cubicBezTo>
                <a:cubicBezTo>
                  <a:pt x="509" y="32"/>
                  <a:pt x="508" y="32"/>
                  <a:pt x="508" y="33"/>
                </a:cubicBezTo>
                <a:close/>
                <a:moveTo>
                  <a:pt x="504" y="26"/>
                </a:moveTo>
                <a:cubicBezTo>
                  <a:pt x="505" y="26"/>
                  <a:pt x="505" y="27"/>
                  <a:pt x="505" y="27"/>
                </a:cubicBezTo>
                <a:cubicBezTo>
                  <a:pt x="505" y="27"/>
                  <a:pt x="505" y="27"/>
                  <a:pt x="505" y="27"/>
                </a:cubicBezTo>
                <a:cubicBezTo>
                  <a:pt x="505" y="27"/>
                  <a:pt x="505" y="27"/>
                  <a:pt x="504" y="27"/>
                </a:cubicBezTo>
                <a:cubicBezTo>
                  <a:pt x="504" y="27"/>
                  <a:pt x="504" y="26"/>
                  <a:pt x="504" y="26"/>
                </a:cubicBezTo>
                <a:cubicBezTo>
                  <a:pt x="504" y="26"/>
                  <a:pt x="504" y="26"/>
                  <a:pt x="504" y="26"/>
                </a:cubicBezTo>
                <a:close/>
                <a:moveTo>
                  <a:pt x="477" y="26"/>
                </a:moveTo>
                <a:cubicBezTo>
                  <a:pt x="477" y="25"/>
                  <a:pt x="477" y="25"/>
                  <a:pt x="477" y="25"/>
                </a:cubicBezTo>
                <a:cubicBezTo>
                  <a:pt x="477" y="27"/>
                  <a:pt x="477" y="30"/>
                  <a:pt x="477" y="34"/>
                </a:cubicBezTo>
                <a:cubicBezTo>
                  <a:pt x="476" y="33"/>
                  <a:pt x="476" y="32"/>
                  <a:pt x="475" y="31"/>
                </a:cubicBezTo>
                <a:cubicBezTo>
                  <a:pt x="475" y="31"/>
                  <a:pt x="475" y="30"/>
                  <a:pt x="475" y="30"/>
                </a:cubicBezTo>
                <a:cubicBezTo>
                  <a:pt x="475" y="29"/>
                  <a:pt x="475" y="28"/>
                  <a:pt x="475" y="27"/>
                </a:cubicBezTo>
                <a:cubicBezTo>
                  <a:pt x="476" y="27"/>
                  <a:pt x="476" y="26"/>
                  <a:pt x="477" y="26"/>
                </a:cubicBezTo>
                <a:close/>
                <a:moveTo>
                  <a:pt x="470" y="30"/>
                </a:moveTo>
                <a:cubicBezTo>
                  <a:pt x="470" y="29"/>
                  <a:pt x="470" y="29"/>
                  <a:pt x="470" y="29"/>
                </a:cubicBezTo>
                <a:cubicBezTo>
                  <a:pt x="470" y="29"/>
                  <a:pt x="470" y="29"/>
                  <a:pt x="470" y="29"/>
                </a:cubicBezTo>
                <a:cubicBezTo>
                  <a:pt x="470" y="29"/>
                  <a:pt x="470" y="30"/>
                  <a:pt x="470" y="30"/>
                </a:cubicBezTo>
                <a:close/>
                <a:moveTo>
                  <a:pt x="461" y="30"/>
                </a:moveTo>
                <a:cubicBezTo>
                  <a:pt x="461" y="31"/>
                  <a:pt x="461" y="32"/>
                  <a:pt x="461" y="33"/>
                </a:cubicBezTo>
                <a:cubicBezTo>
                  <a:pt x="461" y="34"/>
                  <a:pt x="461" y="34"/>
                  <a:pt x="461" y="34"/>
                </a:cubicBezTo>
                <a:cubicBezTo>
                  <a:pt x="461" y="33"/>
                  <a:pt x="461" y="32"/>
                  <a:pt x="460" y="31"/>
                </a:cubicBezTo>
                <a:cubicBezTo>
                  <a:pt x="460" y="31"/>
                  <a:pt x="461" y="30"/>
                  <a:pt x="461" y="30"/>
                </a:cubicBezTo>
                <a:close/>
                <a:moveTo>
                  <a:pt x="453" y="27"/>
                </a:moveTo>
                <a:cubicBezTo>
                  <a:pt x="453" y="25"/>
                  <a:pt x="454" y="24"/>
                  <a:pt x="455" y="23"/>
                </a:cubicBezTo>
                <a:cubicBezTo>
                  <a:pt x="455" y="24"/>
                  <a:pt x="456" y="25"/>
                  <a:pt x="456" y="28"/>
                </a:cubicBezTo>
                <a:cubicBezTo>
                  <a:pt x="456" y="29"/>
                  <a:pt x="456" y="30"/>
                  <a:pt x="457" y="31"/>
                </a:cubicBezTo>
                <a:cubicBezTo>
                  <a:pt x="454" y="28"/>
                  <a:pt x="453" y="27"/>
                  <a:pt x="453" y="27"/>
                </a:cubicBezTo>
                <a:cubicBezTo>
                  <a:pt x="453" y="27"/>
                  <a:pt x="453" y="29"/>
                  <a:pt x="455" y="32"/>
                </a:cubicBezTo>
                <a:cubicBezTo>
                  <a:pt x="455" y="33"/>
                  <a:pt x="456" y="34"/>
                  <a:pt x="456" y="34"/>
                </a:cubicBezTo>
                <a:cubicBezTo>
                  <a:pt x="456" y="34"/>
                  <a:pt x="456" y="35"/>
                  <a:pt x="455" y="35"/>
                </a:cubicBezTo>
                <a:cubicBezTo>
                  <a:pt x="454" y="32"/>
                  <a:pt x="453" y="30"/>
                  <a:pt x="452" y="29"/>
                </a:cubicBezTo>
                <a:cubicBezTo>
                  <a:pt x="452" y="28"/>
                  <a:pt x="452" y="27"/>
                  <a:pt x="453" y="27"/>
                </a:cubicBezTo>
                <a:close/>
                <a:moveTo>
                  <a:pt x="449" y="29"/>
                </a:moveTo>
                <a:cubicBezTo>
                  <a:pt x="449" y="29"/>
                  <a:pt x="449" y="29"/>
                  <a:pt x="449" y="30"/>
                </a:cubicBezTo>
                <a:cubicBezTo>
                  <a:pt x="448" y="29"/>
                  <a:pt x="448" y="29"/>
                  <a:pt x="448" y="29"/>
                </a:cubicBezTo>
                <a:cubicBezTo>
                  <a:pt x="448" y="28"/>
                  <a:pt x="448" y="27"/>
                  <a:pt x="447" y="26"/>
                </a:cubicBezTo>
                <a:cubicBezTo>
                  <a:pt x="447" y="26"/>
                  <a:pt x="447" y="26"/>
                  <a:pt x="447" y="25"/>
                </a:cubicBezTo>
                <a:cubicBezTo>
                  <a:pt x="448" y="26"/>
                  <a:pt x="449" y="28"/>
                  <a:pt x="449" y="29"/>
                </a:cubicBezTo>
                <a:close/>
                <a:moveTo>
                  <a:pt x="445" y="26"/>
                </a:moveTo>
                <a:cubicBezTo>
                  <a:pt x="445" y="27"/>
                  <a:pt x="445" y="28"/>
                  <a:pt x="445" y="29"/>
                </a:cubicBezTo>
                <a:cubicBezTo>
                  <a:pt x="444" y="29"/>
                  <a:pt x="444" y="28"/>
                  <a:pt x="443" y="28"/>
                </a:cubicBezTo>
                <a:cubicBezTo>
                  <a:pt x="444" y="27"/>
                  <a:pt x="444" y="27"/>
                  <a:pt x="445" y="26"/>
                </a:cubicBezTo>
                <a:close/>
                <a:moveTo>
                  <a:pt x="445" y="33"/>
                </a:moveTo>
                <a:cubicBezTo>
                  <a:pt x="444" y="33"/>
                  <a:pt x="444" y="34"/>
                  <a:pt x="444" y="34"/>
                </a:cubicBezTo>
                <a:cubicBezTo>
                  <a:pt x="443" y="33"/>
                  <a:pt x="442" y="33"/>
                  <a:pt x="441" y="33"/>
                </a:cubicBezTo>
                <a:cubicBezTo>
                  <a:pt x="442" y="31"/>
                  <a:pt x="442" y="30"/>
                  <a:pt x="443" y="29"/>
                </a:cubicBezTo>
                <a:cubicBezTo>
                  <a:pt x="443" y="30"/>
                  <a:pt x="444" y="31"/>
                  <a:pt x="445" y="33"/>
                </a:cubicBezTo>
                <a:close/>
                <a:moveTo>
                  <a:pt x="437" y="23"/>
                </a:moveTo>
                <a:cubicBezTo>
                  <a:pt x="437" y="23"/>
                  <a:pt x="437" y="23"/>
                  <a:pt x="438" y="23"/>
                </a:cubicBezTo>
                <a:cubicBezTo>
                  <a:pt x="438" y="23"/>
                  <a:pt x="438" y="23"/>
                  <a:pt x="438" y="23"/>
                </a:cubicBezTo>
                <a:cubicBezTo>
                  <a:pt x="437" y="25"/>
                  <a:pt x="437" y="28"/>
                  <a:pt x="438" y="31"/>
                </a:cubicBezTo>
                <a:cubicBezTo>
                  <a:pt x="437" y="30"/>
                  <a:pt x="437" y="30"/>
                  <a:pt x="436" y="30"/>
                </a:cubicBezTo>
                <a:cubicBezTo>
                  <a:pt x="436" y="29"/>
                  <a:pt x="436" y="27"/>
                  <a:pt x="436" y="26"/>
                </a:cubicBezTo>
                <a:cubicBezTo>
                  <a:pt x="436" y="25"/>
                  <a:pt x="437" y="24"/>
                  <a:pt x="437" y="23"/>
                </a:cubicBezTo>
                <a:close/>
                <a:moveTo>
                  <a:pt x="430" y="36"/>
                </a:moveTo>
                <a:cubicBezTo>
                  <a:pt x="430" y="36"/>
                  <a:pt x="430" y="36"/>
                  <a:pt x="430" y="36"/>
                </a:cubicBezTo>
                <a:cubicBezTo>
                  <a:pt x="430" y="36"/>
                  <a:pt x="430" y="36"/>
                  <a:pt x="430" y="36"/>
                </a:cubicBezTo>
                <a:cubicBezTo>
                  <a:pt x="430" y="36"/>
                  <a:pt x="430" y="36"/>
                  <a:pt x="430" y="36"/>
                </a:cubicBezTo>
                <a:close/>
                <a:moveTo>
                  <a:pt x="426" y="25"/>
                </a:moveTo>
                <a:cubicBezTo>
                  <a:pt x="426" y="26"/>
                  <a:pt x="426" y="28"/>
                  <a:pt x="426" y="30"/>
                </a:cubicBezTo>
                <a:cubicBezTo>
                  <a:pt x="425" y="30"/>
                  <a:pt x="425" y="30"/>
                  <a:pt x="424" y="31"/>
                </a:cubicBezTo>
                <a:cubicBezTo>
                  <a:pt x="424" y="31"/>
                  <a:pt x="424" y="31"/>
                  <a:pt x="423" y="32"/>
                </a:cubicBezTo>
                <a:cubicBezTo>
                  <a:pt x="424" y="29"/>
                  <a:pt x="425" y="27"/>
                  <a:pt x="426" y="25"/>
                </a:cubicBezTo>
                <a:close/>
                <a:moveTo>
                  <a:pt x="415" y="25"/>
                </a:moveTo>
                <a:cubicBezTo>
                  <a:pt x="416" y="27"/>
                  <a:pt x="418" y="29"/>
                  <a:pt x="419" y="32"/>
                </a:cubicBezTo>
                <a:cubicBezTo>
                  <a:pt x="419" y="32"/>
                  <a:pt x="418" y="31"/>
                  <a:pt x="418" y="31"/>
                </a:cubicBezTo>
                <a:cubicBezTo>
                  <a:pt x="417" y="31"/>
                  <a:pt x="417" y="30"/>
                  <a:pt x="416" y="30"/>
                </a:cubicBezTo>
                <a:cubicBezTo>
                  <a:pt x="416" y="28"/>
                  <a:pt x="415" y="27"/>
                  <a:pt x="415" y="25"/>
                </a:cubicBezTo>
                <a:close/>
                <a:moveTo>
                  <a:pt x="419" y="34"/>
                </a:moveTo>
                <a:cubicBezTo>
                  <a:pt x="418" y="35"/>
                  <a:pt x="418" y="36"/>
                  <a:pt x="418" y="37"/>
                </a:cubicBezTo>
                <a:cubicBezTo>
                  <a:pt x="418" y="36"/>
                  <a:pt x="417" y="35"/>
                  <a:pt x="417" y="34"/>
                </a:cubicBezTo>
                <a:cubicBezTo>
                  <a:pt x="417" y="34"/>
                  <a:pt x="417" y="33"/>
                  <a:pt x="417" y="33"/>
                </a:cubicBezTo>
                <a:cubicBezTo>
                  <a:pt x="417" y="33"/>
                  <a:pt x="418" y="34"/>
                  <a:pt x="419" y="34"/>
                </a:cubicBezTo>
                <a:close/>
                <a:moveTo>
                  <a:pt x="413" y="37"/>
                </a:moveTo>
                <a:cubicBezTo>
                  <a:pt x="413" y="37"/>
                  <a:pt x="413" y="37"/>
                  <a:pt x="413" y="37"/>
                </a:cubicBezTo>
                <a:cubicBezTo>
                  <a:pt x="413" y="37"/>
                  <a:pt x="413" y="37"/>
                  <a:pt x="413" y="37"/>
                </a:cubicBezTo>
                <a:close/>
                <a:moveTo>
                  <a:pt x="405" y="27"/>
                </a:moveTo>
                <a:cubicBezTo>
                  <a:pt x="406" y="28"/>
                  <a:pt x="406" y="30"/>
                  <a:pt x="406" y="31"/>
                </a:cubicBezTo>
                <a:cubicBezTo>
                  <a:pt x="406" y="31"/>
                  <a:pt x="405" y="32"/>
                  <a:pt x="405" y="32"/>
                </a:cubicBezTo>
                <a:cubicBezTo>
                  <a:pt x="405" y="32"/>
                  <a:pt x="405" y="32"/>
                  <a:pt x="405" y="32"/>
                </a:cubicBezTo>
                <a:cubicBezTo>
                  <a:pt x="404" y="29"/>
                  <a:pt x="404" y="26"/>
                  <a:pt x="403" y="24"/>
                </a:cubicBezTo>
                <a:cubicBezTo>
                  <a:pt x="403" y="24"/>
                  <a:pt x="404" y="25"/>
                  <a:pt x="404" y="25"/>
                </a:cubicBezTo>
                <a:cubicBezTo>
                  <a:pt x="404" y="26"/>
                  <a:pt x="405" y="26"/>
                  <a:pt x="405" y="27"/>
                </a:cubicBezTo>
                <a:close/>
                <a:moveTo>
                  <a:pt x="398" y="30"/>
                </a:moveTo>
                <a:cubicBezTo>
                  <a:pt x="398" y="30"/>
                  <a:pt x="398" y="31"/>
                  <a:pt x="397" y="31"/>
                </a:cubicBezTo>
                <a:cubicBezTo>
                  <a:pt x="397" y="30"/>
                  <a:pt x="397" y="29"/>
                  <a:pt x="397" y="28"/>
                </a:cubicBezTo>
                <a:cubicBezTo>
                  <a:pt x="397" y="28"/>
                  <a:pt x="397" y="28"/>
                  <a:pt x="397" y="28"/>
                </a:cubicBezTo>
                <a:cubicBezTo>
                  <a:pt x="397" y="29"/>
                  <a:pt x="398" y="29"/>
                  <a:pt x="398" y="30"/>
                </a:cubicBezTo>
                <a:close/>
                <a:moveTo>
                  <a:pt x="394" y="28"/>
                </a:moveTo>
                <a:cubicBezTo>
                  <a:pt x="394" y="29"/>
                  <a:pt x="394" y="30"/>
                  <a:pt x="394" y="31"/>
                </a:cubicBezTo>
                <a:cubicBezTo>
                  <a:pt x="394" y="31"/>
                  <a:pt x="394" y="32"/>
                  <a:pt x="393" y="32"/>
                </a:cubicBezTo>
                <a:cubicBezTo>
                  <a:pt x="393" y="32"/>
                  <a:pt x="393" y="31"/>
                  <a:pt x="393" y="31"/>
                </a:cubicBezTo>
                <a:cubicBezTo>
                  <a:pt x="393" y="30"/>
                  <a:pt x="394" y="29"/>
                  <a:pt x="394" y="28"/>
                </a:cubicBezTo>
                <a:close/>
                <a:moveTo>
                  <a:pt x="389" y="30"/>
                </a:moveTo>
                <a:cubicBezTo>
                  <a:pt x="390" y="30"/>
                  <a:pt x="390" y="31"/>
                  <a:pt x="390" y="31"/>
                </a:cubicBezTo>
                <a:cubicBezTo>
                  <a:pt x="389" y="33"/>
                  <a:pt x="389" y="35"/>
                  <a:pt x="388" y="37"/>
                </a:cubicBezTo>
                <a:cubicBezTo>
                  <a:pt x="388" y="37"/>
                  <a:pt x="387" y="37"/>
                  <a:pt x="387" y="37"/>
                </a:cubicBezTo>
                <a:cubicBezTo>
                  <a:pt x="387" y="36"/>
                  <a:pt x="388" y="35"/>
                  <a:pt x="388" y="35"/>
                </a:cubicBezTo>
                <a:cubicBezTo>
                  <a:pt x="389" y="31"/>
                  <a:pt x="389" y="29"/>
                  <a:pt x="389" y="29"/>
                </a:cubicBezTo>
                <a:cubicBezTo>
                  <a:pt x="389" y="29"/>
                  <a:pt x="388" y="31"/>
                  <a:pt x="386" y="34"/>
                </a:cubicBezTo>
                <a:cubicBezTo>
                  <a:pt x="386" y="33"/>
                  <a:pt x="386" y="31"/>
                  <a:pt x="386" y="30"/>
                </a:cubicBezTo>
                <a:cubicBezTo>
                  <a:pt x="386" y="28"/>
                  <a:pt x="386" y="27"/>
                  <a:pt x="386" y="26"/>
                </a:cubicBezTo>
                <a:cubicBezTo>
                  <a:pt x="387" y="27"/>
                  <a:pt x="388" y="28"/>
                  <a:pt x="389" y="30"/>
                </a:cubicBezTo>
                <a:close/>
                <a:moveTo>
                  <a:pt x="382" y="35"/>
                </a:moveTo>
                <a:cubicBezTo>
                  <a:pt x="382" y="36"/>
                  <a:pt x="382" y="36"/>
                  <a:pt x="382" y="37"/>
                </a:cubicBezTo>
                <a:cubicBezTo>
                  <a:pt x="382" y="37"/>
                  <a:pt x="382" y="37"/>
                  <a:pt x="382" y="36"/>
                </a:cubicBezTo>
                <a:cubicBezTo>
                  <a:pt x="382" y="35"/>
                  <a:pt x="382" y="34"/>
                  <a:pt x="382" y="33"/>
                </a:cubicBezTo>
                <a:cubicBezTo>
                  <a:pt x="382" y="33"/>
                  <a:pt x="382" y="34"/>
                  <a:pt x="382" y="35"/>
                </a:cubicBezTo>
                <a:close/>
                <a:moveTo>
                  <a:pt x="372" y="33"/>
                </a:moveTo>
                <a:cubicBezTo>
                  <a:pt x="372" y="33"/>
                  <a:pt x="372" y="33"/>
                  <a:pt x="372" y="32"/>
                </a:cubicBezTo>
                <a:cubicBezTo>
                  <a:pt x="372" y="33"/>
                  <a:pt x="372" y="33"/>
                  <a:pt x="372" y="34"/>
                </a:cubicBezTo>
                <a:cubicBezTo>
                  <a:pt x="372" y="34"/>
                  <a:pt x="372" y="33"/>
                  <a:pt x="372" y="33"/>
                </a:cubicBezTo>
                <a:cubicBezTo>
                  <a:pt x="372" y="33"/>
                  <a:pt x="372" y="33"/>
                  <a:pt x="372" y="33"/>
                </a:cubicBezTo>
                <a:close/>
                <a:moveTo>
                  <a:pt x="365" y="30"/>
                </a:moveTo>
                <a:cubicBezTo>
                  <a:pt x="365" y="30"/>
                  <a:pt x="366" y="31"/>
                  <a:pt x="367" y="32"/>
                </a:cubicBezTo>
                <a:cubicBezTo>
                  <a:pt x="367" y="33"/>
                  <a:pt x="367" y="34"/>
                  <a:pt x="368" y="35"/>
                </a:cubicBezTo>
                <a:cubicBezTo>
                  <a:pt x="367" y="36"/>
                  <a:pt x="367" y="37"/>
                  <a:pt x="366" y="39"/>
                </a:cubicBezTo>
                <a:cubicBezTo>
                  <a:pt x="365" y="35"/>
                  <a:pt x="365" y="31"/>
                  <a:pt x="364" y="29"/>
                </a:cubicBezTo>
                <a:cubicBezTo>
                  <a:pt x="364" y="29"/>
                  <a:pt x="364" y="30"/>
                  <a:pt x="365" y="30"/>
                </a:cubicBezTo>
                <a:close/>
                <a:moveTo>
                  <a:pt x="364" y="42"/>
                </a:moveTo>
                <a:cubicBezTo>
                  <a:pt x="364" y="42"/>
                  <a:pt x="364" y="42"/>
                  <a:pt x="364" y="42"/>
                </a:cubicBezTo>
                <a:cubicBezTo>
                  <a:pt x="364" y="43"/>
                  <a:pt x="364" y="44"/>
                  <a:pt x="364" y="44"/>
                </a:cubicBezTo>
                <a:cubicBezTo>
                  <a:pt x="364" y="44"/>
                  <a:pt x="364" y="44"/>
                  <a:pt x="364" y="44"/>
                </a:cubicBezTo>
                <a:cubicBezTo>
                  <a:pt x="364" y="44"/>
                  <a:pt x="363" y="43"/>
                  <a:pt x="363" y="43"/>
                </a:cubicBezTo>
                <a:cubicBezTo>
                  <a:pt x="363" y="42"/>
                  <a:pt x="363" y="42"/>
                  <a:pt x="364" y="42"/>
                </a:cubicBezTo>
                <a:close/>
                <a:moveTo>
                  <a:pt x="339" y="24"/>
                </a:moveTo>
                <a:cubicBezTo>
                  <a:pt x="339" y="24"/>
                  <a:pt x="339" y="24"/>
                  <a:pt x="339" y="24"/>
                </a:cubicBezTo>
                <a:cubicBezTo>
                  <a:pt x="339" y="23"/>
                  <a:pt x="339" y="23"/>
                  <a:pt x="338" y="22"/>
                </a:cubicBezTo>
                <a:cubicBezTo>
                  <a:pt x="339" y="23"/>
                  <a:pt x="339" y="23"/>
                  <a:pt x="339" y="24"/>
                </a:cubicBezTo>
                <a:close/>
                <a:moveTo>
                  <a:pt x="338" y="34"/>
                </a:moveTo>
                <a:cubicBezTo>
                  <a:pt x="338" y="34"/>
                  <a:pt x="338" y="34"/>
                  <a:pt x="338" y="34"/>
                </a:cubicBezTo>
                <a:cubicBezTo>
                  <a:pt x="338" y="34"/>
                  <a:pt x="338" y="34"/>
                  <a:pt x="337" y="33"/>
                </a:cubicBezTo>
                <a:cubicBezTo>
                  <a:pt x="338" y="33"/>
                  <a:pt x="338" y="34"/>
                  <a:pt x="338" y="34"/>
                </a:cubicBezTo>
                <a:close/>
                <a:moveTo>
                  <a:pt x="332" y="28"/>
                </a:moveTo>
                <a:cubicBezTo>
                  <a:pt x="333" y="29"/>
                  <a:pt x="333" y="29"/>
                  <a:pt x="333" y="29"/>
                </a:cubicBezTo>
                <a:cubicBezTo>
                  <a:pt x="333" y="30"/>
                  <a:pt x="334" y="30"/>
                  <a:pt x="334" y="31"/>
                </a:cubicBezTo>
                <a:cubicBezTo>
                  <a:pt x="334" y="31"/>
                  <a:pt x="334" y="32"/>
                  <a:pt x="334" y="33"/>
                </a:cubicBezTo>
                <a:cubicBezTo>
                  <a:pt x="334" y="32"/>
                  <a:pt x="334" y="32"/>
                  <a:pt x="334" y="32"/>
                </a:cubicBezTo>
                <a:cubicBezTo>
                  <a:pt x="333" y="33"/>
                  <a:pt x="334" y="33"/>
                  <a:pt x="334" y="33"/>
                </a:cubicBezTo>
                <a:cubicBezTo>
                  <a:pt x="334" y="36"/>
                  <a:pt x="334" y="40"/>
                  <a:pt x="335" y="44"/>
                </a:cubicBezTo>
                <a:cubicBezTo>
                  <a:pt x="335" y="44"/>
                  <a:pt x="334" y="44"/>
                  <a:pt x="334" y="44"/>
                </a:cubicBezTo>
                <a:cubicBezTo>
                  <a:pt x="334" y="43"/>
                  <a:pt x="334" y="43"/>
                  <a:pt x="334" y="43"/>
                </a:cubicBezTo>
                <a:cubicBezTo>
                  <a:pt x="334" y="42"/>
                  <a:pt x="333" y="41"/>
                  <a:pt x="333" y="41"/>
                </a:cubicBezTo>
                <a:cubicBezTo>
                  <a:pt x="333" y="37"/>
                  <a:pt x="333" y="35"/>
                  <a:pt x="333" y="32"/>
                </a:cubicBezTo>
                <a:cubicBezTo>
                  <a:pt x="333" y="31"/>
                  <a:pt x="333" y="29"/>
                  <a:pt x="332" y="28"/>
                </a:cubicBezTo>
                <a:close/>
                <a:moveTo>
                  <a:pt x="330" y="43"/>
                </a:moveTo>
                <a:cubicBezTo>
                  <a:pt x="330" y="44"/>
                  <a:pt x="330" y="44"/>
                  <a:pt x="329" y="45"/>
                </a:cubicBezTo>
                <a:cubicBezTo>
                  <a:pt x="328" y="41"/>
                  <a:pt x="327" y="37"/>
                  <a:pt x="325" y="34"/>
                </a:cubicBezTo>
                <a:cubicBezTo>
                  <a:pt x="325" y="31"/>
                  <a:pt x="324" y="28"/>
                  <a:pt x="324" y="26"/>
                </a:cubicBezTo>
                <a:cubicBezTo>
                  <a:pt x="326" y="30"/>
                  <a:pt x="328" y="36"/>
                  <a:pt x="330" y="43"/>
                </a:cubicBezTo>
                <a:close/>
                <a:moveTo>
                  <a:pt x="321" y="31"/>
                </a:moveTo>
                <a:cubicBezTo>
                  <a:pt x="321" y="31"/>
                  <a:pt x="321" y="31"/>
                  <a:pt x="321" y="31"/>
                </a:cubicBezTo>
                <a:cubicBezTo>
                  <a:pt x="321" y="31"/>
                  <a:pt x="321" y="30"/>
                  <a:pt x="321" y="30"/>
                </a:cubicBezTo>
                <a:cubicBezTo>
                  <a:pt x="320" y="30"/>
                  <a:pt x="321" y="30"/>
                  <a:pt x="320" y="29"/>
                </a:cubicBezTo>
                <a:cubicBezTo>
                  <a:pt x="321" y="30"/>
                  <a:pt x="321" y="30"/>
                  <a:pt x="321" y="31"/>
                </a:cubicBezTo>
                <a:close/>
                <a:moveTo>
                  <a:pt x="312" y="33"/>
                </a:moveTo>
                <a:cubicBezTo>
                  <a:pt x="313" y="34"/>
                  <a:pt x="314" y="36"/>
                  <a:pt x="315" y="38"/>
                </a:cubicBezTo>
                <a:cubicBezTo>
                  <a:pt x="315" y="38"/>
                  <a:pt x="314" y="38"/>
                  <a:pt x="314" y="38"/>
                </a:cubicBezTo>
                <a:cubicBezTo>
                  <a:pt x="314" y="37"/>
                  <a:pt x="313" y="37"/>
                  <a:pt x="313" y="37"/>
                </a:cubicBezTo>
                <a:cubicBezTo>
                  <a:pt x="312" y="35"/>
                  <a:pt x="312" y="34"/>
                  <a:pt x="312" y="33"/>
                </a:cubicBezTo>
                <a:close/>
                <a:moveTo>
                  <a:pt x="318" y="44"/>
                </a:moveTo>
                <a:cubicBezTo>
                  <a:pt x="318" y="44"/>
                  <a:pt x="318" y="44"/>
                  <a:pt x="318" y="44"/>
                </a:cubicBezTo>
                <a:cubicBezTo>
                  <a:pt x="318" y="44"/>
                  <a:pt x="318" y="44"/>
                  <a:pt x="318" y="44"/>
                </a:cubicBezTo>
                <a:cubicBezTo>
                  <a:pt x="318" y="45"/>
                  <a:pt x="318" y="45"/>
                  <a:pt x="318" y="45"/>
                </a:cubicBezTo>
                <a:cubicBezTo>
                  <a:pt x="318" y="45"/>
                  <a:pt x="318" y="46"/>
                  <a:pt x="318" y="46"/>
                </a:cubicBezTo>
                <a:cubicBezTo>
                  <a:pt x="318" y="48"/>
                  <a:pt x="318" y="49"/>
                  <a:pt x="319" y="50"/>
                </a:cubicBezTo>
                <a:cubicBezTo>
                  <a:pt x="318" y="49"/>
                  <a:pt x="317" y="48"/>
                  <a:pt x="316" y="47"/>
                </a:cubicBezTo>
                <a:cubicBezTo>
                  <a:pt x="315" y="46"/>
                  <a:pt x="315" y="46"/>
                  <a:pt x="315" y="45"/>
                </a:cubicBezTo>
                <a:cubicBezTo>
                  <a:pt x="314" y="44"/>
                  <a:pt x="314" y="42"/>
                  <a:pt x="314" y="41"/>
                </a:cubicBezTo>
                <a:cubicBezTo>
                  <a:pt x="314" y="40"/>
                  <a:pt x="314" y="40"/>
                  <a:pt x="313" y="40"/>
                </a:cubicBezTo>
                <a:cubicBezTo>
                  <a:pt x="315" y="41"/>
                  <a:pt x="316" y="42"/>
                  <a:pt x="318" y="44"/>
                </a:cubicBezTo>
                <a:close/>
                <a:moveTo>
                  <a:pt x="301" y="34"/>
                </a:moveTo>
                <a:cubicBezTo>
                  <a:pt x="302" y="34"/>
                  <a:pt x="303" y="35"/>
                  <a:pt x="303" y="36"/>
                </a:cubicBezTo>
                <a:cubicBezTo>
                  <a:pt x="303" y="38"/>
                  <a:pt x="303" y="40"/>
                  <a:pt x="304" y="41"/>
                </a:cubicBezTo>
                <a:cubicBezTo>
                  <a:pt x="304" y="42"/>
                  <a:pt x="304" y="42"/>
                  <a:pt x="304" y="43"/>
                </a:cubicBezTo>
                <a:cubicBezTo>
                  <a:pt x="303" y="42"/>
                  <a:pt x="303" y="42"/>
                  <a:pt x="303" y="41"/>
                </a:cubicBezTo>
                <a:cubicBezTo>
                  <a:pt x="302" y="38"/>
                  <a:pt x="302" y="36"/>
                  <a:pt x="301" y="34"/>
                </a:cubicBezTo>
                <a:close/>
                <a:moveTo>
                  <a:pt x="299" y="45"/>
                </a:moveTo>
                <a:cubicBezTo>
                  <a:pt x="299" y="44"/>
                  <a:pt x="298" y="44"/>
                  <a:pt x="298" y="43"/>
                </a:cubicBezTo>
                <a:cubicBezTo>
                  <a:pt x="297" y="43"/>
                  <a:pt x="297" y="42"/>
                  <a:pt x="297" y="42"/>
                </a:cubicBezTo>
                <a:cubicBezTo>
                  <a:pt x="297" y="42"/>
                  <a:pt x="297" y="42"/>
                  <a:pt x="297" y="42"/>
                </a:cubicBezTo>
                <a:cubicBezTo>
                  <a:pt x="297" y="41"/>
                  <a:pt x="297" y="39"/>
                  <a:pt x="297" y="38"/>
                </a:cubicBezTo>
                <a:cubicBezTo>
                  <a:pt x="298" y="39"/>
                  <a:pt x="299" y="40"/>
                  <a:pt x="299" y="42"/>
                </a:cubicBezTo>
                <a:cubicBezTo>
                  <a:pt x="299" y="43"/>
                  <a:pt x="299" y="44"/>
                  <a:pt x="299" y="45"/>
                </a:cubicBezTo>
                <a:close/>
                <a:moveTo>
                  <a:pt x="293" y="36"/>
                </a:moveTo>
                <a:cubicBezTo>
                  <a:pt x="293" y="36"/>
                  <a:pt x="293" y="37"/>
                  <a:pt x="293" y="38"/>
                </a:cubicBezTo>
                <a:cubicBezTo>
                  <a:pt x="293" y="39"/>
                  <a:pt x="293" y="39"/>
                  <a:pt x="292" y="39"/>
                </a:cubicBezTo>
                <a:cubicBezTo>
                  <a:pt x="292" y="39"/>
                  <a:pt x="292" y="39"/>
                  <a:pt x="292" y="39"/>
                </a:cubicBezTo>
                <a:cubicBezTo>
                  <a:pt x="292" y="38"/>
                  <a:pt x="292" y="36"/>
                  <a:pt x="293" y="36"/>
                </a:cubicBezTo>
                <a:close/>
                <a:moveTo>
                  <a:pt x="289" y="38"/>
                </a:moveTo>
                <a:cubicBezTo>
                  <a:pt x="289" y="40"/>
                  <a:pt x="288" y="42"/>
                  <a:pt x="288" y="45"/>
                </a:cubicBezTo>
                <a:cubicBezTo>
                  <a:pt x="287" y="45"/>
                  <a:pt x="287" y="45"/>
                  <a:pt x="287" y="45"/>
                </a:cubicBezTo>
                <a:cubicBezTo>
                  <a:pt x="287" y="44"/>
                  <a:pt x="287" y="43"/>
                  <a:pt x="287" y="42"/>
                </a:cubicBezTo>
                <a:cubicBezTo>
                  <a:pt x="288" y="39"/>
                  <a:pt x="288" y="37"/>
                  <a:pt x="288" y="37"/>
                </a:cubicBezTo>
                <a:cubicBezTo>
                  <a:pt x="288" y="37"/>
                  <a:pt x="288" y="37"/>
                  <a:pt x="289" y="37"/>
                </a:cubicBezTo>
                <a:cubicBezTo>
                  <a:pt x="289" y="38"/>
                  <a:pt x="289" y="38"/>
                  <a:pt x="289" y="38"/>
                </a:cubicBezTo>
                <a:close/>
                <a:moveTo>
                  <a:pt x="271" y="44"/>
                </a:moveTo>
                <a:cubicBezTo>
                  <a:pt x="271" y="43"/>
                  <a:pt x="271" y="42"/>
                  <a:pt x="270" y="41"/>
                </a:cubicBezTo>
                <a:cubicBezTo>
                  <a:pt x="271" y="41"/>
                  <a:pt x="271" y="42"/>
                  <a:pt x="271" y="42"/>
                </a:cubicBezTo>
                <a:cubicBezTo>
                  <a:pt x="271" y="43"/>
                  <a:pt x="271" y="43"/>
                  <a:pt x="271" y="44"/>
                </a:cubicBezTo>
                <a:close/>
                <a:moveTo>
                  <a:pt x="267" y="38"/>
                </a:moveTo>
                <a:cubicBezTo>
                  <a:pt x="267" y="38"/>
                  <a:pt x="267" y="38"/>
                  <a:pt x="267" y="38"/>
                </a:cubicBezTo>
                <a:cubicBezTo>
                  <a:pt x="267" y="38"/>
                  <a:pt x="267" y="38"/>
                  <a:pt x="267" y="39"/>
                </a:cubicBezTo>
                <a:cubicBezTo>
                  <a:pt x="267" y="39"/>
                  <a:pt x="267" y="39"/>
                  <a:pt x="267" y="39"/>
                </a:cubicBezTo>
                <a:cubicBezTo>
                  <a:pt x="267" y="38"/>
                  <a:pt x="267" y="38"/>
                  <a:pt x="267" y="38"/>
                </a:cubicBezTo>
                <a:cubicBezTo>
                  <a:pt x="267" y="38"/>
                  <a:pt x="267" y="38"/>
                  <a:pt x="267" y="38"/>
                </a:cubicBezTo>
                <a:close/>
                <a:moveTo>
                  <a:pt x="244" y="46"/>
                </a:moveTo>
                <a:cubicBezTo>
                  <a:pt x="244" y="46"/>
                  <a:pt x="244" y="45"/>
                  <a:pt x="244" y="45"/>
                </a:cubicBezTo>
                <a:cubicBezTo>
                  <a:pt x="244" y="46"/>
                  <a:pt x="244" y="47"/>
                  <a:pt x="244" y="49"/>
                </a:cubicBezTo>
                <a:cubicBezTo>
                  <a:pt x="244" y="49"/>
                  <a:pt x="244" y="50"/>
                  <a:pt x="244" y="51"/>
                </a:cubicBezTo>
                <a:cubicBezTo>
                  <a:pt x="244" y="52"/>
                  <a:pt x="244" y="53"/>
                  <a:pt x="244" y="55"/>
                </a:cubicBezTo>
                <a:cubicBezTo>
                  <a:pt x="244" y="54"/>
                  <a:pt x="244" y="53"/>
                  <a:pt x="244" y="52"/>
                </a:cubicBezTo>
                <a:cubicBezTo>
                  <a:pt x="244" y="50"/>
                  <a:pt x="244" y="48"/>
                  <a:pt x="244" y="46"/>
                </a:cubicBezTo>
                <a:close/>
                <a:moveTo>
                  <a:pt x="240" y="40"/>
                </a:moveTo>
                <a:cubicBezTo>
                  <a:pt x="240" y="40"/>
                  <a:pt x="240" y="40"/>
                  <a:pt x="240" y="39"/>
                </a:cubicBezTo>
                <a:cubicBezTo>
                  <a:pt x="240" y="40"/>
                  <a:pt x="240" y="40"/>
                  <a:pt x="240" y="41"/>
                </a:cubicBezTo>
                <a:cubicBezTo>
                  <a:pt x="240" y="42"/>
                  <a:pt x="240" y="44"/>
                  <a:pt x="240" y="45"/>
                </a:cubicBezTo>
                <a:cubicBezTo>
                  <a:pt x="240" y="46"/>
                  <a:pt x="240" y="47"/>
                  <a:pt x="239" y="48"/>
                </a:cubicBezTo>
                <a:cubicBezTo>
                  <a:pt x="239" y="48"/>
                  <a:pt x="238" y="47"/>
                  <a:pt x="238" y="46"/>
                </a:cubicBezTo>
                <a:cubicBezTo>
                  <a:pt x="238" y="46"/>
                  <a:pt x="238" y="45"/>
                  <a:pt x="238" y="45"/>
                </a:cubicBezTo>
                <a:cubicBezTo>
                  <a:pt x="238" y="44"/>
                  <a:pt x="238" y="43"/>
                  <a:pt x="238" y="42"/>
                </a:cubicBezTo>
                <a:cubicBezTo>
                  <a:pt x="239" y="41"/>
                  <a:pt x="239" y="41"/>
                  <a:pt x="240" y="40"/>
                </a:cubicBezTo>
                <a:close/>
                <a:moveTo>
                  <a:pt x="233" y="45"/>
                </a:moveTo>
                <a:cubicBezTo>
                  <a:pt x="233" y="45"/>
                  <a:pt x="233" y="44"/>
                  <a:pt x="233" y="44"/>
                </a:cubicBezTo>
                <a:cubicBezTo>
                  <a:pt x="233" y="44"/>
                  <a:pt x="233" y="44"/>
                  <a:pt x="233" y="45"/>
                </a:cubicBezTo>
                <a:cubicBezTo>
                  <a:pt x="233" y="45"/>
                  <a:pt x="233" y="45"/>
                  <a:pt x="233" y="45"/>
                </a:cubicBezTo>
                <a:close/>
                <a:moveTo>
                  <a:pt x="224" y="46"/>
                </a:moveTo>
                <a:cubicBezTo>
                  <a:pt x="224" y="47"/>
                  <a:pt x="224" y="48"/>
                  <a:pt x="225" y="49"/>
                </a:cubicBezTo>
                <a:cubicBezTo>
                  <a:pt x="225" y="50"/>
                  <a:pt x="225" y="50"/>
                  <a:pt x="225" y="51"/>
                </a:cubicBezTo>
                <a:cubicBezTo>
                  <a:pt x="224" y="50"/>
                  <a:pt x="224" y="49"/>
                  <a:pt x="224" y="48"/>
                </a:cubicBezTo>
                <a:cubicBezTo>
                  <a:pt x="224" y="47"/>
                  <a:pt x="224" y="46"/>
                  <a:pt x="224" y="46"/>
                </a:cubicBezTo>
                <a:close/>
                <a:moveTo>
                  <a:pt x="216" y="44"/>
                </a:moveTo>
                <a:cubicBezTo>
                  <a:pt x="217" y="42"/>
                  <a:pt x="217" y="41"/>
                  <a:pt x="218" y="40"/>
                </a:cubicBezTo>
                <a:cubicBezTo>
                  <a:pt x="218" y="40"/>
                  <a:pt x="219" y="42"/>
                  <a:pt x="219" y="44"/>
                </a:cubicBezTo>
                <a:cubicBezTo>
                  <a:pt x="219" y="45"/>
                  <a:pt x="220" y="46"/>
                  <a:pt x="220" y="48"/>
                </a:cubicBezTo>
                <a:cubicBezTo>
                  <a:pt x="217" y="45"/>
                  <a:pt x="216" y="44"/>
                  <a:pt x="216" y="44"/>
                </a:cubicBezTo>
                <a:cubicBezTo>
                  <a:pt x="216" y="44"/>
                  <a:pt x="217" y="46"/>
                  <a:pt x="218" y="49"/>
                </a:cubicBezTo>
                <a:cubicBezTo>
                  <a:pt x="219" y="50"/>
                  <a:pt x="219" y="50"/>
                  <a:pt x="219" y="51"/>
                </a:cubicBezTo>
                <a:cubicBezTo>
                  <a:pt x="219" y="51"/>
                  <a:pt x="219" y="51"/>
                  <a:pt x="218" y="51"/>
                </a:cubicBezTo>
                <a:cubicBezTo>
                  <a:pt x="217" y="49"/>
                  <a:pt x="216" y="47"/>
                  <a:pt x="215" y="46"/>
                </a:cubicBezTo>
                <a:cubicBezTo>
                  <a:pt x="215" y="45"/>
                  <a:pt x="216" y="44"/>
                  <a:pt x="216" y="44"/>
                </a:cubicBezTo>
                <a:close/>
                <a:moveTo>
                  <a:pt x="212" y="46"/>
                </a:moveTo>
                <a:cubicBezTo>
                  <a:pt x="212" y="46"/>
                  <a:pt x="212" y="47"/>
                  <a:pt x="212" y="47"/>
                </a:cubicBezTo>
                <a:cubicBezTo>
                  <a:pt x="212" y="47"/>
                  <a:pt x="211" y="46"/>
                  <a:pt x="211" y="46"/>
                </a:cubicBezTo>
                <a:cubicBezTo>
                  <a:pt x="211" y="45"/>
                  <a:pt x="211" y="44"/>
                  <a:pt x="211" y="44"/>
                </a:cubicBezTo>
                <a:cubicBezTo>
                  <a:pt x="211" y="43"/>
                  <a:pt x="211" y="43"/>
                  <a:pt x="211" y="43"/>
                </a:cubicBezTo>
                <a:cubicBezTo>
                  <a:pt x="211" y="44"/>
                  <a:pt x="212" y="45"/>
                  <a:pt x="212" y="46"/>
                </a:cubicBezTo>
                <a:close/>
                <a:moveTo>
                  <a:pt x="208" y="43"/>
                </a:moveTo>
                <a:cubicBezTo>
                  <a:pt x="208" y="45"/>
                  <a:pt x="208" y="46"/>
                  <a:pt x="208" y="47"/>
                </a:cubicBezTo>
                <a:cubicBezTo>
                  <a:pt x="207" y="46"/>
                  <a:pt x="207" y="46"/>
                  <a:pt x="207" y="46"/>
                </a:cubicBezTo>
                <a:cubicBezTo>
                  <a:pt x="207" y="45"/>
                  <a:pt x="207" y="44"/>
                  <a:pt x="208" y="43"/>
                </a:cubicBezTo>
                <a:close/>
                <a:moveTo>
                  <a:pt x="208" y="51"/>
                </a:moveTo>
                <a:cubicBezTo>
                  <a:pt x="208" y="51"/>
                  <a:pt x="207" y="51"/>
                  <a:pt x="207" y="52"/>
                </a:cubicBezTo>
                <a:cubicBezTo>
                  <a:pt x="206" y="51"/>
                  <a:pt x="205" y="51"/>
                  <a:pt x="205" y="50"/>
                </a:cubicBezTo>
                <a:cubicBezTo>
                  <a:pt x="205" y="49"/>
                  <a:pt x="206" y="48"/>
                  <a:pt x="206" y="47"/>
                </a:cubicBezTo>
                <a:cubicBezTo>
                  <a:pt x="207" y="48"/>
                  <a:pt x="207" y="49"/>
                  <a:pt x="208" y="51"/>
                </a:cubicBezTo>
                <a:close/>
                <a:moveTo>
                  <a:pt x="200" y="41"/>
                </a:moveTo>
                <a:cubicBezTo>
                  <a:pt x="201" y="41"/>
                  <a:pt x="201" y="41"/>
                  <a:pt x="201" y="41"/>
                </a:cubicBezTo>
                <a:cubicBezTo>
                  <a:pt x="201" y="41"/>
                  <a:pt x="201" y="41"/>
                  <a:pt x="201" y="41"/>
                </a:cubicBezTo>
                <a:cubicBezTo>
                  <a:pt x="201" y="43"/>
                  <a:pt x="201" y="46"/>
                  <a:pt x="201" y="49"/>
                </a:cubicBezTo>
                <a:cubicBezTo>
                  <a:pt x="200" y="49"/>
                  <a:pt x="200" y="48"/>
                  <a:pt x="199" y="48"/>
                </a:cubicBezTo>
                <a:cubicBezTo>
                  <a:pt x="199" y="47"/>
                  <a:pt x="199" y="45"/>
                  <a:pt x="199" y="44"/>
                </a:cubicBezTo>
                <a:cubicBezTo>
                  <a:pt x="199" y="43"/>
                  <a:pt x="200" y="42"/>
                  <a:pt x="200" y="41"/>
                </a:cubicBezTo>
                <a:close/>
                <a:moveTo>
                  <a:pt x="193" y="54"/>
                </a:moveTo>
                <a:cubicBezTo>
                  <a:pt x="193" y="54"/>
                  <a:pt x="193" y="54"/>
                  <a:pt x="193" y="54"/>
                </a:cubicBezTo>
                <a:cubicBezTo>
                  <a:pt x="193" y="54"/>
                  <a:pt x="193" y="54"/>
                  <a:pt x="193" y="54"/>
                </a:cubicBezTo>
                <a:cubicBezTo>
                  <a:pt x="193" y="54"/>
                  <a:pt x="193" y="54"/>
                  <a:pt x="193" y="54"/>
                </a:cubicBezTo>
                <a:close/>
                <a:moveTo>
                  <a:pt x="189" y="44"/>
                </a:moveTo>
                <a:cubicBezTo>
                  <a:pt x="189" y="45"/>
                  <a:pt x="189" y="47"/>
                  <a:pt x="189" y="49"/>
                </a:cubicBezTo>
                <a:cubicBezTo>
                  <a:pt x="189" y="49"/>
                  <a:pt x="188" y="49"/>
                  <a:pt x="188" y="50"/>
                </a:cubicBezTo>
                <a:cubicBezTo>
                  <a:pt x="187" y="50"/>
                  <a:pt x="187" y="50"/>
                  <a:pt x="187" y="51"/>
                </a:cubicBezTo>
                <a:cubicBezTo>
                  <a:pt x="188" y="48"/>
                  <a:pt x="189" y="46"/>
                  <a:pt x="189" y="44"/>
                </a:cubicBezTo>
                <a:close/>
                <a:moveTo>
                  <a:pt x="178" y="45"/>
                </a:moveTo>
                <a:cubicBezTo>
                  <a:pt x="180" y="47"/>
                  <a:pt x="181" y="49"/>
                  <a:pt x="183" y="51"/>
                </a:cubicBezTo>
                <a:cubicBezTo>
                  <a:pt x="182" y="51"/>
                  <a:pt x="182" y="51"/>
                  <a:pt x="181" y="50"/>
                </a:cubicBezTo>
                <a:cubicBezTo>
                  <a:pt x="181" y="50"/>
                  <a:pt x="180" y="50"/>
                  <a:pt x="180" y="50"/>
                </a:cubicBezTo>
                <a:cubicBezTo>
                  <a:pt x="179" y="48"/>
                  <a:pt x="179" y="46"/>
                  <a:pt x="178" y="45"/>
                </a:cubicBezTo>
                <a:close/>
                <a:moveTo>
                  <a:pt x="182" y="54"/>
                </a:moveTo>
                <a:cubicBezTo>
                  <a:pt x="182" y="54"/>
                  <a:pt x="182" y="55"/>
                  <a:pt x="181" y="56"/>
                </a:cubicBezTo>
                <a:cubicBezTo>
                  <a:pt x="181" y="55"/>
                  <a:pt x="181" y="55"/>
                  <a:pt x="181" y="54"/>
                </a:cubicBezTo>
                <a:cubicBezTo>
                  <a:pt x="181" y="53"/>
                  <a:pt x="180" y="53"/>
                  <a:pt x="180" y="52"/>
                </a:cubicBezTo>
                <a:cubicBezTo>
                  <a:pt x="181" y="53"/>
                  <a:pt x="182" y="53"/>
                  <a:pt x="182" y="54"/>
                </a:cubicBezTo>
                <a:close/>
                <a:moveTo>
                  <a:pt x="177" y="56"/>
                </a:moveTo>
                <a:cubicBezTo>
                  <a:pt x="177" y="56"/>
                  <a:pt x="177" y="56"/>
                  <a:pt x="177" y="56"/>
                </a:cubicBezTo>
                <a:cubicBezTo>
                  <a:pt x="177" y="56"/>
                  <a:pt x="177" y="56"/>
                  <a:pt x="177" y="56"/>
                </a:cubicBezTo>
                <a:close/>
                <a:moveTo>
                  <a:pt x="169" y="47"/>
                </a:moveTo>
                <a:cubicBezTo>
                  <a:pt x="169" y="49"/>
                  <a:pt x="169" y="50"/>
                  <a:pt x="170" y="52"/>
                </a:cubicBezTo>
                <a:cubicBezTo>
                  <a:pt x="169" y="52"/>
                  <a:pt x="169" y="52"/>
                  <a:pt x="168" y="52"/>
                </a:cubicBezTo>
                <a:cubicBezTo>
                  <a:pt x="168" y="52"/>
                  <a:pt x="168" y="52"/>
                  <a:pt x="168" y="52"/>
                </a:cubicBezTo>
                <a:cubicBezTo>
                  <a:pt x="168" y="49"/>
                  <a:pt x="167" y="47"/>
                  <a:pt x="167" y="45"/>
                </a:cubicBezTo>
                <a:cubicBezTo>
                  <a:pt x="167" y="45"/>
                  <a:pt x="167" y="45"/>
                  <a:pt x="167" y="45"/>
                </a:cubicBezTo>
                <a:cubicBezTo>
                  <a:pt x="168" y="46"/>
                  <a:pt x="168" y="47"/>
                  <a:pt x="169" y="47"/>
                </a:cubicBezTo>
                <a:close/>
                <a:moveTo>
                  <a:pt x="162" y="51"/>
                </a:moveTo>
                <a:cubicBezTo>
                  <a:pt x="162" y="51"/>
                  <a:pt x="161" y="52"/>
                  <a:pt x="161" y="52"/>
                </a:cubicBezTo>
                <a:cubicBezTo>
                  <a:pt x="161" y="51"/>
                  <a:pt x="161" y="50"/>
                  <a:pt x="161" y="49"/>
                </a:cubicBezTo>
                <a:cubicBezTo>
                  <a:pt x="161" y="49"/>
                  <a:pt x="160" y="49"/>
                  <a:pt x="160" y="49"/>
                </a:cubicBezTo>
                <a:cubicBezTo>
                  <a:pt x="161" y="49"/>
                  <a:pt x="161" y="50"/>
                  <a:pt x="162" y="51"/>
                </a:cubicBezTo>
                <a:close/>
                <a:moveTo>
                  <a:pt x="158" y="49"/>
                </a:moveTo>
                <a:cubicBezTo>
                  <a:pt x="158" y="50"/>
                  <a:pt x="158" y="51"/>
                  <a:pt x="158" y="52"/>
                </a:cubicBezTo>
                <a:cubicBezTo>
                  <a:pt x="158" y="52"/>
                  <a:pt x="157" y="53"/>
                  <a:pt x="157" y="53"/>
                </a:cubicBezTo>
                <a:cubicBezTo>
                  <a:pt x="157" y="53"/>
                  <a:pt x="157" y="53"/>
                  <a:pt x="157" y="52"/>
                </a:cubicBezTo>
                <a:cubicBezTo>
                  <a:pt x="157" y="51"/>
                  <a:pt x="157" y="50"/>
                  <a:pt x="158" y="49"/>
                </a:cubicBezTo>
                <a:close/>
                <a:moveTo>
                  <a:pt x="153" y="51"/>
                </a:moveTo>
                <a:cubicBezTo>
                  <a:pt x="153" y="52"/>
                  <a:pt x="153" y="52"/>
                  <a:pt x="154" y="52"/>
                </a:cubicBezTo>
                <a:cubicBezTo>
                  <a:pt x="153" y="54"/>
                  <a:pt x="152" y="56"/>
                  <a:pt x="152" y="59"/>
                </a:cubicBezTo>
                <a:cubicBezTo>
                  <a:pt x="151" y="59"/>
                  <a:pt x="151" y="59"/>
                  <a:pt x="151" y="59"/>
                </a:cubicBezTo>
                <a:cubicBezTo>
                  <a:pt x="151" y="58"/>
                  <a:pt x="151" y="57"/>
                  <a:pt x="151" y="56"/>
                </a:cubicBezTo>
                <a:cubicBezTo>
                  <a:pt x="152" y="53"/>
                  <a:pt x="153" y="51"/>
                  <a:pt x="153" y="51"/>
                </a:cubicBezTo>
                <a:cubicBezTo>
                  <a:pt x="152" y="51"/>
                  <a:pt x="151" y="52"/>
                  <a:pt x="150" y="55"/>
                </a:cubicBezTo>
                <a:cubicBezTo>
                  <a:pt x="150" y="54"/>
                  <a:pt x="149" y="53"/>
                  <a:pt x="149" y="52"/>
                </a:cubicBezTo>
                <a:cubicBezTo>
                  <a:pt x="149" y="50"/>
                  <a:pt x="150" y="48"/>
                  <a:pt x="150" y="47"/>
                </a:cubicBezTo>
                <a:cubicBezTo>
                  <a:pt x="151" y="48"/>
                  <a:pt x="152" y="49"/>
                  <a:pt x="153" y="51"/>
                </a:cubicBezTo>
                <a:close/>
                <a:moveTo>
                  <a:pt x="146" y="56"/>
                </a:moveTo>
                <a:cubicBezTo>
                  <a:pt x="146" y="57"/>
                  <a:pt x="146" y="58"/>
                  <a:pt x="146" y="59"/>
                </a:cubicBezTo>
                <a:cubicBezTo>
                  <a:pt x="146" y="59"/>
                  <a:pt x="145" y="58"/>
                  <a:pt x="145" y="58"/>
                </a:cubicBezTo>
                <a:cubicBezTo>
                  <a:pt x="145" y="57"/>
                  <a:pt x="145" y="56"/>
                  <a:pt x="145" y="55"/>
                </a:cubicBezTo>
                <a:cubicBezTo>
                  <a:pt x="146" y="55"/>
                  <a:pt x="146" y="56"/>
                  <a:pt x="146" y="56"/>
                </a:cubicBezTo>
                <a:close/>
                <a:moveTo>
                  <a:pt x="136" y="55"/>
                </a:moveTo>
                <a:cubicBezTo>
                  <a:pt x="136" y="55"/>
                  <a:pt x="136" y="55"/>
                  <a:pt x="136" y="55"/>
                </a:cubicBezTo>
                <a:cubicBezTo>
                  <a:pt x="136" y="55"/>
                  <a:pt x="136" y="56"/>
                  <a:pt x="136" y="56"/>
                </a:cubicBezTo>
                <a:cubicBezTo>
                  <a:pt x="136" y="56"/>
                  <a:pt x="136" y="56"/>
                  <a:pt x="136" y="56"/>
                </a:cubicBezTo>
                <a:cubicBezTo>
                  <a:pt x="136" y="56"/>
                  <a:pt x="136" y="55"/>
                  <a:pt x="136" y="55"/>
                </a:cubicBezTo>
                <a:close/>
                <a:moveTo>
                  <a:pt x="129" y="53"/>
                </a:moveTo>
                <a:cubicBezTo>
                  <a:pt x="129" y="53"/>
                  <a:pt x="130" y="54"/>
                  <a:pt x="131" y="54"/>
                </a:cubicBezTo>
                <a:cubicBezTo>
                  <a:pt x="131" y="55"/>
                  <a:pt x="131" y="57"/>
                  <a:pt x="132" y="58"/>
                </a:cubicBezTo>
                <a:cubicBezTo>
                  <a:pt x="131" y="59"/>
                  <a:pt x="131" y="60"/>
                  <a:pt x="130" y="61"/>
                </a:cubicBezTo>
                <a:cubicBezTo>
                  <a:pt x="129" y="57"/>
                  <a:pt x="128" y="54"/>
                  <a:pt x="128" y="52"/>
                </a:cubicBezTo>
                <a:cubicBezTo>
                  <a:pt x="128" y="52"/>
                  <a:pt x="128" y="52"/>
                  <a:pt x="129" y="53"/>
                </a:cubicBezTo>
                <a:close/>
                <a:moveTo>
                  <a:pt x="103" y="48"/>
                </a:moveTo>
                <a:cubicBezTo>
                  <a:pt x="103" y="49"/>
                  <a:pt x="103" y="50"/>
                  <a:pt x="104" y="51"/>
                </a:cubicBezTo>
                <a:cubicBezTo>
                  <a:pt x="104" y="51"/>
                  <a:pt x="104" y="51"/>
                  <a:pt x="104" y="51"/>
                </a:cubicBezTo>
                <a:cubicBezTo>
                  <a:pt x="103" y="49"/>
                  <a:pt x="103" y="48"/>
                  <a:pt x="102" y="47"/>
                </a:cubicBezTo>
                <a:cubicBezTo>
                  <a:pt x="103" y="47"/>
                  <a:pt x="103" y="48"/>
                  <a:pt x="103" y="48"/>
                </a:cubicBezTo>
                <a:close/>
                <a:moveTo>
                  <a:pt x="102" y="56"/>
                </a:moveTo>
                <a:cubicBezTo>
                  <a:pt x="102" y="56"/>
                  <a:pt x="102" y="56"/>
                  <a:pt x="102" y="56"/>
                </a:cubicBezTo>
                <a:cubicBezTo>
                  <a:pt x="102" y="56"/>
                  <a:pt x="102" y="57"/>
                  <a:pt x="102" y="57"/>
                </a:cubicBezTo>
                <a:cubicBezTo>
                  <a:pt x="101" y="57"/>
                  <a:pt x="101" y="57"/>
                  <a:pt x="101" y="57"/>
                </a:cubicBezTo>
                <a:cubicBezTo>
                  <a:pt x="101" y="57"/>
                  <a:pt x="101" y="57"/>
                  <a:pt x="101" y="57"/>
                </a:cubicBezTo>
                <a:cubicBezTo>
                  <a:pt x="101" y="57"/>
                  <a:pt x="101" y="56"/>
                  <a:pt x="102" y="56"/>
                </a:cubicBezTo>
                <a:close/>
                <a:moveTo>
                  <a:pt x="99" y="60"/>
                </a:moveTo>
                <a:cubicBezTo>
                  <a:pt x="99" y="61"/>
                  <a:pt x="99" y="62"/>
                  <a:pt x="99" y="63"/>
                </a:cubicBezTo>
                <a:cubicBezTo>
                  <a:pt x="99" y="63"/>
                  <a:pt x="98" y="62"/>
                  <a:pt x="98" y="61"/>
                </a:cubicBezTo>
                <a:cubicBezTo>
                  <a:pt x="98" y="61"/>
                  <a:pt x="99" y="60"/>
                  <a:pt x="99" y="60"/>
                </a:cubicBezTo>
                <a:close/>
                <a:moveTo>
                  <a:pt x="80" y="60"/>
                </a:moveTo>
                <a:cubicBezTo>
                  <a:pt x="81" y="58"/>
                  <a:pt x="82" y="57"/>
                  <a:pt x="82" y="56"/>
                </a:cubicBezTo>
                <a:cubicBezTo>
                  <a:pt x="82" y="57"/>
                  <a:pt x="83" y="58"/>
                  <a:pt x="83" y="61"/>
                </a:cubicBezTo>
                <a:cubicBezTo>
                  <a:pt x="83" y="61"/>
                  <a:pt x="84" y="62"/>
                  <a:pt x="84" y="63"/>
                </a:cubicBezTo>
                <a:cubicBezTo>
                  <a:pt x="82" y="61"/>
                  <a:pt x="81" y="60"/>
                  <a:pt x="80" y="60"/>
                </a:cubicBezTo>
                <a:cubicBezTo>
                  <a:pt x="80" y="60"/>
                  <a:pt x="81" y="62"/>
                  <a:pt x="83" y="65"/>
                </a:cubicBezTo>
                <a:cubicBezTo>
                  <a:pt x="83" y="66"/>
                  <a:pt x="83" y="66"/>
                  <a:pt x="83" y="67"/>
                </a:cubicBezTo>
                <a:cubicBezTo>
                  <a:pt x="83" y="67"/>
                  <a:pt x="83" y="67"/>
                  <a:pt x="83" y="68"/>
                </a:cubicBezTo>
                <a:cubicBezTo>
                  <a:pt x="82" y="65"/>
                  <a:pt x="81" y="63"/>
                  <a:pt x="80" y="62"/>
                </a:cubicBezTo>
                <a:cubicBezTo>
                  <a:pt x="80" y="61"/>
                  <a:pt x="80" y="61"/>
                  <a:pt x="80" y="60"/>
                </a:cubicBezTo>
                <a:close/>
                <a:moveTo>
                  <a:pt x="77" y="63"/>
                </a:moveTo>
                <a:cubicBezTo>
                  <a:pt x="77" y="63"/>
                  <a:pt x="77" y="63"/>
                  <a:pt x="77" y="63"/>
                </a:cubicBezTo>
                <a:cubicBezTo>
                  <a:pt x="77" y="63"/>
                  <a:pt x="77" y="63"/>
                  <a:pt x="76" y="62"/>
                </a:cubicBezTo>
                <a:cubicBezTo>
                  <a:pt x="76" y="62"/>
                  <a:pt x="76" y="61"/>
                  <a:pt x="76" y="60"/>
                </a:cubicBezTo>
                <a:cubicBezTo>
                  <a:pt x="76" y="60"/>
                  <a:pt x="76" y="60"/>
                  <a:pt x="76" y="60"/>
                </a:cubicBezTo>
                <a:cubicBezTo>
                  <a:pt x="76" y="60"/>
                  <a:pt x="77" y="61"/>
                  <a:pt x="77" y="63"/>
                </a:cubicBezTo>
                <a:close/>
                <a:moveTo>
                  <a:pt x="73" y="63"/>
                </a:moveTo>
                <a:cubicBezTo>
                  <a:pt x="73" y="63"/>
                  <a:pt x="73" y="62"/>
                  <a:pt x="72" y="62"/>
                </a:cubicBezTo>
                <a:cubicBezTo>
                  <a:pt x="73" y="61"/>
                  <a:pt x="73" y="61"/>
                  <a:pt x="73" y="60"/>
                </a:cubicBezTo>
                <a:cubicBezTo>
                  <a:pt x="73" y="61"/>
                  <a:pt x="73" y="62"/>
                  <a:pt x="73" y="63"/>
                </a:cubicBezTo>
                <a:close/>
                <a:moveTo>
                  <a:pt x="67" y="58"/>
                </a:moveTo>
                <a:cubicBezTo>
                  <a:pt x="67" y="58"/>
                  <a:pt x="67" y="58"/>
                  <a:pt x="67" y="57"/>
                </a:cubicBezTo>
                <a:cubicBezTo>
                  <a:pt x="67" y="60"/>
                  <a:pt x="67" y="63"/>
                  <a:pt x="67" y="67"/>
                </a:cubicBezTo>
                <a:cubicBezTo>
                  <a:pt x="67" y="68"/>
                  <a:pt x="67" y="68"/>
                  <a:pt x="67" y="69"/>
                </a:cubicBezTo>
                <a:cubicBezTo>
                  <a:pt x="67" y="68"/>
                  <a:pt x="67" y="68"/>
                  <a:pt x="66" y="68"/>
                </a:cubicBezTo>
                <a:cubicBezTo>
                  <a:pt x="66" y="65"/>
                  <a:pt x="66" y="62"/>
                  <a:pt x="66" y="60"/>
                </a:cubicBezTo>
                <a:cubicBezTo>
                  <a:pt x="66" y="59"/>
                  <a:pt x="66" y="59"/>
                  <a:pt x="67" y="58"/>
                </a:cubicBezTo>
                <a:close/>
                <a:moveTo>
                  <a:pt x="57" y="61"/>
                </a:moveTo>
                <a:cubicBezTo>
                  <a:pt x="57" y="62"/>
                  <a:pt x="57" y="64"/>
                  <a:pt x="57" y="65"/>
                </a:cubicBezTo>
                <a:cubicBezTo>
                  <a:pt x="56" y="66"/>
                  <a:pt x="56" y="66"/>
                  <a:pt x="55" y="67"/>
                </a:cubicBezTo>
                <a:cubicBezTo>
                  <a:pt x="55" y="67"/>
                  <a:pt x="55" y="67"/>
                  <a:pt x="55" y="67"/>
                </a:cubicBezTo>
                <a:cubicBezTo>
                  <a:pt x="55" y="65"/>
                  <a:pt x="56" y="63"/>
                  <a:pt x="57" y="61"/>
                </a:cubicBezTo>
                <a:close/>
                <a:moveTo>
                  <a:pt x="28" y="72"/>
                </a:moveTo>
                <a:cubicBezTo>
                  <a:pt x="28" y="73"/>
                  <a:pt x="27" y="75"/>
                  <a:pt x="27" y="76"/>
                </a:cubicBezTo>
                <a:cubicBezTo>
                  <a:pt x="26" y="74"/>
                  <a:pt x="26" y="72"/>
                  <a:pt x="26" y="70"/>
                </a:cubicBezTo>
                <a:cubicBezTo>
                  <a:pt x="26" y="70"/>
                  <a:pt x="26" y="70"/>
                  <a:pt x="27" y="71"/>
                </a:cubicBezTo>
                <a:cubicBezTo>
                  <a:pt x="27" y="71"/>
                  <a:pt x="27" y="71"/>
                  <a:pt x="28" y="72"/>
                </a:cubicBezTo>
                <a:close/>
                <a:moveTo>
                  <a:pt x="18" y="81"/>
                </a:moveTo>
                <a:cubicBezTo>
                  <a:pt x="18" y="83"/>
                  <a:pt x="18" y="85"/>
                  <a:pt x="18" y="86"/>
                </a:cubicBezTo>
                <a:cubicBezTo>
                  <a:pt x="18" y="86"/>
                  <a:pt x="17" y="85"/>
                  <a:pt x="17" y="85"/>
                </a:cubicBezTo>
                <a:cubicBezTo>
                  <a:pt x="17" y="83"/>
                  <a:pt x="17" y="82"/>
                  <a:pt x="17" y="81"/>
                </a:cubicBezTo>
                <a:cubicBezTo>
                  <a:pt x="17" y="80"/>
                  <a:pt x="17" y="80"/>
                  <a:pt x="17" y="80"/>
                </a:cubicBezTo>
                <a:cubicBezTo>
                  <a:pt x="17" y="80"/>
                  <a:pt x="17" y="81"/>
                  <a:pt x="18" y="81"/>
                </a:cubicBezTo>
                <a:close/>
                <a:moveTo>
                  <a:pt x="11" y="91"/>
                </a:moveTo>
                <a:cubicBezTo>
                  <a:pt x="11" y="94"/>
                  <a:pt x="11" y="97"/>
                  <a:pt x="11" y="100"/>
                </a:cubicBezTo>
                <a:cubicBezTo>
                  <a:pt x="11" y="99"/>
                  <a:pt x="10" y="97"/>
                  <a:pt x="10" y="96"/>
                </a:cubicBezTo>
                <a:cubicBezTo>
                  <a:pt x="8" y="92"/>
                  <a:pt x="8" y="88"/>
                  <a:pt x="7" y="86"/>
                </a:cubicBezTo>
                <a:cubicBezTo>
                  <a:pt x="7" y="85"/>
                  <a:pt x="7" y="85"/>
                  <a:pt x="6" y="84"/>
                </a:cubicBezTo>
                <a:cubicBezTo>
                  <a:pt x="7" y="85"/>
                  <a:pt x="7" y="85"/>
                  <a:pt x="8" y="86"/>
                </a:cubicBezTo>
                <a:cubicBezTo>
                  <a:pt x="9" y="87"/>
                  <a:pt x="10" y="89"/>
                  <a:pt x="11" y="91"/>
                </a:cubicBezTo>
                <a:close/>
              </a:path>
            </a:pathLst>
          </a:custGeom>
          <a:solidFill>
            <a:srgbClr val="0703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任意多边形: 形状 335"/>
          <p:cNvSpPr>
            <a:spLocks/>
          </p:cNvSpPr>
          <p:nvPr/>
        </p:nvSpPr>
        <p:spPr bwMode="auto">
          <a:xfrm>
            <a:off x="5003098" y="4745676"/>
            <a:ext cx="7196182" cy="2117496"/>
          </a:xfrm>
          <a:custGeom>
            <a:avLst/>
            <a:gdLst>
              <a:gd name="connsiteX0" fmla="*/ 6542974 w 7196182"/>
              <a:gd name="connsiteY0" fmla="*/ 27 h 2117496"/>
              <a:gd name="connsiteX1" fmla="*/ 7183807 w 7196182"/>
              <a:gd name="connsiteY1" fmla="*/ 11325 h 2117496"/>
              <a:gd name="connsiteX2" fmla="*/ 7196182 w 7196182"/>
              <a:gd name="connsiteY2" fmla="*/ 200691 h 2117496"/>
              <a:gd name="connsiteX3" fmla="*/ 7196182 w 7196182"/>
              <a:gd name="connsiteY3" fmla="*/ 2117496 h 2117496"/>
              <a:gd name="connsiteX4" fmla="*/ 595287 w 7196182"/>
              <a:gd name="connsiteY4" fmla="*/ 2117496 h 2117496"/>
              <a:gd name="connsiteX5" fmla="*/ 456211 w 7196182"/>
              <a:gd name="connsiteY5" fmla="*/ 2054537 h 2117496"/>
              <a:gd name="connsiteX6" fmla="*/ 667674 w 7196182"/>
              <a:gd name="connsiteY6" fmla="*/ 1010802 h 2117496"/>
              <a:gd name="connsiteX7" fmla="*/ 6542974 w 7196182"/>
              <a:gd name="connsiteY7" fmla="*/ 27 h 2117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96182" h="2117496">
                <a:moveTo>
                  <a:pt x="6542974" y="27"/>
                </a:moveTo>
                <a:cubicBezTo>
                  <a:pt x="6944243" y="-637"/>
                  <a:pt x="7183807" y="11325"/>
                  <a:pt x="7183807" y="11325"/>
                </a:cubicBezTo>
                <a:lnTo>
                  <a:pt x="7196182" y="200691"/>
                </a:lnTo>
                <a:lnTo>
                  <a:pt x="7196182" y="2117496"/>
                </a:lnTo>
                <a:lnTo>
                  <a:pt x="595287" y="2117496"/>
                </a:lnTo>
                <a:lnTo>
                  <a:pt x="456211" y="2054537"/>
                </a:lnTo>
                <a:cubicBezTo>
                  <a:pt x="-119016" y="1770723"/>
                  <a:pt x="-254647" y="1420163"/>
                  <a:pt x="667674" y="1010802"/>
                </a:cubicBezTo>
                <a:cubicBezTo>
                  <a:pt x="2680009" y="117652"/>
                  <a:pt x="5339166" y="2021"/>
                  <a:pt x="6542974" y="27"/>
                </a:cubicBezTo>
                <a:close/>
              </a:path>
            </a:pathLst>
          </a:custGeom>
          <a:solidFill>
            <a:srgbClr val="0703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p>
        </p:txBody>
      </p:sp>
      <p:sp>
        <p:nvSpPr>
          <p:cNvPr id="337" name="任意多边形: 形状 336"/>
          <p:cNvSpPr>
            <a:spLocks/>
          </p:cNvSpPr>
          <p:nvPr/>
        </p:nvSpPr>
        <p:spPr bwMode="auto">
          <a:xfrm>
            <a:off x="-1" y="5279751"/>
            <a:ext cx="6596096" cy="1583421"/>
          </a:xfrm>
          <a:custGeom>
            <a:avLst/>
            <a:gdLst>
              <a:gd name="connsiteX0" fmla="*/ 931927 w 6596096"/>
              <a:gd name="connsiteY0" fmla="*/ 83 h 1583421"/>
              <a:gd name="connsiteX1" fmla="*/ 6141200 w 6596096"/>
              <a:gd name="connsiteY1" fmla="*/ 978873 h 1583421"/>
              <a:gd name="connsiteX2" fmla="*/ 6589897 w 6596096"/>
              <a:gd name="connsiteY2" fmla="*/ 1576725 h 1583421"/>
              <a:gd name="connsiteX3" fmla="*/ 6586952 w 6596096"/>
              <a:gd name="connsiteY3" fmla="*/ 1583421 h 1583421"/>
              <a:gd name="connsiteX4" fmla="*/ 0 w 6596096"/>
              <a:gd name="connsiteY4" fmla="*/ 1583421 h 1583421"/>
              <a:gd name="connsiteX5" fmla="*/ 0 w 6596096"/>
              <a:gd name="connsiteY5" fmla="*/ 15275 h 1583421"/>
              <a:gd name="connsiteX6" fmla="*/ 1942 w 6596096"/>
              <a:gd name="connsiteY6" fmla="*/ 15198 h 1583421"/>
              <a:gd name="connsiteX7" fmla="*/ 931927 w 6596096"/>
              <a:gd name="connsiteY7" fmla="*/ 83 h 1583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96096" h="1583421">
                <a:moveTo>
                  <a:pt x="931927" y="83"/>
                </a:moveTo>
                <a:cubicBezTo>
                  <a:pt x="2423435" y="3860"/>
                  <a:pt x="4989761" y="140845"/>
                  <a:pt x="6141200" y="978873"/>
                </a:cubicBezTo>
                <a:cubicBezTo>
                  <a:pt x="6506640" y="1244586"/>
                  <a:pt x="6626173" y="1437491"/>
                  <a:pt x="6589897" y="1576725"/>
                </a:cubicBezTo>
                <a:lnTo>
                  <a:pt x="6586952" y="1583421"/>
                </a:lnTo>
                <a:lnTo>
                  <a:pt x="0" y="1583421"/>
                </a:lnTo>
                <a:lnTo>
                  <a:pt x="0" y="15275"/>
                </a:lnTo>
                <a:lnTo>
                  <a:pt x="1942" y="15198"/>
                </a:lnTo>
                <a:cubicBezTo>
                  <a:pt x="198322" y="7931"/>
                  <a:pt x="525152" y="-947"/>
                  <a:pt x="931927" y="83"/>
                </a:cubicBez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p>
        </p:txBody>
      </p:sp>
      <p:sp>
        <p:nvSpPr>
          <p:cNvPr id="18" name="Freeform 245"/>
          <p:cNvSpPr>
            <a:spLocks noEditPoints="1"/>
          </p:cNvSpPr>
          <p:nvPr/>
        </p:nvSpPr>
        <p:spPr bwMode="auto">
          <a:xfrm>
            <a:off x="0" y="4867795"/>
            <a:ext cx="4261489" cy="699198"/>
          </a:xfrm>
          <a:custGeom>
            <a:avLst/>
            <a:gdLst>
              <a:gd name="T0" fmla="*/ 503 w 527"/>
              <a:gd name="T1" fmla="*/ 22 h 84"/>
              <a:gd name="T2" fmla="*/ 479 w 527"/>
              <a:gd name="T3" fmla="*/ 29 h 84"/>
              <a:gd name="T4" fmla="*/ 451 w 527"/>
              <a:gd name="T5" fmla="*/ 32 h 84"/>
              <a:gd name="T6" fmla="*/ 433 w 527"/>
              <a:gd name="T7" fmla="*/ 35 h 84"/>
              <a:gd name="T8" fmla="*/ 400 w 527"/>
              <a:gd name="T9" fmla="*/ 29 h 84"/>
              <a:gd name="T10" fmla="*/ 380 w 527"/>
              <a:gd name="T11" fmla="*/ 35 h 84"/>
              <a:gd name="T12" fmla="*/ 354 w 527"/>
              <a:gd name="T13" fmla="*/ 23 h 84"/>
              <a:gd name="T14" fmla="*/ 330 w 527"/>
              <a:gd name="T15" fmla="*/ 9 h 84"/>
              <a:gd name="T16" fmla="*/ 296 w 527"/>
              <a:gd name="T17" fmla="*/ 11 h 84"/>
              <a:gd name="T18" fmla="*/ 280 w 527"/>
              <a:gd name="T19" fmla="*/ 23 h 84"/>
              <a:gd name="T20" fmla="*/ 259 w 527"/>
              <a:gd name="T21" fmla="*/ 24 h 84"/>
              <a:gd name="T22" fmla="*/ 234 w 527"/>
              <a:gd name="T23" fmla="*/ 27 h 84"/>
              <a:gd name="T24" fmla="*/ 212 w 527"/>
              <a:gd name="T25" fmla="*/ 20 h 84"/>
              <a:gd name="T26" fmla="*/ 187 w 527"/>
              <a:gd name="T27" fmla="*/ 30 h 84"/>
              <a:gd name="T28" fmla="*/ 161 w 527"/>
              <a:gd name="T29" fmla="*/ 19 h 84"/>
              <a:gd name="T30" fmla="*/ 140 w 527"/>
              <a:gd name="T31" fmla="*/ 25 h 84"/>
              <a:gd name="T32" fmla="*/ 116 w 527"/>
              <a:gd name="T33" fmla="*/ 37 h 84"/>
              <a:gd name="T34" fmla="*/ 94 w 527"/>
              <a:gd name="T35" fmla="*/ 28 h 84"/>
              <a:gd name="T36" fmla="*/ 70 w 527"/>
              <a:gd name="T37" fmla="*/ 23 h 84"/>
              <a:gd name="T38" fmla="*/ 38 w 527"/>
              <a:gd name="T39" fmla="*/ 23 h 84"/>
              <a:gd name="T40" fmla="*/ 18 w 527"/>
              <a:gd name="T41" fmla="*/ 40 h 84"/>
              <a:gd name="T42" fmla="*/ 17 w 527"/>
              <a:gd name="T43" fmla="*/ 70 h 84"/>
              <a:gd name="T44" fmla="*/ 51 w 527"/>
              <a:gd name="T45" fmla="*/ 69 h 84"/>
              <a:gd name="T46" fmla="*/ 84 w 527"/>
              <a:gd name="T47" fmla="*/ 68 h 84"/>
              <a:gd name="T48" fmla="*/ 109 w 527"/>
              <a:gd name="T49" fmla="*/ 67 h 84"/>
              <a:gd name="T50" fmla="*/ 141 w 527"/>
              <a:gd name="T51" fmla="*/ 67 h 84"/>
              <a:gd name="T52" fmla="*/ 169 w 527"/>
              <a:gd name="T53" fmla="*/ 66 h 84"/>
              <a:gd name="T54" fmla="*/ 204 w 527"/>
              <a:gd name="T55" fmla="*/ 66 h 84"/>
              <a:gd name="T56" fmla="*/ 235 w 527"/>
              <a:gd name="T57" fmla="*/ 67 h 84"/>
              <a:gd name="T58" fmla="*/ 265 w 527"/>
              <a:gd name="T59" fmla="*/ 67 h 84"/>
              <a:gd name="T60" fmla="*/ 291 w 527"/>
              <a:gd name="T61" fmla="*/ 68 h 84"/>
              <a:gd name="T62" fmla="*/ 323 w 527"/>
              <a:gd name="T63" fmla="*/ 68 h 84"/>
              <a:gd name="T64" fmla="*/ 345 w 527"/>
              <a:gd name="T65" fmla="*/ 69 h 84"/>
              <a:gd name="T66" fmla="*/ 368 w 527"/>
              <a:gd name="T67" fmla="*/ 70 h 84"/>
              <a:gd name="T68" fmla="*/ 392 w 527"/>
              <a:gd name="T69" fmla="*/ 71 h 84"/>
              <a:gd name="T70" fmla="*/ 427 w 527"/>
              <a:gd name="T71" fmla="*/ 73 h 84"/>
              <a:gd name="T72" fmla="*/ 463 w 527"/>
              <a:gd name="T73" fmla="*/ 76 h 84"/>
              <a:gd name="T74" fmla="*/ 491 w 527"/>
              <a:gd name="T75" fmla="*/ 79 h 84"/>
              <a:gd name="T76" fmla="*/ 519 w 527"/>
              <a:gd name="T77" fmla="*/ 84 h 84"/>
              <a:gd name="T78" fmla="*/ 277 w 527"/>
              <a:gd name="T79" fmla="*/ 42 h 84"/>
              <a:gd name="T80" fmla="*/ 290 w 527"/>
              <a:gd name="T81" fmla="*/ 39 h 84"/>
              <a:gd name="T82" fmla="*/ 204 w 527"/>
              <a:gd name="T83" fmla="*/ 43 h 84"/>
              <a:gd name="T84" fmla="*/ 202 w 527"/>
              <a:gd name="T85" fmla="*/ 34 h 84"/>
              <a:gd name="T86" fmla="*/ 138 w 527"/>
              <a:gd name="T87" fmla="*/ 36 h 84"/>
              <a:gd name="T88" fmla="*/ 82 w 527"/>
              <a:gd name="T89" fmla="*/ 42 h 84"/>
              <a:gd name="T90" fmla="*/ 72 w 527"/>
              <a:gd name="T91" fmla="*/ 35 h 84"/>
              <a:gd name="T92" fmla="*/ 187 w 527"/>
              <a:gd name="T93" fmla="*/ 37 h 84"/>
              <a:gd name="T94" fmla="*/ 441 w 527"/>
              <a:gd name="T95" fmla="*/ 50 h 84"/>
              <a:gd name="T96" fmla="*/ 440 w 527"/>
              <a:gd name="T97" fmla="*/ 44 h 84"/>
              <a:gd name="T98" fmla="*/ 404 w 527"/>
              <a:gd name="T99" fmla="*/ 43 h 84"/>
              <a:gd name="T100" fmla="*/ 334 w 527"/>
              <a:gd name="T101" fmla="*/ 54 h 84"/>
              <a:gd name="T102" fmla="*/ 515 w 527"/>
              <a:gd name="T103" fmla="*/ 55 h 84"/>
              <a:gd name="T104" fmla="*/ 473 w 527"/>
              <a:gd name="T105" fmla="*/ 42 h 84"/>
              <a:gd name="T106" fmla="*/ 442 w 527"/>
              <a:gd name="T107" fmla="*/ 32 h 84"/>
              <a:gd name="T108" fmla="*/ 402 w 527"/>
              <a:gd name="T109" fmla="*/ 35 h 84"/>
              <a:gd name="T110" fmla="*/ 369 w 527"/>
              <a:gd name="T111" fmla="*/ 31 h 84"/>
              <a:gd name="T112" fmla="*/ 325 w 527"/>
              <a:gd name="T113" fmla="*/ 25 h 84"/>
              <a:gd name="T114" fmla="*/ 296 w 527"/>
              <a:gd name="T115" fmla="*/ 28 h 84"/>
              <a:gd name="T116" fmla="*/ 236 w 527"/>
              <a:gd name="T117" fmla="*/ 30 h 84"/>
              <a:gd name="T118" fmla="*/ 205 w 527"/>
              <a:gd name="T119" fmla="*/ 24 h 84"/>
              <a:gd name="T120" fmla="*/ 165 w 527"/>
              <a:gd name="T121" fmla="*/ 29 h 84"/>
              <a:gd name="T122" fmla="*/ 132 w 527"/>
              <a:gd name="T123" fmla="*/ 28 h 84"/>
              <a:gd name="T124" fmla="*/ 75 w 527"/>
              <a:gd name="T125" fmla="*/ 3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27" h="84">
                <a:moveTo>
                  <a:pt x="525" y="37"/>
                </a:moveTo>
                <a:cubicBezTo>
                  <a:pt x="526" y="32"/>
                  <a:pt x="527" y="30"/>
                  <a:pt x="526" y="30"/>
                </a:cubicBezTo>
                <a:cubicBezTo>
                  <a:pt x="526" y="30"/>
                  <a:pt x="525" y="32"/>
                  <a:pt x="523" y="36"/>
                </a:cubicBezTo>
                <a:cubicBezTo>
                  <a:pt x="521" y="40"/>
                  <a:pt x="520" y="46"/>
                  <a:pt x="518" y="53"/>
                </a:cubicBezTo>
                <a:cubicBezTo>
                  <a:pt x="518" y="44"/>
                  <a:pt x="518" y="39"/>
                  <a:pt x="517" y="39"/>
                </a:cubicBezTo>
                <a:cubicBezTo>
                  <a:pt x="517" y="39"/>
                  <a:pt x="516" y="43"/>
                  <a:pt x="515" y="49"/>
                </a:cubicBezTo>
                <a:cubicBezTo>
                  <a:pt x="515" y="49"/>
                  <a:pt x="515" y="49"/>
                  <a:pt x="515" y="48"/>
                </a:cubicBezTo>
                <a:cubicBezTo>
                  <a:pt x="515" y="45"/>
                  <a:pt x="515" y="42"/>
                  <a:pt x="515" y="40"/>
                </a:cubicBezTo>
                <a:cubicBezTo>
                  <a:pt x="516" y="36"/>
                  <a:pt x="516" y="33"/>
                  <a:pt x="516" y="33"/>
                </a:cubicBezTo>
                <a:cubicBezTo>
                  <a:pt x="516" y="33"/>
                  <a:pt x="515" y="35"/>
                  <a:pt x="514" y="40"/>
                </a:cubicBezTo>
                <a:cubicBezTo>
                  <a:pt x="513" y="41"/>
                  <a:pt x="513" y="43"/>
                  <a:pt x="512" y="45"/>
                </a:cubicBezTo>
                <a:cubicBezTo>
                  <a:pt x="512" y="45"/>
                  <a:pt x="512" y="45"/>
                  <a:pt x="512" y="45"/>
                </a:cubicBezTo>
                <a:cubicBezTo>
                  <a:pt x="512" y="45"/>
                  <a:pt x="512" y="45"/>
                  <a:pt x="511" y="44"/>
                </a:cubicBezTo>
                <a:cubicBezTo>
                  <a:pt x="512" y="44"/>
                  <a:pt x="512" y="43"/>
                  <a:pt x="512" y="43"/>
                </a:cubicBezTo>
                <a:cubicBezTo>
                  <a:pt x="512" y="43"/>
                  <a:pt x="511" y="43"/>
                  <a:pt x="511" y="44"/>
                </a:cubicBezTo>
                <a:cubicBezTo>
                  <a:pt x="511" y="44"/>
                  <a:pt x="511" y="44"/>
                  <a:pt x="511" y="43"/>
                </a:cubicBezTo>
                <a:cubicBezTo>
                  <a:pt x="511" y="42"/>
                  <a:pt x="512" y="41"/>
                  <a:pt x="512" y="40"/>
                </a:cubicBezTo>
                <a:cubicBezTo>
                  <a:pt x="514" y="36"/>
                  <a:pt x="515" y="34"/>
                  <a:pt x="514" y="34"/>
                </a:cubicBezTo>
                <a:cubicBezTo>
                  <a:pt x="514" y="34"/>
                  <a:pt x="513" y="35"/>
                  <a:pt x="512" y="37"/>
                </a:cubicBezTo>
                <a:cubicBezTo>
                  <a:pt x="512" y="36"/>
                  <a:pt x="512" y="36"/>
                  <a:pt x="512" y="35"/>
                </a:cubicBezTo>
                <a:cubicBezTo>
                  <a:pt x="512" y="35"/>
                  <a:pt x="510" y="37"/>
                  <a:pt x="509" y="41"/>
                </a:cubicBezTo>
                <a:cubicBezTo>
                  <a:pt x="509" y="41"/>
                  <a:pt x="509" y="41"/>
                  <a:pt x="509" y="41"/>
                </a:cubicBezTo>
                <a:cubicBezTo>
                  <a:pt x="509" y="42"/>
                  <a:pt x="509" y="42"/>
                  <a:pt x="509" y="42"/>
                </a:cubicBezTo>
                <a:cubicBezTo>
                  <a:pt x="509" y="42"/>
                  <a:pt x="508" y="42"/>
                  <a:pt x="508" y="42"/>
                </a:cubicBezTo>
                <a:cubicBezTo>
                  <a:pt x="508" y="42"/>
                  <a:pt x="508" y="41"/>
                  <a:pt x="508" y="41"/>
                </a:cubicBezTo>
                <a:cubicBezTo>
                  <a:pt x="508" y="40"/>
                  <a:pt x="508" y="38"/>
                  <a:pt x="508" y="36"/>
                </a:cubicBezTo>
                <a:cubicBezTo>
                  <a:pt x="509" y="35"/>
                  <a:pt x="509" y="34"/>
                  <a:pt x="509" y="34"/>
                </a:cubicBezTo>
                <a:cubicBezTo>
                  <a:pt x="509" y="34"/>
                  <a:pt x="509" y="35"/>
                  <a:pt x="508" y="35"/>
                </a:cubicBezTo>
                <a:cubicBezTo>
                  <a:pt x="508" y="33"/>
                  <a:pt x="508" y="32"/>
                  <a:pt x="508" y="30"/>
                </a:cubicBezTo>
                <a:cubicBezTo>
                  <a:pt x="508" y="25"/>
                  <a:pt x="508" y="22"/>
                  <a:pt x="508" y="22"/>
                </a:cubicBezTo>
                <a:cubicBezTo>
                  <a:pt x="508" y="22"/>
                  <a:pt x="507" y="24"/>
                  <a:pt x="507" y="28"/>
                </a:cubicBezTo>
                <a:cubicBezTo>
                  <a:pt x="507" y="27"/>
                  <a:pt x="507" y="27"/>
                  <a:pt x="507" y="27"/>
                </a:cubicBezTo>
                <a:cubicBezTo>
                  <a:pt x="506" y="27"/>
                  <a:pt x="505" y="29"/>
                  <a:pt x="504" y="33"/>
                </a:cubicBezTo>
                <a:cubicBezTo>
                  <a:pt x="504" y="32"/>
                  <a:pt x="504" y="31"/>
                  <a:pt x="504" y="30"/>
                </a:cubicBezTo>
                <a:cubicBezTo>
                  <a:pt x="504" y="25"/>
                  <a:pt x="503" y="22"/>
                  <a:pt x="503" y="22"/>
                </a:cubicBezTo>
                <a:cubicBezTo>
                  <a:pt x="503" y="22"/>
                  <a:pt x="502" y="25"/>
                  <a:pt x="502" y="30"/>
                </a:cubicBezTo>
                <a:cubicBezTo>
                  <a:pt x="501" y="35"/>
                  <a:pt x="500" y="42"/>
                  <a:pt x="496" y="50"/>
                </a:cubicBezTo>
                <a:cubicBezTo>
                  <a:pt x="496" y="51"/>
                  <a:pt x="496" y="51"/>
                  <a:pt x="495" y="52"/>
                </a:cubicBezTo>
                <a:cubicBezTo>
                  <a:pt x="495" y="52"/>
                  <a:pt x="494" y="53"/>
                  <a:pt x="493" y="54"/>
                </a:cubicBezTo>
                <a:cubicBezTo>
                  <a:pt x="495" y="44"/>
                  <a:pt x="497" y="38"/>
                  <a:pt x="496" y="37"/>
                </a:cubicBezTo>
                <a:cubicBezTo>
                  <a:pt x="496" y="37"/>
                  <a:pt x="495" y="39"/>
                  <a:pt x="494" y="42"/>
                </a:cubicBezTo>
                <a:cubicBezTo>
                  <a:pt x="494" y="41"/>
                  <a:pt x="494" y="41"/>
                  <a:pt x="494" y="40"/>
                </a:cubicBezTo>
                <a:cubicBezTo>
                  <a:pt x="496" y="37"/>
                  <a:pt x="497" y="35"/>
                  <a:pt x="496" y="35"/>
                </a:cubicBezTo>
                <a:cubicBezTo>
                  <a:pt x="496" y="35"/>
                  <a:pt x="495" y="36"/>
                  <a:pt x="493" y="40"/>
                </a:cubicBezTo>
                <a:cubicBezTo>
                  <a:pt x="491" y="42"/>
                  <a:pt x="489" y="47"/>
                  <a:pt x="489" y="52"/>
                </a:cubicBezTo>
                <a:cubicBezTo>
                  <a:pt x="488" y="51"/>
                  <a:pt x="488" y="51"/>
                  <a:pt x="488" y="50"/>
                </a:cubicBezTo>
                <a:cubicBezTo>
                  <a:pt x="489" y="42"/>
                  <a:pt x="491" y="36"/>
                  <a:pt x="492" y="31"/>
                </a:cubicBezTo>
                <a:cubicBezTo>
                  <a:pt x="494" y="27"/>
                  <a:pt x="495" y="25"/>
                  <a:pt x="495" y="24"/>
                </a:cubicBezTo>
                <a:cubicBezTo>
                  <a:pt x="494" y="24"/>
                  <a:pt x="493" y="27"/>
                  <a:pt x="490" y="31"/>
                </a:cubicBezTo>
                <a:cubicBezTo>
                  <a:pt x="489" y="34"/>
                  <a:pt x="487" y="37"/>
                  <a:pt x="486" y="42"/>
                </a:cubicBezTo>
                <a:cubicBezTo>
                  <a:pt x="485" y="36"/>
                  <a:pt x="485" y="33"/>
                  <a:pt x="484" y="33"/>
                </a:cubicBezTo>
                <a:cubicBezTo>
                  <a:pt x="484" y="33"/>
                  <a:pt x="484" y="35"/>
                  <a:pt x="484" y="40"/>
                </a:cubicBezTo>
                <a:cubicBezTo>
                  <a:pt x="484" y="42"/>
                  <a:pt x="484" y="45"/>
                  <a:pt x="484" y="48"/>
                </a:cubicBezTo>
                <a:cubicBezTo>
                  <a:pt x="484" y="48"/>
                  <a:pt x="484" y="49"/>
                  <a:pt x="484" y="50"/>
                </a:cubicBezTo>
                <a:cubicBezTo>
                  <a:pt x="484" y="51"/>
                  <a:pt x="483" y="52"/>
                  <a:pt x="483" y="54"/>
                </a:cubicBezTo>
                <a:cubicBezTo>
                  <a:pt x="483" y="54"/>
                  <a:pt x="483" y="54"/>
                  <a:pt x="483" y="54"/>
                </a:cubicBezTo>
                <a:cubicBezTo>
                  <a:pt x="483" y="41"/>
                  <a:pt x="483" y="34"/>
                  <a:pt x="482" y="34"/>
                </a:cubicBezTo>
                <a:cubicBezTo>
                  <a:pt x="482" y="34"/>
                  <a:pt x="482" y="35"/>
                  <a:pt x="481" y="38"/>
                </a:cubicBezTo>
                <a:cubicBezTo>
                  <a:pt x="481" y="38"/>
                  <a:pt x="481" y="38"/>
                  <a:pt x="480" y="38"/>
                </a:cubicBezTo>
                <a:cubicBezTo>
                  <a:pt x="480" y="38"/>
                  <a:pt x="479" y="38"/>
                  <a:pt x="479" y="38"/>
                </a:cubicBezTo>
                <a:cubicBezTo>
                  <a:pt x="479" y="37"/>
                  <a:pt x="479" y="36"/>
                  <a:pt x="480" y="35"/>
                </a:cubicBezTo>
                <a:cubicBezTo>
                  <a:pt x="480" y="31"/>
                  <a:pt x="481" y="28"/>
                  <a:pt x="480" y="28"/>
                </a:cubicBezTo>
                <a:cubicBezTo>
                  <a:pt x="480" y="28"/>
                  <a:pt x="479" y="31"/>
                  <a:pt x="478" y="35"/>
                </a:cubicBezTo>
                <a:cubicBezTo>
                  <a:pt x="477" y="36"/>
                  <a:pt x="476" y="38"/>
                  <a:pt x="476" y="40"/>
                </a:cubicBezTo>
                <a:cubicBezTo>
                  <a:pt x="476" y="40"/>
                  <a:pt x="476" y="40"/>
                  <a:pt x="476" y="40"/>
                </a:cubicBezTo>
                <a:cubicBezTo>
                  <a:pt x="476" y="40"/>
                  <a:pt x="475" y="40"/>
                  <a:pt x="475" y="41"/>
                </a:cubicBezTo>
                <a:cubicBezTo>
                  <a:pt x="475" y="40"/>
                  <a:pt x="474" y="39"/>
                  <a:pt x="473" y="39"/>
                </a:cubicBezTo>
                <a:cubicBezTo>
                  <a:pt x="473" y="39"/>
                  <a:pt x="473" y="39"/>
                  <a:pt x="473" y="39"/>
                </a:cubicBezTo>
                <a:cubicBezTo>
                  <a:pt x="474" y="37"/>
                  <a:pt x="475" y="36"/>
                  <a:pt x="475" y="35"/>
                </a:cubicBezTo>
                <a:cubicBezTo>
                  <a:pt x="477" y="31"/>
                  <a:pt x="479" y="29"/>
                  <a:pt x="479" y="29"/>
                </a:cubicBezTo>
                <a:cubicBezTo>
                  <a:pt x="478" y="29"/>
                  <a:pt x="477" y="30"/>
                  <a:pt x="474" y="33"/>
                </a:cubicBezTo>
                <a:cubicBezTo>
                  <a:pt x="475" y="31"/>
                  <a:pt x="475" y="31"/>
                  <a:pt x="475" y="31"/>
                </a:cubicBezTo>
                <a:cubicBezTo>
                  <a:pt x="475" y="30"/>
                  <a:pt x="474" y="31"/>
                  <a:pt x="474" y="32"/>
                </a:cubicBezTo>
                <a:cubicBezTo>
                  <a:pt x="473" y="33"/>
                  <a:pt x="472" y="34"/>
                  <a:pt x="472" y="36"/>
                </a:cubicBezTo>
                <a:cubicBezTo>
                  <a:pt x="472" y="36"/>
                  <a:pt x="472" y="36"/>
                  <a:pt x="472" y="36"/>
                </a:cubicBezTo>
                <a:cubicBezTo>
                  <a:pt x="471" y="37"/>
                  <a:pt x="471" y="37"/>
                  <a:pt x="471" y="37"/>
                </a:cubicBezTo>
                <a:cubicBezTo>
                  <a:pt x="470" y="37"/>
                  <a:pt x="470" y="37"/>
                  <a:pt x="470" y="37"/>
                </a:cubicBezTo>
                <a:cubicBezTo>
                  <a:pt x="470" y="37"/>
                  <a:pt x="470" y="37"/>
                  <a:pt x="471" y="38"/>
                </a:cubicBezTo>
                <a:cubicBezTo>
                  <a:pt x="470" y="39"/>
                  <a:pt x="470" y="40"/>
                  <a:pt x="469" y="41"/>
                </a:cubicBezTo>
                <a:cubicBezTo>
                  <a:pt x="469" y="41"/>
                  <a:pt x="469" y="41"/>
                  <a:pt x="469" y="41"/>
                </a:cubicBezTo>
                <a:cubicBezTo>
                  <a:pt x="469" y="40"/>
                  <a:pt x="469" y="39"/>
                  <a:pt x="469" y="38"/>
                </a:cubicBezTo>
                <a:cubicBezTo>
                  <a:pt x="469" y="37"/>
                  <a:pt x="469" y="36"/>
                  <a:pt x="469" y="35"/>
                </a:cubicBezTo>
                <a:cubicBezTo>
                  <a:pt x="469" y="31"/>
                  <a:pt x="469" y="28"/>
                  <a:pt x="470" y="26"/>
                </a:cubicBezTo>
                <a:cubicBezTo>
                  <a:pt x="470" y="20"/>
                  <a:pt x="470" y="18"/>
                  <a:pt x="470" y="18"/>
                </a:cubicBezTo>
                <a:cubicBezTo>
                  <a:pt x="469" y="17"/>
                  <a:pt x="469" y="20"/>
                  <a:pt x="468" y="26"/>
                </a:cubicBezTo>
                <a:cubicBezTo>
                  <a:pt x="467" y="28"/>
                  <a:pt x="466" y="32"/>
                  <a:pt x="466" y="35"/>
                </a:cubicBezTo>
                <a:cubicBezTo>
                  <a:pt x="466" y="35"/>
                  <a:pt x="465" y="34"/>
                  <a:pt x="465" y="34"/>
                </a:cubicBezTo>
                <a:cubicBezTo>
                  <a:pt x="467" y="26"/>
                  <a:pt x="468" y="23"/>
                  <a:pt x="468" y="22"/>
                </a:cubicBezTo>
                <a:cubicBezTo>
                  <a:pt x="468" y="22"/>
                  <a:pt x="466" y="25"/>
                  <a:pt x="464" y="29"/>
                </a:cubicBezTo>
                <a:cubicBezTo>
                  <a:pt x="464" y="29"/>
                  <a:pt x="464" y="30"/>
                  <a:pt x="464" y="30"/>
                </a:cubicBezTo>
                <a:cubicBezTo>
                  <a:pt x="464" y="29"/>
                  <a:pt x="463" y="28"/>
                  <a:pt x="463" y="28"/>
                </a:cubicBezTo>
                <a:cubicBezTo>
                  <a:pt x="461" y="23"/>
                  <a:pt x="460" y="21"/>
                  <a:pt x="460" y="21"/>
                </a:cubicBezTo>
                <a:cubicBezTo>
                  <a:pt x="459" y="21"/>
                  <a:pt x="460" y="24"/>
                  <a:pt x="462" y="29"/>
                </a:cubicBezTo>
                <a:cubicBezTo>
                  <a:pt x="462" y="30"/>
                  <a:pt x="462" y="32"/>
                  <a:pt x="463" y="34"/>
                </a:cubicBezTo>
                <a:cubicBezTo>
                  <a:pt x="462" y="34"/>
                  <a:pt x="462" y="35"/>
                  <a:pt x="462" y="36"/>
                </a:cubicBezTo>
                <a:cubicBezTo>
                  <a:pt x="462" y="36"/>
                  <a:pt x="462" y="36"/>
                  <a:pt x="462" y="36"/>
                </a:cubicBezTo>
                <a:cubicBezTo>
                  <a:pt x="461" y="34"/>
                  <a:pt x="460" y="33"/>
                  <a:pt x="459" y="32"/>
                </a:cubicBezTo>
                <a:cubicBezTo>
                  <a:pt x="459" y="32"/>
                  <a:pt x="459" y="32"/>
                  <a:pt x="459" y="32"/>
                </a:cubicBezTo>
                <a:cubicBezTo>
                  <a:pt x="459" y="32"/>
                  <a:pt x="459" y="32"/>
                  <a:pt x="459" y="32"/>
                </a:cubicBezTo>
                <a:cubicBezTo>
                  <a:pt x="459" y="31"/>
                  <a:pt x="458" y="31"/>
                  <a:pt x="458" y="31"/>
                </a:cubicBezTo>
                <a:cubicBezTo>
                  <a:pt x="458" y="31"/>
                  <a:pt x="458" y="31"/>
                  <a:pt x="459" y="33"/>
                </a:cubicBezTo>
                <a:cubicBezTo>
                  <a:pt x="458" y="33"/>
                  <a:pt x="456" y="34"/>
                  <a:pt x="455" y="37"/>
                </a:cubicBezTo>
                <a:cubicBezTo>
                  <a:pt x="455" y="37"/>
                  <a:pt x="454" y="37"/>
                  <a:pt x="454" y="37"/>
                </a:cubicBezTo>
                <a:cubicBezTo>
                  <a:pt x="454" y="35"/>
                  <a:pt x="453" y="34"/>
                  <a:pt x="452" y="33"/>
                </a:cubicBezTo>
                <a:cubicBezTo>
                  <a:pt x="452" y="32"/>
                  <a:pt x="452" y="32"/>
                  <a:pt x="451" y="32"/>
                </a:cubicBezTo>
                <a:cubicBezTo>
                  <a:pt x="452" y="30"/>
                  <a:pt x="453" y="30"/>
                  <a:pt x="452" y="30"/>
                </a:cubicBezTo>
                <a:cubicBezTo>
                  <a:pt x="452" y="29"/>
                  <a:pt x="452" y="30"/>
                  <a:pt x="451" y="30"/>
                </a:cubicBezTo>
                <a:cubicBezTo>
                  <a:pt x="451" y="29"/>
                  <a:pt x="451" y="29"/>
                  <a:pt x="451" y="28"/>
                </a:cubicBezTo>
                <a:cubicBezTo>
                  <a:pt x="451" y="23"/>
                  <a:pt x="451" y="21"/>
                  <a:pt x="451" y="20"/>
                </a:cubicBezTo>
                <a:cubicBezTo>
                  <a:pt x="451" y="20"/>
                  <a:pt x="450" y="23"/>
                  <a:pt x="449" y="28"/>
                </a:cubicBezTo>
                <a:cubicBezTo>
                  <a:pt x="449" y="28"/>
                  <a:pt x="449" y="29"/>
                  <a:pt x="449" y="29"/>
                </a:cubicBezTo>
                <a:cubicBezTo>
                  <a:pt x="449" y="28"/>
                  <a:pt x="448" y="27"/>
                  <a:pt x="448" y="28"/>
                </a:cubicBezTo>
                <a:cubicBezTo>
                  <a:pt x="448" y="28"/>
                  <a:pt x="448" y="29"/>
                  <a:pt x="449" y="30"/>
                </a:cubicBezTo>
                <a:cubicBezTo>
                  <a:pt x="449" y="31"/>
                  <a:pt x="449" y="32"/>
                  <a:pt x="449" y="32"/>
                </a:cubicBezTo>
                <a:cubicBezTo>
                  <a:pt x="448" y="33"/>
                  <a:pt x="448" y="33"/>
                  <a:pt x="447" y="34"/>
                </a:cubicBezTo>
                <a:cubicBezTo>
                  <a:pt x="447" y="34"/>
                  <a:pt x="446" y="35"/>
                  <a:pt x="445" y="36"/>
                </a:cubicBezTo>
                <a:cubicBezTo>
                  <a:pt x="445" y="36"/>
                  <a:pt x="445" y="36"/>
                  <a:pt x="445" y="36"/>
                </a:cubicBezTo>
                <a:cubicBezTo>
                  <a:pt x="445" y="36"/>
                  <a:pt x="445" y="36"/>
                  <a:pt x="445" y="36"/>
                </a:cubicBezTo>
                <a:cubicBezTo>
                  <a:pt x="445" y="36"/>
                  <a:pt x="444" y="37"/>
                  <a:pt x="444" y="38"/>
                </a:cubicBezTo>
                <a:cubicBezTo>
                  <a:pt x="444" y="35"/>
                  <a:pt x="444" y="33"/>
                  <a:pt x="444" y="32"/>
                </a:cubicBezTo>
                <a:cubicBezTo>
                  <a:pt x="444" y="31"/>
                  <a:pt x="444" y="30"/>
                  <a:pt x="444" y="29"/>
                </a:cubicBezTo>
                <a:cubicBezTo>
                  <a:pt x="444" y="29"/>
                  <a:pt x="444" y="29"/>
                  <a:pt x="445" y="29"/>
                </a:cubicBezTo>
                <a:cubicBezTo>
                  <a:pt x="445" y="28"/>
                  <a:pt x="446" y="28"/>
                  <a:pt x="446" y="28"/>
                </a:cubicBezTo>
                <a:cubicBezTo>
                  <a:pt x="446" y="27"/>
                  <a:pt x="445" y="28"/>
                  <a:pt x="444" y="28"/>
                </a:cubicBezTo>
                <a:cubicBezTo>
                  <a:pt x="445" y="27"/>
                  <a:pt x="445" y="26"/>
                  <a:pt x="445" y="26"/>
                </a:cubicBezTo>
                <a:cubicBezTo>
                  <a:pt x="445" y="26"/>
                  <a:pt x="444" y="26"/>
                  <a:pt x="444" y="27"/>
                </a:cubicBezTo>
                <a:cubicBezTo>
                  <a:pt x="443" y="27"/>
                  <a:pt x="443" y="28"/>
                  <a:pt x="443" y="29"/>
                </a:cubicBezTo>
                <a:cubicBezTo>
                  <a:pt x="442" y="29"/>
                  <a:pt x="442" y="29"/>
                  <a:pt x="442" y="29"/>
                </a:cubicBezTo>
                <a:cubicBezTo>
                  <a:pt x="442" y="30"/>
                  <a:pt x="441" y="30"/>
                  <a:pt x="440" y="31"/>
                </a:cubicBezTo>
                <a:cubicBezTo>
                  <a:pt x="440" y="25"/>
                  <a:pt x="441" y="21"/>
                  <a:pt x="442" y="18"/>
                </a:cubicBezTo>
                <a:cubicBezTo>
                  <a:pt x="443" y="12"/>
                  <a:pt x="444" y="9"/>
                  <a:pt x="444" y="9"/>
                </a:cubicBezTo>
                <a:cubicBezTo>
                  <a:pt x="444" y="9"/>
                  <a:pt x="443" y="10"/>
                  <a:pt x="443" y="11"/>
                </a:cubicBezTo>
                <a:cubicBezTo>
                  <a:pt x="442" y="13"/>
                  <a:pt x="441" y="15"/>
                  <a:pt x="440" y="17"/>
                </a:cubicBezTo>
                <a:cubicBezTo>
                  <a:pt x="439" y="22"/>
                  <a:pt x="437" y="28"/>
                  <a:pt x="436" y="35"/>
                </a:cubicBezTo>
                <a:cubicBezTo>
                  <a:pt x="436" y="36"/>
                  <a:pt x="435" y="36"/>
                  <a:pt x="435" y="37"/>
                </a:cubicBezTo>
                <a:cubicBezTo>
                  <a:pt x="435" y="38"/>
                  <a:pt x="434" y="38"/>
                  <a:pt x="433" y="39"/>
                </a:cubicBezTo>
                <a:cubicBezTo>
                  <a:pt x="433" y="39"/>
                  <a:pt x="433" y="39"/>
                  <a:pt x="433" y="39"/>
                </a:cubicBezTo>
                <a:cubicBezTo>
                  <a:pt x="433" y="38"/>
                  <a:pt x="433" y="37"/>
                  <a:pt x="433" y="36"/>
                </a:cubicBezTo>
                <a:cubicBezTo>
                  <a:pt x="434" y="36"/>
                  <a:pt x="434" y="35"/>
                  <a:pt x="434" y="35"/>
                </a:cubicBezTo>
                <a:cubicBezTo>
                  <a:pt x="434" y="35"/>
                  <a:pt x="434" y="35"/>
                  <a:pt x="433" y="35"/>
                </a:cubicBezTo>
                <a:cubicBezTo>
                  <a:pt x="434" y="28"/>
                  <a:pt x="435" y="23"/>
                  <a:pt x="436" y="18"/>
                </a:cubicBezTo>
                <a:cubicBezTo>
                  <a:pt x="437" y="13"/>
                  <a:pt x="437" y="10"/>
                  <a:pt x="437" y="10"/>
                </a:cubicBezTo>
                <a:cubicBezTo>
                  <a:pt x="437" y="10"/>
                  <a:pt x="436" y="13"/>
                  <a:pt x="434" y="18"/>
                </a:cubicBezTo>
                <a:cubicBezTo>
                  <a:pt x="433" y="21"/>
                  <a:pt x="432" y="25"/>
                  <a:pt x="431" y="29"/>
                </a:cubicBezTo>
                <a:cubicBezTo>
                  <a:pt x="430" y="30"/>
                  <a:pt x="430" y="30"/>
                  <a:pt x="429" y="31"/>
                </a:cubicBezTo>
                <a:cubicBezTo>
                  <a:pt x="428" y="32"/>
                  <a:pt x="426" y="34"/>
                  <a:pt x="425" y="36"/>
                </a:cubicBezTo>
                <a:cubicBezTo>
                  <a:pt x="423" y="34"/>
                  <a:pt x="421" y="32"/>
                  <a:pt x="420" y="30"/>
                </a:cubicBezTo>
                <a:cubicBezTo>
                  <a:pt x="419" y="29"/>
                  <a:pt x="419" y="29"/>
                  <a:pt x="418" y="28"/>
                </a:cubicBezTo>
                <a:cubicBezTo>
                  <a:pt x="417" y="23"/>
                  <a:pt x="416" y="20"/>
                  <a:pt x="415" y="16"/>
                </a:cubicBezTo>
                <a:cubicBezTo>
                  <a:pt x="414" y="11"/>
                  <a:pt x="412" y="8"/>
                  <a:pt x="412" y="8"/>
                </a:cubicBezTo>
                <a:cubicBezTo>
                  <a:pt x="412" y="8"/>
                  <a:pt x="414" y="19"/>
                  <a:pt x="416" y="34"/>
                </a:cubicBezTo>
                <a:cubicBezTo>
                  <a:pt x="416" y="34"/>
                  <a:pt x="416" y="34"/>
                  <a:pt x="416" y="34"/>
                </a:cubicBezTo>
                <a:cubicBezTo>
                  <a:pt x="415" y="34"/>
                  <a:pt x="416" y="35"/>
                  <a:pt x="416" y="35"/>
                </a:cubicBezTo>
                <a:cubicBezTo>
                  <a:pt x="416" y="36"/>
                  <a:pt x="416" y="37"/>
                  <a:pt x="416" y="38"/>
                </a:cubicBezTo>
                <a:cubicBezTo>
                  <a:pt x="416" y="38"/>
                  <a:pt x="416" y="38"/>
                  <a:pt x="416" y="37"/>
                </a:cubicBezTo>
                <a:cubicBezTo>
                  <a:pt x="415" y="37"/>
                  <a:pt x="415" y="36"/>
                  <a:pt x="414" y="36"/>
                </a:cubicBezTo>
                <a:cubicBezTo>
                  <a:pt x="414" y="35"/>
                  <a:pt x="413" y="34"/>
                  <a:pt x="413" y="34"/>
                </a:cubicBezTo>
                <a:cubicBezTo>
                  <a:pt x="412" y="26"/>
                  <a:pt x="410" y="19"/>
                  <a:pt x="409" y="15"/>
                </a:cubicBezTo>
                <a:cubicBezTo>
                  <a:pt x="407" y="9"/>
                  <a:pt x="406" y="6"/>
                  <a:pt x="405" y="7"/>
                </a:cubicBezTo>
                <a:cubicBezTo>
                  <a:pt x="405" y="7"/>
                  <a:pt x="406" y="10"/>
                  <a:pt x="407" y="16"/>
                </a:cubicBezTo>
                <a:cubicBezTo>
                  <a:pt x="408" y="19"/>
                  <a:pt x="409" y="24"/>
                  <a:pt x="409" y="29"/>
                </a:cubicBezTo>
                <a:cubicBezTo>
                  <a:pt x="408" y="28"/>
                  <a:pt x="408" y="27"/>
                  <a:pt x="407" y="27"/>
                </a:cubicBezTo>
                <a:cubicBezTo>
                  <a:pt x="407" y="27"/>
                  <a:pt x="407" y="27"/>
                  <a:pt x="407" y="26"/>
                </a:cubicBezTo>
                <a:cubicBezTo>
                  <a:pt x="406" y="24"/>
                  <a:pt x="405" y="23"/>
                  <a:pt x="404" y="23"/>
                </a:cubicBezTo>
                <a:cubicBezTo>
                  <a:pt x="404" y="23"/>
                  <a:pt x="405" y="24"/>
                  <a:pt x="405" y="25"/>
                </a:cubicBezTo>
                <a:cubicBezTo>
                  <a:pt x="404" y="25"/>
                  <a:pt x="404" y="25"/>
                  <a:pt x="403" y="25"/>
                </a:cubicBezTo>
                <a:cubicBezTo>
                  <a:pt x="403" y="25"/>
                  <a:pt x="404" y="25"/>
                  <a:pt x="405" y="26"/>
                </a:cubicBezTo>
                <a:cubicBezTo>
                  <a:pt x="405" y="26"/>
                  <a:pt x="405" y="27"/>
                  <a:pt x="405" y="27"/>
                </a:cubicBezTo>
                <a:cubicBezTo>
                  <a:pt x="405" y="28"/>
                  <a:pt x="405" y="29"/>
                  <a:pt x="406" y="30"/>
                </a:cubicBezTo>
                <a:cubicBezTo>
                  <a:pt x="406" y="31"/>
                  <a:pt x="405" y="33"/>
                  <a:pt x="405" y="35"/>
                </a:cubicBezTo>
                <a:cubicBezTo>
                  <a:pt x="405" y="34"/>
                  <a:pt x="404" y="34"/>
                  <a:pt x="404" y="33"/>
                </a:cubicBezTo>
                <a:cubicBezTo>
                  <a:pt x="404" y="33"/>
                  <a:pt x="404" y="33"/>
                  <a:pt x="404" y="33"/>
                </a:cubicBezTo>
                <a:cubicBezTo>
                  <a:pt x="404" y="33"/>
                  <a:pt x="404" y="33"/>
                  <a:pt x="404" y="33"/>
                </a:cubicBezTo>
                <a:cubicBezTo>
                  <a:pt x="403" y="32"/>
                  <a:pt x="402" y="31"/>
                  <a:pt x="402" y="31"/>
                </a:cubicBezTo>
                <a:cubicBezTo>
                  <a:pt x="401" y="30"/>
                  <a:pt x="401" y="30"/>
                  <a:pt x="400" y="29"/>
                </a:cubicBezTo>
                <a:cubicBezTo>
                  <a:pt x="400" y="28"/>
                  <a:pt x="400" y="28"/>
                  <a:pt x="400" y="27"/>
                </a:cubicBezTo>
                <a:cubicBezTo>
                  <a:pt x="401" y="25"/>
                  <a:pt x="402" y="24"/>
                  <a:pt x="401" y="24"/>
                </a:cubicBezTo>
                <a:cubicBezTo>
                  <a:pt x="401" y="24"/>
                  <a:pt x="401" y="25"/>
                  <a:pt x="400" y="26"/>
                </a:cubicBezTo>
                <a:cubicBezTo>
                  <a:pt x="400" y="25"/>
                  <a:pt x="400" y="24"/>
                  <a:pt x="400" y="24"/>
                </a:cubicBezTo>
                <a:cubicBezTo>
                  <a:pt x="399" y="19"/>
                  <a:pt x="398" y="17"/>
                  <a:pt x="398" y="17"/>
                </a:cubicBezTo>
                <a:cubicBezTo>
                  <a:pt x="398" y="17"/>
                  <a:pt x="398" y="20"/>
                  <a:pt x="398" y="24"/>
                </a:cubicBezTo>
                <a:cubicBezTo>
                  <a:pt x="398" y="25"/>
                  <a:pt x="398" y="26"/>
                  <a:pt x="398" y="27"/>
                </a:cubicBezTo>
                <a:cubicBezTo>
                  <a:pt x="397" y="26"/>
                  <a:pt x="397" y="26"/>
                  <a:pt x="397" y="26"/>
                </a:cubicBezTo>
                <a:cubicBezTo>
                  <a:pt x="397" y="26"/>
                  <a:pt x="397" y="27"/>
                  <a:pt x="398" y="28"/>
                </a:cubicBezTo>
                <a:cubicBezTo>
                  <a:pt x="398" y="28"/>
                  <a:pt x="397" y="29"/>
                  <a:pt x="397" y="29"/>
                </a:cubicBezTo>
                <a:cubicBezTo>
                  <a:pt x="396" y="30"/>
                  <a:pt x="396" y="31"/>
                  <a:pt x="395" y="33"/>
                </a:cubicBezTo>
                <a:cubicBezTo>
                  <a:pt x="395" y="32"/>
                  <a:pt x="395" y="32"/>
                  <a:pt x="394" y="32"/>
                </a:cubicBezTo>
                <a:cubicBezTo>
                  <a:pt x="393" y="30"/>
                  <a:pt x="391" y="29"/>
                  <a:pt x="391" y="28"/>
                </a:cubicBezTo>
                <a:cubicBezTo>
                  <a:pt x="391" y="27"/>
                  <a:pt x="391" y="26"/>
                  <a:pt x="391" y="26"/>
                </a:cubicBezTo>
                <a:cubicBezTo>
                  <a:pt x="391" y="26"/>
                  <a:pt x="390" y="26"/>
                  <a:pt x="390" y="27"/>
                </a:cubicBezTo>
                <a:cubicBezTo>
                  <a:pt x="390" y="27"/>
                  <a:pt x="390" y="27"/>
                  <a:pt x="390" y="27"/>
                </a:cubicBezTo>
                <a:cubicBezTo>
                  <a:pt x="390" y="27"/>
                  <a:pt x="390" y="27"/>
                  <a:pt x="390" y="27"/>
                </a:cubicBezTo>
                <a:cubicBezTo>
                  <a:pt x="389" y="28"/>
                  <a:pt x="388" y="30"/>
                  <a:pt x="388" y="31"/>
                </a:cubicBezTo>
                <a:cubicBezTo>
                  <a:pt x="388" y="31"/>
                  <a:pt x="388" y="31"/>
                  <a:pt x="388" y="31"/>
                </a:cubicBezTo>
                <a:cubicBezTo>
                  <a:pt x="387" y="30"/>
                  <a:pt x="387" y="29"/>
                  <a:pt x="387" y="28"/>
                </a:cubicBezTo>
                <a:cubicBezTo>
                  <a:pt x="387" y="26"/>
                  <a:pt x="387" y="25"/>
                  <a:pt x="388" y="23"/>
                </a:cubicBezTo>
                <a:cubicBezTo>
                  <a:pt x="389" y="19"/>
                  <a:pt x="390" y="16"/>
                  <a:pt x="390" y="16"/>
                </a:cubicBezTo>
                <a:cubicBezTo>
                  <a:pt x="389" y="16"/>
                  <a:pt x="388" y="18"/>
                  <a:pt x="386" y="23"/>
                </a:cubicBezTo>
                <a:cubicBezTo>
                  <a:pt x="386" y="23"/>
                  <a:pt x="385" y="24"/>
                  <a:pt x="385" y="24"/>
                </a:cubicBezTo>
                <a:cubicBezTo>
                  <a:pt x="385" y="24"/>
                  <a:pt x="385" y="24"/>
                  <a:pt x="385" y="23"/>
                </a:cubicBezTo>
                <a:cubicBezTo>
                  <a:pt x="383" y="19"/>
                  <a:pt x="382" y="16"/>
                  <a:pt x="381" y="16"/>
                </a:cubicBezTo>
                <a:cubicBezTo>
                  <a:pt x="381" y="17"/>
                  <a:pt x="382" y="19"/>
                  <a:pt x="383" y="24"/>
                </a:cubicBezTo>
                <a:cubicBezTo>
                  <a:pt x="384" y="25"/>
                  <a:pt x="384" y="26"/>
                  <a:pt x="384" y="28"/>
                </a:cubicBezTo>
                <a:cubicBezTo>
                  <a:pt x="384" y="28"/>
                  <a:pt x="384" y="29"/>
                  <a:pt x="383" y="30"/>
                </a:cubicBezTo>
                <a:cubicBezTo>
                  <a:pt x="383" y="25"/>
                  <a:pt x="382" y="22"/>
                  <a:pt x="381" y="19"/>
                </a:cubicBezTo>
                <a:cubicBezTo>
                  <a:pt x="381" y="14"/>
                  <a:pt x="380" y="11"/>
                  <a:pt x="380" y="11"/>
                </a:cubicBezTo>
                <a:cubicBezTo>
                  <a:pt x="379" y="11"/>
                  <a:pt x="379" y="14"/>
                  <a:pt x="380" y="20"/>
                </a:cubicBezTo>
                <a:cubicBezTo>
                  <a:pt x="380" y="22"/>
                  <a:pt x="380" y="26"/>
                  <a:pt x="380" y="29"/>
                </a:cubicBezTo>
                <a:cubicBezTo>
                  <a:pt x="380" y="30"/>
                  <a:pt x="380" y="31"/>
                  <a:pt x="380" y="32"/>
                </a:cubicBezTo>
                <a:cubicBezTo>
                  <a:pt x="380" y="33"/>
                  <a:pt x="380" y="34"/>
                  <a:pt x="380" y="35"/>
                </a:cubicBezTo>
                <a:cubicBezTo>
                  <a:pt x="380" y="35"/>
                  <a:pt x="380" y="35"/>
                  <a:pt x="380" y="35"/>
                </a:cubicBezTo>
                <a:cubicBezTo>
                  <a:pt x="380" y="34"/>
                  <a:pt x="379" y="33"/>
                  <a:pt x="378" y="31"/>
                </a:cubicBezTo>
                <a:cubicBezTo>
                  <a:pt x="379" y="31"/>
                  <a:pt x="379" y="31"/>
                  <a:pt x="379" y="30"/>
                </a:cubicBezTo>
                <a:cubicBezTo>
                  <a:pt x="379" y="30"/>
                  <a:pt x="379" y="30"/>
                  <a:pt x="378" y="31"/>
                </a:cubicBezTo>
                <a:cubicBezTo>
                  <a:pt x="378" y="31"/>
                  <a:pt x="378" y="30"/>
                  <a:pt x="378" y="30"/>
                </a:cubicBezTo>
                <a:cubicBezTo>
                  <a:pt x="378" y="30"/>
                  <a:pt x="378" y="30"/>
                  <a:pt x="378" y="29"/>
                </a:cubicBezTo>
                <a:cubicBezTo>
                  <a:pt x="376" y="25"/>
                  <a:pt x="374" y="23"/>
                  <a:pt x="374" y="24"/>
                </a:cubicBezTo>
                <a:cubicBezTo>
                  <a:pt x="374" y="24"/>
                  <a:pt x="374" y="24"/>
                  <a:pt x="375" y="26"/>
                </a:cubicBezTo>
                <a:cubicBezTo>
                  <a:pt x="372" y="23"/>
                  <a:pt x="371" y="21"/>
                  <a:pt x="371" y="22"/>
                </a:cubicBezTo>
                <a:cubicBezTo>
                  <a:pt x="371" y="22"/>
                  <a:pt x="372" y="24"/>
                  <a:pt x="374" y="28"/>
                </a:cubicBezTo>
                <a:cubicBezTo>
                  <a:pt x="375" y="29"/>
                  <a:pt x="375" y="30"/>
                  <a:pt x="376" y="32"/>
                </a:cubicBezTo>
                <a:cubicBezTo>
                  <a:pt x="376" y="32"/>
                  <a:pt x="376" y="32"/>
                  <a:pt x="376" y="32"/>
                </a:cubicBezTo>
                <a:cubicBezTo>
                  <a:pt x="375" y="32"/>
                  <a:pt x="375" y="33"/>
                  <a:pt x="374" y="33"/>
                </a:cubicBezTo>
                <a:cubicBezTo>
                  <a:pt x="374" y="33"/>
                  <a:pt x="374" y="33"/>
                  <a:pt x="373" y="33"/>
                </a:cubicBezTo>
                <a:cubicBezTo>
                  <a:pt x="373" y="31"/>
                  <a:pt x="372" y="28"/>
                  <a:pt x="371" y="27"/>
                </a:cubicBezTo>
                <a:cubicBezTo>
                  <a:pt x="370" y="23"/>
                  <a:pt x="369" y="20"/>
                  <a:pt x="369" y="20"/>
                </a:cubicBezTo>
                <a:cubicBezTo>
                  <a:pt x="369" y="21"/>
                  <a:pt x="369" y="23"/>
                  <a:pt x="370" y="27"/>
                </a:cubicBezTo>
                <a:cubicBezTo>
                  <a:pt x="370" y="28"/>
                  <a:pt x="370" y="30"/>
                  <a:pt x="370" y="31"/>
                </a:cubicBezTo>
                <a:cubicBezTo>
                  <a:pt x="370" y="31"/>
                  <a:pt x="370" y="30"/>
                  <a:pt x="369" y="30"/>
                </a:cubicBezTo>
                <a:cubicBezTo>
                  <a:pt x="368" y="30"/>
                  <a:pt x="368" y="30"/>
                  <a:pt x="368" y="30"/>
                </a:cubicBezTo>
                <a:cubicBezTo>
                  <a:pt x="368" y="27"/>
                  <a:pt x="367" y="26"/>
                  <a:pt x="367" y="26"/>
                </a:cubicBezTo>
                <a:cubicBezTo>
                  <a:pt x="367" y="26"/>
                  <a:pt x="366" y="31"/>
                  <a:pt x="366" y="40"/>
                </a:cubicBezTo>
                <a:cubicBezTo>
                  <a:pt x="366" y="40"/>
                  <a:pt x="366" y="41"/>
                  <a:pt x="365" y="41"/>
                </a:cubicBezTo>
                <a:cubicBezTo>
                  <a:pt x="365" y="40"/>
                  <a:pt x="365" y="40"/>
                  <a:pt x="365" y="39"/>
                </a:cubicBezTo>
                <a:cubicBezTo>
                  <a:pt x="365" y="36"/>
                  <a:pt x="365" y="33"/>
                  <a:pt x="366" y="31"/>
                </a:cubicBezTo>
                <a:cubicBezTo>
                  <a:pt x="366" y="26"/>
                  <a:pt x="365" y="24"/>
                  <a:pt x="365" y="24"/>
                </a:cubicBezTo>
                <a:cubicBezTo>
                  <a:pt x="365" y="24"/>
                  <a:pt x="364" y="28"/>
                  <a:pt x="363" y="33"/>
                </a:cubicBezTo>
                <a:cubicBezTo>
                  <a:pt x="362" y="28"/>
                  <a:pt x="360" y="24"/>
                  <a:pt x="359" y="21"/>
                </a:cubicBezTo>
                <a:cubicBezTo>
                  <a:pt x="356" y="16"/>
                  <a:pt x="355" y="14"/>
                  <a:pt x="355" y="14"/>
                </a:cubicBezTo>
                <a:cubicBezTo>
                  <a:pt x="354" y="14"/>
                  <a:pt x="355" y="17"/>
                  <a:pt x="357" y="22"/>
                </a:cubicBezTo>
                <a:cubicBezTo>
                  <a:pt x="358" y="26"/>
                  <a:pt x="360" y="33"/>
                  <a:pt x="361" y="40"/>
                </a:cubicBezTo>
                <a:cubicBezTo>
                  <a:pt x="360" y="37"/>
                  <a:pt x="360" y="33"/>
                  <a:pt x="359" y="30"/>
                </a:cubicBezTo>
                <a:cubicBezTo>
                  <a:pt x="358" y="27"/>
                  <a:pt x="357" y="24"/>
                  <a:pt x="356" y="22"/>
                </a:cubicBezTo>
                <a:cubicBezTo>
                  <a:pt x="354" y="17"/>
                  <a:pt x="353" y="15"/>
                  <a:pt x="353" y="15"/>
                </a:cubicBezTo>
                <a:cubicBezTo>
                  <a:pt x="353" y="15"/>
                  <a:pt x="353" y="18"/>
                  <a:pt x="354" y="23"/>
                </a:cubicBezTo>
                <a:cubicBezTo>
                  <a:pt x="355" y="24"/>
                  <a:pt x="355" y="26"/>
                  <a:pt x="355" y="28"/>
                </a:cubicBezTo>
                <a:cubicBezTo>
                  <a:pt x="355" y="27"/>
                  <a:pt x="355" y="26"/>
                  <a:pt x="354" y="26"/>
                </a:cubicBezTo>
                <a:cubicBezTo>
                  <a:pt x="354" y="23"/>
                  <a:pt x="353" y="20"/>
                  <a:pt x="353" y="18"/>
                </a:cubicBezTo>
                <a:cubicBezTo>
                  <a:pt x="352" y="13"/>
                  <a:pt x="351" y="10"/>
                  <a:pt x="351" y="10"/>
                </a:cubicBezTo>
                <a:cubicBezTo>
                  <a:pt x="351" y="10"/>
                  <a:pt x="351" y="13"/>
                  <a:pt x="351" y="18"/>
                </a:cubicBezTo>
                <a:cubicBezTo>
                  <a:pt x="351" y="22"/>
                  <a:pt x="352" y="27"/>
                  <a:pt x="352" y="33"/>
                </a:cubicBezTo>
                <a:cubicBezTo>
                  <a:pt x="352" y="33"/>
                  <a:pt x="352" y="34"/>
                  <a:pt x="351" y="34"/>
                </a:cubicBezTo>
                <a:cubicBezTo>
                  <a:pt x="351" y="33"/>
                  <a:pt x="350" y="31"/>
                  <a:pt x="350" y="30"/>
                </a:cubicBezTo>
                <a:cubicBezTo>
                  <a:pt x="350" y="30"/>
                  <a:pt x="351" y="29"/>
                  <a:pt x="351" y="29"/>
                </a:cubicBezTo>
                <a:cubicBezTo>
                  <a:pt x="351" y="29"/>
                  <a:pt x="350" y="29"/>
                  <a:pt x="350" y="30"/>
                </a:cubicBezTo>
                <a:cubicBezTo>
                  <a:pt x="349" y="29"/>
                  <a:pt x="349" y="28"/>
                  <a:pt x="349" y="27"/>
                </a:cubicBezTo>
                <a:cubicBezTo>
                  <a:pt x="348" y="24"/>
                  <a:pt x="348" y="21"/>
                  <a:pt x="347" y="18"/>
                </a:cubicBezTo>
                <a:cubicBezTo>
                  <a:pt x="347" y="13"/>
                  <a:pt x="347" y="10"/>
                  <a:pt x="346" y="10"/>
                </a:cubicBezTo>
                <a:cubicBezTo>
                  <a:pt x="346" y="10"/>
                  <a:pt x="346" y="13"/>
                  <a:pt x="345" y="19"/>
                </a:cubicBezTo>
                <a:cubicBezTo>
                  <a:pt x="345" y="19"/>
                  <a:pt x="345" y="20"/>
                  <a:pt x="345" y="21"/>
                </a:cubicBezTo>
                <a:cubicBezTo>
                  <a:pt x="344" y="17"/>
                  <a:pt x="343" y="15"/>
                  <a:pt x="343" y="15"/>
                </a:cubicBezTo>
                <a:cubicBezTo>
                  <a:pt x="343" y="15"/>
                  <a:pt x="343" y="15"/>
                  <a:pt x="343" y="16"/>
                </a:cubicBezTo>
                <a:cubicBezTo>
                  <a:pt x="342" y="12"/>
                  <a:pt x="342" y="10"/>
                  <a:pt x="341" y="10"/>
                </a:cubicBezTo>
                <a:cubicBezTo>
                  <a:pt x="341" y="10"/>
                  <a:pt x="341" y="13"/>
                  <a:pt x="341" y="18"/>
                </a:cubicBezTo>
                <a:cubicBezTo>
                  <a:pt x="341" y="19"/>
                  <a:pt x="341" y="20"/>
                  <a:pt x="341" y="21"/>
                </a:cubicBezTo>
                <a:cubicBezTo>
                  <a:pt x="341" y="20"/>
                  <a:pt x="340" y="19"/>
                  <a:pt x="340" y="19"/>
                </a:cubicBezTo>
                <a:cubicBezTo>
                  <a:pt x="340" y="19"/>
                  <a:pt x="340" y="22"/>
                  <a:pt x="341" y="26"/>
                </a:cubicBezTo>
                <a:cubicBezTo>
                  <a:pt x="341" y="27"/>
                  <a:pt x="341" y="28"/>
                  <a:pt x="342" y="29"/>
                </a:cubicBezTo>
                <a:cubicBezTo>
                  <a:pt x="342" y="30"/>
                  <a:pt x="342" y="30"/>
                  <a:pt x="342" y="31"/>
                </a:cubicBezTo>
                <a:cubicBezTo>
                  <a:pt x="341" y="31"/>
                  <a:pt x="341" y="31"/>
                  <a:pt x="341" y="31"/>
                </a:cubicBezTo>
                <a:cubicBezTo>
                  <a:pt x="340" y="29"/>
                  <a:pt x="340" y="27"/>
                  <a:pt x="339" y="26"/>
                </a:cubicBezTo>
                <a:cubicBezTo>
                  <a:pt x="339" y="25"/>
                  <a:pt x="339" y="25"/>
                  <a:pt x="338" y="25"/>
                </a:cubicBezTo>
                <a:cubicBezTo>
                  <a:pt x="338" y="25"/>
                  <a:pt x="338" y="25"/>
                  <a:pt x="338" y="25"/>
                </a:cubicBezTo>
                <a:cubicBezTo>
                  <a:pt x="338" y="25"/>
                  <a:pt x="338" y="25"/>
                  <a:pt x="338" y="25"/>
                </a:cubicBezTo>
                <a:cubicBezTo>
                  <a:pt x="336" y="22"/>
                  <a:pt x="335" y="20"/>
                  <a:pt x="335" y="20"/>
                </a:cubicBezTo>
                <a:cubicBezTo>
                  <a:pt x="335" y="20"/>
                  <a:pt x="335" y="22"/>
                  <a:pt x="336" y="24"/>
                </a:cubicBezTo>
                <a:cubicBezTo>
                  <a:pt x="336" y="25"/>
                  <a:pt x="335" y="28"/>
                  <a:pt x="334" y="32"/>
                </a:cubicBezTo>
                <a:cubicBezTo>
                  <a:pt x="333" y="27"/>
                  <a:pt x="331" y="23"/>
                  <a:pt x="330" y="20"/>
                </a:cubicBezTo>
                <a:cubicBezTo>
                  <a:pt x="329" y="19"/>
                  <a:pt x="329" y="18"/>
                  <a:pt x="329" y="18"/>
                </a:cubicBezTo>
                <a:cubicBezTo>
                  <a:pt x="329" y="14"/>
                  <a:pt x="329" y="11"/>
                  <a:pt x="330" y="9"/>
                </a:cubicBezTo>
                <a:cubicBezTo>
                  <a:pt x="331" y="6"/>
                  <a:pt x="332" y="4"/>
                  <a:pt x="332" y="2"/>
                </a:cubicBezTo>
                <a:cubicBezTo>
                  <a:pt x="333" y="1"/>
                  <a:pt x="333" y="0"/>
                  <a:pt x="333" y="0"/>
                </a:cubicBezTo>
                <a:cubicBezTo>
                  <a:pt x="333" y="0"/>
                  <a:pt x="333" y="1"/>
                  <a:pt x="332" y="2"/>
                </a:cubicBezTo>
                <a:cubicBezTo>
                  <a:pt x="331" y="3"/>
                  <a:pt x="329" y="6"/>
                  <a:pt x="328" y="8"/>
                </a:cubicBezTo>
                <a:cubicBezTo>
                  <a:pt x="328" y="10"/>
                  <a:pt x="327" y="12"/>
                  <a:pt x="327" y="14"/>
                </a:cubicBezTo>
                <a:cubicBezTo>
                  <a:pt x="326" y="14"/>
                  <a:pt x="326" y="13"/>
                  <a:pt x="326" y="13"/>
                </a:cubicBezTo>
                <a:cubicBezTo>
                  <a:pt x="326" y="13"/>
                  <a:pt x="326" y="14"/>
                  <a:pt x="326" y="15"/>
                </a:cubicBezTo>
                <a:cubicBezTo>
                  <a:pt x="326" y="18"/>
                  <a:pt x="326" y="21"/>
                  <a:pt x="325" y="24"/>
                </a:cubicBezTo>
                <a:cubicBezTo>
                  <a:pt x="325" y="24"/>
                  <a:pt x="325" y="24"/>
                  <a:pt x="325" y="24"/>
                </a:cubicBezTo>
                <a:cubicBezTo>
                  <a:pt x="325" y="24"/>
                  <a:pt x="325" y="23"/>
                  <a:pt x="325" y="23"/>
                </a:cubicBezTo>
                <a:cubicBezTo>
                  <a:pt x="326" y="18"/>
                  <a:pt x="326" y="16"/>
                  <a:pt x="326" y="16"/>
                </a:cubicBezTo>
                <a:cubicBezTo>
                  <a:pt x="325" y="16"/>
                  <a:pt x="324" y="18"/>
                  <a:pt x="323" y="23"/>
                </a:cubicBezTo>
                <a:cubicBezTo>
                  <a:pt x="322" y="25"/>
                  <a:pt x="322" y="28"/>
                  <a:pt x="322" y="31"/>
                </a:cubicBezTo>
                <a:cubicBezTo>
                  <a:pt x="321" y="29"/>
                  <a:pt x="321" y="28"/>
                  <a:pt x="320" y="26"/>
                </a:cubicBezTo>
                <a:cubicBezTo>
                  <a:pt x="319" y="23"/>
                  <a:pt x="319" y="20"/>
                  <a:pt x="318" y="17"/>
                </a:cubicBezTo>
                <a:cubicBezTo>
                  <a:pt x="318" y="12"/>
                  <a:pt x="318" y="9"/>
                  <a:pt x="318" y="9"/>
                </a:cubicBezTo>
                <a:cubicBezTo>
                  <a:pt x="317" y="9"/>
                  <a:pt x="317" y="12"/>
                  <a:pt x="316" y="18"/>
                </a:cubicBezTo>
                <a:cubicBezTo>
                  <a:pt x="316" y="20"/>
                  <a:pt x="317" y="23"/>
                  <a:pt x="317" y="27"/>
                </a:cubicBezTo>
                <a:cubicBezTo>
                  <a:pt x="317" y="26"/>
                  <a:pt x="317" y="26"/>
                  <a:pt x="317" y="26"/>
                </a:cubicBezTo>
                <a:cubicBezTo>
                  <a:pt x="316" y="25"/>
                  <a:pt x="315" y="24"/>
                  <a:pt x="315" y="24"/>
                </a:cubicBezTo>
                <a:cubicBezTo>
                  <a:pt x="314" y="19"/>
                  <a:pt x="313" y="15"/>
                  <a:pt x="312" y="12"/>
                </a:cubicBezTo>
                <a:cubicBezTo>
                  <a:pt x="310" y="7"/>
                  <a:pt x="309" y="4"/>
                  <a:pt x="309" y="4"/>
                </a:cubicBezTo>
                <a:cubicBezTo>
                  <a:pt x="309" y="4"/>
                  <a:pt x="311" y="14"/>
                  <a:pt x="312" y="30"/>
                </a:cubicBezTo>
                <a:cubicBezTo>
                  <a:pt x="312" y="30"/>
                  <a:pt x="312" y="30"/>
                  <a:pt x="312" y="30"/>
                </a:cubicBezTo>
                <a:cubicBezTo>
                  <a:pt x="312" y="30"/>
                  <a:pt x="312" y="30"/>
                  <a:pt x="312" y="30"/>
                </a:cubicBezTo>
                <a:cubicBezTo>
                  <a:pt x="312" y="31"/>
                  <a:pt x="312" y="32"/>
                  <a:pt x="313" y="33"/>
                </a:cubicBezTo>
                <a:cubicBezTo>
                  <a:pt x="312" y="32"/>
                  <a:pt x="311" y="31"/>
                  <a:pt x="311" y="31"/>
                </a:cubicBezTo>
                <a:cubicBezTo>
                  <a:pt x="311" y="31"/>
                  <a:pt x="311" y="31"/>
                  <a:pt x="311" y="30"/>
                </a:cubicBezTo>
                <a:cubicBezTo>
                  <a:pt x="310" y="30"/>
                  <a:pt x="310" y="30"/>
                  <a:pt x="310" y="30"/>
                </a:cubicBezTo>
                <a:cubicBezTo>
                  <a:pt x="310" y="22"/>
                  <a:pt x="308" y="15"/>
                  <a:pt x="306" y="11"/>
                </a:cubicBezTo>
                <a:cubicBezTo>
                  <a:pt x="305" y="5"/>
                  <a:pt x="303" y="2"/>
                  <a:pt x="303" y="2"/>
                </a:cubicBezTo>
                <a:cubicBezTo>
                  <a:pt x="303" y="2"/>
                  <a:pt x="304" y="6"/>
                  <a:pt x="305" y="12"/>
                </a:cubicBezTo>
                <a:cubicBezTo>
                  <a:pt x="305" y="15"/>
                  <a:pt x="306" y="19"/>
                  <a:pt x="306" y="23"/>
                </a:cubicBezTo>
                <a:cubicBezTo>
                  <a:pt x="305" y="21"/>
                  <a:pt x="303" y="19"/>
                  <a:pt x="302" y="17"/>
                </a:cubicBezTo>
                <a:cubicBezTo>
                  <a:pt x="298" y="13"/>
                  <a:pt x="297" y="10"/>
                  <a:pt x="296" y="11"/>
                </a:cubicBezTo>
                <a:cubicBezTo>
                  <a:pt x="296" y="11"/>
                  <a:pt x="297" y="14"/>
                  <a:pt x="300" y="18"/>
                </a:cubicBezTo>
                <a:cubicBezTo>
                  <a:pt x="301" y="20"/>
                  <a:pt x="302" y="21"/>
                  <a:pt x="303" y="23"/>
                </a:cubicBezTo>
                <a:cubicBezTo>
                  <a:pt x="303" y="24"/>
                  <a:pt x="303" y="25"/>
                  <a:pt x="303" y="25"/>
                </a:cubicBezTo>
                <a:cubicBezTo>
                  <a:pt x="303" y="27"/>
                  <a:pt x="303" y="29"/>
                  <a:pt x="303" y="31"/>
                </a:cubicBezTo>
                <a:cubicBezTo>
                  <a:pt x="303" y="30"/>
                  <a:pt x="302" y="29"/>
                  <a:pt x="302" y="29"/>
                </a:cubicBezTo>
                <a:cubicBezTo>
                  <a:pt x="302" y="29"/>
                  <a:pt x="302" y="29"/>
                  <a:pt x="302" y="29"/>
                </a:cubicBezTo>
                <a:cubicBezTo>
                  <a:pt x="302" y="29"/>
                  <a:pt x="302" y="29"/>
                  <a:pt x="302" y="29"/>
                </a:cubicBezTo>
                <a:cubicBezTo>
                  <a:pt x="301" y="28"/>
                  <a:pt x="301" y="27"/>
                  <a:pt x="300" y="27"/>
                </a:cubicBezTo>
                <a:cubicBezTo>
                  <a:pt x="300" y="26"/>
                  <a:pt x="299" y="26"/>
                  <a:pt x="299" y="25"/>
                </a:cubicBezTo>
                <a:cubicBezTo>
                  <a:pt x="299" y="24"/>
                  <a:pt x="299" y="24"/>
                  <a:pt x="299" y="23"/>
                </a:cubicBezTo>
                <a:cubicBezTo>
                  <a:pt x="299" y="21"/>
                  <a:pt x="300" y="20"/>
                  <a:pt x="300" y="20"/>
                </a:cubicBezTo>
                <a:cubicBezTo>
                  <a:pt x="300" y="20"/>
                  <a:pt x="299" y="21"/>
                  <a:pt x="298" y="21"/>
                </a:cubicBezTo>
                <a:cubicBezTo>
                  <a:pt x="298" y="21"/>
                  <a:pt x="298" y="20"/>
                  <a:pt x="298" y="20"/>
                </a:cubicBezTo>
                <a:cubicBezTo>
                  <a:pt x="297" y="15"/>
                  <a:pt x="297" y="13"/>
                  <a:pt x="297" y="13"/>
                </a:cubicBezTo>
                <a:cubicBezTo>
                  <a:pt x="296" y="13"/>
                  <a:pt x="296" y="16"/>
                  <a:pt x="296" y="21"/>
                </a:cubicBezTo>
                <a:cubicBezTo>
                  <a:pt x="296" y="21"/>
                  <a:pt x="296" y="22"/>
                  <a:pt x="296" y="23"/>
                </a:cubicBezTo>
                <a:cubicBezTo>
                  <a:pt x="296" y="22"/>
                  <a:pt x="296" y="22"/>
                  <a:pt x="296" y="22"/>
                </a:cubicBezTo>
                <a:cubicBezTo>
                  <a:pt x="295" y="22"/>
                  <a:pt x="296" y="23"/>
                  <a:pt x="296" y="24"/>
                </a:cubicBezTo>
                <a:cubicBezTo>
                  <a:pt x="296" y="24"/>
                  <a:pt x="296" y="24"/>
                  <a:pt x="296" y="24"/>
                </a:cubicBezTo>
                <a:cubicBezTo>
                  <a:pt x="296" y="25"/>
                  <a:pt x="296" y="25"/>
                  <a:pt x="295" y="26"/>
                </a:cubicBezTo>
                <a:cubicBezTo>
                  <a:pt x="295" y="27"/>
                  <a:pt x="294" y="28"/>
                  <a:pt x="294" y="29"/>
                </a:cubicBezTo>
                <a:cubicBezTo>
                  <a:pt x="294" y="29"/>
                  <a:pt x="294" y="29"/>
                  <a:pt x="294" y="29"/>
                </a:cubicBezTo>
                <a:cubicBezTo>
                  <a:pt x="292" y="26"/>
                  <a:pt x="291" y="25"/>
                  <a:pt x="290" y="24"/>
                </a:cubicBezTo>
                <a:cubicBezTo>
                  <a:pt x="290" y="23"/>
                  <a:pt x="291" y="22"/>
                  <a:pt x="290" y="22"/>
                </a:cubicBezTo>
                <a:cubicBezTo>
                  <a:pt x="290" y="22"/>
                  <a:pt x="289" y="24"/>
                  <a:pt x="287" y="28"/>
                </a:cubicBezTo>
                <a:cubicBezTo>
                  <a:pt x="286" y="30"/>
                  <a:pt x="286" y="32"/>
                  <a:pt x="285" y="35"/>
                </a:cubicBezTo>
                <a:cubicBezTo>
                  <a:pt x="286" y="29"/>
                  <a:pt x="287" y="23"/>
                  <a:pt x="288" y="19"/>
                </a:cubicBezTo>
                <a:cubicBezTo>
                  <a:pt x="289" y="15"/>
                  <a:pt x="289" y="12"/>
                  <a:pt x="289" y="12"/>
                </a:cubicBezTo>
                <a:cubicBezTo>
                  <a:pt x="289" y="12"/>
                  <a:pt x="288" y="15"/>
                  <a:pt x="286" y="19"/>
                </a:cubicBezTo>
                <a:cubicBezTo>
                  <a:pt x="285" y="22"/>
                  <a:pt x="284" y="25"/>
                  <a:pt x="283" y="29"/>
                </a:cubicBezTo>
                <a:cubicBezTo>
                  <a:pt x="282" y="24"/>
                  <a:pt x="282" y="21"/>
                  <a:pt x="281" y="21"/>
                </a:cubicBezTo>
                <a:cubicBezTo>
                  <a:pt x="281" y="21"/>
                  <a:pt x="281" y="24"/>
                  <a:pt x="281" y="28"/>
                </a:cubicBezTo>
                <a:cubicBezTo>
                  <a:pt x="281" y="30"/>
                  <a:pt x="281" y="33"/>
                  <a:pt x="281" y="36"/>
                </a:cubicBezTo>
                <a:cubicBezTo>
                  <a:pt x="281" y="37"/>
                  <a:pt x="281" y="37"/>
                  <a:pt x="281" y="37"/>
                </a:cubicBezTo>
                <a:cubicBezTo>
                  <a:pt x="281" y="28"/>
                  <a:pt x="280" y="23"/>
                  <a:pt x="280" y="23"/>
                </a:cubicBezTo>
                <a:cubicBezTo>
                  <a:pt x="280" y="23"/>
                  <a:pt x="279" y="27"/>
                  <a:pt x="278" y="34"/>
                </a:cubicBezTo>
                <a:cubicBezTo>
                  <a:pt x="278" y="33"/>
                  <a:pt x="278" y="33"/>
                  <a:pt x="277" y="33"/>
                </a:cubicBezTo>
                <a:cubicBezTo>
                  <a:pt x="278" y="29"/>
                  <a:pt x="278" y="26"/>
                  <a:pt x="278" y="24"/>
                </a:cubicBezTo>
                <a:cubicBezTo>
                  <a:pt x="279" y="20"/>
                  <a:pt x="279" y="18"/>
                  <a:pt x="279" y="18"/>
                </a:cubicBezTo>
                <a:cubicBezTo>
                  <a:pt x="278" y="18"/>
                  <a:pt x="277" y="20"/>
                  <a:pt x="276" y="24"/>
                </a:cubicBezTo>
                <a:cubicBezTo>
                  <a:pt x="276" y="26"/>
                  <a:pt x="275" y="28"/>
                  <a:pt x="275" y="30"/>
                </a:cubicBezTo>
                <a:cubicBezTo>
                  <a:pt x="275" y="30"/>
                  <a:pt x="275" y="30"/>
                  <a:pt x="275" y="30"/>
                </a:cubicBezTo>
                <a:cubicBezTo>
                  <a:pt x="275" y="30"/>
                  <a:pt x="274" y="30"/>
                  <a:pt x="274" y="29"/>
                </a:cubicBezTo>
                <a:cubicBezTo>
                  <a:pt x="275" y="29"/>
                  <a:pt x="275" y="28"/>
                  <a:pt x="275" y="28"/>
                </a:cubicBezTo>
                <a:cubicBezTo>
                  <a:pt x="275" y="28"/>
                  <a:pt x="274" y="28"/>
                  <a:pt x="274" y="29"/>
                </a:cubicBezTo>
                <a:cubicBezTo>
                  <a:pt x="274" y="29"/>
                  <a:pt x="274" y="29"/>
                  <a:pt x="274" y="29"/>
                </a:cubicBezTo>
                <a:cubicBezTo>
                  <a:pt x="274" y="27"/>
                  <a:pt x="274" y="26"/>
                  <a:pt x="275" y="25"/>
                </a:cubicBezTo>
                <a:cubicBezTo>
                  <a:pt x="277" y="21"/>
                  <a:pt x="277" y="19"/>
                  <a:pt x="277" y="18"/>
                </a:cubicBezTo>
                <a:cubicBezTo>
                  <a:pt x="277" y="18"/>
                  <a:pt x="276" y="20"/>
                  <a:pt x="274" y="22"/>
                </a:cubicBezTo>
                <a:cubicBezTo>
                  <a:pt x="275" y="21"/>
                  <a:pt x="275" y="20"/>
                  <a:pt x="275" y="20"/>
                </a:cubicBezTo>
                <a:cubicBezTo>
                  <a:pt x="274" y="20"/>
                  <a:pt x="273" y="22"/>
                  <a:pt x="272" y="26"/>
                </a:cubicBezTo>
                <a:cubicBezTo>
                  <a:pt x="272" y="26"/>
                  <a:pt x="272" y="27"/>
                  <a:pt x="272" y="27"/>
                </a:cubicBezTo>
                <a:cubicBezTo>
                  <a:pt x="272" y="27"/>
                  <a:pt x="272" y="27"/>
                  <a:pt x="271" y="27"/>
                </a:cubicBezTo>
                <a:cubicBezTo>
                  <a:pt x="271" y="27"/>
                  <a:pt x="271" y="27"/>
                  <a:pt x="271" y="27"/>
                </a:cubicBezTo>
                <a:cubicBezTo>
                  <a:pt x="271" y="27"/>
                  <a:pt x="271" y="27"/>
                  <a:pt x="270" y="27"/>
                </a:cubicBezTo>
                <a:cubicBezTo>
                  <a:pt x="271" y="25"/>
                  <a:pt x="271" y="23"/>
                  <a:pt x="271" y="22"/>
                </a:cubicBezTo>
                <a:cubicBezTo>
                  <a:pt x="271" y="21"/>
                  <a:pt x="272" y="20"/>
                  <a:pt x="272" y="20"/>
                </a:cubicBezTo>
                <a:cubicBezTo>
                  <a:pt x="272" y="20"/>
                  <a:pt x="271" y="20"/>
                  <a:pt x="271" y="20"/>
                </a:cubicBezTo>
                <a:cubicBezTo>
                  <a:pt x="271" y="19"/>
                  <a:pt x="271" y="17"/>
                  <a:pt x="271" y="16"/>
                </a:cubicBezTo>
                <a:cubicBezTo>
                  <a:pt x="271" y="11"/>
                  <a:pt x="271" y="8"/>
                  <a:pt x="271" y="8"/>
                </a:cubicBezTo>
                <a:cubicBezTo>
                  <a:pt x="270" y="8"/>
                  <a:pt x="270" y="10"/>
                  <a:pt x="269" y="13"/>
                </a:cubicBezTo>
                <a:cubicBezTo>
                  <a:pt x="269" y="13"/>
                  <a:pt x="269" y="13"/>
                  <a:pt x="269" y="13"/>
                </a:cubicBezTo>
                <a:cubicBezTo>
                  <a:pt x="269" y="13"/>
                  <a:pt x="268" y="15"/>
                  <a:pt x="267" y="19"/>
                </a:cubicBezTo>
                <a:cubicBezTo>
                  <a:pt x="267" y="18"/>
                  <a:pt x="267" y="17"/>
                  <a:pt x="267" y="16"/>
                </a:cubicBezTo>
                <a:cubicBezTo>
                  <a:pt x="266" y="11"/>
                  <a:pt x="266" y="8"/>
                  <a:pt x="266" y="8"/>
                </a:cubicBezTo>
                <a:cubicBezTo>
                  <a:pt x="265" y="8"/>
                  <a:pt x="265" y="11"/>
                  <a:pt x="265" y="16"/>
                </a:cubicBezTo>
                <a:cubicBezTo>
                  <a:pt x="264" y="22"/>
                  <a:pt x="263" y="29"/>
                  <a:pt x="259" y="37"/>
                </a:cubicBezTo>
                <a:cubicBezTo>
                  <a:pt x="259" y="38"/>
                  <a:pt x="258" y="38"/>
                  <a:pt x="258" y="39"/>
                </a:cubicBezTo>
                <a:cubicBezTo>
                  <a:pt x="257" y="40"/>
                  <a:pt x="257" y="41"/>
                  <a:pt x="256" y="42"/>
                </a:cubicBezTo>
                <a:cubicBezTo>
                  <a:pt x="258" y="31"/>
                  <a:pt x="259" y="25"/>
                  <a:pt x="259" y="24"/>
                </a:cubicBezTo>
                <a:cubicBezTo>
                  <a:pt x="259" y="24"/>
                  <a:pt x="258" y="26"/>
                  <a:pt x="257" y="29"/>
                </a:cubicBezTo>
                <a:cubicBezTo>
                  <a:pt x="257" y="28"/>
                  <a:pt x="257" y="28"/>
                  <a:pt x="257" y="27"/>
                </a:cubicBezTo>
                <a:cubicBezTo>
                  <a:pt x="259" y="24"/>
                  <a:pt x="259" y="22"/>
                  <a:pt x="259" y="22"/>
                </a:cubicBezTo>
                <a:cubicBezTo>
                  <a:pt x="259" y="22"/>
                  <a:pt x="257" y="23"/>
                  <a:pt x="255" y="27"/>
                </a:cubicBezTo>
                <a:cubicBezTo>
                  <a:pt x="254" y="30"/>
                  <a:pt x="252" y="35"/>
                  <a:pt x="251" y="40"/>
                </a:cubicBezTo>
                <a:cubicBezTo>
                  <a:pt x="251" y="39"/>
                  <a:pt x="251" y="39"/>
                  <a:pt x="251" y="38"/>
                </a:cubicBezTo>
                <a:cubicBezTo>
                  <a:pt x="252" y="30"/>
                  <a:pt x="254" y="23"/>
                  <a:pt x="255" y="19"/>
                </a:cubicBezTo>
                <a:cubicBezTo>
                  <a:pt x="257" y="14"/>
                  <a:pt x="258" y="12"/>
                  <a:pt x="257" y="12"/>
                </a:cubicBezTo>
                <a:cubicBezTo>
                  <a:pt x="257" y="12"/>
                  <a:pt x="256" y="14"/>
                  <a:pt x="253" y="18"/>
                </a:cubicBezTo>
                <a:cubicBezTo>
                  <a:pt x="252" y="21"/>
                  <a:pt x="250" y="25"/>
                  <a:pt x="249" y="30"/>
                </a:cubicBezTo>
                <a:cubicBezTo>
                  <a:pt x="248" y="28"/>
                  <a:pt x="248" y="27"/>
                  <a:pt x="248" y="26"/>
                </a:cubicBezTo>
                <a:cubicBezTo>
                  <a:pt x="249" y="19"/>
                  <a:pt x="251" y="13"/>
                  <a:pt x="252" y="9"/>
                </a:cubicBezTo>
                <a:cubicBezTo>
                  <a:pt x="253" y="3"/>
                  <a:pt x="254" y="0"/>
                  <a:pt x="253" y="0"/>
                </a:cubicBezTo>
                <a:cubicBezTo>
                  <a:pt x="253" y="0"/>
                  <a:pt x="252" y="3"/>
                  <a:pt x="250" y="9"/>
                </a:cubicBezTo>
                <a:cubicBezTo>
                  <a:pt x="249" y="12"/>
                  <a:pt x="247" y="17"/>
                  <a:pt x="245" y="23"/>
                </a:cubicBezTo>
                <a:cubicBezTo>
                  <a:pt x="245" y="23"/>
                  <a:pt x="245" y="22"/>
                  <a:pt x="245" y="22"/>
                </a:cubicBezTo>
                <a:cubicBezTo>
                  <a:pt x="245" y="22"/>
                  <a:pt x="245" y="24"/>
                  <a:pt x="244" y="26"/>
                </a:cubicBezTo>
                <a:cubicBezTo>
                  <a:pt x="244" y="26"/>
                  <a:pt x="243" y="26"/>
                  <a:pt x="243" y="27"/>
                </a:cubicBezTo>
                <a:cubicBezTo>
                  <a:pt x="242" y="27"/>
                  <a:pt x="242" y="27"/>
                  <a:pt x="242" y="27"/>
                </a:cubicBezTo>
                <a:cubicBezTo>
                  <a:pt x="242" y="26"/>
                  <a:pt x="242" y="25"/>
                  <a:pt x="242" y="24"/>
                </a:cubicBezTo>
                <a:cubicBezTo>
                  <a:pt x="243" y="19"/>
                  <a:pt x="243" y="17"/>
                  <a:pt x="243" y="17"/>
                </a:cubicBezTo>
                <a:cubicBezTo>
                  <a:pt x="243" y="17"/>
                  <a:pt x="242" y="19"/>
                  <a:pt x="240" y="24"/>
                </a:cubicBezTo>
                <a:cubicBezTo>
                  <a:pt x="240" y="25"/>
                  <a:pt x="239" y="27"/>
                  <a:pt x="239" y="29"/>
                </a:cubicBezTo>
                <a:cubicBezTo>
                  <a:pt x="239" y="29"/>
                  <a:pt x="239" y="29"/>
                  <a:pt x="239" y="29"/>
                </a:cubicBezTo>
                <a:cubicBezTo>
                  <a:pt x="238" y="29"/>
                  <a:pt x="238" y="30"/>
                  <a:pt x="238" y="30"/>
                </a:cubicBezTo>
                <a:cubicBezTo>
                  <a:pt x="237" y="29"/>
                  <a:pt x="237" y="29"/>
                  <a:pt x="236" y="28"/>
                </a:cubicBezTo>
                <a:cubicBezTo>
                  <a:pt x="236" y="28"/>
                  <a:pt x="236" y="28"/>
                  <a:pt x="236" y="28"/>
                </a:cubicBezTo>
                <a:cubicBezTo>
                  <a:pt x="237" y="26"/>
                  <a:pt x="237" y="25"/>
                  <a:pt x="238" y="24"/>
                </a:cubicBezTo>
                <a:cubicBezTo>
                  <a:pt x="240" y="20"/>
                  <a:pt x="241" y="18"/>
                  <a:pt x="241" y="18"/>
                </a:cubicBezTo>
                <a:cubicBezTo>
                  <a:pt x="241" y="18"/>
                  <a:pt x="240" y="19"/>
                  <a:pt x="237" y="22"/>
                </a:cubicBezTo>
                <a:cubicBezTo>
                  <a:pt x="238" y="21"/>
                  <a:pt x="238" y="20"/>
                  <a:pt x="238" y="20"/>
                </a:cubicBezTo>
                <a:cubicBezTo>
                  <a:pt x="238" y="20"/>
                  <a:pt x="237" y="20"/>
                  <a:pt x="237" y="21"/>
                </a:cubicBezTo>
                <a:cubicBezTo>
                  <a:pt x="236" y="22"/>
                  <a:pt x="235" y="24"/>
                  <a:pt x="234" y="26"/>
                </a:cubicBezTo>
                <a:cubicBezTo>
                  <a:pt x="234" y="26"/>
                  <a:pt x="234" y="26"/>
                  <a:pt x="234" y="26"/>
                </a:cubicBezTo>
                <a:cubicBezTo>
                  <a:pt x="234" y="26"/>
                  <a:pt x="234" y="27"/>
                  <a:pt x="234" y="27"/>
                </a:cubicBezTo>
                <a:cubicBezTo>
                  <a:pt x="233" y="27"/>
                  <a:pt x="233" y="27"/>
                  <a:pt x="233" y="27"/>
                </a:cubicBezTo>
                <a:cubicBezTo>
                  <a:pt x="233" y="27"/>
                  <a:pt x="233" y="27"/>
                  <a:pt x="233" y="28"/>
                </a:cubicBezTo>
                <a:cubicBezTo>
                  <a:pt x="233" y="29"/>
                  <a:pt x="232" y="30"/>
                  <a:pt x="232" y="31"/>
                </a:cubicBezTo>
                <a:cubicBezTo>
                  <a:pt x="232" y="31"/>
                  <a:pt x="232" y="31"/>
                  <a:pt x="232" y="31"/>
                </a:cubicBezTo>
                <a:cubicBezTo>
                  <a:pt x="232" y="29"/>
                  <a:pt x="232" y="28"/>
                  <a:pt x="232" y="27"/>
                </a:cubicBezTo>
                <a:cubicBezTo>
                  <a:pt x="232" y="26"/>
                  <a:pt x="232" y="25"/>
                  <a:pt x="232" y="25"/>
                </a:cubicBezTo>
                <a:cubicBezTo>
                  <a:pt x="232" y="21"/>
                  <a:pt x="232" y="18"/>
                  <a:pt x="232" y="15"/>
                </a:cubicBezTo>
                <a:cubicBezTo>
                  <a:pt x="233" y="10"/>
                  <a:pt x="233" y="7"/>
                  <a:pt x="232" y="7"/>
                </a:cubicBezTo>
                <a:cubicBezTo>
                  <a:pt x="232" y="7"/>
                  <a:pt x="231" y="10"/>
                  <a:pt x="230" y="15"/>
                </a:cubicBezTo>
                <a:cubicBezTo>
                  <a:pt x="230" y="18"/>
                  <a:pt x="229" y="22"/>
                  <a:pt x="229" y="25"/>
                </a:cubicBezTo>
                <a:cubicBezTo>
                  <a:pt x="228" y="25"/>
                  <a:pt x="228" y="24"/>
                  <a:pt x="228" y="24"/>
                </a:cubicBezTo>
                <a:cubicBezTo>
                  <a:pt x="229" y="16"/>
                  <a:pt x="231" y="12"/>
                  <a:pt x="231" y="12"/>
                </a:cubicBezTo>
                <a:cubicBezTo>
                  <a:pt x="230" y="12"/>
                  <a:pt x="229" y="15"/>
                  <a:pt x="227" y="19"/>
                </a:cubicBezTo>
                <a:cubicBezTo>
                  <a:pt x="227" y="19"/>
                  <a:pt x="227" y="20"/>
                  <a:pt x="227" y="20"/>
                </a:cubicBezTo>
                <a:cubicBezTo>
                  <a:pt x="226" y="19"/>
                  <a:pt x="226" y="19"/>
                  <a:pt x="226" y="18"/>
                </a:cubicBezTo>
                <a:cubicBezTo>
                  <a:pt x="224" y="14"/>
                  <a:pt x="223" y="11"/>
                  <a:pt x="222" y="11"/>
                </a:cubicBezTo>
                <a:cubicBezTo>
                  <a:pt x="222" y="11"/>
                  <a:pt x="223" y="14"/>
                  <a:pt x="224" y="19"/>
                </a:cubicBezTo>
                <a:cubicBezTo>
                  <a:pt x="225" y="20"/>
                  <a:pt x="225" y="22"/>
                  <a:pt x="225" y="24"/>
                </a:cubicBezTo>
                <a:cubicBezTo>
                  <a:pt x="225" y="25"/>
                  <a:pt x="225" y="26"/>
                  <a:pt x="224" y="27"/>
                </a:cubicBezTo>
                <a:cubicBezTo>
                  <a:pt x="224" y="27"/>
                  <a:pt x="224" y="27"/>
                  <a:pt x="224" y="27"/>
                </a:cubicBezTo>
                <a:cubicBezTo>
                  <a:pt x="223" y="25"/>
                  <a:pt x="223" y="24"/>
                  <a:pt x="222" y="23"/>
                </a:cubicBezTo>
                <a:cubicBezTo>
                  <a:pt x="222" y="23"/>
                  <a:pt x="222" y="23"/>
                  <a:pt x="222" y="23"/>
                </a:cubicBezTo>
                <a:cubicBezTo>
                  <a:pt x="222" y="23"/>
                  <a:pt x="222" y="23"/>
                  <a:pt x="222" y="23"/>
                </a:cubicBezTo>
                <a:cubicBezTo>
                  <a:pt x="221" y="22"/>
                  <a:pt x="221" y="21"/>
                  <a:pt x="221" y="21"/>
                </a:cubicBezTo>
                <a:cubicBezTo>
                  <a:pt x="221" y="21"/>
                  <a:pt x="221" y="22"/>
                  <a:pt x="221" y="23"/>
                </a:cubicBezTo>
                <a:cubicBezTo>
                  <a:pt x="221" y="24"/>
                  <a:pt x="219" y="25"/>
                  <a:pt x="217" y="28"/>
                </a:cubicBezTo>
                <a:cubicBezTo>
                  <a:pt x="217" y="28"/>
                  <a:pt x="217" y="28"/>
                  <a:pt x="217" y="28"/>
                </a:cubicBezTo>
                <a:cubicBezTo>
                  <a:pt x="216" y="26"/>
                  <a:pt x="216" y="25"/>
                  <a:pt x="215" y="24"/>
                </a:cubicBezTo>
                <a:cubicBezTo>
                  <a:pt x="215" y="24"/>
                  <a:pt x="214" y="23"/>
                  <a:pt x="214" y="23"/>
                </a:cubicBezTo>
                <a:cubicBezTo>
                  <a:pt x="215" y="22"/>
                  <a:pt x="215" y="21"/>
                  <a:pt x="215" y="21"/>
                </a:cubicBezTo>
                <a:cubicBezTo>
                  <a:pt x="215" y="21"/>
                  <a:pt x="215" y="21"/>
                  <a:pt x="214" y="22"/>
                </a:cubicBezTo>
                <a:cubicBezTo>
                  <a:pt x="214" y="21"/>
                  <a:pt x="214" y="20"/>
                  <a:pt x="214" y="19"/>
                </a:cubicBezTo>
                <a:cubicBezTo>
                  <a:pt x="214" y="14"/>
                  <a:pt x="214" y="12"/>
                  <a:pt x="214" y="12"/>
                </a:cubicBezTo>
                <a:cubicBezTo>
                  <a:pt x="214" y="12"/>
                  <a:pt x="213" y="14"/>
                  <a:pt x="212" y="19"/>
                </a:cubicBezTo>
                <a:cubicBezTo>
                  <a:pt x="212" y="19"/>
                  <a:pt x="212" y="20"/>
                  <a:pt x="212" y="20"/>
                </a:cubicBezTo>
                <a:cubicBezTo>
                  <a:pt x="211" y="19"/>
                  <a:pt x="211" y="19"/>
                  <a:pt x="211" y="19"/>
                </a:cubicBezTo>
                <a:cubicBezTo>
                  <a:pt x="211" y="19"/>
                  <a:pt x="211" y="20"/>
                  <a:pt x="212" y="22"/>
                </a:cubicBezTo>
                <a:cubicBezTo>
                  <a:pt x="212" y="22"/>
                  <a:pt x="212" y="23"/>
                  <a:pt x="211" y="24"/>
                </a:cubicBezTo>
                <a:cubicBezTo>
                  <a:pt x="211" y="24"/>
                  <a:pt x="210" y="25"/>
                  <a:pt x="210" y="25"/>
                </a:cubicBezTo>
                <a:cubicBezTo>
                  <a:pt x="209" y="26"/>
                  <a:pt x="209" y="27"/>
                  <a:pt x="208" y="27"/>
                </a:cubicBezTo>
                <a:cubicBezTo>
                  <a:pt x="208" y="27"/>
                  <a:pt x="208" y="27"/>
                  <a:pt x="208" y="27"/>
                </a:cubicBezTo>
                <a:cubicBezTo>
                  <a:pt x="208" y="27"/>
                  <a:pt x="208" y="28"/>
                  <a:pt x="208" y="28"/>
                </a:cubicBezTo>
                <a:cubicBezTo>
                  <a:pt x="208" y="28"/>
                  <a:pt x="207" y="29"/>
                  <a:pt x="207" y="29"/>
                </a:cubicBezTo>
                <a:cubicBezTo>
                  <a:pt x="206" y="27"/>
                  <a:pt x="206" y="25"/>
                  <a:pt x="206" y="24"/>
                </a:cubicBezTo>
                <a:cubicBezTo>
                  <a:pt x="207" y="23"/>
                  <a:pt x="207" y="22"/>
                  <a:pt x="207" y="21"/>
                </a:cubicBezTo>
                <a:cubicBezTo>
                  <a:pt x="207" y="21"/>
                  <a:pt x="207" y="21"/>
                  <a:pt x="207" y="21"/>
                </a:cubicBezTo>
                <a:cubicBezTo>
                  <a:pt x="208" y="20"/>
                  <a:pt x="209" y="19"/>
                  <a:pt x="209" y="19"/>
                </a:cubicBezTo>
                <a:cubicBezTo>
                  <a:pt x="208" y="19"/>
                  <a:pt x="208" y="19"/>
                  <a:pt x="207" y="20"/>
                </a:cubicBezTo>
                <a:cubicBezTo>
                  <a:pt x="207" y="18"/>
                  <a:pt x="208" y="17"/>
                  <a:pt x="208" y="17"/>
                </a:cubicBezTo>
                <a:cubicBezTo>
                  <a:pt x="207" y="17"/>
                  <a:pt x="207" y="18"/>
                  <a:pt x="206" y="19"/>
                </a:cubicBezTo>
                <a:cubicBezTo>
                  <a:pt x="206" y="19"/>
                  <a:pt x="206" y="20"/>
                  <a:pt x="205" y="21"/>
                </a:cubicBezTo>
                <a:cubicBezTo>
                  <a:pt x="205" y="21"/>
                  <a:pt x="205" y="21"/>
                  <a:pt x="205" y="21"/>
                </a:cubicBezTo>
                <a:cubicBezTo>
                  <a:pt x="204" y="22"/>
                  <a:pt x="204" y="22"/>
                  <a:pt x="203" y="23"/>
                </a:cubicBezTo>
                <a:cubicBezTo>
                  <a:pt x="203" y="18"/>
                  <a:pt x="204" y="13"/>
                  <a:pt x="205" y="10"/>
                </a:cubicBezTo>
                <a:cubicBezTo>
                  <a:pt x="206" y="4"/>
                  <a:pt x="207" y="1"/>
                  <a:pt x="207" y="1"/>
                </a:cubicBezTo>
                <a:cubicBezTo>
                  <a:pt x="206" y="1"/>
                  <a:pt x="206" y="2"/>
                  <a:pt x="205" y="3"/>
                </a:cubicBezTo>
                <a:cubicBezTo>
                  <a:pt x="205" y="5"/>
                  <a:pt x="204" y="7"/>
                  <a:pt x="203" y="10"/>
                </a:cubicBezTo>
                <a:cubicBezTo>
                  <a:pt x="201" y="14"/>
                  <a:pt x="200" y="20"/>
                  <a:pt x="199" y="28"/>
                </a:cubicBezTo>
                <a:cubicBezTo>
                  <a:pt x="198" y="28"/>
                  <a:pt x="198" y="29"/>
                  <a:pt x="198" y="30"/>
                </a:cubicBezTo>
                <a:cubicBezTo>
                  <a:pt x="197" y="30"/>
                  <a:pt x="197" y="31"/>
                  <a:pt x="196" y="31"/>
                </a:cubicBezTo>
                <a:cubicBezTo>
                  <a:pt x="196" y="32"/>
                  <a:pt x="196" y="32"/>
                  <a:pt x="196" y="32"/>
                </a:cubicBezTo>
                <a:cubicBezTo>
                  <a:pt x="196" y="31"/>
                  <a:pt x="196" y="30"/>
                  <a:pt x="196" y="29"/>
                </a:cubicBezTo>
                <a:cubicBezTo>
                  <a:pt x="196" y="28"/>
                  <a:pt x="197" y="28"/>
                  <a:pt x="197" y="28"/>
                </a:cubicBezTo>
                <a:cubicBezTo>
                  <a:pt x="196" y="28"/>
                  <a:pt x="196" y="28"/>
                  <a:pt x="196" y="28"/>
                </a:cubicBezTo>
                <a:cubicBezTo>
                  <a:pt x="197" y="21"/>
                  <a:pt x="198" y="15"/>
                  <a:pt x="199" y="11"/>
                </a:cubicBezTo>
                <a:cubicBezTo>
                  <a:pt x="200" y="5"/>
                  <a:pt x="200" y="2"/>
                  <a:pt x="200" y="2"/>
                </a:cubicBezTo>
                <a:cubicBezTo>
                  <a:pt x="200" y="2"/>
                  <a:pt x="198" y="5"/>
                  <a:pt x="197" y="11"/>
                </a:cubicBezTo>
                <a:cubicBezTo>
                  <a:pt x="196" y="14"/>
                  <a:pt x="195" y="17"/>
                  <a:pt x="194" y="22"/>
                </a:cubicBezTo>
                <a:cubicBezTo>
                  <a:pt x="193" y="22"/>
                  <a:pt x="192" y="23"/>
                  <a:pt x="192" y="24"/>
                </a:cubicBezTo>
                <a:cubicBezTo>
                  <a:pt x="190" y="25"/>
                  <a:pt x="189" y="27"/>
                  <a:pt x="187" y="30"/>
                </a:cubicBezTo>
                <a:cubicBezTo>
                  <a:pt x="186" y="27"/>
                  <a:pt x="184" y="25"/>
                  <a:pt x="183" y="24"/>
                </a:cubicBezTo>
                <a:cubicBezTo>
                  <a:pt x="182" y="23"/>
                  <a:pt x="182" y="22"/>
                  <a:pt x="181" y="22"/>
                </a:cubicBezTo>
                <a:cubicBezTo>
                  <a:pt x="180" y="17"/>
                  <a:pt x="179" y="13"/>
                  <a:pt x="178" y="10"/>
                </a:cubicBezTo>
                <a:cubicBezTo>
                  <a:pt x="176" y="5"/>
                  <a:pt x="175" y="2"/>
                  <a:pt x="175" y="2"/>
                </a:cubicBezTo>
                <a:cubicBezTo>
                  <a:pt x="174" y="2"/>
                  <a:pt x="177" y="12"/>
                  <a:pt x="179" y="28"/>
                </a:cubicBezTo>
                <a:cubicBezTo>
                  <a:pt x="178" y="28"/>
                  <a:pt x="178" y="28"/>
                  <a:pt x="178" y="28"/>
                </a:cubicBezTo>
                <a:cubicBezTo>
                  <a:pt x="178" y="28"/>
                  <a:pt x="178" y="28"/>
                  <a:pt x="179" y="29"/>
                </a:cubicBezTo>
                <a:cubicBezTo>
                  <a:pt x="179" y="30"/>
                  <a:pt x="179" y="31"/>
                  <a:pt x="179" y="32"/>
                </a:cubicBezTo>
                <a:cubicBezTo>
                  <a:pt x="179" y="32"/>
                  <a:pt x="179" y="31"/>
                  <a:pt x="178" y="31"/>
                </a:cubicBezTo>
                <a:cubicBezTo>
                  <a:pt x="178" y="31"/>
                  <a:pt x="177" y="30"/>
                  <a:pt x="177" y="30"/>
                </a:cubicBezTo>
                <a:cubicBezTo>
                  <a:pt x="177" y="29"/>
                  <a:pt x="176" y="28"/>
                  <a:pt x="176" y="28"/>
                </a:cubicBezTo>
                <a:cubicBezTo>
                  <a:pt x="175" y="20"/>
                  <a:pt x="173" y="14"/>
                  <a:pt x="172" y="9"/>
                </a:cubicBezTo>
                <a:cubicBezTo>
                  <a:pt x="170" y="4"/>
                  <a:pt x="168" y="1"/>
                  <a:pt x="168" y="1"/>
                </a:cubicBezTo>
                <a:cubicBezTo>
                  <a:pt x="168" y="1"/>
                  <a:pt x="169" y="4"/>
                  <a:pt x="170" y="10"/>
                </a:cubicBezTo>
                <a:cubicBezTo>
                  <a:pt x="171" y="14"/>
                  <a:pt x="171" y="18"/>
                  <a:pt x="172" y="23"/>
                </a:cubicBezTo>
                <a:cubicBezTo>
                  <a:pt x="171" y="22"/>
                  <a:pt x="170" y="22"/>
                  <a:pt x="170" y="21"/>
                </a:cubicBezTo>
                <a:cubicBezTo>
                  <a:pt x="170" y="21"/>
                  <a:pt x="169" y="21"/>
                  <a:pt x="169" y="21"/>
                </a:cubicBezTo>
                <a:cubicBezTo>
                  <a:pt x="168" y="18"/>
                  <a:pt x="167" y="17"/>
                  <a:pt x="167" y="17"/>
                </a:cubicBezTo>
                <a:cubicBezTo>
                  <a:pt x="167" y="17"/>
                  <a:pt x="167" y="18"/>
                  <a:pt x="168" y="20"/>
                </a:cubicBezTo>
                <a:cubicBezTo>
                  <a:pt x="167" y="19"/>
                  <a:pt x="166" y="19"/>
                  <a:pt x="166" y="19"/>
                </a:cubicBezTo>
                <a:cubicBezTo>
                  <a:pt x="166" y="19"/>
                  <a:pt x="167" y="20"/>
                  <a:pt x="167" y="21"/>
                </a:cubicBezTo>
                <a:cubicBezTo>
                  <a:pt x="168" y="21"/>
                  <a:pt x="168" y="21"/>
                  <a:pt x="168" y="21"/>
                </a:cubicBezTo>
                <a:cubicBezTo>
                  <a:pt x="168" y="22"/>
                  <a:pt x="168" y="23"/>
                  <a:pt x="168" y="24"/>
                </a:cubicBezTo>
                <a:cubicBezTo>
                  <a:pt x="168" y="26"/>
                  <a:pt x="168" y="27"/>
                  <a:pt x="168" y="29"/>
                </a:cubicBezTo>
                <a:cubicBezTo>
                  <a:pt x="168" y="29"/>
                  <a:pt x="167" y="28"/>
                  <a:pt x="167" y="28"/>
                </a:cubicBezTo>
                <a:cubicBezTo>
                  <a:pt x="167" y="28"/>
                  <a:pt x="167" y="27"/>
                  <a:pt x="167" y="27"/>
                </a:cubicBezTo>
                <a:cubicBezTo>
                  <a:pt x="167" y="27"/>
                  <a:pt x="166" y="27"/>
                  <a:pt x="166" y="27"/>
                </a:cubicBezTo>
                <a:cubicBezTo>
                  <a:pt x="166" y="27"/>
                  <a:pt x="165" y="26"/>
                  <a:pt x="165" y="25"/>
                </a:cubicBezTo>
                <a:cubicBezTo>
                  <a:pt x="164" y="25"/>
                  <a:pt x="164" y="24"/>
                  <a:pt x="163" y="24"/>
                </a:cubicBezTo>
                <a:cubicBezTo>
                  <a:pt x="163" y="23"/>
                  <a:pt x="163" y="22"/>
                  <a:pt x="163" y="22"/>
                </a:cubicBezTo>
                <a:cubicBezTo>
                  <a:pt x="164" y="20"/>
                  <a:pt x="164" y="19"/>
                  <a:pt x="164" y="19"/>
                </a:cubicBezTo>
                <a:cubicBezTo>
                  <a:pt x="164" y="19"/>
                  <a:pt x="164" y="19"/>
                  <a:pt x="163" y="20"/>
                </a:cubicBezTo>
                <a:cubicBezTo>
                  <a:pt x="163" y="20"/>
                  <a:pt x="162" y="19"/>
                  <a:pt x="162" y="19"/>
                </a:cubicBezTo>
                <a:cubicBezTo>
                  <a:pt x="162" y="14"/>
                  <a:pt x="161" y="12"/>
                  <a:pt x="161" y="12"/>
                </a:cubicBezTo>
                <a:cubicBezTo>
                  <a:pt x="161" y="12"/>
                  <a:pt x="161" y="15"/>
                  <a:pt x="161" y="19"/>
                </a:cubicBezTo>
                <a:cubicBezTo>
                  <a:pt x="161" y="20"/>
                  <a:pt x="161" y="21"/>
                  <a:pt x="161" y="22"/>
                </a:cubicBezTo>
                <a:cubicBezTo>
                  <a:pt x="160" y="21"/>
                  <a:pt x="160" y="21"/>
                  <a:pt x="160" y="21"/>
                </a:cubicBezTo>
                <a:cubicBezTo>
                  <a:pt x="159" y="21"/>
                  <a:pt x="160" y="22"/>
                  <a:pt x="161" y="23"/>
                </a:cubicBezTo>
                <a:cubicBezTo>
                  <a:pt x="160" y="23"/>
                  <a:pt x="160" y="24"/>
                  <a:pt x="160" y="24"/>
                </a:cubicBezTo>
                <a:cubicBezTo>
                  <a:pt x="159" y="25"/>
                  <a:pt x="158" y="27"/>
                  <a:pt x="158" y="28"/>
                </a:cubicBezTo>
                <a:cubicBezTo>
                  <a:pt x="157" y="28"/>
                  <a:pt x="157" y="27"/>
                  <a:pt x="157" y="27"/>
                </a:cubicBezTo>
                <a:cubicBezTo>
                  <a:pt x="155" y="25"/>
                  <a:pt x="154" y="24"/>
                  <a:pt x="153" y="23"/>
                </a:cubicBezTo>
                <a:cubicBezTo>
                  <a:pt x="154" y="22"/>
                  <a:pt x="154" y="21"/>
                  <a:pt x="154" y="21"/>
                </a:cubicBezTo>
                <a:cubicBezTo>
                  <a:pt x="154" y="21"/>
                  <a:pt x="153" y="22"/>
                  <a:pt x="153" y="23"/>
                </a:cubicBezTo>
                <a:cubicBezTo>
                  <a:pt x="153" y="23"/>
                  <a:pt x="153" y="23"/>
                  <a:pt x="153" y="23"/>
                </a:cubicBezTo>
                <a:cubicBezTo>
                  <a:pt x="153" y="23"/>
                  <a:pt x="153" y="23"/>
                  <a:pt x="153" y="23"/>
                </a:cubicBezTo>
                <a:cubicBezTo>
                  <a:pt x="152" y="24"/>
                  <a:pt x="151" y="25"/>
                  <a:pt x="150" y="27"/>
                </a:cubicBezTo>
                <a:cubicBezTo>
                  <a:pt x="150" y="27"/>
                  <a:pt x="150" y="27"/>
                  <a:pt x="150" y="27"/>
                </a:cubicBezTo>
                <a:cubicBezTo>
                  <a:pt x="150" y="26"/>
                  <a:pt x="150" y="25"/>
                  <a:pt x="149" y="24"/>
                </a:cubicBezTo>
                <a:cubicBezTo>
                  <a:pt x="150" y="22"/>
                  <a:pt x="150" y="20"/>
                  <a:pt x="151" y="19"/>
                </a:cubicBezTo>
                <a:cubicBezTo>
                  <a:pt x="152" y="14"/>
                  <a:pt x="153" y="11"/>
                  <a:pt x="152" y="11"/>
                </a:cubicBezTo>
                <a:cubicBezTo>
                  <a:pt x="152" y="11"/>
                  <a:pt x="151" y="14"/>
                  <a:pt x="149" y="18"/>
                </a:cubicBezTo>
                <a:cubicBezTo>
                  <a:pt x="148" y="19"/>
                  <a:pt x="148" y="19"/>
                  <a:pt x="148" y="20"/>
                </a:cubicBezTo>
                <a:cubicBezTo>
                  <a:pt x="148" y="20"/>
                  <a:pt x="148" y="19"/>
                  <a:pt x="148" y="19"/>
                </a:cubicBezTo>
                <a:cubicBezTo>
                  <a:pt x="146" y="15"/>
                  <a:pt x="145" y="12"/>
                  <a:pt x="144" y="12"/>
                </a:cubicBezTo>
                <a:cubicBezTo>
                  <a:pt x="144" y="12"/>
                  <a:pt x="145" y="15"/>
                  <a:pt x="146" y="20"/>
                </a:cubicBezTo>
                <a:cubicBezTo>
                  <a:pt x="146" y="21"/>
                  <a:pt x="147" y="22"/>
                  <a:pt x="147" y="24"/>
                </a:cubicBezTo>
                <a:cubicBezTo>
                  <a:pt x="147" y="24"/>
                  <a:pt x="146" y="25"/>
                  <a:pt x="146" y="26"/>
                </a:cubicBezTo>
                <a:cubicBezTo>
                  <a:pt x="145" y="21"/>
                  <a:pt x="145" y="18"/>
                  <a:pt x="144" y="15"/>
                </a:cubicBezTo>
                <a:cubicBezTo>
                  <a:pt x="143" y="10"/>
                  <a:pt x="143" y="7"/>
                  <a:pt x="142" y="7"/>
                </a:cubicBezTo>
                <a:cubicBezTo>
                  <a:pt x="142" y="7"/>
                  <a:pt x="142" y="10"/>
                  <a:pt x="142" y="16"/>
                </a:cubicBezTo>
                <a:cubicBezTo>
                  <a:pt x="143" y="18"/>
                  <a:pt x="143" y="22"/>
                  <a:pt x="143" y="25"/>
                </a:cubicBezTo>
                <a:cubicBezTo>
                  <a:pt x="143" y="26"/>
                  <a:pt x="143" y="27"/>
                  <a:pt x="143" y="28"/>
                </a:cubicBezTo>
                <a:cubicBezTo>
                  <a:pt x="143" y="29"/>
                  <a:pt x="143" y="30"/>
                  <a:pt x="143" y="31"/>
                </a:cubicBezTo>
                <a:cubicBezTo>
                  <a:pt x="143" y="31"/>
                  <a:pt x="143" y="31"/>
                  <a:pt x="143" y="31"/>
                </a:cubicBezTo>
                <a:cubicBezTo>
                  <a:pt x="142" y="30"/>
                  <a:pt x="142" y="29"/>
                  <a:pt x="141" y="28"/>
                </a:cubicBezTo>
                <a:cubicBezTo>
                  <a:pt x="142" y="27"/>
                  <a:pt x="142" y="27"/>
                  <a:pt x="142" y="27"/>
                </a:cubicBezTo>
                <a:cubicBezTo>
                  <a:pt x="142" y="27"/>
                  <a:pt x="142" y="27"/>
                  <a:pt x="141" y="27"/>
                </a:cubicBezTo>
                <a:cubicBezTo>
                  <a:pt x="141" y="27"/>
                  <a:pt x="141" y="26"/>
                  <a:pt x="140" y="26"/>
                </a:cubicBezTo>
                <a:cubicBezTo>
                  <a:pt x="140" y="26"/>
                  <a:pt x="140" y="26"/>
                  <a:pt x="140" y="25"/>
                </a:cubicBezTo>
                <a:cubicBezTo>
                  <a:pt x="139" y="21"/>
                  <a:pt x="137" y="20"/>
                  <a:pt x="137" y="20"/>
                </a:cubicBezTo>
                <a:cubicBezTo>
                  <a:pt x="137" y="20"/>
                  <a:pt x="137" y="21"/>
                  <a:pt x="138" y="22"/>
                </a:cubicBezTo>
                <a:cubicBezTo>
                  <a:pt x="135" y="19"/>
                  <a:pt x="134" y="18"/>
                  <a:pt x="134" y="18"/>
                </a:cubicBezTo>
                <a:cubicBezTo>
                  <a:pt x="133" y="18"/>
                  <a:pt x="135" y="21"/>
                  <a:pt x="137" y="24"/>
                </a:cubicBezTo>
                <a:cubicBezTo>
                  <a:pt x="138" y="25"/>
                  <a:pt x="138" y="27"/>
                  <a:pt x="139" y="28"/>
                </a:cubicBezTo>
                <a:cubicBezTo>
                  <a:pt x="139" y="28"/>
                  <a:pt x="139" y="28"/>
                  <a:pt x="139" y="28"/>
                </a:cubicBezTo>
                <a:cubicBezTo>
                  <a:pt x="138" y="29"/>
                  <a:pt x="137" y="29"/>
                  <a:pt x="137" y="30"/>
                </a:cubicBezTo>
                <a:cubicBezTo>
                  <a:pt x="137" y="30"/>
                  <a:pt x="136" y="30"/>
                  <a:pt x="136" y="29"/>
                </a:cubicBezTo>
                <a:cubicBezTo>
                  <a:pt x="135" y="27"/>
                  <a:pt x="135" y="25"/>
                  <a:pt x="134" y="23"/>
                </a:cubicBezTo>
                <a:cubicBezTo>
                  <a:pt x="133" y="19"/>
                  <a:pt x="132" y="17"/>
                  <a:pt x="132" y="17"/>
                </a:cubicBezTo>
                <a:cubicBezTo>
                  <a:pt x="132" y="17"/>
                  <a:pt x="132" y="20"/>
                  <a:pt x="133" y="24"/>
                </a:cubicBezTo>
                <a:cubicBezTo>
                  <a:pt x="133" y="25"/>
                  <a:pt x="133" y="26"/>
                  <a:pt x="133" y="27"/>
                </a:cubicBezTo>
                <a:cubicBezTo>
                  <a:pt x="133" y="27"/>
                  <a:pt x="132" y="27"/>
                  <a:pt x="132" y="27"/>
                </a:cubicBezTo>
                <a:cubicBezTo>
                  <a:pt x="131" y="26"/>
                  <a:pt x="131" y="26"/>
                  <a:pt x="131" y="26"/>
                </a:cubicBezTo>
                <a:cubicBezTo>
                  <a:pt x="130" y="24"/>
                  <a:pt x="130" y="23"/>
                  <a:pt x="130" y="23"/>
                </a:cubicBezTo>
                <a:cubicBezTo>
                  <a:pt x="129" y="23"/>
                  <a:pt x="129" y="30"/>
                  <a:pt x="129" y="42"/>
                </a:cubicBezTo>
                <a:cubicBezTo>
                  <a:pt x="129" y="42"/>
                  <a:pt x="129" y="42"/>
                  <a:pt x="129" y="42"/>
                </a:cubicBezTo>
                <a:cubicBezTo>
                  <a:pt x="129" y="41"/>
                  <a:pt x="128" y="40"/>
                  <a:pt x="128" y="38"/>
                </a:cubicBezTo>
                <a:cubicBezTo>
                  <a:pt x="128" y="37"/>
                  <a:pt x="128" y="37"/>
                  <a:pt x="128" y="36"/>
                </a:cubicBezTo>
                <a:cubicBezTo>
                  <a:pt x="128" y="33"/>
                  <a:pt x="128" y="30"/>
                  <a:pt x="128" y="28"/>
                </a:cubicBezTo>
                <a:cubicBezTo>
                  <a:pt x="128" y="23"/>
                  <a:pt x="128" y="21"/>
                  <a:pt x="128" y="21"/>
                </a:cubicBezTo>
                <a:cubicBezTo>
                  <a:pt x="128" y="21"/>
                  <a:pt x="127" y="24"/>
                  <a:pt x="126" y="30"/>
                </a:cubicBezTo>
                <a:cubicBezTo>
                  <a:pt x="124" y="25"/>
                  <a:pt x="123" y="21"/>
                  <a:pt x="121" y="18"/>
                </a:cubicBezTo>
                <a:cubicBezTo>
                  <a:pt x="119" y="14"/>
                  <a:pt x="118" y="12"/>
                  <a:pt x="117" y="12"/>
                </a:cubicBezTo>
                <a:cubicBezTo>
                  <a:pt x="117" y="12"/>
                  <a:pt x="118" y="15"/>
                  <a:pt x="120" y="19"/>
                </a:cubicBezTo>
                <a:cubicBezTo>
                  <a:pt x="121" y="24"/>
                  <a:pt x="123" y="30"/>
                  <a:pt x="124" y="38"/>
                </a:cubicBezTo>
                <a:cubicBezTo>
                  <a:pt x="124" y="39"/>
                  <a:pt x="124" y="39"/>
                  <a:pt x="123" y="40"/>
                </a:cubicBezTo>
                <a:cubicBezTo>
                  <a:pt x="123" y="34"/>
                  <a:pt x="121" y="30"/>
                  <a:pt x="119" y="27"/>
                </a:cubicBezTo>
                <a:cubicBezTo>
                  <a:pt x="117" y="23"/>
                  <a:pt x="116" y="22"/>
                  <a:pt x="116" y="22"/>
                </a:cubicBezTo>
                <a:cubicBezTo>
                  <a:pt x="115" y="22"/>
                  <a:pt x="116" y="24"/>
                  <a:pt x="118" y="28"/>
                </a:cubicBezTo>
                <a:cubicBezTo>
                  <a:pt x="118" y="28"/>
                  <a:pt x="118" y="28"/>
                  <a:pt x="118" y="29"/>
                </a:cubicBezTo>
                <a:cubicBezTo>
                  <a:pt x="117" y="26"/>
                  <a:pt x="116" y="24"/>
                  <a:pt x="116" y="25"/>
                </a:cubicBezTo>
                <a:cubicBezTo>
                  <a:pt x="115" y="25"/>
                  <a:pt x="117" y="31"/>
                  <a:pt x="119" y="42"/>
                </a:cubicBezTo>
                <a:cubicBezTo>
                  <a:pt x="118" y="41"/>
                  <a:pt x="117" y="40"/>
                  <a:pt x="116" y="39"/>
                </a:cubicBezTo>
                <a:cubicBezTo>
                  <a:pt x="116" y="38"/>
                  <a:pt x="116" y="38"/>
                  <a:pt x="116" y="37"/>
                </a:cubicBezTo>
                <a:cubicBezTo>
                  <a:pt x="115" y="35"/>
                  <a:pt x="114" y="33"/>
                  <a:pt x="113" y="31"/>
                </a:cubicBezTo>
                <a:cubicBezTo>
                  <a:pt x="113" y="29"/>
                  <a:pt x="112" y="27"/>
                  <a:pt x="112" y="25"/>
                </a:cubicBezTo>
                <a:cubicBezTo>
                  <a:pt x="111" y="22"/>
                  <a:pt x="110" y="19"/>
                  <a:pt x="110" y="16"/>
                </a:cubicBezTo>
                <a:cubicBezTo>
                  <a:pt x="110" y="11"/>
                  <a:pt x="109" y="8"/>
                  <a:pt x="109" y="8"/>
                </a:cubicBezTo>
                <a:cubicBezTo>
                  <a:pt x="109" y="8"/>
                  <a:pt x="108" y="11"/>
                  <a:pt x="108" y="17"/>
                </a:cubicBezTo>
                <a:cubicBezTo>
                  <a:pt x="108" y="17"/>
                  <a:pt x="108" y="18"/>
                  <a:pt x="108" y="19"/>
                </a:cubicBezTo>
                <a:cubicBezTo>
                  <a:pt x="107" y="15"/>
                  <a:pt x="106" y="13"/>
                  <a:pt x="105" y="13"/>
                </a:cubicBezTo>
                <a:cubicBezTo>
                  <a:pt x="105" y="13"/>
                  <a:pt x="105" y="13"/>
                  <a:pt x="105" y="14"/>
                </a:cubicBezTo>
                <a:cubicBezTo>
                  <a:pt x="105" y="10"/>
                  <a:pt x="104" y="8"/>
                  <a:pt x="104" y="8"/>
                </a:cubicBezTo>
                <a:cubicBezTo>
                  <a:pt x="104" y="8"/>
                  <a:pt x="104" y="11"/>
                  <a:pt x="104" y="16"/>
                </a:cubicBezTo>
                <a:cubicBezTo>
                  <a:pt x="104" y="18"/>
                  <a:pt x="104" y="19"/>
                  <a:pt x="104" y="20"/>
                </a:cubicBezTo>
                <a:cubicBezTo>
                  <a:pt x="104" y="20"/>
                  <a:pt x="103" y="20"/>
                  <a:pt x="103" y="20"/>
                </a:cubicBezTo>
                <a:cubicBezTo>
                  <a:pt x="103" y="20"/>
                  <a:pt x="103" y="21"/>
                  <a:pt x="104" y="22"/>
                </a:cubicBezTo>
                <a:cubicBezTo>
                  <a:pt x="104" y="23"/>
                  <a:pt x="104" y="25"/>
                  <a:pt x="104" y="27"/>
                </a:cubicBezTo>
                <a:cubicBezTo>
                  <a:pt x="104" y="27"/>
                  <a:pt x="104" y="27"/>
                  <a:pt x="104" y="27"/>
                </a:cubicBezTo>
                <a:cubicBezTo>
                  <a:pt x="103" y="27"/>
                  <a:pt x="103" y="27"/>
                  <a:pt x="103" y="28"/>
                </a:cubicBezTo>
                <a:cubicBezTo>
                  <a:pt x="103" y="27"/>
                  <a:pt x="103" y="27"/>
                  <a:pt x="103" y="27"/>
                </a:cubicBezTo>
                <a:cubicBezTo>
                  <a:pt x="103" y="27"/>
                  <a:pt x="103" y="26"/>
                  <a:pt x="103" y="26"/>
                </a:cubicBezTo>
                <a:cubicBezTo>
                  <a:pt x="102" y="22"/>
                  <a:pt x="100" y="20"/>
                  <a:pt x="100" y="20"/>
                </a:cubicBezTo>
                <a:cubicBezTo>
                  <a:pt x="100" y="21"/>
                  <a:pt x="100" y="21"/>
                  <a:pt x="100" y="22"/>
                </a:cubicBezTo>
                <a:cubicBezTo>
                  <a:pt x="99" y="20"/>
                  <a:pt x="98" y="19"/>
                  <a:pt x="98" y="19"/>
                </a:cubicBezTo>
                <a:cubicBezTo>
                  <a:pt x="97" y="19"/>
                  <a:pt x="98" y="21"/>
                  <a:pt x="100" y="25"/>
                </a:cubicBezTo>
                <a:cubicBezTo>
                  <a:pt x="100" y="26"/>
                  <a:pt x="101" y="27"/>
                  <a:pt x="101" y="29"/>
                </a:cubicBezTo>
                <a:cubicBezTo>
                  <a:pt x="101" y="29"/>
                  <a:pt x="101" y="29"/>
                  <a:pt x="101" y="29"/>
                </a:cubicBezTo>
                <a:cubicBezTo>
                  <a:pt x="101" y="28"/>
                  <a:pt x="100" y="28"/>
                  <a:pt x="100" y="28"/>
                </a:cubicBezTo>
                <a:cubicBezTo>
                  <a:pt x="100" y="28"/>
                  <a:pt x="100" y="29"/>
                  <a:pt x="101" y="29"/>
                </a:cubicBezTo>
                <a:cubicBezTo>
                  <a:pt x="100" y="30"/>
                  <a:pt x="100" y="30"/>
                  <a:pt x="100" y="30"/>
                </a:cubicBezTo>
                <a:cubicBezTo>
                  <a:pt x="99" y="28"/>
                  <a:pt x="99" y="26"/>
                  <a:pt x="98" y="24"/>
                </a:cubicBezTo>
                <a:cubicBezTo>
                  <a:pt x="97" y="20"/>
                  <a:pt x="96" y="18"/>
                  <a:pt x="96" y="18"/>
                </a:cubicBezTo>
                <a:cubicBezTo>
                  <a:pt x="96" y="18"/>
                  <a:pt x="96" y="24"/>
                  <a:pt x="97" y="33"/>
                </a:cubicBezTo>
                <a:cubicBezTo>
                  <a:pt x="97" y="33"/>
                  <a:pt x="97" y="33"/>
                  <a:pt x="97" y="34"/>
                </a:cubicBezTo>
                <a:cubicBezTo>
                  <a:pt x="96" y="27"/>
                  <a:pt x="95" y="23"/>
                  <a:pt x="95" y="23"/>
                </a:cubicBezTo>
                <a:cubicBezTo>
                  <a:pt x="94" y="23"/>
                  <a:pt x="94" y="29"/>
                  <a:pt x="94" y="37"/>
                </a:cubicBezTo>
                <a:cubicBezTo>
                  <a:pt x="94" y="37"/>
                  <a:pt x="94" y="37"/>
                  <a:pt x="94" y="36"/>
                </a:cubicBezTo>
                <a:cubicBezTo>
                  <a:pt x="94" y="33"/>
                  <a:pt x="94" y="30"/>
                  <a:pt x="94" y="28"/>
                </a:cubicBezTo>
                <a:cubicBezTo>
                  <a:pt x="94" y="24"/>
                  <a:pt x="94" y="22"/>
                  <a:pt x="93" y="22"/>
                </a:cubicBezTo>
                <a:cubicBezTo>
                  <a:pt x="93" y="22"/>
                  <a:pt x="93" y="24"/>
                  <a:pt x="92" y="29"/>
                </a:cubicBezTo>
                <a:cubicBezTo>
                  <a:pt x="91" y="25"/>
                  <a:pt x="90" y="22"/>
                  <a:pt x="89" y="19"/>
                </a:cubicBezTo>
                <a:cubicBezTo>
                  <a:pt x="87" y="15"/>
                  <a:pt x="86" y="12"/>
                  <a:pt x="86" y="12"/>
                </a:cubicBezTo>
                <a:cubicBezTo>
                  <a:pt x="85" y="13"/>
                  <a:pt x="86" y="15"/>
                  <a:pt x="87" y="20"/>
                </a:cubicBezTo>
                <a:cubicBezTo>
                  <a:pt x="88" y="24"/>
                  <a:pt x="89" y="29"/>
                  <a:pt x="90" y="35"/>
                </a:cubicBezTo>
                <a:cubicBezTo>
                  <a:pt x="89" y="32"/>
                  <a:pt x="88" y="30"/>
                  <a:pt x="87" y="28"/>
                </a:cubicBezTo>
                <a:cubicBezTo>
                  <a:pt x="87" y="26"/>
                  <a:pt x="86" y="25"/>
                  <a:pt x="85" y="24"/>
                </a:cubicBezTo>
                <a:cubicBezTo>
                  <a:pt x="85" y="24"/>
                  <a:pt x="85" y="24"/>
                  <a:pt x="85" y="24"/>
                </a:cubicBezTo>
                <a:cubicBezTo>
                  <a:pt x="85" y="24"/>
                  <a:pt x="85" y="24"/>
                  <a:pt x="85" y="24"/>
                </a:cubicBezTo>
                <a:cubicBezTo>
                  <a:pt x="85" y="23"/>
                  <a:pt x="84" y="22"/>
                  <a:pt x="84" y="23"/>
                </a:cubicBezTo>
                <a:cubicBezTo>
                  <a:pt x="84" y="23"/>
                  <a:pt x="84" y="23"/>
                  <a:pt x="85" y="24"/>
                </a:cubicBezTo>
                <a:cubicBezTo>
                  <a:pt x="84" y="25"/>
                  <a:pt x="83" y="27"/>
                  <a:pt x="81" y="29"/>
                </a:cubicBezTo>
                <a:cubicBezTo>
                  <a:pt x="80" y="28"/>
                  <a:pt x="80" y="27"/>
                  <a:pt x="79" y="26"/>
                </a:cubicBezTo>
                <a:cubicBezTo>
                  <a:pt x="79" y="25"/>
                  <a:pt x="79" y="25"/>
                  <a:pt x="78" y="24"/>
                </a:cubicBezTo>
                <a:cubicBezTo>
                  <a:pt x="78" y="24"/>
                  <a:pt x="78" y="24"/>
                  <a:pt x="78" y="24"/>
                </a:cubicBezTo>
                <a:cubicBezTo>
                  <a:pt x="79" y="23"/>
                  <a:pt x="79" y="22"/>
                  <a:pt x="79" y="22"/>
                </a:cubicBezTo>
                <a:cubicBezTo>
                  <a:pt x="79" y="22"/>
                  <a:pt x="79" y="22"/>
                  <a:pt x="78" y="23"/>
                </a:cubicBezTo>
                <a:cubicBezTo>
                  <a:pt x="78" y="22"/>
                  <a:pt x="78" y="21"/>
                  <a:pt x="78" y="20"/>
                </a:cubicBezTo>
                <a:cubicBezTo>
                  <a:pt x="78" y="16"/>
                  <a:pt x="78" y="13"/>
                  <a:pt x="78" y="13"/>
                </a:cubicBezTo>
                <a:cubicBezTo>
                  <a:pt x="78" y="13"/>
                  <a:pt x="77" y="16"/>
                  <a:pt x="76" y="21"/>
                </a:cubicBezTo>
                <a:cubicBezTo>
                  <a:pt x="76" y="21"/>
                  <a:pt x="76" y="21"/>
                  <a:pt x="76" y="22"/>
                </a:cubicBezTo>
                <a:cubicBezTo>
                  <a:pt x="76" y="21"/>
                  <a:pt x="75" y="20"/>
                  <a:pt x="75" y="21"/>
                </a:cubicBezTo>
                <a:cubicBezTo>
                  <a:pt x="75" y="21"/>
                  <a:pt x="75" y="22"/>
                  <a:pt x="76" y="23"/>
                </a:cubicBezTo>
                <a:cubicBezTo>
                  <a:pt x="76" y="24"/>
                  <a:pt x="76" y="25"/>
                  <a:pt x="76" y="25"/>
                </a:cubicBezTo>
                <a:cubicBezTo>
                  <a:pt x="75" y="26"/>
                  <a:pt x="75" y="27"/>
                  <a:pt x="74" y="27"/>
                </a:cubicBezTo>
                <a:cubicBezTo>
                  <a:pt x="73" y="28"/>
                  <a:pt x="73" y="29"/>
                  <a:pt x="72" y="31"/>
                </a:cubicBezTo>
                <a:cubicBezTo>
                  <a:pt x="72" y="29"/>
                  <a:pt x="71" y="27"/>
                  <a:pt x="72" y="25"/>
                </a:cubicBezTo>
                <a:cubicBezTo>
                  <a:pt x="72" y="24"/>
                  <a:pt x="72" y="23"/>
                  <a:pt x="72" y="23"/>
                </a:cubicBezTo>
                <a:cubicBezTo>
                  <a:pt x="72" y="23"/>
                  <a:pt x="72" y="22"/>
                  <a:pt x="72" y="22"/>
                </a:cubicBezTo>
                <a:cubicBezTo>
                  <a:pt x="73" y="21"/>
                  <a:pt x="73" y="21"/>
                  <a:pt x="73" y="21"/>
                </a:cubicBezTo>
                <a:cubicBezTo>
                  <a:pt x="73" y="21"/>
                  <a:pt x="73" y="21"/>
                  <a:pt x="72" y="21"/>
                </a:cubicBezTo>
                <a:cubicBezTo>
                  <a:pt x="72" y="20"/>
                  <a:pt x="73" y="19"/>
                  <a:pt x="72" y="19"/>
                </a:cubicBezTo>
                <a:cubicBezTo>
                  <a:pt x="72" y="19"/>
                  <a:pt x="72" y="19"/>
                  <a:pt x="71" y="20"/>
                </a:cubicBezTo>
                <a:cubicBezTo>
                  <a:pt x="71" y="21"/>
                  <a:pt x="71" y="22"/>
                  <a:pt x="70" y="23"/>
                </a:cubicBezTo>
                <a:cubicBezTo>
                  <a:pt x="70" y="23"/>
                  <a:pt x="69" y="24"/>
                  <a:pt x="68" y="24"/>
                </a:cubicBezTo>
                <a:cubicBezTo>
                  <a:pt x="69" y="19"/>
                  <a:pt x="69" y="15"/>
                  <a:pt x="70" y="11"/>
                </a:cubicBezTo>
                <a:cubicBezTo>
                  <a:pt x="71" y="6"/>
                  <a:pt x="72" y="3"/>
                  <a:pt x="71" y="2"/>
                </a:cubicBezTo>
                <a:cubicBezTo>
                  <a:pt x="71" y="2"/>
                  <a:pt x="71" y="3"/>
                  <a:pt x="70" y="5"/>
                </a:cubicBezTo>
                <a:cubicBezTo>
                  <a:pt x="70" y="6"/>
                  <a:pt x="69" y="8"/>
                  <a:pt x="68" y="11"/>
                </a:cubicBezTo>
                <a:cubicBezTo>
                  <a:pt x="67" y="16"/>
                  <a:pt x="65" y="22"/>
                  <a:pt x="64" y="30"/>
                </a:cubicBezTo>
                <a:cubicBezTo>
                  <a:pt x="64" y="30"/>
                  <a:pt x="64" y="31"/>
                  <a:pt x="64" y="32"/>
                </a:cubicBezTo>
                <a:cubicBezTo>
                  <a:pt x="63" y="32"/>
                  <a:pt x="63" y="33"/>
                  <a:pt x="62" y="33"/>
                </a:cubicBezTo>
                <a:cubicBezTo>
                  <a:pt x="62" y="32"/>
                  <a:pt x="62" y="31"/>
                  <a:pt x="62" y="30"/>
                </a:cubicBezTo>
                <a:cubicBezTo>
                  <a:pt x="62" y="30"/>
                  <a:pt x="63" y="30"/>
                  <a:pt x="63" y="30"/>
                </a:cubicBezTo>
                <a:cubicBezTo>
                  <a:pt x="63" y="30"/>
                  <a:pt x="62" y="30"/>
                  <a:pt x="62" y="30"/>
                </a:cubicBezTo>
                <a:cubicBezTo>
                  <a:pt x="63" y="23"/>
                  <a:pt x="64" y="17"/>
                  <a:pt x="64" y="12"/>
                </a:cubicBezTo>
                <a:cubicBezTo>
                  <a:pt x="65" y="7"/>
                  <a:pt x="66" y="4"/>
                  <a:pt x="66" y="4"/>
                </a:cubicBezTo>
                <a:cubicBezTo>
                  <a:pt x="65" y="4"/>
                  <a:pt x="64" y="7"/>
                  <a:pt x="63" y="13"/>
                </a:cubicBezTo>
                <a:cubicBezTo>
                  <a:pt x="62" y="16"/>
                  <a:pt x="61" y="19"/>
                  <a:pt x="60" y="24"/>
                </a:cubicBezTo>
                <a:cubicBezTo>
                  <a:pt x="59" y="24"/>
                  <a:pt x="59" y="25"/>
                  <a:pt x="58" y="26"/>
                </a:cubicBezTo>
                <a:cubicBezTo>
                  <a:pt x="58" y="26"/>
                  <a:pt x="58" y="26"/>
                  <a:pt x="58" y="27"/>
                </a:cubicBezTo>
                <a:cubicBezTo>
                  <a:pt x="58" y="23"/>
                  <a:pt x="58" y="20"/>
                  <a:pt x="58" y="17"/>
                </a:cubicBezTo>
                <a:cubicBezTo>
                  <a:pt x="58" y="12"/>
                  <a:pt x="57" y="10"/>
                  <a:pt x="57" y="10"/>
                </a:cubicBezTo>
                <a:cubicBezTo>
                  <a:pt x="57" y="10"/>
                  <a:pt x="57" y="13"/>
                  <a:pt x="56" y="18"/>
                </a:cubicBezTo>
                <a:cubicBezTo>
                  <a:pt x="55" y="23"/>
                  <a:pt x="54" y="30"/>
                  <a:pt x="50" y="39"/>
                </a:cubicBezTo>
                <a:cubicBezTo>
                  <a:pt x="50" y="39"/>
                  <a:pt x="50" y="40"/>
                  <a:pt x="50" y="40"/>
                </a:cubicBezTo>
                <a:cubicBezTo>
                  <a:pt x="49" y="41"/>
                  <a:pt x="48" y="42"/>
                  <a:pt x="47" y="43"/>
                </a:cubicBezTo>
                <a:cubicBezTo>
                  <a:pt x="50" y="33"/>
                  <a:pt x="51" y="26"/>
                  <a:pt x="50" y="26"/>
                </a:cubicBezTo>
                <a:cubicBezTo>
                  <a:pt x="50" y="26"/>
                  <a:pt x="49" y="28"/>
                  <a:pt x="48" y="31"/>
                </a:cubicBezTo>
                <a:cubicBezTo>
                  <a:pt x="48" y="30"/>
                  <a:pt x="48" y="30"/>
                  <a:pt x="49" y="29"/>
                </a:cubicBezTo>
                <a:cubicBezTo>
                  <a:pt x="50" y="26"/>
                  <a:pt x="51" y="24"/>
                  <a:pt x="51" y="23"/>
                </a:cubicBezTo>
                <a:cubicBezTo>
                  <a:pt x="50" y="23"/>
                  <a:pt x="49" y="25"/>
                  <a:pt x="47" y="29"/>
                </a:cubicBezTo>
                <a:cubicBezTo>
                  <a:pt x="45" y="32"/>
                  <a:pt x="44" y="37"/>
                  <a:pt x="43" y="42"/>
                </a:cubicBezTo>
                <a:cubicBezTo>
                  <a:pt x="43" y="41"/>
                  <a:pt x="42" y="41"/>
                  <a:pt x="42" y="40"/>
                </a:cubicBezTo>
                <a:cubicBezTo>
                  <a:pt x="43" y="32"/>
                  <a:pt x="45" y="25"/>
                  <a:pt x="47" y="21"/>
                </a:cubicBezTo>
                <a:cubicBezTo>
                  <a:pt x="48" y="16"/>
                  <a:pt x="49" y="14"/>
                  <a:pt x="49" y="13"/>
                </a:cubicBezTo>
                <a:cubicBezTo>
                  <a:pt x="49" y="13"/>
                  <a:pt x="47" y="16"/>
                  <a:pt x="45" y="20"/>
                </a:cubicBezTo>
                <a:cubicBezTo>
                  <a:pt x="43" y="23"/>
                  <a:pt x="42" y="27"/>
                  <a:pt x="40" y="32"/>
                </a:cubicBezTo>
                <a:cubicBezTo>
                  <a:pt x="39" y="27"/>
                  <a:pt x="39" y="23"/>
                  <a:pt x="38" y="23"/>
                </a:cubicBezTo>
                <a:cubicBezTo>
                  <a:pt x="38" y="23"/>
                  <a:pt x="38" y="26"/>
                  <a:pt x="38" y="30"/>
                </a:cubicBezTo>
                <a:cubicBezTo>
                  <a:pt x="38" y="33"/>
                  <a:pt x="38" y="35"/>
                  <a:pt x="39" y="38"/>
                </a:cubicBezTo>
                <a:cubicBezTo>
                  <a:pt x="38" y="39"/>
                  <a:pt x="38" y="40"/>
                  <a:pt x="38" y="40"/>
                </a:cubicBezTo>
                <a:cubicBezTo>
                  <a:pt x="38" y="42"/>
                  <a:pt x="38" y="43"/>
                  <a:pt x="37" y="45"/>
                </a:cubicBezTo>
                <a:cubicBezTo>
                  <a:pt x="37" y="45"/>
                  <a:pt x="37" y="44"/>
                  <a:pt x="37" y="44"/>
                </a:cubicBezTo>
                <a:cubicBezTo>
                  <a:pt x="37" y="32"/>
                  <a:pt x="37" y="25"/>
                  <a:pt x="36" y="25"/>
                </a:cubicBezTo>
                <a:cubicBezTo>
                  <a:pt x="36" y="25"/>
                  <a:pt x="35" y="30"/>
                  <a:pt x="34" y="39"/>
                </a:cubicBezTo>
                <a:cubicBezTo>
                  <a:pt x="34" y="38"/>
                  <a:pt x="33" y="37"/>
                  <a:pt x="32" y="36"/>
                </a:cubicBezTo>
                <a:cubicBezTo>
                  <a:pt x="32" y="35"/>
                  <a:pt x="32" y="35"/>
                  <a:pt x="32" y="34"/>
                </a:cubicBezTo>
                <a:cubicBezTo>
                  <a:pt x="33" y="31"/>
                  <a:pt x="33" y="28"/>
                  <a:pt x="34" y="26"/>
                </a:cubicBezTo>
                <a:cubicBezTo>
                  <a:pt x="34" y="22"/>
                  <a:pt x="35" y="20"/>
                  <a:pt x="35" y="20"/>
                </a:cubicBezTo>
                <a:cubicBezTo>
                  <a:pt x="34" y="19"/>
                  <a:pt x="33" y="22"/>
                  <a:pt x="32" y="26"/>
                </a:cubicBezTo>
                <a:cubicBezTo>
                  <a:pt x="31" y="28"/>
                  <a:pt x="30" y="30"/>
                  <a:pt x="30" y="33"/>
                </a:cubicBezTo>
                <a:cubicBezTo>
                  <a:pt x="30" y="33"/>
                  <a:pt x="30" y="33"/>
                  <a:pt x="29" y="33"/>
                </a:cubicBezTo>
                <a:cubicBezTo>
                  <a:pt x="29" y="32"/>
                  <a:pt x="28" y="31"/>
                  <a:pt x="28" y="31"/>
                </a:cubicBezTo>
                <a:cubicBezTo>
                  <a:pt x="28" y="31"/>
                  <a:pt x="28" y="31"/>
                  <a:pt x="28" y="31"/>
                </a:cubicBezTo>
                <a:cubicBezTo>
                  <a:pt x="28" y="29"/>
                  <a:pt x="29" y="28"/>
                  <a:pt x="29" y="27"/>
                </a:cubicBezTo>
                <a:cubicBezTo>
                  <a:pt x="32" y="23"/>
                  <a:pt x="33" y="21"/>
                  <a:pt x="33" y="21"/>
                </a:cubicBezTo>
                <a:cubicBezTo>
                  <a:pt x="33" y="20"/>
                  <a:pt x="31" y="22"/>
                  <a:pt x="29" y="25"/>
                </a:cubicBezTo>
                <a:cubicBezTo>
                  <a:pt x="29" y="23"/>
                  <a:pt x="29" y="23"/>
                  <a:pt x="29" y="23"/>
                </a:cubicBezTo>
                <a:cubicBezTo>
                  <a:pt x="29" y="22"/>
                  <a:pt x="29" y="23"/>
                  <a:pt x="28" y="24"/>
                </a:cubicBezTo>
                <a:cubicBezTo>
                  <a:pt x="27" y="25"/>
                  <a:pt x="27" y="27"/>
                  <a:pt x="26" y="29"/>
                </a:cubicBezTo>
                <a:cubicBezTo>
                  <a:pt x="26" y="29"/>
                  <a:pt x="26" y="29"/>
                  <a:pt x="26" y="29"/>
                </a:cubicBezTo>
                <a:cubicBezTo>
                  <a:pt x="26" y="29"/>
                  <a:pt x="25" y="30"/>
                  <a:pt x="25" y="30"/>
                </a:cubicBezTo>
                <a:cubicBezTo>
                  <a:pt x="25" y="30"/>
                  <a:pt x="24" y="30"/>
                  <a:pt x="24" y="30"/>
                </a:cubicBezTo>
                <a:cubicBezTo>
                  <a:pt x="24" y="30"/>
                  <a:pt x="24" y="30"/>
                  <a:pt x="25" y="31"/>
                </a:cubicBezTo>
                <a:cubicBezTo>
                  <a:pt x="24" y="32"/>
                  <a:pt x="24" y="33"/>
                  <a:pt x="23" y="34"/>
                </a:cubicBezTo>
                <a:cubicBezTo>
                  <a:pt x="23" y="34"/>
                  <a:pt x="23" y="34"/>
                  <a:pt x="23" y="34"/>
                </a:cubicBezTo>
                <a:cubicBezTo>
                  <a:pt x="23" y="27"/>
                  <a:pt x="24" y="22"/>
                  <a:pt x="24" y="18"/>
                </a:cubicBezTo>
                <a:cubicBezTo>
                  <a:pt x="24" y="13"/>
                  <a:pt x="24" y="10"/>
                  <a:pt x="24" y="10"/>
                </a:cubicBezTo>
                <a:cubicBezTo>
                  <a:pt x="24" y="10"/>
                  <a:pt x="23" y="13"/>
                  <a:pt x="22" y="19"/>
                </a:cubicBezTo>
                <a:cubicBezTo>
                  <a:pt x="21" y="22"/>
                  <a:pt x="20" y="26"/>
                  <a:pt x="20" y="31"/>
                </a:cubicBezTo>
                <a:cubicBezTo>
                  <a:pt x="19" y="31"/>
                  <a:pt x="19" y="31"/>
                  <a:pt x="19" y="31"/>
                </a:cubicBezTo>
                <a:cubicBezTo>
                  <a:pt x="19" y="31"/>
                  <a:pt x="19" y="31"/>
                  <a:pt x="20" y="32"/>
                </a:cubicBezTo>
                <a:cubicBezTo>
                  <a:pt x="19" y="34"/>
                  <a:pt x="19" y="37"/>
                  <a:pt x="18" y="40"/>
                </a:cubicBezTo>
                <a:cubicBezTo>
                  <a:pt x="18" y="41"/>
                  <a:pt x="18" y="41"/>
                  <a:pt x="18" y="42"/>
                </a:cubicBezTo>
                <a:cubicBezTo>
                  <a:pt x="18" y="42"/>
                  <a:pt x="18" y="41"/>
                  <a:pt x="17" y="41"/>
                </a:cubicBezTo>
                <a:cubicBezTo>
                  <a:pt x="19" y="25"/>
                  <a:pt x="23" y="16"/>
                  <a:pt x="22" y="15"/>
                </a:cubicBezTo>
                <a:cubicBezTo>
                  <a:pt x="22" y="15"/>
                  <a:pt x="20" y="18"/>
                  <a:pt x="18" y="23"/>
                </a:cubicBezTo>
                <a:cubicBezTo>
                  <a:pt x="17" y="25"/>
                  <a:pt x="17" y="28"/>
                  <a:pt x="16" y="31"/>
                </a:cubicBezTo>
                <a:cubicBezTo>
                  <a:pt x="15" y="33"/>
                  <a:pt x="15" y="35"/>
                  <a:pt x="14" y="36"/>
                </a:cubicBezTo>
                <a:cubicBezTo>
                  <a:pt x="14" y="35"/>
                  <a:pt x="14" y="34"/>
                  <a:pt x="14" y="33"/>
                </a:cubicBezTo>
                <a:cubicBezTo>
                  <a:pt x="12" y="30"/>
                  <a:pt x="11" y="28"/>
                  <a:pt x="9" y="26"/>
                </a:cubicBezTo>
                <a:cubicBezTo>
                  <a:pt x="7" y="25"/>
                  <a:pt x="6" y="24"/>
                  <a:pt x="5" y="24"/>
                </a:cubicBezTo>
                <a:cubicBezTo>
                  <a:pt x="4" y="24"/>
                  <a:pt x="3" y="23"/>
                  <a:pt x="3" y="24"/>
                </a:cubicBezTo>
                <a:cubicBezTo>
                  <a:pt x="3" y="24"/>
                  <a:pt x="5" y="25"/>
                  <a:pt x="8" y="28"/>
                </a:cubicBezTo>
                <a:cubicBezTo>
                  <a:pt x="10" y="31"/>
                  <a:pt x="12" y="36"/>
                  <a:pt x="11" y="43"/>
                </a:cubicBezTo>
                <a:cubicBezTo>
                  <a:pt x="11" y="43"/>
                  <a:pt x="10" y="42"/>
                  <a:pt x="10" y="42"/>
                </a:cubicBezTo>
                <a:cubicBezTo>
                  <a:pt x="8" y="40"/>
                  <a:pt x="7" y="38"/>
                  <a:pt x="6" y="38"/>
                </a:cubicBezTo>
                <a:cubicBezTo>
                  <a:pt x="6" y="38"/>
                  <a:pt x="7" y="41"/>
                  <a:pt x="9" y="43"/>
                </a:cubicBezTo>
                <a:cubicBezTo>
                  <a:pt x="9" y="44"/>
                  <a:pt x="10" y="45"/>
                  <a:pt x="11" y="46"/>
                </a:cubicBezTo>
                <a:cubicBezTo>
                  <a:pt x="11" y="47"/>
                  <a:pt x="11" y="47"/>
                  <a:pt x="11" y="48"/>
                </a:cubicBezTo>
                <a:cubicBezTo>
                  <a:pt x="11" y="47"/>
                  <a:pt x="10" y="46"/>
                  <a:pt x="9" y="46"/>
                </a:cubicBezTo>
                <a:cubicBezTo>
                  <a:pt x="7" y="44"/>
                  <a:pt x="6" y="44"/>
                  <a:pt x="6" y="44"/>
                </a:cubicBezTo>
                <a:cubicBezTo>
                  <a:pt x="6" y="44"/>
                  <a:pt x="6" y="44"/>
                  <a:pt x="6" y="44"/>
                </a:cubicBezTo>
                <a:cubicBezTo>
                  <a:pt x="6" y="44"/>
                  <a:pt x="6" y="45"/>
                  <a:pt x="5" y="48"/>
                </a:cubicBezTo>
                <a:cubicBezTo>
                  <a:pt x="5" y="49"/>
                  <a:pt x="5" y="51"/>
                  <a:pt x="5" y="53"/>
                </a:cubicBezTo>
                <a:cubicBezTo>
                  <a:pt x="5" y="53"/>
                  <a:pt x="5" y="53"/>
                  <a:pt x="5" y="53"/>
                </a:cubicBezTo>
                <a:cubicBezTo>
                  <a:pt x="4" y="52"/>
                  <a:pt x="3" y="51"/>
                  <a:pt x="2" y="50"/>
                </a:cubicBezTo>
                <a:cubicBezTo>
                  <a:pt x="1" y="48"/>
                  <a:pt x="0" y="47"/>
                  <a:pt x="0" y="47"/>
                </a:cubicBezTo>
                <a:cubicBezTo>
                  <a:pt x="0" y="48"/>
                  <a:pt x="0" y="49"/>
                  <a:pt x="1" y="51"/>
                </a:cubicBezTo>
                <a:cubicBezTo>
                  <a:pt x="1" y="52"/>
                  <a:pt x="1" y="53"/>
                  <a:pt x="2" y="54"/>
                </a:cubicBezTo>
                <a:cubicBezTo>
                  <a:pt x="2" y="56"/>
                  <a:pt x="3" y="57"/>
                  <a:pt x="3" y="59"/>
                </a:cubicBezTo>
                <a:cubicBezTo>
                  <a:pt x="4" y="65"/>
                  <a:pt x="2" y="70"/>
                  <a:pt x="6" y="71"/>
                </a:cubicBezTo>
                <a:cubicBezTo>
                  <a:pt x="6" y="71"/>
                  <a:pt x="7" y="70"/>
                  <a:pt x="7" y="70"/>
                </a:cubicBezTo>
                <a:cubicBezTo>
                  <a:pt x="8" y="71"/>
                  <a:pt x="10" y="71"/>
                  <a:pt x="10" y="70"/>
                </a:cubicBezTo>
                <a:cubicBezTo>
                  <a:pt x="10" y="70"/>
                  <a:pt x="11" y="70"/>
                  <a:pt x="10" y="70"/>
                </a:cubicBezTo>
                <a:cubicBezTo>
                  <a:pt x="11" y="71"/>
                  <a:pt x="12" y="70"/>
                  <a:pt x="13" y="69"/>
                </a:cubicBezTo>
                <a:cubicBezTo>
                  <a:pt x="14" y="69"/>
                  <a:pt x="14" y="68"/>
                  <a:pt x="14" y="68"/>
                </a:cubicBezTo>
                <a:cubicBezTo>
                  <a:pt x="15" y="70"/>
                  <a:pt x="15" y="70"/>
                  <a:pt x="17" y="70"/>
                </a:cubicBezTo>
                <a:cubicBezTo>
                  <a:pt x="17" y="70"/>
                  <a:pt x="17" y="70"/>
                  <a:pt x="17" y="70"/>
                </a:cubicBezTo>
                <a:cubicBezTo>
                  <a:pt x="17" y="70"/>
                  <a:pt x="17" y="70"/>
                  <a:pt x="18" y="70"/>
                </a:cubicBezTo>
                <a:cubicBezTo>
                  <a:pt x="18" y="70"/>
                  <a:pt x="18" y="70"/>
                  <a:pt x="19" y="70"/>
                </a:cubicBezTo>
                <a:cubicBezTo>
                  <a:pt x="19" y="70"/>
                  <a:pt x="19" y="70"/>
                  <a:pt x="20" y="70"/>
                </a:cubicBezTo>
                <a:cubicBezTo>
                  <a:pt x="21" y="70"/>
                  <a:pt x="21" y="69"/>
                  <a:pt x="22" y="69"/>
                </a:cubicBezTo>
                <a:cubicBezTo>
                  <a:pt x="22" y="70"/>
                  <a:pt x="23" y="70"/>
                  <a:pt x="23" y="70"/>
                </a:cubicBezTo>
                <a:cubicBezTo>
                  <a:pt x="24" y="70"/>
                  <a:pt x="24" y="70"/>
                  <a:pt x="25" y="70"/>
                </a:cubicBezTo>
                <a:cubicBezTo>
                  <a:pt x="25" y="70"/>
                  <a:pt x="25" y="70"/>
                  <a:pt x="25" y="70"/>
                </a:cubicBezTo>
                <a:cubicBezTo>
                  <a:pt x="25" y="70"/>
                  <a:pt x="26" y="70"/>
                  <a:pt x="26" y="70"/>
                </a:cubicBezTo>
                <a:cubicBezTo>
                  <a:pt x="26" y="70"/>
                  <a:pt x="26" y="69"/>
                  <a:pt x="27" y="69"/>
                </a:cubicBezTo>
                <a:cubicBezTo>
                  <a:pt x="27" y="70"/>
                  <a:pt x="27" y="70"/>
                  <a:pt x="27" y="70"/>
                </a:cubicBezTo>
                <a:cubicBezTo>
                  <a:pt x="28" y="70"/>
                  <a:pt x="29" y="69"/>
                  <a:pt x="29" y="69"/>
                </a:cubicBezTo>
                <a:cubicBezTo>
                  <a:pt x="29" y="69"/>
                  <a:pt x="30" y="70"/>
                  <a:pt x="31" y="69"/>
                </a:cubicBezTo>
                <a:cubicBezTo>
                  <a:pt x="31" y="69"/>
                  <a:pt x="31" y="69"/>
                  <a:pt x="31" y="69"/>
                </a:cubicBezTo>
                <a:cubicBezTo>
                  <a:pt x="31" y="69"/>
                  <a:pt x="31" y="69"/>
                  <a:pt x="32" y="69"/>
                </a:cubicBezTo>
                <a:cubicBezTo>
                  <a:pt x="32" y="69"/>
                  <a:pt x="32" y="69"/>
                  <a:pt x="32" y="69"/>
                </a:cubicBezTo>
                <a:cubicBezTo>
                  <a:pt x="32" y="69"/>
                  <a:pt x="32" y="69"/>
                  <a:pt x="32" y="69"/>
                </a:cubicBezTo>
                <a:cubicBezTo>
                  <a:pt x="33" y="69"/>
                  <a:pt x="34" y="69"/>
                  <a:pt x="34" y="68"/>
                </a:cubicBezTo>
                <a:cubicBezTo>
                  <a:pt x="35" y="70"/>
                  <a:pt x="37" y="70"/>
                  <a:pt x="38" y="69"/>
                </a:cubicBezTo>
                <a:cubicBezTo>
                  <a:pt x="38" y="69"/>
                  <a:pt x="38" y="69"/>
                  <a:pt x="38" y="69"/>
                </a:cubicBezTo>
                <a:cubicBezTo>
                  <a:pt x="38" y="69"/>
                  <a:pt x="38" y="69"/>
                  <a:pt x="38" y="69"/>
                </a:cubicBezTo>
                <a:cubicBezTo>
                  <a:pt x="38" y="69"/>
                  <a:pt x="39" y="69"/>
                  <a:pt x="39" y="69"/>
                </a:cubicBezTo>
                <a:cubicBezTo>
                  <a:pt x="39" y="69"/>
                  <a:pt x="39" y="69"/>
                  <a:pt x="40" y="69"/>
                </a:cubicBezTo>
                <a:cubicBezTo>
                  <a:pt x="40" y="69"/>
                  <a:pt x="40" y="69"/>
                  <a:pt x="40" y="69"/>
                </a:cubicBezTo>
                <a:cubicBezTo>
                  <a:pt x="40" y="69"/>
                  <a:pt x="41" y="69"/>
                  <a:pt x="41" y="69"/>
                </a:cubicBezTo>
                <a:cubicBezTo>
                  <a:pt x="41" y="69"/>
                  <a:pt x="42" y="69"/>
                  <a:pt x="42" y="69"/>
                </a:cubicBezTo>
                <a:cubicBezTo>
                  <a:pt x="42" y="69"/>
                  <a:pt x="42" y="69"/>
                  <a:pt x="42" y="69"/>
                </a:cubicBezTo>
                <a:cubicBezTo>
                  <a:pt x="43" y="69"/>
                  <a:pt x="43" y="69"/>
                  <a:pt x="43" y="68"/>
                </a:cubicBezTo>
                <a:cubicBezTo>
                  <a:pt x="44" y="69"/>
                  <a:pt x="44" y="69"/>
                  <a:pt x="45" y="69"/>
                </a:cubicBezTo>
                <a:cubicBezTo>
                  <a:pt x="45" y="69"/>
                  <a:pt x="45" y="69"/>
                  <a:pt x="46" y="69"/>
                </a:cubicBezTo>
                <a:cubicBezTo>
                  <a:pt x="46" y="69"/>
                  <a:pt x="46" y="69"/>
                  <a:pt x="47" y="69"/>
                </a:cubicBezTo>
                <a:cubicBezTo>
                  <a:pt x="47" y="69"/>
                  <a:pt x="47" y="69"/>
                  <a:pt x="47" y="69"/>
                </a:cubicBezTo>
                <a:cubicBezTo>
                  <a:pt x="48" y="69"/>
                  <a:pt x="48" y="69"/>
                  <a:pt x="48" y="69"/>
                </a:cubicBezTo>
                <a:cubicBezTo>
                  <a:pt x="49" y="69"/>
                  <a:pt x="49" y="68"/>
                  <a:pt x="50" y="68"/>
                </a:cubicBezTo>
                <a:cubicBezTo>
                  <a:pt x="50" y="68"/>
                  <a:pt x="51" y="69"/>
                  <a:pt x="51" y="69"/>
                </a:cubicBezTo>
                <a:cubicBezTo>
                  <a:pt x="51" y="69"/>
                  <a:pt x="52" y="69"/>
                  <a:pt x="52" y="69"/>
                </a:cubicBezTo>
                <a:cubicBezTo>
                  <a:pt x="53" y="69"/>
                  <a:pt x="54" y="69"/>
                  <a:pt x="55" y="69"/>
                </a:cubicBezTo>
                <a:cubicBezTo>
                  <a:pt x="55" y="69"/>
                  <a:pt x="55" y="69"/>
                  <a:pt x="55" y="69"/>
                </a:cubicBezTo>
                <a:cubicBezTo>
                  <a:pt x="55" y="69"/>
                  <a:pt x="55" y="69"/>
                  <a:pt x="55" y="69"/>
                </a:cubicBezTo>
                <a:cubicBezTo>
                  <a:pt x="56" y="69"/>
                  <a:pt x="56" y="68"/>
                  <a:pt x="57" y="68"/>
                </a:cubicBezTo>
                <a:cubicBezTo>
                  <a:pt x="57" y="68"/>
                  <a:pt x="57" y="69"/>
                  <a:pt x="58" y="69"/>
                </a:cubicBezTo>
                <a:cubicBezTo>
                  <a:pt x="59" y="69"/>
                  <a:pt x="59" y="68"/>
                  <a:pt x="59" y="68"/>
                </a:cubicBezTo>
                <a:cubicBezTo>
                  <a:pt x="60" y="68"/>
                  <a:pt x="60" y="68"/>
                  <a:pt x="60" y="68"/>
                </a:cubicBezTo>
                <a:cubicBezTo>
                  <a:pt x="61" y="69"/>
                  <a:pt x="62" y="68"/>
                  <a:pt x="62" y="68"/>
                </a:cubicBezTo>
                <a:cubicBezTo>
                  <a:pt x="63" y="68"/>
                  <a:pt x="63" y="69"/>
                  <a:pt x="64" y="68"/>
                </a:cubicBezTo>
                <a:cubicBezTo>
                  <a:pt x="64" y="68"/>
                  <a:pt x="64" y="68"/>
                  <a:pt x="64" y="68"/>
                </a:cubicBezTo>
                <a:cubicBezTo>
                  <a:pt x="64" y="68"/>
                  <a:pt x="65" y="68"/>
                  <a:pt x="65" y="68"/>
                </a:cubicBezTo>
                <a:cubicBezTo>
                  <a:pt x="65" y="68"/>
                  <a:pt x="65" y="68"/>
                  <a:pt x="65" y="68"/>
                </a:cubicBezTo>
                <a:cubicBezTo>
                  <a:pt x="65" y="68"/>
                  <a:pt x="65" y="68"/>
                  <a:pt x="65" y="68"/>
                </a:cubicBezTo>
                <a:cubicBezTo>
                  <a:pt x="66" y="69"/>
                  <a:pt x="67" y="69"/>
                  <a:pt x="67" y="68"/>
                </a:cubicBezTo>
                <a:cubicBezTo>
                  <a:pt x="67" y="68"/>
                  <a:pt x="68" y="68"/>
                  <a:pt x="68" y="68"/>
                </a:cubicBezTo>
                <a:cubicBezTo>
                  <a:pt x="68" y="68"/>
                  <a:pt x="69" y="68"/>
                  <a:pt x="69" y="68"/>
                </a:cubicBezTo>
                <a:cubicBezTo>
                  <a:pt x="69" y="68"/>
                  <a:pt x="70" y="68"/>
                  <a:pt x="70" y="68"/>
                </a:cubicBezTo>
                <a:cubicBezTo>
                  <a:pt x="70" y="68"/>
                  <a:pt x="71" y="68"/>
                  <a:pt x="71" y="68"/>
                </a:cubicBezTo>
                <a:cubicBezTo>
                  <a:pt x="71" y="68"/>
                  <a:pt x="71" y="68"/>
                  <a:pt x="72" y="68"/>
                </a:cubicBezTo>
                <a:cubicBezTo>
                  <a:pt x="72" y="68"/>
                  <a:pt x="72" y="68"/>
                  <a:pt x="72" y="68"/>
                </a:cubicBezTo>
                <a:cubicBezTo>
                  <a:pt x="72" y="68"/>
                  <a:pt x="72" y="68"/>
                  <a:pt x="72" y="68"/>
                </a:cubicBezTo>
                <a:cubicBezTo>
                  <a:pt x="72" y="68"/>
                  <a:pt x="73" y="68"/>
                  <a:pt x="73" y="68"/>
                </a:cubicBezTo>
                <a:cubicBezTo>
                  <a:pt x="73" y="68"/>
                  <a:pt x="73" y="68"/>
                  <a:pt x="73" y="68"/>
                </a:cubicBezTo>
                <a:cubicBezTo>
                  <a:pt x="73" y="68"/>
                  <a:pt x="73" y="68"/>
                  <a:pt x="73" y="68"/>
                </a:cubicBezTo>
                <a:cubicBezTo>
                  <a:pt x="73" y="68"/>
                  <a:pt x="74" y="68"/>
                  <a:pt x="74" y="68"/>
                </a:cubicBezTo>
                <a:cubicBezTo>
                  <a:pt x="75" y="68"/>
                  <a:pt x="75" y="68"/>
                  <a:pt x="76" y="68"/>
                </a:cubicBezTo>
                <a:cubicBezTo>
                  <a:pt x="76" y="68"/>
                  <a:pt x="76" y="68"/>
                  <a:pt x="76" y="68"/>
                </a:cubicBezTo>
                <a:cubicBezTo>
                  <a:pt x="77" y="68"/>
                  <a:pt x="77" y="68"/>
                  <a:pt x="78" y="67"/>
                </a:cubicBezTo>
                <a:cubicBezTo>
                  <a:pt x="78" y="67"/>
                  <a:pt x="79" y="68"/>
                  <a:pt x="79" y="68"/>
                </a:cubicBezTo>
                <a:cubicBezTo>
                  <a:pt x="80" y="68"/>
                  <a:pt x="80" y="68"/>
                  <a:pt x="81" y="68"/>
                </a:cubicBezTo>
                <a:cubicBezTo>
                  <a:pt x="81" y="68"/>
                  <a:pt x="81" y="68"/>
                  <a:pt x="81" y="68"/>
                </a:cubicBezTo>
                <a:cubicBezTo>
                  <a:pt x="81" y="68"/>
                  <a:pt x="81" y="68"/>
                  <a:pt x="81" y="68"/>
                </a:cubicBezTo>
                <a:cubicBezTo>
                  <a:pt x="82" y="68"/>
                  <a:pt x="83" y="68"/>
                  <a:pt x="84" y="68"/>
                </a:cubicBezTo>
                <a:cubicBezTo>
                  <a:pt x="84" y="68"/>
                  <a:pt x="84" y="68"/>
                  <a:pt x="84" y="68"/>
                </a:cubicBezTo>
                <a:cubicBezTo>
                  <a:pt x="84" y="68"/>
                  <a:pt x="84" y="68"/>
                  <a:pt x="84" y="68"/>
                </a:cubicBezTo>
                <a:cubicBezTo>
                  <a:pt x="84" y="68"/>
                  <a:pt x="84" y="68"/>
                  <a:pt x="84" y="68"/>
                </a:cubicBezTo>
                <a:cubicBezTo>
                  <a:pt x="84" y="68"/>
                  <a:pt x="84" y="68"/>
                  <a:pt x="85" y="68"/>
                </a:cubicBezTo>
                <a:cubicBezTo>
                  <a:pt x="85" y="68"/>
                  <a:pt x="85" y="68"/>
                  <a:pt x="85" y="67"/>
                </a:cubicBezTo>
                <a:cubicBezTo>
                  <a:pt x="85" y="67"/>
                  <a:pt x="85" y="67"/>
                  <a:pt x="85" y="67"/>
                </a:cubicBezTo>
                <a:cubicBezTo>
                  <a:pt x="85" y="68"/>
                  <a:pt x="86" y="68"/>
                  <a:pt x="86" y="68"/>
                </a:cubicBezTo>
                <a:cubicBezTo>
                  <a:pt x="87" y="68"/>
                  <a:pt x="87" y="67"/>
                  <a:pt x="87" y="67"/>
                </a:cubicBezTo>
                <a:cubicBezTo>
                  <a:pt x="87" y="67"/>
                  <a:pt x="87" y="67"/>
                  <a:pt x="87" y="67"/>
                </a:cubicBezTo>
                <a:cubicBezTo>
                  <a:pt x="88" y="67"/>
                  <a:pt x="88" y="68"/>
                  <a:pt x="88" y="68"/>
                </a:cubicBezTo>
                <a:cubicBezTo>
                  <a:pt x="88" y="68"/>
                  <a:pt x="88" y="68"/>
                  <a:pt x="88" y="68"/>
                </a:cubicBezTo>
                <a:cubicBezTo>
                  <a:pt x="89" y="68"/>
                  <a:pt x="90" y="68"/>
                  <a:pt x="90" y="67"/>
                </a:cubicBezTo>
                <a:cubicBezTo>
                  <a:pt x="91" y="67"/>
                  <a:pt x="91" y="67"/>
                  <a:pt x="91" y="68"/>
                </a:cubicBezTo>
                <a:cubicBezTo>
                  <a:pt x="92" y="68"/>
                  <a:pt x="92" y="68"/>
                  <a:pt x="93" y="68"/>
                </a:cubicBezTo>
                <a:cubicBezTo>
                  <a:pt x="93" y="68"/>
                  <a:pt x="93" y="68"/>
                  <a:pt x="93" y="68"/>
                </a:cubicBezTo>
                <a:cubicBezTo>
                  <a:pt x="93" y="68"/>
                  <a:pt x="93" y="68"/>
                  <a:pt x="93" y="67"/>
                </a:cubicBezTo>
                <a:cubicBezTo>
                  <a:pt x="94" y="67"/>
                  <a:pt x="94" y="68"/>
                  <a:pt x="94" y="68"/>
                </a:cubicBezTo>
                <a:cubicBezTo>
                  <a:pt x="94" y="68"/>
                  <a:pt x="95" y="67"/>
                  <a:pt x="95" y="67"/>
                </a:cubicBezTo>
                <a:cubicBezTo>
                  <a:pt x="95" y="67"/>
                  <a:pt x="95" y="68"/>
                  <a:pt x="96" y="68"/>
                </a:cubicBezTo>
                <a:cubicBezTo>
                  <a:pt x="96" y="67"/>
                  <a:pt x="97" y="67"/>
                  <a:pt x="97" y="67"/>
                </a:cubicBezTo>
                <a:cubicBezTo>
                  <a:pt x="97" y="67"/>
                  <a:pt x="98" y="68"/>
                  <a:pt x="98" y="67"/>
                </a:cubicBezTo>
                <a:cubicBezTo>
                  <a:pt x="98" y="67"/>
                  <a:pt x="98" y="67"/>
                  <a:pt x="98" y="67"/>
                </a:cubicBezTo>
                <a:cubicBezTo>
                  <a:pt x="98" y="67"/>
                  <a:pt x="98" y="67"/>
                  <a:pt x="98" y="67"/>
                </a:cubicBezTo>
                <a:cubicBezTo>
                  <a:pt x="99" y="67"/>
                  <a:pt x="99" y="67"/>
                  <a:pt x="99" y="67"/>
                </a:cubicBezTo>
                <a:cubicBezTo>
                  <a:pt x="100" y="68"/>
                  <a:pt x="101" y="68"/>
                  <a:pt x="101" y="67"/>
                </a:cubicBezTo>
                <a:cubicBezTo>
                  <a:pt x="101" y="67"/>
                  <a:pt x="101" y="67"/>
                  <a:pt x="101" y="67"/>
                </a:cubicBezTo>
                <a:cubicBezTo>
                  <a:pt x="101" y="67"/>
                  <a:pt x="101" y="67"/>
                  <a:pt x="101" y="67"/>
                </a:cubicBezTo>
                <a:cubicBezTo>
                  <a:pt x="102" y="67"/>
                  <a:pt x="102" y="67"/>
                  <a:pt x="102" y="67"/>
                </a:cubicBezTo>
                <a:cubicBezTo>
                  <a:pt x="102" y="67"/>
                  <a:pt x="102" y="67"/>
                  <a:pt x="102" y="67"/>
                </a:cubicBezTo>
                <a:cubicBezTo>
                  <a:pt x="103" y="68"/>
                  <a:pt x="103" y="67"/>
                  <a:pt x="104" y="67"/>
                </a:cubicBezTo>
                <a:cubicBezTo>
                  <a:pt x="104" y="67"/>
                  <a:pt x="104" y="67"/>
                  <a:pt x="104" y="67"/>
                </a:cubicBezTo>
                <a:cubicBezTo>
                  <a:pt x="105" y="68"/>
                  <a:pt x="105" y="67"/>
                  <a:pt x="106" y="66"/>
                </a:cubicBezTo>
                <a:cubicBezTo>
                  <a:pt x="106" y="67"/>
                  <a:pt x="107" y="67"/>
                  <a:pt x="108" y="67"/>
                </a:cubicBezTo>
                <a:cubicBezTo>
                  <a:pt x="108" y="67"/>
                  <a:pt x="108" y="67"/>
                  <a:pt x="108" y="67"/>
                </a:cubicBezTo>
                <a:cubicBezTo>
                  <a:pt x="108" y="67"/>
                  <a:pt x="108" y="67"/>
                  <a:pt x="109" y="67"/>
                </a:cubicBezTo>
                <a:cubicBezTo>
                  <a:pt x="109" y="67"/>
                  <a:pt x="109" y="67"/>
                  <a:pt x="109" y="67"/>
                </a:cubicBezTo>
                <a:cubicBezTo>
                  <a:pt x="109" y="67"/>
                  <a:pt x="110" y="67"/>
                  <a:pt x="110" y="67"/>
                </a:cubicBezTo>
                <a:cubicBezTo>
                  <a:pt x="110" y="67"/>
                  <a:pt x="110" y="67"/>
                  <a:pt x="111" y="67"/>
                </a:cubicBezTo>
                <a:cubicBezTo>
                  <a:pt x="111" y="67"/>
                  <a:pt x="111" y="67"/>
                  <a:pt x="111" y="67"/>
                </a:cubicBezTo>
                <a:cubicBezTo>
                  <a:pt x="112" y="68"/>
                  <a:pt x="113" y="68"/>
                  <a:pt x="115" y="67"/>
                </a:cubicBezTo>
                <a:cubicBezTo>
                  <a:pt x="115" y="67"/>
                  <a:pt x="115" y="67"/>
                  <a:pt x="115" y="67"/>
                </a:cubicBezTo>
                <a:cubicBezTo>
                  <a:pt x="115" y="67"/>
                  <a:pt x="115" y="67"/>
                  <a:pt x="116" y="67"/>
                </a:cubicBezTo>
                <a:cubicBezTo>
                  <a:pt x="116" y="67"/>
                  <a:pt x="116" y="67"/>
                  <a:pt x="116" y="67"/>
                </a:cubicBezTo>
                <a:cubicBezTo>
                  <a:pt x="117" y="67"/>
                  <a:pt x="117" y="67"/>
                  <a:pt x="117" y="67"/>
                </a:cubicBezTo>
                <a:cubicBezTo>
                  <a:pt x="117" y="67"/>
                  <a:pt x="118" y="67"/>
                  <a:pt x="118" y="67"/>
                </a:cubicBezTo>
                <a:cubicBezTo>
                  <a:pt x="118" y="67"/>
                  <a:pt x="119" y="67"/>
                  <a:pt x="119" y="67"/>
                </a:cubicBezTo>
                <a:cubicBezTo>
                  <a:pt x="119" y="67"/>
                  <a:pt x="119" y="67"/>
                  <a:pt x="119" y="67"/>
                </a:cubicBezTo>
                <a:cubicBezTo>
                  <a:pt x="120" y="67"/>
                  <a:pt x="120" y="67"/>
                  <a:pt x="121" y="67"/>
                </a:cubicBezTo>
                <a:cubicBezTo>
                  <a:pt x="121" y="67"/>
                  <a:pt x="121" y="67"/>
                  <a:pt x="122" y="67"/>
                </a:cubicBezTo>
                <a:cubicBezTo>
                  <a:pt x="122" y="67"/>
                  <a:pt x="123" y="67"/>
                  <a:pt x="123" y="66"/>
                </a:cubicBezTo>
                <a:cubicBezTo>
                  <a:pt x="123" y="67"/>
                  <a:pt x="123" y="67"/>
                  <a:pt x="124" y="67"/>
                </a:cubicBezTo>
                <a:cubicBezTo>
                  <a:pt x="124" y="67"/>
                  <a:pt x="124" y="67"/>
                  <a:pt x="124" y="67"/>
                </a:cubicBezTo>
                <a:cubicBezTo>
                  <a:pt x="124" y="67"/>
                  <a:pt x="125" y="67"/>
                  <a:pt x="125" y="67"/>
                </a:cubicBezTo>
                <a:cubicBezTo>
                  <a:pt x="126" y="67"/>
                  <a:pt x="126" y="67"/>
                  <a:pt x="126" y="67"/>
                </a:cubicBezTo>
                <a:cubicBezTo>
                  <a:pt x="126" y="67"/>
                  <a:pt x="127" y="67"/>
                  <a:pt x="127" y="67"/>
                </a:cubicBezTo>
                <a:cubicBezTo>
                  <a:pt x="127" y="67"/>
                  <a:pt x="127" y="67"/>
                  <a:pt x="127" y="67"/>
                </a:cubicBezTo>
                <a:cubicBezTo>
                  <a:pt x="127" y="67"/>
                  <a:pt x="128" y="67"/>
                  <a:pt x="128" y="67"/>
                </a:cubicBezTo>
                <a:cubicBezTo>
                  <a:pt x="128" y="67"/>
                  <a:pt x="128" y="67"/>
                  <a:pt x="129" y="67"/>
                </a:cubicBezTo>
                <a:cubicBezTo>
                  <a:pt x="129" y="67"/>
                  <a:pt x="129" y="67"/>
                  <a:pt x="129" y="67"/>
                </a:cubicBezTo>
                <a:cubicBezTo>
                  <a:pt x="130" y="68"/>
                  <a:pt x="131" y="67"/>
                  <a:pt x="132" y="66"/>
                </a:cubicBezTo>
                <a:cubicBezTo>
                  <a:pt x="133" y="67"/>
                  <a:pt x="133" y="67"/>
                  <a:pt x="134" y="67"/>
                </a:cubicBezTo>
                <a:cubicBezTo>
                  <a:pt x="134" y="67"/>
                  <a:pt x="134" y="67"/>
                  <a:pt x="134" y="67"/>
                </a:cubicBezTo>
                <a:cubicBezTo>
                  <a:pt x="134" y="67"/>
                  <a:pt x="135" y="67"/>
                  <a:pt x="135" y="67"/>
                </a:cubicBezTo>
                <a:cubicBezTo>
                  <a:pt x="135" y="67"/>
                  <a:pt x="135" y="67"/>
                  <a:pt x="135" y="67"/>
                </a:cubicBezTo>
                <a:cubicBezTo>
                  <a:pt x="135" y="67"/>
                  <a:pt x="135" y="67"/>
                  <a:pt x="135" y="67"/>
                </a:cubicBezTo>
                <a:cubicBezTo>
                  <a:pt x="136" y="67"/>
                  <a:pt x="137" y="66"/>
                  <a:pt x="137" y="66"/>
                </a:cubicBezTo>
                <a:cubicBezTo>
                  <a:pt x="138" y="66"/>
                  <a:pt x="138" y="67"/>
                  <a:pt x="139" y="67"/>
                </a:cubicBezTo>
                <a:cubicBezTo>
                  <a:pt x="139" y="67"/>
                  <a:pt x="139" y="67"/>
                  <a:pt x="140" y="67"/>
                </a:cubicBezTo>
                <a:cubicBezTo>
                  <a:pt x="140" y="67"/>
                  <a:pt x="140" y="67"/>
                  <a:pt x="140" y="67"/>
                </a:cubicBezTo>
                <a:cubicBezTo>
                  <a:pt x="140" y="67"/>
                  <a:pt x="141" y="67"/>
                  <a:pt x="141" y="67"/>
                </a:cubicBezTo>
                <a:cubicBezTo>
                  <a:pt x="141" y="67"/>
                  <a:pt x="141" y="67"/>
                  <a:pt x="141" y="67"/>
                </a:cubicBezTo>
                <a:cubicBezTo>
                  <a:pt x="142" y="67"/>
                  <a:pt x="142" y="67"/>
                  <a:pt x="143" y="67"/>
                </a:cubicBezTo>
                <a:cubicBezTo>
                  <a:pt x="143" y="67"/>
                  <a:pt x="143" y="67"/>
                  <a:pt x="143" y="67"/>
                </a:cubicBezTo>
                <a:cubicBezTo>
                  <a:pt x="143" y="67"/>
                  <a:pt x="143" y="67"/>
                  <a:pt x="143" y="67"/>
                </a:cubicBezTo>
                <a:cubicBezTo>
                  <a:pt x="143" y="67"/>
                  <a:pt x="143" y="67"/>
                  <a:pt x="143" y="67"/>
                </a:cubicBezTo>
                <a:cubicBezTo>
                  <a:pt x="143" y="67"/>
                  <a:pt x="143" y="67"/>
                  <a:pt x="144" y="67"/>
                </a:cubicBezTo>
                <a:cubicBezTo>
                  <a:pt x="144" y="67"/>
                  <a:pt x="144" y="67"/>
                  <a:pt x="144" y="67"/>
                </a:cubicBezTo>
                <a:cubicBezTo>
                  <a:pt x="144" y="67"/>
                  <a:pt x="145" y="67"/>
                  <a:pt x="145" y="67"/>
                </a:cubicBezTo>
                <a:cubicBezTo>
                  <a:pt x="145" y="67"/>
                  <a:pt x="146" y="67"/>
                  <a:pt x="146" y="67"/>
                </a:cubicBezTo>
                <a:cubicBezTo>
                  <a:pt x="146" y="67"/>
                  <a:pt x="146" y="67"/>
                  <a:pt x="146" y="67"/>
                </a:cubicBezTo>
                <a:cubicBezTo>
                  <a:pt x="146" y="67"/>
                  <a:pt x="146" y="67"/>
                  <a:pt x="146" y="67"/>
                </a:cubicBezTo>
                <a:cubicBezTo>
                  <a:pt x="147" y="67"/>
                  <a:pt x="147" y="67"/>
                  <a:pt x="148" y="67"/>
                </a:cubicBezTo>
                <a:cubicBezTo>
                  <a:pt x="148" y="67"/>
                  <a:pt x="148" y="67"/>
                  <a:pt x="148" y="67"/>
                </a:cubicBezTo>
                <a:cubicBezTo>
                  <a:pt x="149" y="67"/>
                  <a:pt x="149" y="67"/>
                  <a:pt x="149" y="67"/>
                </a:cubicBezTo>
                <a:cubicBezTo>
                  <a:pt x="149" y="67"/>
                  <a:pt x="149" y="67"/>
                  <a:pt x="149" y="67"/>
                </a:cubicBezTo>
                <a:cubicBezTo>
                  <a:pt x="149" y="67"/>
                  <a:pt x="149" y="67"/>
                  <a:pt x="149" y="67"/>
                </a:cubicBezTo>
                <a:cubicBezTo>
                  <a:pt x="150" y="67"/>
                  <a:pt x="151" y="67"/>
                  <a:pt x="151" y="66"/>
                </a:cubicBezTo>
                <a:cubicBezTo>
                  <a:pt x="151" y="67"/>
                  <a:pt x="151" y="67"/>
                  <a:pt x="152" y="67"/>
                </a:cubicBezTo>
                <a:cubicBezTo>
                  <a:pt x="152" y="67"/>
                  <a:pt x="153" y="67"/>
                  <a:pt x="153" y="66"/>
                </a:cubicBezTo>
                <a:cubicBezTo>
                  <a:pt x="153" y="66"/>
                  <a:pt x="154" y="66"/>
                  <a:pt x="154" y="67"/>
                </a:cubicBezTo>
                <a:cubicBezTo>
                  <a:pt x="154" y="67"/>
                  <a:pt x="154" y="67"/>
                  <a:pt x="154" y="67"/>
                </a:cubicBezTo>
                <a:cubicBezTo>
                  <a:pt x="154" y="67"/>
                  <a:pt x="154" y="67"/>
                  <a:pt x="154" y="67"/>
                </a:cubicBezTo>
                <a:cubicBezTo>
                  <a:pt x="154" y="67"/>
                  <a:pt x="154" y="67"/>
                  <a:pt x="154" y="67"/>
                </a:cubicBezTo>
                <a:cubicBezTo>
                  <a:pt x="155" y="67"/>
                  <a:pt x="155" y="67"/>
                  <a:pt x="155" y="67"/>
                </a:cubicBezTo>
                <a:cubicBezTo>
                  <a:pt x="156" y="67"/>
                  <a:pt x="156" y="67"/>
                  <a:pt x="156" y="67"/>
                </a:cubicBezTo>
                <a:cubicBezTo>
                  <a:pt x="157" y="68"/>
                  <a:pt x="159" y="67"/>
                  <a:pt x="160" y="67"/>
                </a:cubicBezTo>
                <a:cubicBezTo>
                  <a:pt x="160" y="67"/>
                  <a:pt x="160" y="67"/>
                  <a:pt x="160" y="67"/>
                </a:cubicBezTo>
                <a:cubicBezTo>
                  <a:pt x="161" y="67"/>
                  <a:pt x="161" y="66"/>
                  <a:pt x="162" y="66"/>
                </a:cubicBezTo>
                <a:cubicBezTo>
                  <a:pt x="162" y="66"/>
                  <a:pt x="163" y="67"/>
                  <a:pt x="163" y="67"/>
                </a:cubicBezTo>
                <a:cubicBezTo>
                  <a:pt x="163" y="67"/>
                  <a:pt x="164" y="66"/>
                  <a:pt x="164" y="66"/>
                </a:cubicBezTo>
                <a:cubicBezTo>
                  <a:pt x="164" y="67"/>
                  <a:pt x="165" y="67"/>
                  <a:pt x="165" y="67"/>
                </a:cubicBezTo>
                <a:cubicBezTo>
                  <a:pt x="166" y="67"/>
                  <a:pt x="166" y="66"/>
                  <a:pt x="166" y="66"/>
                </a:cubicBezTo>
                <a:cubicBezTo>
                  <a:pt x="167" y="66"/>
                  <a:pt x="167" y="67"/>
                  <a:pt x="168" y="67"/>
                </a:cubicBezTo>
                <a:cubicBezTo>
                  <a:pt x="168" y="67"/>
                  <a:pt x="168" y="67"/>
                  <a:pt x="168" y="67"/>
                </a:cubicBezTo>
                <a:cubicBezTo>
                  <a:pt x="168" y="67"/>
                  <a:pt x="168" y="67"/>
                  <a:pt x="168" y="67"/>
                </a:cubicBezTo>
                <a:cubicBezTo>
                  <a:pt x="168" y="67"/>
                  <a:pt x="169" y="66"/>
                  <a:pt x="169" y="66"/>
                </a:cubicBezTo>
                <a:cubicBezTo>
                  <a:pt x="169" y="67"/>
                  <a:pt x="169" y="67"/>
                  <a:pt x="170" y="67"/>
                </a:cubicBezTo>
                <a:cubicBezTo>
                  <a:pt x="170" y="66"/>
                  <a:pt x="170" y="66"/>
                  <a:pt x="171" y="66"/>
                </a:cubicBezTo>
                <a:cubicBezTo>
                  <a:pt x="171" y="66"/>
                  <a:pt x="171" y="66"/>
                  <a:pt x="171" y="67"/>
                </a:cubicBezTo>
                <a:cubicBezTo>
                  <a:pt x="171" y="67"/>
                  <a:pt x="172" y="67"/>
                  <a:pt x="172" y="66"/>
                </a:cubicBezTo>
                <a:cubicBezTo>
                  <a:pt x="172" y="66"/>
                  <a:pt x="172" y="67"/>
                  <a:pt x="172" y="67"/>
                </a:cubicBezTo>
                <a:cubicBezTo>
                  <a:pt x="172" y="67"/>
                  <a:pt x="173" y="67"/>
                  <a:pt x="173" y="66"/>
                </a:cubicBezTo>
                <a:cubicBezTo>
                  <a:pt x="174" y="67"/>
                  <a:pt x="174" y="67"/>
                  <a:pt x="175" y="67"/>
                </a:cubicBezTo>
                <a:cubicBezTo>
                  <a:pt x="175" y="67"/>
                  <a:pt x="175" y="66"/>
                  <a:pt x="175" y="66"/>
                </a:cubicBezTo>
                <a:cubicBezTo>
                  <a:pt x="175" y="66"/>
                  <a:pt x="175" y="67"/>
                  <a:pt x="176" y="67"/>
                </a:cubicBezTo>
                <a:cubicBezTo>
                  <a:pt x="176" y="67"/>
                  <a:pt x="176" y="66"/>
                  <a:pt x="176" y="66"/>
                </a:cubicBezTo>
                <a:cubicBezTo>
                  <a:pt x="176" y="66"/>
                  <a:pt x="176" y="66"/>
                  <a:pt x="177" y="67"/>
                </a:cubicBezTo>
                <a:cubicBezTo>
                  <a:pt x="177" y="67"/>
                  <a:pt x="178" y="66"/>
                  <a:pt x="179" y="66"/>
                </a:cubicBezTo>
                <a:cubicBezTo>
                  <a:pt x="179" y="66"/>
                  <a:pt x="180" y="67"/>
                  <a:pt x="181" y="67"/>
                </a:cubicBezTo>
                <a:cubicBezTo>
                  <a:pt x="181" y="67"/>
                  <a:pt x="181" y="66"/>
                  <a:pt x="181" y="66"/>
                </a:cubicBezTo>
                <a:cubicBezTo>
                  <a:pt x="181" y="66"/>
                  <a:pt x="182" y="66"/>
                  <a:pt x="182" y="66"/>
                </a:cubicBezTo>
                <a:cubicBezTo>
                  <a:pt x="182" y="66"/>
                  <a:pt x="183" y="67"/>
                  <a:pt x="183" y="67"/>
                </a:cubicBezTo>
                <a:cubicBezTo>
                  <a:pt x="184" y="67"/>
                  <a:pt x="185" y="66"/>
                  <a:pt x="185" y="66"/>
                </a:cubicBezTo>
                <a:cubicBezTo>
                  <a:pt x="185" y="66"/>
                  <a:pt x="186" y="66"/>
                  <a:pt x="186" y="67"/>
                </a:cubicBezTo>
                <a:cubicBezTo>
                  <a:pt x="187" y="67"/>
                  <a:pt x="187" y="66"/>
                  <a:pt x="187" y="66"/>
                </a:cubicBezTo>
                <a:cubicBezTo>
                  <a:pt x="188" y="66"/>
                  <a:pt x="188" y="67"/>
                  <a:pt x="188" y="67"/>
                </a:cubicBezTo>
                <a:cubicBezTo>
                  <a:pt x="189" y="66"/>
                  <a:pt x="189" y="66"/>
                  <a:pt x="190" y="66"/>
                </a:cubicBezTo>
                <a:cubicBezTo>
                  <a:pt x="190" y="66"/>
                  <a:pt x="191" y="67"/>
                  <a:pt x="191" y="67"/>
                </a:cubicBezTo>
                <a:cubicBezTo>
                  <a:pt x="192" y="67"/>
                  <a:pt x="193" y="66"/>
                  <a:pt x="193" y="66"/>
                </a:cubicBezTo>
                <a:cubicBezTo>
                  <a:pt x="193" y="66"/>
                  <a:pt x="193" y="66"/>
                  <a:pt x="194" y="66"/>
                </a:cubicBezTo>
                <a:cubicBezTo>
                  <a:pt x="195" y="67"/>
                  <a:pt x="195" y="66"/>
                  <a:pt x="196" y="66"/>
                </a:cubicBezTo>
                <a:cubicBezTo>
                  <a:pt x="197" y="66"/>
                  <a:pt x="198" y="67"/>
                  <a:pt x="198" y="67"/>
                </a:cubicBezTo>
                <a:cubicBezTo>
                  <a:pt x="198" y="66"/>
                  <a:pt x="198" y="66"/>
                  <a:pt x="198" y="66"/>
                </a:cubicBezTo>
                <a:cubicBezTo>
                  <a:pt x="199" y="66"/>
                  <a:pt x="199" y="67"/>
                  <a:pt x="199" y="67"/>
                </a:cubicBezTo>
                <a:cubicBezTo>
                  <a:pt x="199" y="67"/>
                  <a:pt x="199" y="66"/>
                  <a:pt x="200" y="66"/>
                </a:cubicBezTo>
                <a:cubicBezTo>
                  <a:pt x="200" y="66"/>
                  <a:pt x="200" y="66"/>
                  <a:pt x="200" y="66"/>
                </a:cubicBezTo>
                <a:cubicBezTo>
                  <a:pt x="200" y="67"/>
                  <a:pt x="201" y="67"/>
                  <a:pt x="202" y="66"/>
                </a:cubicBezTo>
                <a:cubicBezTo>
                  <a:pt x="202" y="67"/>
                  <a:pt x="202" y="67"/>
                  <a:pt x="203" y="67"/>
                </a:cubicBezTo>
                <a:cubicBezTo>
                  <a:pt x="203" y="67"/>
                  <a:pt x="203" y="66"/>
                  <a:pt x="203" y="66"/>
                </a:cubicBezTo>
                <a:cubicBezTo>
                  <a:pt x="203" y="67"/>
                  <a:pt x="203" y="67"/>
                  <a:pt x="204" y="67"/>
                </a:cubicBezTo>
                <a:cubicBezTo>
                  <a:pt x="204" y="66"/>
                  <a:pt x="204" y="66"/>
                  <a:pt x="204" y="66"/>
                </a:cubicBezTo>
                <a:cubicBezTo>
                  <a:pt x="204" y="66"/>
                  <a:pt x="205" y="66"/>
                  <a:pt x="205" y="67"/>
                </a:cubicBezTo>
                <a:cubicBezTo>
                  <a:pt x="205" y="67"/>
                  <a:pt x="206" y="67"/>
                  <a:pt x="206" y="66"/>
                </a:cubicBezTo>
                <a:cubicBezTo>
                  <a:pt x="206" y="66"/>
                  <a:pt x="206" y="67"/>
                  <a:pt x="207" y="67"/>
                </a:cubicBezTo>
                <a:cubicBezTo>
                  <a:pt x="207" y="67"/>
                  <a:pt x="207" y="67"/>
                  <a:pt x="207" y="67"/>
                </a:cubicBezTo>
                <a:cubicBezTo>
                  <a:pt x="207" y="67"/>
                  <a:pt x="207" y="67"/>
                  <a:pt x="207" y="67"/>
                </a:cubicBezTo>
                <a:cubicBezTo>
                  <a:pt x="207" y="67"/>
                  <a:pt x="208" y="66"/>
                  <a:pt x="208" y="66"/>
                </a:cubicBezTo>
                <a:cubicBezTo>
                  <a:pt x="209" y="66"/>
                  <a:pt x="209" y="66"/>
                  <a:pt x="210" y="67"/>
                </a:cubicBezTo>
                <a:cubicBezTo>
                  <a:pt x="210" y="67"/>
                  <a:pt x="211" y="67"/>
                  <a:pt x="211" y="66"/>
                </a:cubicBezTo>
                <a:cubicBezTo>
                  <a:pt x="211" y="66"/>
                  <a:pt x="211" y="67"/>
                  <a:pt x="212" y="67"/>
                </a:cubicBezTo>
                <a:cubicBezTo>
                  <a:pt x="212" y="67"/>
                  <a:pt x="213" y="66"/>
                  <a:pt x="213" y="66"/>
                </a:cubicBezTo>
                <a:cubicBezTo>
                  <a:pt x="213" y="66"/>
                  <a:pt x="214" y="66"/>
                  <a:pt x="214" y="67"/>
                </a:cubicBezTo>
                <a:cubicBezTo>
                  <a:pt x="215" y="67"/>
                  <a:pt x="215" y="67"/>
                  <a:pt x="215" y="66"/>
                </a:cubicBezTo>
                <a:cubicBezTo>
                  <a:pt x="216" y="67"/>
                  <a:pt x="217" y="68"/>
                  <a:pt x="218" y="67"/>
                </a:cubicBezTo>
                <a:cubicBezTo>
                  <a:pt x="219" y="67"/>
                  <a:pt x="219" y="67"/>
                  <a:pt x="220" y="67"/>
                </a:cubicBezTo>
                <a:cubicBezTo>
                  <a:pt x="220" y="67"/>
                  <a:pt x="220" y="67"/>
                  <a:pt x="220" y="67"/>
                </a:cubicBezTo>
                <a:cubicBezTo>
                  <a:pt x="220" y="67"/>
                  <a:pt x="221" y="67"/>
                  <a:pt x="221" y="67"/>
                </a:cubicBezTo>
                <a:cubicBezTo>
                  <a:pt x="221" y="67"/>
                  <a:pt x="221" y="67"/>
                  <a:pt x="221" y="66"/>
                </a:cubicBezTo>
                <a:cubicBezTo>
                  <a:pt x="221" y="66"/>
                  <a:pt x="222" y="66"/>
                  <a:pt x="222" y="66"/>
                </a:cubicBezTo>
                <a:cubicBezTo>
                  <a:pt x="222" y="66"/>
                  <a:pt x="223" y="67"/>
                  <a:pt x="223" y="67"/>
                </a:cubicBezTo>
                <a:cubicBezTo>
                  <a:pt x="223" y="67"/>
                  <a:pt x="224" y="67"/>
                  <a:pt x="224" y="66"/>
                </a:cubicBezTo>
                <a:cubicBezTo>
                  <a:pt x="224" y="67"/>
                  <a:pt x="225" y="67"/>
                  <a:pt x="225" y="67"/>
                </a:cubicBezTo>
                <a:cubicBezTo>
                  <a:pt x="225" y="67"/>
                  <a:pt x="225" y="67"/>
                  <a:pt x="225" y="67"/>
                </a:cubicBezTo>
                <a:cubicBezTo>
                  <a:pt x="225" y="67"/>
                  <a:pt x="226" y="67"/>
                  <a:pt x="225" y="67"/>
                </a:cubicBezTo>
                <a:cubicBezTo>
                  <a:pt x="226" y="67"/>
                  <a:pt x="226" y="67"/>
                  <a:pt x="227" y="67"/>
                </a:cubicBezTo>
                <a:cubicBezTo>
                  <a:pt x="227" y="67"/>
                  <a:pt x="227" y="67"/>
                  <a:pt x="227" y="67"/>
                </a:cubicBezTo>
                <a:cubicBezTo>
                  <a:pt x="228" y="67"/>
                  <a:pt x="228" y="67"/>
                  <a:pt x="229" y="67"/>
                </a:cubicBezTo>
                <a:cubicBezTo>
                  <a:pt x="229" y="67"/>
                  <a:pt x="229" y="67"/>
                  <a:pt x="229" y="67"/>
                </a:cubicBezTo>
                <a:cubicBezTo>
                  <a:pt x="229" y="67"/>
                  <a:pt x="229" y="67"/>
                  <a:pt x="229" y="67"/>
                </a:cubicBezTo>
                <a:cubicBezTo>
                  <a:pt x="229" y="67"/>
                  <a:pt x="230" y="67"/>
                  <a:pt x="230" y="67"/>
                </a:cubicBezTo>
                <a:cubicBezTo>
                  <a:pt x="230" y="67"/>
                  <a:pt x="230" y="67"/>
                  <a:pt x="230" y="67"/>
                </a:cubicBezTo>
                <a:cubicBezTo>
                  <a:pt x="231" y="67"/>
                  <a:pt x="231" y="67"/>
                  <a:pt x="231" y="67"/>
                </a:cubicBezTo>
                <a:cubicBezTo>
                  <a:pt x="231" y="67"/>
                  <a:pt x="232" y="67"/>
                  <a:pt x="232" y="67"/>
                </a:cubicBezTo>
                <a:cubicBezTo>
                  <a:pt x="232" y="67"/>
                  <a:pt x="233" y="67"/>
                  <a:pt x="233" y="67"/>
                </a:cubicBezTo>
                <a:cubicBezTo>
                  <a:pt x="233" y="67"/>
                  <a:pt x="233" y="67"/>
                  <a:pt x="233" y="67"/>
                </a:cubicBezTo>
                <a:cubicBezTo>
                  <a:pt x="234" y="67"/>
                  <a:pt x="234" y="67"/>
                  <a:pt x="235" y="67"/>
                </a:cubicBezTo>
                <a:cubicBezTo>
                  <a:pt x="235" y="67"/>
                  <a:pt x="235" y="67"/>
                  <a:pt x="235" y="66"/>
                </a:cubicBezTo>
                <a:cubicBezTo>
                  <a:pt x="235" y="67"/>
                  <a:pt x="236" y="67"/>
                  <a:pt x="236" y="67"/>
                </a:cubicBezTo>
                <a:cubicBezTo>
                  <a:pt x="237" y="67"/>
                  <a:pt x="237" y="66"/>
                  <a:pt x="237" y="66"/>
                </a:cubicBezTo>
                <a:cubicBezTo>
                  <a:pt x="238" y="66"/>
                  <a:pt x="238" y="67"/>
                  <a:pt x="239" y="67"/>
                </a:cubicBezTo>
                <a:cubicBezTo>
                  <a:pt x="239" y="67"/>
                  <a:pt x="240" y="67"/>
                  <a:pt x="240" y="67"/>
                </a:cubicBezTo>
                <a:cubicBezTo>
                  <a:pt x="240" y="67"/>
                  <a:pt x="240" y="67"/>
                  <a:pt x="240" y="67"/>
                </a:cubicBezTo>
                <a:cubicBezTo>
                  <a:pt x="240" y="67"/>
                  <a:pt x="240" y="67"/>
                  <a:pt x="241" y="67"/>
                </a:cubicBezTo>
                <a:cubicBezTo>
                  <a:pt x="241" y="67"/>
                  <a:pt x="241" y="67"/>
                  <a:pt x="241" y="67"/>
                </a:cubicBezTo>
                <a:cubicBezTo>
                  <a:pt x="241" y="67"/>
                  <a:pt x="242" y="67"/>
                  <a:pt x="242" y="66"/>
                </a:cubicBezTo>
                <a:cubicBezTo>
                  <a:pt x="242" y="67"/>
                  <a:pt x="243" y="67"/>
                  <a:pt x="243" y="67"/>
                </a:cubicBezTo>
                <a:cubicBezTo>
                  <a:pt x="243" y="67"/>
                  <a:pt x="243" y="67"/>
                  <a:pt x="243" y="67"/>
                </a:cubicBezTo>
                <a:cubicBezTo>
                  <a:pt x="244" y="67"/>
                  <a:pt x="245" y="67"/>
                  <a:pt x="246" y="67"/>
                </a:cubicBezTo>
                <a:cubicBezTo>
                  <a:pt x="246" y="67"/>
                  <a:pt x="246" y="67"/>
                  <a:pt x="246" y="67"/>
                </a:cubicBezTo>
                <a:cubicBezTo>
                  <a:pt x="246" y="67"/>
                  <a:pt x="246" y="67"/>
                  <a:pt x="247" y="67"/>
                </a:cubicBezTo>
                <a:cubicBezTo>
                  <a:pt x="247" y="67"/>
                  <a:pt x="247" y="67"/>
                  <a:pt x="248" y="67"/>
                </a:cubicBezTo>
                <a:cubicBezTo>
                  <a:pt x="248" y="67"/>
                  <a:pt x="248" y="67"/>
                  <a:pt x="248" y="67"/>
                </a:cubicBezTo>
                <a:cubicBezTo>
                  <a:pt x="248" y="67"/>
                  <a:pt x="248" y="67"/>
                  <a:pt x="248" y="67"/>
                </a:cubicBezTo>
                <a:cubicBezTo>
                  <a:pt x="249" y="67"/>
                  <a:pt x="249" y="67"/>
                  <a:pt x="249" y="67"/>
                </a:cubicBezTo>
                <a:cubicBezTo>
                  <a:pt x="250" y="67"/>
                  <a:pt x="250" y="67"/>
                  <a:pt x="251" y="67"/>
                </a:cubicBezTo>
                <a:cubicBezTo>
                  <a:pt x="251" y="67"/>
                  <a:pt x="251" y="67"/>
                  <a:pt x="251" y="67"/>
                </a:cubicBezTo>
                <a:cubicBezTo>
                  <a:pt x="251" y="67"/>
                  <a:pt x="252" y="67"/>
                  <a:pt x="252" y="66"/>
                </a:cubicBezTo>
                <a:cubicBezTo>
                  <a:pt x="252" y="67"/>
                  <a:pt x="253" y="67"/>
                  <a:pt x="253" y="67"/>
                </a:cubicBezTo>
                <a:cubicBezTo>
                  <a:pt x="254" y="67"/>
                  <a:pt x="254" y="67"/>
                  <a:pt x="254" y="67"/>
                </a:cubicBezTo>
                <a:cubicBezTo>
                  <a:pt x="254" y="67"/>
                  <a:pt x="255" y="67"/>
                  <a:pt x="255" y="67"/>
                </a:cubicBezTo>
                <a:cubicBezTo>
                  <a:pt x="255" y="67"/>
                  <a:pt x="256" y="67"/>
                  <a:pt x="256" y="67"/>
                </a:cubicBezTo>
                <a:cubicBezTo>
                  <a:pt x="256" y="67"/>
                  <a:pt x="256" y="67"/>
                  <a:pt x="257" y="67"/>
                </a:cubicBezTo>
                <a:cubicBezTo>
                  <a:pt x="257" y="67"/>
                  <a:pt x="257" y="67"/>
                  <a:pt x="258" y="67"/>
                </a:cubicBezTo>
                <a:cubicBezTo>
                  <a:pt x="258" y="67"/>
                  <a:pt x="258" y="67"/>
                  <a:pt x="259" y="67"/>
                </a:cubicBezTo>
                <a:cubicBezTo>
                  <a:pt x="259" y="67"/>
                  <a:pt x="259" y="67"/>
                  <a:pt x="259" y="67"/>
                </a:cubicBezTo>
                <a:cubicBezTo>
                  <a:pt x="259" y="67"/>
                  <a:pt x="260" y="67"/>
                  <a:pt x="260" y="67"/>
                </a:cubicBezTo>
                <a:cubicBezTo>
                  <a:pt x="260" y="67"/>
                  <a:pt x="260" y="67"/>
                  <a:pt x="260" y="67"/>
                </a:cubicBezTo>
                <a:cubicBezTo>
                  <a:pt x="262" y="68"/>
                  <a:pt x="263" y="68"/>
                  <a:pt x="264" y="67"/>
                </a:cubicBezTo>
                <a:cubicBezTo>
                  <a:pt x="264" y="67"/>
                  <a:pt x="264" y="67"/>
                  <a:pt x="264" y="67"/>
                </a:cubicBezTo>
                <a:cubicBezTo>
                  <a:pt x="264" y="67"/>
                  <a:pt x="264" y="67"/>
                  <a:pt x="264" y="67"/>
                </a:cubicBezTo>
                <a:cubicBezTo>
                  <a:pt x="264" y="67"/>
                  <a:pt x="265" y="67"/>
                  <a:pt x="265" y="67"/>
                </a:cubicBezTo>
                <a:cubicBezTo>
                  <a:pt x="265" y="67"/>
                  <a:pt x="266" y="67"/>
                  <a:pt x="266" y="67"/>
                </a:cubicBezTo>
                <a:cubicBezTo>
                  <a:pt x="266" y="67"/>
                  <a:pt x="266" y="67"/>
                  <a:pt x="266" y="67"/>
                </a:cubicBezTo>
                <a:cubicBezTo>
                  <a:pt x="266" y="67"/>
                  <a:pt x="266" y="67"/>
                  <a:pt x="266" y="67"/>
                </a:cubicBezTo>
                <a:cubicBezTo>
                  <a:pt x="267" y="67"/>
                  <a:pt x="267" y="67"/>
                  <a:pt x="267" y="67"/>
                </a:cubicBezTo>
                <a:cubicBezTo>
                  <a:pt x="268" y="67"/>
                  <a:pt x="268" y="67"/>
                  <a:pt x="269" y="66"/>
                </a:cubicBezTo>
                <a:cubicBezTo>
                  <a:pt x="269" y="67"/>
                  <a:pt x="270" y="67"/>
                  <a:pt x="271" y="67"/>
                </a:cubicBezTo>
                <a:cubicBezTo>
                  <a:pt x="271" y="67"/>
                  <a:pt x="271" y="67"/>
                  <a:pt x="271" y="67"/>
                </a:cubicBezTo>
                <a:cubicBezTo>
                  <a:pt x="272" y="67"/>
                  <a:pt x="272" y="67"/>
                  <a:pt x="272" y="67"/>
                </a:cubicBezTo>
                <a:cubicBezTo>
                  <a:pt x="272" y="67"/>
                  <a:pt x="273" y="67"/>
                  <a:pt x="273" y="67"/>
                </a:cubicBezTo>
                <a:cubicBezTo>
                  <a:pt x="273" y="67"/>
                  <a:pt x="273" y="67"/>
                  <a:pt x="273" y="67"/>
                </a:cubicBezTo>
                <a:cubicBezTo>
                  <a:pt x="273" y="67"/>
                  <a:pt x="273" y="67"/>
                  <a:pt x="274" y="67"/>
                </a:cubicBezTo>
                <a:cubicBezTo>
                  <a:pt x="274" y="67"/>
                  <a:pt x="274" y="67"/>
                  <a:pt x="274" y="67"/>
                </a:cubicBezTo>
                <a:cubicBezTo>
                  <a:pt x="274" y="68"/>
                  <a:pt x="275" y="68"/>
                  <a:pt x="276" y="67"/>
                </a:cubicBezTo>
                <a:cubicBezTo>
                  <a:pt x="276" y="67"/>
                  <a:pt x="276" y="67"/>
                  <a:pt x="276" y="67"/>
                </a:cubicBezTo>
                <a:cubicBezTo>
                  <a:pt x="276" y="67"/>
                  <a:pt x="277" y="67"/>
                  <a:pt x="277" y="67"/>
                </a:cubicBezTo>
                <a:cubicBezTo>
                  <a:pt x="277" y="67"/>
                  <a:pt x="277" y="67"/>
                  <a:pt x="277" y="67"/>
                </a:cubicBezTo>
                <a:cubicBezTo>
                  <a:pt x="277" y="67"/>
                  <a:pt x="278" y="67"/>
                  <a:pt x="278" y="67"/>
                </a:cubicBezTo>
                <a:cubicBezTo>
                  <a:pt x="278" y="67"/>
                  <a:pt x="279" y="67"/>
                  <a:pt x="279" y="67"/>
                </a:cubicBezTo>
                <a:cubicBezTo>
                  <a:pt x="279" y="67"/>
                  <a:pt x="280" y="67"/>
                  <a:pt x="280" y="67"/>
                </a:cubicBezTo>
                <a:cubicBezTo>
                  <a:pt x="280" y="67"/>
                  <a:pt x="280" y="67"/>
                  <a:pt x="281" y="67"/>
                </a:cubicBezTo>
                <a:cubicBezTo>
                  <a:pt x="281" y="67"/>
                  <a:pt x="281" y="67"/>
                  <a:pt x="281" y="67"/>
                </a:cubicBezTo>
                <a:cubicBezTo>
                  <a:pt x="282" y="67"/>
                  <a:pt x="282" y="67"/>
                  <a:pt x="282" y="67"/>
                </a:cubicBezTo>
                <a:cubicBezTo>
                  <a:pt x="282" y="67"/>
                  <a:pt x="282" y="67"/>
                  <a:pt x="282" y="67"/>
                </a:cubicBezTo>
                <a:cubicBezTo>
                  <a:pt x="283" y="68"/>
                  <a:pt x="283" y="68"/>
                  <a:pt x="284" y="67"/>
                </a:cubicBezTo>
                <a:cubicBezTo>
                  <a:pt x="284" y="67"/>
                  <a:pt x="284" y="67"/>
                  <a:pt x="284" y="67"/>
                </a:cubicBezTo>
                <a:cubicBezTo>
                  <a:pt x="285" y="67"/>
                  <a:pt x="286" y="68"/>
                  <a:pt x="286" y="68"/>
                </a:cubicBezTo>
                <a:cubicBezTo>
                  <a:pt x="286" y="68"/>
                  <a:pt x="286" y="67"/>
                  <a:pt x="287" y="67"/>
                </a:cubicBezTo>
                <a:cubicBezTo>
                  <a:pt x="287" y="67"/>
                  <a:pt x="287" y="67"/>
                  <a:pt x="287" y="67"/>
                </a:cubicBezTo>
                <a:cubicBezTo>
                  <a:pt x="287" y="67"/>
                  <a:pt x="287" y="67"/>
                  <a:pt x="287" y="67"/>
                </a:cubicBezTo>
                <a:cubicBezTo>
                  <a:pt x="288" y="67"/>
                  <a:pt x="288" y="68"/>
                  <a:pt x="289" y="68"/>
                </a:cubicBezTo>
                <a:cubicBezTo>
                  <a:pt x="289" y="68"/>
                  <a:pt x="289" y="67"/>
                  <a:pt x="290" y="67"/>
                </a:cubicBezTo>
                <a:cubicBezTo>
                  <a:pt x="290" y="67"/>
                  <a:pt x="290" y="67"/>
                  <a:pt x="290" y="67"/>
                </a:cubicBezTo>
                <a:cubicBezTo>
                  <a:pt x="290" y="67"/>
                  <a:pt x="290" y="67"/>
                  <a:pt x="290" y="67"/>
                </a:cubicBezTo>
                <a:cubicBezTo>
                  <a:pt x="290" y="68"/>
                  <a:pt x="291" y="68"/>
                  <a:pt x="291" y="68"/>
                </a:cubicBezTo>
                <a:cubicBezTo>
                  <a:pt x="291" y="68"/>
                  <a:pt x="291" y="68"/>
                  <a:pt x="291" y="68"/>
                </a:cubicBezTo>
                <a:cubicBezTo>
                  <a:pt x="291" y="68"/>
                  <a:pt x="291" y="68"/>
                  <a:pt x="291" y="68"/>
                </a:cubicBezTo>
                <a:cubicBezTo>
                  <a:pt x="291" y="68"/>
                  <a:pt x="291" y="68"/>
                  <a:pt x="291" y="68"/>
                </a:cubicBezTo>
                <a:cubicBezTo>
                  <a:pt x="292" y="68"/>
                  <a:pt x="293" y="68"/>
                  <a:pt x="294" y="68"/>
                </a:cubicBezTo>
                <a:cubicBezTo>
                  <a:pt x="294" y="68"/>
                  <a:pt x="294" y="68"/>
                  <a:pt x="294" y="68"/>
                </a:cubicBezTo>
                <a:cubicBezTo>
                  <a:pt x="294" y="68"/>
                  <a:pt x="294" y="68"/>
                  <a:pt x="294" y="68"/>
                </a:cubicBezTo>
                <a:cubicBezTo>
                  <a:pt x="294" y="68"/>
                  <a:pt x="294" y="68"/>
                  <a:pt x="294" y="68"/>
                </a:cubicBezTo>
                <a:cubicBezTo>
                  <a:pt x="295" y="68"/>
                  <a:pt x="295" y="68"/>
                  <a:pt x="295" y="68"/>
                </a:cubicBezTo>
                <a:cubicBezTo>
                  <a:pt x="296" y="68"/>
                  <a:pt x="297" y="67"/>
                  <a:pt x="297" y="66"/>
                </a:cubicBezTo>
                <a:cubicBezTo>
                  <a:pt x="297" y="67"/>
                  <a:pt x="298" y="68"/>
                  <a:pt x="299" y="68"/>
                </a:cubicBezTo>
                <a:cubicBezTo>
                  <a:pt x="299" y="68"/>
                  <a:pt x="299" y="68"/>
                  <a:pt x="299" y="68"/>
                </a:cubicBezTo>
                <a:cubicBezTo>
                  <a:pt x="300" y="68"/>
                  <a:pt x="300" y="68"/>
                  <a:pt x="300" y="68"/>
                </a:cubicBezTo>
                <a:cubicBezTo>
                  <a:pt x="301" y="68"/>
                  <a:pt x="301" y="68"/>
                  <a:pt x="302" y="67"/>
                </a:cubicBezTo>
                <a:cubicBezTo>
                  <a:pt x="302" y="67"/>
                  <a:pt x="302" y="67"/>
                  <a:pt x="302" y="67"/>
                </a:cubicBezTo>
                <a:cubicBezTo>
                  <a:pt x="302" y="67"/>
                  <a:pt x="302" y="68"/>
                  <a:pt x="302" y="68"/>
                </a:cubicBezTo>
                <a:cubicBezTo>
                  <a:pt x="302" y="68"/>
                  <a:pt x="303" y="68"/>
                  <a:pt x="303" y="68"/>
                </a:cubicBezTo>
                <a:cubicBezTo>
                  <a:pt x="303" y="68"/>
                  <a:pt x="303" y="68"/>
                  <a:pt x="303" y="68"/>
                </a:cubicBezTo>
                <a:cubicBezTo>
                  <a:pt x="303" y="68"/>
                  <a:pt x="303" y="68"/>
                  <a:pt x="303" y="68"/>
                </a:cubicBezTo>
                <a:cubicBezTo>
                  <a:pt x="303" y="68"/>
                  <a:pt x="304" y="68"/>
                  <a:pt x="304" y="68"/>
                </a:cubicBezTo>
                <a:cubicBezTo>
                  <a:pt x="304" y="68"/>
                  <a:pt x="304" y="68"/>
                  <a:pt x="305" y="68"/>
                </a:cubicBezTo>
                <a:cubicBezTo>
                  <a:pt x="305" y="68"/>
                  <a:pt x="306" y="68"/>
                  <a:pt x="306" y="67"/>
                </a:cubicBezTo>
                <a:cubicBezTo>
                  <a:pt x="306" y="68"/>
                  <a:pt x="306" y="68"/>
                  <a:pt x="307" y="68"/>
                </a:cubicBezTo>
                <a:cubicBezTo>
                  <a:pt x="307" y="68"/>
                  <a:pt x="307" y="68"/>
                  <a:pt x="308" y="68"/>
                </a:cubicBezTo>
                <a:cubicBezTo>
                  <a:pt x="308" y="68"/>
                  <a:pt x="309" y="68"/>
                  <a:pt x="309" y="68"/>
                </a:cubicBezTo>
                <a:cubicBezTo>
                  <a:pt x="310" y="68"/>
                  <a:pt x="310" y="68"/>
                  <a:pt x="310" y="68"/>
                </a:cubicBezTo>
                <a:cubicBezTo>
                  <a:pt x="310" y="68"/>
                  <a:pt x="310" y="68"/>
                  <a:pt x="310" y="68"/>
                </a:cubicBezTo>
                <a:cubicBezTo>
                  <a:pt x="310" y="68"/>
                  <a:pt x="310" y="68"/>
                  <a:pt x="311" y="68"/>
                </a:cubicBezTo>
                <a:cubicBezTo>
                  <a:pt x="311" y="68"/>
                  <a:pt x="312" y="68"/>
                  <a:pt x="313" y="67"/>
                </a:cubicBezTo>
                <a:cubicBezTo>
                  <a:pt x="313" y="68"/>
                  <a:pt x="314" y="68"/>
                  <a:pt x="315" y="68"/>
                </a:cubicBezTo>
                <a:cubicBezTo>
                  <a:pt x="315" y="68"/>
                  <a:pt x="315" y="68"/>
                  <a:pt x="315" y="68"/>
                </a:cubicBezTo>
                <a:cubicBezTo>
                  <a:pt x="316" y="68"/>
                  <a:pt x="316" y="68"/>
                  <a:pt x="317" y="68"/>
                </a:cubicBezTo>
                <a:cubicBezTo>
                  <a:pt x="317" y="68"/>
                  <a:pt x="318" y="68"/>
                  <a:pt x="318" y="68"/>
                </a:cubicBezTo>
                <a:cubicBezTo>
                  <a:pt x="318" y="68"/>
                  <a:pt x="319" y="68"/>
                  <a:pt x="319" y="68"/>
                </a:cubicBezTo>
                <a:cubicBezTo>
                  <a:pt x="320" y="68"/>
                  <a:pt x="320" y="68"/>
                  <a:pt x="320" y="68"/>
                </a:cubicBezTo>
                <a:cubicBezTo>
                  <a:pt x="320" y="69"/>
                  <a:pt x="322" y="69"/>
                  <a:pt x="323" y="68"/>
                </a:cubicBezTo>
                <a:cubicBezTo>
                  <a:pt x="323" y="68"/>
                  <a:pt x="323" y="68"/>
                  <a:pt x="323" y="68"/>
                </a:cubicBezTo>
                <a:cubicBezTo>
                  <a:pt x="323" y="68"/>
                  <a:pt x="323" y="68"/>
                  <a:pt x="323" y="68"/>
                </a:cubicBezTo>
                <a:cubicBezTo>
                  <a:pt x="323" y="68"/>
                  <a:pt x="324" y="68"/>
                  <a:pt x="324" y="68"/>
                </a:cubicBezTo>
                <a:cubicBezTo>
                  <a:pt x="324" y="68"/>
                  <a:pt x="324" y="68"/>
                  <a:pt x="324" y="68"/>
                </a:cubicBezTo>
                <a:cubicBezTo>
                  <a:pt x="324" y="68"/>
                  <a:pt x="324" y="68"/>
                  <a:pt x="324" y="68"/>
                </a:cubicBezTo>
                <a:cubicBezTo>
                  <a:pt x="325" y="68"/>
                  <a:pt x="325" y="68"/>
                  <a:pt x="325" y="68"/>
                </a:cubicBezTo>
                <a:cubicBezTo>
                  <a:pt x="325" y="68"/>
                  <a:pt x="326" y="69"/>
                  <a:pt x="326" y="69"/>
                </a:cubicBezTo>
                <a:cubicBezTo>
                  <a:pt x="326" y="69"/>
                  <a:pt x="326" y="69"/>
                  <a:pt x="326" y="69"/>
                </a:cubicBezTo>
                <a:cubicBezTo>
                  <a:pt x="326" y="69"/>
                  <a:pt x="326" y="69"/>
                  <a:pt x="326" y="69"/>
                </a:cubicBezTo>
                <a:cubicBezTo>
                  <a:pt x="326" y="69"/>
                  <a:pt x="326" y="69"/>
                  <a:pt x="327" y="69"/>
                </a:cubicBezTo>
                <a:cubicBezTo>
                  <a:pt x="327" y="69"/>
                  <a:pt x="327" y="69"/>
                  <a:pt x="327" y="69"/>
                </a:cubicBezTo>
                <a:cubicBezTo>
                  <a:pt x="327" y="69"/>
                  <a:pt x="327" y="69"/>
                  <a:pt x="328" y="68"/>
                </a:cubicBezTo>
                <a:cubicBezTo>
                  <a:pt x="328" y="68"/>
                  <a:pt x="328" y="69"/>
                  <a:pt x="328" y="69"/>
                </a:cubicBezTo>
                <a:cubicBezTo>
                  <a:pt x="328" y="69"/>
                  <a:pt x="329" y="69"/>
                  <a:pt x="329" y="68"/>
                </a:cubicBezTo>
                <a:cubicBezTo>
                  <a:pt x="329" y="69"/>
                  <a:pt x="330" y="69"/>
                  <a:pt x="330" y="69"/>
                </a:cubicBezTo>
                <a:cubicBezTo>
                  <a:pt x="331" y="69"/>
                  <a:pt x="331" y="69"/>
                  <a:pt x="331" y="68"/>
                </a:cubicBezTo>
                <a:cubicBezTo>
                  <a:pt x="332" y="68"/>
                  <a:pt x="332" y="69"/>
                  <a:pt x="332" y="69"/>
                </a:cubicBezTo>
                <a:cubicBezTo>
                  <a:pt x="332" y="69"/>
                  <a:pt x="332" y="69"/>
                  <a:pt x="332" y="69"/>
                </a:cubicBezTo>
                <a:cubicBezTo>
                  <a:pt x="333" y="69"/>
                  <a:pt x="333" y="69"/>
                  <a:pt x="334" y="69"/>
                </a:cubicBezTo>
                <a:cubicBezTo>
                  <a:pt x="334" y="69"/>
                  <a:pt x="335" y="69"/>
                  <a:pt x="335" y="69"/>
                </a:cubicBezTo>
                <a:cubicBezTo>
                  <a:pt x="335" y="69"/>
                  <a:pt x="335" y="69"/>
                  <a:pt x="335" y="69"/>
                </a:cubicBezTo>
                <a:cubicBezTo>
                  <a:pt x="335" y="69"/>
                  <a:pt x="335" y="69"/>
                  <a:pt x="335" y="69"/>
                </a:cubicBezTo>
                <a:cubicBezTo>
                  <a:pt x="336" y="69"/>
                  <a:pt x="336" y="69"/>
                  <a:pt x="337" y="69"/>
                </a:cubicBezTo>
                <a:cubicBezTo>
                  <a:pt x="337" y="69"/>
                  <a:pt x="337" y="69"/>
                  <a:pt x="337" y="69"/>
                </a:cubicBezTo>
                <a:cubicBezTo>
                  <a:pt x="337" y="69"/>
                  <a:pt x="337" y="69"/>
                  <a:pt x="337" y="69"/>
                </a:cubicBezTo>
                <a:cubicBezTo>
                  <a:pt x="338" y="70"/>
                  <a:pt x="339" y="70"/>
                  <a:pt x="340" y="69"/>
                </a:cubicBezTo>
                <a:cubicBezTo>
                  <a:pt x="340" y="69"/>
                  <a:pt x="340" y="69"/>
                  <a:pt x="341" y="69"/>
                </a:cubicBezTo>
                <a:cubicBezTo>
                  <a:pt x="341" y="69"/>
                  <a:pt x="341" y="69"/>
                  <a:pt x="341" y="69"/>
                </a:cubicBezTo>
                <a:cubicBezTo>
                  <a:pt x="341" y="69"/>
                  <a:pt x="341" y="69"/>
                  <a:pt x="342" y="69"/>
                </a:cubicBezTo>
                <a:cubicBezTo>
                  <a:pt x="342" y="69"/>
                  <a:pt x="342" y="69"/>
                  <a:pt x="343" y="69"/>
                </a:cubicBezTo>
                <a:cubicBezTo>
                  <a:pt x="343" y="69"/>
                  <a:pt x="343" y="69"/>
                  <a:pt x="343" y="69"/>
                </a:cubicBezTo>
                <a:cubicBezTo>
                  <a:pt x="343" y="69"/>
                  <a:pt x="343" y="69"/>
                  <a:pt x="343" y="69"/>
                </a:cubicBezTo>
                <a:cubicBezTo>
                  <a:pt x="343" y="69"/>
                  <a:pt x="343" y="69"/>
                  <a:pt x="344" y="69"/>
                </a:cubicBezTo>
                <a:cubicBezTo>
                  <a:pt x="344" y="69"/>
                  <a:pt x="344" y="69"/>
                  <a:pt x="344" y="69"/>
                </a:cubicBezTo>
                <a:cubicBezTo>
                  <a:pt x="344" y="69"/>
                  <a:pt x="344" y="69"/>
                  <a:pt x="345" y="69"/>
                </a:cubicBezTo>
                <a:cubicBezTo>
                  <a:pt x="345" y="69"/>
                  <a:pt x="345" y="69"/>
                  <a:pt x="345" y="69"/>
                </a:cubicBezTo>
                <a:cubicBezTo>
                  <a:pt x="345" y="69"/>
                  <a:pt x="345" y="69"/>
                  <a:pt x="345" y="69"/>
                </a:cubicBezTo>
                <a:cubicBezTo>
                  <a:pt x="345" y="69"/>
                  <a:pt x="346" y="69"/>
                  <a:pt x="346" y="69"/>
                </a:cubicBezTo>
                <a:cubicBezTo>
                  <a:pt x="346" y="69"/>
                  <a:pt x="346" y="69"/>
                  <a:pt x="346" y="69"/>
                </a:cubicBezTo>
                <a:cubicBezTo>
                  <a:pt x="346" y="69"/>
                  <a:pt x="346" y="69"/>
                  <a:pt x="347" y="69"/>
                </a:cubicBezTo>
                <a:cubicBezTo>
                  <a:pt x="347" y="69"/>
                  <a:pt x="347" y="69"/>
                  <a:pt x="347" y="69"/>
                </a:cubicBezTo>
                <a:cubicBezTo>
                  <a:pt x="348" y="69"/>
                  <a:pt x="348" y="69"/>
                  <a:pt x="348" y="69"/>
                </a:cubicBezTo>
                <a:cubicBezTo>
                  <a:pt x="348" y="69"/>
                  <a:pt x="348" y="69"/>
                  <a:pt x="348" y="69"/>
                </a:cubicBezTo>
                <a:cubicBezTo>
                  <a:pt x="348" y="69"/>
                  <a:pt x="348" y="69"/>
                  <a:pt x="349" y="69"/>
                </a:cubicBezTo>
                <a:cubicBezTo>
                  <a:pt x="349" y="70"/>
                  <a:pt x="350" y="70"/>
                  <a:pt x="352" y="69"/>
                </a:cubicBezTo>
                <a:cubicBezTo>
                  <a:pt x="352" y="69"/>
                  <a:pt x="352" y="69"/>
                  <a:pt x="352" y="69"/>
                </a:cubicBezTo>
                <a:cubicBezTo>
                  <a:pt x="352" y="69"/>
                  <a:pt x="352" y="70"/>
                  <a:pt x="352" y="70"/>
                </a:cubicBezTo>
                <a:cubicBezTo>
                  <a:pt x="352" y="70"/>
                  <a:pt x="353" y="69"/>
                  <a:pt x="353" y="69"/>
                </a:cubicBezTo>
                <a:cubicBezTo>
                  <a:pt x="353" y="69"/>
                  <a:pt x="353" y="69"/>
                  <a:pt x="353" y="70"/>
                </a:cubicBezTo>
                <a:cubicBezTo>
                  <a:pt x="354" y="70"/>
                  <a:pt x="354" y="69"/>
                  <a:pt x="354" y="69"/>
                </a:cubicBezTo>
                <a:cubicBezTo>
                  <a:pt x="354" y="70"/>
                  <a:pt x="355" y="70"/>
                  <a:pt x="355" y="70"/>
                </a:cubicBezTo>
                <a:cubicBezTo>
                  <a:pt x="355" y="70"/>
                  <a:pt x="355" y="70"/>
                  <a:pt x="355" y="70"/>
                </a:cubicBezTo>
                <a:cubicBezTo>
                  <a:pt x="355" y="70"/>
                  <a:pt x="355" y="70"/>
                  <a:pt x="355" y="70"/>
                </a:cubicBezTo>
                <a:cubicBezTo>
                  <a:pt x="355" y="70"/>
                  <a:pt x="355" y="70"/>
                  <a:pt x="355" y="70"/>
                </a:cubicBezTo>
                <a:cubicBezTo>
                  <a:pt x="356" y="70"/>
                  <a:pt x="356" y="70"/>
                  <a:pt x="356" y="70"/>
                </a:cubicBezTo>
                <a:cubicBezTo>
                  <a:pt x="356" y="70"/>
                  <a:pt x="357" y="70"/>
                  <a:pt x="357" y="70"/>
                </a:cubicBezTo>
                <a:cubicBezTo>
                  <a:pt x="357" y="70"/>
                  <a:pt x="357" y="70"/>
                  <a:pt x="357" y="70"/>
                </a:cubicBezTo>
                <a:cubicBezTo>
                  <a:pt x="357" y="70"/>
                  <a:pt x="357" y="70"/>
                  <a:pt x="358" y="70"/>
                </a:cubicBezTo>
                <a:cubicBezTo>
                  <a:pt x="358" y="70"/>
                  <a:pt x="358" y="70"/>
                  <a:pt x="358" y="70"/>
                </a:cubicBezTo>
                <a:cubicBezTo>
                  <a:pt x="358" y="70"/>
                  <a:pt x="358" y="70"/>
                  <a:pt x="359" y="70"/>
                </a:cubicBezTo>
                <a:cubicBezTo>
                  <a:pt x="359" y="70"/>
                  <a:pt x="359" y="70"/>
                  <a:pt x="359" y="70"/>
                </a:cubicBezTo>
                <a:cubicBezTo>
                  <a:pt x="359" y="70"/>
                  <a:pt x="359" y="70"/>
                  <a:pt x="359" y="70"/>
                </a:cubicBezTo>
                <a:cubicBezTo>
                  <a:pt x="359" y="70"/>
                  <a:pt x="359" y="70"/>
                  <a:pt x="359" y="70"/>
                </a:cubicBezTo>
                <a:cubicBezTo>
                  <a:pt x="360" y="70"/>
                  <a:pt x="360" y="69"/>
                  <a:pt x="360" y="69"/>
                </a:cubicBezTo>
                <a:cubicBezTo>
                  <a:pt x="360" y="69"/>
                  <a:pt x="361" y="70"/>
                  <a:pt x="361" y="70"/>
                </a:cubicBezTo>
                <a:cubicBezTo>
                  <a:pt x="361" y="70"/>
                  <a:pt x="361" y="70"/>
                  <a:pt x="361" y="70"/>
                </a:cubicBezTo>
                <a:cubicBezTo>
                  <a:pt x="362" y="70"/>
                  <a:pt x="362" y="70"/>
                  <a:pt x="363" y="70"/>
                </a:cubicBezTo>
                <a:cubicBezTo>
                  <a:pt x="363" y="70"/>
                  <a:pt x="363" y="70"/>
                  <a:pt x="363" y="70"/>
                </a:cubicBezTo>
                <a:cubicBezTo>
                  <a:pt x="363" y="70"/>
                  <a:pt x="364" y="70"/>
                  <a:pt x="364" y="70"/>
                </a:cubicBezTo>
                <a:cubicBezTo>
                  <a:pt x="364" y="70"/>
                  <a:pt x="364" y="70"/>
                  <a:pt x="364" y="70"/>
                </a:cubicBezTo>
                <a:cubicBezTo>
                  <a:pt x="365" y="71"/>
                  <a:pt x="366" y="71"/>
                  <a:pt x="368" y="70"/>
                </a:cubicBezTo>
                <a:cubicBezTo>
                  <a:pt x="368" y="70"/>
                  <a:pt x="368" y="70"/>
                  <a:pt x="368" y="70"/>
                </a:cubicBezTo>
                <a:cubicBezTo>
                  <a:pt x="369" y="70"/>
                  <a:pt x="369" y="70"/>
                  <a:pt x="369" y="70"/>
                </a:cubicBezTo>
                <a:cubicBezTo>
                  <a:pt x="369" y="70"/>
                  <a:pt x="370" y="70"/>
                  <a:pt x="370" y="70"/>
                </a:cubicBezTo>
                <a:cubicBezTo>
                  <a:pt x="370" y="70"/>
                  <a:pt x="371" y="70"/>
                  <a:pt x="371" y="70"/>
                </a:cubicBezTo>
                <a:cubicBezTo>
                  <a:pt x="371" y="70"/>
                  <a:pt x="371" y="70"/>
                  <a:pt x="371" y="70"/>
                </a:cubicBezTo>
                <a:cubicBezTo>
                  <a:pt x="372" y="70"/>
                  <a:pt x="372" y="70"/>
                  <a:pt x="372" y="70"/>
                </a:cubicBezTo>
                <a:cubicBezTo>
                  <a:pt x="372" y="70"/>
                  <a:pt x="372" y="70"/>
                  <a:pt x="372" y="70"/>
                </a:cubicBezTo>
                <a:cubicBezTo>
                  <a:pt x="372" y="70"/>
                  <a:pt x="373" y="70"/>
                  <a:pt x="373" y="70"/>
                </a:cubicBezTo>
                <a:cubicBezTo>
                  <a:pt x="374" y="70"/>
                  <a:pt x="374" y="70"/>
                  <a:pt x="375" y="70"/>
                </a:cubicBezTo>
                <a:cubicBezTo>
                  <a:pt x="375" y="70"/>
                  <a:pt x="375" y="70"/>
                  <a:pt x="376" y="71"/>
                </a:cubicBezTo>
                <a:cubicBezTo>
                  <a:pt x="376" y="71"/>
                  <a:pt x="377" y="70"/>
                  <a:pt x="377" y="70"/>
                </a:cubicBezTo>
                <a:cubicBezTo>
                  <a:pt x="377" y="70"/>
                  <a:pt x="377" y="70"/>
                  <a:pt x="377" y="71"/>
                </a:cubicBezTo>
                <a:cubicBezTo>
                  <a:pt x="378" y="71"/>
                  <a:pt x="378" y="71"/>
                  <a:pt x="379" y="71"/>
                </a:cubicBezTo>
                <a:cubicBezTo>
                  <a:pt x="379" y="71"/>
                  <a:pt x="379" y="71"/>
                  <a:pt x="379" y="71"/>
                </a:cubicBezTo>
                <a:cubicBezTo>
                  <a:pt x="379" y="71"/>
                  <a:pt x="380" y="71"/>
                  <a:pt x="380" y="71"/>
                </a:cubicBezTo>
                <a:cubicBezTo>
                  <a:pt x="380" y="71"/>
                  <a:pt x="380" y="71"/>
                  <a:pt x="380" y="71"/>
                </a:cubicBezTo>
                <a:cubicBezTo>
                  <a:pt x="380" y="71"/>
                  <a:pt x="380" y="71"/>
                  <a:pt x="380" y="71"/>
                </a:cubicBezTo>
                <a:cubicBezTo>
                  <a:pt x="380" y="71"/>
                  <a:pt x="380" y="71"/>
                  <a:pt x="380" y="71"/>
                </a:cubicBezTo>
                <a:cubicBezTo>
                  <a:pt x="380" y="71"/>
                  <a:pt x="381" y="71"/>
                  <a:pt x="381" y="71"/>
                </a:cubicBezTo>
                <a:cubicBezTo>
                  <a:pt x="381" y="71"/>
                  <a:pt x="381" y="71"/>
                  <a:pt x="382" y="71"/>
                </a:cubicBezTo>
                <a:cubicBezTo>
                  <a:pt x="382" y="71"/>
                  <a:pt x="382" y="71"/>
                  <a:pt x="382" y="71"/>
                </a:cubicBezTo>
                <a:cubicBezTo>
                  <a:pt x="382" y="71"/>
                  <a:pt x="383" y="71"/>
                  <a:pt x="383" y="71"/>
                </a:cubicBezTo>
                <a:cubicBezTo>
                  <a:pt x="383" y="71"/>
                  <a:pt x="383" y="71"/>
                  <a:pt x="383" y="71"/>
                </a:cubicBezTo>
                <a:cubicBezTo>
                  <a:pt x="383" y="71"/>
                  <a:pt x="383" y="71"/>
                  <a:pt x="383" y="71"/>
                </a:cubicBezTo>
                <a:cubicBezTo>
                  <a:pt x="384" y="71"/>
                  <a:pt x="384" y="71"/>
                  <a:pt x="385" y="71"/>
                </a:cubicBezTo>
                <a:cubicBezTo>
                  <a:pt x="385" y="71"/>
                  <a:pt x="385" y="71"/>
                  <a:pt x="385" y="71"/>
                </a:cubicBezTo>
                <a:cubicBezTo>
                  <a:pt x="386" y="71"/>
                  <a:pt x="386" y="71"/>
                  <a:pt x="387" y="71"/>
                </a:cubicBezTo>
                <a:cubicBezTo>
                  <a:pt x="387" y="71"/>
                  <a:pt x="387" y="71"/>
                  <a:pt x="387" y="71"/>
                </a:cubicBezTo>
                <a:cubicBezTo>
                  <a:pt x="387" y="71"/>
                  <a:pt x="387" y="71"/>
                  <a:pt x="387" y="71"/>
                </a:cubicBezTo>
                <a:cubicBezTo>
                  <a:pt x="387" y="71"/>
                  <a:pt x="388" y="71"/>
                  <a:pt x="388" y="71"/>
                </a:cubicBezTo>
                <a:cubicBezTo>
                  <a:pt x="388" y="71"/>
                  <a:pt x="389" y="71"/>
                  <a:pt x="389" y="71"/>
                </a:cubicBezTo>
                <a:cubicBezTo>
                  <a:pt x="389" y="71"/>
                  <a:pt x="390" y="71"/>
                  <a:pt x="390" y="71"/>
                </a:cubicBezTo>
                <a:cubicBezTo>
                  <a:pt x="390" y="71"/>
                  <a:pt x="391" y="71"/>
                  <a:pt x="391" y="71"/>
                </a:cubicBezTo>
                <a:cubicBezTo>
                  <a:pt x="391" y="71"/>
                  <a:pt x="391" y="71"/>
                  <a:pt x="391" y="71"/>
                </a:cubicBezTo>
                <a:cubicBezTo>
                  <a:pt x="392" y="71"/>
                  <a:pt x="392" y="71"/>
                  <a:pt x="392" y="71"/>
                </a:cubicBezTo>
                <a:cubicBezTo>
                  <a:pt x="392" y="71"/>
                  <a:pt x="392" y="71"/>
                  <a:pt x="392" y="71"/>
                </a:cubicBezTo>
                <a:cubicBezTo>
                  <a:pt x="392" y="72"/>
                  <a:pt x="392" y="72"/>
                  <a:pt x="392" y="72"/>
                </a:cubicBezTo>
                <a:cubicBezTo>
                  <a:pt x="393" y="72"/>
                  <a:pt x="393" y="72"/>
                  <a:pt x="394" y="72"/>
                </a:cubicBezTo>
                <a:cubicBezTo>
                  <a:pt x="395" y="73"/>
                  <a:pt x="396" y="72"/>
                  <a:pt x="397" y="72"/>
                </a:cubicBezTo>
                <a:cubicBezTo>
                  <a:pt x="397" y="72"/>
                  <a:pt x="397" y="72"/>
                  <a:pt x="398" y="72"/>
                </a:cubicBezTo>
                <a:cubicBezTo>
                  <a:pt x="398" y="72"/>
                  <a:pt x="399" y="71"/>
                  <a:pt x="399" y="71"/>
                </a:cubicBezTo>
                <a:cubicBezTo>
                  <a:pt x="400" y="72"/>
                  <a:pt x="400" y="72"/>
                  <a:pt x="400" y="72"/>
                </a:cubicBezTo>
                <a:cubicBezTo>
                  <a:pt x="401" y="72"/>
                  <a:pt x="401" y="72"/>
                  <a:pt x="401" y="72"/>
                </a:cubicBezTo>
                <a:cubicBezTo>
                  <a:pt x="401" y="72"/>
                  <a:pt x="402" y="72"/>
                  <a:pt x="402" y="72"/>
                </a:cubicBezTo>
                <a:cubicBezTo>
                  <a:pt x="403" y="72"/>
                  <a:pt x="403" y="72"/>
                  <a:pt x="404" y="71"/>
                </a:cubicBezTo>
                <a:cubicBezTo>
                  <a:pt x="404" y="72"/>
                  <a:pt x="405" y="72"/>
                  <a:pt x="405" y="72"/>
                </a:cubicBezTo>
                <a:cubicBezTo>
                  <a:pt x="405" y="72"/>
                  <a:pt x="405" y="72"/>
                  <a:pt x="405" y="72"/>
                </a:cubicBezTo>
                <a:cubicBezTo>
                  <a:pt x="405" y="72"/>
                  <a:pt x="405" y="72"/>
                  <a:pt x="405" y="72"/>
                </a:cubicBezTo>
                <a:cubicBezTo>
                  <a:pt x="406" y="72"/>
                  <a:pt x="406" y="72"/>
                  <a:pt x="406" y="72"/>
                </a:cubicBezTo>
                <a:cubicBezTo>
                  <a:pt x="406" y="72"/>
                  <a:pt x="407" y="72"/>
                  <a:pt x="407" y="72"/>
                </a:cubicBezTo>
                <a:cubicBezTo>
                  <a:pt x="407" y="72"/>
                  <a:pt x="408" y="72"/>
                  <a:pt x="408" y="72"/>
                </a:cubicBezTo>
                <a:cubicBezTo>
                  <a:pt x="408" y="72"/>
                  <a:pt x="408" y="72"/>
                  <a:pt x="408" y="72"/>
                </a:cubicBezTo>
                <a:cubicBezTo>
                  <a:pt x="409" y="72"/>
                  <a:pt x="409" y="72"/>
                  <a:pt x="409" y="72"/>
                </a:cubicBezTo>
                <a:cubicBezTo>
                  <a:pt x="409" y="72"/>
                  <a:pt x="409" y="72"/>
                  <a:pt x="409" y="72"/>
                </a:cubicBezTo>
                <a:cubicBezTo>
                  <a:pt x="410" y="72"/>
                  <a:pt x="410" y="72"/>
                  <a:pt x="410" y="72"/>
                </a:cubicBezTo>
                <a:cubicBezTo>
                  <a:pt x="411" y="73"/>
                  <a:pt x="412" y="73"/>
                  <a:pt x="412" y="73"/>
                </a:cubicBezTo>
                <a:cubicBezTo>
                  <a:pt x="412" y="73"/>
                  <a:pt x="412" y="72"/>
                  <a:pt x="412" y="72"/>
                </a:cubicBezTo>
                <a:cubicBezTo>
                  <a:pt x="413" y="72"/>
                  <a:pt x="413" y="72"/>
                  <a:pt x="413" y="73"/>
                </a:cubicBezTo>
                <a:cubicBezTo>
                  <a:pt x="413" y="73"/>
                  <a:pt x="413" y="72"/>
                  <a:pt x="414" y="72"/>
                </a:cubicBezTo>
                <a:cubicBezTo>
                  <a:pt x="414" y="72"/>
                  <a:pt x="414" y="72"/>
                  <a:pt x="414" y="73"/>
                </a:cubicBezTo>
                <a:cubicBezTo>
                  <a:pt x="414" y="73"/>
                  <a:pt x="415" y="73"/>
                  <a:pt x="416" y="72"/>
                </a:cubicBezTo>
                <a:cubicBezTo>
                  <a:pt x="417" y="73"/>
                  <a:pt x="417" y="73"/>
                  <a:pt x="418" y="73"/>
                </a:cubicBezTo>
                <a:cubicBezTo>
                  <a:pt x="418" y="73"/>
                  <a:pt x="418" y="73"/>
                  <a:pt x="418" y="73"/>
                </a:cubicBezTo>
                <a:cubicBezTo>
                  <a:pt x="419" y="73"/>
                  <a:pt x="419" y="73"/>
                  <a:pt x="419" y="72"/>
                </a:cubicBezTo>
                <a:cubicBezTo>
                  <a:pt x="419" y="73"/>
                  <a:pt x="420" y="73"/>
                  <a:pt x="421" y="73"/>
                </a:cubicBezTo>
                <a:cubicBezTo>
                  <a:pt x="421" y="73"/>
                  <a:pt x="422" y="73"/>
                  <a:pt x="422" y="72"/>
                </a:cubicBezTo>
                <a:cubicBezTo>
                  <a:pt x="423" y="73"/>
                  <a:pt x="423" y="73"/>
                  <a:pt x="424" y="73"/>
                </a:cubicBezTo>
                <a:cubicBezTo>
                  <a:pt x="424" y="73"/>
                  <a:pt x="424" y="73"/>
                  <a:pt x="425" y="73"/>
                </a:cubicBezTo>
                <a:cubicBezTo>
                  <a:pt x="425" y="73"/>
                  <a:pt x="425" y="73"/>
                  <a:pt x="426" y="73"/>
                </a:cubicBezTo>
                <a:cubicBezTo>
                  <a:pt x="426" y="73"/>
                  <a:pt x="427" y="73"/>
                  <a:pt x="427" y="73"/>
                </a:cubicBezTo>
                <a:cubicBezTo>
                  <a:pt x="427" y="73"/>
                  <a:pt x="428" y="74"/>
                  <a:pt x="429" y="74"/>
                </a:cubicBezTo>
                <a:cubicBezTo>
                  <a:pt x="429" y="74"/>
                  <a:pt x="430" y="73"/>
                  <a:pt x="430" y="73"/>
                </a:cubicBezTo>
                <a:cubicBezTo>
                  <a:pt x="430" y="73"/>
                  <a:pt x="431" y="74"/>
                  <a:pt x="431" y="74"/>
                </a:cubicBezTo>
                <a:cubicBezTo>
                  <a:pt x="432" y="74"/>
                  <a:pt x="433" y="74"/>
                  <a:pt x="433" y="73"/>
                </a:cubicBezTo>
                <a:cubicBezTo>
                  <a:pt x="434" y="74"/>
                  <a:pt x="435" y="74"/>
                  <a:pt x="435" y="74"/>
                </a:cubicBezTo>
                <a:cubicBezTo>
                  <a:pt x="436" y="74"/>
                  <a:pt x="436" y="74"/>
                  <a:pt x="436" y="74"/>
                </a:cubicBezTo>
                <a:cubicBezTo>
                  <a:pt x="436" y="74"/>
                  <a:pt x="436" y="74"/>
                  <a:pt x="436" y="74"/>
                </a:cubicBezTo>
                <a:cubicBezTo>
                  <a:pt x="437" y="74"/>
                  <a:pt x="437" y="74"/>
                  <a:pt x="437" y="74"/>
                </a:cubicBezTo>
                <a:cubicBezTo>
                  <a:pt x="437" y="74"/>
                  <a:pt x="437" y="74"/>
                  <a:pt x="437" y="74"/>
                </a:cubicBezTo>
                <a:cubicBezTo>
                  <a:pt x="438" y="75"/>
                  <a:pt x="438" y="75"/>
                  <a:pt x="439" y="74"/>
                </a:cubicBezTo>
                <a:cubicBezTo>
                  <a:pt x="439" y="74"/>
                  <a:pt x="440" y="74"/>
                  <a:pt x="440" y="74"/>
                </a:cubicBezTo>
                <a:cubicBezTo>
                  <a:pt x="440" y="74"/>
                  <a:pt x="440" y="74"/>
                  <a:pt x="440" y="74"/>
                </a:cubicBezTo>
                <a:cubicBezTo>
                  <a:pt x="440" y="74"/>
                  <a:pt x="441" y="75"/>
                  <a:pt x="441" y="74"/>
                </a:cubicBezTo>
                <a:cubicBezTo>
                  <a:pt x="441" y="74"/>
                  <a:pt x="441" y="74"/>
                  <a:pt x="441" y="74"/>
                </a:cubicBezTo>
                <a:cubicBezTo>
                  <a:pt x="442" y="74"/>
                  <a:pt x="442" y="74"/>
                  <a:pt x="442" y="75"/>
                </a:cubicBezTo>
                <a:cubicBezTo>
                  <a:pt x="443" y="75"/>
                  <a:pt x="443" y="75"/>
                  <a:pt x="443" y="74"/>
                </a:cubicBezTo>
                <a:cubicBezTo>
                  <a:pt x="443" y="75"/>
                  <a:pt x="444" y="75"/>
                  <a:pt x="444" y="75"/>
                </a:cubicBezTo>
                <a:cubicBezTo>
                  <a:pt x="444" y="75"/>
                  <a:pt x="444" y="75"/>
                  <a:pt x="444" y="75"/>
                </a:cubicBezTo>
                <a:cubicBezTo>
                  <a:pt x="444" y="75"/>
                  <a:pt x="444" y="75"/>
                  <a:pt x="444" y="75"/>
                </a:cubicBezTo>
                <a:cubicBezTo>
                  <a:pt x="445" y="75"/>
                  <a:pt x="445" y="75"/>
                  <a:pt x="446" y="74"/>
                </a:cubicBezTo>
                <a:cubicBezTo>
                  <a:pt x="446" y="74"/>
                  <a:pt x="446" y="75"/>
                  <a:pt x="447" y="75"/>
                </a:cubicBezTo>
                <a:cubicBezTo>
                  <a:pt x="447" y="75"/>
                  <a:pt x="448" y="75"/>
                  <a:pt x="448" y="75"/>
                </a:cubicBezTo>
                <a:cubicBezTo>
                  <a:pt x="448" y="75"/>
                  <a:pt x="449" y="75"/>
                  <a:pt x="449" y="75"/>
                </a:cubicBezTo>
                <a:cubicBezTo>
                  <a:pt x="449" y="75"/>
                  <a:pt x="450" y="75"/>
                  <a:pt x="450" y="75"/>
                </a:cubicBezTo>
                <a:cubicBezTo>
                  <a:pt x="451" y="75"/>
                  <a:pt x="451" y="75"/>
                  <a:pt x="452" y="75"/>
                </a:cubicBezTo>
                <a:cubicBezTo>
                  <a:pt x="452" y="75"/>
                  <a:pt x="452" y="75"/>
                  <a:pt x="452" y="75"/>
                </a:cubicBezTo>
                <a:cubicBezTo>
                  <a:pt x="454" y="76"/>
                  <a:pt x="455" y="77"/>
                  <a:pt x="456" y="76"/>
                </a:cubicBezTo>
                <a:cubicBezTo>
                  <a:pt x="456" y="76"/>
                  <a:pt x="456" y="76"/>
                  <a:pt x="457" y="76"/>
                </a:cubicBezTo>
                <a:cubicBezTo>
                  <a:pt x="457" y="76"/>
                  <a:pt x="457" y="76"/>
                  <a:pt x="458" y="76"/>
                </a:cubicBezTo>
                <a:cubicBezTo>
                  <a:pt x="458" y="76"/>
                  <a:pt x="458" y="76"/>
                  <a:pt x="458" y="76"/>
                </a:cubicBezTo>
                <a:cubicBezTo>
                  <a:pt x="458" y="76"/>
                  <a:pt x="458" y="76"/>
                  <a:pt x="458" y="76"/>
                </a:cubicBezTo>
                <a:cubicBezTo>
                  <a:pt x="459" y="76"/>
                  <a:pt x="459" y="76"/>
                  <a:pt x="459" y="76"/>
                </a:cubicBezTo>
                <a:cubicBezTo>
                  <a:pt x="459" y="76"/>
                  <a:pt x="460" y="76"/>
                  <a:pt x="460" y="76"/>
                </a:cubicBezTo>
                <a:cubicBezTo>
                  <a:pt x="461" y="76"/>
                  <a:pt x="461" y="76"/>
                  <a:pt x="461" y="76"/>
                </a:cubicBezTo>
                <a:cubicBezTo>
                  <a:pt x="462" y="76"/>
                  <a:pt x="462" y="76"/>
                  <a:pt x="463" y="76"/>
                </a:cubicBezTo>
                <a:cubicBezTo>
                  <a:pt x="463" y="76"/>
                  <a:pt x="463" y="76"/>
                  <a:pt x="463" y="76"/>
                </a:cubicBezTo>
                <a:cubicBezTo>
                  <a:pt x="463" y="76"/>
                  <a:pt x="463" y="76"/>
                  <a:pt x="463" y="76"/>
                </a:cubicBezTo>
                <a:cubicBezTo>
                  <a:pt x="463" y="77"/>
                  <a:pt x="463" y="76"/>
                  <a:pt x="464" y="76"/>
                </a:cubicBezTo>
                <a:cubicBezTo>
                  <a:pt x="464" y="76"/>
                  <a:pt x="464" y="76"/>
                  <a:pt x="464" y="76"/>
                </a:cubicBezTo>
                <a:cubicBezTo>
                  <a:pt x="465" y="77"/>
                  <a:pt x="465" y="77"/>
                  <a:pt x="466" y="77"/>
                </a:cubicBezTo>
                <a:cubicBezTo>
                  <a:pt x="466" y="77"/>
                  <a:pt x="466" y="77"/>
                  <a:pt x="466" y="77"/>
                </a:cubicBezTo>
                <a:cubicBezTo>
                  <a:pt x="466" y="77"/>
                  <a:pt x="466" y="77"/>
                  <a:pt x="466" y="77"/>
                </a:cubicBezTo>
                <a:cubicBezTo>
                  <a:pt x="466" y="77"/>
                  <a:pt x="467" y="77"/>
                  <a:pt x="467" y="77"/>
                </a:cubicBezTo>
                <a:cubicBezTo>
                  <a:pt x="467" y="77"/>
                  <a:pt x="468" y="77"/>
                  <a:pt x="468" y="77"/>
                </a:cubicBezTo>
                <a:cubicBezTo>
                  <a:pt x="468" y="77"/>
                  <a:pt x="468" y="77"/>
                  <a:pt x="468" y="77"/>
                </a:cubicBezTo>
                <a:cubicBezTo>
                  <a:pt x="469" y="77"/>
                  <a:pt x="469" y="77"/>
                  <a:pt x="469" y="77"/>
                </a:cubicBezTo>
                <a:cubicBezTo>
                  <a:pt x="470" y="77"/>
                  <a:pt x="470" y="77"/>
                  <a:pt x="471" y="77"/>
                </a:cubicBezTo>
                <a:cubicBezTo>
                  <a:pt x="471" y="77"/>
                  <a:pt x="471" y="77"/>
                  <a:pt x="471" y="77"/>
                </a:cubicBezTo>
                <a:cubicBezTo>
                  <a:pt x="471" y="77"/>
                  <a:pt x="472" y="77"/>
                  <a:pt x="472" y="77"/>
                </a:cubicBezTo>
                <a:cubicBezTo>
                  <a:pt x="472" y="77"/>
                  <a:pt x="472" y="77"/>
                  <a:pt x="472" y="77"/>
                </a:cubicBezTo>
                <a:cubicBezTo>
                  <a:pt x="473" y="77"/>
                  <a:pt x="473" y="77"/>
                  <a:pt x="473" y="77"/>
                </a:cubicBezTo>
                <a:cubicBezTo>
                  <a:pt x="474" y="77"/>
                  <a:pt x="474" y="77"/>
                  <a:pt x="475" y="77"/>
                </a:cubicBezTo>
                <a:cubicBezTo>
                  <a:pt x="475" y="77"/>
                  <a:pt x="476" y="78"/>
                  <a:pt x="477" y="78"/>
                </a:cubicBezTo>
                <a:cubicBezTo>
                  <a:pt x="477" y="78"/>
                  <a:pt x="477" y="78"/>
                  <a:pt x="477" y="78"/>
                </a:cubicBezTo>
                <a:cubicBezTo>
                  <a:pt x="477" y="78"/>
                  <a:pt x="477" y="78"/>
                  <a:pt x="477" y="78"/>
                </a:cubicBezTo>
                <a:cubicBezTo>
                  <a:pt x="477" y="78"/>
                  <a:pt x="478" y="78"/>
                  <a:pt x="478" y="78"/>
                </a:cubicBezTo>
                <a:cubicBezTo>
                  <a:pt x="478" y="78"/>
                  <a:pt x="478" y="78"/>
                  <a:pt x="478" y="78"/>
                </a:cubicBezTo>
                <a:cubicBezTo>
                  <a:pt x="479" y="78"/>
                  <a:pt x="479" y="78"/>
                  <a:pt x="480" y="77"/>
                </a:cubicBezTo>
                <a:cubicBezTo>
                  <a:pt x="481" y="79"/>
                  <a:pt x="482" y="79"/>
                  <a:pt x="483" y="78"/>
                </a:cubicBezTo>
                <a:cubicBezTo>
                  <a:pt x="483" y="78"/>
                  <a:pt x="483" y="78"/>
                  <a:pt x="483" y="78"/>
                </a:cubicBezTo>
                <a:cubicBezTo>
                  <a:pt x="484" y="78"/>
                  <a:pt x="484" y="78"/>
                  <a:pt x="484" y="78"/>
                </a:cubicBezTo>
                <a:cubicBezTo>
                  <a:pt x="484" y="79"/>
                  <a:pt x="485" y="79"/>
                  <a:pt x="485" y="79"/>
                </a:cubicBezTo>
                <a:cubicBezTo>
                  <a:pt x="485" y="79"/>
                  <a:pt x="485" y="78"/>
                  <a:pt x="485" y="79"/>
                </a:cubicBezTo>
                <a:cubicBezTo>
                  <a:pt x="485" y="79"/>
                  <a:pt x="486" y="79"/>
                  <a:pt x="486" y="79"/>
                </a:cubicBezTo>
                <a:cubicBezTo>
                  <a:pt x="486" y="79"/>
                  <a:pt x="486" y="79"/>
                  <a:pt x="487" y="79"/>
                </a:cubicBezTo>
                <a:cubicBezTo>
                  <a:pt x="487" y="79"/>
                  <a:pt x="488" y="79"/>
                  <a:pt x="488" y="79"/>
                </a:cubicBezTo>
                <a:cubicBezTo>
                  <a:pt x="488" y="79"/>
                  <a:pt x="488" y="79"/>
                  <a:pt x="488" y="79"/>
                </a:cubicBezTo>
                <a:cubicBezTo>
                  <a:pt x="489" y="79"/>
                  <a:pt x="489" y="79"/>
                  <a:pt x="489" y="79"/>
                </a:cubicBezTo>
                <a:cubicBezTo>
                  <a:pt x="489" y="79"/>
                  <a:pt x="490" y="79"/>
                  <a:pt x="490" y="79"/>
                </a:cubicBezTo>
                <a:cubicBezTo>
                  <a:pt x="491" y="79"/>
                  <a:pt x="491" y="79"/>
                  <a:pt x="491" y="79"/>
                </a:cubicBezTo>
                <a:cubicBezTo>
                  <a:pt x="492" y="79"/>
                  <a:pt x="492" y="80"/>
                  <a:pt x="493" y="80"/>
                </a:cubicBezTo>
                <a:cubicBezTo>
                  <a:pt x="493" y="79"/>
                  <a:pt x="493" y="79"/>
                  <a:pt x="493" y="79"/>
                </a:cubicBezTo>
                <a:cubicBezTo>
                  <a:pt x="493" y="80"/>
                  <a:pt x="494" y="80"/>
                  <a:pt x="494" y="80"/>
                </a:cubicBezTo>
                <a:cubicBezTo>
                  <a:pt x="494" y="80"/>
                  <a:pt x="495" y="80"/>
                  <a:pt x="495" y="80"/>
                </a:cubicBezTo>
                <a:cubicBezTo>
                  <a:pt x="495" y="80"/>
                  <a:pt x="495" y="80"/>
                  <a:pt x="496" y="80"/>
                </a:cubicBezTo>
                <a:cubicBezTo>
                  <a:pt x="496" y="80"/>
                  <a:pt x="496" y="80"/>
                  <a:pt x="496" y="80"/>
                </a:cubicBezTo>
                <a:cubicBezTo>
                  <a:pt x="497" y="80"/>
                  <a:pt x="497" y="80"/>
                  <a:pt x="497" y="80"/>
                </a:cubicBezTo>
                <a:cubicBezTo>
                  <a:pt x="497" y="80"/>
                  <a:pt x="497" y="80"/>
                  <a:pt x="497" y="80"/>
                </a:cubicBezTo>
                <a:cubicBezTo>
                  <a:pt x="499" y="81"/>
                  <a:pt x="500" y="81"/>
                  <a:pt x="501" y="81"/>
                </a:cubicBezTo>
                <a:cubicBezTo>
                  <a:pt x="501" y="81"/>
                  <a:pt x="501" y="81"/>
                  <a:pt x="501" y="81"/>
                </a:cubicBezTo>
                <a:cubicBezTo>
                  <a:pt x="501" y="81"/>
                  <a:pt x="501" y="81"/>
                  <a:pt x="501" y="81"/>
                </a:cubicBezTo>
                <a:cubicBezTo>
                  <a:pt x="502" y="81"/>
                  <a:pt x="502" y="81"/>
                  <a:pt x="502" y="80"/>
                </a:cubicBezTo>
                <a:cubicBezTo>
                  <a:pt x="503" y="81"/>
                  <a:pt x="503" y="81"/>
                  <a:pt x="504" y="81"/>
                </a:cubicBezTo>
                <a:cubicBezTo>
                  <a:pt x="504" y="81"/>
                  <a:pt x="504" y="81"/>
                  <a:pt x="504" y="81"/>
                </a:cubicBezTo>
                <a:cubicBezTo>
                  <a:pt x="504" y="81"/>
                  <a:pt x="504" y="81"/>
                  <a:pt x="504" y="81"/>
                </a:cubicBezTo>
                <a:cubicBezTo>
                  <a:pt x="504" y="81"/>
                  <a:pt x="504" y="81"/>
                  <a:pt x="504" y="81"/>
                </a:cubicBezTo>
                <a:cubicBezTo>
                  <a:pt x="505" y="81"/>
                  <a:pt x="506" y="81"/>
                  <a:pt x="506" y="80"/>
                </a:cubicBezTo>
                <a:cubicBezTo>
                  <a:pt x="507" y="81"/>
                  <a:pt x="507" y="82"/>
                  <a:pt x="508" y="82"/>
                </a:cubicBezTo>
                <a:cubicBezTo>
                  <a:pt x="508" y="82"/>
                  <a:pt x="508" y="82"/>
                  <a:pt x="508" y="82"/>
                </a:cubicBezTo>
                <a:cubicBezTo>
                  <a:pt x="509" y="82"/>
                  <a:pt x="509" y="82"/>
                  <a:pt x="510" y="82"/>
                </a:cubicBezTo>
                <a:cubicBezTo>
                  <a:pt x="510" y="82"/>
                  <a:pt x="510" y="82"/>
                  <a:pt x="510" y="82"/>
                </a:cubicBezTo>
                <a:cubicBezTo>
                  <a:pt x="510" y="82"/>
                  <a:pt x="510" y="82"/>
                  <a:pt x="511" y="82"/>
                </a:cubicBezTo>
                <a:cubicBezTo>
                  <a:pt x="511" y="82"/>
                  <a:pt x="511" y="82"/>
                  <a:pt x="511" y="82"/>
                </a:cubicBezTo>
                <a:cubicBezTo>
                  <a:pt x="511" y="82"/>
                  <a:pt x="511" y="82"/>
                  <a:pt x="511" y="82"/>
                </a:cubicBezTo>
                <a:cubicBezTo>
                  <a:pt x="512" y="83"/>
                  <a:pt x="512" y="83"/>
                  <a:pt x="513" y="82"/>
                </a:cubicBezTo>
                <a:cubicBezTo>
                  <a:pt x="513" y="82"/>
                  <a:pt x="513" y="83"/>
                  <a:pt x="514" y="83"/>
                </a:cubicBezTo>
                <a:cubicBezTo>
                  <a:pt x="514" y="83"/>
                  <a:pt x="514" y="83"/>
                  <a:pt x="514" y="83"/>
                </a:cubicBezTo>
                <a:cubicBezTo>
                  <a:pt x="514" y="83"/>
                  <a:pt x="514" y="83"/>
                  <a:pt x="514" y="83"/>
                </a:cubicBezTo>
                <a:cubicBezTo>
                  <a:pt x="514" y="83"/>
                  <a:pt x="515" y="83"/>
                  <a:pt x="515" y="83"/>
                </a:cubicBezTo>
                <a:cubicBezTo>
                  <a:pt x="516" y="83"/>
                  <a:pt x="516" y="83"/>
                  <a:pt x="516" y="83"/>
                </a:cubicBezTo>
                <a:cubicBezTo>
                  <a:pt x="517" y="83"/>
                  <a:pt x="517" y="83"/>
                  <a:pt x="517" y="83"/>
                </a:cubicBezTo>
                <a:cubicBezTo>
                  <a:pt x="517" y="83"/>
                  <a:pt x="518" y="83"/>
                  <a:pt x="518" y="83"/>
                </a:cubicBezTo>
                <a:cubicBezTo>
                  <a:pt x="518" y="84"/>
                  <a:pt x="518" y="84"/>
                  <a:pt x="519" y="83"/>
                </a:cubicBezTo>
                <a:cubicBezTo>
                  <a:pt x="519" y="84"/>
                  <a:pt x="519" y="84"/>
                  <a:pt x="519" y="84"/>
                </a:cubicBezTo>
                <a:cubicBezTo>
                  <a:pt x="519" y="84"/>
                  <a:pt x="519" y="84"/>
                  <a:pt x="519" y="84"/>
                </a:cubicBezTo>
                <a:cubicBezTo>
                  <a:pt x="520" y="84"/>
                  <a:pt x="520" y="84"/>
                  <a:pt x="521" y="84"/>
                </a:cubicBezTo>
                <a:cubicBezTo>
                  <a:pt x="523" y="84"/>
                  <a:pt x="522" y="81"/>
                  <a:pt x="522" y="77"/>
                </a:cubicBezTo>
                <a:cubicBezTo>
                  <a:pt x="522" y="76"/>
                  <a:pt x="521" y="75"/>
                  <a:pt x="521" y="73"/>
                </a:cubicBezTo>
                <a:cubicBezTo>
                  <a:pt x="521" y="68"/>
                  <a:pt x="521" y="63"/>
                  <a:pt x="522" y="56"/>
                </a:cubicBezTo>
                <a:cubicBezTo>
                  <a:pt x="523" y="48"/>
                  <a:pt x="524" y="41"/>
                  <a:pt x="525" y="37"/>
                </a:cubicBezTo>
                <a:close/>
                <a:moveTo>
                  <a:pt x="16" y="57"/>
                </a:moveTo>
                <a:cubicBezTo>
                  <a:pt x="16" y="56"/>
                  <a:pt x="16" y="55"/>
                  <a:pt x="16" y="54"/>
                </a:cubicBezTo>
                <a:cubicBezTo>
                  <a:pt x="16" y="53"/>
                  <a:pt x="17" y="53"/>
                  <a:pt x="17" y="53"/>
                </a:cubicBezTo>
                <a:cubicBezTo>
                  <a:pt x="17" y="53"/>
                  <a:pt x="17" y="53"/>
                  <a:pt x="17" y="53"/>
                </a:cubicBezTo>
                <a:cubicBezTo>
                  <a:pt x="17" y="54"/>
                  <a:pt x="18" y="54"/>
                  <a:pt x="18" y="55"/>
                </a:cubicBezTo>
                <a:cubicBezTo>
                  <a:pt x="18" y="56"/>
                  <a:pt x="17" y="58"/>
                  <a:pt x="17" y="59"/>
                </a:cubicBezTo>
                <a:cubicBezTo>
                  <a:pt x="17" y="58"/>
                  <a:pt x="17" y="58"/>
                  <a:pt x="16" y="57"/>
                </a:cubicBezTo>
                <a:close/>
                <a:moveTo>
                  <a:pt x="25" y="40"/>
                </a:moveTo>
                <a:cubicBezTo>
                  <a:pt x="25" y="42"/>
                  <a:pt x="25" y="44"/>
                  <a:pt x="25" y="47"/>
                </a:cubicBezTo>
                <a:cubicBezTo>
                  <a:pt x="26" y="48"/>
                  <a:pt x="26" y="49"/>
                  <a:pt x="26" y="49"/>
                </a:cubicBezTo>
                <a:cubicBezTo>
                  <a:pt x="25" y="49"/>
                  <a:pt x="24" y="48"/>
                  <a:pt x="24" y="47"/>
                </a:cubicBezTo>
                <a:cubicBezTo>
                  <a:pt x="24" y="46"/>
                  <a:pt x="24" y="45"/>
                  <a:pt x="24" y="45"/>
                </a:cubicBezTo>
                <a:cubicBezTo>
                  <a:pt x="24" y="43"/>
                  <a:pt x="24" y="42"/>
                  <a:pt x="25" y="40"/>
                </a:cubicBezTo>
                <a:cubicBezTo>
                  <a:pt x="25" y="40"/>
                  <a:pt x="25" y="40"/>
                  <a:pt x="25" y="40"/>
                </a:cubicBezTo>
                <a:close/>
                <a:moveTo>
                  <a:pt x="24" y="55"/>
                </a:moveTo>
                <a:cubicBezTo>
                  <a:pt x="24" y="54"/>
                  <a:pt x="24" y="54"/>
                  <a:pt x="24" y="53"/>
                </a:cubicBezTo>
                <a:cubicBezTo>
                  <a:pt x="24" y="53"/>
                  <a:pt x="24" y="54"/>
                  <a:pt x="25" y="54"/>
                </a:cubicBezTo>
                <a:cubicBezTo>
                  <a:pt x="25" y="54"/>
                  <a:pt x="24" y="55"/>
                  <a:pt x="24" y="55"/>
                </a:cubicBezTo>
                <a:close/>
                <a:moveTo>
                  <a:pt x="32" y="48"/>
                </a:moveTo>
                <a:cubicBezTo>
                  <a:pt x="32" y="47"/>
                  <a:pt x="31" y="47"/>
                  <a:pt x="31" y="46"/>
                </a:cubicBezTo>
                <a:cubicBezTo>
                  <a:pt x="31" y="45"/>
                  <a:pt x="31" y="45"/>
                  <a:pt x="31" y="45"/>
                </a:cubicBezTo>
                <a:cubicBezTo>
                  <a:pt x="31" y="43"/>
                  <a:pt x="31" y="42"/>
                  <a:pt x="32" y="41"/>
                </a:cubicBezTo>
                <a:cubicBezTo>
                  <a:pt x="32" y="42"/>
                  <a:pt x="33" y="44"/>
                  <a:pt x="33" y="46"/>
                </a:cubicBezTo>
                <a:cubicBezTo>
                  <a:pt x="33" y="46"/>
                  <a:pt x="33" y="47"/>
                  <a:pt x="33" y="47"/>
                </a:cubicBezTo>
                <a:cubicBezTo>
                  <a:pt x="33" y="48"/>
                  <a:pt x="33" y="49"/>
                  <a:pt x="33" y="50"/>
                </a:cubicBezTo>
                <a:cubicBezTo>
                  <a:pt x="33" y="49"/>
                  <a:pt x="32" y="49"/>
                  <a:pt x="32" y="48"/>
                </a:cubicBezTo>
                <a:close/>
                <a:moveTo>
                  <a:pt x="278" y="40"/>
                </a:moveTo>
                <a:cubicBezTo>
                  <a:pt x="278" y="40"/>
                  <a:pt x="278" y="40"/>
                  <a:pt x="278" y="40"/>
                </a:cubicBezTo>
                <a:cubicBezTo>
                  <a:pt x="277" y="41"/>
                  <a:pt x="277" y="42"/>
                  <a:pt x="277" y="43"/>
                </a:cubicBezTo>
                <a:cubicBezTo>
                  <a:pt x="277" y="43"/>
                  <a:pt x="277" y="42"/>
                  <a:pt x="277" y="42"/>
                </a:cubicBezTo>
                <a:cubicBezTo>
                  <a:pt x="277" y="40"/>
                  <a:pt x="277" y="39"/>
                  <a:pt x="277" y="38"/>
                </a:cubicBezTo>
                <a:cubicBezTo>
                  <a:pt x="277" y="38"/>
                  <a:pt x="277" y="39"/>
                  <a:pt x="278" y="40"/>
                </a:cubicBezTo>
                <a:close/>
                <a:moveTo>
                  <a:pt x="313" y="38"/>
                </a:moveTo>
                <a:cubicBezTo>
                  <a:pt x="313" y="38"/>
                  <a:pt x="313" y="38"/>
                  <a:pt x="313" y="38"/>
                </a:cubicBezTo>
                <a:cubicBezTo>
                  <a:pt x="313" y="38"/>
                  <a:pt x="313" y="38"/>
                  <a:pt x="313" y="38"/>
                </a:cubicBezTo>
                <a:cubicBezTo>
                  <a:pt x="313" y="38"/>
                  <a:pt x="313" y="38"/>
                  <a:pt x="313" y="38"/>
                </a:cubicBezTo>
                <a:close/>
                <a:moveTo>
                  <a:pt x="261" y="47"/>
                </a:moveTo>
                <a:cubicBezTo>
                  <a:pt x="261" y="46"/>
                  <a:pt x="261" y="44"/>
                  <a:pt x="262" y="42"/>
                </a:cubicBezTo>
                <a:cubicBezTo>
                  <a:pt x="262" y="42"/>
                  <a:pt x="262" y="41"/>
                  <a:pt x="262" y="41"/>
                </a:cubicBezTo>
                <a:cubicBezTo>
                  <a:pt x="262" y="43"/>
                  <a:pt x="262" y="44"/>
                  <a:pt x="261" y="46"/>
                </a:cubicBezTo>
                <a:cubicBezTo>
                  <a:pt x="261" y="47"/>
                  <a:pt x="261" y="47"/>
                  <a:pt x="261" y="47"/>
                </a:cubicBezTo>
                <a:close/>
                <a:moveTo>
                  <a:pt x="293" y="44"/>
                </a:moveTo>
                <a:cubicBezTo>
                  <a:pt x="293" y="43"/>
                  <a:pt x="293" y="42"/>
                  <a:pt x="293" y="42"/>
                </a:cubicBezTo>
                <a:cubicBezTo>
                  <a:pt x="293" y="42"/>
                  <a:pt x="293" y="42"/>
                  <a:pt x="293" y="41"/>
                </a:cubicBezTo>
                <a:cubicBezTo>
                  <a:pt x="293" y="42"/>
                  <a:pt x="294" y="42"/>
                  <a:pt x="294" y="43"/>
                </a:cubicBezTo>
                <a:cubicBezTo>
                  <a:pt x="294" y="43"/>
                  <a:pt x="293" y="43"/>
                  <a:pt x="293" y="44"/>
                </a:cubicBezTo>
                <a:close/>
                <a:moveTo>
                  <a:pt x="300" y="40"/>
                </a:moveTo>
                <a:cubicBezTo>
                  <a:pt x="300" y="40"/>
                  <a:pt x="300" y="39"/>
                  <a:pt x="300" y="39"/>
                </a:cubicBezTo>
                <a:cubicBezTo>
                  <a:pt x="300" y="40"/>
                  <a:pt x="301" y="41"/>
                  <a:pt x="301" y="43"/>
                </a:cubicBezTo>
                <a:cubicBezTo>
                  <a:pt x="301" y="42"/>
                  <a:pt x="300" y="41"/>
                  <a:pt x="300" y="40"/>
                </a:cubicBezTo>
                <a:close/>
                <a:moveTo>
                  <a:pt x="299" y="29"/>
                </a:moveTo>
                <a:cubicBezTo>
                  <a:pt x="300" y="29"/>
                  <a:pt x="300" y="30"/>
                  <a:pt x="300" y="30"/>
                </a:cubicBezTo>
                <a:cubicBezTo>
                  <a:pt x="300" y="31"/>
                  <a:pt x="300" y="31"/>
                  <a:pt x="299" y="31"/>
                </a:cubicBezTo>
                <a:cubicBezTo>
                  <a:pt x="299" y="31"/>
                  <a:pt x="299" y="30"/>
                  <a:pt x="299" y="29"/>
                </a:cubicBezTo>
                <a:close/>
                <a:moveTo>
                  <a:pt x="295" y="37"/>
                </a:moveTo>
                <a:cubicBezTo>
                  <a:pt x="295" y="37"/>
                  <a:pt x="295" y="38"/>
                  <a:pt x="296" y="39"/>
                </a:cubicBezTo>
                <a:cubicBezTo>
                  <a:pt x="296" y="39"/>
                  <a:pt x="295" y="39"/>
                  <a:pt x="295" y="40"/>
                </a:cubicBezTo>
                <a:cubicBezTo>
                  <a:pt x="295" y="40"/>
                  <a:pt x="294" y="39"/>
                  <a:pt x="294" y="39"/>
                </a:cubicBezTo>
                <a:cubicBezTo>
                  <a:pt x="294" y="39"/>
                  <a:pt x="294" y="38"/>
                  <a:pt x="294" y="38"/>
                </a:cubicBezTo>
                <a:cubicBezTo>
                  <a:pt x="294" y="37"/>
                  <a:pt x="294" y="37"/>
                  <a:pt x="295" y="36"/>
                </a:cubicBezTo>
                <a:cubicBezTo>
                  <a:pt x="295" y="36"/>
                  <a:pt x="295" y="36"/>
                  <a:pt x="295" y="37"/>
                </a:cubicBezTo>
                <a:close/>
                <a:moveTo>
                  <a:pt x="290" y="39"/>
                </a:moveTo>
                <a:cubicBezTo>
                  <a:pt x="290" y="39"/>
                  <a:pt x="290" y="39"/>
                  <a:pt x="289" y="39"/>
                </a:cubicBezTo>
                <a:cubicBezTo>
                  <a:pt x="289" y="39"/>
                  <a:pt x="289" y="39"/>
                  <a:pt x="289" y="38"/>
                </a:cubicBezTo>
                <a:cubicBezTo>
                  <a:pt x="289" y="38"/>
                  <a:pt x="290" y="38"/>
                  <a:pt x="290" y="39"/>
                </a:cubicBezTo>
                <a:cubicBezTo>
                  <a:pt x="290" y="39"/>
                  <a:pt x="290" y="39"/>
                  <a:pt x="290" y="39"/>
                </a:cubicBezTo>
                <a:close/>
                <a:moveTo>
                  <a:pt x="289" y="30"/>
                </a:moveTo>
                <a:cubicBezTo>
                  <a:pt x="289" y="28"/>
                  <a:pt x="290" y="26"/>
                  <a:pt x="290" y="25"/>
                </a:cubicBezTo>
                <a:cubicBezTo>
                  <a:pt x="290" y="26"/>
                  <a:pt x="291" y="28"/>
                  <a:pt x="292" y="29"/>
                </a:cubicBezTo>
                <a:cubicBezTo>
                  <a:pt x="292" y="29"/>
                  <a:pt x="291" y="31"/>
                  <a:pt x="289" y="33"/>
                </a:cubicBezTo>
                <a:cubicBezTo>
                  <a:pt x="289" y="32"/>
                  <a:pt x="289" y="31"/>
                  <a:pt x="289" y="30"/>
                </a:cubicBezTo>
                <a:close/>
                <a:moveTo>
                  <a:pt x="270" y="30"/>
                </a:moveTo>
                <a:cubicBezTo>
                  <a:pt x="270" y="30"/>
                  <a:pt x="270" y="30"/>
                  <a:pt x="270" y="30"/>
                </a:cubicBezTo>
                <a:cubicBezTo>
                  <a:pt x="271" y="30"/>
                  <a:pt x="271" y="29"/>
                  <a:pt x="271" y="29"/>
                </a:cubicBezTo>
                <a:cubicBezTo>
                  <a:pt x="271" y="30"/>
                  <a:pt x="270" y="30"/>
                  <a:pt x="270" y="30"/>
                </a:cubicBezTo>
                <a:close/>
                <a:moveTo>
                  <a:pt x="268" y="23"/>
                </a:moveTo>
                <a:cubicBezTo>
                  <a:pt x="268" y="21"/>
                  <a:pt x="268" y="20"/>
                  <a:pt x="269" y="19"/>
                </a:cubicBezTo>
                <a:cubicBezTo>
                  <a:pt x="268" y="20"/>
                  <a:pt x="268" y="22"/>
                  <a:pt x="268" y="23"/>
                </a:cubicBezTo>
                <a:cubicBezTo>
                  <a:pt x="268" y="23"/>
                  <a:pt x="268" y="23"/>
                  <a:pt x="268" y="23"/>
                </a:cubicBezTo>
                <a:close/>
                <a:moveTo>
                  <a:pt x="250" y="52"/>
                </a:moveTo>
                <a:cubicBezTo>
                  <a:pt x="250" y="51"/>
                  <a:pt x="250" y="50"/>
                  <a:pt x="250" y="49"/>
                </a:cubicBezTo>
                <a:cubicBezTo>
                  <a:pt x="250" y="49"/>
                  <a:pt x="250" y="49"/>
                  <a:pt x="250" y="50"/>
                </a:cubicBezTo>
                <a:cubicBezTo>
                  <a:pt x="250" y="50"/>
                  <a:pt x="250" y="51"/>
                  <a:pt x="250" y="52"/>
                </a:cubicBezTo>
                <a:close/>
                <a:moveTo>
                  <a:pt x="215" y="36"/>
                </a:moveTo>
                <a:cubicBezTo>
                  <a:pt x="216" y="37"/>
                  <a:pt x="216" y="37"/>
                  <a:pt x="216" y="38"/>
                </a:cubicBezTo>
                <a:cubicBezTo>
                  <a:pt x="216" y="38"/>
                  <a:pt x="216" y="39"/>
                  <a:pt x="215" y="39"/>
                </a:cubicBezTo>
                <a:cubicBezTo>
                  <a:pt x="215" y="38"/>
                  <a:pt x="215" y="38"/>
                  <a:pt x="215" y="37"/>
                </a:cubicBezTo>
                <a:cubicBezTo>
                  <a:pt x="215" y="37"/>
                  <a:pt x="215" y="37"/>
                  <a:pt x="215" y="36"/>
                </a:cubicBezTo>
                <a:close/>
                <a:moveTo>
                  <a:pt x="218" y="40"/>
                </a:moveTo>
                <a:cubicBezTo>
                  <a:pt x="218" y="40"/>
                  <a:pt x="218" y="41"/>
                  <a:pt x="218" y="41"/>
                </a:cubicBezTo>
                <a:cubicBezTo>
                  <a:pt x="218" y="41"/>
                  <a:pt x="218" y="42"/>
                  <a:pt x="218" y="42"/>
                </a:cubicBezTo>
                <a:cubicBezTo>
                  <a:pt x="218" y="42"/>
                  <a:pt x="218" y="42"/>
                  <a:pt x="218" y="42"/>
                </a:cubicBezTo>
                <a:cubicBezTo>
                  <a:pt x="218" y="42"/>
                  <a:pt x="217" y="42"/>
                  <a:pt x="217" y="41"/>
                </a:cubicBezTo>
                <a:cubicBezTo>
                  <a:pt x="217" y="41"/>
                  <a:pt x="218" y="41"/>
                  <a:pt x="218" y="40"/>
                </a:cubicBezTo>
                <a:close/>
                <a:moveTo>
                  <a:pt x="236" y="36"/>
                </a:moveTo>
                <a:cubicBezTo>
                  <a:pt x="237" y="35"/>
                  <a:pt x="237" y="35"/>
                  <a:pt x="237" y="34"/>
                </a:cubicBezTo>
                <a:cubicBezTo>
                  <a:pt x="237" y="35"/>
                  <a:pt x="237" y="36"/>
                  <a:pt x="237" y="37"/>
                </a:cubicBezTo>
                <a:cubicBezTo>
                  <a:pt x="237" y="37"/>
                  <a:pt x="236" y="36"/>
                  <a:pt x="236" y="36"/>
                </a:cubicBezTo>
                <a:close/>
                <a:moveTo>
                  <a:pt x="204" y="44"/>
                </a:moveTo>
                <a:cubicBezTo>
                  <a:pt x="204" y="44"/>
                  <a:pt x="204" y="44"/>
                  <a:pt x="204" y="43"/>
                </a:cubicBezTo>
                <a:cubicBezTo>
                  <a:pt x="204" y="43"/>
                  <a:pt x="203" y="43"/>
                  <a:pt x="203" y="43"/>
                </a:cubicBezTo>
                <a:cubicBezTo>
                  <a:pt x="204" y="42"/>
                  <a:pt x="204" y="42"/>
                  <a:pt x="204" y="42"/>
                </a:cubicBezTo>
                <a:cubicBezTo>
                  <a:pt x="204" y="42"/>
                  <a:pt x="204" y="42"/>
                  <a:pt x="204" y="42"/>
                </a:cubicBezTo>
                <a:cubicBezTo>
                  <a:pt x="204" y="42"/>
                  <a:pt x="204" y="43"/>
                  <a:pt x="204" y="44"/>
                </a:cubicBezTo>
                <a:close/>
                <a:moveTo>
                  <a:pt x="234" y="45"/>
                </a:moveTo>
                <a:cubicBezTo>
                  <a:pt x="234" y="46"/>
                  <a:pt x="234" y="46"/>
                  <a:pt x="234" y="47"/>
                </a:cubicBezTo>
                <a:cubicBezTo>
                  <a:pt x="234" y="46"/>
                  <a:pt x="234" y="46"/>
                  <a:pt x="234" y="46"/>
                </a:cubicBezTo>
                <a:cubicBezTo>
                  <a:pt x="234" y="46"/>
                  <a:pt x="234" y="46"/>
                  <a:pt x="234" y="45"/>
                </a:cubicBezTo>
                <a:close/>
                <a:moveTo>
                  <a:pt x="241" y="46"/>
                </a:moveTo>
                <a:cubicBezTo>
                  <a:pt x="240" y="45"/>
                  <a:pt x="240" y="44"/>
                  <a:pt x="240" y="43"/>
                </a:cubicBezTo>
                <a:cubicBezTo>
                  <a:pt x="240" y="43"/>
                  <a:pt x="240" y="42"/>
                  <a:pt x="240" y="42"/>
                </a:cubicBezTo>
                <a:cubicBezTo>
                  <a:pt x="240" y="40"/>
                  <a:pt x="240" y="39"/>
                  <a:pt x="240" y="38"/>
                </a:cubicBezTo>
                <a:cubicBezTo>
                  <a:pt x="241" y="39"/>
                  <a:pt x="241" y="40"/>
                  <a:pt x="241" y="41"/>
                </a:cubicBezTo>
                <a:cubicBezTo>
                  <a:pt x="241" y="42"/>
                  <a:pt x="241" y="44"/>
                  <a:pt x="241" y="46"/>
                </a:cubicBezTo>
                <a:close/>
                <a:moveTo>
                  <a:pt x="222" y="38"/>
                </a:moveTo>
                <a:cubicBezTo>
                  <a:pt x="222" y="38"/>
                  <a:pt x="222" y="38"/>
                  <a:pt x="221" y="38"/>
                </a:cubicBezTo>
                <a:cubicBezTo>
                  <a:pt x="221" y="38"/>
                  <a:pt x="221" y="38"/>
                  <a:pt x="221" y="38"/>
                </a:cubicBezTo>
                <a:cubicBezTo>
                  <a:pt x="222" y="38"/>
                  <a:pt x="222" y="37"/>
                  <a:pt x="222" y="37"/>
                </a:cubicBezTo>
                <a:cubicBezTo>
                  <a:pt x="222" y="38"/>
                  <a:pt x="222" y="38"/>
                  <a:pt x="222" y="38"/>
                </a:cubicBezTo>
                <a:close/>
                <a:moveTo>
                  <a:pt x="217" y="37"/>
                </a:moveTo>
                <a:cubicBezTo>
                  <a:pt x="217" y="36"/>
                  <a:pt x="216" y="36"/>
                  <a:pt x="216" y="35"/>
                </a:cubicBezTo>
                <a:cubicBezTo>
                  <a:pt x="216" y="35"/>
                  <a:pt x="216" y="35"/>
                  <a:pt x="216" y="35"/>
                </a:cubicBezTo>
                <a:cubicBezTo>
                  <a:pt x="216" y="35"/>
                  <a:pt x="216" y="35"/>
                  <a:pt x="216" y="35"/>
                </a:cubicBezTo>
                <a:cubicBezTo>
                  <a:pt x="216" y="35"/>
                  <a:pt x="217" y="36"/>
                  <a:pt x="217" y="37"/>
                </a:cubicBezTo>
                <a:close/>
                <a:moveTo>
                  <a:pt x="210" y="40"/>
                </a:moveTo>
                <a:cubicBezTo>
                  <a:pt x="209" y="41"/>
                  <a:pt x="209" y="42"/>
                  <a:pt x="208" y="43"/>
                </a:cubicBezTo>
                <a:cubicBezTo>
                  <a:pt x="208" y="43"/>
                  <a:pt x="208" y="43"/>
                  <a:pt x="208" y="43"/>
                </a:cubicBezTo>
                <a:cubicBezTo>
                  <a:pt x="208" y="41"/>
                  <a:pt x="209" y="40"/>
                  <a:pt x="209" y="39"/>
                </a:cubicBezTo>
                <a:cubicBezTo>
                  <a:pt x="210" y="39"/>
                  <a:pt x="210" y="39"/>
                  <a:pt x="210" y="40"/>
                </a:cubicBezTo>
                <a:close/>
                <a:moveTo>
                  <a:pt x="208" y="37"/>
                </a:moveTo>
                <a:cubicBezTo>
                  <a:pt x="208" y="37"/>
                  <a:pt x="208" y="37"/>
                  <a:pt x="208" y="37"/>
                </a:cubicBezTo>
                <a:cubicBezTo>
                  <a:pt x="208" y="37"/>
                  <a:pt x="208" y="37"/>
                  <a:pt x="208" y="37"/>
                </a:cubicBezTo>
                <a:cubicBezTo>
                  <a:pt x="208" y="37"/>
                  <a:pt x="208" y="37"/>
                  <a:pt x="208" y="37"/>
                </a:cubicBezTo>
                <a:close/>
                <a:moveTo>
                  <a:pt x="203" y="36"/>
                </a:moveTo>
                <a:cubicBezTo>
                  <a:pt x="202" y="35"/>
                  <a:pt x="202" y="34"/>
                  <a:pt x="202" y="34"/>
                </a:cubicBezTo>
                <a:cubicBezTo>
                  <a:pt x="202" y="33"/>
                  <a:pt x="202" y="33"/>
                  <a:pt x="202" y="33"/>
                </a:cubicBezTo>
                <a:cubicBezTo>
                  <a:pt x="203" y="33"/>
                  <a:pt x="203" y="33"/>
                  <a:pt x="203" y="33"/>
                </a:cubicBezTo>
                <a:cubicBezTo>
                  <a:pt x="204" y="33"/>
                  <a:pt x="204" y="34"/>
                  <a:pt x="204" y="34"/>
                </a:cubicBezTo>
                <a:cubicBezTo>
                  <a:pt x="203" y="34"/>
                  <a:pt x="203" y="35"/>
                  <a:pt x="203" y="36"/>
                </a:cubicBezTo>
                <a:close/>
                <a:moveTo>
                  <a:pt x="191" y="37"/>
                </a:moveTo>
                <a:cubicBezTo>
                  <a:pt x="191" y="36"/>
                  <a:pt x="191" y="35"/>
                  <a:pt x="190" y="34"/>
                </a:cubicBezTo>
                <a:cubicBezTo>
                  <a:pt x="191" y="34"/>
                  <a:pt x="191" y="33"/>
                  <a:pt x="192" y="33"/>
                </a:cubicBezTo>
                <a:cubicBezTo>
                  <a:pt x="192" y="33"/>
                  <a:pt x="192" y="34"/>
                  <a:pt x="192" y="34"/>
                </a:cubicBezTo>
                <a:cubicBezTo>
                  <a:pt x="192" y="35"/>
                  <a:pt x="191" y="36"/>
                  <a:pt x="191" y="37"/>
                </a:cubicBezTo>
                <a:close/>
                <a:moveTo>
                  <a:pt x="159" y="36"/>
                </a:moveTo>
                <a:cubicBezTo>
                  <a:pt x="160" y="37"/>
                  <a:pt x="160" y="37"/>
                  <a:pt x="160" y="37"/>
                </a:cubicBezTo>
                <a:cubicBezTo>
                  <a:pt x="160" y="38"/>
                  <a:pt x="159" y="38"/>
                  <a:pt x="159" y="39"/>
                </a:cubicBezTo>
                <a:cubicBezTo>
                  <a:pt x="159" y="39"/>
                  <a:pt x="159" y="39"/>
                  <a:pt x="158" y="38"/>
                </a:cubicBezTo>
                <a:cubicBezTo>
                  <a:pt x="159" y="38"/>
                  <a:pt x="159" y="37"/>
                  <a:pt x="159" y="36"/>
                </a:cubicBezTo>
                <a:close/>
                <a:moveTo>
                  <a:pt x="171" y="42"/>
                </a:moveTo>
                <a:cubicBezTo>
                  <a:pt x="171" y="42"/>
                  <a:pt x="171" y="42"/>
                  <a:pt x="171" y="42"/>
                </a:cubicBezTo>
                <a:cubicBezTo>
                  <a:pt x="171" y="42"/>
                  <a:pt x="171" y="42"/>
                  <a:pt x="171" y="43"/>
                </a:cubicBezTo>
                <a:cubicBezTo>
                  <a:pt x="171" y="43"/>
                  <a:pt x="171" y="43"/>
                  <a:pt x="171" y="44"/>
                </a:cubicBezTo>
                <a:cubicBezTo>
                  <a:pt x="171" y="44"/>
                  <a:pt x="171" y="44"/>
                  <a:pt x="171" y="44"/>
                </a:cubicBezTo>
                <a:cubicBezTo>
                  <a:pt x="171" y="43"/>
                  <a:pt x="171" y="42"/>
                  <a:pt x="171" y="42"/>
                </a:cubicBezTo>
                <a:close/>
                <a:moveTo>
                  <a:pt x="158" y="41"/>
                </a:moveTo>
                <a:cubicBezTo>
                  <a:pt x="157" y="42"/>
                  <a:pt x="157" y="42"/>
                  <a:pt x="157" y="42"/>
                </a:cubicBezTo>
                <a:cubicBezTo>
                  <a:pt x="157" y="42"/>
                  <a:pt x="157" y="42"/>
                  <a:pt x="157" y="42"/>
                </a:cubicBezTo>
                <a:cubicBezTo>
                  <a:pt x="157" y="42"/>
                  <a:pt x="157" y="41"/>
                  <a:pt x="157" y="41"/>
                </a:cubicBezTo>
                <a:cubicBezTo>
                  <a:pt x="157" y="41"/>
                  <a:pt x="157" y="40"/>
                  <a:pt x="157" y="40"/>
                </a:cubicBezTo>
                <a:cubicBezTo>
                  <a:pt x="157" y="41"/>
                  <a:pt x="157" y="41"/>
                  <a:pt x="158" y="41"/>
                </a:cubicBezTo>
                <a:close/>
                <a:moveTo>
                  <a:pt x="167" y="37"/>
                </a:moveTo>
                <a:cubicBezTo>
                  <a:pt x="167" y="37"/>
                  <a:pt x="167" y="37"/>
                  <a:pt x="167" y="37"/>
                </a:cubicBezTo>
                <a:cubicBezTo>
                  <a:pt x="167" y="37"/>
                  <a:pt x="167" y="37"/>
                  <a:pt x="167" y="37"/>
                </a:cubicBezTo>
                <a:cubicBezTo>
                  <a:pt x="167" y="37"/>
                  <a:pt x="167" y="37"/>
                  <a:pt x="167" y="37"/>
                </a:cubicBezTo>
                <a:close/>
                <a:moveTo>
                  <a:pt x="167" y="43"/>
                </a:moveTo>
                <a:cubicBezTo>
                  <a:pt x="166" y="42"/>
                  <a:pt x="165" y="41"/>
                  <a:pt x="165" y="40"/>
                </a:cubicBezTo>
                <a:cubicBezTo>
                  <a:pt x="165" y="39"/>
                  <a:pt x="165" y="39"/>
                  <a:pt x="165" y="39"/>
                </a:cubicBezTo>
                <a:cubicBezTo>
                  <a:pt x="166" y="40"/>
                  <a:pt x="166" y="41"/>
                  <a:pt x="167" y="43"/>
                </a:cubicBezTo>
                <a:close/>
                <a:moveTo>
                  <a:pt x="138" y="36"/>
                </a:moveTo>
                <a:cubicBezTo>
                  <a:pt x="138" y="36"/>
                  <a:pt x="138" y="37"/>
                  <a:pt x="138" y="37"/>
                </a:cubicBezTo>
                <a:cubicBezTo>
                  <a:pt x="138" y="36"/>
                  <a:pt x="138" y="35"/>
                  <a:pt x="137" y="34"/>
                </a:cubicBezTo>
                <a:cubicBezTo>
                  <a:pt x="138" y="35"/>
                  <a:pt x="138" y="35"/>
                  <a:pt x="138" y="36"/>
                </a:cubicBezTo>
                <a:close/>
                <a:moveTo>
                  <a:pt x="140" y="46"/>
                </a:moveTo>
                <a:cubicBezTo>
                  <a:pt x="140" y="46"/>
                  <a:pt x="140" y="46"/>
                  <a:pt x="141" y="46"/>
                </a:cubicBezTo>
                <a:cubicBezTo>
                  <a:pt x="140" y="46"/>
                  <a:pt x="140" y="46"/>
                  <a:pt x="140" y="47"/>
                </a:cubicBezTo>
                <a:cubicBezTo>
                  <a:pt x="140" y="46"/>
                  <a:pt x="140" y="46"/>
                  <a:pt x="140" y="46"/>
                </a:cubicBezTo>
                <a:close/>
                <a:moveTo>
                  <a:pt x="172" y="34"/>
                </a:moveTo>
                <a:cubicBezTo>
                  <a:pt x="172" y="35"/>
                  <a:pt x="172" y="35"/>
                  <a:pt x="172" y="36"/>
                </a:cubicBezTo>
                <a:cubicBezTo>
                  <a:pt x="172" y="35"/>
                  <a:pt x="171" y="34"/>
                  <a:pt x="171" y="34"/>
                </a:cubicBezTo>
                <a:cubicBezTo>
                  <a:pt x="171" y="33"/>
                  <a:pt x="171" y="33"/>
                  <a:pt x="172" y="33"/>
                </a:cubicBezTo>
                <a:cubicBezTo>
                  <a:pt x="172" y="33"/>
                  <a:pt x="172" y="33"/>
                  <a:pt x="172" y="33"/>
                </a:cubicBezTo>
                <a:cubicBezTo>
                  <a:pt x="172" y="33"/>
                  <a:pt x="172" y="33"/>
                  <a:pt x="172" y="34"/>
                </a:cubicBezTo>
                <a:close/>
                <a:moveTo>
                  <a:pt x="165" y="35"/>
                </a:moveTo>
                <a:cubicBezTo>
                  <a:pt x="165" y="35"/>
                  <a:pt x="164" y="34"/>
                  <a:pt x="164" y="34"/>
                </a:cubicBezTo>
                <a:cubicBezTo>
                  <a:pt x="165" y="33"/>
                  <a:pt x="165" y="31"/>
                  <a:pt x="166" y="30"/>
                </a:cubicBezTo>
                <a:cubicBezTo>
                  <a:pt x="166" y="31"/>
                  <a:pt x="167" y="32"/>
                  <a:pt x="167" y="34"/>
                </a:cubicBezTo>
                <a:cubicBezTo>
                  <a:pt x="167" y="34"/>
                  <a:pt x="166" y="34"/>
                  <a:pt x="165" y="35"/>
                </a:cubicBezTo>
                <a:close/>
                <a:moveTo>
                  <a:pt x="159" y="35"/>
                </a:moveTo>
                <a:cubicBezTo>
                  <a:pt x="159" y="36"/>
                  <a:pt x="158" y="36"/>
                  <a:pt x="157" y="37"/>
                </a:cubicBezTo>
                <a:cubicBezTo>
                  <a:pt x="158" y="36"/>
                  <a:pt x="158" y="35"/>
                  <a:pt x="159" y="35"/>
                </a:cubicBezTo>
                <a:cubicBezTo>
                  <a:pt x="159" y="35"/>
                  <a:pt x="159" y="35"/>
                  <a:pt x="159" y="35"/>
                </a:cubicBezTo>
                <a:close/>
                <a:moveTo>
                  <a:pt x="153" y="38"/>
                </a:moveTo>
                <a:cubicBezTo>
                  <a:pt x="153" y="38"/>
                  <a:pt x="153" y="38"/>
                  <a:pt x="153" y="37"/>
                </a:cubicBezTo>
                <a:cubicBezTo>
                  <a:pt x="153" y="38"/>
                  <a:pt x="153" y="38"/>
                  <a:pt x="153" y="38"/>
                </a:cubicBezTo>
                <a:cubicBezTo>
                  <a:pt x="153" y="38"/>
                  <a:pt x="153" y="38"/>
                  <a:pt x="153" y="38"/>
                </a:cubicBezTo>
                <a:close/>
                <a:moveTo>
                  <a:pt x="125" y="50"/>
                </a:moveTo>
                <a:cubicBezTo>
                  <a:pt x="125" y="49"/>
                  <a:pt x="125" y="49"/>
                  <a:pt x="125" y="49"/>
                </a:cubicBezTo>
                <a:cubicBezTo>
                  <a:pt x="125" y="50"/>
                  <a:pt x="125" y="51"/>
                  <a:pt x="125" y="52"/>
                </a:cubicBezTo>
                <a:cubicBezTo>
                  <a:pt x="125" y="51"/>
                  <a:pt x="125" y="50"/>
                  <a:pt x="125" y="50"/>
                </a:cubicBezTo>
                <a:close/>
                <a:moveTo>
                  <a:pt x="82" y="42"/>
                </a:moveTo>
                <a:cubicBezTo>
                  <a:pt x="82" y="43"/>
                  <a:pt x="82" y="43"/>
                  <a:pt x="81" y="44"/>
                </a:cubicBezTo>
                <a:cubicBezTo>
                  <a:pt x="81" y="44"/>
                  <a:pt x="81" y="43"/>
                  <a:pt x="81" y="43"/>
                </a:cubicBezTo>
                <a:cubicBezTo>
                  <a:pt x="81" y="42"/>
                  <a:pt x="81" y="42"/>
                  <a:pt x="82" y="41"/>
                </a:cubicBezTo>
                <a:cubicBezTo>
                  <a:pt x="82" y="42"/>
                  <a:pt x="82" y="42"/>
                  <a:pt x="82" y="42"/>
                </a:cubicBezTo>
                <a:close/>
                <a:moveTo>
                  <a:pt x="75" y="40"/>
                </a:moveTo>
                <a:cubicBezTo>
                  <a:pt x="74" y="41"/>
                  <a:pt x="74" y="42"/>
                  <a:pt x="73" y="43"/>
                </a:cubicBezTo>
                <a:cubicBezTo>
                  <a:pt x="74" y="41"/>
                  <a:pt x="74" y="40"/>
                  <a:pt x="75" y="39"/>
                </a:cubicBezTo>
                <a:cubicBezTo>
                  <a:pt x="75" y="39"/>
                  <a:pt x="75" y="40"/>
                  <a:pt x="75" y="40"/>
                </a:cubicBezTo>
                <a:close/>
                <a:moveTo>
                  <a:pt x="113" y="41"/>
                </a:moveTo>
                <a:cubicBezTo>
                  <a:pt x="113" y="41"/>
                  <a:pt x="113" y="42"/>
                  <a:pt x="113" y="42"/>
                </a:cubicBezTo>
                <a:cubicBezTo>
                  <a:pt x="113" y="44"/>
                  <a:pt x="114" y="46"/>
                  <a:pt x="114" y="48"/>
                </a:cubicBezTo>
                <a:cubicBezTo>
                  <a:pt x="114" y="47"/>
                  <a:pt x="114" y="47"/>
                  <a:pt x="113" y="47"/>
                </a:cubicBezTo>
                <a:cubicBezTo>
                  <a:pt x="113" y="45"/>
                  <a:pt x="113" y="43"/>
                  <a:pt x="113" y="41"/>
                </a:cubicBezTo>
                <a:close/>
                <a:moveTo>
                  <a:pt x="104" y="30"/>
                </a:moveTo>
                <a:cubicBezTo>
                  <a:pt x="104" y="30"/>
                  <a:pt x="104" y="30"/>
                  <a:pt x="104" y="29"/>
                </a:cubicBezTo>
                <a:cubicBezTo>
                  <a:pt x="104" y="29"/>
                  <a:pt x="104" y="30"/>
                  <a:pt x="104" y="30"/>
                </a:cubicBezTo>
                <a:cubicBezTo>
                  <a:pt x="104" y="30"/>
                  <a:pt x="104" y="30"/>
                  <a:pt x="104" y="30"/>
                </a:cubicBezTo>
                <a:close/>
                <a:moveTo>
                  <a:pt x="98" y="38"/>
                </a:moveTo>
                <a:cubicBezTo>
                  <a:pt x="98" y="39"/>
                  <a:pt x="98" y="41"/>
                  <a:pt x="98" y="42"/>
                </a:cubicBezTo>
                <a:cubicBezTo>
                  <a:pt x="98" y="42"/>
                  <a:pt x="98" y="43"/>
                  <a:pt x="98" y="43"/>
                </a:cubicBezTo>
                <a:cubicBezTo>
                  <a:pt x="97" y="42"/>
                  <a:pt x="97" y="41"/>
                  <a:pt x="97" y="40"/>
                </a:cubicBezTo>
                <a:cubicBezTo>
                  <a:pt x="97" y="40"/>
                  <a:pt x="97" y="40"/>
                  <a:pt x="97" y="39"/>
                </a:cubicBezTo>
                <a:cubicBezTo>
                  <a:pt x="97" y="39"/>
                  <a:pt x="98" y="38"/>
                  <a:pt x="98" y="38"/>
                </a:cubicBezTo>
                <a:close/>
                <a:moveTo>
                  <a:pt x="85" y="40"/>
                </a:moveTo>
                <a:cubicBezTo>
                  <a:pt x="85" y="39"/>
                  <a:pt x="85" y="39"/>
                  <a:pt x="85" y="39"/>
                </a:cubicBezTo>
                <a:cubicBezTo>
                  <a:pt x="85" y="39"/>
                  <a:pt x="85" y="39"/>
                  <a:pt x="85" y="39"/>
                </a:cubicBezTo>
                <a:cubicBezTo>
                  <a:pt x="85" y="39"/>
                  <a:pt x="85" y="38"/>
                  <a:pt x="85" y="38"/>
                </a:cubicBezTo>
                <a:cubicBezTo>
                  <a:pt x="85" y="39"/>
                  <a:pt x="85" y="39"/>
                  <a:pt x="85" y="40"/>
                </a:cubicBezTo>
                <a:close/>
                <a:moveTo>
                  <a:pt x="81" y="38"/>
                </a:moveTo>
                <a:cubicBezTo>
                  <a:pt x="81" y="38"/>
                  <a:pt x="81" y="39"/>
                  <a:pt x="81" y="39"/>
                </a:cubicBezTo>
                <a:cubicBezTo>
                  <a:pt x="81" y="39"/>
                  <a:pt x="80" y="40"/>
                  <a:pt x="80" y="40"/>
                </a:cubicBezTo>
                <a:cubicBezTo>
                  <a:pt x="79" y="40"/>
                  <a:pt x="79" y="39"/>
                  <a:pt x="79" y="39"/>
                </a:cubicBezTo>
                <a:cubicBezTo>
                  <a:pt x="79" y="38"/>
                  <a:pt x="80" y="37"/>
                  <a:pt x="80" y="36"/>
                </a:cubicBezTo>
                <a:cubicBezTo>
                  <a:pt x="80" y="36"/>
                  <a:pt x="80" y="36"/>
                  <a:pt x="80" y="36"/>
                </a:cubicBezTo>
                <a:cubicBezTo>
                  <a:pt x="80" y="37"/>
                  <a:pt x="81" y="38"/>
                  <a:pt x="81" y="38"/>
                </a:cubicBezTo>
                <a:close/>
                <a:moveTo>
                  <a:pt x="75" y="36"/>
                </a:moveTo>
                <a:cubicBezTo>
                  <a:pt x="75" y="36"/>
                  <a:pt x="74" y="36"/>
                  <a:pt x="74" y="37"/>
                </a:cubicBezTo>
                <a:cubicBezTo>
                  <a:pt x="73" y="37"/>
                  <a:pt x="73" y="38"/>
                  <a:pt x="73" y="38"/>
                </a:cubicBezTo>
                <a:cubicBezTo>
                  <a:pt x="72" y="37"/>
                  <a:pt x="72" y="36"/>
                  <a:pt x="72" y="35"/>
                </a:cubicBezTo>
                <a:cubicBezTo>
                  <a:pt x="73" y="34"/>
                  <a:pt x="73" y="33"/>
                  <a:pt x="74" y="32"/>
                </a:cubicBezTo>
                <a:cubicBezTo>
                  <a:pt x="74" y="33"/>
                  <a:pt x="75" y="34"/>
                  <a:pt x="75" y="35"/>
                </a:cubicBezTo>
                <a:cubicBezTo>
                  <a:pt x="75" y="35"/>
                  <a:pt x="75" y="36"/>
                  <a:pt x="75" y="36"/>
                </a:cubicBezTo>
                <a:close/>
                <a:moveTo>
                  <a:pt x="58" y="36"/>
                </a:moveTo>
                <a:cubicBezTo>
                  <a:pt x="58" y="38"/>
                  <a:pt x="58" y="39"/>
                  <a:pt x="58" y="41"/>
                </a:cubicBezTo>
                <a:cubicBezTo>
                  <a:pt x="57" y="41"/>
                  <a:pt x="57" y="42"/>
                  <a:pt x="57" y="43"/>
                </a:cubicBezTo>
                <a:cubicBezTo>
                  <a:pt x="57" y="43"/>
                  <a:pt x="57" y="43"/>
                  <a:pt x="57" y="43"/>
                </a:cubicBezTo>
                <a:cubicBezTo>
                  <a:pt x="55" y="44"/>
                  <a:pt x="54" y="46"/>
                  <a:pt x="52" y="49"/>
                </a:cubicBezTo>
                <a:cubicBezTo>
                  <a:pt x="53" y="47"/>
                  <a:pt x="53" y="46"/>
                  <a:pt x="53" y="44"/>
                </a:cubicBezTo>
                <a:cubicBezTo>
                  <a:pt x="53" y="43"/>
                  <a:pt x="54" y="42"/>
                  <a:pt x="54" y="41"/>
                </a:cubicBezTo>
                <a:cubicBezTo>
                  <a:pt x="54" y="40"/>
                  <a:pt x="54" y="40"/>
                  <a:pt x="54" y="40"/>
                </a:cubicBezTo>
                <a:cubicBezTo>
                  <a:pt x="54" y="40"/>
                  <a:pt x="54" y="40"/>
                  <a:pt x="54" y="39"/>
                </a:cubicBezTo>
                <a:cubicBezTo>
                  <a:pt x="56" y="38"/>
                  <a:pt x="57" y="36"/>
                  <a:pt x="58" y="35"/>
                </a:cubicBezTo>
                <a:cubicBezTo>
                  <a:pt x="58" y="35"/>
                  <a:pt x="58" y="36"/>
                  <a:pt x="58" y="36"/>
                </a:cubicBezTo>
                <a:close/>
                <a:moveTo>
                  <a:pt x="41" y="54"/>
                </a:moveTo>
                <a:cubicBezTo>
                  <a:pt x="41" y="53"/>
                  <a:pt x="41" y="52"/>
                  <a:pt x="41" y="51"/>
                </a:cubicBezTo>
                <a:cubicBezTo>
                  <a:pt x="41" y="51"/>
                  <a:pt x="41" y="51"/>
                  <a:pt x="41" y="52"/>
                </a:cubicBezTo>
                <a:cubicBezTo>
                  <a:pt x="41" y="52"/>
                  <a:pt x="41" y="53"/>
                  <a:pt x="41" y="54"/>
                </a:cubicBezTo>
                <a:close/>
                <a:moveTo>
                  <a:pt x="67" y="54"/>
                </a:moveTo>
                <a:cubicBezTo>
                  <a:pt x="67" y="54"/>
                  <a:pt x="67" y="55"/>
                  <a:pt x="67" y="55"/>
                </a:cubicBezTo>
                <a:cubicBezTo>
                  <a:pt x="67" y="55"/>
                  <a:pt x="67" y="55"/>
                  <a:pt x="67" y="56"/>
                </a:cubicBezTo>
                <a:cubicBezTo>
                  <a:pt x="67" y="55"/>
                  <a:pt x="67" y="55"/>
                  <a:pt x="67" y="54"/>
                </a:cubicBezTo>
                <a:close/>
                <a:moveTo>
                  <a:pt x="133" y="45"/>
                </a:moveTo>
                <a:cubicBezTo>
                  <a:pt x="133" y="44"/>
                  <a:pt x="133" y="44"/>
                  <a:pt x="133" y="43"/>
                </a:cubicBezTo>
                <a:cubicBezTo>
                  <a:pt x="133" y="41"/>
                  <a:pt x="134" y="40"/>
                  <a:pt x="135" y="38"/>
                </a:cubicBezTo>
                <a:cubicBezTo>
                  <a:pt x="135" y="39"/>
                  <a:pt x="135" y="41"/>
                  <a:pt x="135" y="42"/>
                </a:cubicBezTo>
                <a:cubicBezTo>
                  <a:pt x="135" y="42"/>
                  <a:pt x="135" y="43"/>
                  <a:pt x="135" y="43"/>
                </a:cubicBezTo>
                <a:cubicBezTo>
                  <a:pt x="135" y="44"/>
                  <a:pt x="134" y="45"/>
                  <a:pt x="134" y="46"/>
                </a:cubicBezTo>
                <a:cubicBezTo>
                  <a:pt x="134" y="46"/>
                  <a:pt x="134" y="47"/>
                  <a:pt x="134" y="47"/>
                </a:cubicBezTo>
                <a:cubicBezTo>
                  <a:pt x="133" y="46"/>
                  <a:pt x="133" y="46"/>
                  <a:pt x="133" y="45"/>
                </a:cubicBezTo>
                <a:close/>
                <a:moveTo>
                  <a:pt x="187" y="45"/>
                </a:moveTo>
                <a:cubicBezTo>
                  <a:pt x="186" y="44"/>
                  <a:pt x="186" y="43"/>
                  <a:pt x="186" y="43"/>
                </a:cubicBezTo>
                <a:cubicBezTo>
                  <a:pt x="186" y="42"/>
                  <a:pt x="186" y="42"/>
                  <a:pt x="186" y="42"/>
                </a:cubicBezTo>
                <a:cubicBezTo>
                  <a:pt x="186" y="40"/>
                  <a:pt x="187" y="39"/>
                  <a:pt x="187" y="37"/>
                </a:cubicBezTo>
                <a:cubicBezTo>
                  <a:pt x="187" y="37"/>
                  <a:pt x="187" y="37"/>
                  <a:pt x="187" y="37"/>
                </a:cubicBezTo>
                <a:cubicBezTo>
                  <a:pt x="187" y="37"/>
                  <a:pt x="188" y="37"/>
                  <a:pt x="188" y="38"/>
                </a:cubicBezTo>
                <a:cubicBezTo>
                  <a:pt x="188" y="39"/>
                  <a:pt x="189" y="40"/>
                  <a:pt x="189" y="42"/>
                </a:cubicBezTo>
                <a:cubicBezTo>
                  <a:pt x="189" y="42"/>
                  <a:pt x="189" y="42"/>
                  <a:pt x="189" y="43"/>
                </a:cubicBezTo>
                <a:cubicBezTo>
                  <a:pt x="189" y="43"/>
                  <a:pt x="188" y="44"/>
                  <a:pt x="188" y="45"/>
                </a:cubicBezTo>
                <a:cubicBezTo>
                  <a:pt x="188" y="46"/>
                  <a:pt x="188" y="47"/>
                  <a:pt x="187" y="47"/>
                </a:cubicBezTo>
                <a:cubicBezTo>
                  <a:pt x="187" y="47"/>
                  <a:pt x="187" y="46"/>
                  <a:pt x="187" y="45"/>
                </a:cubicBezTo>
                <a:close/>
                <a:moveTo>
                  <a:pt x="308" y="55"/>
                </a:moveTo>
                <a:cubicBezTo>
                  <a:pt x="308" y="55"/>
                  <a:pt x="308" y="54"/>
                  <a:pt x="308" y="54"/>
                </a:cubicBezTo>
                <a:cubicBezTo>
                  <a:pt x="308" y="55"/>
                  <a:pt x="308" y="55"/>
                  <a:pt x="308" y="56"/>
                </a:cubicBezTo>
                <a:cubicBezTo>
                  <a:pt x="308" y="56"/>
                  <a:pt x="308" y="55"/>
                  <a:pt x="308" y="55"/>
                </a:cubicBezTo>
                <a:close/>
                <a:moveTo>
                  <a:pt x="337" y="42"/>
                </a:moveTo>
                <a:cubicBezTo>
                  <a:pt x="337" y="42"/>
                  <a:pt x="337" y="43"/>
                  <a:pt x="337" y="43"/>
                </a:cubicBezTo>
                <a:cubicBezTo>
                  <a:pt x="337" y="43"/>
                  <a:pt x="337" y="44"/>
                  <a:pt x="337" y="44"/>
                </a:cubicBezTo>
                <a:cubicBezTo>
                  <a:pt x="338" y="44"/>
                  <a:pt x="337" y="44"/>
                  <a:pt x="337" y="44"/>
                </a:cubicBezTo>
                <a:cubicBezTo>
                  <a:pt x="337" y="44"/>
                  <a:pt x="337" y="43"/>
                  <a:pt x="337" y="42"/>
                </a:cubicBezTo>
                <a:close/>
                <a:moveTo>
                  <a:pt x="344" y="24"/>
                </a:moveTo>
                <a:cubicBezTo>
                  <a:pt x="344" y="24"/>
                  <a:pt x="344" y="25"/>
                  <a:pt x="344" y="25"/>
                </a:cubicBezTo>
                <a:cubicBezTo>
                  <a:pt x="344" y="25"/>
                  <a:pt x="344" y="25"/>
                  <a:pt x="344" y="25"/>
                </a:cubicBezTo>
                <a:cubicBezTo>
                  <a:pt x="344" y="25"/>
                  <a:pt x="344" y="24"/>
                  <a:pt x="344" y="24"/>
                </a:cubicBezTo>
                <a:cubicBezTo>
                  <a:pt x="344" y="24"/>
                  <a:pt x="344" y="24"/>
                  <a:pt x="344" y="24"/>
                </a:cubicBezTo>
                <a:close/>
                <a:moveTo>
                  <a:pt x="453" y="45"/>
                </a:moveTo>
                <a:cubicBezTo>
                  <a:pt x="453" y="46"/>
                  <a:pt x="453" y="46"/>
                  <a:pt x="454" y="47"/>
                </a:cubicBezTo>
                <a:cubicBezTo>
                  <a:pt x="453" y="47"/>
                  <a:pt x="453" y="48"/>
                  <a:pt x="453" y="48"/>
                </a:cubicBezTo>
                <a:cubicBezTo>
                  <a:pt x="452" y="47"/>
                  <a:pt x="452" y="47"/>
                  <a:pt x="452" y="46"/>
                </a:cubicBezTo>
                <a:cubicBezTo>
                  <a:pt x="452" y="46"/>
                  <a:pt x="452" y="45"/>
                  <a:pt x="453" y="45"/>
                </a:cubicBezTo>
                <a:close/>
                <a:moveTo>
                  <a:pt x="455" y="49"/>
                </a:moveTo>
                <a:cubicBezTo>
                  <a:pt x="455" y="50"/>
                  <a:pt x="455" y="50"/>
                  <a:pt x="455" y="50"/>
                </a:cubicBezTo>
                <a:cubicBezTo>
                  <a:pt x="455" y="50"/>
                  <a:pt x="455" y="51"/>
                  <a:pt x="455" y="51"/>
                </a:cubicBezTo>
                <a:cubicBezTo>
                  <a:pt x="455" y="51"/>
                  <a:pt x="455" y="51"/>
                  <a:pt x="455" y="51"/>
                </a:cubicBezTo>
                <a:cubicBezTo>
                  <a:pt x="455" y="51"/>
                  <a:pt x="454" y="51"/>
                  <a:pt x="454" y="50"/>
                </a:cubicBezTo>
                <a:cubicBezTo>
                  <a:pt x="455" y="50"/>
                  <a:pt x="455" y="50"/>
                  <a:pt x="455" y="49"/>
                </a:cubicBezTo>
                <a:close/>
                <a:moveTo>
                  <a:pt x="441" y="52"/>
                </a:moveTo>
                <a:cubicBezTo>
                  <a:pt x="441" y="52"/>
                  <a:pt x="441" y="52"/>
                  <a:pt x="441" y="51"/>
                </a:cubicBezTo>
                <a:cubicBezTo>
                  <a:pt x="441" y="51"/>
                  <a:pt x="441" y="51"/>
                  <a:pt x="441" y="51"/>
                </a:cubicBezTo>
                <a:cubicBezTo>
                  <a:pt x="441" y="50"/>
                  <a:pt x="441" y="50"/>
                  <a:pt x="441" y="50"/>
                </a:cubicBezTo>
                <a:cubicBezTo>
                  <a:pt x="441" y="50"/>
                  <a:pt x="441" y="50"/>
                  <a:pt x="441" y="50"/>
                </a:cubicBezTo>
                <a:cubicBezTo>
                  <a:pt x="441" y="50"/>
                  <a:pt x="441" y="51"/>
                  <a:pt x="441" y="52"/>
                </a:cubicBezTo>
                <a:close/>
                <a:moveTo>
                  <a:pt x="472" y="56"/>
                </a:moveTo>
                <a:cubicBezTo>
                  <a:pt x="472" y="56"/>
                  <a:pt x="472" y="57"/>
                  <a:pt x="472" y="57"/>
                </a:cubicBezTo>
                <a:cubicBezTo>
                  <a:pt x="472" y="57"/>
                  <a:pt x="472" y="57"/>
                  <a:pt x="471" y="57"/>
                </a:cubicBezTo>
                <a:cubicBezTo>
                  <a:pt x="471" y="56"/>
                  <a:pt x="471" y="56"/>
                  <a:pt x="472" y="56"/>
                </a:cubicBezTo>
                <a:close/>
                <a:moveTo>
                  <a:pt x="474" y="46"/>
                </a:moveTo>
                <a:cubicBezTo>
                  <a:pt x="474" y="46"/>
                  <a:pt x="474" y="45"/>
                  <a:pt x="475" y="45"/>
                </a:cubicBezTo>
                <a:cubicBezTo>
                  <a:pt x="474" y="46"/>
                  <a:pt x="474" y="47"/>
                  <a:pt x="474" y="48"/>
                </a:cubicBezTo>
                <a:cubicBezTo>
                  <a:pt x="474" y="47"/>
                  <a:pt x="474" y="47"/>
                  <a:pt x="474" y="46"/>
                </a:cubicBezTo>
                <a:close/>
                <a:moveTo>
                  <a:pt x="459" y="48"/>
                </a:moveTo>
                <a:cubicBezTo>
                  <a:pt x="459" y="48"/>
                  <a:pt x="459" y="47"/>
                  <a:pt x="459" y="47"/>
                </a:cubicBezTo>
                <a:cubicBezTo>
                  <a:pt x="459" y="47"/>
                  <a:pt x="459" y="47"/>
                  <a:pt x="459" y="47"/>
                </a:cubicBezTo>
                <a:cubicBezTo>
                  <a:pt x="459" y="47"/>
                  <a:pt x="459" y="47"/>
                  <a:pt x="459" y="47"/>
                </a:cubicBezTo>
                <a:cubicBezTo>
                  <a:pt x="459" y="47"/>
                  <a:pt x="459" y="47"/>
                  <a:pt x="459" y="48"/>
                </a:cubicBezTo>
                <a:close/>
                <a:moveTo>
                  <a:pt x="455" y="46"/>
                </a:moveTo>
                <a:cubicBezTo>
                  <a:pt x="454" y="45"/>
                  <a:pt x="453" y="45"/>
                  <a:pt x="453" y="44"/>
                </a:cubicBezTo>
                <a:cubicBezTo>
                  <a:pt x="453" y="44"/>
                  <a:pt x="453" y="44"/>
                  <a:pt x="453" y="44"/>
                </a:cubicBezTo>
                <a:cubicBezTo>
                  <a:pt x="453" y="44"/>
                  <a:pt x="453" y="44"/>
                  <a:pt x="453" y="44"/>
                </a:cubicBezTo>
                <a:cubicBezTo>
                  <a:pt x="454" y="44"/>
                  <a:pt x="454" y="45"/>
                  <a:pt x="455" y="46"/>
                </a:cubicBezTo>
                <a:close/>
                <a:moveTo>
                  <a:pt x="447" y="48"/>
                </a:moveTo>
                <a:cubicBezTo>
                  <a:pt x="446" y="49"/>
                  <a:pt x="446" y="50"/>
                  <a:pt x="445" y="51"/>
                </a:cubicBezTo>
                <a:cubicBezTo>
                  <a:pt x="445" y="51"/>
                  <a:pt x="445" y="51"/>
                  <a:pt x="445" y="51"/>
                </a:cubicBezTo>
                <a:cubicBezTo>
                  <a:pt x="446" y="50"/>
                  <a:pt x="446" y="49"/>
                  <a:pt x="447" y="47"/>
                </a:cubicBezTo>
                <a:cubicBezTo>
                  <a:pt x="447" y="48"/>
                  <a:pt x="447" y="48"/>
                  <a:pt x="447" y="48"/>
                </a:cubicBezTo>
                <a:close/>
                <a:moveTo>
                  <a:pt x="445" y="45"/>
                </a:moveTo>
                <a:cubicBezTo>
                  <a:pt x="445" y="45"/>
                  <a:pt x="445" y="45"/>
                  <a:pt x="445" y="45"/>
                </a:cubicBezTo>
                <a:cubicBezTo>
                  <a:pt x="445" y="45"/>
                  <a:pt x="445" y="45"/>
                  <a:pt x="445" y="45"/>
                </a:cubicBezTo>
                <a:cubicBezTo>
                  <a:pt x="445" y="45"/>
                  <a:pt x="445" y="45"/>
                  <a:pt x="445" y="45"/>
                </a:cubicBezTo>
                <a:close/>
                <a:moveTo>
                  <a:pt x="440" y="44"/>
                </a:moveTo>
                <a:cubicBezTo>
                  <a:pt x="440" y="43"/>
                  <a:pt x="440" y="42"/>
                  <a:pt x="440" y="42"/>
                </a:cubicBezTo>
                <a:cubicBezTo>
                  <a:pt x="440" y="41"/>
                  <a:pt x="440" y="41"/>
                  <a:pt x="440" y="40"/>
                </a:cubicBezTo>
                <a:cubicBezTo>
                  <a:pt x="440" y="41"/>
                  <a:pt x="440" y="41"/>
                  <a:pt x="441" y="41"/>
                </a:cubicBezTo>
                <a:cubicBezTo>
                  <a:pt x="441" y="41"/>
                  <a:pt x="441" y="41"/>
                  <a:pt x="441" y="42"/>
                </a:cubicBezTo>
                <a:cubicBezTo>
                  <a:pt x="441" y="42"/>
                  <a:pt x="440" y="43"/>
                  <a:pt x="440" y="44"/>
                </a:cubicBezTo>
                <a:close/>
                <a:moveTo>
                  <a:pt x="429" y="44"/>
                </a:moveTo>
                <a:cubicBezTo>
                  <a:pt x="428" y="43"/>
                  <a:pt x="428" y="42"/>
                  <a:pt x="427" y="41"/>
                </a:cubicBezTo>
                <a:cubicBezTo>
                  <a:pt x="428" y="41"/>
                  <a:pt x="429" y="40"/>
                  <a:pt x="429" y="40"/>
                </a:cubicBezTo>
                <a:cubicBezTo>
                  <a:pt x="429" y="40"/>
                  <a:pt x="429" y="41"/>
                  <a:pt x="429" y="41"/>
                </a:cubicBezTo>
                <a:cubicBezTo>
                  <a:pt x="429" y="42"/>
                  <a:pt x="429" y="43"/>
                  <a:pt x="429" y="44"/>
                </a:cubicBezTo>
                <a:close/>
                <a:moveTo>
                  <a:pt x="397" y="41"/>
                </a:moveTo>
                <a:cubicBezTo>
                  <a:pt x="397" y="42"/>
                  <a:pt x="397" y="42"/>
                  <a:pt x="397" y="42"/>
                </a:cubicBezTo>
                <a:cubicBezTo>
                  <a:pt x="397" y="43"/>
                  <a:pt x="397" y="43"/>
                  <a:pt x="396" y="44"/>
                </a:cubicBezTo>
                <a:cubicBezTo>
                  <a:pt x="396" y="44"/>
                  <a:pt x="396" y="43"/>
                  <a:pt x="396" y="43"/>
                </a:cubicBezTo>
                <a:cubicBezTo>
                  <a:pt x="396" y="42"/>
                  <a:pt x="396" y="42"/>
                  <a:pt x="397" y="41"/>
                </a:cubicBezTo>
                <a:close/>
                <a:moveTo>
                  <a:pt x="408" y="47"/>
                </a:moveTo>
                <a:cubicBezTo>
                  <a:pt x="408" y="47"/>
                  <a:pt x="408" y="47"/>
                  <a:pt x="408" y="47"/>
                </a:cubicBezTo>
                <a:cubicBezTo>
                  <a:pt x="408" y="48"/>
                  <a:pt x="408" y="48"/>
                  <a:pt x="409" y="48"/>
                </a:cubicBezTo>
                <a:cubicBezTo>
                  <a:pt x="409" y="49"/>
                  <a:pt x="409" y="49"/>
                  <a:pt x="408" y="49"/>
                </a:cubicBezTo>
                <a:cubicBezTo>
                  <a:pt x="408" y="49"/>
                  <a:pt x="408" y="50"/>
                  <a:pt x="408" y="50"/>
                </a:cubicBezTo>
                <a:cubicBezTo>
                  <a:pt x="408" y="49"/>
                  <a:pt x="408" y="48"/>
                  <a:pt x="408" y="47"/>
                </a:cubicBezTo>
                <a:close/>
                <a:moveTo>
                  <a:pt x="395" y="46"/>
                </a:moveTo>
                <a:cubicBezTo>
                  <a:pt x="395" y="47"/>
                  <a:pt x="394" y="47"/>
                  <a:pt x="394" y="47"/>
                </a:cubicBezTo>
                <a:cubicBezTo>
                  <a:pt x="394" y="47"/>
                  <a:pt x="394" y="47"/>
                  <a:pt x="394" y="47"/>
                </a:cubicBezTo>
                <a:cubicBezTo>
                  <a:pt x="394" y="47"/>
                  <a:pt x="394" y="46"/>
                  <a:pt x="394" y="45"/>
                </a:cubicBezTo>
                <a:cubicBezTo>
                  <a:pt x="394" y="45"/>
                  <a:pt x="394" y="45"/>
                  <a:pt x="394" y="45"/>
                </a:cubicBezTo>
                <a:cubicBezTo>
                  <a:pt x="394" y="46"/>
                  <a:pt x="395" y="46"/>
                  <a:pt x="395" y="46"/>
                </a:cubicBezTo>
                <a:close/>
                <a:moveTo>
                  <a:pt x="372" y="46"/>
                </a:moveTo>
                <a:cubicBezTo>
                  <a:pt x="372" y="46"/>
                  <a:pt x="372" y="46"/>
                  <a:pt x="372" y="47"/>
                </a:cubicBezTo>
                <a:cubicBezTo>
                  <a:pt x="372" y="48"/>
                  <a:pt x="372" y="48"/>
                  <a:pt x="371" y="49"/>
                </a:cubicBezTo>
                <a:cubicBezTo>
                  <a:pt x="371" y="50"/>
                  <a:pt x="371" y="50"/>
                  <a:pt x="371" y="51"/>
                </a:cubicBezTo>
                <a:cubicBezTo>
                  <a:pt x="371" y="50"/>
                  <a:pt x="370" y="49"/>
                  <a:pt x="370" y="48"/>
                </a:cubicBezTo>
                <a:cubicBezTo>
                  <a:pt x="371" y="47"/>
                  <a:pt x="371" y="46"/>
                  <a:pt x="372" y="45"/>
                </a:cubicBezTo>
                <a:cubicBezTo>
                  <a:pt x="372" y="45"/>
                  <a:pt x="372" y="45"/>
                  <a:pt x="372" y="46"/>
                </a:cubicBezTo>
                <a:close/>
                <a:moveTo>
                  <a:pt x="350" y="47"/>
                </a:moveTo>
                <a:cubicBezTo>
                  <a:pt x="350" y="46"/>
                  <a:pt x="350" y="45"/>
                  <a:pt x="350" y="43"/>
                </a:cubicBezTo>
                <a:cubicBezTo>
                  <a:pt x="350" y="44"/>
                  <a:pt x="350" y="44"/>
                  <a:pt x="350" y="45"/>
                </a:cubicBezTo>
                <a:cubicBezTo>
                  <a:pt x="350" y="45"/>
                  <a:pt x="351" y="46"/>
                  <a:pt x="351" y="47"/>
                </a:cubicBezTo>
                <a:cubicBezTo>
                  <a:pt x="351" y="47"/>
                  <a:pt x="351" y="47"/>
                  <a:pt x="350" y="47"/>
                </a:cubicBezTo>
                <a:close/>
                <a:moveTo>
                  <a:pt x="404" y="43"/>
                </a:moveTo>
                <a:cubicBezTo>
                  <a:pt x="404" y="43"/>
                  <a:pt x="404" y="43"/>
                  <a:pt x="404" y="43"/>
                </a:cubicBezTo>
                <a:cubicBezTo>
                  <a:pt x="404" y="43"/>
                  <a:pt x="404" y="42"/>
                  <a:pt x="404" y="42"/>
                </a:cubicBezTo>
                <a:cubicBezTo>
                  <a:pt x="404" y="43"/>
                  <a:pt x="404" y="43"/>
                  <a:pt x="404" y="43"/>
                </a:cubicBezTo>
                <a:close/>
                <a:moveTo>
                  <a:pt x="404" y="48"/>
                </a:moveTo>
                <a:cubicBezTo>
                  <a:pt x="403" y="47"/>
                  <a:pt x="403" y="46"/>
                  <a:pt x="402" y="45"/>
                </a:cubicBezTo>
                <a:cubicBezTo>
                  <a:pt x="402" y="45"/>
                  <a:pt x="402" y="45"/>
                  <a:pt x="403" y="44"/>
                </a:cubicBezTo>
                <a:cubicBezTo>
                  <a:pt x="403" y="46"/>
                  <a:pt x="403" y="47"/>
                  <a:pt x="404" y="48"/>
                </a:cubicBezTo>
                <a:close/>
                <a:moveTo>
                  <a:pt x="375" y="38"/>
                </a:moveTo>
                <a:cubicBezTo>
                  <a:pt x="375" y="38"/>
                  <a:pt x="375" y="38"/>
                  <a:pt x="375" y="38"/>
                </a:cubicBezTo>
                <a:cubicBezTo>
                  <a:pt x="375" y="38"/>
                  <a:pt x="375" y="38"/>
                  <a:pt x="375" y="38"/>
                </a:cubicBezTo>
                <a:cubicBezTo>
                  <a:pt x="375" y="38"/>
                  <a:pt x="375" y="38"/>
                  <a:pt x="375" y="38"/>
                </a:cubicBezTo>
                <a:close/>
                <a:moveTo>
                  <a:pt x="378" y="49"/>
                </a:moveTo>
                <a:cubicBezTo>
                  <a:pt x="378" y="50"/>
                  <a:pt x="378" y="50"/>
                  <a:pt x="378" y="50"/>
                </a:cubicBezTo>
                <a:cubicBezTo>
                  <a:pt x="378" y="50"/>
                  <a:pt x="378" y="50"/>
                  <a:pt x="378" y="50"/>
                </a:cubicBezTo>
                <a:cubicBezTo>
                  <a:pt x="378" y="50"/>
                  <a:pt x="378" y="50"/>
                  <a:pt x="378" y="49"/>
                </a:cubicBezTo>
                <a:close/>
                <a:moveTo>
                  <a:pt x="410" y="40"/>
                </a:moveTo>
                <a:cubicBezTo>
                  <a:pt x="410" y="40"/>
                  <a:pt x="409" y="41"/>
                  <a:pt x="409" y="42"/>
                </a:cubicBezTo>
                <a:cubicBezTo>
                  <a:pt x="409" y="41"/>
                  <a:pt x="409" y="40"/>
                  <a:pt x="408" y="39"/>
                </a:cubicBezTo>
                <a:cubicBezTo>
                  <a:pt x="408" y="39"/>
                  <a:pt x="409" y="39"/>
                  <a:pt x="409" y="39"/>
                </a:cubicBezTo>
                <a:cubicBezTo>
                  <a:pt x="409" y="39"/>
                  <a:pt x="409" y="39"/>
                  <a:pt x="410" y="38"/>
                </a:cubicBezTo>
                <a:cubicBezTo>
                  <a:pt x="410" y="39"/>
                  <a:pt x="410" y="39"/>
                  <a:pt x="410" y="40"/>
                </a:cubicBezTo>
                <a:close/>
                <a:moveTo>
                  <a:pt x="402" y="40"/>
                </a:moveTo>
                <a:cubicBezTo>
                  <a:pt x="402" y="40"/>
                  <a:pt x="402" y="40"/>
                  <a:pt x="401" y="39"/>
                </a:cubicBezTo>
                <a:cubicBezTo>
                  <a:pt x="402" y="38"/>
                  <a:pt x="402" y="37"/>
                  <a:pt x="403" y="36"/>
                </a:cubicBezTo>
                <a:cubicBezTo>
                  <a:pt x="403" y="37"/>
                  <a:pt x="404" y="38"/>
                  <a:pt x="405" y="39"/>
                </a:cubicBezTo>
                <a:cubicBezTo>
                  <a:pt x="404" y="39"/>
                  <a:pt x="403" y="40"/>
                  <a:pt x="402" y="40"/>
                </a:cubicBezTo>
                <a:close/>
                <a:moveTo>
                  <a:pt x="396" y="40"/>
                </a:moveTo>
                <a:cubicBezTo>
                  <a:pt x="396" y="41"/>
                  <a:pt x="395" y="41"/>
                  <a:pt x="394" y="42"/>
                </a:cubicBezTo>
                <a:cubicBezTo>
                  <a:pt x="395" y="41"/>
                  <a:pt x="396" y="40"/>
                  <a:pt x="396" y="40"/>
                </a:cubicBezTo>
                <a:cubicBezTo>
                  <a:pt x="396" y="40"/>
                  <a:pt x="396" y="40"/>
                  <a:pt x="396" y="40"/>
                </a:cubicBezTo>
                <a:close/>
                <a:moveTo>
                  <a:pt x="390" y="43"/>
                </a:moveTo>
                <a:cubicBezTo>
                  <a:pt x="390" y="43"/>
                  <a:pt x="390" y="42"/>
                  <a:pt x="390" y="42"/>
                </a:cubicBezTo>
                <a:cubicBezTo>
                  <a:pt x="390" y="42"/>
                  <a:pt x="390" y="42"/>
                  <a:pt x="391" y="42"/>
                </a:cubicBezTo>
                <a:cubicBezTo>
                  <a:pt x="390" y="43"/>
                  <a:pt x="390" y="43"/>
                  <a:pt x="390" y="43"/>
                </a:cubicBezTo>
                <a:close/>
                <a:moveTo>
                  <a:pt x="334" y="54"/>
                </a:moveTo>
                <a:cubicBezTo>
                  <a:pt x="334" y="53"/>
                  <a:pt x="333" y="52"/>
                  <a:pt x="333" y="51"/>
                </a:cubicBezTo>
                <a:cubicBezTo>
                  <a:pt x="333" y="51"/>
                  <a:pt x="333" y="51"/>
                  <a:pt x="334" y="50"/>
                </a:cubicBezTo>
                <a:cubicBezTo>
                  <a:pt x="334" y="52"/>
                  <a:pt x="334" y="53"/>
                  <a:pt x="334" y="54"/>
                </a:cubicBezTo>
                <a:close/>
                <a:moveTo>
                  <a:pt x="325" y="40"/>
                </a:moveTo>
                <a:cubicBezTo>
                  <a:pt x="325" y="40"/>
                  <a:pt x="325" y="40"/>
                  <a:pt x="325" y="40"/>
                </a:cubicBezTo>
                <a:cubicBezTo>
                  <a:pt x="325" y="40"/>
                  <a:pt x="325" y="40"/>
                  <a:pt x="325" y="39"/>
                </a:cubicBezTo>
                <a:cubicBezTo>
                  <a:pt x="324" y="35"/>
                  <a:pt x="324" y="32"/>
                  <a:pt x="325" y="29"/>
                </a:cubicBezTo>
                <a:cubicBezTo>
                  <a:pt x="325" y="29"/>
                  <a:pt x="325" y="30"/>
                  <a:pt x="325" y="31"/>
                </a:cubicBezTo>
                <a:cubicBezTo>
                  <a:pt x="325" y="32"/>
                  <a:pt x="325" y="33"/>
                  <a:pt x="325" y="34"/>
                </a:cubicBezTo>
                <a:cubicBezTo>
                  <a:pt x="325" y="36"/>
                  <a:pt x="325" y="38"/>
                  <a:pt x="325" y="40"/>
                </a:cubicBezTo>
                <a:close/>
                <a:moveTo>
                  <a:pt x="424" y="52"/>
                </a:moveTo>
                <a:cubicBezTo>
                  <a:pt x="424" y="51"/>
                  <a:pt x="423" y="50"/>
                  <a:pt x="423" y="49"/>
                </a:cubicBezTo>
                <a:cubicBezTo>
                  <a:pt x="423" y="49"/>
                  <a:pt x="423" y="49"/>
                  <a:pt x="423" y="48"/>
                </a:cubicBezTo>
                <a:cubicBezTo>
                  <a:pt x="423" y="47"/>
                  <a:pt x="424" y="46"/>
                  <a:pt x="424" y="44"/>
                </a:cubicBezTo>
                <a:cubicBezTo>
                  <a:pt x="424" y="44"/>
                  <a:pt x="424" y="44"/>
                  <a:pt x="425" y="44"/>
                </a:cubicBezTo>
                <a:cubicBezTo>
                  <a:pt x="425" y="44"/>
                  <a:pt x="425" y="44"/>
                  <a:pt x="425" y="44"/>
                </a:cubicBezTo>
                <a:cubicBezTo>
                  <a:pt x="425" y="46"/>
                  <a:pt x="426" y="47"/>
                  <a:pt x="426" y="48"/>
                </a:cubicBezTo>
                <a:cubicBezTo>
                  <a:pt x="426" y="49"/>
                  <a:pt x="426" y="49"/>
                  <a:pt x="426" y="50"/>
                </a:cubicBezTo>
                <a:cubicBezTo>
                  <a:pt x="426" y="50"/>
                  <a:pt x="426" y="51"/>
                  <a:pt x="425" y="52"/>
                </a:cubicBezTo>
                <a:cubicBezTo>
                  <a:pt x="425" y="53"/>
                  <a:pt x="425" y="53"/>
                  <a:pt x="425" y="54"/>
                </a:cubicBezTo>
                <a:cubicBezTo>
                  <a:pt x="424" y="53"/>
                  <a:pt x="424" y="53"/>
                  <a:pt x="424" y="52"/>
                </a:cubicBezTo>
                <a:close/>
                <a:moveTo>
                  <a:pt x="478" y="57"/>
                </a:moveTo>
                <a:cubicBezTo>
                  <a:pt x="478" y="56"/>
                  <a:pt x="477" y="55"/>
                  <a:pt x="477" y="54"/>
                </a:cubicBezTo>
                <a:cubicBezTo>
                  <a:pt x="477" y="54"/>
                  <a:pt x="477" y="53"/>
                  <a:pt x="477" y="53"/>
                </a:cubicBezTo>
                <a:cubicBezTo>
                  <a:pt x="477" y="51"/>
                  <a:pt x="477" y="50"/>
                  <a:pt x="477" y="49"/>
                </a:cubicBezTo>
                <a:cubicBezTo>
                  <a:pt x="478" y="51"/>
                  <a:pt x="479" y="52"/>
                  <a:pt x="479" y="54"/>
                </a:cubicBezTo>
                <a:cubicBezTo>
                  <a:pt x="479" y="55"/>
                  <a:pt x="479" y="55"/>
                  <a:pt x="479" y="56"/>
                </a:cubicBezTo>
                <a:cubicBezTo>
                  <a:pt x="479" y="57"/>
                  <a:pt x="479" y="57"/>
                  <a:pt x="478" y="58"/>
                </a:cubicBezTo>
                <a:cubicBezTo>
                  <a:pt x="478" y="58"/>
                  <a:pt x="478" y="57"/>
                  <a:pt x="478" y="57"/>
                </a:cubicBezTo>
                <a:close/>
                <a:moveTo>
                  <a:pt x="515" y="55"/>
                </a:moveTo>
                <a:cubicBezTo>
                  <a:pt x="515" y="55"/>
                  <a:pt x="515" y="55"/>
                  <a:pt x="515" y="55"/>
                </a:cubicBezTo>
                <a:cubicBezTo>
                  <a:pt x="515" y="56"/>
                  <a:pt x="515" y="58"/>
                  <a:pt x="514" y="59"/>
                </a:cubicBezTo>
                <a:cubicBezTo>
                  <a:pt x="514" y="58"/>
                  <a:pt x="514" y="58"/>
                  <a:pt x="514" y="57"/>
                </a:cubicBezTo>
                <a:cubicBezTo>
                  <a:pt x="514" y="56"/>
                  <a:pt x="514" y="54"/>
                  <a:pt x="514" y="53"/>
                </a:cubicBezTo>
                <a:cubicBezTo>
                  <a:pt x="514" y="54"/>
                  <a:pt x="515" y="54"/>
                  <a:pt x="515" y="55"/>
                </a:cubicBezTo>
                <a:close/>
                <a:moveTo>
                  <a:pt x="498" y="60"/>
                </a:moveTo>
                <a:cubicBezTo>
                  <a:pt x="498" y="59"/>
                  <a:pt x="499" y="57"/>
                  <a:pt x="499" y="56"/>
                </a:cubicBezTo>
                <a:cubicBezTo>
                  <a:pt x="499" y="55"/>
                  <a:pt x="499" y="55"/>
                  <a:pt x="499" y="54"/>
                </a:cubicBezTo>
                <a:cubicBezTo>
                  <a:pt x="499" y="56"/>
                  <a:pt x="499" y="58"/>
                  <a:pt x="499" y="60"/>
                </a:cubicBezTo>
                <a:cubicBezTo>
                  <a:pt x="498" y="60"/>
                  <a:pt x="498" y="60"/>
                  <a:pt x="498" y="60"/>
                </a:cubicBezTo>
                <a:close/>
                <a:moveTo>
                  <a:pt x="508" y="45"/>
                </a:moveTo>
                <a:cubicBezTo>
                  <a:pt x="508" y="45"/>
                  <a:pt x="508" y="44"/>
                  <a:pt x="508" y="44"/>
                </a:cubicBezTo>
                <a:cubicBezTo>
                  <a:pt x="508" y="44"/>
                  <a:pt x="508" y="44"/>
                  <a:pt x="508" y="44"/>
                </a:cubicBezTo>
                <a:cubicBezTo>
                  <a:pt x="508" y="44"/>
                  <a:pt x="508" y="44"/>
                  <a:pt x="508" y="45"/>
                </a:cubicBezTo>
                <a:close/>
                <a:moveTo>
                  <a:pt x="505" y="37"/>
                </a:moveTo>
                <a:cubicBezTo>
                  <a:pt x="505" y="36"/>
                  <a:pt x="506" y="34"/>
                  <a:pt x="506" y="33"/>
                </a:cubicBezTo>
                <a:cubicBezTo>
                  <a:pt x="506" y="34"/>
                  <a:pt x="505" y="36"/>
                  <a:pt x="505" y="37"/>
                </a:cubicBezTo>
                <a:cubicBezTo>
                  <a:pt x="505" y="37"/>
                  <a:pt x="505" y="37"/>
                  <a:pt x="505" y="37"/>
                </a:cubicBezTo>
                <a:close/>
                <a:moveTo>
                  <a:pt x="487" y="63"/>
                </a:moveTo>
                <a:cubicBezTo>
                  <a:pt x="487" y="63"/>
                  <a:pt x="487" y="62"/>
                  <a:pt x="487" y="61"/>
                </a:cubicBezTo>
                <a:cubicBezTo>
                  <a:pt x="487" y="61"/>
                  <a:pt x="487" y="61"/>
                  <a:pt x="487" y="62"/>
                </a:cubicBezTo>
                <a:cubicBezTo>
                  <a:pt x="487" y="62"/>
                  <a:pt x="487" y="63"/>
                  <a:pt x="487" y="63"/>
                </a:cubicBezTo>
                <a:close/>
                <a:moveTo>
                  <a:pt x="511" y="50"/>
                </a:moveTo>
                <a:cubicBezTo>
                  <a:pt x="511" y="48"/>
                  <a:pt x="511" y="47"/>
                  <a:pt x="511" y="46"/>
                </a:cubicBezTo>
                <a:cubicBezTo>
                  <a:pt x="511" y="47"/>
                  <a:pt x="511" y="47"/>
                  <a:pt x="512" y="47"/>
                </a:cubicBezTo>
                <a:cubicBezTo>
                  <a:pt x="511" y="48"/>
                  <a:pt x="511" y="49"/>
                  <a:pt x="511" y="50"/>
                </a:cubicBezTo>
                <a:close/>
                <a:moveTo>
                  <a:pt x="508" y="42"/>
                </a:moveTo>
                <a:cubicBezTo>
                  <a:pt x="508" y="43"/>
                  <a:pt x="508" y="43"/>
                  <a:pt x="508" y="43"/>
                </a:cubicBezTo>
                <a:cubicBezTo>
                  <a:pt x="508" y="43"/>
                  <a:pt x="508" y="43"/>
                  <a:pt x="508" y="43"/>
                </a:cubicBezTo>
                <a:cubicBezTo>
                  <a:pt x="508" y="43"/>
                  <a:pt x="508" y="43"/>
                  <a:pt x="508" y="43"/>
                </a:cubicBezTo>
                <a:cubicBezTo>
                  <a:pt x="508" y="43"/>
                  <a:pt x="508" y="43"/>
                  <a:pt x="508" y="42"/>
                </a:cubicBezTo>
                <a:cubicBezTo>
                  <a:pt x="508" y="42"/>
                  <a:pt x="508" y="42"/>
                  <a:pt x="508" y="42"/>
                </a:cubicBezTo>
                <a:close/>
                <a:moveTo>
                  <a:pt x="480" y="39"/>
                </a:moveTo>
                <a:cubicBezTo>
                  <a:pt x="481" y="38"/>
                  <a:pt x="481" y="38"/>
                  <a:pt x="481" y="38"/>
                </a:cubicBezTo>
                <a:cubicBezTo>
                  <a:pt x="481" y="40"/>
                  <a:pt x="480" y="43"/>
                  <a:pt x="480" y="47"/>
                </a:cubicBezTo>
                <a:cubicBezTo>
                  <a:pt x="479" y="46"/>
                  <a:pt x="479" y="45"/>
                  <a:pt x="478" y="44"/>
                </a:cubicBezTo>
                <a:cubicBezTo>
                  <a:pt x="478" y="44"/>
                  <a:pt x="478" y="43"/>
                  <a:pt x="478" y="43"/>
                </a:cubicBezTo>
                <a:cubicBezTo>
                  <a:pt x="478" y="42"/>
                  <a:pt x="478" y="41"/>
                  <a:pt x="479" y="40"/>
                </a:cubicBezTo>
                <a:cubicBezTo>
                  <a:pt x="479" y="40"/>
                  <a:pt x="480" y="39"/>
                  <a:pt x="480" y="39"/>
                </a:cubicBezTo>
                <a:close/>
                <a:moveTo>
                  <a:pt x="473" y="42"/>
                </a:moveTo>
                <a:cubicBezTo>
                  <a:pt x="473" y="42"/>
                  <a:pt x="473" y="41"/>
                  <a:pt x="473" y="41"/>
                </a:cubicBezTo>
                <a:cubicBezTo>
                  <a:pt x="473" y="41"/>
                  <a:pt x="474" y="41"/>
                  <a:pt x="474" y="42"/>
                </a:cubicBezTo>
                <a:cubicBezTo>
                  <a:pt x="474" y="42"/>
                  <a:pt x="473" y="42"/>
                  <a:pt x="473" y="42"/>
                </a:cubicBezTo>
                <a:close/>
                <a:moveTo>
                  <a:pt x="464" y="41"/>
                </a:moveTo>
                <a:cubicBezTo>
                  <a:pt x="464" y="42"/>
                  <a:pt x="464" y="43"/>
                  <a:pt x="464" y="45"/>
                </a:cubicBezTo>
                <a:cubicBezTo>
                  <a:pt x="464" y="45"/>
                  <a:pt x="464" y="45"/>
                  <a:pt x="464" y="46"/>
                </a:cubicBezTo>
                <a:cubicBezTo>
                  <a:pt x="464" y="45"/>
                  <a:pt x="464" y="44"/>
                  <a:pt x="464" y="43"/>
                </a:cubicBezTo>
                <a:cubicBezTo>
                  <a:pt x="464" y="42"/>
                  <a:pt x="464" y="41"/>
                  <a:pt x="464" y="41"/>
                </a:cubicBezTo>
                <a:close/>
                <a:moveTo>
                  <a:pt x="456" y="37"/>
                </a:moveTo>
                <a:cubicBezTo>
                  <a:pt x="457" y="36"/>
                  <a:pt x="458" y="35"/>
                  <a:pt x="459" y="34"/>
                </a:cubicBezTo>
                <a:cubicBezTo>
                  <a:pt x="459" y="35"/>
                  <a:pt x="460" y="36"/>
                  <a:pt x="460" y="39"/>
                </a:cubicBezTo>
                <a:cubicBezTo>
                  <a:pt x="460" y="40"/>
                  <a:pt x="460" y="41"/>
                  <a:pt x="460" y="42"/>
                </a:cubicBezTo>
                <a:cubicBezTo>
                  <a:pt x="458" y="39"/>
                  <a:pt x="457" y="37"/>
                  <a:pt x="457" y="37"/>
                </a:cubicBezTo>
                <a:cubicBezTo>
                  <a:pt x="456" y="37"/>
                  <a:pt x="457" y="39"/>
                  <a:pt x="458" y="43"/>
                </a:cubicBezTo>
                <a:cubicBezTo>
                  <a:pt x="459" y="44"/>
                  <a:pt x="459" y="44"/>
                  <a:pt x="459" y="45"/>
                </a:cubicBezTo>
                <a:cubicBezTo>
                  <a:pt x="459" y="45"/>
                  <a:pt x="458" y="45"/>
                  <a:pt x="458" y="45"/>
                </a:cubicBezTo>
                <a:cubicBezTo>
                  <a:pt x="457" y="43"/>
                  <a:pt x="456" y="41"/>
                  <a:pt x="455" y="39"/>
                </a:cubicBezTo>
                <a:cubicBezTo>
                  <a:pt x="456" y="38"/>
                  <a:pt x="456" y="38"/>
                  <a:pt x="456" y="37"/>
                </a:cubicBezTo>
                <a:close/>
                <a:moveTo>
                  <a:pt x="453" y="39"/>
                </a:moveTo>
                <a:cubicBezTo>
                  <a:pt x="453" y="39"/>
                  <a:pt x="452" y="39"/>
                  <a:pt x="452" y="40"/>
                </a:cubicBezTo>
                <a:cubicBezTo>
                  <a:pt x="452" y="39"/>
                  <a:pt x="452" y="39"/>
                  <a:pt x="451" y="39"/>
                </a:cubicBezTo>
                <a:cubicBezTo>
                  <a:pt x="451" y="38"/>
                  <a:pt x="451" y="37"/>
                  <a:pt x="451" y="36"/>
                </a:cubicBezTo>
                <a:cubicBezTo>
                  <a:pt x="451" y="36"/>
                  <a:pt x="451" y="36"/>
                  <a:pt x="451" y="35"/>
                </a:cubicBezTo>
                <a:cubicBezTo>
                  <a:pt x="452" y="36"/>
                  <a:pt x="452" y="38"/>
                  <a:pt x="453" y="39"/>
                </a:cubicBezTo>
                <a:close/>
                <a:moveTo>
                  <a:pt x="448" y="36"/>
                </a:moveTo>
                <a:cubicBezTo>
                  <a:pt x="448" y="37"/>
                  <a:pt x="448" y="38"/>
                  <a:pt x="448" y="39"/>
                </a:cubicBezTo>
                <a:cubicBezTo>
                  <a:pt x="448" y="38"/>
                  <a:pt x="447" y="38"/>
                  <a:pt x="447" y="38"/>
                </a:cubicBezTo>
                <a:cubicBezTo>
                  <a:pt x="448" y="37"/>
                  <a:pt x="448" y="36"/>
                  <a:pt x="448" y="36"/>
                </a:cubicBezTo>
                <a:close/>
                <a:moveTo>
                  <a:pt x="448" y="43"/>
                </a:moveTo>
                <a:cubicBezTo>
                  <a:pt x="448" y="43"/>
                  <a:pt x="447" y="43"/>
                  <a:pt x="447" y="43"/>
                </a:cubicBezTo>
                <a:cubicBezTo>
                  <a:pt x="446" y="43"/>
                  <a:pt x="445" y="42"/>
                  <a:pt x="445" y="42"/>
                </a:cubicBezTo>
                <a:cubicBezTo>
                  <a:pt x="445" y="41"/>
                  <a:pt x="446" y="40"/>
                  <a:pt x="446" y="39"/>
                </a:cubicBezTo>
                <a:cubicBezTo>
                  <a:pt x="447" y="40"/>
                  <a:pt x="447" y="41"/>
                  <a:pt x="448" y="43"/>
                </a:cubicBezTo>
                <a:close/>
                <a:moveTo>
                  <a:pt x="441" y="32"/>
                </a:moveTo>
                <a:cubicBezTo>
                  <a:pt x="442" y="32"/>
                  <a:pt x="442" y="32"/>
                  <a:pt x="442" y="32"/>
                </a:cubicBezTo>
                <a:cubicBezTo>
                  <a:pt x="442" y="32"/>
                  <a:pt x="442" y="32"/>
                  <a:pt x="442" y="32"/>
                </a:cubicBezTo>
                <a:cubicBezTo>
                  <a:pt x="441" y="34"/>
                  <a:pt x="441" y="36"/>
                  <a:pt x="441" y="39"/>
                </a:cubicBezTo>
                <a:cubicBezTo>
                  <a:pt x="441" y="39"/>
                  <a:pt x="440" y="39"/>
                  <a:pt x="440" y="39"/>
                </a:cubicBezTo>
                <a:cubicBezTo>
                  <a:pt x="440" y="37"/>
                  <a:pt x="440" y="36"/>
                  <a:pt x="440" y="34"/>
                </a:cubicBezTo>
                <a:cubicBezTo>
                  <a:pt x="440" y="34"/>
                  <a:pt x="441" y="33"/>
                  <a:pt x="441" y="32"/>
                </a:cubicBezTo>
                <a:close/>
                <a:moveTo>
                  <a:pt x="433" y="44"/>
                </a:moveTo>
                <a:cubicBezTo>
                  <a:pt x="433" y="44"/>
                  <a:pt x="433" y="44"/>
                  <a:pt x="433" y="44"/>
                </a:cubicBezTo>
                <a:cubicBezTo>
                  <a:pt x="433" y="44"/>
                  <a:pt x="433" y="44"/>
                  <a:pt x="433" y="44"/>
                </a:cubicBezTo>
                <a:cubicBezTo>
                  <a:pt x="433" y="44"/>
                  <a:pt x="433" y="44"/>
                  <a:pt x="433" y="44"/>
                </a:cubicBezTo>
                <a:close/>
                <a:moveTo>
                  <a:pt x="430" y="32"/>
                </a:moveTo>
                <a:cubicBezTo>
                  <a:pt x="430" y="34"/>
                  <a:pt x="430" y="36"/>
                  <a:pt x="429" y="37"/>
                </a:cubicBezTo>
                <a:cubicBezTo>
                  <a:pt x="429" y="38"/>
                  <a:pt x="428" y="38"/>
                  <a:pt x="428" y="38"/>
                </a:cubicBezTo>
                <a:cubicBezTo>
                  <a:pt x="427" y="38"/>
                  <a:pt x="427" y="39"/>
                  <a:pt x="427" y="39"/>
                </a:cubicBezTo>
                <a:cubicBezTo>
                  <a:pt x="428" y="36"/>
                  <a:pt x="429" y="34"/>
                  <a:pt x="430" y="32"/>
                </a:cubicBezTo>
                <a:close/>
                <a:moveTo>
                  <a:pt x="419" y="32"/>
                </a:moveTo>
                <a:cubicBezTo>
                  <a:pt x="420" y="34"/>
                  <a:pt x="421" y="36"/>
                  <a:pt x="423" y="39"/>
                </a:cubicBezTo>
                <a:cubicBezTo>
                  <a:pt x="422" y="38"/>
                  <a:pt x="422" y="38"/>
                  <a:pt x="421" y="38"/>
                </a:cubicBezTo>
                <a:cubicBezTo>
                  <a:pt x="421" y="37"/>
                  <a:pt x="420" y="37"/>
                  <a:pt x="420" y="37"/>
                </a:cubicBezTo>
                <a:cubicBezTo>
                  <a:pt x="420" y="35"/>
                  <a:pt x="419" y="33"/>
                  <a:pt x="419" y="32"/>
                </a:cubicBezTo>
                <a:close/>
                <a:moveTo>
                  <a:pt x="422" y="41"/>
                </a:moveTo>
                <a:cubicBezTo>
                  <a:pt x="421" y="42"/>
                  <a:pt x="421" y="43"/>
                  <a:pt x="421" y="43"/>
                </a:cubicBezTo>
                <a:cubicBezTo>
                  <a:pt x="421" y="43"/>
                  <a:pt x="420" y="42"/>
                  <a:pt x="420" y="41"/>
                </a:cubicBezTo>
                <a:cubicBezTo>
                  <a:pt x="420" y="40"/>
                  <a:pt x="420" y="40"/>
                  <a:pt x="420" y="39"/>
                </a:cubicBezTo>
                <a:cubicBezTo>
                  <a:pt x="421" y="40"/>
                  <a:pt x="421" y="40"/>
                  <a:pt x="422" y="41"/>
                </a:cubicBezTo>
                <a:close/>
                <a:moveTo>
                  <a:pt x="416" y="43"/>
                </a:moveTo>
                <a:cubicBezTo>
                  <a:pt x="416" y="43"/>
                  <a:pt x="416" y="43"/>
                  <a:pt x="416" y="43"/>
                </a:cubicBezTo>
                <a:cubicBezTo>
                  <a:pt x="416" y="43"/>
                  <a:pt x="416" y="43"/>
                  <a:pt x="416" y="43"/>
                </a:cubicBezTo>
                <a:close/>
                <a:moveTo>
                  <a:pt x="409" y="32"/>
                </a:moveTo>
                <a:cubicBezTo>
                  <a:pt x="410" y="34"/>
                  <a:pt x="410" y="35"/>
                  <a:pt x="410" y="37"/>
                </a:cubicBezTo>
                <a:cubicBezTo>
                  <a:pt x="409" y="37"/>
                  <a:pt x="409" y="37"/>
                  <a:pt x="408" y="37"/>
                </a:cubicBezTo>
                <a:cubicBezTo>
                  <a:pt x="408" y="37"/>
                  <a:pt x="408" y="37"/>
                  <a:pt x="408" y="37"/>
                </a:cubicBezTo>
                <a:cubicBezTo>
                  <a:pt x="408" y="34"/>
                  <a:pt x="408" y="31"/>
                  <a:pt x="407" y="29"/>
                </a:cubicBezTo>
                <a:cubicBezTo>
                  <a:pt x="408" y="30"/>
                  <a:pt x="408" y="30"/>
                  <a:pt x="408" y="30"/>
                </a:cubicBezTo>
                <a:cubicBezTo>
                  <a:pt x="409" y="31"/>
                  <a:pt x="409" y="32"/>
                  <a:pt x="409" y="32"/>
                </a:cubicBezTo>
                <a:close/>
                <a:moveTo>
                  <a:pt x="402" y="35"/>
                </a:moveTo>
                <a:cubicBezTo>
                  <a:pt x="402" y="35"/>
                  <a:pt x="401" y="35"/>
                  <a:pt x="401" y="36"/>
                </a:cubicBezTo>
                <a:cubicBezTo>
                  <a:pt x="401" y="35"/>
                  <a:pt x="401" y="34"/>
                  <a:pt x="401" y="33"/>
                </a:cubicBezTo>
                <a:cubicBezTo>
                  <a:pt x="401" y="33"/>
                  <a:pt x="401" y="32"/>
                  <a:pt x="401" y="32"/>
                </a:cubicBezTo>
                <a:cubicBezTo>
                  <a:pt x="401" y="33"/>
                  <a:pt x="402" y="34"/>
                  <a:pt x="402" y="35"/>
                </a:cubicBezTo>
                <a:close/>
                <a:moveTo>
                  <a:pt x="398" y="32"/>
                </a:moveTo>
                <a:cubicBezTo>
                  <a:pt x="398" y="33"/>
                  <a:pt x="398" y="34"/>
                  <a:pt x="398" y="35"/>
                </a:cubicBezTo>
                <a:cubicBezTo>
                  <a:pt x="398" y="35"/>
                  <a:pt x="397" y="36"/>
                  <a:pt x="397" y="36"/>
                </a:cubicBezTo>
                <a:cubicBezTo>
                  <a:pt x="397" y="36"/>
                  <a:pt x="397" y="35"/>
                  <a:pt x="397" y="35"/>
                </a:cubicBezTo>
                <a:cubicBezTo>
                  <a:pt x="397" y="34"/>
                  <a:pt x="397" y="33"/>
                  <a:pt x="398" y="32"/>
                </a:cubicBezTo>
                <a:close/>
                <a:moveTo>
                  <a:pt x="393" y="33"/>
                </a:moveTo>
                <a:cubicBezTo>
                  <a:pt x="393" y="34"/>
                  <a:pt x="393" y="34"/>
                  <a:pt x="394" y="35"/>
                </a:cubicBezTo>
                <a:cubicBezTo>
                  <a:pt x="393" y="37"/>
                  <a:pt x="392" y="39"/>
                  <a:pt x="391" y="41"/>
                </a:cubicBezTo>
                <a:cubicBezTo>
                  <a:pt x="391" y="41"/>
                  <a:pt x="390" y="41"/>
                  <a:pt x="390" y="40"/>
                </a:cubicBezTo>
                <a:cubicBezTo>
                  <a:pt x="390" y="40"/>
                  <a:pt x="391" y="39"/>
                  <a:pt x="391" y="38"/>
                </a:cubicBezTo>
                <a:cubicBezTo>
                  <a:pt x="392" y="35"/>
                  <a:pt x="393" y="33"/>
                  <a:pt x="393" y="33"/>
                </a:cubicBezTo>
                <a:cubicBezTo>
                  <a:pt x="393" y="33"/>
                  <a:pt x="391" y="34"/>
                  <a:pt x="389" y="37"/>
                </a:cubicBezTo>
                <a:cubicBezTo>
                  <a:pt x="389" y="36"/>
                  <a:pt x="389" y="35"/>
                  <a:pt x="390" y="34"/>
                </a:cubicBezTo>
                <a:cubicBezTo>
                  <a:pt x="390" y="31"/>
                  <a:pt x="390" y="30"/>
                  <a:pt x="391" y="29"/>
                </a:cubicBezTo>
                <a:cubicBezTo>
                  <a:pt x="391" y="30"/>
                  <a:pt x="392" y="31"/>
                  <a:pt x="393" y="33"/>
                </a:cubicBezTo>
                <a:close/>
                <a:moveTo>
                  <a:pt x="386" y="37"/>
                </a:moveTo>
                <a:cubicBezTo>
                  <a:pt x="385" y="38"/>
                  <a:pt x="385" y="39"/>
                  <a:pt x="385" y="40"/>
                </a:cubicBezTo>
                <a:cubicBezTo>
                  <a:pt x="385" y="40"/>
                  <a:pt x="385" y="39"/>
                  <a:pt x="385" y="39"/>
                </a:cubicBezTo>
                <a:cubicBezTo>
                  <a:pt x="385" y="38"/>
                  <a:pt x="385" y="37"/>
                  <a:pt x="385" y="35"/>
                </a:cubicBezTo>
                <a:cubicBezTo>
                  <a:pt x="385" y="36"/>
                  <a:pt x="385" y="37"/>
                  <a:pt x="386" y="37"/>
                </a:cubicBezTo>
                <a:close/>
                <a:moveTo>
                  <a:pt x="375" y="35"/>
                </a:moveTo>
                <a:cubicBezTo>
                  <a:pt x="376" y="34"/>
                  <a:pt x="376" y="34"/>
                  <a:pt x="376" y="34"/>
                </a:cubicBezTo>
                <a:cubicBezTo>
                  <a:pt x="376" y="34"/>
                  <a:pt x="376" y="35"/>
                  <a:pt x="376" y="35"/>
                </a:cubicBezTo>
                <a:cubicBezTo>
                  <a:pt x="376" y="35"/>
                  <a:pt x="376" y="35"/>
                  <a:pt x="375" y="35"/>
                </a:cubicBezTo>
                <a:cubicBezTo>
                  <a:pt x="375" y="35"/>
                  <a:pt x="375" y="35"/>
                  <a:pt x="375" y="35"/>
                </a:cubicBezTo>
                <a:close/>
                <a:moveTo>
                  <a:pt x="369" y="31"/>
                </a:moveTo>
                <a:cubicBezTo>
                  <a:pt x="369" y="31"/>
                  <a:pt x="370" y="32"/>
                  <a:pt x="371" y="33"/>
                </a:cubicBezTo>
                <a:cubicBezTo>
                  <a:pt x="371" y="34"/>
                  <a:pt x="371" y="35"/>
                  <a:pt x="371" y="37"/>
                </a:cubicBezTo>
                <a:cubicBezTo>
                  <a:pt x="371" y="37"/>
                  <a:pt x="370" y="38"/>
                  <a:pt x="369" y="40"/>
                </a:cubicBezTo>
                <a:cubicBezTo>
                  <a:pt x="369" y="35"/>
                  <a:pt x="368" y="32"/>
                  <a:pt x="368" y="30"/>
                </a:cubicBezTo>
                <a:cubicBezTo>
                  <a:pt x="368" y="30"/>
                  <a:pt x="368" y="30"/>
                  <a:pt x="369" y="31"/>
                </a:cubicBezTo>
                <a:close/>
                <a:moveTo>
                  <a:pt x="366" y="43"/>
                </a:moveTo>
                <a:cubicBezTo>
                  <a:pt x="366" y="43"/>
                  <a:pt x="366" y="43"/>
                  <a:pt x="366" y="43"/>
                </a:cubicBezTo>
                <a:cubicBezTo>
                  <a:pt x="366" y="43"/>
                  <a:pt x="366" y="44"/>
                  <a:pt x="366" y="45"/>
                </a:cubicBezTo>
                <a:cubicBezTo>
                  <a:pt x="366" y="45"/>
                  <a:pt x="366" y="45"/>
                  <a:pt x="366" y="45"/>
                </a:cubicBezTo>
                <a:cubicBezTo>
                  <a:pt x="366" y="44"/>
                  <a:pt x="366" y="44"/>
                  <a:pt x="366" y="43"/>
                </a:cubicBezTo>
                <a:cubicBezTo>
                  <a:pt x="366" y="43"/>
                  <a:pt x="366" y="43"/>
                  <a:pt x="366" y="43"/>
                </a:cubicBezTo>
                <a:close/>
                <a:moveTo>
                  <a:pt x="344" y="22"/>
                </a:moveTo>
                <a:cubicBezTo>
                  <a:pt x="344" y="22"/>
                  <a:pt x="344" y="22"/>
                  <a:pt x="344" y="22"/>
                </a:cubicBezTo>
                <a:cubicBezTo>
                  <a:pt x="343" y="21"/>
                  <a:pt x="343" y="21"/>
                  <a:pt x="343" y="20"/>
                </a:cubicBezTo>
                <a:cubicBezTo>
                  <a:pt x="343" y="21"/>
                  <a:pt x="344" y="21"/>
                  <a:pt x="344" y="22"/>
                </a:cubicBezTo>
                <a:close/>
                <a:moveTo>
                  <a:pt x="342" y="32"/>
                </a:moveTo>
                <a:cubicBezTo>
                  <a:pt x="342" y="32"/>
                  <a:pt x="342" y="32"/>
                  <a:pt x="342" y="32"/>
                </a:cubicBezTo>
                <a:cubicBezTo>
                  <a:pt x="341" y="32"/>
                  <a:pt x="341" y="31"/>
                  <a:pt x="341" y="31"/>
                </a:cubicBezTo>
                <a:cubicBezTo>
                  <a:pt x="341" y="31"/>
                  <a:pt x="341" y="31"/>
                  <a:pt x="342" y="32"/>
                </a:cubicBezTo>
                <a:close/>
                <a:moveTo>
                  <a:pt x="337" y="26"/>
                </a:moveTo>
                <a:cubicBezTo>
                  <a:pt x="337" y="26"/>
                  <a:pt x="337" y="26"/>
                  <a:pt x="337" y="27"/>
                </a:cubicBezTo>
                <a:cubicBezTo>
                  <a:pt x="337" y="27"/>
                  <a:pt x="338" y="28"/>
                  <a:pt x="338" y="28"/>
                </a:cubicBezTo>
                <a:cubicBezTo>
                  <a:pt x="338" y="29"/>
                  <a:pt x="338" y="29"/>
                  <a:pt x="338" y="30"/>
                </a:cubicBezTo>
                <a:cubicBezTo>
                  <a:pt x="338" y="30"/>
                  <a:pt x="337" y="30"/>
                  <a:pt x="337" y="30"/>
                </a:cubicBezTo>
                <a:cubicBezTo>
                  <a:pt x="337" y="30"/>
                  <a:pt x="337" y="30"/>
                  <a:pt x="338" y="31"/>
                </a:cubicBezTo>
                <a:cubicBezTo>
                  <a:pt x="338" y="34"/>
                  <a:pt x="337" y="37"/>
                  <a:pt x="337" y="41"/>
                </a:cubicBezTo>
                <a:cubicBezTo>
                  <a:pt x="337" y="41"/>
                  <a:pt x="337" y="41"/>
                  <a:pt x="337" y="41"/>
                </a:cubicBezTo>
                <a:cubicBezTo>
                  <a:pt x="337" y="41"/>
                  <a:pt x="337" y="41"/>
                  <a:pt x="337" y="40"/>
                </a:cubicBezTo>
                <a:cubicBezTo>
                  <a:pt x="336" y="39"/>
                  <a:pt x="336" y="39"/>
                  <a:pt x="336" y="38"/>
                </a:cubicBezTo>
                <a:cubicBezTo>
                  <a:pt x="336" y="35"/>
                  <a:pt x="337" y="32"/>
                  <a:pt x="337" y="30"/>
                </a:cubicBezTo>
                <a:cubicBezTo>
                  <a:pt x="337" y="28"/>
                  <a:pt x="337" y="27"/>
                  <a:pt x="337" y="26"/>
                </a:cubicBezTo>
                <a:close/>
                <a:moveTo>
                  <a:pt x="333" y="40"/>
                </a:moveTo>
                <a:cubicBezTo>
                  <a:pt x="332" y="40"/>
                  <a:pt x="332" y="41"/>
                  <a:pt x="332" y="42"/>
                </a:cubicBezTo>
                <a:cubicBezTo>
                  <a:pt x="331" y="37"/>
                  <a:pt x="330" y="34"/>
                  <a:pt x="329" y="31"/>
                </a:cubicBezTo>
                <a:cubicBezTo>
                  <a:pt x="329" y="28"/>
                  <a:pt x="329" y="25"/>
                  <a:pt x="329" y="22"/>
                </a:cubicBezTo>
                <a:cubicBezTo>
                  <a:pt x="330" y="27"/>
                  <a:pt x="332" y="33"/>
                  <a:pt x="333" y="40"/>
                </a:cubicBezTo>
                <a:close/>
                <a:moveTo>
                  <a:pt x="325" y="27"/>
                </a:moveTo>
                <a:cubicBezTo>
                  <a:pt x="325" y="27"/>
                  <a:pt x="325" y="27"/>
                  <a:pt x="325" y="27"/>
                </a:cubicBezTo>
                <a:cubicBezTo>
                  <a:pt x="325" y="27"/>
                  <a:pt x="325" y="26"/>
                  <a:pt x="325" y="26"/>
                </a:cubicBezTo>
                <a:cubicBezTo>
                  <a:pt x="325" y="26"/>
                  <a:pt x="325" y="26"/>
                  <a:pt x="325" y="25"/>
                </a:cubicBezTo>
                <a:cubicBezTo>
                  <a:pt x="325" y="26"/>
                  <a:pt x="325" y="26"/>
                  <a:pt x="325" y="27"/>
                </a:cubicBezTo>
                <a:close/>
                <a:moveTo>
                  <a:pt x="316" y="28"/>
                </a:moveTo>
                <a:cubicBezTo>
                  <a:pt x="316" y="29"/>
                  <a:pt x="317" y="31"/>
                  <a:pt x="318" y="34"/>
                </a:cubicBezTo>
                <a:cubicBezTo>
                  <a:pt x="318" y="33"/>
                  <a:pt x="318" y="33"/>
                  <a:pt x="317" y="33"/>
                </a:cubicBezTo>
                <a:cubicBezTo>
                  <a:pt x="317" y="33"/>
                  <a:pt x="317" y="32"/>
                  <a:pt x="316" y="32"/>
                </a:cubicBezTo>
                <a:cubicBezTo>
                  <a:pt x="316" y="31"/>
                  <a:pt x="316" y="29"/>
                  <a:pt x="316" y="28"/>
                </a:cubicBezTo>
                <a:close/>
                <a:moveTo>
                  <a:pt x="320" y="39"/>
                </a:moveTo>
                <a:cubicBezTo>
                  <a:pt x="320" y="39"/>
                  <a:pt x="320" y="40"/>
                  <a:pt x="320" y="40"/>
                </a:cubicBezTo>
                <a:cubicBezTo>
                  <a:pt x="320" y="40"/>
                  <a:pt x="320" y="40"/>
                  <a:pt x="321" y="40"/>
                </a:cubicBezTo>
                <a:cubicBezTo>
                  <a:pt x="321" y="40"/>
                  <a:pt x="321" y="40"/>
                  <a:pt x="321" y="41"/>
                </a:cubicBezTo>
                <a:cubicBezTo>
                  <a:pt x="321" y="41"/>
                  <a:pt x="321" y="41"/>
                  <a:pt x="321" y="42"/>
                </a:cubicBezTo>
                <a:cubicBezTo>
                  <a:pt x="321" y="43"/>
                  <a:pt x="321" y="44"/>
                  <a:pt x="321" y="46"/>
                </a:cubicBezTo>
                <a:cubicBezTo>
                  <a:pt x="320" y="44"/>
                  <a:pt x="319" y="43"/>
                  <a:pt x="318" y="43"/>
                </a:cubicBezTo>
                <a:cubicBezTo>
                  <a:pt x="318" y="42"/>
                  <a:pt x="317" y="41"/>
                  <a:pt x="317" y="41"/>
                </a:cubicBezTo>
                <a:cubicBezTo>
                  <a:pt x="317" y="39"/>
                  <a:pt x="317" y="38"/>
                  <a:pt x="317" y="36"/>
                </a:cubicBezTo>
                <a:cubicBezTo>
                  <a:pt x="317" y="36"/>
                  <a:pt x="317" y="35"/>
                  <a:pt x="317" y="35"/>
                </a:cubicBezTo>
                <a:cubicBezTo>
                  <a:pt x="318" y="36"/>
                  <a:pt x="319" y="38"/>
                  <a:pt x="320" y="39"/>
                </a:cubicBezTo>
                <a:close/>
                <a:moveTo>
                  <a:pt x="305" y="27"/>
                </a:moveTo>
                <a:cubicBezTo>
                  <a:pt x="306" y="28"/>
                  <a:pt x="306" y="29"/>
                  <a:pt x="307" y="30"/>
                </a:cubicBezTo>
                <a:cubicBezTo>
                  <a:pt x="307" y="32"/>
                  <a:pt x="307" y="34"/>
                  <a:pt x="307" y="35"/>
                </a:cubicBezTo>
                <a:cubicBezTo>
                  <a:pt x="307" y="36"/>
                  <a:pt x="307" y="36"/>
                  <a:pt x="307" y="37"/>
                </a:cubicBezTo>
                <a:cubicBezTo>
                  <a:pt x="306" y="36"/>
                  <a:pt x="306" y="36"/>
                  <a:pt x="306" y="35"/>
                </a:cubicBezTo>
                <a:cubicBezTo>
                  <a:pt x="306" y="32"/>
                  <a:pt x="306" y="30"/>
                  <a:pt x="305" y="27"/>
                </a:cubicBezTo>
                <a:close/>
                <a:moveTo>
                  <a:pt x="302" y="38"/>
                </a:moveTo>
                <a:cubicBezTo>
                  <a:pt x="302" y="38"/>
                  <a:pt x="301" y="37"/>
                  <a:pt x="301" y="37"/>
                </a:cubicBezTo>
                <a:cubicBezTo>
                  <a:pt x="300" y="36"/>
                  <a:pt x="300" y="36"/>
                  <a:pt x="300" y="35"/>
                </a:cubicBezTo>
                <a:cubicBezTo>
                  <a:pt x="300" y="35"/>
                  <a:pt x="300" y="35"/>
                  <a:pt x="300" y="35"/>
                </a:cubicBezTo>
                <a:cubicBezTo>
                  <a:pt x="300" y="34"/>
                  <a:pt x="301" y="33"/>
                  <a:pt x="301" y="32"/>
                </a:cubicBezTo>
                <a:cubicBezTo>
                  <a:pt x="301" y="33"/>
                  <a:pt x="302" y="34"/>
                  <a:pt x="302" y="35"/>
                </a:cubicBezTo>
                <a:cubicBezTo>
                  <a:pt x="302" y="36"/>
                  <a:pt x="302" y="37"/>
                  <a:pt x="302" y="38"/>
                </a:cubicBezTo>
                <a:close/>
                <a:moveTo>
                  <a:pt x="296" y="28"/>
                </a:moveTo>
                <a:cubicBezTo>
                  <a:pt x="296" y="29"/>
                  <a:pt x="296" y="30"/>
                  <a:pt x="296" y="31"/>
                </a:cubicBezTo>
                <a:cubicBezTo>
                  <a:pt x="296" y="31"/>
                  <a:pt x="296" y="32"/>
                  <a:pt x="296" y="32"/>
                </a:cubicBezTo>
                <a:cubicBezTo>
                  <a:pt x="296" y="32"/>
                  <a:pt x="295" y="32"/>
                  <a:pt x="295" y="31"/>
                </a:cubicBezTo>
                <a:cubicBezTo>
                  <a:pt x="296" y="30"/>
                  <a:pt x="296" y="29"/>
                  <a:pt x="296" y="28"/>
                </a:cubicBezTo>
                <a:close/>
                <a:moveTo>
                  <a:pt x="293" y="31"/>
                </a:moveTo>
                <a:cubicBezTo>
                  <a:pt x="292" y="33"/>
                  <a:pt x="291" y="35"/>
                  <a:pt x="290" y="37"/>
                </a:cubicBezTo>
                <a:cubicBezTo>
                  <a:pt x="290" y="37"/>
                  <a:pt x="290" y="37"/>
                  <a:pt x="290" y="37"/>
                </a:cubicBezTo>
                <a:cubicBezTo>
                  <a:pt x="290" y="36"/>
                  <a:pt x="290" y="35"/>
                  <a:pt x="291" y="34"/>
                </a:cubicBezTo>
                <a:cubicBezTo>
                  <a:pt x="292" y="31"/>
                  <a:pt x="292" y="30"/>
                  <a:pt x="292" y="29"/>
                </a:cubicBezTo>
                <a:cubicBezTo>
                  <a:pt x="292" y="29"/>
                  <a:pt x="292" y="30"/>
                  <a:pt x="292" y="30"/>
                </a:cubicBezTo>
                <a:cubicBezTo>
                  <a:pt x="292" y="30"/>
                  <a:pt x="293" y="31"/>
                  <a:pt x="293" y="31"/>
                </a:cubicBezTo>
                <a:close/>
                <a:moveTo>
                  <a:pt x="274" y="35"/>
                </a:moveTo>
                <a:cubicBezTo>
                  <a:pt x="274" y="33"/>
                  <a:pt x="274" y="32"/>
                  <a:pt x="274" y="31"/>
                </a:cubicBezTo>
                <a:cubicBezTo>
                  <a:pt x="274" y="32"/>
                  <a:pt x="274" y="32"/>
                  <a:pt x="274" y="32"/>
                </a:cubicBezTo>
                <a:cubicBezTo>
                  <a:pt x="274" y="33"/>
                  <a:pt x="274" y="34"/>
                  <a:pt x="274" y="35"/>
                </a:cubicBezTo>
                <a:close/>
                <a:moveTo>
                  <a:pt x="271" y="28"/>
                </a:moveTo>
                <a:cubicBezTo>
                  <a:pt x="271" y="28"/>
                  <a:pt x="271" y="28"/>
                  <a:pt x="271" y="28"/>
                </a:cubicBezTo>
                <a:cubicBezTo>
                  <a:pt x="271" y="28"/>
                  <a:pt x="271" y="29"/>
                  <a:pt x="271" y="29"/>
                </a:cubicBezTo>
                <a:cubicBezTo>
                  <a:pt x="271" y="29"/>
                  <a:pt x="271" y="29"/>
                  <a:pt x="270" y="29"/>
                </a:cubicBezTo>
                <a:cubicBezTo>
                  <a:pt x="270" y="28"/>
                  <a:pt x="270" y="28"/>
                  <a:pt x="270" y="28"/>
                </a:cubicBezTo>
                <a:cubicBezTo>
                  <a:pt x="271" y="28"/>
                  <a:pt x="271" y="28"/>
                  <a:pt x="271" y="28"/>
                </a:cubicBezTo>
                <a:close/>
                <a:moveTo>
                  <a:pt x="247" y="33"/>
                </a:moveTo>
                <a:cubicBezTo>
                  <a:pt x="247" y="33"/>
                  <a:pt x="247" y="33"/>
                  <a:pt x="247" y="33"/>
                </a:cubicBezTo>
                <a:cubicBezTo>
                  <a:pt x="247" y="34"/>
                  <a:pt x="247" y="35"/>
                  <a:pt x="247" y="36"/>
                </a:cubicBezTo>
                <a:cubicBezTo>
                  <a:pt x="247" y="37"/>
                  <a:pt x="247" y="37"/>
                  <a:pt x="247" y="38"/>
                </a:cubicBezTo>
                <a:cubicBezTo>
                  <a:pt x="246" y="40"/>
                  <a:pt x="246" y="41"/>
                  <a:pt x="246" y="42"/>
                </a:cubicBezTo>
                <a:cubicBezTo>
                  <a:pt x="246" y="41"/>
                  <a:pt x="246" y="41"/>
                  <a:pt x="246" y="40"/>
                </a:cubicBezTo>
                <a:cubicBezTo>
                  <a:pt x="246" y="38"/>
                  <a:pt x="246" y="35"/>
                  <a:pt x="247" y="33"/>
                </a:cubicBezTo>
                <a:close/>
                <a:moveTo>
                  <a:pt x="243" y="27"/>
                </a:moveTo>
                <a:cubicBezTo>
                  <a:pt x="244" y="27"/>
                  <a:pt x="244" y="27"/>
                  <a:pt x="244" y="27"/>
                </a:cubicBezTo>
                <a:cubicBezTo>
                  <a:pt x="244" y="27"/>
                  <a:pt x="244" y="27"/>
                  <a:pt x="244" y="28"/>
                </a:cubicBezTo>
                <a:cubicBezTo>
                  <a:pt x="243" y="29"/>
                  <a:pt x="243" y="31"/>
                  <a:pt x="243" y="32"/>
                </a:cubicBezTo>
                <a:cubicBezTo>
                  <a:pt x="243" y="33"/>
                  <a:pt x="242" y="34"/>
                  <a:pt x="242" y="35"/>
                </a:cubicBezTo>
                <a:cubicBezTo>
                  <a:pt x="242" y="34"/>
                  <a:pt x="241" y="34"/>
                  <a:pt x="241" y="33"/>
                </a:cubicBezTo>
                <a:cubicBezTo>
                  <a:pt x="241" y="33"/>
                  <a:pt x="241" y="32"/>
                  <a:pt x="241" y="31"/>
                </a:cubicBezTo>
                <a:cubicBezTo>
                  <a:pt x="241" y="31"/>
                  <a:pt x="241" y="30"/>
                  <a:pt x="241" y="29"/>
                </a:cubicBezTo>
                <a:cubicBezTo>
                  <a:pt x="242" y="28"/>
                  <a:pt x="243" y="28"/>
                  <a:pt x="243" y="27"/>
                </a:cubicBezTo>
                <a:close/>
                <a:moveTo>
                  <a:pt x="236" y="32"/>
                </a:moveTo>
                <a:cubicBezTo>
                  <a:pt x="236" y="31"/>
                  <a:pt x="236" y="31"/>
                  <a:pt x="236" y="30"/>
                </a:cubicBezTo>
                <a:cubicBezTo>
                  <a:pt x="236" y="30"/>
                  <a:pt x="236" y="31"/>
                  <a:pt x="237" y="31"/>
                </a:cubicBezTo>
                <a:cubicBezTo>
                  <a:pt x="236" y="31"/>
                  <a:pt x="236" y="31"/>
                  <a:pt x="236" y="32"/>
                </a:cubicBezTo>
                <a:close/>
                <a:moveTo>
                  <a:pt x="227" y="31"/>
                </a:moveTo>
                <a:cubicBezTo>
                  <a:pt x="227" y="32"/>
                  <a:pt x="227" y="33"/>
                  <a:pt x="227" y="35"/>
                </a:cubicBezTo>
                <a:cubicBezTo>
                  <a:pt x="227" y="35"/>
                  <a:pt x="227" y="35"/>
                  <a:pt x="227" y="36"/>
                </a:cubicBezTo>
                <a:cubicBezTo>
                  <a:pt x="227" y="35"/>
                  <a:pt x="227" y="34"/>
                  <a:pt x="226" y="33"/>
                </a:cubicBezTo>
                <a:cubicBezTo>
                  <a:pt x="226" y="32"/>
                  <a:pt x="227" y="32"/>
                  <a:pt x="227" y="31"/>
                </a:cubicBezTo>
                <a:close/>
                <a:moveTo>
                  <a:pt x="219" y="28"/>
                </a:moveTo>
                <a:cubicBezTo>
                  <a:pt x="220" y="27"/>
                  <a:pt x="221" y="25"/>
                  <a:pt x="221" y="24"/>
                </a:cubicBezTo>
                <a:cubicBezTo>
                  <a:pt x="222" y="25"/>
                  <a:pt x="222" y="27"/>
                  <a:pt x="222" y="29"/>
                </a:cubicBezTo>
                <a:cubicBezTo>
                  <a:pt x="223" y="30"/>
                  <a:pt x="223" y="31"/>
                  <a:pt x="223" y="32"/>
                </a:cubicBezTo>
                <a:cubicBezTo>
                  <a:pt x="221" y="29"/>
                  <a:pt x="220" y="28"/>
                  <a:pt x="219" y="28"/>
                </a:cubicBezTo>
                <a:cubicBezTo>
                  <a:pt x="219" y="28"/>
                  <a:pt x="220" y="30"/>
                  <a:pt x="221" y="34"/>
                </a:cubicBezTo>
                <a:cubicBezTo>
                  <a:pt x="221" y="34"/>
                  <a:pt x="222" y="35"/>
                  <a:pt x="222" y="36"/>
                </a:cubicBezTo>
                <a:cubicBezTo>
                  <a:pt x="222" y="36"/>
                  <a:pt x="221" y="36"/>
                  <a:pt x="221" y="36"/>
                </a:cubicBezTo>
                <a:cubicBezTo>
                  <a:pt x="220" y="34"/>
                  <a:pt x="219" y="32"/>
                  <a:pt x="218" y="30"/>
                </a:cubicBezTo>
                <a:cubicBezTo>
                  <a:pt x="219" y="29"/>
                  <a:pt x="219" y="29"/>
                  <a:pt x="219" y="28"/>
                </a:cubicBezTo>
                <a:close/>
                <a:moveTo>
                  <a:pt x="215" y="30"/>
                </a:moveTo>
                <a:cubicBezTo>
                  <a:pt x="215" y="30"/>
                  <a:pt x="215" y="31"/>
                  <a:pt x="215" y="31"/>
                </a:cubicBezTo>
                <a:cubicBezTo>
                  <a:pt x="215" y="31"/>
                  <a:pt x="214" y="30"/>
                  <a:pt x="214" y="30"/>
                </a:cubicBezTo>
                <a:cubicBezTo>
                  <a:pt x="214" y="29"/>
                  <a:pt x="214" y="28"/>
                  <a:pt x="214" y="28"/>
                </a:cubicBezTo>
                <a:cubicBezTo>
                  <a:pt x="214" y="27"/>
                  <a:pt x="214" y="27"/>
                  <a:pt x="214" y="26"/>
                </a:cubicBezTo>
                <a:cubicBezTo>
                  <a:pt x="214" y="28"/>
                  <a:pt x="215" y="29"/>
                  <a:pt x="215" y="30"/>
                </a:cubicBezTo>
                <a:close/>
                <a:moveTo>
                  <a:pt x="211" y="27"/>
                </a:moveTo>
                <a:cubicBezTo>
                  <a:pt x="211" y="28"/>
                  <a:pt x="211" y="29"/>
                  <a:pt x="211" y="31"/>
                </a:cubicBezTo>
                <a:cubicBezTo>
                  <a:pt x="211" y="30"/>
                  <a:pt x="210" y="29"/>
                  <a:pt x="210" y="29"/>
                </a:cubicBezTo>
                <a:cubicBezTo>
                  <a:pt x="210" y="28"/>
                  <a:pt x="211" y="28"/>
                  <a:pt x="211" y="27"/>
                </a:cubicBezTo>
                <a:close/>
                <a:moveTo>
                  <a:pt x="211" y="34"/>
                </a:moveTo>
                <a:cubicBezTo>
                  <a:pt x="210" y="34"/>
                  <a:pt x="210" y="35"/>
                  <a:pt x="209" y="35"/>
                </a:cubicBezTo>
                <a:cubicBezTo>
                  <a:pt x="209" y="34"/>
                  <a:pt x="208" y="34"/>
                  <a:pt x="207" y="34"/>
                </a:cubicBezTo>
                <a:cubicBezTo>
                  <a:pt x="208" y="32"/>
                  <a:pt x="209" y="31"/>
                  <a:pt x="209" y="30"/>
                </a:cubicBezTo>
                <a:cubicBezTo>
                  <a:pt x="210" y="31"/>
                  <a:pt x="210" y="33"/>
                  <a:pt x="211" y="34"/>
                </a:cubicBezTo>
                <a:close/>
                <a:moveTo>
                  <a:pt x="204" y="24"/>
                </a:moveTo>
                <a:cubicBezTo>
                  <a:pt x="204" y="24"/>
                  <a:pt x="204" y="24"/>
                  <a:pt x="205" y="24"/>
                </a:cubicBezTo>
                <a:cubicBezTo>
                  <a:pt x="205" y="24"/>
                  <a:pt x="205" y="24"/>
                  <a:pt x="205" y="24"/>
                </a:cubicBezTo>
                <a:cubicBezTo>
                  <a:pt x="204" y="26"/>
                  <a:pt x="204" y="29"/>
                  <a:pt x="204" y="31"/>
                </a:cubicBezTo>
                <a:cubicBezTo>
                  <a:pt x="203" y="31"/>
                  <a:pt x="203" y="31"/>
                  <a:pt x="202" y="31"/>
                </a:cubicBezTo>
                <a:cubicBezTo>
                  <a:pt x="202" y="29"/>
                  <a:pt x="202" y="28"/>
                  <a:pt x="202" y="26"/>
                </a:cubicBezTo>
                <a:cubicBezTo>
                  <a:pt x="203" y="26"/>
                  <a:pt x="204" y="25"/>
                  <a:pt x="204" y="24"/>
                </a:cubicBezTo>
                <a:close/>
                <a:moveTo>
                  <a:pt x="196" y="36"/>
                </a:moveTo>
                <a:cubicBezTo>
                  <a:pt x="196" y="36"/>
                  <a:pt x="196" y="36"/>
                  <a:pt x="196" y="36"/>
                </a:cubicBezTo>
                <a:cubicBezTo>
                  <a:pt x="196" y="36"/>
                  <a:pt x="196" y="36"/>
                  <a:pt x="196" y="36"/>
                </a:cubicBezTo>
                <a:cubicBezTo>
                  <a:pt x="196" y="36"/>
                  <a:pt x="196" y="36"/>
                  <a:pt x="196" y="36"/>
                </a:cubicBezTo>
                <a:close/>
                <a:moveTo>
                  <a:pt x="193" y="25"/>
                </a:moveTo>
                <a:cubicBezTo>
                  <a:pt x="193" y="27"/>
                  <a:pt x="192" y="28"/>
                  <a:pt x="192" y="30"/>
                </a:cubicBezTo>
                <a:cubicBezTo>
                  <a:pt x="192" y="30"/>
                  <a:pt x="191" y="31"/>
                  <a:pt x="191" y="31"/>
                </a:cubicBezTo>
                <a:cubicBezTo>
                  <a:pt x="190" y="31"/>
                  <a:pt x="190" y="32"/>
                  <a:pt x="189" y="32"/>
                </a:cubicBezTo>
                <a:cubicBezTo>
                  <a:pt x="191" y="29"/>
                  <a:pt x="192" y="27"/>
                  <a:pt x="193" y="25"/>
                </a:cubicBezTo>
                <a:close/>
                <a:moveTo>
                  <a:pt x="182" y="25"/>
                </a:moveTo>
                <a:cubicBezTo>
                  <a:pt x="183" y="27"/>
                  <a:pt x="184" y="29"/>
                  <a:pt x="185" y="32"/>
                </a:cubicBezTo>
                <a:cubicBezTo>
                  <a:pt x="185" y="32"/>
                  <a:pt x="184" y="31"/>
                  <a:pt x="184" y="31"/>
                </a:cubicBezTo>
                <a:cubicBezTo>
                  <a:pt x="183" y="31"/>
                  <a:pt x="183" y="30"/>
                  <a:pt x="183" y="30"/>
                </a:cubicBezTo>
                <a:cubicBezTo>
                  <a:pt x="182" y="28"/>
                  <a:pt x="182" y="27"/>
                  <a:pt x="182" y="25"/>
                </a:cubicBezTo>
                <a:close/>
                <a:moveTo>
                  <a:pt x="185" y="34"/>
                </a:moveTo>
                <a:cubicBezTo>
                  <a:pt x="184" y="35"/>
                  <a:pt x="184" y="36"/>
                  <a:pt x="183" y="37"/>
                </a:cubicBezTo>
                <a:cubicBezTo>
                  <a:pt x="183" y="36"/>
                  <a:pt x="183" y="35"/>
                  <a:pt x="183" y="34"/>
                </a:cubicBezTo>
                <a:cubicBezTo>
                  <a:pt x="183" y="34"/>
                  <a:pt x="183" y="33"/>
                  <a:pt x="183" y="33"/>
                </a:cubicBezTo>
                <a:cubicBezTo>
                  <a:pt x="183" y="33"/>
                  <a:pt x="184" y="34"/>
                  <a:pt x="185" y="34"/>
                </a:cubicBezTo>
                <a:close/>
                <a:moveTo>
                  <a:pt x="179" y="36"/>
                </a:moveTo>
                <a:cubicBezTo>
                  <a:pt x="179" y="36"/>
                  <a:pt x="179" y="36"/>
                  <a:pt x="179" y="36"/>
                </a:cubicBezTo>
                <a:cubicBezTo>
                  <a:pt x="179" y="36"/>
                  <a:pt x="179" y="36"/>
                  <a:pt x="179" y="36"/>
                </a:cubicBezTo>
                <a:cubicBezTo>
                  <a:pt x="179" y="36"/>
                  <a:pt x="179" y="36"/>
                  <a:pt x="179" y="36"/>
                </a:cubicBezTo>
                <a:close/>
                <a:moveTo>
                  <a:pt x="172" y="26"/>
                </a:moveTo>
                <a:cubicBezTo>
                  <a:pt x="172" y="28"/>
                  <a:pt x="172" y="29"/>
                  <a:pt x="172" y="31"/>
                </a:cubicBezTo>
                <a:cubicBezTo>
                  <a:pt x="172" y="31"/>
                  <a:pt x="171" y="31"/>
                  <a:pt x="171" y="31"/>
                </a:cubicBezTo>
                <a:cubicBezTo>
                  <a:pt x="171" y="31"/>
                  <a:pt x="171" y="31"/>
                  <a:pt x="171" y="31"/>
                </a:cubicBezTo>
                <a:cubicBezTo>
                  <a:pt x="171" y="28"/>
                  <a:pt x="171" y="26"/>
                  <a:pt x="170" y="24"/>
                </a:cubicBezTo>
                <a:cubicBezTo>
                  <a:pt x="170" y="24"/>
                  <a:pt x="171" y="24"/>
                  <a:pt x="171" y="25"/>
                </a:cubicBezTo>
                <a:cubicBezTo>
                  <a:pt x="171" y="25"/>
                  <a:pt x="172" y="26"/>
                  <a:pt x="172" y="26"/>
                </a:cubicBezTo>
                <a:close/>
                <a:moveTo>
                  <a:pt x="165" y="29"/>
                </a:moveTo>
                <a:cubicBezTo>
                  <a:pt x="165" y="30"/>
                  <a:pt x="164" y="30"/>
                  <a:pt x="164" y="31"/>
                </a:cubicBezTo>
                <a:cubicBezTo>
                  <a:pt x="164" y="30"/>
                  <a:pt x="164" y="28"/>
                  <a:pt x="164" y="27"/>
                </a:cubicBezTo>
                <a:cubicBezTo>
                  <a:pt x="164" y="27"/>
                  <a:pt x="164" y="27"/>
                  <a:pt x="164" y="27"/>
                </a:cubicBezTo>
                <a:cubicBezTo>
                  <a:pt x="164" y="28"/>
                  <a:pt x="164" y="28"/>
                  <a:pt x="165" y="29"/>
                </a:cubicBezTo>
                <a:close/>
                <a:moveTo>
                  <a:pt x="161" y="27"/>
                </a:moveTo>
                <a:cubicBezTo>
                  <a:pt x="161" y="28"/>
                  <a:pt x="161" y="29"/>
                  <a:pt x="161" y="30"/>
                </a:cubicBezTo>
                <a:cubicBezTo>
                  <a:pt x="160" y="30"/>
                  <a:pt x="160" y="31"/>
                  <a:pt x="160" y="31"/>
                </a:cubicBezTo>
                <a:cubicBezTo>
                  <a:pt x="159" y="31"/>
                  <a:pt x="159" y="30"/>
                  <a:pt x="159" y="30"/>
                </a:cubicBezTo>
                <a:cubicBezTo>
                  <a:pt x="160" y="29"/>
                  <a:pt x="160" y="28"/>
                  <a:pt x="161" y="27"/>
                </a:cubicBezTo>
                <a:close/>
                <a:moveTo>
                  <a:pt x="156" y="29"/>
                </a:moveTo>
                <a:cubicBezTo>
                  <a:pt x="156" y="29"/>
                  <a:pt x="156" y="30"/>
                  <a:pt x="156" y="30"/>
                </a:cubicBezTo>
                <a:cubicBezTo>
                  <a:pt x="156" y="32"/>
                  <a:pt x="155" y="34"/>
                  <a:pt x="154" y="36"/>
                </a:cubicBezTo>
                <a:cubicBezTo>
                  <a:pt x="153" y="36"/>
                  <a:pt x="153" y="36"/>
                  <a:pt x="153" y="36"/>
                </a:cubicBezTo>
                <a:cubicBezTo>
                  <a:pt x="153" y="35"/>
                  <a:pt x="154" y="34"/>
                  <a:pt x="154" y="33"/>
                </a:cubicBezTo>
                <a:cubicBezTo>
                  <a:pt x="155" y="30"/>
                  <a:pt x="156" y="28"/>
                  <a:pt x="156" y="28"/>
                </a:cubicBezTo>
                <a:cubicBezTo>
                  <a:pt x="155" y="28"/>
                  <a:pt x="154" y="30"/>
                  <a:pt x="152" y="32"/>
                </a:cubicBezTo>
                <a:cubicBezTo>
                  <a:pt x="152" y="31"/>
                  <a:pt x="152" y="30"/>
                  <a:pt x="152" y="29"/>
                </a:cubicBezTo>
                <a:cubicBezTo>
                  <a:pt x="152" y="27"/>
                  <a:pt x="153" y="25"/>
                  <a:pt x="153" y="24"/>
                </a:cubicBezTo>
                <a:cubicBezTo>
                  <a:pt x="154" y="25"/>
                  <a:pt x="155" y="27"/>
                  <a:pt x="156" y="29"/>
                </a:cubicBezTo>
                <a:close/>
                <a:moveTo>
                  <a:pt x="148" y="33"/>
                </a:moveTo>
                <a:cubicBezTo>
                  <a:pt x="148" y="34"/>
                  <a:pt x="148" y="35"/>
                  <a:pt x="148" y="36"/>
                </a:cubicBezTo>
                <a:cubicBezTo>
                  <a:pt x="148" y="35"/>
                  <a:pt x="148" y="35"/>
                  <a:pt x="148" y="35"/>
                </a:cubicBezTo>
                <a:cubicBezTo>
                  <a:pt x="148" y="33"/>
                  <a:pt x="148" y="32"/>
                  <a:pt x="148" y="31"/>
                </a:cubicBezTo>
                <a:cubicBezTo>
                  <a:pt x="148" y="32"/>
                  <a:pt x="148" y="32"/>
                  <a:pt x="148" y="33"/>
                </a:cubicBezTo>
                <a:close/>
                <a:moveTo>
                  <a:pt x="138" y="31"/>
                </a:moveTo>
                <a:cubicBezTo>
                  <a:pt x="138" y="31"/>
                  <a:pt x="139" y="31"/>
                  <a:pt x="139" y="30"/>
                </a:cubicBezTo>
                <a:cubicBezTo>
                  <a:pt x="139" y="31"/>
                  <a:pt x="139" y="31"/>
                  <a:pt x="139" y="32"/>
                </a:cubicBezTo>
                <a:cubicBezTo>
                  <a:pt x="138" y="31"/>
                  <a:pt x="138" y="31"/>
                  <a:pt x="138" y="31"/>
                </a:cubicBezTo>
                <a:cubicBezTo>
                  <a:pt x="138" y="31"/>
                  <a:pt x="138" y="31"/>
                  <a:pt x="138" y="31"/>
                </a:cubicBezTo>
                <a:close/>
                <a:moveTo>
                  <a:pt x="132" y="28"/>
                </a:moveTo>
                <a:cubicBezTo>
                  <a:pt x="132" y="28"/>
                  <a:pt x="133" y="29"/>
                  <a:pt x="133" y="29"/>
                </a:cubicBezTo>
                <a:cubicBezTo>
                  <a:pt x="134" y="30"/>
                  <a:pt x="134" y="32"/>
                  <a:pt x="134" y="33"/>
                </a:cubicBezTo>
                <a:cubicBezTo>
                  <a:pt x="133" y="34"/>
                  <a:pt x="133" y="35"/>
                  <a:pt x="132" y="36"/>
                </a:cubicBezTo>
                <a:cubicBezTo>
                  <a:pt x="132" y="32"/>
                  <a:pt x="131" y="29"/>
                  <a:pt x="131" y="27"/>
                </a:cubicBezTo>
                <a:cubicBezTo>
                  <a:pt x="131" y="27"/>
                  <a:pt x="131" y="27"/>
                  <a:pt x="132" y="28"/>
                </a:cubicBezTo>
                <a:close/>
                <a:moveTo>
                  <a:pt x="106" y="20"/>
                </a:moveTo>
                <a:cubicBezTo>
                  <a:pt x="107" y="21"/>
                  <a:pt x="107" y="22"/>
                  <a:pt x="107" y="23"/>
                </a:cubicBezTo>
                <a:cubicBezTo>
                  <a:pt x="107" y="23"/>
                  <a:pt x="107" y="23"/>
                  <a:pt x="107" y="23"/>
                </a:cubicBezTo>
                <a:cubicBezTo>
                  <a:pt x="107" y="22"/>
                  <a:pt x="106" y="20"/>
                  <a:pt x="106" y="18"/>
                </a:cubicBezTo>
                <a:cubicBezTo>
                  <a:pt x="106" y="19"/>
                  <a:pt x="106" y="20"/>
                  <a:pt x="106" y="20"/>
                </a:cubicBezTo>
                <a:close/>
                <a:moveTo>
                  <a:pt x="104" y="28"/>
                </a:moveTo>
                <a:cubicBezTo>
                  <a:pt x="104" y="28"/>
                  <a:pt x="104" y="28"/>
                  <a:pt x="104" y="28"/>
                </a:cubicBezTo>
                <a:cubicBezTo>
                  <a:pt x="104" y="28"/>
                  <a:pt x="104" y="29"/>
                  <a:pt x="104" y="29"/>
                </a:cubicBezTo>
                <a:cubicBezTo>
                  <a:pt x="104" y="29"/>
                  <a:pt x="104" y="29"/>
                  <a:pt x="104" y="29"/>
                </a:cubicBezTo>
                <a:cubicBezTo>
                  <a:pt x="104" y="29"/>
                  <a:pt x="104" y="29"/>
                  <a:pt x="104" y="29"/>
                </a:cubicBezTo>
                <a:cubicBezTo>
                  <a:pt x="104" y="28"/>
                  <a:pt x="104" y="28"/>
                  <a:pt x="104" y="28"/>
                </a:cubicBezTo>
                <a:close/>
                <a:moveTo>
                  <a:pt x="101" y="32"/>
                </a:moveTo>
                <a:cubicBezTo>
                  <a:pt x="101" y="33"/>
                  <a:pt x="101" y="34"/>
                  <a:pt x="101" y="35"/>
                </a:cubicBezTo>
                <a:cubicBezTo>
                  <a:pt x="101" y="34"/>
                  <a:pt x="101" y="33"/>
                  <a:pt x="100" y="33"/>
                </a:cubicBezTo>
                <a:cubicBezTo>
                  <a:pt x="101" y="32"/>
                  <a:pt x="101" y="32"/>
                  <a:pt x="101" y="32"/>
                </a:cubicBezTo>
                <a:close/>
                <a:moveTo>
                  <a:pt x="83" y="30"/>
                </a:moveTo>
                <a:cubicBezTo>
                  <a:pt x="84" y="28"/>
                  <a:pt x="84" y="27"/>
                  <a:pt x="85" y="26"/>
                </a:cubicBezTo>
                <a:cubicBezTo>
                  <a:pt x="85" y="26"/>
                  <a:pt x="86" y="28"/>
                  <a:pt x="86" y="30"/>
                </a:cubicBezTo>
                <a:cubicBezTo>
                  <a:pt x="86" y="31"/>
                  <a:pt x="86" y="32"/>
                  <a:pt x="86" y="33"/>
                </a:cubicBezTo>
                <a:cubicBezTo>
                  <a:pt x="84" y="31"/>
                  <a:pt x="83" y="29"/>
                  <a:pt x="83" y="29"/>
                </a:cubicBezTo>
                <a:cubicBezTo>
                  <a:pt x="83" y="29"/>
                  <a:pt x="83" y="31"/>
                  <a:pt x="84" y="35"/>
                </a:cubicBezTo>
                <a:cubicBezTo>
                  <a:pt x="85" y="35"/>
                  <a:pt x="85" y="36"/>
                  <a:pt x="85" y="37"/>
                </a:cubicBezTo>
                <a:cubicBezTo>
                  <a:pt x="85" y="37"/>
                  <a:pt x="85" y="37"/>
                  <a:pt x="84" y="37"/>
                </a:cubicBezTo>
                <a:cubicBezTo>
                  <a:pt x="84" y="35"/>
                  <a:pt x="83" y="33"/>
                  <a:pt x="82" y="31"/>
                </a:cubicBezTo>
                <a:cubicBezTo>
                  <a:pt x="82" y="31"/>
                  <a:pt x="82" y="30"/>
                  <a:pt x="83" y="30"/>
                </a:cubicBezTo>
                <a:close/>
                <a:moveTo>
                  <a:pt x="79" y="32"/>
                </a:moveTo>
                <a:cubicBezTo>
                  <a:pt x="79" y="32"/>
                  <a:pt x="79" y="32"/>
                  <a:pt x="79" y="32"/>
                </a:cubicBezTo>
                <a:cubicBezTo>
                  <a:pt x="79" y="32"/>
                  <a:pt x="79" y="32"/>
                  <a:pt x="78" y="31"/>
                </a:cubicBezTo>
                <a:cubicBezTo>
                  <a:pt x="78" y="31"/>
                  <a:pt x="78" y="30"/>
                  <a:pt x="78" y="29"/>
                </a:cubicBezTo>
                <a:cubicBezTo>
                  <a:pt x="78" y="29"/>
                  <a:pt x="78" y="29"/>
                  <a:pt x="78" y="28"/>
                </a:cubicBezTo>
                <a:cubicBezTo>
                  <a:pt x="79" y="29"/>
                  <a:pt x="79" y="30"/>
                  <a:pt x="79" y="32"/>
                </a:cubicBezTo>
                <a:close/>
                <a:moveTo>
                  <a:pt x="75" y="32"/>
                </a:moveTo>
                <a:cubicBezTo>
                  <a:pt x="75" y="31"/>
                  <a:pt x="75" y="31"/>
                  <a:pt x="75" y="31"/>
                </a:cubicBezTo>
                <a:cubicBezTo>
                  <a:pt x="75" y="30"/>
                  <a:pt x="75" y="30"/>
                  <a:pt x="75" y="29"/>
                </a:cubicBezTo>
                <a:cubicBezTo>
                  <a:pt x="75" y="30"/>
                  <a:pt x="75" y="31"/>
                  <a:pt x="75" y="32"/>
                </a:cubicBezTo>
                <a:close/>
                <a:moveTo>
                  <a:pt x="69" y="26"/>
                </a:moveTo>
                <a:cubicBezTo>
                  <a:pt x="69" y="26"/>
                  <a:pt x="70" y="26"/>
                  <a:pt x="70" y="25"/>
                </a:cubicBezTo>
                <a:cubicBezTo>
                  <a:pt x="69" y="28"/>
                  <a:pt x="69" y="31"/>
                  <a:pt x="69" y="35"/>
                </a:cubicBezTo>
                <a:cubicBezTo>
                  <a:pt x="69" y="36"/>
                  <a:pt x="68" y="36"/>
                  <a:pt x="68" y="37"/>
                </a:cubicBezTo>
                <a:cubicBezTo>
                  <a:pt x="68" y="36"/>
                  <a:pt x="68" y="36"/>
                  <a:pt x="68" y="36"/>
                </a:cubicBezTo>
                <a:cubicBezTo>
                  <a:pt x="68" y="33"/>
                  <a:pt x="68" y="30"/>
                  <a:pt x="68" y="28"/>
                </a:cubicBezTo>
                <a:cubicBezTo>
                  <a:pt x="68" y="27"/>
                  <a:pt x="69" y="27"/>
                  <a:pt x="69" y="26"/>
                </a:cubicBezTo>
                <a:close/>
                <a:moveTo>
                  <a:pt x="59" y="28"/>
                </a:moveTo>
                <a:cubicBezTo>
                  <a:pt x="59" y="29"/>
                  <a:pt x="59" y="31"/>
                  <a:pt x="58" y="32"/>
                </a:cubicBezTo>
                <a:cubicBezTo>
                  <a:pt x="58" y="33"/>
                  <a:pt x="58" y="33"/>
                  <a:pt x="57" y="33"/>
                </a:cubicBezTo>
                <a:cubicBezTo>
                  <a:pt x="57" y="33"/>
                  <a:pt x="57" y="34"/>
                  <a:pt x="56" y="34"/>
                </a:cubicBezTo>
                <a:cubicBezTo>
                  <a:pt x="57" y="32"/>
                  <a:pt x="58" y="30"/>
                  <a:pt x="59" y="28"/>
                </a:cubicBezTo>
                <a:close/>
                <a:moveTo>
                  <a:pt x="29" y="35"/>
                </a:moveTo>
                <a:cubicBezTo>
                  <a:pt x="29" y="37"/>
                  <a:pt x="28" y="38"/>
                  <a:pt x="28" y="40"/>
                </a:cubicBezTo>
                <a:cubicBezTo>
                  <a:pt x="28" y="37"/>
                  <a:pt x="27" y="35"/>
                  <a:pt x="27" y="33"/>
                </a:cubicBezTo>
                <a:cubicBezTo>
                  <a:pt x="28" y="33"/>
                  <a:pt x="28" y="34"/>
                  <a:pt x="28" y="34"/>
                </a:cubicBezTo>
                <a:cubicBezTo>
                  <a:pt x="29" y="34"/>
                  <a:pt x="29" y="35"/>
                  <a:pt x="29" y="35"/>
                </a:cubicBezTo>
                <a:close/>
                <a:moveTo>
                  <a:pt x="18" y="44"/>
                </a:moveTo>
                <a:cubicBezTo>
                  <a:pt x="18" y="45"/>
                  <a:pt x="18" y="47"/>
                  <a:pt x="18" y="49"/>
                </a:cubicBezTo>
                <a:cubicBezTo>
                  <a:pt x="18" y="48"/>
                  <a:pt x="17" y="48"/>
                  <a:pt x="17" y="47"/>
                </a:cubicBezTo>
                <a:cubicBezTo>
                  <a:pt x="17" y="46"/>
                  <a:pt x="17" y="44"/>
                  <a:pt x="17" y="43"/>
                </a:cubicBezTo>
                <a:cubicBezTo>
                  <a:pt x="17" y="43"/>
                  <a:pt x="17" y="42"/>
                  <a:pt x="17" y="42"/>
                </a:cubicBezTo>
                <a:cubicBezTo>
                  <a:pt x="18" y="43"/>
                  <a:pt x="18" y="43"/>
                  <a:pt x="18" y="44"/>
                </a:cubicBezTo>
                <a:close/>
                <a:moveTo>
                  <a:pt x="11" y="53"/>
                </a:moveTo>
                <a:cubicBezTo>
                  <a:pt x="10" y="56"/>
                  <a:pt x="10" y="59"/>
                  <a:pt x="9" y="62"/>
                </a:cubicBezTo>
                <a:cubicBezTo>
                  <a:pt x="9" y="60"/>
                  <a:pt x="9" y="59"/>
                  <a:pt x="8" y="57"/>
                </a:cubicBezTo>
                <a:cubicBezTo>
                  <a:pt x="8" y="53"/>
                  <a:pt x="7" y="50"/>
                  <a:pt x="7" y="47"/>
                </a:cubicBezTo>
                <a:cubicBezTo>
                  <a:pt x="7" y="47"/>
                  <a:pt x="7" y="46"/>
                  <a:pt x="7" y="45"/>
                </a:cubicBezTo>
                <a:cubicBezTo>
                  <a:pt x="7" y="46"/>
                  <a:pt x="7" y="46"/>
                  <a:pt x="8" y="47"/>
                </a:cubicBezTo>
                <a:cubicBezTo>
                  <a:pt x="9" y="49"/>
                  <a:pt x="10" y="51"/>
                  <a:pt x="11" y="53"/>
                </a:cubicBez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299" name="组合 1298"/>
          <p:cNvGrpSpPr/>
          <p:nvPr/>
        </p:nvGrpSpPr>
        <p:grpSpPr>
          <a:xfrm>
            <a:off x="0" y="1047211"/>
            <a:ext cx="2761744" cy="4270375"/>
            <a:chOff x="-1835151" y="-2765425"/>
            <a:chExt cx="1612900" cy="2493963"/>
          </a:xfrm>
        </p:grpSpPr>
        <p:sp>
          <p:nvSpPr>
            <p:cNvPr id="26" name="Freeform 258"/>
            <p:cNvSpPr>
              <a:spLocks/>
            </p:cNvSpPr>
            <p:nvPr/>
          </p:nvSpPr>
          <p:spPr bwMode="auto">
            <a:xfrm>
              <a:off x="-1690688" y="-1054100"/>
              <a:ext cx="1370013" cy="782638"/>
            </a:xfrm>
            <a:custGeom>
              <a:avLst/>
              <a:gdLst>
                <a:gd name="T0" fmla="*/ 0 w 863"/>
                <a:gd name="T1" fmla="*/ 0 h 493"/>
                <a:gd name="T2" fmla="*/ 57 w 863"/>
                <a:gd name="T3" fmla="*/ 493 h 493"/>
                <a:gd name="T4" fmla="*/ 847 w 863"/>
                <a:gd name="T5" fmla="*/ 493 h 493"/>
                <a:gd name="T6" fmla="*/ 863 w 863"/>
                <a:gd name="T7" fmla="*/ 11 h 493"/>
                <a:gd name="T8" fmla="*/ 0 w 863"/>
                <a:gd name="T9" fmla="*/ 0 h 493"/>
              </a:gdLst>
              <a:ahLst/>
              <a:cxnLst>
                <a:cxn ang="0">
                  <a:pos x="T0" y="T1"/>
                </a:cxn>
                <a:cxn ang="0">
                  <a:pos x="T2" y="T3"/>
                </a:cxn>
                <a:cxn ang="0">
                  <a:pos x="T4" y="T5"/>
                </a:cxn>
                <a:cxn ang="0">
                  <a:pos x="T6" y="T7"/>
                </a:cxn>
                <a:cxn ang="0">
                  <a:pos x="T8" y="T9"/>
                </a:cxn>
              </a:cxnLst>
              <a:rect l="0" t="0" r="r" b="b"/>
              <a:pathLst>
                <a:path w="863" h="493">
                  <a:moveTo>
                    <a:pt x="0" y="0"/>
                  </a:moveTo>
                  <a:lnTo>
                    <a:pt x="57" y="493"/>
                  </a:lnTo>
                  <a:lnTo>
                    <a:pt x="847" y="493"/>
                  </a:lnTo>
                  <a:lnTo>
                    <a:pt x="863" y="11"/>
                  </a:lnTo>
                  <a:lnTo>
                    <a:pt x="0"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59"/>
            <p:cNvSpPr>
              <a:spLocks/>
            </p:cNvSpPr>
            <p:nvPr/>
          </p:nvSpPr>
          <p:spPr bwMode="auto">
            <a:xfrm>
              <a:off x="-1835151" y="-1295400"/>
              <a:ext cx="1612900" cy="373063"/>
            </a:xfrm>
            <a:custGeom>
              <a:avLst/>
              <a:gdLst>
                <a:gd name="T0" fmla="*/ 145 w 1016"/>
                <a:gd name="T1" fmla="*/ 0 h 235"/>
                <a:gd name="T2" fmla="*/ 0 w 1016"/>
                <a:gd name="T3" fmla="*/ 235 h 235"/>
                <a:gd name="T4" fmla="*/ 1016 w 1016"/>
                <a:gd name="T5" fmla="*/ 235 h 235"/>
                <a:gd name="T6" fmla="*/ 927 w 1016"/>
                <a:gd name="T7" fmla="*/ 13 h 235"/>
                <a:gd name="T8" fmla="*/ 145 w 1016"/>
                <a:gd name="T9" fmla="*/ 0 h 235"/>
              </a:gdLst>
              <a:ahLst/>
              <a:cxnLst>
                <a:cxn ang="0">
                  <a:pos x="T0" y="T1"/>
                </a:cxn>
                <a:cxn ang="0">
                  <a:pos x="T2" y="T3"/>
                </a:cxn>
                <a:cxn ang="0">
                  <a:pos x="T4" y="T5"/>
                </a:cxn>
                <a:cxn ang="0">
                  <a:pos x="T6" y="T7"/>
                </a:cxn>
                <a:cxn ang="0">
                  <a:pos x="T8" y="T9"/>
                </a:cxn>
              </a:cxnLst>
              <a:rect l="0" t="0" r="r" b="b"/>
              <a:pathLst>
                <a:path w="1016" h="235">
                  <a:moveTo>
                    <a:pt x="145" y="0"/>
                  </a:moveTo>
                  <a:lnTo>
                    <a:pt x="0" y="235"/>
                  </a:lnTo>
                  <a:lnTo>
                    <a:pt x="1016" y="235"/>
                  </a:lnTo>
                  <a:lnTo>
                    <a:pt x="927" y="13"/>
                  </a:lnTo>
                  <a:lnTo>
                    <a:pt x="145"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60"/>
            <p:cNvSpPr>
              <a:spLocks/>
            </p:cNvSpPr>
            <p:nvPr/>
          </p:nvSpPr>
          <p:spPr bwMode="auto">
            <a:xfrm>
              <a:off x="-1404938" y="-1695450"/>
              <a:ext cx="760413" cy="450850"/>
            </a:xfrm>
            <a:custGeom>
              <a:avLst/>
              <a:gdLst>
                <a:gd name="T0" fmla="*/ 0 w 479"/>
                <a:gd name="T1" fmla="*/ 0 h 284"/>
                <a:gd name="T2" fmla="*/ 46 w 479"/>
                <a:gd name="T3" fmla="*/ 284 h 284"/>
                <a:gd name="T4" fmla="*/ 438 w 479"/>
                <a:gd name="T5" fmla="*/ 273 h 284"/>
                <a:gd name="T6" fmla="*/ 479 w 479"/>
                <a:gd name="T7" fmla="*/ 8 h 284"/>
                <a:gd name="T8" fmla="*/ 0 w 479"/>
                <a:gd name="T9" fmla="*/ 0 h 284"/>
              </a:gdLst>
              <a:ahLst/>
              <a:cxnLst>
                <a:cxn ang="0">
                  <a:pos x="T0" y="T1"/>
                </a:cxn>
                <a:cxn ang="0">
                  <a:pos x="T2" y="T3"/>
                </a:cxn>
                <a:cxn ang="0">
                  <a:pos x="T4" y="T5"/>
                </a:cxn>
                <a:cxn ang="0">
                  <a:pos x="T6" y="T7"/>
                </a:cxn>
                <a:cxn ang="0">
                  <a:pos x="T8" y="T9"/>
                </a:cxn>
              </a:cxnLst>
              <a:rect l="0" t="0" r="r" b="b"/>
              <a:pathLst>
                <a:path w="479" h="284">
                  <a:moveTo>
                    <a:pt x="0" y="0"/>
                  </a:moveTo>
                  <a:lnTo>
                    <a:pt x="46" y="284"/>
                  </a:lnTo>
                  <a:lnTo>
                    <a:pt x="438" y="273"/>
                  </a:lnTo>
                  <a:lnTo>
                    <a:pt x="479" y="8"/>
                  </a:lnTo>
                  <a:lnTo>
                    <a:pt x="0"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61"/>
            <p:cNvSpPr>
              <a:spLocks/>
            </p:cNvSpPr>
            <p:nvPr/>
          </p:nvSpPr>
          <p:spPr bwMode="auto">
            <a:xfrm>
              <a:off x="-1541463" y="-1946275"/>
              <a:ext cx="998538" cy="319088"/>
            </a:xfrm>
            <a:custGeom>
              <a:avLst/>
              <a:gdLst>
                <a:gd name="T0" fmla="*/ 113 w 629"/>
                <a:gd name="T1" fmla="*/ 0 h 201"/>
                <a:gd name="T2" fmla="*/ 0 w 629"/>
                <a:gd name="T3" fmla="*/ 201 h 201"/>
                <a:gd name="T4" fmla="*/ 629 w 629"/>
                <a:gd name="T5" fmla="*/ 198 h 201"/>
                <a:gd name="T6" fmla="*/ 548 w 629"/>
                <a:gd name="T7" fmla="*/ 24 h 201"/>
                <a:gd name="T8" fmla="*/ 113 w 629"/>
                <a:gd name="T9" fmla="*/ 0 h 201"/>
              </a:gdLst>
              <a:ahLst/>
              <a:cxnLst>
                <a:cxn ang="0">
                  <a:pos x="T0" y="T1"/>
                </a:cxn>
                <a:cxn ang="0">
                  <a:pos x="T2" y="T3"/>
                </a:cxn>
                <a:cxn ang="0">
                  <a:pos x="T4" y="T5"/>
                </a:cxn>
                <a:cxn ang="0">
                  <a:pos x="T6" y="T7"/>
                </a:cxn>
                <a:cxn ang="0">
                  <a:pos x="T8" y="T9"/>
                </a:cxn>
              </a:cxnLst>
              <a:rect l="0" t="0" r="r" b="b"/>
              <a:pathLst>
                <a:path w="629" h="201">
                  <a:moveTo>
                    <a:pt x="113" y="0"/>
                  </a:moveTo>
                  <a:lnTo>
                    <a:pt x="0" y="201"/>
                  </a:lnTo>
                  <a:lnTo>
                    <a:pt x="629" y="198"/>
                  </a:lnTo>
                  <a:lnTo>
                    <a:pt x="548" y="24"/>
                  </a:lnTo>
                  <a:lnTo>
                    <a:pt x="113"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62"/>
            <p:cNvSpPr>
              <a:spLocks/>
            </p:cNvSpPr>
            <p:nvPr/>
          </p:nvSpPr>
          <p:spPr bwMode="auto">
            <a:xfrm>
              <a:off x="-1741488" y="-1627188"/>
              <a:ext cx="200025" cy="573088"/>
            </a:xfrm>
            <a:custGeom>
              <a:avLst/>
              <a:gdLst>
                <a:gd name="T0" fmla="*/ 21 w 126"/>
                <a:gd name="T1" fmla="*/ 361 h 361"/>
                <a:gd name="T2" fmla="*/ 0 w 126"/>
                <a:gd name="T3" fmla="*/ 13 h 361"/>
                <a:gd name="T4" fmla="*/ 102 w 126"/>
                <a:gd name="T5" fmla="*/ 0 h 361"/>
                <a:gd name="T6" fmla="*/ 126 w 126"/>
                <a:gd name="T7" fmla="*/ 326 h 361"/>
                <a:gd name="T8" fmla="*/ 21 w 126"/>
                <a:gd name="T9" fmla="*/ 361 h 361"/>
              </a:gdLst>
              <a:ahLst/>
              <a:cxnLst>
                <a:cxn ang="0">
                  <a:pos x="T0" y="T1"/>
                </a:cxn>
                <a:cxn ang="0">
                  <a:pos x="T2" y="T3"/>
                </a:cxn>
                <a:cxn ang="0">
                  <a:pos x="T4" y="T5"/>
                </a:cxn>
                <a:cxn ang="0">
                  <a:pos x="T6" y="T7"/>
                </a:cxn>
                <a:cxn ang="0">
                  <a:pos x="T8" y="T9"/>
                </a:cxn>
              </a:cxnLst>
              <a:rect l="0" t="0" r="r" b="b"/>
              <a:pathLst>
                <a:path w="126" h="361">
                  <a:moveTo>
                    <a:pt x="21" y="361"/>
                  </a:moveTo>
                  <a:lnTo>
                    <a:pt x="0" y="13"/>
                  </a:lnTo>
                  <a:lnTo>
                    <a:pt x="102" y="0"/>
                  </a:lnTo>
                  <a:lnTo>
                    <a:pt x="126" y="326"/>
                  </a:lnTo>
                  <a:lnTo>
                    <a:pt x="21" y="361"/>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63"/>
            <p:cNvSpPr>
              <a:spLocks/>
            </p:cNvSpPr>
            <p:nvPr/>
          </p:nvSpPr>
          <p:spPr bwMode="auto">
            <a:xfrm>
              <a:off x="-1784351" y="-1958975"/>
              <a:ext cx="242888" cy="403225"/>
            </a:xfrm>
            <a:custGeom>
              <a:avLst/>
              <a:gdLst>
                <a:gd name="T0" fmla="*/ 0 w 57"/>
                <a:gd name="T1" fmla="*/ 95 h 95"/>
                <a:gd name="T2" fmla="*/ 22 w 57"/>
                <a:gd name="T3" fmla="*/ 0 h 95"/>
                <a:gd name="T4" fmla="*/ 57 w 57"/>
                <a:gd name="T5" fmla="*/ 86 h 95"/>
                <a:gd name="T6" fmla="*/ 0 w 57"/>
                <a:gd name="T7" fmla="*/ 95 h 95"/>
              </a:gdLst>
              <a:ahLst/>
              <a:cxnLst>
                <a:cxn ang="0">
                  <a:pos x="T0" y="T1"/>
                </a:cxn>
                <a:cxn ang="0">
                  <a:pos x="T2" y="T3"/>
                </a:cxn>
                <a:cxn ang="0">
                  <a:pos x="T4" y="T5"/>
                </a:cxn>
                <a:cxn ang="0">
                  <a:pos x="T6" y="T7"/>
                </a:cxn>
              </a:cxnLst>
              <a:rect l="0" t="0" r="r" b="b"/>
              <a:pathLst>
                <a:path w="57" h="95">
                  <a:moveTo>
                    <a:pt x="0" y="95"/>
                  </a:moveTo>
                  <a:cubicBezTo>
                    <a:pt x="0" y="95"/>
                    <a:pt x="23" y="48"/>
                    <a:pt x="22" y="0"/>
                  </a:cubicBezTo>
                  <a:cubicBezTo>
                    <a:pt x="22" y="0"/>
                    <a:pt x="43" y="73"/>
                    <a:pt x="57" y="86"/>
                  </a:cubicBezTo>
                  <a:lnTo>
                    <a:pt x="0" y="95"/>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3" name="Freeform 264"/>
            <p:cNvSpPr>
              <a:spLocks/>
            </p:cNvSpPr>
            <p:nvPr/>
          </p:nvSpPr>
          <p:spPr bwMode="auto">
            <a:xfrm>
              <a:off x="-469901" y="-1639888"/>
              <a:ext cx="192088" cy="577850"/>
            </a:xfrm>
            <a:custGeom>
              <a:avLst/>
              <a:gdLst>
                <a:gd name="T0" fmla="*/ 102 w 121"/>
                <a:gd name="T1" fmla="*/ 364 h 364"/>
                <a:gd name="T2" fmla="*/ 121 w 121"/>
                <a:gd name="T3" fmla="*/ 16 h 364"/>
                <a:gd name="T4" fmla="*/ 21 w 121"/>
                <a:gd name="T5" fmla="*/ 0 h 364"/>
                <a:gd name="T6" fmla="*/ 0 w 121"/>
                <a:gd name="T7" fmla="*/ 326 h 364"/>
                <a:gd name="T8" fmla="*/ 102 w 121"/>
                <a:gd name="T9" fmla="*/ 364 h 364"/>
              </a:gdLst>
              <a:ahLst/>
              <a:cxnLst>
                <a:cxn ang="0">
                  <a:pos x="T0" y="T1"/>
                </a:cxn>
                <a:cxn ang="0">
                  <a:pos x="T2" y="T3"/>
                </a:cxn>
                <a:cxn ang="0">
                  <a:pos x="T4" y="T5"/>
                </a:cxn>
                <a:cxn ang="0">
                  <a:pos x="T6" y="T7"/>
                </a:cxn>
                <a:cxn ang="0">
                  <a:pos x="T8" y="T9"/>
                </a:cxn>
              </a:cxnLst>
              <a:rect l="0" t="0" r="r" b="b"/>
              <a:pathLst>
                <a:path w="121" h="364">
                  <a:moveTo>
                    <a:pt x="102" y="364"/>
                  </a:moveTo>
                  <a:lnTo>
                    <a:pt x="121" y="16"/>
                  </a:lnTo>
                  <a:lnTo>
                    <a:pt x="21" y="0"/>
                  </a:lnTo>
                  <a:lnTo>
                    <a:pt x="0" y="326"/>
                  </a:lnTo>
                  <a:lnTo>
                    <a:pt x="102" y="364"/>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4" name="Freeform 265"/>
            <p:cNvSpPr>
              <a:spLocks/>
            </p:cNvSpPr>
            <p:nvPr/>
          </p:nvSpPr>
          <p:spPr bwMode="auto">
            <a:xfrm>
              <a:off x="-482601" y="-1971675"/>
              <a:ext cx="260350" cy="403225"/>
            </a:xfrm>
            <a:custGeom>
              <a:avLst/>
              <a:gdLst>
                <a:gd name="T0" fmla="*/ 61 w 61"/>
                <a:gd name="T1" fmla="*/ 95 h 95"/>
                <a:gd name="T2" fmla="*/ 38 w 61"/>
                <a:gd name="T3" fmla="*/ 0 h 95"/>
                <a:gd name="T4" fmla="*/ 0 w 61"/>
                <a:gd name="T5" fmla="*/ 86 h 95"/>
                <a:gd name="T6" fmla="*/ 61 w 61"/>
                <a:gd name="T7" fmla="*/ 95 h 95"/>
              </a:gdLst>
              <a:ahLst/>
              <a:cxnLst>
                <a:cxn ang="0">
                  <a:pos x="T0" y="T1"/>
                </a:cxn>
                <a:cxn ang="0">
                  <a:pos x="T2" y="T3"/>
                </a:cxn>
                <a:cxn ang="0">
                  <a:pos x="T4" y="T5"/>
                </a:cxn>
                <a:cxn ang="0">
                  <a:pos x="T6" y="T7"/>
                </a:cxn>
              </a:cxnLst>
              <a:rect l="0" t="0" r="r" b="b"/>
              <a:pathLst>
                <a:path w="61" h="95">
                  <a:moveTo>
                    <a:pt x="61" y="95"/>
                  </a:moveTo>
                  <a:cubicBezTo>
                    <a:pt x="61" y="95"/>
                    <a:pt x="36" y="49"/>
                    <a:pt x="38" y="0"/>
                  </a:cubicBezTo>
                  <a:cubicBezTo>
                    <a:pt x="38" y="0"/>
                    <a:pt x="16" y="74"/>
                    <a:pt x="0" y="86"/>
                  </a:cubicBezTo>
                  <a:lnTo>
                    <a:pt x="61" y="95"/>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Freeform 266"/>
            <p:cNvSpPr>
              <a:spLocks/>
            </p:cNvSpPr>
            <p:nvPr/>
          </p:nvSpPr>
          <p:spPr bwMode="auto">
            <a:xfrm>
              <a:off x="-1468438" y="-2166938"/>
              <a:ext cx="166688" cy="441325"/>
            </a:xfrm>
            <a:custGeom>
              <a:avLst/>
              <a:gdLst>
                <a:gd name="T0" fmla="*/ 29 w 105"/>
                <a:gd name="T1" fmla="*/ 278 h 278"/>
                <a:gd name="T2" fmla="*/ 0 w 105"/>
                <a:gd name="T3" fmla="*/ 19 h 278"/>
                <a:gd name="T4" fmla="*/ 75 w 105"/>
                <a:gd name="T5" fmla="*/ 0 h 278"/>
                <a:gd name="T6" fmla="*/ 105 w 105"/>
                <a:gd name="T7" fmla="*/ 230 h 278"/>
                <a:gd name="T8" fmla="*/ 29 w 105"/>
                <a:gd name="T9" fmla="*/ 278 h 278"/>
              </a:gdLst>
              <a:ahLst/>
              <a:cxnLst>
                <a:cxn ang="0">
                  <a:pos x="T0" y="T1"/>
                </a:cxn>
                <a:cxn ang="0">
                  <a:pos x="T2" y="T3"/>
                </a:cxn>
                <a:cxn ang="0">
                  <a:pos x="T4" y="T5"/>
                </a:cxn>
                <a:cxn ang="0">
                  <a:pos x="T6" y="T7"/>
                </a:cxn>
                <a:cxn ang="0">
                  <a:pos x="T8" y="T9"/>
                </a:cxn>
              </a:cxnLst>
              <a:rect l="0" t="0" r="r" b="b"/>
              <a:pathLst>
                <a:path w="105" h="278">
                  <a:moveTo>
                    <a:pt x="29" y="278"/>
                  </a:moveTo>
                  <a:lnTo>
                    <a:pt x="0" y="19"/>
                  </a:lnTo>
                  <a:lnTo>
                    <a:pt x="75" y="0"/>
                  </a:lnTo>
                  <a:lnTo>
                    <a:pt x="105" y="230"/>
                  </a:lnTo>
                  <a:lnTo>
                    <a:pt x="29" y="278"/>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6" name="Freeform 267"/>
            <p:cNvSpPr>
              <a:spLocks/>
            </p:cNvSpPr>
            <p:nvPr/>
          </p:nvSpPr>
          <p:spPr bwMode="auto">
            <a:xfrm>
              <a:off x="-1498601" y="-2468563"/>
              <a:ext cx="196850" cy="382588"/>
            </a:xfrm>
            <a:custGeom>
              <a:avLst/>
              <a:gdLst>
                <a:gd name="T0" fmla="*/ 0 w 46"/>
                <a:gd name="T1" fmla="*/ 90 h 90"/>
                <a:gd name="T2" fmla="*/ 7 w 46"/>
                <a:gd name="T3" fmla="*/ 0 h 90"/>
                <a:gd name="T4" fmla="*/ 46 w 46"/>
                <a:gd name="T5" fmla="*/ 77 h 90"/>
                <a:gd name="T6" fmla="*/ 0 w 46"/>
                <a:gd name="T7" fmla="*/ 90 h 90"/>
              </a:gdLst>
              <a:ahLst/>
              <a:cxnLst>
                <a:cxn ang="0">
                  <a:pos x="T0" y="T1"/>
                </a:cxn>
                <a:cxn ang="0">
                  <a:pos x="T2" y="T3"/>
                </a:cxn>
                <a:cxn ang="0">
                  <a:pos x="T4" y="T5"/>
                </a:cxn>
                <a:cxn ang="0">
                  <a:pos x="T6" y="T7"/>
                </a:cxn>
              </a:cxnLst>
              <a:rect l="0" t="0" r="r" b="b"/>
              <a:pathLst>
                <a:path w="46" h="90">
                  <a:moveTo>
                    <a:pt x="0" y="90"/>
                  </a:moveTo>
                  <a:cubicBezTo>
                    <a:pt x="0" y="90"/>
                    <a:pt x="12" y="63"/>
                    <a:pt x="7" y="0"/>
                  </a:cubicBezTo>
                  <a:cubicBezTo>
                    <a:pt x="7" y="0"/>
                    <a:pt x="26" y="66"/>
                    <a:pt x="46" y="77"/>
                  </a:cubicBezTo>
                  <a:lnTo>
                    <a:pt x="0" y="9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7" name="Freeform 268"/>
            <p:cNvSpPr>
              <a:spLocks/>
            </p:cNvSpPr>
            <p:nvPr/>
          </p:nvSpPr>
          <p:spPr bwMode="auto">
            <a:xfrm>
              <a:off x="-752476" y="-2192338"/>
              <a:ext cx="149225" cy="438150"/>
            </a:xfrm>
            <a:custGeom>
              <a:avLst/>
              <a:gdLst>
                <a:gd name="T0" fmla="*/ 68 w 94"/>
                <a:gd name="T1" fmla="*/ 276 h 276"/>
                <a:gd name="T2" fmla="*/ 94 w 94"/>
                <a:gd name="T3" fmla="*/ 19 h 276"/>
                <a:gd name="T4" fmla="*/ 27 w 94"/>
                <a:gd name="T5" fmla="*/ 0 h 276"/>
                <a:gd name="T6" fmla="*/ 0 w 94"/>
                <a:gd name="T7" fmla="*/ 230 h 276"/>
                <a:gd name="T8" fmla="*/ 68 w 94"/>
                <a:gd name="T9" fmla="*/ 276 h 276"/>
              </a:gdLst>
              <a:ahLst/>
              <a:cxnLst>
                <a:cxn ang="0">
                  <a:pos x="T0" y="T1"/>
                </a:cxn>
                <a:cxn ang="0">
                  <a:pos x="T2" y="T3"/>
                </a:cxn>
                <a:cxn ang="0">
                  <a:pos x="T4" y="T5"/>
                </a:cxn>
                <a:cxn ang="0">
                  <a:pos x="T6" y="T7"/>
                </a:cxn>
                <a:cxn ang="0">
                  <a:pos x="T8" y="T9"/>
                </a:cxn>
              </a:cxnLst>
              <a:rect l="0" t="0" r="r" b="b"/>
              <a:pathLst>
                <a:path w="94" h="276">
                  <a:moveTo>
                    <a:pt x="68" y="276"/>
                  </a:moveTo>
                  <a:lnTo>
                    <a:pt x="94" y="19"/>
                  </a:lnTo>
                  <a:lnTo>
                    <a:pt x="27" y="0"/>
                  </a:lnTo>
                  <a:lnTo>
                    <a:pt x="0" y="230"/>
                  </a:lnTo>
                  <a:lnTo>
                    <a:pt x="68" y="276"/>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8" name="Freeform 269"/>
            <p:cNvSpPr>
              <a:spLocks/>
            </p:cNvSpPr>
            <p:nvPr/>
          </p:nvSpPr>
          <p:spPr bwMode="auto">
            <a:xfrm>
              <a:off x="-752476" y="-2498725"/>
              <a:ext cx="176213" cy="382588"/>
            </a:xfrm>
            <a:custGeom>
              <a:avLst/>
              <a:gdLst>
                <a:gd name="T0" fmla="*/ 41 w 41"/>
                <a:gd name="T1" fmla="*/ 90 h 90"/>
                <a:gd name="T2" fmla="*/ 35 w 41"/>
                <a:gd name="T3" fmla="*/ 0 h 90"/>
                <a:gd name="T4" fmla="*/ 0 w 41"/>
                <a:gd name="T5" fmla="*/ 78 h 90"/>
                <a:gd name="T6" fmla="*/ 41 w 41"/>
                <a:gd name="T7" fmla="*/ 90 h 90"/>
              </a:gdLst>
              <a:ahLst/>
              <a:cxnLst>
                <a:cxn ang="0">
                  <a:pos x="T0" y="T1"/>
                </a:cxn>
                <a:cxn ang="0">
                  <a:pos x="T2" y="T3"/>
                </a:cxn>
                <a:cxn ang="0">
                  <a:pos x="T4" y="T5"/>
                </a:cxn>
                <a:cxn ang="0">
                  <a:pos x="T6" y="T7"/>
                </a:cxn>
              </a:cxnLst>
              <a:rect l="0" t="0" r="r" b="b"/>
              <a:pathLst>
                <a:path w="41" h="90">
                  <a:moveTo>
                    <a:pt x="41" y="90"/>
                  </a:moveTo>
                  <a:cubicBezTo>
                    <a:pt x="41" y="90"/>
                    <a:pt x="30" y="64"/>
                    <a:pt x="35" y="0"/>
                  </a:cubicBezTo>
                  <a:cubicBezTo>
                    <a:pt x="35" y="0"/>
                    <a:pt x="17" y="66"/>
                    <a:pt x="0" y="78"/>
                  </a:cubicBezTo>
                  <a:lnTo>
                    <a:pt x="41" y="9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0" name="Freeform 270"/>
            <p:cNvSpPr>
              <a:spLocks/>
            </p:cNvSpPr>
            <p:nvPr/>
          </p:nvSpPr>
          <p:spPr bwMode="auto">
            <a:xfrm>
              <a:off x="-1250951" y="-2225675"/>
              <a:ext cx="404813" cy="368300"/>
            </a:xfrm>
            <a:custGeom>
              <a:avLst/>
              <a:gdLst>
                <a:gd name="T0" fmla="*/ 38 w 255"/>
                <a:gd name="T1" fmla="*/ 232 h 232"/>
                <a:gd name="T2" fmla="*/ 0 w 255"/>
                <a:gd name="T3" fmla="*/ 8 h 232"/>
                <a:gd name="T4" fmla="*/ 255 w 255"/>
                <a:gd name="T5" fmla="*/ 0 h 232"/>
                <a:gd name="T6" fmla="*/ 242 w 255"/>
                <a:gd name="T7" fmla="*/ 232 h 232"/>
                <a:gd name="T8" fmla="*/ 38 w 255"/>
                <a:gd name="T9" fmla="*/ 232 h 232"/>
              </a:gdLst>
              <a:ahLst/>
              <a:cxnLst>
                <a:cxn ang="0">
                  <a:pos x="T0" y="T1"/>
                </a:cxn>
                <a:cxn ang="0">
                  <a:pos x="T2" y="T3"/>
                </a:cxn>
                <a:cxn ang="0">
                  <a:pos x="T4" y="T5"/>
                </a:cxn>
                <a:cxn ang="0">
                  <a:pos x="T6" y="T7"/>
                </a:cxn>
                <a:cxn ang="0">
                  <a:pos x="T8" y="T9"/>
                </a:cxn>
              </a:cxnLst>
              <a:rect l="0" t="0" r="r" b="b"/>
              <a:pathLst>
                <a:path w="255" h="232">
                  <a:moveTo>
                    <a:pt x="38" y="232"/>
                  </a:moveTo>
                  <a:lnTo>
                    <a:pt x="0" y="8"/>
                  </a:lnTo>
                  <a:lnTo>
                    <a:pt x="255" y="0"/>
                  </a:lnTo>
                  <a:lnTo>
                    <a:pt x="242" y="232"/>
                  </a:lnTo>
                  <a:lnTo>
                    <a:pt x="38" y="232"/>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1" name="Freeform 271"/>
            <p:cNvSpPr>
              <a:spLocks/>
            </p:cNvSpPr>
            <p:nvPr/>
          </p:nvSpPr>
          <p:spPr bwMode="auto">
            <a:xfrm>
              <a:off x="-1301751" y="-2366963"/>
              <a:ext cx="523875" cy="200025"/>
            </a:xfrm>
            <a:custGeom>
              <a:avLst/>
              <a:gdLst>
                <a:gd name="T0" fmla="*/ 0 w 330"/>
                <a:gd name="T1" fmla="*/ 126 h 126"/>
                <a:gd name="T2" fmla="*/ 37 w 330"/>
                <a:gd name="T3" fmla="*/ 0 h 126"/>
                <a:gd name="T4" fmla="*/ 274 w 330"/>
                <a:gd name="T5" fmla="*/ 0 h 126"/>
                <a:gd name="T6" fmla="*/ 330 w 330"/>
                <a:gd name="T7" fmla="*/ 126 h 126"/>
                <a:gd name="T8" fmla="*/ 0 w 330"/>
                <a:gd name="T9" fmla="*/ 126 h 126"/>
              </a:gdLst>
              <a:ahLst/>
              <a:cxnLst>
                <a:cxn ang="0">
                  <a:pos x="T0" y="T1"/>
                </a:cxn>
                <a:cxn ang="0">
                  <a:pos x="T2" y="T3"/>
                </a:cxn>
                <a:cxn ang="0">
                  <a:pos x="T4" y="T5"/>
                </a:cxn>
                <a:cxn ang="0">
                  <a:pos x="T6" y="T7"/>
                </a:cxn>
                <a:cxn ang="0">
                  <a:pos x="T8" y="T9"/>
                </a:cxn>
              </a:cxnLst>
              <a:rect l="0" t="0" r="r" b="b"/>
              <a:pathLst>
                <a:path w="330" h="126">
                  <a:moveTo>
                    <a:pt x="0" y="126"/>
                  </a:moveTo>
                  <a:lnTo>
                    <a:pt x="37" y="0"/>
                  </a:lnTo>
                  <a:lnTo>
                    <a:pt x="274" y="0"/>
                  </a:lnTo>
                  <a:lnTo>
                    <a:pt x="330" y="126"/>
                  </a:lnTo>
                  <a:lnTo>
                    <a:pt x="0" y="126"/>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2" name="Freeform 272"/>
            <p:cNvSpPr>
              <a:spLocks/>
            </p:cNvSpPr>
            <p:nvPr/>
          </p:nvSpPr>
          <p:spPr bwMode="auto">
            <a:xfrm>
              <a:off x="-1157288" y="-2765425"/>
              <a:ext cx="225425" cy="474663"/>
            </a:xfrm>
            <a:custGeom>
              <a:avLst/>
              <a:gdLst>
                <a:gd name="T0" fmla="*/ 0 w 53"/>
                <a:gd name="T1" fmla="*/ 112 h 112"/>
                <a:gd name="T2" fmla="*/ 25 w 53"/>
                <a:gd name="T3" fmla="*/ 0 h 112"/>
                <a:gd name="T4" fmla="*/ 53 w 53"/>
                <a:gd name="T5" fmla="*/ 108 h 112"/>
                <a:gd name="T6" fmla="*/ 0 w 53"/>
                <a:gd name="T7" fmla="*/ 112 h 112"/>
              </a:gdLst>
              <a:ahLst/>
              <a:cxnLst>
                <a:cxn ang="0">
                  <a:pos x="T0" y="T1"/>
                </a:cxn>
                <a:cxn ang="0">
                  <a:pos x="T2" y="T3"/>
                </a:cxn>
                <a:cxn ang="0">
                  <a:pos x="T4" y="T5"/>
                </a:cxn>
                <a:cxn ang="0">
                  <a:pos x="T6" y="T7"/>
                </a:cxn>
              </a:cxnLst>
              <a:rect l="0" t="0" r="r" b="b"/>
              <a:pathLst>
                <a:path w="53" h="112">
                  <a:moveTo>
                    <a:pt x="0" y="112"/>
                  </a:moveTo>
                  <a:cubicBezTo>
                    <a:pt x="0" y="112"/>
                    <a:pt x="23" y="36"/>
                    <a:pt x="25" y="0"/>
                  </a:cubicBezTo>
                  <a:cubicBezTo>
                    <a:pt x="25" y="0"/>
                    <a:pt x="34" y="96"/>
                    <a:pt x="53" y="108"/>
                  </a:cubicBezTo>
                  <a:lnTo>
                    <a:pt x="0" y="112"/>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2" name="Freeform 273"/>
            <p:cNvSpPr>
              <a:spLocks/>
            </p:cNvSpPr>
            <p:nvPr/>
          </p:nvSpPr>
          <p:spPr bwMode="auto">
            <a:xfrm>
              <a:off x="-1068388" y="-696912"/>
              <a:ext cx="192088" cy="400050"/>
            </a:xfrm>
            <a:custGeom>
              <a:avLst/>
              <a:gdLst>
                <a:gd name="T0" fmla="*/ 41 w 45"/>
                <a:gd name="T1" fmla="*/ 41 h 94"/>
                <a:gd name="T2" fmla="*/ 41 w 45"/>
                <a:gd name="T3" fmla="*/ 94 h 94"/>
                <a:gd name="T4" fmla="*/ 0 w 45"/>
                <a:gd name="T5" fmla="*/ 90 h 94"/>
                <a:gd name="T6" fmla="*/ 1 w 45"/>
                <a:gd name="T7" fmla="*/ 35 h 94"/>
                <a:gd name="T8" fmla="*/ 22 w 45"/>
                <a:gd name="T9" fmla="*/ 0 h 94"/>
                <a:gd name="T10" fmla="*/ 41 w 45"/>
                <a:gd name="T11" fmla="*/ 41 h 94"/>
              </a:gdLst>
              <a:ahLst/>
              <a:cxnLst>
                <a:cxn ang="0">
                  <a:pos x="T0" y="T1"/>
                </a:cxn>
                <a:cxn ang="0">
                  <a:pos x="T2" y="T3"/>
                </a:cxn>
                <a:cxn ang="0">
                  <a:pos x="T4" y="T5"/>
                </a:cxn>
                <a:cxn ang="0">
                  <a:pos x="T6" y="T7"/>
                </a:cxn>
                <a:cxn ang="0">
                  <a:pos x="T8" y="T9"/>
                </a:cxn>
                <a:cxn ang="0">
                  <a:pos x="T10" y="T11"/>
                </a:cxn>
              </a:cxnLst>
              <a:rect l="0" t="0" r="r" b="b"/>
              <a:pathLst>
                <a:path w="45" h="94">
                  <a:moveTo>
                    <a:pt x="41" y="41"/>
                  </a:moveTo>
                  <a:cubicBezTo>
                    <a:pt x="41" y="94"/>
                    <a:pt x="41" y="94"/>
                    <a:pt x="41" y="94"/>
                  </a:cubicBezTo>
                  <a:cubicBezTo>
                    <a:pt x="0" y="90"/>
                    <a:pt x="0" y="90"/>
                    <a:pt x="0" y="90"/>
                  </a:cubicBezTo>
                  <a:cubicBezTo>
                    <a:pt x="0" y="90"/>
                    <a:pt x="0" y="49"/>
                    <a:pt x="1" y="35"/>
                  </a:cubicBezTo>
                  <a:cubicBezTo>
                    <a:pt x="2" y="22"/>
                    <a:pt x="4" y="0"/>
                    <a:pt x="22" y="0"/>
                  </a:cubicBezTo>
                  <a:cubicBezTo>
                    <a:pt x="45" y="0"/>
                    <a:pt x="41" y="41"/>
                    <a:pt x="41" y="41"/>
                  </a:cubicBezTo>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3" name="Freeform 274"/>
            <p:cNvSpPr>
              <a:spLocks/>
            </p:cNvSpPr>
            <p:nvPr/>
          </p:nvSpPr>
          <p:spPr bwMode="auto">
            <a:xfrm>
              <a:off x="-1562101" y="-896937"/>
              <a:ext cx="136525" cy="230188"/>
            </a:xfrm>
            <a:custGeom>
              <a:avLst/>
              <a:gdLst>
                <a:gd name="T0" fmla="*/ 4 w 32"/>
                <a:gd name="T1" fmla="*/ 54 h 54"/>
                <a:gd name="T2" fmla="*/ 0 w 32"/>
                <a:gd name="T3" fmla="*/ 24 h 54"/>
                <a:gd name="T4" fmla="*/ 13 w 32"/>
                <a:gd name="T5" fmla="*/ 2 h 54"/>
                <a:gd name="T6" fmla="*/ 29 w 32"/>
                <a:gd name="T7" fmla="*/ 23 h 54"/>
                <a:gd name="T8" fmla="*/ 32 w 32"/>
                <a:gd name="T9" fmla="*/ 53 h 54"/>
                <a:gd name="T10" fmla="*/ 4 w 32"/>
                <a:gd name="T11" fmla="*/ 54 h 54"/>
              </a:gdLst>
              <a:ahLst/>
              <a:cxnLst>
                <a:cxn ang="0">
                  <a:pos x="T0" y="T1"/>
                </a:cxn>
                <a:cxn ang="0">
                  <a:pos x="T2" y="T3"/>
                </a:cxn>
                <a:cxn ang="0">
                  <a:pos x="T4" y="T5"/>
                </a:cxn>
                <a:cxn ang="0">
                  <a:pos x="T6" y="T7"/>
                </a:cxn>
                <a:cxn ang="0">
                  <a:pos x="T8" y="T9"/>
                </a:cxn>
                <a:cxn ang="0">
                  <a:pos x="T10" y="T11"/>
                </a:cxn>
              </a:cxnLst>
              <a:rect l="0" t="0" r="r" b="b"/>
              <a:pathLst>
                <a:path w="32" h="54">
                  <a:moveTo>
                    <a:pt x="4" y="54"/>
                  </a:moveTo>
                  <a:cubicBezTo>
                    <a:pt x="4" y="54"/>
                    <a:pt x="1" y="31"/>
                    <a:pt x="0" y="24"/>
                  </a:cubicBezTo>
                  <a:cubicBezTo>
                    <a:pt x="0" y="16"/>
                    <a:pt x="0" y="4"/>
                    <a:pt x="13" y="2"/>
                  </a:cubicBezTo>
                  <a:cubicBezTo>
                    <a:pt x="28" y="0"/>
                    <a:pt x="29" y="23"/>
                    <a:pt x="29" y="23"/>
                  </a:cubicBezTo>
                  <a:cubicBezTo>
                    <a:pt x="32" y="53"/>
                    <a:pt x="32" y="53"/>
                    <a:pt x="32" y="53"/>
                  </a:cubicBezTo>
                  <a:lnTo>
                    <a:pt x="4" y="54"/>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4" name="Freeform 275"/>
            <p:cNvSpPr>
              <a:spLocks/>
            </p:cNvSpPr>
            <p:nvPr/>
          </p:nvSpPr>
          <p:spPr bwMode="auto">
            <a:xfrm>
              <a:off x="-1519238" y="-900112"/>
              <a:ext cx="46038" cy="241300"/>
            </a:xfrm>
            <a:custGeom>
              <a:avLst/>
              <a:gdLst>
                <a:gd name="T0" fmla="*/ 0 w 29"/>
                <a:gd name="T1" fmla="*/ 0 h 152"/>
                <a:gd name="T2" fmla="*/ 21 w 29"/>
                <a:gd name="T3" fmla="*/ 152 h 152"/>
                <a:gd name="T4" fmla="*/ 29 w 29"/>
                <a:gd name="T5" fmla="*/ 152 h 152"/>
                <a:gd name="T6" fmla="*/ 8 w 29"/>
                <a:gd name="T7" fmla="*/ 0 h 152"/>
                <a:gd name="T8" fmla="*/ 0 w 29"/>
                <a:gd name="T9" fmla="*/ 0 h 152"/>
              </a:gdLst>
              <a:ahLst/>
              <a:cxnLst>
                <a:cxn ang="0">
                  <a:pos x="T0" y="T1"/>
                </a:cxn>
                <a:cxn ang="0">
                  <a:pos x="T2" y="T3"/>
                </a:cxn>
                <a:cxn ang="0">
                  <a:pos x="T4" y="T5"/>
                </a:cxn>
                <a:cxn ang="0">
                  <a:pos x="T6" y="T7"/>
                </a:cxn>
                <a:cxn ang="0">
                  <a:pos x="T8" y="T9"/>
                </a:cxn>
              </a:cxnLst>
              <a:rect l="0" t="0" r="r" b="b"/>
              <a:pathLst>
                <a:path w="29" h="152">
                  <a:moveTo>
                    <a:pt x="0" y="0"/>
                  </a:moveTo>
                  <a:lnTo>
                    <a:pt x="21" y="152"/>
                  </a:lnTo>
                  <a:lnTo>
                    <a:pt x="29" y="152"/>
                  </a:lnTo>
                  <a:lnTo>
                    <a:pt x="8" y="0"/>
                  </a:lnTo>
                  <a:lnTo>
                    <a:pt x="0"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5" name="Freeform 276"/>
            <p:cNvSpPr>
              <a:spLocks/>
            </p:cNvSpPr>
            <p:nvPr/>
          </p:nvSpPr>
          <p:spPr bwMode="auto">
            <a:xfrm>
              <a:off x="-1579563" y="-803275"/>
              <a:ext cx="166688" cy="42863"/>
            </a:xfrm>
            <a:custGeom>
              <a:avLst/>
              <a:gdLst>
                <a:gd name="T0" fmla="*/ 105 w 105"/>
                <a:gd name="T1" fmla="*/ 0 h 27"/>
                <a:gd name="T2" fmla="*/ 0 w 105"/>
                <a:gd name="T3" fmla="*/ 21 h 27"/>
                <a:gd name="T4" fmla="*/ 0 w 105"/>
                <a:gd name="T5" fmla="*/ 27 h 27"/>
                <a:gd name="T6" fmla="*/ 105 w 105"/>
                <a:gd name="T7" fmla="*/ 5 h 27"/>
                <a:gd name="T8" fmla="*/ 105 w 105"/>
                <a:gd name="T9" fmla="*/ 0 h 27"/>
              </a:gdLst>
              <a:ahLst/>
              <a:cxnLst>
                <a:cxn ang="0">
                  <a:pos x="T0" y="T1"/>
                </a:cxn>
                <a:cxn ang="0">
                  <a:pos x="T2" y="T3"/>
                </a:cxn>
                <a:cxn ang="0">
                  <a:pos x="T4" y="T5"/>
                </a:cxn>
                <a:cxn ang="0">
                  <a:pos x="T6" y="T7"/>
                </a:cxn>
                <a:cxn ang="0">
                  <a:pos x="T8" y="T9"/>
                </a:cxn>
              </a:cxnLst>
              <a:rect l="0" t="0" r="r" b="b"/>
              <a:pathLst>
                <a:path w="105" h="27">
                  <a:moveTo>
                    <a:pt x="105" y="0"/>
                  </a:moveTo>
                  <a:lnTo>
                    <a:pt x="0" y="21"/>
                  </a:lnTo>
                  <a:lnTo>
                    <a:pt x="0" y="27"/>
                  </a:lnTo>
                  <a:lnTo>
                    <a:pt x="105" y="5"/>
                  </a:lnTo>
                  <a:lnTo>
                    <a:pt x="105"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6" name="Freeform 277"/>
            <p:cNvSpPr>
              <a:spLocks/>
            </p:cNvSpPr>
            <p:nvPr/>
          </p:nvSpPr>
          <p:spPr bwMode="auto">
            <a:xfrm>
              <a:off x="-563563" y="-892175"/>
              <a:ext cx="144463" cy="233363"/>
            </a:xfrm>
            <a:custGeom>
              <a:avLst/>
              <a:gdLst>
                <a:gd name="T0" fmla="*/ 0 w 34"/>
                <a:gd name="T1" fmla="*/ 51 h 55"/>
                <a:gd name="T2" fmla="*/ 2 w 34"/>
                <a:gd name="T3" fmla="*/ 20 h 55"/>
                <a:gd name="T4" fmla="*/ 18 w 34"/>
                <a:gd name="T5" fmla="*/ 1 h 55"/>
                <a:gd name="T6" fmla="*/ 30 w 34"/>
                <a:gd name="T7" fmla="*/ 25 h 55"/>
                <a:gd name="T8" fmla="*/ 28 w 34"/>
                <a:gd name="T9" fmla="*/ 55 h 55"/>
                <a:gd name="T10" fmla="*/ 0 w 34"/>
                <a:gd name="T11" fmla="*/ 51 h 55"/>
              </a:gdLst>
              <a:ahLst/>
              <a:cxnLst>
                <a:cxn ang="0">
                  <a:pos x="T0" y="T1"/>
                </a:cxn>
                <a:cxn ang="0">
                  <a:pos x="T2" y="T3"/>
                </a:cxn>
                <a:cxn ang="0">
                  <a:pos x="T4" y="T5"/>
                </a:cxn>
                <a:cxn ang="0">
                  <a:pos x="T6" y="T7"/>
                </a:cxn>
                <a:cxn ang="0">
                  <a:pos x="T8" y="T9"/>
                </a:cxn>
                <a:cxn ang="0">
                  <a:pos x="T10" y="T11"/>
                </a:cxn>
              </a:cxnLst>
              <a:rect l="0" t="0" r="r" b="b"/>
              <a:pathLst>
                <a:path w="34" h="55">
                  <a:moveTo>
                    <a:pt x="0" y="51"/>
                  </a:moveTo>
                  <a:cubicBezTo>
                    <a:pt x="0" y="51"/>
                    <a:pt x="1" y="28"/>
                    <a:pt x="2" y="20"/>
                  </a:cubicBezTo>
                  <a:cubicBezTo>
                    <a:pt x="3" y="12"/>
                    <a:pt x="6" y="0"/>
                    <a:pt x="18" y="1"/>
                  </a:cubicBezTo>
                  <a:cubicBezTo>
                    <a:pt x="34" y="2"/>
                    <a:pt x="30" y="25"/>
                    <a:pt x="30" y="25"/>
                  </a:cubicBezTo>
                  <a:cubicBezTo>
                    <a:pt x="28" y="55"/>
                    <a:pt x="28" y="55"/>
                    <a:pt x="28" y="55"/>
                  </a:cubicBezTo>
                  <a:lnTo>
                    <a:pt x="0" y="51"/>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7" name="Freeform 278"/>
            <p:cNvSpPr>
              <a:spLocks/>
            </p:cNvSpPr>
            <p:nvPr/>
          </p:nvSpPr>
          <p:spPr bwMode="auto">
            <a:xfrm>
              <a:off x="-504826" y="-909637"/>
              <a:ext cx="17463" cy="263525"/>
            </a:xfrm>
            <a:custGeom>
              <a:avLst/>
              <a:gdLst>
                <a:gd name="T0" fmla="*/ 8 w 11"/>
                <a:gd name="T1" fmla="*/ 0 h 166"/>
                <a:gd name="T2" fmla="*/ 0 w 11"/>
                <a:gd name="T3" fmla="*/ 166 h 166"/>
                <a:gd name="T4" fmla="*/ 6 w 11"/>
                <a:gd name="T5" fmla="*/ 166 h 166"/>
                <a:gd name="T6" fmla="*/ 11 w 11"/>
                <a:gd name="T7" fmla="*/ 0 h 166"/>
                <a:gd name="T8" fmla="*/ 8 w 11"/>
                <a:gd name="T9" fmla="*/ 0 h 166"/>
              </a:gdLst>
              <a:ahLst/>
              <a:cxnLst>
                <a:cxn ang="0">
                  <a:pos x="T0" y="T1"/>
                </a:cxn>
                <a:cxn ang="0">
                  <a:pos x="T2" y="T3"/>
                </a:cxn>
                <a:cxn ang="0">
                  <a:pos x="T4" y="T5"/>
                </a:cxn>
                <a:cxn ang="0">
                  <a:pos x="T6" y="T7"/>
                </a:cxn>
                <a:cxn ang="0">
                  <a:pos x="T8" y="T9"/>
                </a:cxn>
              </a:cxnLst>
              <a:rect l="0" t="0" r="r" b="b"/>
              <a:pathLst>
                <a:path w="11" h="166">
                  <a:moveTo>
                    <a:pt x="8" y="0"/>
                  </a:moveTo>
                  <a:lnTo>
                    <a:pt x="0" y="166"/>
                  </a:lnTo>
                  <a:lnTo>
                    <a:pt x="6" y="166"/>
                  </a:lnTo>
                  <a:lnTo>
                    <a:pt x="11" y="0"/>
                  </a:lnTo>
                  <a:lnTo>
                    <a:pt x="8"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8" name="Freeform 279"/>
            <p:cNvSpPr>
              <a:spLocks/>
            </p:cNvSpPr>
            <p:nvPr/>
          </p:nvSpPr>
          <p:spPr bwMode="auto">
            <a:xfrm>
              <a:off x="-623888" y="-773112"/>
              <a:ext cx="260350" cy="25400"/>
            </a:xfrm>
            <a:custGeom>
              <a:avLst/>
              <a:gdLst>
                <a:gd name="T0" fmla="*/ 164 w 164"/>
                <a:gd name="T1" fmla="*/ 11 h 16"/>
                <a:gd name="T2" fmla="*/ 0 w 164"/>
                <a:gd name="T3" fmla="*/ 0 h 16"/>
                <a:gd name="T4" fmla="*/ 0 w 164"/>
                <a:gd name="T5" fmla="*/ 5 h 16"/>
                <a:gd name="T6" fmla="*/ 164 w 164"/>
                <a:gd name="T7" fmla="*/ 16 h 16"/>
                <a:gd name="T8" fmla="*/ 164 w 164"/>
                <a:gd name="T9" fmla="*/ 11 h 16"/>
              </a:gdLst>
              <a:ahLst/>
              <a:cxnLst>
                <a:cxn ang="0">
                  <a:pos x="T0" y="T1"/>
                </a:cxn>
                <a:cxn ang="0">
                  <a:pos x="T2" y="T3"/>
                </a:cxn>
                <a:cxn ang="0">
                  <a:pos x="T4" y="T5"/>
                </a:cxn>
                <a:cxn ang="0">
                  <a:pos x="T6" y="T7"/>
                </a:cxn>
                <a:cxn ang="0">
                  <a:pos x="T8" y="T9"/>
                </a:cxn>
              </a:cxnLst>
              <a:rect l="0" t="0" r="r" b="b"/>
              <a:pathLst>
                <a:path w="164" h="16">
                  <a:moveTo>
                    <a:pt x="164" y="11"/>
                  </a:moveTo>
                  <a:lnTo>
                    <a:pt x="0" y="0"/>
                  </a:lnTo>
                  <a:lnTo>
                    <a:pt x="0" y="5"/>
                  </a:lnTo>
                  <a:lnTo>
                    <a:pt x="164" y="16"/>
                  </a:lnTo>
                  <a:lnTo>
                    <a:pt x="164" y="11"/>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9" name="Freeform 280"/>
            <p:cNvSpPr>
              <a:spLocks/>
            </p:cNvSpPr>
            <p:nvPr/>
          </p:nvSpPr>
          <p:spPr bwMode="auto">
            <a:xfrm>
              <a:off x="-1289051" y="-1576388"/>
              <a:ext cx="106363" cy="182563"/>
            </a:xfrm>
            <a:custGeom>
              <a:avLst/>
              <a:gdLst>
                <a:gd name="T0" fmla="*/ 3 w 25"/>
                <a:gd name="T1" fmla="*/ 43 h 43"/>
                <a:gd name="T2" fmla="*/ 0 w 25"/>
                <a:gd name="T3" fmla="*/ 19 h 43"/>
                <a:gd name="T4" fmla="*/ 10 w 25"/>
                <a:gd name="T5" fmla="*/ 2 h 43"/>
                <a:gd name="T6" fmla="*/ 22 w 25"/>
                <a:gd name="T7" fmla="*/ 19 h 43"/>
                <a:gd name="T8" fmla="*/ 25 w 25"/>
                <a:gd name="T9" fmla="*/ 42 h 43"/>
                <a:gd name="T10" fmla="*/ 3 w 25"/>
                <a:gd name="T11" fmla="*/ 43 h 43"/>
              </a:gdLst>
              <a:ahLst/>
              <a:cxnLst>
                <a:cxn ang="0">
                  <a:pos x="T0" y="T1"/>
                </a:cxn>
                <a:cxn ang="0">
                  <a:pos x="T2" y="T3"/>
                </a:cxn>
                <a:cxn ang="0">
                  <a:pos x="T4" y="T5"/>
                </a:cxn>
                <a:cxn ang="0">
                  <a:pos x="T6" y="T7"/>
                </a:cxn>
                <a:cxn ang="0">
                  <a:pos x="T8" y="T9"/>
                </a:cxn>
                <a:cxn ang="0">
                  <a:pos x="T10" y="T11"/>
                </a:cxn>
              </a:cxnLst>
              <a:rect l="0" t="0" r="r" b="b"/>
              <a:pathLst>
                <a:path w="25" h="43">
                  <a:moveTo>
                    <a:pt x="3" y="43"/>
                  </a:moveTo>
                  <a:cubicBezTo>
                    <a:pt x="3" y="43"/>
                    <a:pt x="0" y="25"/>
                    <a:pt x="0" y="19"/>
                  </a:cubicBezTo>
                  <a:cubicBezTo>
                    <a:pt x="0" y="13"/>
                    <a:pt x="0" y="3"/>
                    <a:pt x="10" y="2"/>
                  </a:cubicBezTo>
                  <a:cubicBezTo>
                    <a:pt x="22" y="0"/>
                    <a:pt x="22" y="19"/>
                    <a:pt x="22" y="19"/>
                  </a:cubicBezTo>
                  <a:cubicBezTo>
                    <a:pt x="25" y="42"/>
                    <a:pt x="25" y="42"/>
                    <a:pt x="25" y="42"/>
                  </a:cubicBezTo>
                  <a:lnTo>
                    <a:pt x="3" y="43"/>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0" name="Freeform 281"/>
            <p:cNvSpPr>
              <a:spLocks/>
            </p:cNvSpPr>
            <p:nvPr/>
          </p:nvSpPr>
          <p:spPr bwMode="auto">
            <a:xfrm>
              <a:off x="-1255713" y="-1581150"/>
              <a:ext cx="34925" cy="192088"/>
            </a:xfrm>
            <a:custGeom>
              <a:avLst/>
              <a:gdLst>
                <a:gd name="T0" fmla="*/ 0 w 22"/>
                <a:gd name="T1" fmla="*/ 0 h 121"/>
                <a:gd name="T2" fmla="*/ 16 w 22"/>
                <a:gd name="T3" fmla="*/ 121 h 121"/>
                <a:gd name="T4" fmla="*/ 22 w 22"/>
                <a:gd name="T5" fmla="*/ 121 h 121"/>
                <a:gd name="T6" fmla="*/ 6 w 22"/>
                <a:gd name="T7" fmla="*/ 0 h 121"/>
                <a:gd name="T8" fmla="*/ 0 w 22"/>
                <a:gd name="T9" fmla="*/ 0 h 121"/>
              </a:gdLst>
              <a:ahLst/>
              <a:cxnLst>
                <a:cxn ang="0">
                  <a:pos x="T0" y="T1"/>
                </a:cxn>
                <a:cxn ang="0">
                  <a:pos x="T2" y="T3"/>
                </a:cxn>
                <a:cxn ang="0">
                  <a:pos x="T4" y="T5"/>
                </a:cxn>
                <a:cxn ang="0">
                  <a:pos x="T6" y="T7"/>
                </a:cxn>
                <a:cxn ang="0">
                  <a:pos x="T8" y="T9"/>
                </a:cxn>
              </a:cxnLst>
              <a:rect l="0" t="0" r="r" b="b"/>
              <a:pathLst>
                <a:path w="22" h="121">
                  <a:moveTo>
                    <a:pt x="0" y="0"/>
                  </a:moveTo>
                  <a:lnTo>
                    <a:pt x="16" y="121"/>
                  </a:lnTo>
                  <a:lnTo>
                    <a:pt x="22" y="121"/>
                  </a:lnTo>
                  <a:lnTo>
                    <a:pt x="6" y="0"/>
                  </a:lnTo>
                  <a:lnTo>
                    <a:pt x="0"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1" name="Freeform 282"/>
            <p:cNvSpPr>
              <a:spLocks/>
            </p:cNvSpPr>
            <p:nvPr/>
          </p:nvSpPr>
          <p:spPr bwMode="auto">
            <a:xfrm>
              <a:off x="-1301751" y="-1500188"/>
              <a:ext cx="127000" cy="34925"/>
            </a:xfrm>
            <a:custGeom>
              <a:avLst/>
              <a:gdLst>
                <a:gd name="T0" fmla="*/ 80 w 80"/>
                <a:gd name="T1" fmla="*/ 0 h 22"/>
                <a:gd name="T2" fmla="*/ 0 w 80"/>
                <a:gd name="T3" fmla="*/ 14 h 22"/>
                <a:gd name="T4" fmla="*/ 0 w 80"/>
                <a:gd name="T5" fmla="*/ 22 h 22"/>
                <a:gd name="T6" fmla="*/ 80 w 80"/>
                <a:gd name="T7" fmla="*/ 3 h 22"/>
                <a:gd name="T8" fmla="*/ 80 w 80"/>
                <a:gd name="T9" fmla="*/ 0 h 22"/>
              </a:gdLst>
              <a:ahLst/>
              <a:cxnLst>
                <a:cxn ang="0">
                  <a:pos x="T0" y="T1"/>
                </a:cxn>
                <a:cxn ang="0">
                  <a:pos x="T2" y="T3"/>
                </a:cxn>
                <a:cxn ang="0">
                  <a:pos x="T4" y="T5"/>
                </a:cxn>
                <a:cxn ang="0">
                  <a:pos x="T6" y="T7"/>
                </a:cxn>
                <a:cxn ang="0">
                  <a:pos x="T8" y="T9"/>
                </a:cxn>
              </a:cxnLst>
              <a:rect l="0" t="0" r="r" b="b"/>
              <a:pathLst>
                <a:path w="80" h="22">
                  <a:moveTo>
                    <a:pt x="80" y="0"/>
                  </a:moveTo>
                  <a:lnTo>
                    <a:pt x="0" y="14"/>
                  </a:lnTo>
                  <a:lnTo>
                    <a:pt x="0" y="22"/>
                  </a:lnTo>
                  <a:lnTo>
                    <a:pt x="80" y="3"/>
                  </a:lnTo>
                  <a:lnTo>
                    <a:pt x="80"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2" name="Freeform 283"/>
            <p:cNvSpPr>
              <a:spLocks/>
            </p:cNvSpPr>
            <p:nvPr/>
          </p:nvSpPr>
          <p:spPr bwMode="auto">
            <a:xfrm>
              <a:off x="-1081088" y="-2159000"/>
              <a:ext cx="111125" cy="182563"/>
            </a:xfrm>
            <a:custGeom>
              <a:avLst/>
              <a:gdLst>
                <a:gd name="T0" fmla="*/ 0 w 26"/>
                <a:gd name="T1" fmla="*/ 41 h 43"/>
                <a:gd name="T2" fmla="*/ 1 w 26"/>
                <a:gd name="T3" fmla="*/ 16 h 43"/>
                <a:gd name="T4" fmla="*/ 13 w 26"/>
                <a:gd name="T5" fmla="*/ 1 h 43"/>
                <a:gd name="T6" fmla="*/ 23 w 26"/>
                <a:gd name="T7" fmla="*/ 19 h 43"/>
                <a:gd name="T8" fmla="*/ 22 w 26"/>
                <a:gd name="T9" fmla="*/ 43 h 43"/>
                <a:gd name="T10" fmla="*/ 0 w 26"/>
                <a:gd name="T11" fmla="*/ 41 h 43"/>
              </a:gdLst>
              <a:ahLst/>
              <a:cxnLst>
                <a:cxn ang="0">
                  <a:pos x="T0" y="T1"/>
                </a:cxn>
                <a:cxn ang="0">
                  <a:pos x="T2" y="T3"/>
                </a:cxn>
                <a:cxn ang="0">
                  <a:pos x="T4" y="T5"/>
                </a:cxn>
                <a:cxn ang="0">
                  <a:pos x="T6" y="T7"/>
                </a:cxn>
                <a:cxn ang="0">
                  <a:pos x="T8" y="T9"/>
                </a:cxn>
                <a:cxn ang="0">
                  <a:pos x="T10" y="T11"/>
                </a:cxn>
              </a:cxnLst>
              <a:rect l="0" t="0" r="r" b="b"/>
              <a:pathLst>
                <a:path w="26" h="43">
                  <a:moveTo>
                    <a:pt x="0" y="41"/>
                  </a:moveTo>
                  <a:cubicBezTo>
                    <a:pt x="0" y="41"/>
                    <a:pt x="0" y="22"/>
                    <a:pt x="1" y="16"/>
                  </a:cubicBezTo>
                  <a:cubicBezTo>
                    <a:pt x="2" y="10"/>
                    <a:pt x="4" y="0"/>
                    <a:pt x="13" y="1"/>
                  </a:cubicBezTo>
                  <a:cubicBezTo>
                    <a:pt x="26" y="1"/>
                    <a:pt x="23" y="19"/>
                    <a:pt x="23" y="19"/>
                  </a:cubicBezTo>
                  <a:cubicBezTo>
                    <a:pt x="22" y="43"/>
                    <a:pt x="22" y="43"/>
                    <a:pt x="22" y="43"/>
                  </a:cubicBezTo>
                  <a:lnTo>
                    <a:pt x="0" y="41"/>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3" name="Freeform 284"/>
            <p:cNvSpPr>
              <a:spLocks/>
            </p:cNvSpPr>
            <p:nvPr/>
          </p:nvSpPr>
          <p:spPr bwMode="auto">
            <a:xfrm>
              <a:off x="-1033463" y="-2166938"/>
              <a:ext cx="12700" cy="190500"/>
            </a:xfrm>
            <a:custGeom>
              <a:avLst/>
              <a:gdLst>
                <a:gd name="T0" fmla="*/ 3 w 8"/>
                <a:gd name="T1" fmla="*/ 0 h 120"/>
                <a:gd name="T2" fmla="*/ 0 w 8"/>
                <a:gd name="T3" fmla="*/ 120 h 120"/>
                <a:gd name="T4" fmla="*/ 5 w 8"/>
                <a:gd name="T5" fmla="*/ 120 h 120"/>
                <a:gd name="T6" fmla="*/ 8 w 8"/>
                <a:gd name="T7" fmla="*/ 0 h 120"/>
                <a:gd name="T8" fmla="*/ 3 w 8"/>
                <a:gd name="T9" fmla="*/ 0 h 120"/>
              </a:gdLst>
              <a:ahLst/>
              <a:cxnLst>
                <a:cxn ang="0">
                  <a:pos x="T0" y="T1"/>
                </a:cxn>
                <a:cxn ang="0">
                  <a:pos x="T2" y="T3"/>
                </a:cxn>
                <a:cxn ang="0">
                  <a:pos x="T4" y="T5"/>
                </a:cxn>
                <a:cxn ang="0">
                  <a:pos x="T6" y="T7"/>
                </a:cxn>
                <a:cxn ang="0">
                  <a:pos x="T8" y="T9"/>
                </a:cxn>
              </a:cxnLst>
              <a:rect l="0" t="0" r="r" b="b"/>
              <a:pathLst>
                <a:path w="8" h="120">
                  <a:moveTo>
                    <a:pt x="3" y="0"/>
                  </a:moveTo>
                  <a:lnTo>
                    <a:pt x="0" y="120"/>
                  </a:lnTo>
                  <a:lnTo>
                    <a:pt x="5" y="120"/>
                  </a:lnTo>
                  <a:lnTo>
                    <a:pt x="8" y="0"/>
                  </a:lnTo>
                  <a:lnTo>
                    <a:pt x="3"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4" name="Freeform 285"/>
            <p:cNvSpPr>
              <a:spLocks/>
            </p:cNvSpPr>
            <p:nvPr/>
          </p:nvSpPr>
          <p:spPr bwMode="auto">
            <a:xfrm>
              <a:off x="-1093788" y="-2078038"/>
              <a:ext cx="133350" cy="12700"/>
            </a:xfrm>
            <a:custGeom>
              <a:avLst/>
              <a:gdLst>
                <a:gd name="T0" fmla="*/ 84 w 84"/>
                <a:gd name="T1" fmla="*/ 0 h 8"/>
                <a:gd name="T2" fmla="*/ 0 w 84"/>
                <a:gd name="T3" fmla="*/ 3 h 8"/>
                <a:gd name="T4" fmla="*/ 0 w 84"/>
                <a:gd name="T5" fmla="*/ 8 h 8"/>
                <a:gd name="T6" fmla="*/ 84 w 84"/>
                <a:gd name="T7" fmla="*/ 6 h 8"/>
                <a:gd name="T8" fmla="*/ 84 w 84"/>
                <a:gd name="T9" fmla="*/ 0 h 8"/>
              </a:gdLst>
              <a:ahLst/>
              <a:cxnLst>
                <a:cxn ang="0">
                  <a:pos x="T0" y="T1"/>
                </a:cxn>
                <a:cxn ang="0">
                  <a:pos x="T2" y="T3"/>
                </a:cxn>
                <a:cxn ang="0">
                  <a:pos x="T4" y="T5"/>
                </a:cxn>
                <a:cxn ang="0">
                  <a:pos x="T6" y="T7"/>
                </a:cxn>
                <a:cxn ang="0">
                  <a:pos x="T8" y="T9"/>
                </a:cxn>
              </a:cxnLst>
              <a:rect l="0" t="0" r="r" b="b"/>
              <a:pathLst>
                <a:path w="84" h="8">
                  <a:moveTo>
                    <a:pt x="84" y="0"/>
                  </a:moveTo>
                  <a:lnTo>
                    <a:pt x="0" y="3"/>
                  </a:lnTo>
                  <a:lnTo>
                    <a:pt x="0" y="8"/>
                  </a:lnTo>
                  <a:lnTo>
                    <a:pt x="84" y="6"/>
                  </a:lnTo>
                  <a:lnTo>
                    <a:pt x="84"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5" name="Freeform 286"/>
            <p:cNvSpPr>
              <a:spLocks/>
            </p:cNvSpPr>
            <p:nvPr/>
          </p:nvSpPr>
          <p:spPr bwMode="auto">
            <a:xfrm>
              <a:off x="-889001" y="-1576388"/>
              <a:ext cx="111125" cy="182563"/>
            </a:xfrm>
            <a:custGeom>
              <a:avLst/>
              <a:gdLst>
                <a:gd name="T0" fmla="*/ 0 w 26"/>
                <a:gd name="T1" fmla="*/ 40 h 43"/>
                <a:gd name="T2" fmla="*/ 1 w 26"/>
                <a:gd name="T3" fmla="*/ 16 h 43"/>
                <a:gd name="T4" fmla="*/ 14 w 26"/>
                <a:gd name="T5" fmla="*/ 1 h 43"/>
                <a:gd name="T6" fmla="*/ 23 w 26"/>
                <a:gd name="T7" fmla="*/ 19 h 43"/>
                <a:gd name="T8" fmla="*/ 22 w 26"/>
                <a:gd name="T9" fmla="*/ 43 h 43"/>
                <a:gd name="T10" fmla="*/ 0 w 26"/>
                <a:gd name="T11" fmla="*/ 40 h 43"/>
              </a:gdLst>
              <a:ahLst/>
              <a:cxnLst>
                <a:cxn ang="0">
                  <a:pos x="T0" y="T1"/>
                </a:cxn>
                <a:cxn ang="0">
                  <a:pos x="T2" y="T3"/>
                </a:cxn>
                <a:cxn ang="0">
                  <a:pos x="T4" y="T5"/>
                </a:cxn>
                <a:cxn ang="0">
                  <a:pos x="T6" y="T7"/>
                </a:cxn>
                <a:cxn ang="0">
                  <a:pos x="T8" y="T9"/>
                </a:cxn>
                <a:cxn ang="0">
                  <a:pos x="T10" y="T11"/>
                </a:cxn>
              </a:cxnLst>
              <a:rect l="0" t="0" r="r" b="b"/>
              <a:pathLst>
                <a:path w="26" h="43">
                  <a:moveTo>
                    <a:pt x="0" y="40"/>
                  </a:moveTo>
                  <a:cubicBezTo>
                    <a:pt x="0" y="40"/>
                    <a:pt x="0" y="22"/>
                    <a:pt x="1" y="16"/>
                  </a:cubicBezTo>
                  <a:cubicBezTo>
                    <a:pt x="2" y="10"/>
                    <a:pt x="4" y="0"/>
                    <a:pt x="14" y="1"/>
                  </a:cubicBezTo>
                  <a:cubicBezTo>
                    <a:pt x="26" y="1"/>
                    <a:pt x="23" y="19"/>
                    <a:pt x="23" y="19"/>
                  </a:cubicBezTo>
                  <a:cubicBezTo>
                    <a:pt x="22" y="43"/>
                    <a:pt x="22" y="43"/>
                    <a:pt x="22" y="43"/>
                  </a:cubicBezTo>
                  <a:lnTo>
                    <a:pt x="0" y="40"/>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6" name="Freeform 287"/>
            <p:cNvSpPr>
              <a:spLocks/>
            </p:cNvSpPr>
            <p:nvPr/>
          </p:nvSpPr>
          <p:spPr bwMode="auto">
            <a:xfrm>
              <a:off x="-841376" y="-1589088"/>
              <a:ext cx="12700" cy="207963"/>
            </a:xfrm>
            <a:custGeom>
              <a:avLst/>
              <a:gdLst>
                <a:gd name="T0" fmla="*/ 5 w 8"/>
                <a:gd name="T1" fmla="*/ 0 h 131"/>
                <a:gd name="T2" fmla="*/ 0 w 8"/>
                <a:gd name="T3" fmla="*/ 131 h 131"/>
                <a:gd name="T4" fmla="*/ 3 w 8"/>
                <a:gd name="T5" fmla="*/ 131 h 131"/>
                <a:gd name="T6" fmla="*/ 8 w 8"/>
                <a:gd name="T7" fmla="*/ 0 h 131"/>
                <a:gd name="T8" fmla="*/ 5 w 8"/>
                <a:gd name="T9" fmla="*/ 0 h 131"/>
              </a:gdLst>
              <a:ahLst/>
              <a:cxnLst>
                <a:cxn ang="0">
                  <a:pos x="T0" y="T1"/>
                </a:cxn>
                <a:cxn ang="0">
                  <a:pos x="T2" y="T3"/>
                </a:cxn>
                <a:cxn ang="0">
                  <a:pos x="T4" y="T5"/>
                </a:cxn>
                <a:cxn ang="0">
                  <a:pos x="T6" y="T7"/>
                </a:cxn>
                <a:cxn ang="0">
                  <a:pos x="T8" y="T9"/>
                </a:cxn>
              </a:cxnLst>
              <a:rect l="0" t="0" r="r" b="b"/>
              <a:pathLst>
                <a:path w="8" h="131">
                  <a:moveTo>
                    <a:pt x="5" y="0"/>
                  </a:moveTo>
                  <a:lnTo>
                    <a:pt x="0" y="131"/>
                  </a:lnTo>
                  <a:lnTo>
                    <a:pt x="3" y="131"/>
                  </a:lnTo>
                  <a:lnTo>
                    <a:pt x="8" y="0"/>
                  </a:lnTo>
                  <a:lnTo>
                    <a:pt x="5"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2" name="Freeform 288"/>
            <p:cNvSpPr>
              <a:spLocks/>
            </p:cNvSpPr>
            <p:nvPr/>
          </p:nvSpPr>
          <p:spPr bwMode="auto">
            <a:xfrm>
              <a:off x="-939801" y="-1482725"/>
              <a:ext cx="209550" cy="20638"/>
            </a:xfrm>
            <a:custGeom>
              <a:avLst/>
              <a:gdLst>
                <a:gd name="T0" fmla="*/ 132 w 132"/>
                <a:gd name="T1" fmla="*/ 8 h 13"/>
                <a:gd name="T2" fmla="*/ 0 w 132"/>
                <a:gd name="T3" fmla="*/ 0 h 13"/>
                <a:gd name="T4" fmla="*/ 0 w 132"/>
                <a:gd name="T5" fmla="*/ 5 h 13"/>
                <a:gd name="T6" fmla="*/ 132 w 132"/>
                <a:gd name="T7" fmla="*/ 13 h 13"/>
                <a:gd name="T8" fmla="*/ 132 w 132"/>
                <a:gd name="T9" fmla="*/ 8 h 13"/>
              </a:gdLst>
              <a:ahLst/>
              <a:cxnLst>
                <a:cxn ang="0">
                  <a:pos x="T0" y="T1"/>
                </a:cxn>
                <a:cxn ang="0">
                  <a:pos x="T2" y="T3"/>
                </a:cxn>
                <a:cxn ang="0">
                  <a:pos x="T4" y="T5"/>
                </a:cxn>
                <a:cxn ang="0">
                  <a:pos x="T6" y="T7"/>
                </a:cxn>
                <a:cxn ang="0">
                  <a:pos x="T8" y="T9"/>
                </a:cxn>
              </a:cxnLst>
              <a:rect l="0" t="0" r="r" b="b"/>
              <a:pathLst>
                <a:path w="132" h="13">
                  <a:moveTo>
                    <a:pt x="132" y="8"/>
                  </a:moveTo>
                  <a:lnTo>
                    <a:pt x="0" y="0"/>
                  </a:lnTo>
                  <a:lnTo>
                    <a:pt x="0" y="5"/>
                  </a:lnTo>
                  <a:lnTo>
                    <a:pt x="132" y="13"/>
                  </a:lnTo>
                  <a:lnTo>
                    <a:pt x="132" y="8"/>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3" name="Freeform 289"/>
            <p:cNvSpPr>
              <a:spLocks/>
            </p:cNvSpPr>
            <p:nvPr/>
          </p:nvSpPr>
          <p:spPr bwMode="auto">
            <a:xfrm>
              <a:off x="-666751" y="-2065338"/>
              <a:ext cx="30163" cy="30163"/>
            </a:xfrm>
            <a:custGeom>
              <a:avLst/>
              <a:gdLst>
                <a:gd name="T0" fmla="*/ 19 w 19"/>
                <a:gd name="T1" fmla="*/ 6 h 19"/>
                <a:gd name="T2" fmla="*/ 16 w 19"/>
                <a:gd name="T3" fmla="*/ 19 h 19"/>
                <a:gd name="T4" fmla="*/ 0 w 19"/>
                <a:gd name="T5" fmla="*/ 16 h 19"/>
                <a:gd name="T6" fmla="*/ 3 w 19"/>
                <a:gd name="T7" fmla="*/ 0 h 19"/>
                <a:gd name="T8" fmla="*/ 19 w 19"/>
                <a:gd name="T9" fmla="*/ 6 h 19"/>
              </a:gdLst>
              <a:ahLst/>
              <a:cxnLst>
                <a:cxn ang="0">
                  <a:pos x="T0" y="T1"/>
                </a:cxn>
                <a:cxn ang="0">
                  <a:pos x="T2" y="T3"/>
                </a:cxn>
                <a:cxn ang="0">
                  <a:pos x="T4" y="T5"/>
                </a:cxn>
                <a:cxn ang="0">
                  <a:pos x="T6" y="T7"/>
                </a:cxn>
                <a:cxn ang="0">
                  <a:pos x="T8" y="T9"/>
                </a:cxn>
              </a:cxnLst>
              <a:rect l="0" t="0" r="r" b="b"/>
              <a:pathLst>
                <a:path w="19" h="19">
                  <a:moveTo>
                    <a:pt x="19" y="6"/>
                  </a:moveTo>
                  <a:lnTo>
                    <a:pt x="16" y="19"/>
                  </a:lnTo>
                  <a:lnTo>
                    <a:pt x="0" y="16"/>
                  </a:lnTo>
                  <a:lnTo>
                    <a:pt x="3" y="0"/>
                  </a:lnTo>
                  <a:lnTo>
                    <a:pt x="19" y="6"/>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4" name="Freeform 290"/>
            <p:cNvSpPr>
              <a:spLocks/>
            </p:cNvSpPr>
            <p:nvPr/>
          </p:nvSpPr>
          <p:spPr bwMode="auto">
            <a:xfrm>
              <a:off x="-696913" y="-2068513"/>
              <a:ext cx="30163" cy="28575"/>
            </a:xfrm>
            <a:custGeom>
              <a:avLst/>
              <a:gdLst>
                <a:gd name="T0" fmla="*/ 3 w 19"/>
                <a:gd name="T1" fmla="*/ 0 h 18"/>
                <a:gd name="T2" fmla="*/ 0 w 19"/>
                <a:gd name="T3" fmla="*/ 16 h 18"/>
                <a:gd name="T4" fmla="*/ 14 w 19"/>
                <a:gd name="T5" fmla="*/ 18 h 18"/>
                <a:gd name="T6" fmla="*/ 19 w 19"/>
                <a:gd name="T7" fmla="*/ 0 h 18"/>
                <a:gd name="T8" fmla="*/ 3 w 19"/>
                <a:gd name="T9" fmla="*/ 0 h 18"/>
              </a:gdLst>
              <a:ahLst/>
              <a:cxnLst>
                <a:cxn ang="0">
                  <a:pos x="T0" y="T1"/>
                </a:cxn>
                <a:cxn ang="0">
                  <a:pos x="T2" y="T3"/>
                </a:cxn>
                <a:cxn ang="0">
                  <a:pos x="T4" y="T5"/>
                </a:cxn>
                <a:cxn ang="0">
                  <a:pos x="T6" y="T7"/>
                </a:cxn>
                <a:cxn ang="0">
                  <a:pos x="T8" y="T9"/>
                </a:cxn>
              </a:cxnLst>
              <a:rect l="0" t="0" r="r" b="b"/>
              <a:pathLst>
                <a:path w="19" h="18">
                  <a:moveTo>
                    <a:pt x="3" y="0"/>
                  </a:moveTo>
                  <a:lnTo>
                    <a:pt x="0" y="16"/>
                  </a:lnTo>
                  <a:lnTo>
                    <a:pt x="14" y="18"/>
                  </a:lnTo>
                  <a:lnTo>
                    <a:pt x="19" y="0"/>
                  </a:lnTo>
                  <a:lnTo>
                    <a:pt x="3" y="0"/>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5" name="Freeform 291"/>
            <p:cNvSpPr>
              <a:spLocks/>
            </p:cNvSpPr>
            <p:nvPr/>
          </p:nvSpPr>
          <p:spPr bwMode="auto">
            <a:xfrm>
              <a:off x="-674688" y="-2030413"/>
              <a:ext cx="30163" cy="25400"/>
            </a:xfrm>
            <a:custGeom>
              <a:avLst/>
              <a:gdLst>
                <a:gd name="T0" fmla="*/ 16 w 19"/>
                <a:gd name="T1" fmla="*/ 16 h 16"/>
                <a:gd name="T2" fmla="*/ 19 w 19"/>
                <a:gd name="T3" fmla="*/ 2 h 16"/>
                <a:gd name="T4" fmla="*/ 2 w 19"/>
                <a:gd name="T5" fmla="*/ 0 h 16"/>
                <a:gd name="T6" fmla="*/ 0 w 19"/>
                <a:gd name="T7" fmla="*/ 16 h 16"/>
                <a:gd name="T8" fmla="*/ 16 w 19"/>
                <a:gd name="T9" fmla="*/ 16 h 16"/>
              </a:gdLst>
              <a:ahLst/>
              <a:cxnLst>
                <a:cxn ang="0">
                  <a:pos x="T0" y="T1"/>
                </a:cxn>
                <a:cxn ang="0">
                  <a:pos x="T2" y="T3"/>
                </a:cxn>
                <a:cxn ang="0">
                  <a:pos x="T4" y="T5"/>
                </a:cxn>
                <a:cxn ang="0">
                  <a:pos x="T6" y="T7"/>
                </a:cxn>
                <a:cxn ang="0">
                  <a:pos x="T8" y="T9"/>
                </a:cxn>
              </a:cxnLst>
              <a:rect l="0" t="0" r="r" b="b"/>
              <a:pathLst>
                <a:path w="19" h="16">
                  <a:moveTo>
                    <a:pt x="16" y="16"/>
                  </a:moveTo>
                  <a:lnTo>
                    <a:pt x="19" y="2"/>
                  </a:lnTo>
                  <a:lnTo>
                    <a:pt x="2" y="0"/>
                  </a:lnTo>
                  <a:lnTo>
                    <a:pt x="0" y="16"/>
                  </a:lnTo>
                  <a:lnTo>
                    <a:pt x="16" y="16"/>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6" name="Freeform 292"/>
            <p:cNvSpPr>
              <a:spLocks/>
            </p:cNvSpPr>
            <p:nvPr/>
          </p:nvSpPr>
          <p:spPr bwMode="auto">
            <a:xfrm>
              <a:off x="-704851" y="-2039938"/>
              <a:ext cx="30163" cy="34925"/>
            </a:xfrm>
            <a:custGeom>
              <a:avLst/>
              <a:gdLst>
                <a:gd name="T0" fmla="*/ 0 w 19"/>
                <a:gd name="T1" fmla="*/ 16 h 22"/>
                <a:gd name="T2" fmla="*/ 3 w 19"/>
                <a:gd name="T3" fmla="*/ 0 h 22"/>
                <a:gd name="T4" fmla="*/ 19 w 19"/>
                <a:gd name="T5" fmla="*/ 3 h 22"/>
                <a:gd name="T6" fmla="*/ 16 w 19"/>
                <a:gd name="T7" fmla="*/ 22 h 22"/>
                <a:gd name="T8" fmla="*/ 0 w 19"/>
                <a:gd name="T9" fmla="*/ 16 h 22"/>
              </a:gdLst>
              <a:ahLst/>
              <a:cxnLst>
                <a:cxn ang="0">
                  <a:pos x="T0" y="T1"/>
                </a:cxn>
                <a:cxn ang="0">
                  <a:pos x="T2" y="T3"/>
                </a:cxn>
                <a:cxn ang="0">
                  <a:pos x="T4" y="T5"/>
                </a:cxn>
                <a:cxn ang="0">
                  <a:pos x="T6" y="T7"/>
                </a:cxn>
                <a:cxn ang="0">
                  <a:pos x="T8" y="T9"/>
                </a:cxn>
              </a:cxnLst>
              <a:rect l="0" t="0" r="r" b="b"/>
              <a:pathLst>
                <a:path w="19" h="22">
                  <a:moveTo>
                    <a:pt x="0" y="16"/>
                  </a:moveTo>
                  <a:lnTo>
                    <a:pt x="3" y="0"/>
                  </a:lnTo>
                  <a:lnTo>
                    <a:pt x="19" y="3"/>
                  </a:lnTo>
                  <a:lnTo>
                    <a:pt x="16" y="22"/>
                  </a:lnTo>
                  <a:lnTo>
                    <a:pt x="0" y="16"/>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7" name="Freeform 293"/>
            <p:cNvSpPr>
              <a:spLocks/>
            </p:cNvSpPr>
            <p:nvPr/>
          </p:nvSpPr>
          <p:spPr bwMode="auto">
            <a:xfrm>
              <a:off x="-1046163" y="-2417763"/>
              <a:ext cx="25400" cy="30163"/>
            </a:xfrm>
            <a:custGeom>
              <a:avLst/>
              <a:gdLst>
                <a:gd name="T0" fmla="*/ 16 w 16"/>
                <a:gd name="T1" fmla="*/ 16 h 19"/>
                <a:gd name="T2" fmla="*/ 16 w 16"/>
                <a:gd name="T3" fmla="*/ 3 h 19"/>
                <a:gd name="T4" fmla="*/ 0 w 16"/>
                <a:gd name="T5" fmla="*/ 0 h 19"/>
                <a:gd name="T6" fmla="*/ 0 w 16"/>
                <a:gd name="T7" fmla="*/ 19 h 19"/>
                <a:gd name="T8" fmla="*/ 16 w 16"/>
                <a:gd name="T9" fmla="*/ 16 h 19"/>
              </a:gdLst>
              <a:ahLst/>
              <a:cxnLst>
                <a:cxn ang="0">
                  <a:pos x="T0" y="T1"/>
                </a:cxn>
                <a:cxn ang="0">
                  <a:pos x="T2" y="T3"/>
                </a:cxn>
                <a:cxn ang="0">
                  <a:pos x="T4" y="T5"/>
                </a:cxn>
                <a:cxn ang="0">
                  <a:pos x="T6" y="T7"/>
                </a:cxn>
                <a:cxn ang="0">
                  <a:pos x="T8" y="T9"/>
                </a:cxn>
              </a:cxnLst>
              <a:rect l="0" t="0" r="r" b="b"/>
              <a:pathLst>
                <a:path w="16" h="19">
                  <a:moveTo>
                    <a:pt x="16" y="16"/>
                  </a:moveTo>
                  <a:lnTo>
                    <a:pt x="16" y="3"/>
                  </a:lnTo>
                  <a:lnTo>
                    <a:pt x="0" y="0"/>
                  </a:lnTo>
                  <a:lnTo>
                    <a:pt x="0" y="19"/>
                  </a:lnTo>
                  <a:lnTo>
                    <a:pt x="16" y="16"/>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8" name="Freeform 294"/>
            <p:cNvSpPr>
              <a:spLocks/>
            </p:cNvSpPr>
            <p:nvPr/>
          </p:nvSpPr>
          <p:spPr bwMode="auto">
            <a:xfrm>
              <a:off x="-1076326" y="-2417763"/>
              <a:ext cx="25400" cy="30163"/>
            </a:xfrm>
            <a:custGeom>
              <a:avLst/>
              <a:gdLst>
                <a:gd name="T0" fmla="*/ 0 w 16"/>
                <a:gd name="T1" fmla="*/ 16 h 19"/>
                <a:gd name="T2" fmla="*/ 0 w 16"/>
                <a:gd name="T3" fmla="*/ 0 h 19"/>
                <a:gd name="T4" fmla="*/ 16 w 16"/>
                <a:gd name="T5" fmla="*/ 0 h 19"/>
                <a:gd name="T6" fmla="*/ 14 w 16"/>
                <a:gd name="T7" fmla="*/ 19 h 19"/>
                <a:gd name="T8" fmla="*/ 0 w 16"/>
                <a:gd name="T9" fmla="*/ 16 h 19"/>
              </a:gdLst>
              <a:ahLst/>
              <a:cxnLst>
                <a:cxn ang="0">
                  <a:pos x="T0" y="T1"/>
                </a:cxn>
                <a:cxn ang="0">
                  <a:pos x="T2" y="T3"/>
                </a:cxn>
                <a:cxn ang="0">
                  <a:pos x="T4" y="T5"/>
                </a:cxn>
                <a:cxn ang="0">
                  <a:pos x="T6" y="T7"/>
                </a:cxn>
                <a:cxn ang="0">
                  <a:pos x="T8" y="T9"/>
                </a:cxn>
              </a:cxnLst>
              <a:rect l="0" t="0" r="r" b="b"/>
              <a:pathLst>
                <a:path w="16" h="19">
                  <a:moveTo>
                    <a:pt x="0" y="16"/>
                  </a:moveTo>
                  <a:lnTo>
                    <a:pt x="0" y="0"/>
                  </a:lnTo>
                  <a:lnTo>
                    <a:pt x="16" y="0"/>
                  </a:lnTo>
                  <a:lnTo>
                    <a:pt x="14" y="19"/>
                  </a:lnTo>
                  <a:lnTo>
                    <a:pt x="0" y="16"/>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9" name="Freeform 295"/>
            <p:cNvSpPr>
              <a:spLocks/>
            </p:cNvSpPr>
            <p:nvPr/>
          </p:nvSpPr>
          <p:spPr bwMode="auto">
            <a:xfrm>
              <a:off x="-1046163" y="-2451100"/>
              <a:ext cx="25400" cy="28575"/>
            </a:xfrm>
            <a:custGeom>
              <a:avLst/>
              <a:gdLst>
                <a:gd name="T0" fmla="*/ 16 w 16"/>
                <a:gd name="T1" fmla="*/ 2 h 18"/>
                <a:gd name="T2" fmla="*/ 16 w 16"/>
                <a:gd name="T3" fmla="*/ 18 h 18"/>
                <a:gd name="T4" fmla="*/ 0 w 16"/>
                <a:gd name="T5" fmla="*/ 18 h 18"/>
                <a:gd name="T6" fmla="*/ 0 w 16"/>
                <a:gd name="T7" fmla="*/ 0 h 18"/>
                <a:gd name="T8" fmla="*/ 16 w 16"/>
                <a:gd name="T9" fmla="*/ 2 h 18"/>
              </a:gdLst>
              <a:ahLst/>
              <a:cxnLst>
                <a:cxn ang="0">
                  <a:pos x="T0" y="T1"/>
                </a:cxn>
                <a:cxn ang="0">
                  <a:pos x="T2" y="T3"/>
                </a:cxn>
                <a:cxn ang="0">
                  <a:pos x="T4" y="T5"/>
                </a:cxn>
                <a:cxn ang="0">
                  <a:pos x="T6" y="T7"/>
                </a:cxn>
                <a:cxn ang="0">
                  <a:pos x="T8" y="T9"/>
                </a:cxn>
              </a:cxnLst>
              <a:rect l="0" t="0" r="r" b="b"/>
              <a:pathLst>
                <a:path w="16" h="18">
                  <a:moveTo>
                    <a:pt x="16" y="2"/>
                  </a:moveTo>
                  <a:lnTo>
                    <a:pt x="16" y="18"/>
                  </a:lnTo>
                  <a:lnTo>
                    <a:pt x="0" y="18"/>
                  </a:lnTo>
                  <a:lnTo>
                    <a:pt x="0" y="0"/>
                  </a:lnTo>
                  <a:lnTo>
                    <a:pt x="16" y="2"/>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0" name="Freeform 296"/>
            <p:cNvSpPr>
              <a:spLocks/>
            </p:cNvSpPr>
            <p:nvPr/>
          </p:nvSpPr>
          <p:spPr bwMode="auto">
            <a:xfrm>
              <a:off x="-1076326" y="-2451100"/>
              <a:ext cx="25400" cy="28575"/>
            </a:xfrm>
            <a:custGeom>
              <a:avLst/>
              <a:gdLst>
                <a:gd name="T0" fmla="*/ 0 w 16"/>
                <a:gd name="T1" fmla="*/ 2 h 18"/>
                <a:gd name="T2" fmla="*/ 0 w 16"/>
                <a:gd name="T3" fmla="*/ 16 h 18"/>
                <a:gd name="T4" fmla="*/ 16 w 16"/>
                <a:gd name="T5" fmla="*/ 18 h 18"/>
                <a:gd name="T6" fmla="*/ 16 w 16"/>
                <a:gd name="T7" fmla="*/ 0 h 18"/>
                <a:gd name="T8" fmla="*/ 0 w 16"/>
                <a:gd name="T9" fmla="*/ 2 h 18"/>
              </a:gdLst>
              <a:ahLst/>
              <a:cxnLst>
                <a:cxn ang="0">
                  <a:pos x="T0" y="T1"/>
                </a:cxn>
                <a:cxn ang="0">
                  <a:pos x="T2" y="T3"/>
                </a:cxn>
                <a:cxn ang="0">
                  <a:pos x="T4" y="T5"/>
                </a:cxn>
                <a:cxn ang="0">
                  <a:pos x="T6" y="T7"/>
                </a:cxn>
                <a:cxn ang="0">
                  <a:pos x="T8" y="T9"/>
                </a:cxn>
              </a:cxnLst>
              <a:rect l="0" t="0" r="r" b="b"/>
              <a:pathLst>
                <a:path w="16" h="18">
                  <a:moveTo>
                    <a:pt x="0" y="2"/>
                  </a:moveTo>
                  <a:lnTo>
                    <a:pt x="0" y="16"/>
                  </a:lnTo>
                  <a:lnTo>
                    <a:pt x="16" y="18"/>
                  </a:lnTo>
                  <a:lnTo>
                    <a:pt x="16" y="0"/>
                  </a:lnTo>
                  <a:lnTo>
                    <a:pt x="0" y="2"/>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1" name="Freeform 297"/>
            <p:cNvSpPr>
              <a:spLocks/>
            </p:cNvSpPr>
            <p:nvPr/>
          </p:nvSpPr>
          <p:spPr bwMode="auto">
            <a:xfrm>
              <a:off x="-355601" y="-1490663"/>
              <a:ext cx="52388" cy="58738"/>
            </a:xfrm>
            <a:custGeom>
              <a:avLst/>
              <a:gdLst>
                <a:gd name="T0" fmla="*/ 33 w 33"/>
                <a:gd name="T1" fmla="*/ 8 h 37"/>
                <a:gd name="T2" fmla="*/ 30 w 33"/>
                <a:gd name="T3" fmla="*/ 37 h 37"/>
                <a:gd name="T4" fmla="*/ 0 w 33"/>
                <a:gd name="T5" fmla="*/ 34 h 37"/>
                <a:gd name="T6" fmla="*/ 3 w 33"/>
                <a:gd name="T7" fmla="*/ 0 h 37"/>
                <a:gd name="T8" fmla="*/ 33 w 33"/>
                <a:gd name="T9" fmla="*/ 8 h 37"/>
              </a:gdLst>
              <a:ahLst/>
              <a:cxnLst>
                <a:cxn ang="0">
                  <a:pos x="T0" y="T1"/>
                </a:cxn>
                <a:cxn ang="0">
                  <a:pos x="T2" y="T3"/>
                </a:cxn>
                <a:cxn ang="0">
                  <a:pos x="T4" y="T5"/>
                </a:cxn>
                <a:cxn ang="0">
                  <a:pos x="T6" y="T7"/>
                </a:cxn>
                <a:cxn ang="0">
                  <a:pos x="T8" y="T9"/>
                </a:cxn>
              </a:cxnLst>
              <a:rect l="0" t="0" r="r" b="b"/>
              <a:pathLst>
                <a:path w="33" h="37">
                  <a:moveTo>
                    <a:pt x="33" y="8"/>
                  </a:moveTo>
                  <a:lnTo>
                    <a:pt x="30" y="37"/>
                  </a:lnTo>
                  <a:lnTo>
                    <a:pt x="0" y="34"/>
                  </a:lnTo>
                  <a:lnTo>
                    <a:pt x="3" y="0"/>
                  </a:lnTo>
                  <a:lnTo>
                    <a:pt x="33" y="8"/>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2" name="Freeform 298"/>
            <p:cNvSpPr>
              <a:spLocks/>
            </p:cNvSpPr>
            <p:nvPr/>
          </p:nvSpPr>
          <p:spPr bwMode="auto">
            <a:xfrm>
              <a:off x="-414338" y="-1490663"/>
              <a:ext cx="50800" cy="53975"/>
            </a:xfrm>
            <a:custGeom>
              <a:avLst/>
              <a:gdLst>
                <a:gd name="T0" fmla="*/ 0 w 32"/>
                <a:gd name="T1" fmla="*/ 2 h 34"/>
                <a:gd name="T2" fmla="*/ 0 w 32"/>
                <a:gd name="T3" fmla="*/ 32 h 34"/>
                <a:gd name="T4" fmla="*/ 29 w 32"/>
                <a:gd name="T5" fmla="*/ 34 h 34"/>
                <a:gd name="T6" fmla="*/ 32 w 32"/>
                <a:gd name="T7" fmla="*/ 0 h 34"/>
                <a:gd name="T8" fmla="*/ 0 w 32"/>
                <a:gd name="T9" fmla="*/ 2 h 34"/>
              </a:gdLst>
              <a:ahLst/>
              <a:cxnLst>
                <a:cxn ang="0">
                  <a:pos x="T0" y="T1"/>
                </a:cxn>
                <a:cxn ang="0">
                  <a:pos x="T2" y="T3"/>
                </a:cxn>
                <a:cxn ang="0">
                  <a:pos x="T4" y="T5"/>
                </a:cxn>
                <a:cxn ang="0">
                  <a:pos x="T6" y="T7"/>
                </a:cxn>
                <a:cxn ang="0">
                  <a:pos x="T8" y="T9"/>
                </a:cxn>
              </a:cxnLst>
              <a:rect l="0" t="0" r="r" b="b"/>
              <a:pathLst>
                <a:path w="32" h="34">
                  <a:moveTo>
                    <a:pt x="0" y="2"/>
                  </a:moveTo>
                  <a:lnTo>
                    <a:pt x="0" y="32"/>
                  </a:lnTo>
                  <a:lnTo>
                    <a:pt x="29" y="34"/>
                  </a:lnTo>
                  <a:lnTo>
                    <a:pt x="32" y="0"/>
                  </a:lnTo>
                  <a:lnTo>
                    <a:pt x="0" y="2"/>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3" name="Freeform 299"/>
            <p:cNvSpPr>
              <a:spLocks/>
            </p:cNvSpPr>
            <p:nvPr/>
          </p:nvSpPr>
          <p:spPr bwMode="auto">
            <a:xfrm>
              <a:off x="-363538" y="-1423988"/>
              <a:ext cx="55563" cy="55563"/>
            </a:xfrm>
            <a:custGeom>
              <a:avLst/>
              <a:gdLst>
                <a:gd name="T0" fmla="*/ 32 w 35"/>
                <a:gd name="T1" fmla="*/ 32 h 35"/>
                <a:gd name="T2" fmla="*/ 35 w 35"/>
                <a:gd name="T3" fmla="*/ 3 h 35"/>
                <a:gd name="T4" fmla="*/ 3 w 35"/>
                <a:gd name="T5" fmla="*/ 0 h 35"/>
                <a:gd name="T6" fmla="*/ 0 w 35"/>
                <a:gd name="T7" fmla="*/ 35 h 35"/>
                <a:gd name="T8" fmla="*/ 32 w 35"/>
                <a:gd name="T9" fmla="*/ 32 h 35"/>
              </a:gdLst>
              <a:ahLst/>
              <a:cxnLst>
                <a:cxn ang="0">
                  <a:pos x="T0" y="T1"/>
                </a:cxn>
                <a:cxn ang="0">
                  <a:pos x="T2" y="T3"/>
                </a:cxn>
                <a:cxn ang="0">
                  <a:pos x="T4" y="T5"/>
                </a:cxn>
                <a:cxn ang="0">
                  <a:pos x="T6" y="T7"/>
                </a:cxn>
                <a:cxn ang="0">
                  <a:pos x="T8" y="T9"/>
                </a:cxn>
              </a:cxnLst>
              <a:rect l="0" t="0" r="r" b="b"/>
              <a:pathLst>
                <a:path w="35" h="35">
                  <a:moveTo>
                    <a:pt x="32" y="32"/>
                  </a:moveTo>
                  <a:lnTo>
                    <a:pt x="35" y="3"/>
                  </a:lnTo>
                  <a:lnTo>
                    <a:pt x="3" y="0"/>
                  </a:lnTo>
                  <a:lnTo>
                    <a:pt x="0" y="35"/>
                  </a:lnTo>
                  <a:lnTo>
                    <a:pt x="32" y="32"/>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4" name="Freeform 300"/>
            <p:cNvSpPr>
              <a:spLocks/>
            </p:cNvSpPr>
            <p:nvPr/>
          </p:nvSpPr>
          <p:spPr bwMode="auto">
            <a:xfrm>
              <a:off x="-423863" y="-1427163"/>
              <a:ext cx="55563" cy="58738"/>
            </a:xfrm>
            <a:custGeom>
              <a:avLst/>
              <a:gdLst>
                <a:gd name="T0" fmla="*/ 0 w 35"/>
                <a:gd name="T1" fmla="*/ 29 h 37"/>
                <a:gd name="T2" fmla="*/ 3 w 35"/>
                <a:gd name="T3" fmla="*/ 0 h 37"/>
                <a:gd name="T4" fmla="*/ 35 w 35"/>
                <a:gd name="T5" fmla="*/ 2 h 37"/>
                <a:gd name="T6" fmla="*/ 30 w 35"/>
                <a:gd name="T7" fmla="*/ 37 h 37"/>
                <a:gd name="T8" fmla="*/ 0 w 35"/>
                <a:gd name="T9" fmla="*/ 29 h 37"/>
              </a:gdLst>
              <a:ahLst/>
              <a:cxnLst>
                <a:cxn ang="0">
                  <a:pos x="T0" y="T1"/>
                </a:cxn>
                <a:cxn ang="0">
                  <a:pos x="T2" y="T3"/>
                </a:cxn>
                <a:cxn ang="0">
                  <a:pos x="T4" y="T5"/>
                </a:cxn>
                <a:cxn ang="0">
                  <a:pos x="T6" y="T7"/>
                </a:cxn>
                <a:cxn ang="0">
                  <a:pos x="T8" y="T9"/>
                </a:cxn>
              </a:cxnLst>
              <a:rect l="0" t="0" r="r" b="b"/>
              <a:pathLst>
                <a:path w="35" h="37">
                  <a:moveTo>
                    <a:pt x="0" y="29"/>
                  </a:moveTo>
                  <a:lnTo>
                    <a:pt x="3" y="0"/>
                  </a:lnTo>
                  <a:lnTo>
                    <a:pt x="35" y="2"/>
                  </a:lnTo>
                  <a:lnTo>
                    <a:pt x="30" y="37"/>
                  </a:lnTo>
                  <a:lnTo>
                    <a:pt x="0" y="29"/>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5" name="Freeform 301"/>
            <p:cNvSpPr>
              <a:spLocks/>
            </p:cNvSpPr>
            <p:nvPr/>
          </p:nvSpPr>
          <p:spPr bwMode="auto">
            <a:xfrm>
              <a:off x="-1635126" y="-1406525"/>
              <a:ext cx="55563" cy="60325"/>
            </a:xfrm>
            <a:custGeom>
              <a:avLst/>
              <a:gdLst>
                <a:gd name="T0" fmla="*/ 35 w 35"/>
                <a:gd name="T1" fmla="*/ 29 h 38"/>
                <a:gd name="T2" fmla="*/ 32 w 35"/>
                <a:gd name="T3" fmla="*/ 0 h 38"/>
                <a:gd name="T4" fmla="*/ 0 w 35"/>
                <a:gd name="T5" fmla="*/ 3 h 38"/>
                <a:gd name="T6" fmla="*/ 3 w 35"/>
                <a:gd name="T7" fmla="*/ 38 h 38"/>
                <a:gd name="T8" fmla="*/ 35 w 35"/>
                <a:gd name="T9" fmla="*/ 29 h 38"/>
              </a:gdLst>
              <a:ahLst/>
              <a:cxnLst>
                <a:cxn ang="0">
                  <a:pos x="T0" y="T1"/>
                </a:cxn>
                <a:cxn ang="0">
                  <a:pos x="T2" y="T3"/>
                </a:cxn>
                <a:cxn ang="0">
                  <a:pos x="T4" y="T5"/>
                </a:cxn>
                <a:cxn ang="0">
                  <a:pos x="T6" y="T7"/>
                </a:cxn>
                <a:cxn ang="0">
                  <a:pos x="T8" y="T9"/>
                </a:cxn>
              </a:cxnLst>
              <a:rect l="0" t="0" r="r" b="b"/>
              <a:pathLst>
                <a:path w="35" h="38">
                  <a:moveTo>
                    <a:pt x="35" y="29"/>
                  </a:moveTo>
                  <a:lnTo>
                    <a:pt x="32" y="0"/>
                  </a:lnTo>
                  <a:lnTo>
                    <a:pt x="0" y="3"/>
                  </a:lnTo>
                  <a:lnTo>
                    <a:pt x="3" y="38"/>
                  </a:lnTo>
                  <a:lnTo>
                    <a:pt x="35" y="29"/>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6" name="Freeform 302"/>
            <p:cNvSpPr>
              <a:spLocks/>
            </p:cNvSpPr>
            <p:nvPr/>
          </p:nvSpPr>
          <p:spPr bwMode="auto">
            <a:xfrm>
              <a:off x="-1695451" y="-1401763"/>
              <a:ext cx="52388" cy="55563"/>
            </a:xfrm>
            <a:custGeom>
              <a:avLst/>
              <a:gdLst>
                <a:gd name="T0" fmla="*/ 3 w 33"/>
                <a:gd name="T1" fmla="*/ 32 h 35"/>
                <a:gd name="T2" fmla="*/ 0 w 33"/>
                <a:gd name="T3" fmla="*/ 2 h 35"/>
                <a:gd name="T4" fmla="*/ 30 w 33"/>
                <a:gd name="T5" fmla="*/ 0 h 35"/>
                <a:gd name="T6" fmla="*/ 33 w 33"/>
                <a:gd name="T7" fmla="*/ 35 h 35"/>
                <a:gd name="T8" fmla="*/ 3 w 33"/>
                <a:gd name="T9" fmla="*/ 32 h 35"/>
              </a:gdLst>
              <a:ahLst/>
              <a:cxnLst>
                <a:cxn ang="0">
                  <a:pos x="T0" y="T1"/>
                </a:cxn>
                <a:cxn ang="0">
                  <a:pos x="T2" y="T3"/>
                </a:cxn>
                <a:cxn ang="0">
                  <a:pos x="T4" y="T5"/>
                </a:cxn>
                <a:cxn ang="0">
                  <a:pos x="T6" y="T7"/>
                </a:cxn>
                <a:cxn ang="0">
                  <a:pos x="T8" y="T9"/>
                </a:cxn>
              </a:cxnLst>
              <a:rect l="0" t="0" r="r" b="b"/>
              <a:pathLst>
                <a:path w="33" h="35">
                  <a:moveTo>
                    <a:pt x="3" y="32"/>
                  </a:moveTo>
                  <a:lnTo>
                    <a:pt x="0" y="2"/>
                  </a:lnTo>
                  <a:lnTo>
                    <a:pt x="30" y="0"/>
                  </a:lnTo>
                  <a:lnTo>
                    <a:pt x="33" y="35"/>
                  </a:lnTo>
                  <a:lnTo>
                    <a:pt x="3" y="32"/>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7" name="Freeform 303"/>
            <p:cNvSpPr>
              <a:spLocks/>
            </p:cNvSpPr>
            <p:nvPr/>
          </p:nvSpPr>
          <p:spPr bwMode="auto">
            <a:xfrm>
              <a:off x="-1639888" y="-1474788"/>
              <a:ext cx="52388" cy="55563"/>
            </a:xfrm>
            <a:custGeom>
              <a:avLst/>
              <a:gdLst>
                <a:gd name="T0" fmla="*/ 30 w 33"/>
                <a:gd name="T1" fmla="*/ 3 h 35"/>
                <a:gd name="T2" fmla="*/ 33 w 33"/>
                <a:gd name="T3" fmla="*/ 32 h 35"/>
                <a:gd name="T4" fmla="*/ 3 w 33"/>
                <a:gd name="T5" fmla="*/ 35 h 35"/>
                <a:gd name="T6" fmla="*/ 0 w 33"/>
                <a:gd name="T7" fmla="*/ 0 h 35"/>
                <a:gd name="T8" fmla="*/ 30 w 33"/>
                <a:gd name="T9" fmla="*/ 3 h 35"/>
              </a:gdLst>
              <a:ahLst/>
              <a:cxnLst>
                <a:cxn ang="0">
                  <a:pos x="T0" y="T1"/>
                </a:cxn>
                <a:cxn ang="0">
                  <a:pos x="T2" y="T3"/>
                </a:cxn>
                <a:cxn ang="0">
                  <a:pos x="T4" y="T5"/>
                </a:cxn>
                <a:cxn ang="0">
                  <a:pos x="T6" y="T7"/>
                </a:cxn>
                <a:cxn ang="0">
                  <a:pos x="T8" y="T9"/>
                </a:cxn>
              </a:cxnLst>
              <a:rect l="0" t="0" r="r" b="b"/>
              <a:pathLst>
                <a:path w="33" h="35">
                  <a:moveTo>
                    <a:pt x="30" y="3"/>
                  </a:moveTo>
                  <a:lnTo>
                    <a:pt x="33" y="32"/>
                  </a:lnTo>
                  <a:lnTo>
                    <a:pt x="3" y="35"/>
                  </a:lnTo>
                  <a:lnTo>
                    <a:pt x="0" y="0"/>
                  </a:lnTo>
                  <a:lnTo>
                    <a:pt x="30" y="3"/>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8" name="Freeform 304"/>
            <p:cNvSpPr>
              <a:spLocks/>
            </p:cNvSpPr>
            <p:nvPr/>
          </p:nvSpPr>
          <p:spPr bwMode="auto">
            <a:xfrm>
              <a:off x="-1703388" y="-1470025"/>
              <a:ext cx="55563" cy="58738"/>
            </a:xfrm>
            <a:custGeom>
              <a:avLst/>
              <a:gdLst>
                <a:gd name="T0" fmla="*/ 0 w 35"/>
                <a:gd name="T1" fmla="*/ 8 h 37"/>
                <a:gd name="T2" fmla="*/ 3 w 35"/>
                <a:gd name="T3" fmla="*/ 37 h 37"/>
                <a:gd name="T4" fmla="*/ 35 w 35"/>
                <a:gd name="T5" fmla="*/ 35 h 37"/>
                <a:gd name="T6" fmla="*/ 32 w 35"/>
                <a:gd name="T7" fmla="*/ 0 h 37"/>
                <a:gd name="T8" fmla="*/ 0 w 35"/>
                <a:gd name="T9" fmla="*/ 8 h 37"/>
              </a:gdLst>
              <a:ahLst/>
              <a:cxnLst>
                <a:cxn ang="0">
                  <a:pos x="T0" y="T1"/>
                </a:cxn>
                <a:cxn ang="0">
                  <a:pos x="T2" y="T3"/>
                </a:cxn>
                <a:cxn ang="0">
                  <a:pos x="T4" y="T5"/>
                </a:cxn>
                <a:cxn ang="0">
                  <a:pos x="T6" y="T7"/>
                </a:cxn>
                <a:cxn ang="0">
                  <a:pos x="T8" y="T9"/>
                </a:cxn>
              </a:cxnLst>
              <a:rect l="0" t="0" r="r" b="b"/>
              <a:pathLst>
                <a:path w="35" h="37">
                  <a:moveTo>
                    <a:pt x="0" y="8"/>
                  </a:moveTo>
                  <a:lnTo>
                    <a:pt x="3" y="37"/>
                  </a:lnTo>
                  <a:lnTo>
                    <a:pt x="35" y="35"/>
                  </a:lnTo>
                  <a:lnTo>
                    <a:pt x="32" y="0"/>
                  </a:lnTo>
                  <a:lnTo>
                    <a:pt x="0" y="8"/>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09" name="组合 1308"/>
          <p:cNvGrpSpPr/>
          <p:nvPr/>
        </p:nvGrpSpPr>
        <p:grpSpPr>
          <a:xfrm>
            <a:off x="639283" y="5300609"/>
            <a:ext cx="1900126" cy="1560985"/>
            <a:chOff x="-1303338" y="8002588"/>
            <a:chExt cx="1298575" cy="1066801"/>
          </a:xfrm>
        </p:grpSpPr>
        <p:sp>
          <p:nvSpPr>
            <p:cNvPr id="1303" name="Freeform 308"/>
            <p:cNvSpPr>
              <a:spLocks/>
            </p:cNvSpPr>
            <p:nvPr/>
          </p:nvSpPr>
          <p:spPr bwMode="auto">
            <a:xfrm>
              <a:off x="-1235075" y="8174038"/>
              <a:ext cx="452438" cy="360363"/>
            </a:xfrm>
            <a:custGeom>
              <a:avLst/>
              <a:gdLst>
                <a:gd name="T0" fmla="*/ 106 w 106"/>
                <a:gd name="T1" fmla="*/ 46 h 84"/>
                <a:gd name="T2" fmla="*/ 0 w 106"/>
                <a:gd name="T3" fmla="*/ 0 h 84"/>
                <a:gd name="T4" fmla="*/ 58 w 106"/>
                <a:gd name="T5" fmla="*/ 70 h 84"/>
                <a:gd name="T6" fmla="*/ 106 w 106"/>
                <a:gd name="T7" fmla="*/ 46 h 84"/>
              </a:gdLst>
              <a:ahLst/>
              <a:cxnLst>
                <a:cxn ang="0">
                  <a:pos x="T0" y="T1"/>
                </a:cxn>
                <a:cxn ang="0">
                  <a:pos x="T2" y="T3"/>
                </a:cxn>
                <a:cxn ang="0">
                  <a:pos x="T4" y="T5"/>
                </a:cxn>
                <a:cxn ang="0">
                  <a:pos x="T6" y="T7"/>
                </a:cxn>
              </a:cxnLst>
              <a:rect l="0" t="0" r="r" b="b"/>
              <a:pathLst>
                <a:path w="106" h="84">
                  <a:moveTo>
                    <a:pt x="106" y="46"/>
                  </a:moveTo>
                  <a:cubicBezTo>
                    <a:pt x="106" y="46"/>
                    <a:pt x="36" y="32"/>
                    <a:pt x="0" y="0"/>
                  </a:cubicBezTo>
                  <a:cubicBezTo>
                    <a:pt x="0" y="0"/>
                    <a:pt x="16" y="56"/>
                    <a:pt x="58" y="70"/>
                  </a:cubicBezTo>
                  <a:cubicBezTo>
                    <a:pt x="99" y="84"/>
                    <a:pt x="101" y="62"/>
                    <a:pt x="106" y="46"/>
                  </a:cubicBezTo>
                  <a:close/>
                </a:path>
              </a:pathLst>
            </a:custGeom>
            <a:solidFill>
              <a:srgbClr val="F9B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4" name="Freeform 309"/>
            <p:cNvSpPr>
              <a:spLocks/>
            </p:cNvSpPr>
            <p:nvPr/>
          </p:nvSpPr>
          <p:spPr bwMode="auto">
            <a:xfrm>
              <a:off x="-598488" y="8002588"/>
              <a:ext cx="376238" cy="484188"/>
            </a:xfrm>
            <a:custGeom>
              <a:avLst/>
              <a:gdLst>
                <a:gd name="T0" fmla="*/ 0 w 88"/>
                <a:gd name="T1" fmla="*/ 79 h 113"/>
                <a:gd name="T2" fmla="*/ 85 w 88"/>
                <a:gd name="T3" fmla="*/ 0 h 113"/>
                <a:gd name="T4" fmla="*/ 53 w 88"/>
                <a:gd name="T5" fmla="*/ 86 h 113"/>
                <a:gd name="T6" fmla="*/ 0 w 88"/>
                <a:gd name="T7" fmla="*/ 79 h 113"/>
              </a:gdLst>
              <a:ahLst/>
              <a:cxnLst>
                <a:cxn ang="0">
                  <a:pos x="T0" y="T1"/>
                </a:cxn>
                <a:cxn ang="0">
                  <a:pos x="T2" y="T3"/>
                </a:cxn>
                <a:cxn ang="0">
                  <a:pos x="T4" y="T5"/>
                </a:cxn>
                <a:cxn ang="0">
                  <a:pos x="T6" y="T7"/>
                </a:cxn>
              </a:cxnLst>
              <a:rect l="0" t="0" r="r" b="b"/>
              <a:pathLst>
                <a:path w="88" h="113">
                  <a:moveTo>
                    <a:pt x="0" y="79"/>
                  </a:moveTo>
                  <a:cubicBezTo>
                    <a:pt x="0" y="79"/>
                    <a:pt x="61" y="43"/>
                    <a:pt x="85" y="0"/>
                  </a:cubicBezTo>
                  <a:cubicBezTo>
                    <a:pt x="85" y="0"/>
                    <a:pt x="88" y="59"/>
                    <a:pt x="53" y="86"/>
                  </a:cubicBezTo>
                  <a:cubicBezTo>
                    <a:pt x="19" y="113"/>
                    <a:pt x="10" y="92"/>
                    <a:pt x="0" y="79"/>
                  </a:cubicBezTo>
                  <a:close/>
                </a:path>
              </a:pathLst>
            </a:custGeom>
            <a:solidFill>
              <a:srgbClr val="F9B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5" name="Freeform 310"/>
            <p:cNvSpPr>
              <a:spLocks/>
            </p:cNvSpPr>
            <p:nvPr/>
          </p:nvSpPr>
          <p:spPr bwMode="auto">
            <a:xfrm>
              <a:off x="-735013" y="8431213"/>
              <a:ext cx="212725" cy="204788"/>
            </a:xfrm>
            <a:custGeom>
              <a:avLst/>
              <a:gdLst>
                <a:gd name="T0" fmla="*/ 0 w 134"/>
                <a:gd name="T1" fmla="*/ 129 h 129"/>
                <a:gd name="T2" fmla="*/ 48 w 134"/>
                <a:gd name="T3" fmla="*/ 0 h 129"/>
                <a:gd name="T4" fmla="*/ 134 w 134"/>
                <a:gd name="T5" fmla="*/ 108 h 129"/>
                <a:gd name="T6" fmla="*/ 0 w 134"/>
                <a:gd name="T7" fmla="*/ 129 h 129"/>
              </a:gdLst>
              <a:ahLst/>
              <a:cxnLst>
                <a:cxn ang="0">
                  <a:pos x="T0" y="T1"/>
                </a:cxn>
                <a:cxn ang="0">
                  <a:pos x="T2" y="T3"/>
                </a:cxn>
                <a:cxn ang="0">
                  <a:pos x="T4" y="T5"/>
                </a:cxn>
                <a:cxn ang="0">
                  <a:pos x="T6" y="T7"/>
                </a:cxn>
              </a:cxnLst>
              <a:rect l="0" t="0" r="r" b="b"/>
              <a:pathLst>
                <a:path w="134" h="129">
                  <a:moveTo>
                    <a:pt x="0" y="129"/>
                  </a:moveTo>
                  <a:lnTo>
                    <a:pt x="48" y="0"/>
                  </a:lnTo>
                  <a:lnTo>
                    <a:pt x="134" y="108"/>
                  </a:lnTo>
                  <a:lnTo>
                    <a:pt x="0" y="129"/>
                  </a:lnTo>
                  <a:close/>
                </a:path>
              </a:pathLst>
            </a:custGeom>
            <a:solidFill>
              <a:srgbClr val="F9B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6" name="Freeform 311"/>
            <p:cNvSpPr>
              <a:spLocks/>
            </p:cNvSpPr>
            <p:nvPr/>
          </p:nvSpPr>
          <p:spPr bwMode="auto">
            <a:xfrm>
              <a:off x="-1303338" y="8277226"/>
              <a:ext cx="1298575" cy="792163"/>
            </a:xfrm>
            <a:custGeom>
              <a:avLst/>
              <a:gdLst>
                <a:gd name="T0" fmla="*/ 304 w 304"/>
                <a:gd name="T1" fmla="*/ 0 h 185"/>
                <a:gd name="T2" fmla="*/ 291 w 304"/>
                <a:gd name="T3" fmla="*/ 68 h 185"/>
                <a:gd name="T4" fmla="*/ 274 w 304"/>
                <a:gd name="T5" fmla="*/ 65 h 185"/>
                <a:gd name="T6" fmla="*/ 277 w 304"/>
                <a:gd name="T7" fmla="*/ 104 h 185"/>
                <a:gd name="T8" fmla="*/ 257 w 304"/>
                <a:gd name="T9" fmla="*/ 135 h 185"/>
                <a:gd name="T10" fmla="*/ 228 w 304"/>
                <a:gd name="T11" fmla="*/ 115 h 185"/>
                <a:gd name="T12" fmla="*/ 235 w 304"/>
                <a:gd name="T13" fmla="*/ 157 h 185"/>
                <a:gd name="T14" fmla="*/ 199 w 304"/>
                <a:gd name="T15" fmla="*/ 178 h 185"/>
                <a:gd name="T16" fmla="*/ 177 w 304"/>
                <a:gd name="T17" fmla="*/ 142 h 185"/>
                <a:gd name="T18" fmla="*/ 153 w 304"/>
                <a:gd name="T19" fmla="*/ 185 h 185"/>
                <a:gd name="T20" fmla="*/ 100 w 304"/>
                <a:gd name="T21" fmla="*/ 174 h 185"/>
                <a:gd name="T22" fmla="*/ 101 w 304"/>
                <a:gd name="T23" fmla="*/ 131 h 185"/>
                <a:gd name="T24" fmla="*/ 61 w 304"/>
                <a:gd name="T25" fmla="*/ 149 h 185"/>
                <a:gd name="T26" fmla="*/ 44 w 304"/>
                <a:gd name="T27" fmla="*/ 132 h 185"/>
                <a:gd name="T28" fmla="*/ 58 w 304"/>
                <a:gd name="T29" fmla="*/ 109 h 185"/>
                <a:gd name="T30" fmla="*/ 32 w 304"/>
                <a:gd name="T31" fmla="*/ 116 h 185"/>
                <a:gd name="T32" fmla="*/ 14 w 304"/>
                <a:gd name="T33" fmla="*/ 85 h 185"/>
                <a:gd name="T34" fmla="*/ 16 w 304"/>
                <a:gd name="T35" fmla="*/ 82 h 185"/>
                <a:gd name="T36" fmla="*/ 11 w 304"/>
                <a:gd name="T37" fmla="*/ 81 h 185"/>
                <a:gd name="T38" fmla="*/ 0 w 304"/>
                <a:gd name="T39" fmla="*/ 50 h 185"/>
                <a:gd name="T40" fmla="*/ 26 w 304"/>
                <a:gd name="T41" fmla="*/ 74 h 185"/>
                <a:gd name="T42" fmla="*/ 34 w 304"/>
                <a:gd name="T43" fmla="*/ 104 h 185"/>
                <a:gd name="T44" fmla="*/ 49 w 304"/>
                <a:gd name="T45" fmla="*/ 89 h 185"/>
                <a:gd name="T46" fmla="*/ 72 w 304"/>
                <a:gd name="T47" fmla="*/ 99 h 185"/>
                <a:gd name="T48" fmla="*/ 72 w 304"/>
                <a:gd name="T49" fmla="*/ 126 h 185"/>
                <a:gd name="T50" fmla="*/ 100 w 304"/>
                <a:gd name="T51" fmla="*/ 105 h 185"/>
                <a:gd name="T52" fmla="*/ 122 w 304"/>
                <a:gd name="T53" fmla="*/ 107 h 185"/>
                <a:gd name="T54" fmla="*/ 135 w 304"/>
                <a:gd name="T55" fmla="*/ 137 h 185"/>
                <a:gd name="T56" fmla="*/ 144 w 304"/>
                <a:gd name="T57" fmla="*/ 107 h 185"/>
                <a:gd name="T58" fmla="*/ 166 w 304"/>
                <a:gd name="T59" fmla="*/ 104 h 185"/>
                <a:gd name="T60" fmla="*/ 179 w 304"/>
                <a:gd name="T61" fmla="*/ 101 h 185"/>
                <a:gd name="T62" fmla="*/ 189 w 304"/>
                <a:gd name="T63" fmla="*/ 121 h 185"/>
                <a:gd name="T64" fmla="*/ 190 w 304"/>
                <a:gd name="T65" fmla="*/ 98 h 185"/>
                <a:gd name="T66" fmla="*/ 191 w 304"/>
                <a:gd name="T67" fmla="*/ 98 h 185"/>
                <a:gd name="T68" fmla="*/ 234 w 304"/>
                <a:gd name="T69" fmla="*/ 80 h 185"/>
                <a:gd name="T70" fmla="*/ 253 w 304"/>
                <a:gd name="T71" fmla="*/ 95 h 185"/>
                <a:gd name="T72" fmla="*/ 251 w 304"/>
                <a:gd name="T73" fmla="*/ 69 h 185"/>
                <a:gd name="T74" fmla="*/ 281 w 304"/>
                <a:gd name="T75" fmla="*/ 41 h 185"/>
                <a:gd name="T76" fmla="*/ 285 w 304"/>
                <a:gd name="T77" fmla="*/ 34 h 185"/>
                <a:gd name="T78" fmla="*/ 304 w 304"/>
                <a:gd name="T7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4" h="185">
                  <a:moveTo>
                    <a:pt x="304" y="0"/>
                  </a:moveTo>
                  <a:cubicBezTo>
                    <a:pt x="304" y="6"/>
                    <a:pt x="302" y="34"/>
                    <a:pt x="291" y="68"/>
                  </a:cubicBezTo>
                  <a:cubicBezTo>
                    <a:pt x="274" y="65"/>
                    <a:pt x="274" y="65"/>
                    <a:pt x="274" y="65"/>
                  </a:cubicBezTo>
                  <a:cubicBezTo>
                    <a:pt x="277" y="104"/>
                    <a:pt x="277" y="104"/>
                    <a:pt x="277" y="104"/>
                  </a:cubicBezTo>
                  <a:cubicBezTo>
                    <a:pt x="271" y="115"/>
                    <a:pt x="265" y="125"/>
                    <a:pt x="257" y="135"/>
                  </a:cubicBezTo>
                  <a:cubicBezTo>
                    <a:pt x="228" y="115"/>
                    <a:pt x="228" y="115"/>
                    <a:pt x="228" y="115"/>
                  </a:cubicBezTo>
                  <a:cubicBezTo>
                    <a:pt x="235" y="157"/>
                    <a:pt x="235" y="157"/>
                    <a:pt x="235" y="157"/>
                  </a:cubicBezTo>
                  <a:cubicBezTo>
                    <a:pt x="225" y="166"/>
                    <a:pt x="213" y="173"/>
                    <a:pt x="199" y="178"/>
                  </a:cubicBezTo>
                  <a:cubicBezTo>
                    <a:pt x="177" y="142"/>
                    <a:pt x="177" y="142"/>
                    <a:pt x="177" y="142"/>
                  </a:cubicBezTo>
                  <a:cubicBezTo>
                    <a:pt x="153" y="185"/>
                    <a:pt x="153" y="185"/>
                    <a:pt x="153" y="185"/>
                  </a:cubicBezTo>
                  <a:cubicBezTo>
                    <a:pt x="133" y="185"/>
                    <a:pt x="115" y="181"/>
                    <a:pt x="100" y="174"/>
                  </a:cubicBezTo>
                  <a:cubicBezTo>
                    <a:pt x="101" y="131"/>
                    <a:pt x="101" y="131"/>
                    <a:pt x="101" y="131"/>
                  </a:cubicBezTo>
                  <a:cubicBezTo>
                    <a:pt x="61" y="149"/>
                    <a:pt x="61" y="149"/>
                    <a:pt x="61" y="149"/>
                  </a:cubicBezTo>
                  <a:cubicBezTo>
                    <a:pt x="55" y="144"/>
                    <a:pt x="49" y="138"/>
                    <a:pt x="44" y="132"/>
                  </a:cubicBezTo>
                  <a:cubicBezTo>
                    <a:pt x="58" y="109"/>
                    <a:pt x="58" y="109"/>
                    <a:pt x="58" y="109"/>
                  </a:cubicBezTo>
                  <a:cubicBezTo>
                    <a:pt x="32" y="116"/>
                    <a:pt x="32" y="116"/>
                    <a:pt x="32" y="116"/>
                  </a:cubicBezTo>
                  <a:cubicBezTo>
                    <a:pt x="24" y="106"/>
                    <a:pt x="18" y="95"/>
                    <a:pt x="14" y="85"/>
                  </a:cubicBezTo>
                  <a:cubicBezTo>
                    <a:pt x="16" y="82"/>
                    <a:pt x="16" y="82"/>
                    <a:pt x="16" y="82"/>
                  </a:cubicBezTo>
                  <a:cubicBezTo>
                    <a:pt x="11" y="81"/>
                    <a:pt x="11" y="81"/>
                    <a:pt x="11" y="81"/>
                  </a:cubicBezTo>
                  <a:cubicBezTo>
                    <a:pt x="6" y="68"/>
                    <a:pt x="2" y="58"/>
                    <a:pt x="0" y="50"/>
                  </a:cubicBezTo>
                  <a:cubicBezTo>
                    <a:pt x="0" y="50"/>
                    <a:pt x="8" y="62"/>
                    <a:pt x="26" y="74"/>
                  </a:cubicBezTo>
                  <a:cubicBezTo>
                    <a:pt x="34" y="104"/>
                    <a:pt x="34" y="104"/>
                    <a:pt x="34" y="104"/>
                  </a:cubicBezTo>
                  <a:cubicBezTo>
                    <a:pt x="49" y="89"/>
                    <a:pt x="49" y="89"/>
                    <a:pt x="49" y="89"/>
                  </a:cubicBezTo>
                  <a:cubicBezTo>
                    <a:pt x="56" y="93"/>
                    <a:pt x="64" y="96"/>
                    <a:pt x="72" y="99"/>
                  </a:cubicBezTo>
                  <a:cubicBezTo>
                    <a:pt x="72" y="126"/>
                    <a:pt x="72" y="126"/>
                    <a:pt x="72" y="126"/>
                  </a:cubicBezTo>
                  <a:cubicBezTo>
                    <a:pt x="100" y="105"/>
                    <a:pt x="100" y="105"/>
                    <a:pt x="100" y="105"/>
                  </a:cubicBezTo>
                  <a:cubicBezTo>
                    <a:pt x="107" y="106"/>
                    <a:pt x="114" y="107"/>
                    <a:pt x="122" y="107"/>
                  </a:cubicBezTo>
                  <a:cubicBezTo>
                    <a:pt x="135" y="137"/>
                    <a:pt x="135" y="137"/>
                    <a:pt x="135" y="137"/>
                  </a:cubicBezTo>
                  <a:cubicBezTo>
                    <a:pt x="144" y="107"/>
                    <a:pt x="144" y="107"/>
                    <a:pt x="144" y="107"/>
                  </a:cubicBezTo>
                  <a:cubicBezTo>
                    <a:pt x="151" y="106"/>
                    <a:pt x="158" y="105"/>
                    <a:pt x="166" y="104"/>
                  </a:cubicBezTo>
                  <a:cubicBezTo>
                    <a:pt x="170" y="103"/>
                    <a:pt x="175" y="102"/>
                    <a:pt x="179" y="101"/>
                  </a:cubicBezTo>
                  <a:cubicBezTo>
                    <a:pt x="189" y="121"/>
                    <a:pt x="189" y="121"/>
                    <a:pt x="189" y="121"/>
                  </a:cubicBezTo>
                  <a:cubicBezTo>
                    <a:pt x="190" y="98"/>
                    <a:pt x="190" y="98"/>
                    <a:pt x="190" y="98"/>
                  </a:cubicBezTo>
                  <a:cubicBezTo>
                    <a:pt x="191" y="98"/>
                    <a:pt x="191" y="98"/>
                    <a:pt x="191" y="98"/>
                  </a:cubicBezTo>
                  <a:cubicBezTo>
                    <a:pt x="208" y="94"/>
                    <a:pt x="222" y="87"/>
                    <a:pt x="234" y="80"/>
                  </a:cubicBezTo>
                  <a:cubicBezTo>
                    <a:pt x="253" y="95"/>
                    <a:pt x="253" y="95"/>
                    <a:pt x="253" y="95"/>
                  </a:cubicBezTo>
                  <a:cubicBezTo>
                    <a:pt x="251" y="69"/>
                    <a:pt x="251" y="69"/>
                    <a:pt x="251" y="69"/>
                  </a:cubicBezTo>
                  <a:cubicBezTo>
                    <a:pt x="263" y="59"/>
                    <a:pt x="273" y="50"/>
                    <a:pt x="281" y="41"/>
                  </a:cubicBezTo>
                  <a:cubicBezTo>
                    <a:pt x="285" y="34"/>
                    <a:pt x="285" y="34"/>
                    <a:pt x="285" y="34"/>
                  </a:cubicBezTo>
                  <a:cubicBezTo>
                    <a:pt x="298" y="18"/>
                    <a:pt x="303" y="4"/>
                    <a:pt x="304" y="0"/>
                  </a:cubicBezTo>
                  <a:close/>
                </a:path>
              </a:pathLst>
            </a:custGeom>
            <a:solidFill>
              <a:srgbClr val="F9B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14" name="Freeform 317"/>
          <p:cNvSpPr>
            <a:spLocks noEditPoints="1"/>
          </p:cNvSpPr>
          <p:nvPr/>
        </p:nvSpPr>
        <p:spPr bwMode="auto">
          <a:xfrm>
            <a:off x="9380202" y="1859969"/>
            <a:ext cx="2776525" cy="3032488"/>
          </a:xfrm>
          <a:custGeom>
            <a:avLst/>
            <a:gdLst>
              <a:gd name="T0" fmla="*/ 488 w 530"/>
              <a:gd name="T1" fmla="*/ 228 h 579"/>
              <a:gd name="T2" fmla="*/ 433 w 530"/>
              <a:gd name="T3" fmla="*/ 190 h 579"/>
              <a:gd name="T4" fmla="*/ 451 w 530"/>
              <a:gd name="T5" fmla="*/ 60 h 579"/>
              <a:gd name="T6" fmla="*/ 404 w 530"/>
              <a:gd name="T7" fmla="*/ 46 h 579"/>
              <a:gd name="T8" fmla="*/ 398 w 530"/>
              <a:gd name="T9" fmla="*/ 128 h 579"/>
              <a:gd name="T10" fmla="*/ 334 w 530"/>
              <a:gd name="T11" fmla="*/ 84 h 579"/>
              <a:gd name="T12" fmla="*/ 311 w 530"/>
              <a:gd name="T13" fmla="*/ 106 h 579"/>
              <a:gd name="T14" fmla="*/ 279 w 530"/>
              <a:gd name="T15" fmla="*/ 115 h 579"/>
              <a:gd name="T16" fmla="*/ 261 w 530"/>
              <a:gd name="T17" fmla="*/ 175 h 579"/>
              <a:gd name="T18" fmla="*/ 217 w 530"/>
              <a:gd name="T19" fmla="*/ 181 h 579"/>
              <a:gd name="T20" fmla="*/ 234 w 530"/>
              <a:gd name="T21" fmla="*/ 215 h 579"/>
              <a:gd name="T22" fmla="*/ 170 w 530"/>
              <a:gd name="T23" fmla="*/ 126 h 579"/>
              <a:gd name="T24" fmla="*/ 124 w 530"/>
              <a:gd name="T25" fmla="*/ 148 h 579"/>
              <a:gd name="T26" fmla="*/ 174 w 530"/>
              <a:gd name="T27" fmla="*/ 236 h 579"/>
              <a:gd name="T28" fmla="*/ 184 w 530"/>
              <a:gd name="T29" fmla="*/ 278 h 579"/>
              <a:gd name="T30" fmla="*/ 81 w 530"/>
              <a:gd name="T31" fmla="*/ 249 h 579"/>
              <a:gd name="T32" fmla="*/ 21 w 530"/>
              <a:gd name="T33" fmla="*/ 273 h 579"/>
              <a:gd name="T34" fmla="*/ 148 w 530"/>
              <a:gd name="T35" fmla="*/ 299 h 579"/>
              <a:gd name="T36" fmla="*/ 526 w 530"/>
              <a:gd name="T37" fmla="*/ 255 h 579"/>
              <a:gd name="T38" fmla="*/ 134 w 530"/>
              <a:gd name="T39" fmla="*/ 283 h 579"/>
              <a:gd name="T40" fmla="*/ 215 w 530"/>
              <a:gd name="T41" fmla="*/ 228 h 579"/>
              <a:gd name="T42" fmla="*/ 75 w 530"/>
              <a:gd name="T43" fmla="*/ 269 h 579"/>
              <a:gd name="T44" fmla="*/ 160 w 530"/>
              <a:gd name="T45" fmla="*/ 285 h 579"/>
              <a:gd name="T46" fmla="*/ 159 w 530"/>
              <a:gd name="T47" fmla="*/ 179 h 579"/>
              <a:gd name="T48" fmla="*/ 224 w 530"/>
              <a:gd name="T49" fmla="*/ 244 h 579"/>
              <a:gd name="T50" fmla="*/ 212 w 530"/>
              <a:gd name="T51" fmla="*/ 287 h 579"/>
              <a:gd name="T52" fmla="*/ 151 w 530"/>
              <a:gd name="T53" fmla="*/ 153 h 579"/>
              <a:gd name="T54" fmla="*/ 214 w 530"/>
              <a:gd name="T55" fmla="*/ 251 h 579"/>
              <a:gd name="T56" fmla="*/ 269 w 530"/>
              <a:gd name="T57" fmla="*/ 288 h 579"/>
              <a:gd name="T58" fmla="*/ 389 w 530"/>
              <a:gd name="T59" fmla="*/ 137 h 579"/>
              <a:gd name="T60" fmla="*/ 470 w 530"/>
              <a:gd name="T61" fmla="*/ 241 h 579"/>
              <a:gd name="T62" fmla="*/ 434 w 530"/>
              <a:gd name="T63" fmla="*/ 231 h 579"/>
              <a:gd name="T64" fmla="*/ 370 w 530"/>
              <a:gd name="T65" fmla="*/ 124 h 579"/>
              <a:gd name="T66" fmla="*/ 367 w 530"/>
              <a:gd name="T67" fmla="*/ 154 h 579"/>
              <a:gd name="T68" fmla="*/ 351 w 530"/>
              <a:gd name="T69" fmla="*/ 199 h 579"/>
              <a:gd name="T70" fmla="*/ 347 w 530"/>
              <a:gd name="T71" fmla="*/ 150 h 579"/>
              <a:gd name="T72" fmla="*/ 358 w 530"/>
              <a:gd name="T73" fmla="*/ 124 h 579"/>
              <a:gd name="T74" fmla="*/ 369 w 530"/>
              <a:gd name="T75" fmla="*/ 179 h 579"/>
              <a:gd name="T76" fmla="*/ 338 w 530"/>
              <a:gd name="T77" fmla="*/ 147 h 579"/>
              <a:gd name="T78" fmla="*/ 433 w 530"/>
              <a:gd name="T79" fmla="*/ 115 h 579"/>
              <a:gd name="T80" fmla="*/ 363 w 530"/>
              <a:gd name="T81" fmla="*/ 113 h 579"/>
              <a:gd name="T82" fmla="*/ 352 w 530"/>
              <a:gd name="T83" fmla="*/ 208 h 579"/>
              <a:gd name="T84" fmla="*/ 369 w 530"/>
              <a:gd name="T85" fmla="*/ 123 h 579"/>
              <a:gd name="T86" fmla="*/ 441 w 530"/>
              <a:gd name="T87" fmla="*/ 89 h 579"/>
              <a:gd name="T88" fmla="*/ 330 w 530"/>
              <a:gd name="T89" fmla="*/ 135 h 579"/>
              <a:gd name="T90" fmla="*/ 417 w 530"/>
              <a:gd name="T91" fmla="*/ 256 h 579"/>
              <a:gd name="T92" fmla="*/ 419 w 530"/>
              <a:gd name="T93" fmla="*/ 198 h 579"/>
              <a:gd name="T94" fmla="*/ 414 w 530"/>
              <a:gd name="T95" fmla="*/ 75 h 579"/>
              <a:gd name="T96" fmla="*/ 333 w 530"/>
              <a:gd name="T97" fmla="*/ 102 h 579"/>
              <a:gd name="T98" fmla="*/ 447 w 530"/>
              <a:gd name="T99" fmla="*/ 258 h 579"/>
              <a:gd name="T100" fmla="*/ 439 w 530"/>
              <a:gd name="T101" fmla="*/ 213 h 579"/>
              <a:gd name="T102" fmla="*/ 449 w 530"/>
              <a:gd name="T103" fmla="*/ 100 h 579"/>
              <a:gd name="T104" fmla="*/ 415 w 530"/>
              <a:gd name="T105" fmla="*/ 103 h 579"/>
              <a:gd name="T106" fmla="*/ 377 w 530"/>
              <a:gd name="T107" fmla="*/ 111 h 579"/>
              <a:gd name="T108" fmla="*/ 294 w 530"/>
              <a:gd name="T109" fmla="*/ 70 h 579"/>
              <a:gd name="T110" fmla="*/ 267 w 530"/>
              <a:gd name="T111" fmla="*/ 143 h 579"/>
              <a:gd name="T112" fmla="*/ 300 w 530"/>
              <a:gd name="T113" fmla="*/ 294 h 579"/>
              <a:gd name="T114" fmla="*/ 191 w 530"/>
              <a:gd name="T115" fmla="*/ 192 h 579"/>
              <a:gd name="T116" fmla="*/ 146 w 530"/>
              <a:gd name="T117" fmla="*/ 132 h 579"/>
              <a:gd name="T118" fmla="*/ 163 w 530"/>
              <a:gd name="T119" fmla="*/ 192 h 579"/>
              <a:gd name="T120" fmla="*/ 197 w 530"/>
              <a:gd name="T121" fmla="*/ 263 h 579"/>
              <a:gd name="T122" fmla="*/ 56 w 530"/>
              <a:gd name="T123" fmla="*/ 260 h 579"/>
              <a:gd name="T124" fmla="*/ 42 w 530"/>
              <a:gd name="T125" fmla="*/ 295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0" h="579">
                <a:moveTo>
                  <a:pt x="529" y="251"/>
                </a:moveTo>
                <a:cubicBezTo>
                  <a:pt x="525" y="253"/>
                  <a:pt x="525" y="253"/>
                  <a:pt x="525" y="253"/>
                </a:cubicBezTo>
                <a:cubicBezTo>
                  <a:pt x="521" y="254"/>
                  <a:pt x="521" y="254"/>
                  <a:pt x="521" y="254"/>
                </a:cubicBezTo>
                <a:cubicBezTo>
                  <a:pt x="513" y="256"/>
                  <a:pt x="513" y="256"/>
                  <a:pt x="513" y="256"/>
                </a:cubicBezTo>
                <a:cubicBezTo>
                  <a:pt x="502" y="257"/>
                  <a:pt x="502" y="257"/>
                  <a:pt x="502" y="257"/>
                </a:cubicBezTo>
                <a:cubicBezTo>
                  <a:pt x="499" y="256"/>
                  <a:pt x="499" y="256"/>
                  <a:pt x="499" y="256"/>
                </a:cubicBezTo>
                <a:cubicBezTo>
                  <a:pt x="499" y="256"/>
                  <a:pt x="499" y="256"/>
                  <a:pt x="499" y="256"/>
                </a:cubicBezTo>
                <a:cubicBezTo>
                  <a:pt x="495" y="257"/>
                  <a:pt x="495" y="257"/>
                  <a:pt x="495" y="257"/>
                </a:cubicBezTo>
                <a:cubicBezTo>
                  <a:pt x="490" y="257"/>
                  <a:pt x="490" y="257"/>
                  <a:pt x="490" y="257"/>
                </a:cubicBezTo>
                <a:cubicBezTo>
                  <a:pt x="490" y="257"/>
                  <a:pt x="490" y="257"/>
                  <a:pt x="490" y="257"/>
                </a:cubicBezTo>
                <a:cubicBezTo>
                  <a:pt x="486" y="258"/>
                  <a:pt x="486" y="258"/>
                  <a:pt x="486" y="258"/>
                </a:cubicBezTo>
                <a:cubicBezTo>
                  <a:pt x="486" y="258"/>
                  <a:pt x="486" y="258"/>
                  <a:pt x="486" y="258"/>
                </a:cubicBezTo>
                <a:cubicBezTo>
                  <a:pt x="478" y="256"/>
                  <a:pt x="478" y="256"/>
                  <a:pt x="478" y="256"/>
                </a:cubicBezTo>
                <a:cubicBezTo>
                  <a:pt x="478" y="256"/>
                  <a:pt x="477" y="256"/>
                  <a:pt x="477" y="256"/>
                </a:cubicBezTo>
                <a:cubicBezTo>
                  <a:pt x="468" y="256"/>
                  <a:pt x="468" y="256"/>
                  <a:pt x="468" y="256"/>
                </a:cubicBezTo>
                <a:cubicBezTo>
                  <a:pt x="468" y="256"/>
                  <a:pt x="468" y="256"/>
                  <a:pt x="468" y="256"/>
                </a:cubicBezTo>
                <a:cubicBezTo>
                  <a:pt x="471" y="252"/>
                  <a:pt x="471" y="252"/>
                  <a:pt x="471" y="252"/>
                </a:cubicBezTo>
                <a:cubicBezTo>
                  <a:pt x="474" y="250"/>
                  <a:pt x="474" y="250"/>
                  <a:pt x="474" y="250"/>
                </a:cubicBezTo>
                <a:cubicBezTo>
                  <a:pt x="478" y="248"/>
                  <a:pt x="478" y="248"/>
                  <a:pt x="478" y="248"/>
                </a:cubicBezTo>
                <a:cubicBezTo>
                  <a:pt x="478" y="248"/>
                  <a:pt x="478" y="248"/>
                  <a:pt x="478" y="248"/>
                </a:cubicBezTo>
                <a:cubicBezTo>
                  <a:pt x="482" y="245"/>
                  <a:pt x="482" y="245"/>
                  <a:pt x="482" y="245"/>
                </a:cubicBezTo>
                <a:cubicBezTo>
                  <a:pt x="481" y="244"/>
                  <a:pt x="481" y="244"/>
                  <a:pt x="481" y="244"/>
                </a:cubicBezTo>
                <a:cubicBezTo>
                  <a:pt x="477" y="247"/>
                  <a:pt x="477" y="247"/>
                  <a:pt x="477" y="247"/>
                </a:cubicBezTo>
                <a:cubicBezTo>
                  <a:pt x="473" y="249"/>
                  <a:pt x="473" y="249"/>
                  <a:pt x="473" y="249"/>
                </a:cubicBezTo>
                <a:cubicBezTo>
                  <a:pt x="470" y="251"/>
                  <a:pt x="470" y="251"/>
                  <a:pt x="470" y="251"/>
                </a:cubicBezTo>
                <a:cubicBezTo>
                  <a:pt x="470" y="251"/>
                  <a:pt x="470" y="251"/>
                  <a:pt x="470" y="252"/>
                </a:cubicBezTo>
                <a:cubicBezTo>
                  <a:pt x="467" y="255"/>
                  <a:pt x="467" y="255"/>
                  <a:pt x="467" y="255"/>
                </a:cubicBezTo>
                <a:cubicBezTo>
                  <a:pt x="464" y="256"/>
                  <a:pt x="464" y="256"/>
                  <a:pt x="464" y="256"/>
                </a:cubicBezTo>
                <a:cubicBezTo>
                  <a:pt x="453" y="257"/>
                  <a:pt x="453" y="257"/>
                  <a:pt x="453" y="257"/>
                </a:cubicBezTo>
                <a:cubicBezTo>
                  <a:pt x="455" y="256"/>
                  <a:pt x="455" y="256"/>
                  <a:pt x="455" y="256"/>
                </a:cubicBezTo>
                <a:cubicBezTo>
                  <a:pt x="457" y="254"/>
                  <a:pt x="457" y="254"/>
                  <a:pt x="457" y="254"/>
                </a:cubicBezTo>
                <a:cubicBezTo>
                  <a:pt x="458" y="253"/>
                  <a:pt x="458" y="253"/>
                  <a:pt x="458" y="253"/>
                </a:cubicBezTo>
                <a:cubicBezTo>
                  <a:pt x="462" y="250"/>
                  <a:pt x="462" y="250"/>
                  <a:pt x="462" y="250"/>
                </a:cubicBezTo>
                <a:cubicBezTo>
                  <a:pt x="473" y="248"/>
                  <a:pt x="473" y="248"/>
                  <a:pt x="473" y="248"/>
                </a:cubicBezTo>
                <a:cubicBezTo>
                  <a:pt x="473" y="248"/>
                  <a:pt x="473" y="248"/>
                  <a:pt x="473" y="248"/>
                </a:cubicBezTo>
                <a:cubicBezTo>
                  <a:pt x="480" y="242"/>
                  <a:pt x="480" y="242"/>
                  <a:pt x="480" y="242"/>
                </a:cubicBezTo>
                <a:cubicBezTo>
                  <a:pt x="480" y="242"/>
                  <a:pt x="480" y="242"/>
                  <a:pt x="480" y="242"/>
                </a:cubicBezTo>
                <a:cubicBezTo>
                  <a:pt x="481" y="241"/>
                  <a:pt x="481" y="241"/>
                  <a:pt x="481" y="241"/>
                </a:cubicBezTo>
                <a:cubicBezTo>
                  <a:pt x="484" y="240"/>
                  <a:pt x="484" y="240"/>
                  <a:pt x="484" y="240"/>
                </a:cubicBezTo>
                <a:cubicBezTo>
                  <a:pt x="498" y="241"/>
                  <a:pt x="498" y="241"/>
                  <a:pt x="498" y="241"/>
                </a:cubicBezTo>
                <a:cubicBezTo>
                  <a:pt x="502" y="242"/>
                  <a:pt x="502" y="242"/>
                  <a:pt x="502" y="242"/>
                </a:cubicBezTo>
                <a:cubicBezTo>
                  <a:pt x="506" y="242"/>
                  <a:pt x="506" y="242"/>
                  <a:pt x="506" y="242"/>
                </a:cubicBezTo>
                <a:cubicBezTo>
                  <a:pt x="506" y="242"/>
                  <a:pt x="506" y="242"/>
                  <a:pt x="506" y="242"/>
                </a:cubicBezTo>
                <a:cubicBezTo>
                  <a:pt x="506" y="242"/>
                  <a:pt x="506" y="242"/>
                  <a:pt x="506" y="242"/>
                </a:cubicBezTo>
                <a:cubicBezTo>
                  <a:pt x="511" y="242"/>
                  <a:pt x="511" y="242"/>
                  <a:pt x="511" y="242"/>
                </a:cubicBezTo>
                <a:cubicBezTo>
                  <a:pt x="514" y="242"/>
                  <a:pt x="514" y="242"/>
                  <a:pt x="514" y="242"/>
                </a:cubicBezTo>
                <a:cubicBezTo>
                  <a:pt x="515" y="242"/>
                  <a:pt x="515" y="242"/>
                  <a:pt x="515" y="242"/>
                </a:cubicBezTo>
                <a:cubicBezTo>
                  <a:pt x="515" y="242"/>
                  <a:pt x="515" y="242"/>
                  <a:pt x="516" y="242"/>
                </a:cubicBezTo>
                <a:cubicBezTo>
                  <a:pt x="516" y="242"/>
                  <a:pt x="516" y="242"/>
                  <a:pt x="516" y="242"/>
                </a:cubicBezTo>
                <a:cubicBezTo>
                  <a:pt x="520" y="241"/>
                  <a:pt x="520" y="241"/>
                  <a:pt x="520" y="241"/>
                </a:cubicBezTo>
                <a:cubicBezTo>
                  <a:pt x="524" y="239"/>
                  <a:pt x="524" y="239"/>
                  <a:pt x="524" y="239"/>
                </a:cubicBezTo>
                <a:cubicBezTo>
                  <a:pt x="523" y="238"/>
                  <a:pt x="523" y="238"/>
                  <a:pt x="523" y="238"/>
                </a:cubicBezTo>
                <a:cubicBezTo>
                  <a:pt x="522" y="239"/>
                  <a:pt x="522" y="239"/>
                  <a:pt x="522" y="239"/>
                </a:cubicBezTo>
                <a:cubicBezTo>
                  <a:pt x="523" y="238"/>
                  <a:pt x="523" y="238"/>
                  <a:pt x="523" y="238"/>
                </a:cubicBezTo>
                <a:cubicBezTo>
                  <a:pt x="527" y="237"/>
                  <a:pt x="527" y="237"/>
                  <a:pt x="527" y="237"/>
                </a:cubicBezTo>
                <a:cubicBezTo>
                  <a:pt x="527" y="235"/>
                  <a:pt x="527" y="235"/>
                  <a:pt x="527" y="235"/>
                </a:cubicBezTo>
                <a:cubicBezTo>
                  <a:pt x="523" y="236"/>
                  <a:pt x="523" y="236"/>
                  <a:pt x="523" y="236"/>
                </a:cubicBezTo>
                <a:cubicBezTo>
                  <a:pt x="523" y="236"/>
                  <a:pt x="523" y="236"/>
                  <a:pt x="523" y="236"/>
                </a:cubicBezTo>
                <a:cubicBezTo>
                  <a:pt x="515" y="240"/>
                  <a:pt x="515" y="240"/>
                  <a:pt x="515" y="240"/>
                </a:cubicBezTo>
                <a:cubicBezTo>
                  <a:pt x="515" y="240"/>
                  <a:pt x="515" y="240"/>
                  <a:pt x="515" y="240"/>
                </a:cubicBezTo>
                <a:cubicBezTo>
                  <a:pt x="514" y="241"/>
                  <a:pt x="514" y="241"/>
                  <a:pt x="514" y="241"/>
                </a:cubicBezTo>
                <a:cubicBezTo>
                  <a:pt x="506" y="241"/>
                  <a:pt x="506" y="241"/>
                  <a:pt x="506" y="241"/>
                </a:cubicBezTo>
                <a:cubicBezTo>
                  <a:pt x="502" y="240"/>
                  <a:pt x="502" y="240"/>
                  <a:pt x="502" y="240"/>
                </a:cubicBezTo>
                <a:cubicBezTo>
                  <a:pt x="498" y="240"/>
                  <a:pt x="498" y="240"/>
                  <a:pt x="498" y="240"/>
                </a:cubicBezTo>
                <a:cubicBezTo>
                  <a:pt x="484" y="238"/>
                  <a:pt x="484" y="238"/>
                  <a:pt x="484" y="238"/>
                </a:cubicBezTo>
                <a:cubicBezTo>
                  <a:pt x="484" y="238"/>
                  <a:pt x="484" y="238"/>
                  <a:pt x="484" y="238"/>
                </a:cubicBezTo>
                <a:cubicBezTo>
                  <a:pt x="483" y="239"/>
                  <a:pt x="483" y="239"/>
                  <a:pt x="483" y="239"/>
                </a:cubicBezTo>
                <a:cubicBezTo>
                  <a:pt x="483" y="239"/>
                  <a:pt x="483" y="239"/>
                  <a:pt x="483" y="239"/>
                </a:cubicBezTo>
                <a:cubicBezTo>
                  <a:pt x="492" y="234"/>
                  <a:pt x="492" y="234"/>
                  <a:pt x="492" y="234"/>
                </a:cubicBezTo>
                <a:cubicBezTo>
                  <a:pt x="500" y="233"/>
                  <a:pt x="500" y="233"/>
                  <a:pt x="500" y="233"/>
                </a:cubicBezTo>
                <a:cubicBezTo>
                  <a:pt x="515" y="236"/>
                  <a:pt x="515" y="236"/>
                  <a:pt x="515" y="236"/>
                </a:cubicBezTo>
                <a:cubicBezTo>
                  <a:pt x="516" y="235"/>
                  <a:pt x="516" y="235"/>
                  <a:pt x="516" y="235"/>
                </a:cubicBezTo>
                <a:cubicBezTo>
                  <a:pt x="504" y="232"/>
                  <a:pt x="504" y="232"/>
                  <a:pt x="504" y="232"/>
                </a:cubicBezTo>
                <a:cubicBezTo>
                  <a:pt x="508" y="231"/>
                  <a:pt x="508" y="231"/>
                  <a:pt x="508" y="231"/>
                </a:cubicBezTo>
                <a:cubicBezTo>
                  <a:pt x="507" y="230"/>
                  <a:pt x="507" y="230"/>
                  <a:pt x="507" y="230"/>
                </a:cubicBezTo>
                <a:cubicBezTo>
                  <a:pt x="503" y="231"/>
                  <a:pt x="503" y="231"/>
                  <a:pt x="503" y="231"/>
                </a:cubicBezTo>
                <a:cubicBezTo>
                  <a:pt x="500" y="231"/>
                  <a:pt x="500" y="231"/>
                  <a:pt x="500" y="231"/>
                </a:cubicBezTo>
                <a:cubicBezTo>
                  <a:pt x="499" y="231"/>
                  <a:pt x="499" y="231"/>
                  <a:pt x="499" y="231"/>
                </a:cubicBezTo>
                <a:cubicBezTo>
                  <a:pt x="495" y="231"/>
                  <a:pt x="495" y="231"/>
                  <a:pt x="495" y="231"/>
                </a:cubicBezTo>
                <a:cubicBezTo>
                  <a:pt x="495" y="231"/>
                  <a:pt x="494" y="231"/>
                  <a:pt x="494" y="231"/>
                </a:cubicBezTo>
                <a:cubicBezTo>
                  <a:pt x="492" y="233"/>
                  <a:pt x="492" y="233"/>
                  <a:pt x="492" y="233"/>
                </a:cubicBezTo>
                <a:cubicBezTo>
                  <a:pt x="486" y="233"/>
                  <a:pt x="486" y="233"/>
                  <a:pt x="486" y="233"/>
                </a:cubicBezTo>
                <a:cubicBezTo>
                  <a:pt x="485" y="234"/>
                  <a:pt x="485" y="234"/>
                  <a:pt x="485" y="234"/>
                </a:cubicBezTo>
                <a:cubicBezTo>
                  <a:pt x="483" y="235"/>
                  <a:pt x="483" y="235"/>
                  <a:pt x="483" y="235"/>
                </a:cubicBezTo>
                <a:cubicBezTo>
                  <a:pt x="484" y="233"/>
                  <a:pt x="484" y="233"/>
                  <a:pt x="484" y="233"/>
                </a:cubicBezTo>
                <a:cubicBezTo>
                  <a:pt x="484" y="229"/>
                  <a:pt x="484" y="229"/>
                  <a:pt x="484" y="229"/>
                </a:cubicBezTo>
                <a:cubicBezTo>
                  <a:pt x="488" y="228"/>
                  <a:pt x="488" y="228"/>
                  <a:pt x="488" y="228"/>
                </a:cubicBezTo>
                <a:cubicBezTo>
                  <a:pt x="488" y="228"/>
                  <a:pt x="488" y="228"/>
                  <a:pt x="488" y="228"/>
                </a:cubicBezTo>
                <a:cubicBezTo>
                  <a:pt x="497" y="223"/>
                  <a:pt x="497" y="223"/>
                  <a:pt x="497" y="223"/>
                </a:cubicBezTo>
                <a:cubicBezTo>
                  <a:pt x="508" y="225"/>
                  <a:pt x="508" y="225"/>
                  <a:pt x="508" y="225"/>
                </a:cubicBezTo>
                <a:cubicBezTo>
                  <a:pt x="508" y="224"/>
                  <a:pt x="508" y="224"/>
                  <a:pt x="508" y="224"/>
                </a:cubicBezTo>
                <a:cubicBezTo>
                  <a:pt x="499" y="222"/>
                  <a:pt x="499" y="222"/>
                  <a:pt x="499" y="222"/>
                </a:cubicBezTo>
                <a:cubicBezTo>
                  <a:pt x="500" y="222"/>
                  <a:pt x="500" y="222"/>
                  <a:pt x="500" y="222"/>
                </a:cubicBezTo>
                <a:cubicBezTo>
                  <a:pt x="520" y="213"/>
                  <a:pt x="520" y="213"/>
                  <a:pt x="520" y="213"/>
                </a:cubicBezTo>
                <a:cubicBezTo>
                  <a:pt x="519" y="212"/>
                  <a:pt x="519" y="212"/>
                  <a:pt x="519" y="212"/>
                </a:cubicBezTo>
                <a:cubicBezTo>
                  <a:pt x="499" y="221"/>
                  <a:pt x="499" y="221"/>
                  <a:pt x="499" y="221"/>
                </a:cubicBezTo>
                <a:cubicBezTo>
                  <a:pt x="497" y="222"/>
                  <a:pt x="497" y="222"/>
                  <a:pt x="497" y="222"/>
                </a:cubicBezTo>
                <a:cubicBezTo>
                  <a:pt x="495" y="222"/>
                  <a:pt x="495" y="222"/>
                  <a:pt x="495" y="222"/>
                </a:cubicBezTo>
                <a:cubicBezTo>
                  <a:pt x="495" y="222"/>
                  <a:pt x="495" y="222"/>
                  <a:pt x="494" y="222"/>
                </a:cubicBezTo>
                <a:cubicBezTo>
                  <a:pt x="490" y="222"/>
                  <a:pt x="490" y="222"/>
                  <a:pt x="490" y="222"/>
                </a:cubicBezTo>
                <a:cubicBezTo>
                  <a:pt x="490" y="222"/>
                  <a:pt x="490" y="222"/>
                  <a:pt x="490" y="222"/>
                </a:cubicBezTo>
                <a:cubicBezTo>
                  <a:pt x="486" y="225"/>
                  <a:pt x="486" y="225"/>
                  <a:pt x="486" y="225"/>
                </a:cubicBezTo>
                <a:cubicBezTo>
                  <a:pt x="484" y="227"/>
                  <a:pt x="484" y="227"/>
                  <a:pt x="484" y="227"/>
                </a:cubicBezTo>
                <a:cubicBezTo>
                  <a:pt x="483" y="226"/>
                  <a:pt x="483" y="226"/>
                  <a:pt x="483" y="226"/>
                </a:cubicBezTo>
                <a:cubicBezTo>
                  <a:pt x="483" y="224"/>
                  <a:pt x="483" y="224"/>
                  <a:pt x="483" y="224"/>
                </a:cubicBezTo>
                <a:cubicBezTo>
                  <a:pt x="484" y="220"/>
                  <a:pt x="484" y="220"/>
                  <a:pt x="484" y="220"/>
                </a:cubicBezTo>
                <a:cubicBezTo>
                  <a:pt x="484" y="220"/>
                  <a:pt x="484" y="220"/>
                  <a:pt x="484" y="220"/>
                </a:cubicBezTo>
                <a:cubicBezTo>
                  <a:pt x="483" y="211"/>
                  <a:pt x="483" y="211"/>
                  <a:pt x="483" y="211"/>
                </a:cubicBezTo>
                <a:cubicBezTo>
                  <a:pt x="481" y="211"/>
                  <a:pt x="481" y="211"/>
                  <a:pt x="481" y="211"/>
                </a:cubicBezTo>
                <a:cubicBezTo>
                  <a:pt x="482" y="220"/>
                  <a:pt x="482" y="220"/>
                  <a:pt x="482" y="220"/>
                </a:cubicBezTo>
                <a:cubicBezTo>
                  <a:pt x="482" y="222"/>
                  <a:pt x="482" y="222"/>
                  <a:pt x="482" y="222"/>
                </a:cubicBezTo>
                <a:cubicBezTo>
                  <a:pt x="479" y="216"/>
                  <a:pt x="479" y="216"/>
                  <a:pt x="479" y="216"/>
                </a:cubicBezTo>
                <a:cubicBezTo>
                  <a:pt x="479" y="216"/>
                  <a:pt x="479" y="216"/>
                  <a:pt x="479" y="216"/>
                </a:cubicBezTo>
                <a:cubicBezTo>
                  <a:pt x="477" y="212"/>
                  <a:pt x="477" y="212"/>
                  <a:pt x="477" y="212"/>
                </a:cubicBezTo>
                <a:cubicBezTo>
                  <a:pt x="486" y="206"/>
                  <a:pt x="486" y="206"/>
                  <a:pt x="486" y="206"/>
                </a:cubicBezTo>
                <a:cubicBezTo>
                  <a:pt x="485" y="204"/>
                  <a:pt x="485" y="204"/>
                  <a:pt x="485" y="204"/>
                </a:cubicBezTo>
                <a:cubicBezTo>
                  <a:pt x="476" y="210"/>
                  <a:pt x="476" y="210"/>
                  <a:pt x="476" y="210"/>
                </a:cubicBezTo>
                <a:cubicBezTo>
                  <a:pt x="478" y="207"/>
                  <a:pt x="478" y="207"/>
                  <a:pt x="478" y="207"/>
                </a:cubicBezTo>
                <a:cubicBezTo>
                  <a:pt x="481" y="205"/>
                  <a:pt x="481" y="205"/>
                  <a:pt x="481" y="205"/>
                </a:cubicBezTo>
                <a:cubicBezTo>
                  <a:pt x="480" y="203"/>
                  <a:pt x="480" y="203"/>
                  <a:pt x="480" y="203"/>
                </a:cubicBezTo>
                <a:cubicBezTo>
                  <a:pt x="477" y="206"/>
                  <a:pt x="477" y="206"/>
                  <a:pt x="477" y="206"/>
                </a:cubicBezTo>
                <a:cubicBezTo>
                  <a:pt x="476" y="206"/>
                  <a:pt x="476" y="206"/>
                  <a:pt x="476" y="206"/>
                </a:cubicBezTo>
                <a:cubicBezTo>
                  <a:pt x="475" y="209"/>
                  <a:pt x="475" y="209"/>
                  <a:pt x="475" y="209"/>
                </a:cubicBezTo>
                <a:cubicBezTo>
                  <a:pt x="474" y="209"/>
                  <a:pt x="474" y="209"/>
                  <a:pt x="474" y="209"/>
                </a:cubicBezTo>
                <a:cubicBezTo>
                  <a:pt x="474" y="208"/>
                  <a:pt x="474" y="208"/>
                  <a:pt x="474" y="208"/>
                </a:cubicBezTo>
                <a:cubicBezTo>
                  <a:pt x="470" y="206"/>
                  <a:pt x="470" y="206"/>
                  <a:pt x="470" y="206"/>
                </a:cubicBezTo>
                <a:cubicBezTo>
                  <a:pt x="469" y="207"/>
                  <a:pt x="469" y="207"/>
                  <a:pt x="469" y="207"/>
                </a:cubicBezTo>
                <a:cubicBezTo>
                  <a:pt x="470" y="208"/>
                  <a:pt x="470" y="208"/>
                  <a:pt x="470" y="208"/>
                </a:cubicBezTo>
                <a:cubicBezTo>
                  <a:pt x="468" y="210"/>
                  <a:pt x="468" y="210"/>
                  <a:pt x="468" y="210"/>
                </a:cubicBezTo>
                <a:cubicBezTo>
                  <a:pt x="463" y="213"/>
                  <a:pt x="463" y="213"/>
                  <a:pt x="463" y="213"/>
                </a:cubicBezTo>
                <a:cubicBezTo>
                  <a:pt x="463" y="212"/>
                  <a:pt x="463" y="212"/>
                  <a:pt x="463" y="212"/>
                </a:cubicBezTo>
                <a:cubicBezTo>
                  <a:pt x="463" y="212"/>
                  <a:pt x="463" y="212"/>
                  <a:pt x="462" y="212"/>
                </a:cubicBezTo>
                <a:cubicBezTo>
                  <a:pt x="456" y="213"/>
                  <a:pt x="456" y="213"/>
                  <a:pt x="456" y="213"/>
                </a:cubicBezTo>
                <a:cubicBezTo>
                  <a:pt x="455" y="205"/>
                  <a:pt x="455" y="205"/>
                  <a:pt x="455" y="205"/>
                </a:cubicBezTo>
                <a:cubicBezTo>
                  <a:pt x="462" y="201"/>
                  <a:pt x="462" y="201"/>
                  <a:pt x="462" y="201"/>
                </a:cubicBezTo>
                <a:cubicBezTo>
                  <a:pt x="462" y="199"/>
                  <a:pt x="462" y="199"/>
                  <a:pt x="462" y="199"/>
                </a:cubicBezTo>
                <a:cubicBezTo>
                  <a:pt x="454" y="203"/>
                  <a:pt x="454" y="203"/>
                  <a:pt x="454" y="203"/>
                </a:cubicBezTo>
                <a:cubicBezTo>
                  <a:pt x="453" y="200"/>
                  <a:pt x="453" y="200"/>
                  <a:pt x="453" y="200"/>
                </a:cubicBezTo>
                <a:cubicBezTo>
                  <a:pt x="452" y="201"/>
                  <a:pt x="452" y="201"/>
                  <a:pt x="452" y="201"/>
                </a:cubicBezTo>
                <a:cubicBezTo>
                  <a:pt x="453" y="204"/>
                  <a:pt x="453" y="204"/>
                  <a:pt x="453" y="204"/>
                </a:cubicBezTo>
                <a:cubicBezTo>
                  <a:pt x="450" y="206"/>
                  <a:pt x="450" y="206"/>
                  <a:pt x="450" y="206"/>
                </a:cubicBezTo>
                <a:cubicBezTo>
                  <a:pt x="444" y="210"/>
                  <a:pt x="444" y="210"/>
                  <a:pt x="444" y="210"/>
                </a:cubicBezTo>
                <a:cubicBezTo>
                  <a:pt x="440" y="201"/>
                  <a:pt x="440" y="201"/>
                  <a:pt x="440" y="201"/>
                </a:cubicBezTo>
                <a:cubicBezTo>
                  <a:pt x="439" y="202"/>
                  <a:pt x="439" y="202"/>
                  <a:pt x="439" y="202"/>
                </a:cubicBezTo>
                <a:cubicBezTo>
                  <a:pt x="443" y="210"/>
                  <a:pt x="443" y="210"/>
                  <a:pt x="443" y="210"/>
                </a:cubicBezTo>
                <a:cubicBezTo>
                  <a:pt x="442" y="211"/>
                  <a:pt x="442" y="211"/>
                  <a:pt x="442" y="211"/>
                </a:cubicBezTo>
                <a:cubicBezTo>
                  <a:pt x="440" y="211"/>
                  <a:pt x="440" y="211"/>
                  <a:pt x="440" y="211"/>
                </a:cubicBezTo>
                <a:cubicBezTo>
                  <a:pt x="435" y="212"/>
                  <a:pt x="435" y="212"/>
                  <a:pt x="435" y="212"/>
                </a:cubicBezTo>
                <a:cubicBezTo>
                  <a:pt x="432" y="213"/>
                  <a:pt x="432" y="213"/>
                  <a:pt x="432" y="213"/>
                </a:cubicBezTo>
                <a:cubicBezTo>
                  <a:pt x="428" y="212"/>
                  <a:pt x="428" y="212"/>
                  <a:pt x="428" y="212"/>
                </a:cubicBezTo>
                <a:cubicBezTo>
                  <a:pt x="427" y="212"/>
                  <a:pt x="427" y="212"/>
                  <a:pt x="427" y="212"/>
                </a:cubicBezTo>
                <a:cubicBezTo>
                  <a:pt x="423" y="212"/>
                  <a:pt x="423" y="212"/>
                  <a:pt x="423" y="212"/>
                </a:cubicBezTo>
                <a:cubicBezTo>
                  <a:pt x="419" y="212"/>
                  <a:pt x="419" y="212"/>
                  <a:pt x="419" y="212"/>
                </a:cubicBezTo>
                <a:cubicBezTo>
                  <a:pt x="422" y="209"/>
                  <a:pt x="422" y="209"/>
                  <a:pt x="422" y="209"/>
                </a:cubicBezTo>
                <a:cubicBezTo>
                  <a:pt x="427" y="203"/>
                  <a:pt x="427" y="203"/>
                  <a:pt x="427" y="203"/>
                </a:cubicBezTo>
                <a:cubicBezTo>
                  <a:pt x="429" y="203"/>
                  <a:pt x="429" y="203"/>
                  <a:pt x="429" y="203"/>
                </a:cubicBezTo>
                <a:cubicBezTo>
                  <a:pt x="438" y="203"/>
                  <a:pt x="438" y="203"/>
                  <a:pt x="438" y="203"/>
                </a:cubicBezTo>
                <a:cubicBezTo>
                  <a:pt x="438" y="202"/>
                  <a:pt x="438" y="202"/>
                  <a:pt x="438" y="202"/>
                </a:cubicBezTo>
                <a:cubicBezTo>
                  <a:pt x="429" y="201"/>
                  <a:pt x="429" y="201"/>
                  <a:pt x="429" y="201"/>
                </a:cubicBezTo>
                <a:cubicBezTo>
                  <a:pt x="429" y="201"/>
                  <a:pt x="429" y="201"/>
                  <a:pt x="429" y="201"/>
                </a:cubicBezTo>
                <a:cubicBezTo>
                  <a:pt x="431" y="199"/>
                  <a:pt x="431" y="199"/>
                  <a:pt x="431" y="199"/>
                </a:cubicBezTo>
                <a:cubicBezTo>
                  <a:pt x="431" y="199"/>
                  <a:pt x="431" y="199"/>
                  <a:pt x="431" y="199"/>
                </a:cubicBezTo>
                <a:cubicBezTo>
                  <a:pt x="434" y="195"/>
                  <a:pt x="434" y="195"/>
                  <a:pt x="434" y="195"/>
                </a:cubicBezTo>
                <a:cubicBezTo>
                  <a:pt x="434" y="195"/>
                  <a:pt x="434" y="195"/>
                  <a:pt x="434" y="195"/>
                </a:cubicBezTo>
                <a:cubicBezTo>
                  <a:pt x="435" y="191"/>
                  <a:pt x="435" y="191"/>
                  <a:pt x="435" y="191"/>
                </a:cubicBezTo>
                <a:cubicBezTo>
                  <a:pt x="440" y="184"/>
                  <a:pt x="440" y="184"/>
                  <a:pt x="440" y="184"/>
                </a:cubicBezTo>
                <a:cubicBezTo>
                  <a:pt x="447" y="178"/>
                  <a:pt x="447" y="178"/>
                  <a:pt x="447" y="178"/>
                </a:cubicBezTo>
                <a:cubicBezTo>
                  <a:pt x="451" y="177"/>
                  <a:pt x="451" y="177"/>
                  <a:pt x="451" y="177"/>
                </a:cubicBezTo>
                <a:cubicBezTo>
                  <a:pt x="450" y="175"/>
                  <a:pt x="450" y="175"/>
                  <a:pt x="450" y="175"/>
                </a:cubicBezTo>
                <a:cubicBezTo>
                  <a:pt x="446" y="177"/>
                  <a:pt x="446" y="177"/>
                  <a:pt x="446" y="177"/>
                </a:cubicBezTo>
                <a:cubicBezTo>
                  <a:pt x="446" y="177"/>
                  <a:pt x="446" y="177"/>
                  <a:pt x="446" y="177"/>
                </a:cubicBezTo>
                <a:cubicBezTo>
                  <a:pt x="439" y="183"/>
                  <a:pt x="439" y="183"/>
                  <a:pt x="439" y="183"/>
                </a:cubicBezTo>
                <a:cubicBezTo>
                  <a:pt x="434" y="190"/>
                  <a:pt x="434" y="190"/>
                  <a:pt x="434" y="190"/>
                </a:cubicBezTo>
                <a:cubicBezTo>
                  <a:pt x="433" y="190"/>
                  <a:pt x="433" y="190"/>
                  <a:pt x="433" y="190"/>
                </a:cubicBezTo>
                <a:cubicBezTo>
                  <a:pt x="432" y="194"/>
                  <a:pt x="432" y="194"/>
                  <a:pt x="432" y="194"/>
                </a:cubicBezTo>
                <a:cubicBezTo>
                  <a:pt x="432" y="195"/>
                  <a:pt x="432" y="195"/>
                  <a:pt x="432" y="195"/>
                </a:cubicBezTo>
                <a:cubicBezTo>
                  <a:pt x="432" y="195"/>
                  <a:pt x="432" y="195"/>
                  <a:pt x="432" y="195"/>
                </a:cubicBezTo>
                <a:cubicBezTo>
                  <a:pt x="432" y="195"/>
                  <a:pt x="432" y="195"/>
                  <a:pt x="432" y="195"/>
                </a:cubicBezTo>
                <a:cubicBezTo>
                  <a:pt x="433" y="185"/>
                  <a:pt x="433" y="185"/>
                  <a:pt x="433" y="185"/>
                </a:cubicBezTo>
                <a:cubicBezTo>
                  <a:pt x="433" y="185"/>
                  <a:pt x="433" y="185"/>
                  <a:pt x="433" y="185"/>
                </a:cubicBezTo>
                <a:cubicBezTo>
                  <a:pt x="431" y="176"/>
                  <a:pt x="431" y="176"/>
                  <a:pt x="431" y="176"/>
                </a:cubicBezTo>
                <a:cubicBezTo>
                  <a:pt x="431" y="175"/>
                  <a:pt x="431" y="175"/>
                  <a:pt x="431" y="175"/>
                </a:cubicBezTo>
                <a:cubicBezTo>
                  <a:pt x="432" y="174"/>
                  <a:pt x="432" y="174"/>
                  <a:pt x="432" y="174"/>
                </a:cubicBezTo>
                <a:cubicBezTo>
                  <a:pt x="432" y="174"/>
                  <a:pt x="432" y="174"/>
                  <a:pt x="432" y="174"/>
                </a:cubicBezTo>
                <a:cubicBezTo>
                  <a:pt x="436" y="166"/>
                  <a:pt x="436" y="166"/>
                  <a:pt x="436" y="166"/>
                </a:cubicBezTo>
                <a:cubicBezTo>
                  <a:pt x="436" y="166"/>
                  <a:pt x="436" y="165"/>
                  <a:pt x="436" y="165"/>
                </a:cubicBezTo>
                <a:cubicBezTo>
                  <a:pt x="436" y="161"/>
                  <a:pt x="436" y="161"/>
                  <a:pt x="436" y="161"/>
                </a:cubicBezTo>
                <a:cubicBezTo>
                  <a:pt x="436" y="156"/>
                  <a:pt x="436" y="156"/>
                  <a:pt x="436" y="156"/>
                </a:cubicBezTo>
                <a:cubicBezTo>
                  <a:pt x="435" y="156"/>
                  <a:pt x="435" y="156"/>
                  <a:pt x="435" y="156"/>
                </a:cubicBezTo>
                <a:cubicBezTo>
                  <a:pt x="435" y="161"/>
                  <a:pt x="435" y="161"/>
                  <a:pt x="435" y="161"/>
                </a:cubicBezTo>
                <a:cubicBezTo>
                  <a:pt x="435" y="165"/>
                  <a:pt x="435" y="165"/>
                  <a:pt x="435" y="165"/>
                </a:cubicBezTo>
                <a:cubicBezTo>
                  <a:pt x="431" y="172"/>
                  <a:pt x="431" y="172"/>
                  <a:pt x="431" y="172"/>
                </a:cubicBezTo>
                <a:cubicBezTo>
                  <a:pt x="433" y="159"/>
                  <a:pt x="433" y="159"/>
                  <a:pt x="433" y="159"/>
                </a:cubicBezTo>
                <a:cubicBezTo>
                  <a:pt x="434" y="155"/>
                  <a:pt x="434" y="155"/>
                  <a:pt x="434" y="155"/>
                </a:cubicBezTo>
                <a:cubicBezTo>
                  <a:pt x="433" y="154"/>
                  <a:pt x="433" y="154"/>
                  <a:pt x="433" y="154"/>
                </a:cubicBezTo>
                <a:cubicBezTo>
                  <a:pt x="432" y="159"/>
                  <a:pt x="432" y="159"/>
                  <a:pt x="432" y="159"/>
                </a:cubicBezTo>
                <a:cubicBezTo>
                  <a:pt x="430" y="174"/>
                  <a:pt x="430" y="174"/>
                  <a:pt x="430" y="174"/>
                </a:cubicBezTo>
                <a:cubicBezTo>
                  <a:pt x="421" y="181"/>
                  <a:pt x="421" y="181"/>
                  <a:pt x="421" y="181"/>
                </a:cubicBezTo>
                <a:cubicBezTo>
                  <a:pt x="419" y="182"/>
                  <a:pt x="419" y="182"/>
                  <a:pt x="419" y="182"/>
                </a:cubicBezTo>
                <a:cubicBezTo>
                  <a:pt x="422" y="177"/>
                  <a:pt x="422" y="177"/>
                  <a:pt x="422" y="177"/>
                </a:cubicBezTo>
                <a:cubicBezTo>
                  <a:pt x="422" y="177"/>
                  <a:pt x="422" y="177"/>
                  <a:pt x="422" y="176"/>
                </a:cubicBezTo>
                <a:cubicBezTo>
                  <a:pt x="424" y="170"/>
                  <a:pt x="424" y="170"/>
                  <a:pt x="424" y="170"/>
                </a:cubicBezTo>
                <a:cubicBezTo>
                  <a:pt x="430" y="157"/>
                  <a:pt x="430" y="157"/>
                  <a:pt x="430" y="157"/>
                </a:cubicBezTo>
                <a:cubicBezTo>
                  <a:pt x="430" y="157"/>
                  <a:pt x="430" y="156"/>
                  <a:pt x="430" y="156"/>
                </a:cubicBezTo>
                <a:cubicBezTo>
                  <a:pt x="432" y="149"/>
                  <a:pt x="432" y="149"/>
                  <a:pt x="432" y="149"/>
                </a:cubicBezTo>
                <a:cubicBezTo>
                  <a:pt x="432" y="149"/>
                  <a:pt x="432" y="149"/>
                  <a:pt x="432" y="149"/>
                </a:cubicBezTo>
                <a:cubicBezTo>
                  <a:pt x="432" y="149"/>
                  <a:pt x="432" y="149"/>
                  <a:pt x="432" y="149"/>
                </a:cubicBezTo>
                <a:cubicBezTo>
                  <a:pt x="432" y="145"/>
                  <a:pt x="432" y="145"/>
                  <a:pt x="432" y="145"/>
                </a:cubicBezTo>
                <a:cubicBezTo>
                  <a:pt x="435" y="141"/>
                  <a:pt x="435" y="141"/>
                  <a:pt x="435" y="141"/>
                </a:cubicBezTo>
                <a:cubicBezTo>
                  <a:pt x="435" y="141"/>
                  <a:pt x="435" y="141"/>
                  <a:pt x="435" y="141"/>
                </a:cubicBezTo>
                <a:cubicBezTo>
                  <a:pt x="435" y="138"/>
                  <a:pt x="435" y="138"/>
                  <a:pt x="435" y="138"/>
                </a:cubicBezTo>
                <a:cubicBezTo>
                  <a:pt x="441" y="132"/>
                  <a:pt x="441" y="132"/>
                  <a:pt x="441" y="132"/>
                </a:cubicBezTo>
                <a:cubicBezTo>
                  <a:pt x="444" y="129"/>
                  <a:pt x="444" y="129"/>
                  <a:pt x="444" y="129"/>
                </a:cubicBezTo>
                <a:cubicBezTo>
                  <a:pt x="447" y="126"/>
                  <a:pt x="447" y="126"/>
                  <a:pt x="447" y="126"/>
                </a:cubicBezTo>
                <a:cubicBezTo>
                  <a:pt x="447" y="126"/>
                  <a:pt x="447" y="125"/>
                  <a:pt x="447" y="125"/>
                </a:cubicBezTo>
                <a:cubicBezTo>
                  <a:pt x="448" y="121"/>
                  <a:pt x="448" y="121"/>
                  <a:pt x="448" y="121"/>
                </a:cubicBezTo>
                <a:cubicBezTo>
                  <a:pt x="449" y="117"/>
                  <a:pt x="449" y="117"/>
                  <a:pt x="449" y="117"/>
                </a:cubicBezTo>
                <a:cubicBezTo>
                  <a:pt x="452" y="108"/>
                  <a:pt x="452" y="108"/>
                  <a:pt x="452" y="108"/>
                </a:cubicBezTo>
                <a:cubicBezTo>
                  <a:pt x="452" y="108"/>
                  <a:pt x="452" y="108"/>
                  <a:pt x="452" y="108"/>
                </a:cubicBezTo>
                <a:cubicBezTo>
                  <a:pt x="452" y="108"/>
                  <a:pt x="452" y="108"/>
                  <a:pt x="452" y="108"/>
                </a:cubicBezTo>
                <a:cubicBezTo>
                  <a:pt x="454" y="105"/>
                  <a:pt x="454" y="105"/>
                  <a:pt x="454" y="105"/>
                </a:cubicBezTo>
                <a:cubicBezTo>
                  <a:pt x="464" y="99"/>
                  <a:pt x="464" y="99"/>
                  <a:pt x="464" y="99"/>
                </a:cubicBezTo>
                <a:cubicBezTo>
                  <a:pt x="464" y="99"/>
                  <a:pt x="464" y="99"/>
                  <a:pt x="464" y="99"/>
                </a:cubicBezTo>
                <a:cubicBezTo>
                  <a:pt x="476" y="80"/>
                  <a:pt x="476" y="80"/>
                  <a:pt x="476" y="80"/>
                </a:cubicBezTo>
                <a:cubicBezTo>
                  <a:pt x="474" y="79"/>
                  <a:pt x="474" y="79"/>
                  <a:pt x="474" y="79"/>
                </a:cubicBezTo>
                <a:cubicBezTo>
                  <a:pt x="463" y="98"/>
                  <a:pt x="463" y="98"/>
                  <a:pt x="463" y="98"/>
                </a:cubicBezTo>
                <a:cubicBezTo>
                  <a:pt x="455" y="102"/>
                  <a:pt x="455" y="102"/>
                  <a:pt x="455" y="102"/>
                </a:cubicBezTo>
                <a:cubicBezTo>
                  <a:pt x="458" y="97"/>
                  <a:pt x="458" y="97"/>
                  <a:pt x="458" y="97"/>
                </a:cubicBezTo>
                <a:cubicBezTo>
                  <a:pt x="457" y="97"/>
                  <a:pt x="457" y="97"/>
                  <a:pt x="457" y="97"/>
                </a:cubicBezTo>
                <a:cubicBezTo>
                  <a:pt x="457" y="96"/>
                  <a:pt x="457" y="96"/>
                  <a:pt x="457" y="96"/>
                </a:cubicBezTo>
                <a:cubicBezTo>
                  <a:pt x="464" y="90"/>
                  <a:pt x="464" y="90"/>
                  <a:pt x="464" y="90"/>
                </a:cubicBezTo>
                <a:cubicBezTo>
                  <a:pt x="464" y="90"/>
                  <a:pt x="464" y="90"/>
                  <a:pt x="464" y="90"/>
                </a:cubicBezTo>
                <a:cubicBezTo>
                  <a:pt x="466" y="86"/>
                  <a:pt x="466" y="86"/>
                  <a:pt x="466" y="86"/>
                </a:cubicBezTo>
                <a:cubicBezTo>
                  <a:pt x="466" y="86"/>
                  <a:pt x="466" y="85"/>
                  <a:pt x="466" y="85"/>
                </a:cubicBezTo>
                <a:cubicBezTo>
                  <a:pt x="465" y="81"/>
                  <a:pt x="465" y="81"/>
                  <a:pt x="465" y="81"/>
                </a:cubicBezTo>
                <a:cubicBezTo>
                  <a:pt x="465" y="81"/>
                  <a:pt x="465" y="81"/>
                  <a:pt x="465" y="81"/>
                </a:cubicBezTo>
                <a:cubicBezTo>
                  <a:pt x="465" y="81"/>
                  <a:pt x="465" y="81"/>
                  <a:pt x="465" y="81"/>
                </a:cubicBezTo>
                <a:cubicBezTo>
                  <a:pt x="463" y="68"/>
                  <a:pt x="463" y="68"/>
                  <a:pt x="463" y="68"/>
                </a:cubicBezTo>
                <a:cubicBezTo>
                  <a:pt x="465" y="64"/>
                  <a:pt x="465" y="64"/>
                  <a:pt x="465" y="64"/>
                </a:cubicBezTo>
                <a:cubicBezTo>
                  <a:pt x="469" y="59"/>
                  <a:pt x="469" y="59"/>
                  <a:pt x="469" y="59"/>
                </a:cubicBezTo>
                <a:cubicBezTo>
                  <a:pt x="469" y="59"/>
                  <a:pt x="469" y="59"/>
                  <a:pt x="469" y="59"/>
                </a:cubicBezTo>
                <a:cubicBezTo>
                  <a:pt x="470" y="59"/>
                  <a:pt x="470" y="59"/>
                  <a:pt x="470" y="58"/>
                </a:cubicBezTo>
                <a:cubicBezTo>
                  <a:pt x="474" y="55"/>
                  <a:pt x="474" y="55"/>
                  <a:pt x="474" y="55"/>
                </a:cubicBezTo>
                <a:cubicBezTo>
                  <a:pt x="478" y="53"/>
                  <a:pt x="478" y="53"/>
                  <a:pt x="478" y="53"/>
                </a:cubicBezTo>
                <a:cubicBezTo>
                  <a:pt x="478" y="53"/>
                  <a:pt x="478" y="53"/>
                  <a:pt x="478" y="53"/>
                </a:cubicBezTo>
                <a:cubicBezTo>
                  <a:pt x="498" y="35"/>
                  <a:pt x="498" y="35"/>
                  <a:pt x="498" y="35"/>
                </a:cubicBezTo>
                <a:cubicBezTo>
                  <a:pt x="496" y="33"/>
                  <a:pt x="496" y="33"/>
                  <a:pt x="496" y="33"/>
                </a:cubicBezTo>
                <a:cubicBezTo>
                  <a:pt x="476" y="51"/>
                  <a:pt x="476" y="51"/>
                  <a:pt x="476" y="51"/>
                </a:cubicBezTo>
                <a:cubicBezTo>
                  <a:pt x="483" y="44"/>
                  <a:pt x="483" y="44"/>
                  <a:pt x="483" y="44"/>
                </a:cubicBezTo>
                <a:cubicBezTo>
                  <a:pt x="486" y="42"/>
                  <a:pt x="486" y="42"/>
                  <a:pt x="486" y="42"/>
                </a:cubicBezTo>
                <a:cubicBezTo>
                  <a:pt x="485" y="41"/>
                  <a:pt x="485" y="41"/>
                  <a:pt x="485" y="41"/>
                </a:cubicBezTo>
                <a:cubicBezTo>
                  <a:pt x="485" y="41"/>
                  <a:pt x="485" y="41"/>
                  <a:pt x="485" y="41"/>
                </a:cubicBezTo>
                <a:cubicBezTo>
                  <a:pt x="495" y="31"/>
                  <a:pt x="495" y="31"/>
                  <a:pt x="495" y="31"/>
                </a:cubicBezTo>
                <a:cubicBezTo>
                  <a:pt x="493" y="29"/>
                  <a:pt x="493" y="29"/>
                  <a:pt x="493" y="29"/>
                </a:cubicBezTo>
                <a:cubicBezTo>
                  <a:pt x="483" y="39"/>
                  <a:pt x="483" y="39"/>
                  <a:pt x="483" y="39"/>
                </a:cubicBezTo>
                <a:cubicBezTo>
                  <a:pt x="471" y="52"/>
                  <a:pt x="471" y="52"/>
                  <a:pt x="471" y="52"/>
                </a:cubicBezTo>
                <a:cubicBezTo>
                  <a:pt x="468" y="55"/>
                  <a:pt x="468" y="55"/>
                  <a:pt x="468" y="55"/>
                </a:cubicBezTo>
                <a:cubicBezTo>
                  <a:pt x="458" y="57"/>
                  <a:pt x="458" y="57"/>
                  <a:pt x="458" y="57"/>
                </a:cubicBezTo>
                <a:cubicBezTo>
                  <a:pt x="453" y="59"/>
                  <a:pt x="453" y="59"/>
                  <a:pt x="453" y="59"/>
                </a:cubicBezTo>
                <a:cubicBezTo>
                  <a:pt x="453" y="59"/>
                  <a:pt x="453" y="59"/>
                  <a:pt x="453" y="59"/>
                </a:cubicBezTo>
                <a:cubicBezTo>
                  <a:pt x="451" y="60"/>
                  <a:pt x="451" y="60"/>
                  <a:pt x="451" y="60"/>
                </a:cubicBezTo>
                <a:cubicBezTo>
                  <a:pt x="452" y="58"/>
                  <a:pt x="452" y="58"/>
                  <a:pt x="452" y="58"/>
                </a:cubicBezTo>
                <a:cubicBezTo>
                  <a:pt x="466" y="48"/>
                  <a:pt x="466" y="48"/>
                  <a:pt x="466" y="48"/>
                </a:cubicBezTo>
                <a:cubicBezTo>
                  <a:pt x="473" y="43"/>
                  <a:pt x="473" y="43"/>
                  <a:pt x="473" y="43"/>
                </a:cubicBezTo>
                <a:cubicBezTo>
                  <a:pt x="477" y="41"/>
                  <a:pt x="477" y="41"/>
                  <a:pt x="477" y="41"/>
                </a:cubicBezTo>
                <a:cubicBezTo>
                  <a:pt x="477" y="41"/>
                  <a:pt x="477" y="41"/>
                  <a:pt x="477" y="40"/>
                </a:cubicBezTo>
                <a:cubicBezTo>
                  <a:pt x="480" y="38"/>
                  <a:pt x="480" y="38"/>
                  <a:pt x="480" y="38"/>
                </a:cubicBezTo>
                <a:cubicBezTo>
                  <a:pt x="478" y="35"/>
                  <a:pt x="478" y="35"/>
                  <a:pt x="478" y="35"/>
                </a:cubicBezTo>
                <a:cubicBezTo>
                  <a:pt x="475" y="38"/>
                  <a:pt x="475" y="38"/>
                  <a:pt x="475" y="38"/>
                </a:cubicBezTo>
                <a:cubicBezTo>
                  <a:pt x="471" y="40"/>
                  <a:pt x="471" y="40"/>
                  <a:pt x="471" y="40"/>
                </a:cubicBezTo>
                <a:cubicBezTo>
                  <a:pt x="471" y="40"/>
                  <a:pt x="471" y="40"/>
                  <a:pt x="471" y="40"/>
                </a:cubicBezTo>
                <a:cubicBezTo>
                  <a:pt x="464" y="46"/>
                  <a:pt x="464" y="46"/>
                  <a:pt x="464" y="46"/>
                </a:cubicBezTo>
                <a:cubicBezTo>
                  <a:pt x="452" y="54"/>
                  <a:pt x="452" y="54"/>
                  <a:pt x="452" y="54"/>
                </a:cubicBezTo>
                <a:cubicBezTo>
                  <a:pt x="458" y="39"/>
                  <a:pt x="458" y="39"/>
                  <a:pt x="458" y="39"/>
                </a:cubicBezTo>
                <a:cubicBezTo>
                  <a:pt x="465" y="20"/>
                  <a:pt x="465" y="20"/>
                  <a:pt x="465" y="20"/>
                </a:cubicBezTo>
                <a:cubicBezTo>
                  <a:pt x="465" y="20"/>
                  <a:pt x="465" y="20"/>
                  <a:pt x="465" y="19"/>
                </a:cubicBezTo>
                <a:cubicBezTo>
                  <a:pt x="465" y="15"/>
                  <a:pt x="465" y="15"/>
                  <a:pt x="465" y="15"/>
                </a:cubicBezTo>
                <a:cubicBezTo>
                  <a:pt x="465" y="11"/>
                  <a:pt x="465" y="11"/>
                  <a:pt x="465" y="11"/>
                </a:cubicBezTo>
                <a:cubicBezTo>
                  <a:pt x="465" y="6"/>
                  <a:pt x="465" y="6"/>
                  <a:pt x="465" y="6"/>
                </a:cubicBezTo>
                <a:cubicBezTo>
                  <a:pt x="463" y="6"/>
                  <a:pt x="463" y="6"/>
                  <a:pt x="463" y="6"/>
                </a:cubicBezTo>
                <a:cubicBezTo>
                  <a:pt x="463" y="11"/>
                  <a:pt x="463" y="11"/>
                  <a:pt x="463" y="11"/>
                </a:cubicBezTo>
                <a:cubicBezTo>
                  <a:pt x="463" y="15"/>
                  <a:pt x="463" y="15"/>
                  <a:pt x="463" y="15"/>
                </a:cubicBezTo>
                <a:cubicBezTo>
                  <a:pt x="463" y="19"/>
                  <a:pt x="463" y="19"/>
                  <a:pt x="463" y="19"/>
                </a:cubicBezTo>
                <a:cubicBezTo>
                  <a:pt x="459" y="30"/>
                  <a:pt x="459" y="30"/>
                  <a:pt x="459" y="30"/>
                </a:cubicBezTo>
                <a:cubicBezTo>
                  <a:pt x="458" y="18"/>
                  <a:pt x="458" y="18"/>
                  <a:pt x="458" y="18"/>
                </a:cubicBezTo>
                <a:cubicBezTo>
                  <a:pt x="458" y="18"/>
                  <a:pt x="458" y="18"/>
                  <a:pt x="458" y="18"/>
                </a:cubicBezTo>
                <a:cubicBezTo>
                  <a:pt x="457" y="13"/>
                  <a:pt x="457" y="13"/>
                  <a:pt x="457" y="13"/>
                </a:cubicBezTo>
                <a:cubicBezTo>
                  <a:pt x="457" y="13"/>
                  <a:pt x="457" y="12"/>
                  <a:pt x="457" y="12"/>
                </a:cubicBezTo>
                <a:cubicBezTo>
                  <a:pt x="449" y="0"/>
                  <a:pt x="449" y="0"/>
                  <a:pt x="449" y="0"/>
                </a:cubicBezTo>
                <a:cubicBezTo>
                  <a:pt x="445" y="2"/>
                  <a:pt x="445" y="2"/>
                  <a:pt x="445" y="2"/>
                </a:cubicBezTo>
                <a:cubicBezTo>
                  <a:pt x="453" y="14"/>
                  <a:pt x="453" y="14"/>
                  <a:pt x="453" y="14"/>
                </a:cubicBezTo>
                <a:cubicBezTo>
                  <a:pt x="454" y="19"/>
                  <a:pt x="454" y="19"/>
                  <a:pt x="454" y="19"/>
                </a:cubicBezTo>
                <a:cubicBezTo>
                  <a:pt x="455" y="24"/>
                  <a:pt x="455" y="24"/>
                  <a:pt x="455" y="24"/>
                </a:cubicBezTo>
                <a:cubicBezTo>
                  <a:pt x="452" y="26"/>
                  <a:pt x="452" y="26"/>
                  <a:pt x="452" y="26"/>
                </a:cubicBezTo>
                <a:cubicBezTo>
                  <a:pt x="440" y="33"/>
                  <a:pt x="440" y="33"/>
                  <a:pt x="440" y="33"/>
                </a:cubicBezTo>
                <a:cubicBezTo>
                  <a:pt x="440" y="33"/>
                  <a:pt x="440" y="33"/>
                  <a:pt x="440" y="33"/>
                </a:cubicBezTo>
                <a:cubicBezTo>
                  <a:pt x="431" y="48"/>
                  <a:pt x="431" y="48"/>
                  <a:pt x="431" y="48"/>
                </a:cubicBezTo>
                <a:cubicBezTo>
                  <a:pt x="431" y="49"/>
                  <a:pt x="431" y="49"/>
                  <a:pt x="431" y="49"/>
                </a:cubicBezTo>
                <a:cubicBezTo>
                  <a:pt x="430" y="56"/>
                  <a:pt x="430" y="56"/>
                  <a:pt x="430" y="56"/>
                </a:cubicBezTo>
                <a:cubicBezTo>
                  <a:pt x="429" y="53"/>
                  <a:pt x="429" y="53"/>
                  <a:pt x="429" y="53"/>
                </a:cubicBezTo>
                <a:cubicBezTo>
                  <a:pt x="431" y="49"/>
                  <a:pt x="431" y="49"/>
                  <a:pt x="431" y="49"/>
                </a:cubicBezTo>
                <a:cubicBezTo>
                  <a:pt x="431" y="45"/>
                  <a:pt x="431" y="45"/>
                  <a:pt x="431" y="45"/>
                </a:cubicBezTo>
                <a:cubicBezTo>
                  <a:pt x="431" y="45"/>
                  <a:pt x="431" y="45"/>
                  <a:pt x="431" y="45"/>
                </a:cubicBezTo>
                <a:cubicBezTo>
                  <a:pt x="431" y="40"/>
                  <a:pt x="431" y="40"/>
                  <a:pt x="431" y="40"/>
                </a:cubicBezTo>
                <a:cubicBezTo>
                  <a:pt x="429" y="41"/>
                  <a:pt x="429" y="41"/>
                  <a:pt x="429" y="41"/>
                </a:cubicBezTo>
                <a:cubicBezTo>
                  <a:pt x="430" y="45"/>
                  <a:pt x="430" y="45"/>
                  <a:pt x="430" y="45"/>
                </a:cubicBezTo>
                <a:cubicBezTo>
                  <a:pt x="429" y="49"/>
                  <a:pt x="429" y="49"/>
                  <a:pt x="429" y="49"/>
                </a:cubicBezTo>
                <a:cubicBezTo>
                  <a:pt x="427" y="53"/>
                  <a:pt x="427" y="53"/>
                  <a:pt x="427" y="53"/>
                </a:cubicBezTo>
                <a:cubicBezTo>
                  <a:pt x="427" y="53"/>
                  <a:pt x="427" y="53"/>
                  <a:pt x="427" y="54"/>
                </a:cubicBezTo>
                <a:cubicBezTo>
                  <a:pt x="429" y="62"/>
                  <a:pt x="429" y="62"/>
                  <a:pt x="429" y="62"/>
                </a:cubicBezTo>
                <a:cubicBezTo>
                  <a:pt x="429" y="62"/>
                  <a:pt x="429" y="62"/>
                  <a:pt x="429" y="62"/>
                </a:cubicBezTo>
                <a:cubicBezTo>
                  <a:pt x="432" y="74"/>
                  <a:pt x="432" y="74"/>
                  <a:pt x="432" y="74"/>
                </a:cubicBezTo>
                <a:cubicBezTo>
                  <a:pt x="430" y="72"/>
                  <a:pt x="430" y="72"/>
                  <a:pt x="430" y="72"/>
                </a:cubicBezTo>
                <a:cubicBezTo>
                  <a:pt x="430" y="72"/>
                  <a:pt x="430" y="72"/>
                  <a:pt x="430" y="72"/>
                </a:cubicBezTo>
                <a:cubicBezTo>
                  <a:pt x="430" y="72"/>
                  <a:pt x="430" y="72"/>
                  <a:pt x="430" y="71"/>
                </a:cubicBezTo>
                <a:cubicBezTo>
                  <a:pt x="427" y="68"/>
                  <a:pt x="427" y="68"/>
                  <a:pt x="427" y="68"/>
                </a:cubicBezTo>
                <a:cubicBezTo>
                  <a:pt x="426" y="64"/>
                  <a:pt x="426" y="64"/>
                  <a:pt x="426" y="64"/>
                </a:cubicBezTo>
                <a:cubicBezTo>
                  <a:pt x="426" y="64"/>
                  <a:pt x="426" y="64"/>
                  <a:pt x="426" y="64"/>
                </a:cubicBezTo>
                <a:cubicBezTo>
                  <a:pt x="420" y="52"/>
                  <a:pt x="420" y="52"/>
                  <a:pt x="420" y="52"/>
                </a:cubicBezTo>
                <a:cubicBezTo>
                  <a:pt x="419" y="52"/>
                  <a:pt x="419" y="52"/>
                  <a:pt x="419" y="52"/>
                </a:cubicBezTo>
                <a:cubicBezTo>
                  <a:pt x="421" y="50"/>
                  <a:pt x="421" y="50"/>
                  <a:pt x="421" y="50"/>
                </a:cubicBezTo>
                <a:cubicBezTo>
                  <a:pt x="423" y="46"/>
                  <a:pt x="423" y="46"/>
                  <a:pt x="423" y="46"/>
                </a:cubicBezTo>
                <a:cubicBezTo>
                  <a:pt x="422" y="46"/>
                  <a:pt x="422" y="46"/>
                  <a:pt x="422" y="46"/>
                </a:cubicBezTo>
                <a:cubicBezTo>
                  <a:pt x="420" y="49"/>
                  <a:pt x="420" y="49"/>
                  <a:pt x="420" y="49"/>
                </a:cubicBezTo>
                <a:cubicBezTo>
                  <a:pt x="418" y="51"/>
                  <a:pt x="418" y="51"/>
                  <a:pt x="418" y="51"/>
                </a:cubicBezTo>
                <a:cubicBezTo>
                  <a:pt x="419" y="50"/>
                  <a:pt x="419" y="50"/>
                  <a:pt x="419" y="50"/>
                </a:cubicBezTo>
                <a:cubicBezTo>
                  <a:pt x="417" y="49"/>
                  <a:pt x="417" y="49"/>
                  <a:pt x="417" y="49"/>
                </a:cubicBezTo>
                <a:cubicBezTo>
                  <a:pt x="415" y="53"/>
                  <a:pt x="415" y="53"/>
                  <a:pt x="415" y="53"/>
                </a:cubicBezTo>
                <a:cubicBezTo>
                  <a:pt x="413" y="57"/>
                  <a:pt x="413" y="57"/>
                  <a:pt x="413" y="57"/>
                </a:cubicBezTo>
                <a:cubicBezTo>
                  <a:pt x="413" y="57"/>
                  <a:pt x="412" y="57"/>
                  <a:pt x="412" y="57"/>
                </a:cubicBezTo>
                <a:cubicBezTo>
                  <a:pt x="412" y="57"/>
                  <a:pt x="412" y="57"/>
                  <a:pt x="412" y="57"/>
                </a:cubicBezTo>
                <a:cubicBezTo>
                  <a:pt x="412" y="56"/>
                  <a:pt x="412" y="56"/>
                  <a:pt x="412" y="56"/>
                </a:cubicBezTo>
                <a:cubicBezTo>
                  <a:pt x="411" y="50"/>
                  <a:pt x="411" y="50"/>
                  <a:pt x="411" y="50"/>
                </a:cubicBezTo>
                <a:cubicBezTo>
                  <a:pt x="411" y="49"/>
                  <a:pt x="411" y="49"/>
                  <a:pt x="411" y="49"/>
                </a:cubicBezTo>
                <a:cubicBezTo>
                  <a:pt x="409" y="45"/>
                  <a:pt x="409" y="45"/>
                  <a:pt x="409" y="45"/>
                </a:cubicBezTo>
                <a:cubicBezTo>
                  <a:pt x="409" y="45"/>
                  <a:pt x="409" y="45"/>
                  <a:pt x="409" y="45"/>
                </a:cubicBezTo>
                <a:cubicBezTo>
                  <a:pt x="406" y="42"/>
                  <a:pt x="406" y="42"/>
                  <a:pt x="406" y="42"/>
                </a:cubicBezTo>
                <a:cubicBezTo>
                  <a:pt x="406" y="42"/>
                  <a:pt x="405" y="42"/>
                  <a:pt x="405" y="42"/>
                </a:cubicBezTo>
                <a:cubicBezTo>
                  <a:pt x="401" y="41"/>
                  <a:pt x="401" y="41"/>
                  <a:pt x="401" y="41"/>
                </a:cubicBezTo>
                <a:cubicBezTo>
                  <a:pt x="401" y="43"/>
                  <a:pt x="401" y="43"/>
                  <a:pt x="401" y="43"/>
                </a:cubicBezTo>
                <a:cubicBezTo>
                  <a:pt x="405" y="43"/>
                  <a:pt x="405" y="43"/>
                  <a:pt x="405" y="43"/>
                </a:cubicBezTo>
                <a:cubicBezTo>
                  <a:pt x="408" y="46"/>
                  <a:pt x="408" y="46"/>
                  <a:pt x="408" y="46"/>
                </a:cubicBezTo>
                <a:cubicBezTo>
                  <a:pt x="410" y="50"/>
                  <a:pt x="410" y="50"/>
                  <a:pt x="410" y="50"/>
                </a:cubicBezTo>
                <a:cubicBezTo>
                  <a:pt x="410" y="54"/>
                  <a:pt x="410" y="54"/>
                  <a:pt x="410" y="54"/>
                </a:cubicBezTo>
                <a:cubicBezTo>
                  <a:pt x="405" y="48"/>
                  <a:pt x="405" y="48"/>
                  <a:pt x="405" y="48"/>
                </a:cubicBezTo>
                <a:cubicBezTo>
                  <a:pt x="405" y="46"/>
                  <a:pt x="405" y="46"/>
                  <a:pt x="405" y="46"/>
                </a:cubicBezTo>
                <a:cubicBezTo>
                  <a:pt x="404" y="46"/>
                  <a:pt x="404" y="46"/>
                  <a:pt x="404" y="46"/>
                </a:cubicBezTo>
                <a:cubicBezTo>
                  <a:pt x="404" y="46"/>
                  <a:pt x="404" y="46"/>
                  <a:pt x="404" y="46"/>
                </a:cubicBezTo>
                <a:cubicBezTo>
                  <a:pt x="402" y="47"/>
                  <a:pt x="402" y="47"/>
                  <a:pt x="402" y="47"/>
                </a:cubicBezTo>
                <a:cubicBezTo>
                  <a:pt x="404" y="48"/>
                  <a:pt x="404" y="48"/>
                  <a:pt x="404" y="48"/>
                </a:cubicBezTo>
                <a:cubicBezTo>
                  <a:pt x="404" y="59"/>
                  <a:pt x="404" y="59"/>
                  <a:pt x="404" y="59"/>
                </a:cubicBezTo>
                <a:cubicBezTo>
                  <a:pt x="404" y="59"/>
                  <a:pt x="404" y="59"/>
                  <a:pt x="404" y="59"/>
                </a:cubicBezTo>
                <a:cubicBezTo>
                  <a:pt x="404" y="59"/>
                  <a:pt x="404" y="59"/>
                  <a:pt x="404" y="59"/>
                </a:cubicBezTo>
                <a:cubicBezTo>
                  <a:pt x="404" y="59"/>
                  <a:pt x="404" y="59"/>
                  <a:pt x="404" y="59"/>
                </a:cubicBezTo>
                <a:cubicBezTo>
                  <a:pt x="397" y="52"/>
                  <a:pt x="397" y="52"/>
                  <a:pt x="397" y="52"/>
                </a:cubicBezTo>
                <a:cubicBezTo>
                  <a:pt x="391" y="43"/>
                  <a:pt x="391" y="43"/>
                  <a:pt x="391" y="43"/>
                </a:cubicBezTo>
                <a:cubicBezTo>
                  <a:pt x="391" y="43"/>
                  <a:pt x="391" y="43"/>
                  <a:pt x="391" y="43"/>
                </a:cubicBezTo>
                <a:cubicBezTo>
                  <a:pt x="380" y="35"/>
                  <a:pt x="380" y="35"/>
                  <a:pt x="380" y="35"/>
                </a:cubicBezTo>
                <a:cubicBezTo>
                  <a:pt x="379" y="37"/>
                  <a:pt x="379" y="37"/>
                  <a:pt x="379" y="37"/>
                </a:cubicBezTo>
                <a:cubicBezTo>
                  <a:pt x="389" y="45"/>
                  <a:pt x="389" y="45"/>
                  <a:pt x="389" y="45"/>
                </a:cubicBezTo>
                <a:cubicBezTo>
                  <a:pt x="391" y="48"/>
                  <a:pt x="391" y="48"/>
                  <a:pt x="391" y="48"/>
                </a:cubicBezTo>
                <a:cubicBezTo>
                  <a:pt x="391" y="47"/>
                  <a:pt x="391" y="47"/>
                  <a:pt x="391" y="47"/>
                </a:cubicBezTo>
                <a:cubicBezTo>
                  <a:pt x="384" y="41"/>
                  <a:pt x="384" y="41"/>
                  <a:pt x="384" y="41"/>
                </a:cubicBezTo>
                <a:cubicBezTo>
                  <a:pt x="381" y="39"/>
                  <a:pt x="381" y="39"/>
                  <a:pt x="381" y="39"/>
                </a:cubicBezTo>
                <a:cubicBezTo>
                  <a:pt x="379" y="40"/>
                  <a:pt x="379" y="40"/>
                  <a:pt x="379" y="40"/>
                </a:cubicBezTo>
                <a:cubicBezTo>
                  <a:pt x="383" y="43"/>
                  <a:pt x="383" y="43"/>
                  <a:pt x="383" y="43"/>
                </a:cubicBezTo>
                <a:cubicBezTo>
                  <a:pt x="390" y="49"/>
                  <a:pt x="390" y="49"/>
                  <a:pt x="390" y="49"/>
                </a:cubicBezTo>
                <a:cubicBezTo>
                  <a:pt x="393" y="51"/>
                  <a:pt x="393" y="51"/>
                  <a:pt x="393" y="51"/>
                </a:cubicBezTo>
                <a:cubicBezTo>
                  <a:pt x="394" y="51"/>
                  <a:pt x="394" y="51"/>
                  <a:pt x="394" y="51"/>
                </a:cubicBezTo>
                <a:cubicBezTo>
                  <a:pt x="396" y="55"/>
                  <a:pt x="396" y="55"/>
                  <a:pt x="396" y="55"/>
                </a:cubicBezTo>
                <a:cubicBezTo>
                  <a:pt x="396" y="55"/>
                  <a:pt x="396" y="55"/>
                  <a:pt x="396" y="55"/>
                </a:cubicBezTo>
                <a:cubicBezTo>
                  <a:pt x="365" y="49"/>
                  <a:pt x="365" y="49"/>
                  <a:pt x="365" y="49"/>
                </a:cubicBezTo>
                <a:cubicBezTo>
                  <a:pt x="360" y="49"/>
                  <a:pt x="360" y="49"/>
                  <a:pt x="360" y="49"/>
                </a:cubicBezTo>
                <a:cubicBezTo>
                  <a:pt x="360" y="51"/>
                  <a:pt x="360" y="51"/>
                  <a:pt x="360" y="51"/>
                </a:cubicBezTo>
                <a:cubicBezTo>
                  <a:pt x="365" y="51"/>
                  <a:pt x="365" y="51"/>
                  <a:pt x="365" y="51"/>
                </a:cubicBezTo>
                <a:cubicBezTo>
                  <a:pt x="395" y="57"/>
                  <a:pt x="395" y="57"/>
                  <a:pt x="395" y="57"/>
                </a:cubicBezTo>
                <a:cubicBezTo>
                  <a:pt x="398" y="59"/>
                  <a:pt x="398" y="59"/>
                  <a:pt x="398" y="59"/>
                </a:cubicBezTo>
                <a:cubicBezTo>
                  <a:pt x="398" y="59"/>
                  <a:pt x="398" y="59"/>
                  <a:pt x="398" y="59"/>
                </a:cubicBezTo>
                <a:cubicBezTo>
                  <a:pt x="399" y="59"/>
                  <a:pt x="399" y="59"/>
                  <a:pt x="399" y="59"/>
                </a:cubicBezTo>
                <a:cubicBezTo>
                  <a:pt x="405" y="71"/>
                  <a:pt x="405" y="71"/>
                  <a:pt x="405" y="71"/>
                </a:cubicBezTo>
                <a:cubicBezTo>
                  <a:pt x="406" y="75"/>
                  <a:pt x="406" y="75"/>
                  <a:pt x="406" y="75"/>
                </a:cubicBezTo>
                <a:cubicBezTo>
                  <a:pt x="406" y="75"/>
                  <a:pt x="406" y="75"/>
                  <a:pt x="406" y="75"/>
                </a:cubicBezTo>
                <a:cubicBezTo>
                  <a:pt x="406" y="75"/>
                  <a:pt x="406" y="75"/>
                  <a:pt x="406" y="75"/>
                </a:cubicBezTo>
                <a:cubicBezTo>
                  <a:pt x="407" y="80"/>
                  <a:pt x="407" y="80"/>
                  <a:pt x="407" y="80"/>
                </a:cubicBezTo>
                <a:cubicBezTo>
                  <a:pt x="408" y="84"/>
                  <a:pt x="408" y="84"/>
                  <a:pt x="408" y="84"/>
                </a:cubicBezTo>
                <a:cubicBezTo>
                  <a:pt x="408" y="84"/>
                  <a:pt x="408" y="85"/>
                  <a:pt x="408" y="85"/>
                </a:cubicBezTo>
                <a:cubicBezTo>
                  <a:pt x="413" y="98"/>
                  <a:pt x="413" y="98"/>
                  <a:pt x="413" y="98"/>
                </a:cubicBezTo>
                <a:cubicBezTo>
                  <a:pt x="413" y="98"/>
                  <a:pt x="413" y="98"/>
                  <a:pt x="413" y="98"/>
                </a:cubicBezTo>
                <a:cubicBezTo>
                  <a:pt x="413" y="98"/>
                  <a:pt x="413" y="98"/>
                  <a:pt x="413" y="98"/>
                </a:cubicBezTo>
                <a:cubicBezTo>
                  <a:pt x="414" y="100"/>
                  <a:pt x="414" y="100"/>
                  <a:pt x="414" y="100"/>
                </a:cubicBezTo>
                <a:cubicBezTo>
                  <a:pt x="414" y="101"/>
                  <a:pt x="414" y="101"/>
                  <a:pt x="414" y="101"/>
                </a:cubicBezTo>
                <a:cubicBezTo>
                  <a:pt x="411" y="108"/>
                  <a:pt x="411" y="108"/>
                  <a:pt x="411" y="108"/>
                </a:cubicBezTo>
                <a:cubicBezTo>
                  <a:pt x="410" y="106"/>
                  <a:pt x="410" y="106"/>
                  <a:pt x="410" y="106"/>
                </a:cubicBezTo>
                <a:cubicBezTo>
                  <a:pt x="410" y="106"/>
                  <a:pt x="410" y="106"/>
                  <a:pt x="410" y="106"/>
                </a:cubicBezTo>
                <a:cubicBezTo>
                  <a:pt x="409" y="105"/>
                  <a:pt x="409" y="105"/>
                  <a:pt x="409" y="105"/>
                </a:cubicBezTo>
                <a:cubicBezTo>
                  <a:pt x="407" y="101"/>
                  <a:pt x="407" y="101"/>
                  <a:pt x="407" y="101"/>
                </a:cubicBezTo>
                <a:cubicBezTo>
                  <a:pt x="407" y="93"/>
                  <a:pt x="407" y="93"/>
                  <a:pt x="407" y="93"/>
                </a:cubicBezTo>
                <a:cubicBezTo>
                  <a:pt x="407" y="93"/>
                  <a:pt x="407" y="93"/>
                  <a:pt x="407" y="93"/>
                </a:cubicBezTo>
                <a:cubicBezTo>
                  <a:pt x="405" y="84"/>
                  <a:pt x="405" y="84"/>
                  <a:pt x="405" y="84"/>
                </a:cubicBezTo>
                <a:cubicBezTo>
                  <a:pt x="405" y="84"/>
                  <a:pt x="405" y="84"/>
                  <a:pt x="405" y="84"/>
                </a:cubicBezTo>
                <a:cubicBezTo>
                  <a:pt x="402" y="81"/>
                  <a:pt x="402" y="81"/>
                  <a:pt x="402" y="81"/>
                </a:cubicBezTo>
                <a:cubicBezTo>
                  <a:pt x="401" y="82"/>
                  <a:pt x="401" y="82"/>
                  <a:pt x="401" y="82"/>
                </a:cubicBezTo>
                <a:cubicBezTo>
                  <a:pt x="403" y="85"/>
                  <a:pt x="403" y="85"/>
                  <a:pt x="403" y="85"/>
                </a:cubicBezTo>
                <a:cubicBezTo>
                  <a:pt x="406" y="93"/>
                  <a:pt x="406" y="93"/>
                  <a:pt x="406" y="93"/>
                </a:cubicBezTo>
                <a:cubicBezTo>
                  <a:pt x="405" y="98"/>
                  <a:pt x="405" y="98"/>
                  <a:pt x="405" y="98"/>
                </a:cubicBezTo>
                <a:cubicBezTo>
                  <a:pt x="405" y="98"/>
                  <a:pt x="405" y="98"/>
                  <a:pt x="405" y="98"/>
                </a:cubicBezTo>
                <a:cubicBezTo>
                  <a:pt x="405" y="98"/>
                  <a:pt x="405" y="98"/>
                  <a:pt x="405" y="98"/>
                </a:cubicBezTo>
                <a:cubicBezTo>
                  <a:pt x="401" y="95"/>
                  <a:pt x="401" y="95"/>
                  <a:pt x="401" y="95"/>
                </a:cubicBezTo>
                <a:cubicBezTo>
                  <a:pt x="399" y="91"/>
                  <a:pt x="399" y="91"/>
                  <a:pt x="399" y="91"/>
                </a:cubicBezTo>
                <a:cubicBezTo>
                  <a:pt x="399" y="88"/>
                  <a:pt x="399" y="88"/>
                  <a:pt x="399" y="88"/>
                </a:cubicBezTo>
                <a:cubicBezTo>
                  <a:pt x="397" y="89"/>
                  <a:pt x="397" y="89"/>
                  <a:pt x="397" y="89"/>
                </a:cubicBezTo>
                <a:cubicBezTo>
                  <a:pt x="397" y="89"/>
                  <a:pt x="397" y="89"/>
                  <a:pt x="397" y="89"/>
                </a:cubicBezTo>
                <a:cubicBezTo>
                  <a:pt x="395" y="87"/>
                  <a:pt x="395" y="87"/>
                  <a:pt x="395" y="87"/>
                </a:cubicBezTo>
                <a:cubicBezTo>
                  <a:pt x="394" y="88"/>
                  <a:pt x="394" y="88"/>
                  <a:pt x="394" y="88"/>
                </a:cubicBezTo>
                <a:cubicBezTo>
                  <a:pt x="397" y="91"/>
                  <a:pt x="397" y="91"/>
                  <a:pt x="397" y="91"/>
                </a:cubicBezTo>
                <a:cubicBezTo>
                  <a:pt x="391" y="87"/>
                  <a:pt x="391" y="87"/>
                  <a:pt x="391" y="87"/>
                </a:cubicBezTo>
                <a:cubicBezTo>
                  <a:pt x="388" y="84"/>
                  <a:pt x="388" y="84"/>
                  <a:pt x="388" y="84"/>
                </a:cubicBezTo>
                <a:cubicBezTo>
                  <a:pt x="387" y="85"/>
                  <a:pt x="387" y="85"/>
                  <a:pt x="387" y="85"/>
                </a:cubicBezTo>
                <a:cubicBezTo>
                  <a:pt x="390" y="88"/>
                  <a:pt x="390" y="88"/>
                  <a:pt x="390" y="88"/>
                </a:cubicBezTo>
                <a:cubicBezTo>
                  <a:pt x="398" y="94"/>
                  <a:pt x="398" y="94"/>
                  <a:pt x="398" y="94"/>
                </a:cubicBezTo>
                <a:cubicBezTo>
                  <a:pt x="401" y="101"/>
                  <a:pt x="401" y="101"/>
                  <a:pt x="401" y="101"/>
                </a:cubicBezTo>
                <a:cubicBezTo>
                  <a:pt x="401" y="101"/>
                  <a:pt x="401" y="101"/>
                  <a:pt x="402" y="101"/>
                </a:cubicBezTo>
                <a:cubicBezTo>
                  <a:pt x="404" y="103"/>
                  <a:pt x="404" y="103"/>
                  <a:pt x="404" y="103"/>
                </a:cubicBezTo>
                <a:cubicBezTo>
                  <a:pt x="404" y="105"/>
                  <a:pt x="404" y="105"/>
                  <a:pt x="404" y="105"/>
                </a:cubicBezTo>
                <a:cubicBezTo>
                  <a:pt x="404" y="106"/>
                  <a:pt x="404" y="106"/>
                  <a:pt x="404" y="106"/>
                </a:cubicBezTo>
                <a:cubicBezTo>
                  <a:pt x="404" y="107"/>
                  <a:pt x="404" y="107"/>
                  <a:pt x="404" y="107"/>
                </a:cubicBezTo>
                <a:cubicBezTo>
                  <a:pt x="404" y="107"/>
                  <a:pt x="404" y="107"/>
                  <a:pt x="404" y="107"/>
                </a:cubicBezTo>
                <a:cubicBezTo>
                  <a:pt x="405" y="111"/>
                  <a:pt x="405" y="111"/>
                  <a:pt x="405" y="111"/>
                </a:cubicBezTo>
                <a:cubicBezTo>
                  <a:pt x="405" y="111"/>
                  <a:pt x="406" y="111"/>
                  <a:pt x="406" y="111"/>
                </a:cubicBezTo>
                <a:cubicBezTo>
                  <a:pt x="408" y="115"/>
                  <a:pt x="408" y="115"/>
                  <a:pt x="408" y="115"/>
                </a:cubicBezTo>
                <a:cubicBezTo>
                  <a:pt x="408" y="116"/>
                  <a:pt x="408" y="116"/>
                  <a:pt x="408" y="116"/>
                </a:cubicBezTo>
                <a:cubicBezTo>
                  <a:pt x="404" y="128"/>
                  <a:pt x="404" y="128"/>
                  <a:pt x="404" y="128"/>
                </a:cubicBezTo>
                <a:cubicBezTo>
                  <a:pt x="403" y="128"/>
                  <a:pt x="403" y="128"/>
                  <a:pt x="403" y="128"/>
                </a:cubicBezTo>
                <a:cubicBezTo>
                  <a:pt x="398" y="128"/>
                  <a:pt x="398" y="128"/>
                  <a:pt x="398" y="128"/>
                </a:cubicBezTo>
                <a:cubicBezTo>
                  <a:pt x="398" y="128"/>
                  <a:pt x="398" y="128"/>
                  <a:pt x="398" y="128"/>
                </a:cubicBezTo>
                <a:cubicBezTo>
                  <a:pt x="392" y="131"/>
                  <a:pt x="392" y="131"/>
                  <a:pt x="392" y="131"/>
                </a:cubicBezTo>
                <a:cubicBezTo>
                  <a:pt x="390" y="130"/>
                  <a:pt x="390" y="130"/>
                  <a:pt x="390" y="130"/>
                </a:cubicBezTo>
                <a:cubicBezTo>
                  <a:pt x="390" y="128"/>
                  <a:pt x="390" y="128"/>
                  <a:pt x="390" y="128"/>
                </a:cubicBezTo>
                <a:cubicBezTo>
                  <a:pt x="397" y="117"/>
                  <a:pt x="397" y="117"/>
                  <a:pt x="397" y="117"/>
                </a:cubicBezTo>
                <a:cubicBezTo>
                  <a:pt x="397" y="117"/>
                  <a:pt x="397" y="117"/>
                  <a:pt x="397" y="117"/>
                </a:cubicBezTo>
                <a:cubicBezTo>
                  <a:pt x="397" y="112"/>
                  <a:pt x="397" y="112"/>
                  <a:pt x="397" y="112"/>
                </a:cubicBezTo>
                <a:cubicBezTo>
                  <a:pt x="396" y="112"/>
                  <a:pt x="396" y="112"/>
                  <a:pt x="396" y="112"/>
                </a:cubicBezTo>
                <a:cubicBezTo>
                  <a:pt x="396" y="112"/>
                  <a:pt x="396" y="112"/>
                  <a:pt x="396" y="112"/>
                </a:cubicBezTo>
                <a:cubicBezTo>
                  <a:pt x="392" y="112"/>
                  <a:pt x="392" y="112"/>
                  <a:pt x="392" y="112"/>
                </a:cubicBezTo>
                <a:cubicBezTo>
                  <a:pt x="382" y="110"/>
                  <a:pt x="382" y="110"/>
                  <a:pt x="382" y="110"/>
                </a:cubicBezTo>
                <a:cubicBezTo>
                  <a:pt x="387" y="103"/>
                  <a:pt x="387" y="103"/>
                  <a:pt x="387" y="103"/>
                </a:cubicBezTo>
                <a:cubicBezTo>
                  <a:pt x="388" y="99"/>
                  <a:pt x="388" y="99"/>
                  <a:pt x="388" y="99"/>
                </a:cubicBezTo>
                <a:cubicBezTo>
                  <a:pt x="387" y="98"/>
                  <a:pt x="387" y="98"/>
                  <a:pt x="387" y="98"/>
                </a:cubicBezTo>
                <a:cubicBezTo>
                  <a:pt x="385" y="102"/>
                  <a:pt x="385" y="102"/>
                  <a:pt x="385" y="102"/>
                </a:cubicBezTo>
                <a:cubicBezTo>
                  <a:pt x="381" y="110"/>
                  <a:pt x="381" y="110"/>
                  <a:pt x="381" y="110"/>
                </a:cubicBezTo>
                <a:cubicBezTo>
                  <a:pt x="379" y="109"/>
                  <a:pt x="379" y="109"/>
                  <a:pt x="379" y="109"/>
                </a:cubicBezTo>
                <a:cubicBezTo>
                  <a:pt x="379" y="109"/>
                  <a:pt x="379" y="109"/>
                  <a:pt x="379" y="109"/>
                </a:cubicBezTo>
                <a:cubicBezTo>
                  <a:pt x="378" y="109"/>
                  <a:pt x="378" y="109"/>
                  <a:pt x="378" y="109"/>
                </a:cubicBezTo>
                <a:cubicBezTo>
                  <a:pt x="379" y="108"/>
                  <a:pt x="379" y="108"/>
                  <a:pt x="379" y="108"/>
                </a:cubicBezTo>
                <a:cubicBezTo>
                  <a:pt x="379" y="108"/>
                  <a:pt x="379" y="108"/>
                  <a:pt x="379" y="108"/>
                </a:cubicBezTo>
                <a:cubicBezTo>
                  <a:pt x="380" y="104"/>
                  <a:pt x="380" y="104"/>
                  <a:pt x="380" y="104"/>
                </a:cubicBezTo>
                <a:cubicBezTo>
                  <a:pt x="382" y="101"/>
                  <a:pt x="382" y="101"/>
                  <a:pt x="382" y="101"/>
                </a:cubicBezTo>
                <a:cubicBezTo>
                  <a:pt x="381" y="100"/>
                  <a:pt x="381" y="100"/>
                  <a:pt x="381" y="100"/>
                </a:cubicBezTo>
                <a:cubicBezTo>
                  <a:pt x="378" y="103"/>
                  <a:pt x="378" y="103"/>
                  <a:pt x="378" y="103"/>
                </a:cubicBezTo>
                <a:cubicBezTo>
                  <a:pt x="378" y="103"/>
                  <a:pt x="378" y="103"/>
                  <a:pt x="378" y="103"/>
                </a:cubicBezTo>
                <a:cubicBezTo>
                  <a:pt x="377" y="108"/>
                  <a:pt x="377" y="108"/>
                  <a:pt x="377" y="108"/>
                </a:cubicBezTo>
                <a:cubicBezTo>
                  <a:pt x="376" y="110"/>
                  <a:pt x="376" y="110"/>
                  <a:pt x="376" y="110"/>
                </a:cubicBezTo>
                <a:cubicBezTo>
                  <a:pt x="375" y="110"/>
                  <a:pt x="375" y="110"/>
                  <a:pt x="375" y="110"/>
                </a:cubicBezTo>
                <a:cubicBezTo>
                  <a:pt x="374" y="110"/>
                  <a:pt x="374" y="110"/>
                  <a:pt x="374" y="110"/>
                </a:cubicBezTo>
                <a:cubicBezTo>
                  <a:pt x="370" y="111"/>
                  <a:pt x="370" y="111"/>
                  <a:pt x="370" y="111"/>
                </a:cubicBezTo>
                <a:cubicBezTo>
                  <a:pt x="370" y="111"/>
                  <a:pt x="370" y="111"/>
                  <a:pt x="370" y="111"/>
                </a:cubicBezTo>
                <a:cubicBezTo>
                  <a:pt x="369" y="112"/>
                  <a:pt x="369" y="112"/>
                  <a:pt x="369" y="112"/>
                </a:cubicBezTo>
                <a:cubicBezTo>
                  <a:pt x="370" y="112"/>
                  <a:pt x="370" y="112"/>
                  <a:pt x="370" y="112"/>
                </a:cubicBezTo>
                <a:cubicBezTo>
                  <a:pt x="373" y="109"/>
                  <a:pt x="373" y="109"/>
                  <a:pt x="373" y="109"/>
                </a:cubicBezTo>
                <a:cubicBezTo>
                  <a:pt x="373" y="108"/>
                  <a:pt x="373" y="108"/>
                  <a:pt x="373" y="108"/>
                </a:cubicBezTo>
                <a:cubicBezTo>
                  <a:pt x="374" y="104"/>
                  <a:pt x="374" y="104"/>
                  <a:pt x="374" y="104"/>
                </a:cubicBezTo>
                <a:cubicBezTo>
                  <a:pt x="373" y="104"/>
                  <a:pt x="373" y="104"/>
                  <a:pt x="373" y="104"/>
                </a:cubicBezTo>
                <a:cubicBezTo>
                  <a:pt x="372" y="108"/>
                  <a:pt x="372" y="108"/>
                  <a:pt x="372" y="108"/>
                </a:cubicBezTo>
                <a:cubicBezTo>
                  <a:pt x="369" y="111"/>
                  <a:pt x="369" y="111"/>
                  <a:pt x="369" y="111"/>
                </a:cubicBezTo>
                <a:cubicBezTo>
                  <a:pt x="368" y="111"/>
                  <a:pt x="368" y="111"/>
                  <a:pt x="368" y="111"/>
                </a:cubicBezTo>
                <a:cubicBezTo>
                  <a:pt x="366" y="114"/>
                  <a:pt x="366" y="114"/>
                  <a:pt x="366" y="114"/>
                </a:cubicBezTo>
                <a:cubicBezTo>
                  <a:pt x="364" y="110"/>
                  <a:pt x="364" y="110"/>
                  <a:pt x="364" y="110"/>
                </a:cubicBezTo>
                <a:cubicBezTo>
                  <a:pt x="361" y="105"/>
                  <a:pt x="361" y="105"/>
                  <a:pt x="361" y="105"/>
                </a:cubicBezTo>
                <a:cubicBezTo>
                  <a:pt x="364" y="103"/>
                  <a:pt x="364" y="103"/>
                  <a:pt x="364" y="103"/>
                </a:cubicBezTo>
                <a:cubicBezTo>
                  <a:pt x="363" y="102"/>
                  <a:pt x="363" y="102"/>
                  <a:pt x="363" y="102"/>
                </a:cubicBezTo>
                <a:cubicBezTo>
                  <a:pt x="360" y="104"/>
                  <a:pt x="360" y="104"/>
                  <a:pt x="360" y="104"/>
                </a:cubicBezTo>
                <a:cubicBezTo>
                  <a:pt x="360" y="104"/>
                  <a:pt x="360" y="104"/>
                  <a:pt x="360" y="104"/>
                </a:cubicBezTo>
                <a:cubicBezTo>
                  <a:pt x="364" y="101"/>
                  <a:pt x="364" y="101"/>
                  <a:pt x="364" y="101"/>
                </a:cubicBezTo>
                <a:cubicBezTo>
                  <a:pt x="363" y="100"/>
                  <a:pt x="363" y="100"/>
                  <a:pt x="363" y="100"/>
                </a:cubicBezTo>
                <a:cubicBezTo>
                  <a:pt x="364" y="99"/>
                  <a:pt x="364" y="99"/>
                  <a:pt x="364" y="99"/>
                </a:cubicBezTo>
                <a:cubicBezTo>
                  <a:pt x="368" y="97"/>
                  <a:pt x="368" y="97"/>
                  <a:pt x="368" y="97"/>
                </a:cubicBezTo>
                <a:cubicBezTo>
                  <a:pt x="367" y="96"/>
                  <a:pt x="367" y="96"/>
                  <a:pt x="367" y="96"/>
                </a:cubicBezTo>
                <a:cubicBezTo>
                  <a:pt x="363" y="98"/>
                  <a:pt x="363" y="98"/>
                  <a:pt x="363" y="98"/>
                </a:cubicBezTo>
                <a:cubicBezTo>
                  <a:pt x="360" y="100"/>
                  <a:pt x="360" y="100"/>
                  <a:pt x="360" y="100"/>
                </a:cubicBezTo>
                <a:cubicBezTo>
                  <a:pt x="362" y="97"/>
                  <a:pt x="362" y="97"/>
                  <a:pt x="362" y="97"/>
                </a:cubicBezTo>
                <a:cubicBezTo>
                  <a:pt x="360" y="97"/>
                  <a:pt x="360" y="97"/>
                  <a:pt x="360" y="97"/>
                </a:cubicBezTo>
                <a:cubicBezTo>
                  <a:pt x="358" y="100"/>
                  <a:pt x="358" y="100"/>
                  <a:pt x="358" y="100"/>
                </a:cubicBezTo>
                <a:cubicBezTo>
                  <a:pt x="358" y="101"/>
                  <a:pt x="358" y="101"/>
                  <a:pt x="358" y="101"/>
                </a:cubicBezTo>
                <a:cubicBezTo>
                  <a:pt x="356" y="94"/>
                  <a:pt x="356" y="94"/>
                  <a:pt x="356" y="94"/>
                </a:cubicBezTo>
                <a:cubicBezTo>
                  <a:pt x="355" y="90"/>
                  <a:pt x="355" y="90"/>
                  <a:pt x="355" y="90"/>
                </a:cubicBezTo>
                <a:cubicBezTo>
                  <a:pt x="353" y="86"/>
                  <a:pt x="353" y="86"/>
                  <a:pt x="353" y="86"/>
                </a:cubicBezTo>
                <a:cubicBezTo>
                  <a:pt x="353" y="86"/>
                  <a:pt x="353" y="86"/>
                  <a:pt x="353" y="86"/>
                </a:cubicBezTo>
                <a:cubicBezTo>
                  <a:pt x="342" y="72"/>
                  <a:pt x="342" y="72"/>
                  <a:pt x="342" y="72"/>
                </a:cubicBezTo>
                <a:cubicBezTo>
                  <a:pt x="341" y="73"/>
                  <a:pt x="341" y="73"/>
                  <a:pt x="341" y="73"/>
                </a:cubicBezTo>
                <a:cubicBezTo>
                  <a:pt x="352" y="87"/>
                  <a:pt x="352" y="87"/>
                  <a:pt x="352" y="87"/>
                </a:cubicBezTo>
                <a:cubicBezTo>
                  <a:pt x="354" y="91"/>
                  <a:pt x="354" y="91"/>
                  <a:pt x="354" y="91"/>
                </a:cubicBezTo>
                <a:cubicBezTo>
                  <a:pt x="356" y="98"/>
                  <a:pt x="356" y="98"/>
                  <a:pt x="356" y="98"/>
                </a:cubicBezTo>
                <a:cubicBezTo>
                  <a:pt x="356" y="98"/>
                  <a:pt x="356" y="98"/>
                  <a:pt x="356" y="98"/>
                </a:cubicBezTo>
                <a:cubicBezTo>
                  <a:pt x="355" y="99"/>
                  <a:pt x="355" y="99"/>
                  <a:pt x="355" y="99"/>
                </a:cubicBezTo>
                <a:cubicBezTo>
                  <a:pt x="354" y="98"/>
                  <a:pt x="354" y="98"/>
                  <a:pt x="354" y="98"/>
                </a:cubicBezTo>
                <a:cubicBezTo>
                  <a:pt x="353" y="96"/>
                  <a:pt x="353" y="96"/>
                  <a:pt x="353" y="96"/>
                </a:cubicBezTo>
                <a:cubicBezTo>
                  <a:pt x="353" y="92"/>
                  <a:pt x="353" y="92"/>
                  <a:pt x="353" y="92"/>
                </a:cubicBezTo>
                <a:cubicBezTo>
                  <a:pt x="353" y="92"/>
                  <a:pt x="353" y="92"/>
                  <a:pt x="353" y="92"/>
                </a:cubicBezTo>
                <a:cubicBezTo>
                  <a:pt x="350" y="88"/>
                  <a:pt x="350" y="88"/>
                  <a:pt x="350" y="88"/>
                </a:cubicBezTo>
                <a:cubicBezTo>
                  <a:pt x="350" y="88"/>
                  <a:pt x="350" y="88"/>
                  <a:pt x="350" y="88"/>
                </a:cubicBezTo>
                <a:cubicBezTo>
                  <a:pt x="346" y="86"/>
                  <a:pt x="346" y="86"/>
                  <a:pt x="346" y="86"/>
                </a:cubicBezTo>
                <a:cubicBezTo>
                  <a:pt x="345" y="87"/>
                  <a:pt x="345" y="87"/>
                  <a:pt x="345" y="87"/>
                </a:cubicBezTo>
                <a:cubicBezTo>
                  <a:pt x="349" y="89"/>
                  <a:pt x="349" y="89"/>
                  <a:pt x="349" y="89"/>
                </a:cubicBezTo>
                <a:cubicBezTo>
                  <a:pt x="351" y="92"/>
                  <a:pt x="351" y="92"/>
                  <a:pt x="351" y="92"/>
                </a:cubicBezTo>
                <a:cubicBezTo>
                  <a:pt x="352" y="96"/>
                  <a:pt x="352" y="96"/>
                  <a:pt x="352" y="96"/>
                </a:cubicBezTo>
                <a:cubicBezTo>
                  <a:pt x="345" y="90"/>
                  <a:pt x="345" y="90"/>
                  <a:pt x="345" y="90"/>
                </a:cubicBezTo>
                <a:cubicBezTo>
                  <a:pt x="345" y="89"/>
                  <a:pt x="345" y="89"/>
                  <a:pt x="345" y="89"/>
                </a:cubicBezTo>
                <a:cubicBezTo>
                  <a:pt x="344" y="89"/>
                  <a:pt x="344" y="89"/>
                  <a:pt x="344" y="89"/>
                </a:cubicBezTo>
                <a:cubicBezTo>
                  <a:pt x="339" y="85"/>
                  <a:pt x="339" y="85"/>
                  <a:pt x="339" y="85"/>
                </a:cubicBezTo>
                <a:cubicBezTo>
                  <a:pt x="339" y="85"/>
                  <a:pt x="339" y="85"/>
                  <a:pt x="339" y="85"/>
                </a:cubicBezTo>
                <a:cubicBezTo>
                  <a:pt x="335" y="83"/>
                  <a:pt x="335" y="83"/>
                  <a:pt x="335" y="83"/>
                </a:cubicBezTo>
                <a:cubicBezTo>
                  <a:pt x="334" y="84"/>
                  <a:pt x="334" y="84"/>
                  <a:pt x="334" y="84"/>
                </a:cubicBezTo>
                <a:cubicBezTo>
                  <a:pt x="338" y="86"/>
                  <a:pt x="338" y="86"/>
                  <a:pt x="338" y="86"/>
                </a:cubicBezTo>
                <a:cubicBezTo>
                  <a:pt x="344" y="90"/>
                  <a:pt x="344" y="90"/>
                  <a:pt x="344" y="90"/>
                </a:cubicBezTo>
                <a:cubicBezTo>
                  <a:pt x="344" y="91"/>
                  <a:pt x="344" y="91"/>
                  <a:pt x="344" y="91"/>
                </a:cubicBezTo>
                <a:cubicBezTo>
                  <a:pt x="343" y="92"/>
                  <a:pt x="343" y="92"/>
                  <a:pt x="343" y="92"/>
                </a:cubicBezTo>
                <a:cubicBezTo>
                  <a:pt x="343" y="93"/>
                  <a:pt x="343" y="93"/>
                  <a:pt x="343" y="93"/>
                </a:cubicBezTo>
                <a:cubicBezTo>
                  <a:pt x="339" y="91"/>
                  <a:pt x="339" y="91"/>
                  <a:pt x="339" y="91"/>
                </a:cubicBezTo>
                <a:cubicBezTo>
                  <a:pt x="336" y="90"/>
                  <a:pt x="336" y="90"/>
                  <a:pt x="336" y="90"/>
                </a:cubicBezTo>
                <a:cubicBezTo>
                  <a:pt x="337" y="89"/>
                  <a:pt x="337" y="89"/>
                  <a:pt x="337" y="89"/>
                </a:cubicBezTo>
                <a:cubicBezTo>
                  <a:pt x="336" y="88"/>
                  <a:pt x="336" y="88"/>
                  <a:pt x="336" y="88"/>
                </a:cubicBezTo>
                <a:cubicBezTo>
                  <a:pt x="334" y="89"/>
                  <a:pt x="334" y="89"/>
                  <a:pt x="334" y="89"/>
                </a:cubicBezTo>
                <a:cubicBezTo>
                  <a:pt x="324" y="82"/>
                  <a:pt x="324" y="82"/>
                  <a:pt x="324" y="82"/>
                </a:cubicBezTo>
                <a:cubicBezTo>
                  <a:pt x="324" y="83"/>
                  <a:pt x="324" y="83"/>
                  <a:pt x="324" y="83"/>
                </a:cubicBezTo>
                <a:cubicBezTo>
                  <a:pt x="333" y="90"/>
                  <a:pt x="333" y="90"/>
                  <a:pt x="333" y="90"/>
                </a:cubicBezTo>
                <a:cubicBezTo>
                  <a:pt x="333" y="90"/>
                  <a:pt x="333" y="90"/>
                  <a:pt x="333" y="90"/>
                </a:cubicBezTo>
                <a:cubicBezTo>
                  <a:pt x="333" y="90"/>
                  <a:pt x="332" y="90"/>
                  <a:pt x="332" y="91"/>
                </a:cubicBezTo>
                <a:cubicBezTo>
                  <a:pt x="330" y="96"/>
                  <a:pt x="330" y="96"/>
                  <a:pt x="330" y="96"/>
                </a:cubicBezTo>
                <a:cubicBezTo>
                  <a:pt x="329" y="94"/>
                  <a:pt x="329" y="94"/>
                  <a:pt x="329" y="94"/>
                </a:cubicBezTo>
                <a:cubicBezTo>
                  <a:pt x="328" y="95"/>
                  <a:pt x="328" y="95"/>
                  <a:pt x="328" y="95"/>
                </a:cubicBezTo>
                <a:cubicBezTo>
                  <a:pt x="328" y="93"/>
                  <a:pt x="328" y="93"/>
                  <a:pt x="328" y="93"/>
                </a:cubicBezTo>
                <a:cubicBezTo>
                  <a:pt x="326" y="93"/>
                  <a:pt x="326" y="93"/>
                  <a:pt x="326" y="93"/>
                </a:cubicBezTo>
                <a:cubicBezTo>
                  <a:pt x="326" y="97"/>
                  <a:pt x="326" y="97"/>
                  <a:pt x="326" y="97"/>
                </a:cubicBezTo>
                <a:cubicBezTo>
                  <a:pt x="326" y="97"/>
                  <a:pt x="326" y="97"/>
                  <a:pt x="326" y="98"/>
                </a:cubicBezTo>
                <a:cubicBezTo>
                  <a:pt x="327" y="101"/>
                  <a:pt x="327" y="101"/>
                  <a:pt x="327" y="101"/>
                </a:cubicBezTo>
                <a:cubicBezTo>
                  <a:pt x="326" y="102"/>
                  <a:pt x="326" y="102"/>
                  <a:pt x="326" y="102"/>
                </a:cubicBezTo>
                <a:cubicBezTo>
                  <a:pt x="325" y="104"/>
                  <a:pt x="325" y="104"/>
                  <a:pt x="325" y="104"/>
                </a:cubicBezTo>
                <a:cubicBezTo>
                  <a:pt x="323" y="101"/>
                  <a:pt x="323" y="101"/>
                  <a:pt x="323" y="101"/>
                </a:cubicBezTo>
                <a:cubicBezTo>
                  <a:pt x="322" y="102"/>
                  <a:pt x="322" y="102"/>
                  <a:pt x="322" y="102"/>
                </a:cubicBezTo>
                <a:cubicBezTo>
                  <a:pt x="323" y="93"/>
                  <a:pt x="323" y="93"/>
                  <a:pt x="323" y="93"/>
                </a:cubicBezTo>
                <a:cubicBezTo>
                  <a:pt x="323" y="93"/>
                  <a:pt x="323" y="92"/>
                  <a:pt x="323" y="92"/>
                </a:cubicBezTo>
                <a:cubicBezTo>
                  <a:pt x="321" y="83"/>
                  <a:pt x="321" y="83"/>
                  <a:pt x="321" y="83"/>
                </a:cubicBezTo>
                <a:cubicBezTo>
                  <a:pt x="322" y="79"/>
                  <a:pt x="322" y="79"/>
                  <a:pt x="322" y="79"/>
                </a:cubicBezTo>
                <a:cubicBezTo>
                  <a:pt x="322" y="79"/>
                  <a:pt x="322" y="79"/>
                  <a:pt x="322" y="78"/>
                </a:cubicBezTo>
                <a:cubicBezTo>
                  <a:pt x="321" y="74"/>
                  <a:pt x="321" y="74"/>
                  <a:pt x="321" y="74"/>
                </a:cubicBezTo>
                <a:cubicBezTo>
                  <a:pt x="323" y="65"/>
                  <a:pt x="323" y="65"/>
                  <a:pt x="323" y="65"/>
                </a:cubicBezTo>
                <a:cubicBezTo>
                  <a:pt x="323" y="65"/>
                  <a:pt x="323" y="65"/>
                  <a:pt x="323" y="65"/>
                </a:cubicBezTo>
                <a:cubicBezTo>
                  <a:pt x="322" y="61"/>
                  <a:pt x="322" y="61"/>
                  <a:pt x="322" y="61"/>
                </a:cubicBezTo>
                <a:cubicBezTo>
                  <a:pt x="323" y="61"/>
                  <a:pt x="323" y="61"/>
                  <a:pt x="323" y="61"/>
                </a:cubicBezTo>
                <a:cubicBezTo>
                  <a:pt x="330" y="49"/>
                  <a:pt x="330" y="49"/>
                  <a:pt x="330" y="49"/>
                </a:cubicBezTo>
                <a:cubicBezTo>
                  <a:pt x="330" y="49"/>
                  <a:pt x="330" y="49"/>
                  <a:pt x="330" y="49"/>
                </a:cubicBezTo>
                <a:cubicBezTo>
                  <a:pt x="331" y="43"/>
                  <a:pt x="331" y="43"/>
                  <a:pt x="331" y="43"/>
                </a:cubicBezTo>
                <a:cubicBezTo>
                  <a:pt x="332" y="41"/>
                  <a:pt x="332" y="41"/>
                  <a:pt x="332" y="41"/>
                </a:cubicBezTo>
                <a:cubicBezTo>
                  <a:pt x="343" y="33"/>
                  <a:pt x="343" y="33"/>
                  <a:pt x="343" y="33"/>
                </a:cubicBezTo>
                <a:cubicBezTo>
                  <a:pt x="342" y="32"/>
                  <a:pt x="342" y="32"/>
                  <a:pt x="342" y="32"/>
                </a:cubicBezTo>
                <a:cubicBezTo>
                  <a:pt x="331" y="39"/>
                  <a:pt x="331" y="39"/>
                  <a:pt x="331" y="39"/>
                </a:cubicBezTo>
                <a:cubicBezTo>
                  <a:pt x="331" y="40"/>
                  <a:pt x="331" y="40"/>
                  <a:pt x="331" y="40"/>
                </a:cubicBezTo>
                <a:cubicBezTo>
                  <a:pt x="331" y="40"/>
                  <a:pt x="331" y="40"/>
                  <a:pt x="331" y="40"/>
                </a:cubicBezTo>
                <a:cubicBezTo>
                  <a:pt x="330" y="35"/>
                  <a:pt x="330" y="35"/>
                  <a:pt x="330" y="35"/>
                </a:cubicBezTo>
                <a:cubicBezTo>
                  <a:pt x="329" y="35"/>
                  <a:pt x="329" y="35"/>
                  <a:pt x="329" y="35"/>
                </a:cubicBezTo>
                <a:cubicBezTo>
                  <a:pt x="329" y="40"/>
                  <a:pt x="329" y="40"/>
                  <a:pt x="329" y="40"/>
                </a:cubicBezTo>
                <a:cubicBezTo>
                  <a:pt x="329" y="43"/>
                  <a:pt x="329" y="43"/>
                  <a:pt x="329" y="43"/>
                </a:cubicBezTo>
                <a:cubicBezTo>
                  <a:pt x="324" y="51"/>
                  <a:pt x="324" y="51"/>
                  <a:pt x="324" y="51"/>
                </a:cubicBezTo>
                <a:cubicBezTo>
                  <a:pt x="322" y="54"/>
                  <a:pt x="322" y="54"/>
                  <a:pt x="322" y="54"/>
                </a:cubicBezTo>
                <a:cubicBezTo>
                  <a:pt x="322" y="52"/>
                  <a:pt x="322" y="52"/>
                  <a:pt x="322" y="52"/>
                </a:cubicBezTo>
                <a:cubicBezTo>
                  <a:pt x="322" y="48"/>
                  <a:pt x="322" y="48"/>
                  <a:pt x="322" y="48"/>
                </a:cubicBezTo>
                <a:cubicBezTo>
                  <a:pt x="322" y="39"/>
                  <a:pt x="322" y="39"/>
                  <a:pt x="322" y="39"/>
                </a:cubicBezTo>
                <a:cubicBezTo>
                  <a:pt x="320" y="39"/>
                  <a:pt x="320" y="39"/>
                  <a:pt x="320" y="39"/>
                </a:cubicBezTo>
                <a:cubicBezTo>
                  <a:pt x="320" y="48"/>
                  <a:pt x="320" y="48"/>
                  <a:pt x="320" y="48"/>
                </a:cubicBezTo>
                <a:cubicBezTo>
                  <a:pt x="320" y="52"/>
                  <a:pt x="320" y="52"/>
                  <a:pt x="320" y="52"/>
                </a:cubicBezTo>
                <a:cubicBezTo>
                  <a:pt x="321" y="58"/>
                  <a:pt x="321" y="58"/>
                  <a:pt x="321" y="58"/>
                </a:cubicBezTo>
                <a:cubicBezTo>
                  <a:pt x="318" y="63"/>
                  <a:pt x="318" y="63"/>
                  <a:pt x="318" y="63"/>
                </a:cubicBezTo>
                <a:cubicBezTo>
                  <a:pt x="318" y="63"/>
                  <a:pt x="318" y="63"/>
                  <a:pt x="318" y="63"/>
                </a:cubicBezTo>
                <a:cubicBezTo>
                  <a:pt x="317" y="68"/>
                  <a:pt x="317" y="68"/>
                  <a:pt x="317" y="68"/>
                </a:cubicBezTo>
                <a:cubicBezTo>
                  <a:pt x="317" y="69"/>
                  <a:pt x="317" y="69"/>
                  <a:pt x="317" y="69"/>
                </a:cubicBezTo>
                <a:cubicBezTo>
                  <a:pt x="316" y="69"/>
                  <a:pt x="316" y="69"/>
                  <a:pt x="316" y="69"/>
                </a:cubicBezTo>
                <a:cubicBezTo>
                  <a:pt x="315" y="57"/>
                  <a:pt x="315" y="57"/>
                  <a:pt x="315" y="57"/>
                </a:cubicBezTo>
                <a:cubicBezTo>
                  <a:pt x="312" y="57"/>
                  <a:pt x="312" y="57"/>
                  <a:pt x="312" y="57"/>
                </a:cubicBezTo>
                <a:cubicBezTo>
                  <a:pt x="313" y="66"/>
                  <a:pt x="313" y="66"/>
                  <a:pt x="313" y="66"/>
                </a:cubicBezTo>
                <a:cubicBezTo>
                  <a:pt x="310" y="64"/>
                  <a:pt x="310" y="64"/>
                  <a:pt x="310" y="64"/>
                </a:cubicBezTo>
                <a:cubicBezTo>
                  <a:pt x="308" y="60"/>
                  <a:pt x="308" y="60"/>
                  <a:pt x="308" y="60"/>
                </a:cubicBezTo>
                <a:cubicBezTo>
                  <a:pt x="308" y="60"/>
                  <a:pt x="308" y="60"/>
                  <a:pt x="308" y="60"/>
                </a:cubicBezTo>
                <a:cubicBezTo>
                  <a:pt x="301" y="55"/>
                  <a:pt x="301" y="55"/>
                  <a:pt x="301" y="55"/>
                </a:cubicBezTo>
                <a:cubicBezTo>
                  <a:pt x="300" y="56"/>
                  <a:pt x="300" y="56"/>
                  <a:pt x="300" y="56"/>
                </a:cubicBezTo>
                <a:cubicBezTo>
                  <a:pt x="307" y="61"/>
                  <a:pt x="307" y="61"/>
                  <a:pt x="307" y="61"/>
                </a:cubicBezTo>
                <a:cubicBezTo>
                  <a:pt x="308" y="65"/>
                  <a:pt x="308" y="65"/>
                  <a:pt x="308" y="65"/>
                </a:cubicBezTo>
                <a:cubicBezTo>
                  <a:pt x="309" y="65"/>
                  <a:pt x="309" y="65"/>
                  <a:pt x="309" y="65"/>
                </a:cubicBezTo>
                <a:cubicBezTo>
                  <a:pt x="312" y="68"/>
                  <a:pt x="312" y="68"/>
                  <a:pt x="312" y="68"/>
                </a:cubicBezTo>
                <a:cubicBezTo>
                  <a:pt x="314" y="69"/>
                  <a:pt x="314" y="69"/>
                  <a:pt x="314" y="69"/>
                </a:cubicBezTo>
                <a:cubicBezTo>
                  <a:pt x="314" y="70"/>
                  <a:pt x="314" y="70"/>
                  <a:pt x="314" y="70"/>
                </a:cubicBezTo>
                <a:cubicBezTo>
                  <a:pt x="314" y="71"/>
                  <a:pt x="314" y="71"/>
                  <a:pt x="314" y="71"/>
                </a:cubicBezTo>
                <a:cubicBezTo>
                  <a:pt x="312" y="72"/>
                  <a:pt x="312" y="72"/>
                  <a:pt x="312" y="72"/>
                </a:cubicBezTo>
                <a:cubicBezTo>
                  <a:pt x="313" y="75"/>
                  <a:pt x="313" y="75"/>
                  <a:pt x="313" y="75"/>
                </a:cubicBezTo>
                <a:cubicBezTo>
                  <a:pt x="312" y="88"/>
                  <a:pt x="312" y="88"/>
                  <a:pt x="312" y="88"/>
                </a:cubicBezTo>
                <a:cubicBezTo>
                  <a:pt x="312" y="93"/>
                  <a:pt x="312" y="93"/>
                  <a:pt x="312" y="93"/>
                </a:cubicBezTo>
                <a:cubicBezTo>
                  <a:pt x="311" y="101"/>
                  <a:pt x="311" y="101"/>
                  <a:pt x="311" y="101"/>
                </a:cubicBezTo>
                <a:cubicBezTo>
                  <a:pt x="311" y="101"/>
                  <a:pt x="311" y="101"/>
                  <a:pt x="311" y="101"/>
                </a:cubicBezTo>
                <a:cubicBezTo>
                  <a:pt x="311" y="101"/>
                  <a:pt x="311" y="101"/>
                  <a:pt x="311" y="101"/>
                </a:cubicBezTo>
                <a:cubicBezTo>
                  <a:pt x="311" y="106"/>
                  <a:pt x="311" y="106"/>
                  <a:pt x="311" y="106"/>
                </a:cubicBezTo>
                <a:cubicBezTo>
                  <a:pt x="311" y="110"/>
                  <a:pt x="311" y="110"/>
                  <a:pt x="311" y="110"/>
                </a:cubicBezTo>
                <a:cubicBezTo>
                  <a:pt x="311" y="111"/>
                  <a:pt x="311" y="111"/>
                  <a:pt x="311" y="111"/>
                </a:cubicBezTo>
                <a:cubicBezTo>
                  <a:pt x="311" y="115"/>
                  <a:pt x="311" y="115"/>
                  <a:pt x="311" y="115"/>
                </a:cubicBezTo>
                <a:cubicBezTo>
                  <a:pt x="311" y="116"/>
                  <a:pt x="311" y="116"/>
                  <a:pt x="311" y="116"/>
                </a:cubicBezTo>
                <a:cubicBezTo>
                  <a:pt x="311" y="116"/>
                  <a:pt x="311" y="116"/>
                  <a:pt x="311" y="116"/>
                </a:cubicBezTo>
                <a:cubicBezTo>
                  <a:pt x="308" y="125"/>
                  <a:pt x="308" y="125"/>
                  <a:pt x="308" y="125"/>
                </a:cubicBezTo>
                <a:cubicBezTo>
                  <a:pt x="308" y="125"/>
                  <a:pt x="308" y="125"/>
                  <a:pt x="308" y="125"/>
                </a:cubicBezTo>
                <a:cubicBezTo>
                  <a:pt x="308" y="125"/>
                  <a:pt x="308" y="125"/>
                  <a:pt x="308" y="125"/>
                </a:cubicBezTo>
                <a:cubicBezTo>
                  <a:pt x="303" y="120"/>
                  <a:pt x="303" y="120"/>
                  <a:pt x="303" y="120"/>
                </a:cubicBezTo>
                <a:cubicBezTo>
                  <a:pt x="300" y="116"/>
                  <a:pt x="300" y="116"/>
                  <a:pt x="300" y="116"/>
                </a:cubicBezTo>
                <a:cubicBezTo>
                  <a:pt x="299" y="108"/>
                  <a:pt x="299" y="108"/>
                  <a:pt x="299" y="108"/>
                </a:cubicBezTo>
                <a:cubicBezTo>
                  <a:pt x="298" y="107"/>
                  <a:pt x="298" y="107"/>
                  <a:pt x="298" y="107"/>
                </a:cubicBezTo>
                <a:cubicBezTo>
                  <a:pt x="296" y="104"/>
                  <a:pt x="296" y="104"/>
                  <a:pt x="296" y="104"/>
                </a:cubicBezTo>
                <a:cubicBezTo>
                  <a:pt x="296" y="99"/>
                  <a:pt x="296" y="99"/>
                  <a:pt x="296" y="99"/>
                </a:cubicBezTo>
                <a:cubicBezTo>
                  <a:pt x="296" y="99"/>
                  <a:pt x="296" y="99"/>
                  <a:pt x="296" y="99"/>
                </a:cubicBezTo>
                <a:cubicBezTo>
                  <a:pt x="296" y="99"/>
                  <a:pt x="296" y="99"/>
                  <a:pt x="296" y="99"/>
                </a:cubicBezTo>
                <a:cubicBezTo>
                  <a:pt x="296" y="99"/>
                  <a:pt x="296" y="99"/>
                  <a:pt x="296" y="99"/>
                </a:cubicBezTo>
                <a:cubicBezTo>
                  <a:pt x="296" y="99"/>
                  <a:pt x="296" y="99"/>
                  <a:pt x="296" y="99"/>
                </a:cubicBezTo>
                <a:cubicBezTo>
                  <a:pt x="296" y="99"/>
                  <a:pt x="296" y="99"/>
                  <a:pt x="296" y="99"/>
                </a:cubicBezTo>
                <a:cubicBezTo>
                  <a:pt x="296" y="99"/>
                  <a:pt x="296" y="99"/>
                  <a:pt x="296" y="99"/>
                </a:cubicBezTo>
                <a:cubicBezTo>
                  <a:pt x="294" y="86"/>
                  <a:pt x="294" y="86"/>
                  <a:pt x="294" y="86"/>
                </a:cubicBezTo>
                <a:cubicBezTo>
                  <a:pt x="293" y="76"/>
                  <a:pt x="293" y="76"/>
                  <a:pt x="293" y="76"/>
                </a:cubicBezTo>
                <a:cubicBezTo>
                  <a:pt x="294" y="74"/>
                  <a:pt x="294" y="74"/>
                  <a:pt x="294" y="74"/>
                </a:cubicBezTo>
                <a:cubicBezTo>
                  <a:pt x="296" y="69"/>
                  <a:pt x="296" y="69"/>
                  <a:pt x="296" y="69"/>
                </a:cubicBezTo>
                <a:cubicBezTo>
                  <a:pt x="298" y="68"/>
                  <a:pt x="298" y="68"/>
                  <a:pt x="298" y="68"/>
                </a:cubicBezTo>
                <a:cubicBezTo>
                  <a:pt x="302" y="66"/>
                  <a:pt x="302" y="66"/>
                  <a:pt x="302" y="66"/>
                </a:cubicBezTo>
                <a:cubicBezTo>
                  <a:pt x="301" y="65"/>
                  <a:pt x="301" y="65"/>
                  <a:pt x="301" y="65"/>
                </a:cubicBezTo>
                <a:cubicBezTo>
                  <a:pt x="297" y="66"/>
                  <a:pt x="297" y="66"/>
                  <a:pt x="297" y="66"/>
                </a:cubicBezTo>
                <a:cubicBezTo>
                  <a:pt x="296" y="67"/>
                  <a:pt x="296" y="67"/>
                  <a:pt x="296" y="67"/>
                </a:cubicBezTo>
                <a:cubicBezTo>
                  <a:pt x="298" y="62"/>
                  <a:pt x="298" y="62"/>
                  <a:pt x="298" y="62"/>
                </a:cubicBezTo>
                <a:cubicBezTo>
                  <a:pt x="298" y="62"/>
                  <a:pt x="298" y="62"/>
                  <a:pt x="298" y="62"/>
                </a:cubicBezTo>
                <a:cubicBezTo>
                  <a:pt x="298" y="57"/>
                  <a:pt x="298" y="57"/>
                  <a:pt x="298" y="57"/>
                </a:cubicBezTo>
                <a:cubicBezTo>
                  <a:pt x="295" y="49"/>
                  <a:pt x="295" y="49"/>
                  <a:pt x="295" y="49"/>
                </a:cubicBezTo>
                <a:cubicBezTo>
                  <a:pt x="293" y="49"/>
                  <a:pt x="293" y="49"/>
                  <a:pt x="293" y="49"/>
                </a:cubicBezTo>
                <a:cubicBezTo>
                  <a:pt x="296" y="57"/>
                  <a:pt x="296" y="57"/>
                  <a:pt x="296" y="57"/>
                </a:cubicBezTo>
                <a:cubicBezTo>
                  <a:pt x="296" y="62"/>
                  <a:pt x="296" y="62"/>
                  <a:pt x="296" y="62"/>
                </a:cubicBezTo>
                <a:cubicBezTo>
                  <a:pt x="294" y="68"/>
                  <a:pt x="294" y="68"/>
                  <a:pt x="294" y="68"/>
                </a:cubicBezTo>
                <a:cubicBezTo>
                  <a:pt x="293" y="69"/>
                  <a:pt x="293" y="69"/>
                  <a:pt x="293" y="69"/>
                </a:cubicBezTo>
                <a:cubicBezTo>
                  <a:pt x="292" y="69"/>
                  <a:pt x="292" y="69"/>
                  <a:pt x="292" y="69"/>
                </a:cubicBezTo>
                <a:cubicBezTo>
                  <a:pt x="290" y="64"/>
                  <a:pt x="290" y="64"/>
                  <a:pt x="290" y="64"/>
                </a:cubicBezTo>
                <a:cubicBezTo>
                  <a:pt x="290" y="64"/>
                  <a:pt x="290" y="64"/>
                  <a:pt x="290" y="64"/>
                </a:cubicBezTo>
                <a:cubicBezTo>
                  <a:pt x="287" y="61"/>
                  <a:pt x="287" y="61"/>
                  <a:pt x="287" y="61"/>
                </a:cubicBezTo>
                <a:cubicBezTo>
                  <a:pt x="285" y="62"/>
                  <a:pt x="285" y="62"/>
                  <a:pt x="285" y="62"/>
                </a:cubicBezTo>
                <a:cubicBezTo>
                  <a:pt x="289" y="65"/>
                  <a:pt x="289" y="65"/>
                  <a:pt x="289" y="65"/>
                </a:cubicBezTo>
                <a:cubicBezTo>
                  <a:pt x="290" y="70"/>
                  <a:pt x="290" y="70"/>
                  <a:pt x="290" y="70"/>
                </a:cubicBezTo>
                <a:cubicBezTo>
                  <a:pt x="289" y="71"/>
                  <a:pt x="289" y="71"/>
                  <a:pt x="289" y="71"/>
                </a:cubicBezTo>
                <a:cubicBezTo>
                  <a:pt x="289" y="71"/>
                  <a:pt x="289" y="71"/>
                  <a:pt x="289" y="71"/>
                </a:cubicBezTo>
                <a:cubicBezTo>
                  <a:pt x="286" y="74"/>
                  <a:pt x="286" y="74"/>
                  <a:pt x="286" y="74"/>
                </a:cubicBezTo>
                <a:cubicBezTo>
                  <a:pt x="286" y="75"/>
                  <a:pt x="286" y="75"/>
                  <a:pt x="286" y="75"/>
                </a:cubicBezTo>
                <a:cubicBezTo>
                  <a:pt x="285" y="79"/>
                  <a:pt x="285" y="79"/>
                  <a:pt x="285" y="79"/>
                </a:cubicBezTo>
                <a:cubicBezTo>
                  <a:pt x="285" y="79"/>
                  <a:pt x="285" y="79"/>
                  <a:pt x="285" y="79"/>
                </a:cubicBezTo>
                <a:cubicBezTo>
                  <a:pt x="286" y="83"/>
                  <a:pt x="286" y="83"/>
                  <a:pt x="286" y="83"/>
                </a:cubicBezTo>
                <a:cubicBezTo>
                  <a:pt x="281" y="71"/>
                  <a:pt x="281" y="71"/>
                  <a:pt x="281" y="71"/>
                </a:cubicBezTo>
                <a:cubicBezTo>
                  <a:pt x="276" y="64"/>
                  <a:pt x="276" y="64"/>
                  <a:pt x="276" y="64"/>
                </a:cubicBezTo>
                <a:cubicBezTo>
                  <a:pt x="275" y="64"/>
                  <a:pt x="275" y="64"/>
                  <a:pt x="275" y="64"/>
                </a:cubicBezTo>
                <a:cubicBezTo>
                  <a:pt x="279" y="72"/>
                  <a:pt x="279" y="72"/>
                  <a:pt x="279" y="72"/>
                </a:cubicBezTo>
                <a:cubicBezTo>
                  <a:pt x="284" y="84"/>
                  <a:pt x="284" y="84"/>
                  <a:pt x="284" y="84"/>
                </a:cubicBezTo>
                <a:cubicBezTo>
                  <a:pt x="286" y="88"/>
                  <a:pt x="286" y="88"/>
                  <a:pt x="286" y="88"/>
                </a:cubicBezTo>
                <a:cubicBezTo>
                  <a:pt x="287" y="97"/>
                  <a:pt x="287" y="97"/>
                  <a:pt x="287" y="97"/>
                </a:cubicBezTo>
                <a:cubicBezTo>
                  <a:pt x="287" y="97"/>
                  <a:pt x="287" y="97"/>
                  <a:pt x="287" y="97"/>
                </a:cubicBezTo>
                <a:cubicBezTo>
                  <a:pt x="287" y="97"/>
                  <a:pt x="287" y="97"/>
                  <a:pt x="287" y="97"/>
                </a:cubicBezTo>
                <a:cubicBezTo>
                  <a:pt x="287" y="97"/>
                  <a:pt x="287" y="97"/>
                  <a:pt x="287" y="97"/>
                </a:cubicBezTo>
                <a:cubicBezTo>
                  <a:pt x="287" y="97"/>
                  <a:pt x="287" y="97"/>
                  <a:pt x="287" y="97"/>
                </a:cubicBezTo>
                <a:cubicBezTo>
                  <a:pt x="288" y="101"/>
                  <a:pt x="288" y="101"/>
                  <a:pt x="288" y="101"/>
                </a:cubicBezTo>
                <a:cubicBezTo>
                  <a:pt x="295" y="118"/>
                  <a:pt x="295" y="118"/>
                  <a:pt x="295" y="118"/>
                </a:cubicBezTo>
                <a:cubicBezTo>
                  <a:pt x="294" y="117"/>
                  <a:pt x="294" y="117"/>
                  <a:pt x="294" y="117"/>
                </a:cubicBezTo>
                <a:cubicBezTo>
                  <a:pt x="294" y="117"/>
                  <a:pt x="294" y="117"/>
                  <a:pt x="294" y="117"/>
                </a:cubicBezTo>
                <a:cubicBezTo>
                  <a:pt x="290" y="115"/>
                  <a:pt x="290" y="115"/>
                  <a:pt x="290" y="115"/>
                </a:cubicBezTo>
                <a:cubicBezTo>
                  <a:pt x="289" y="117"/>
                  <a:pt x="289" y="117"/>
                  <a:pt x="289" y="117"/>
                </a:cubicBezTo>
                <a:cubicBezTo>
                  <a:pt x="293" y="119"/>
                  <a:pt x="293" y="119"/>
                  <a:pt x="293" y="119"/>
                </a:cubicBezTo>
                <a:cubicBezTo>
                  <a:pt x="296" y="122"/>
                  <a:pt x="296" y="122"/>
                  <a:pt x="296" y="122"/>
                </a:cubicBezTo>
                <a:cubicBezTo>
                  <a:pt x="296" y="122"/>
                  <a:pt x="296" y="122"/>
                  <a:pt x="296" y="122"/>
                </a:cubicBezTo>
                <a:cubicBezTo>
                  <a:pt x="297" y="122"/>
                  <a:pt x="297" y="122"/>
                  <a:pt x="297" y="122"/>
                </a:cubicBezTo>
                <a:cubicBezTo>
                  <a:pt x="301" y="133"/>
                  <a:pt x="301" y="133"/>
                  <a:pt x="301" y="133"/>
                </a:cubicBezTo>
                <a:cubicBezTo>
                  <a:pt x="302" y="134"/>
                  <a:pt x="302" y="134"/>
                  <a:pt x="302" y="134"/>
                </a:cubicBezTo>
                <a:cubicBezTo>
                  <a:pt x="302" y="134"/>
                  <a:pt x="302" y="134"/>
                  <a:pt x="302" y="134"/>
                </a:cubicBezTo>
                <a:cubicBezTo>
                  <a:pt x="292" y="125"/>
                  <a:pt x="292" y="125"/>
                  <a:pt x="292" y="125"/>
                </a:cubicBezTo>
                <a:cubicBezTo>
                  <a:pt x="291" y="124"/>
                  <a:pt x="291" y="124"/>
                  <a:pt x="291" y="124"/>
                </a:cubicBezTo>
                <a:cubicBezTo>
                  <a:pt x="288" y="119"/>
                  <a:pt x="288" y="119"/>
                  <a:pt x="288" y="119"/>
                </a:cubicBezTo>
                <a:cubicBezTo>
                  <a:pt x="287" y="120"/>
                  <a:pt x="287" y="120"/>
                  <a:pt x="287" y="120"/>
                </a:cubicBezTo>
                <a:cubicBezTo>
                  <a:pt x="288" y="122"/>
                  <a:pt x="288" y="122"/>
                  <a:pt x="288" y="122"/>
                </a:cubicBezTo>
                <a:cubicBezTo>
                  <a:pt x="286" y="121"/>
                  <a:pt x="286" y="121"/>
                  <a:pt x="286" y="121"/>
                </a:cubicBezTo>
                <a:cubicBezTo>
                  <a:pt x="281" y="113"/>
                  <a:pt x="281" y="113"/>
                  <a:pt x="281" y="113"/>
                </a:cubicBezTo>
                <a:cubicBezTo>
                  <a:pt x="281" y="113"/>
                  <a:pt x="281" y="113"/>
                  <a:pt x="281" y="113"/>
                </a:cubicBezTo>
                <a:cubicBezTo>
                  <a:pt x="277" y="110"/>
                  <a:pt x="277" y="110"/>
                  <a:pt x="277" y="110"/>
                </a:cubicBezTo>
                <a:cubicBezTo>
                  <a:pt x="276" y="112"/>
                  <a:pt x="276" y="112"/>
                  <a:pt x="276" y="112"/>
                </a:cubicBezTo>
                <a:cubicBezTo>
                  <a:pt x="279" y="115"/>
                  <a:pt x="279" y="115"/>
                  <a:pt x="279" y="115"/>
                </a:cubicBezTo>
                <a:cubicBezTo>
                  <a:pt x="282" y="118"/>
                  <a:pt x="282" y="118"/>
                  <a:pt x="282" y="118"/>
                </a:cubicBezTo>
                <a:cubicBezTo>
                  <a:pt x="277" y="115"/>
                  <a:pt x="277" y="115"/>
                  <a:pt x="277" y="115"/>
                </a:cubicBezTo>
                <a:cubicBezTo>
                  <a:pt x="272" y="113"/>
                  <a:pt x="272" y="113"/>
                  <a:pt x="272" y="113"/>
                </a:cubicBezTo>
                <a:cubicBezTo>
                  <a:pt x="272" y="112"/>
                  <a:pt x="272" y="112"/>
                  <a:pt x="272" y="112"/>
                </a:cubicBezTo>
                <a:cubicBezTo>
                  <a:pt x="269" y="109"/>
                  <a:pt x="269" y="109"/>
                  <a:pt x="269" y="109"/>
                </a:cubicBezTo>
                <a:cubicBezTo>
                  <a:pt x="268" y="110"/>
                  <a:pt x="268" y="110"/>
                  <a:pt x="268" y="110"/>
                </a:cubicBezTo>
                <a:cubicBezTo>
                  <a:pt x="269" y="112"/>
                  <a:pt x="269" y="112"/>
                  <a:pt x="269" y="112"/>
                </a:cubicBezTo>
                <a:cubicBezTo>
                  <a:pt x="269" y="111"/>
                  <a:pt x="269" y="111"/>
                  <a:pt x="269" y="111"/>
                </a:cubicBezTo>
                <a:cubicBezTo>
                  <a:pt x="258" y="98"/>
                  <a:pt x="258" y="98"/>
                  <a:pt x="258" y="98"/>
                </a:cubicBezTo>
                <a:cubicBezTo>
                  <a:pt x="257" y="94"/>
                  <a:pt x="257" y="94"/>
                  <a:pt x="257" y="94"/>
                </a:cubicBezTo>
                <a:cubicBezTo>
                  <a:pt x="254" y="90"/>
                  <a:pt x="254" y="90"/>
                  <a:pt x="254" y="90"/>
                </a:cubicBezTo>
                <a:cubicBezTo>
                  <a:pt x="250" y="82"/>
                  <a:pt x="250" y="82"/>
                  <a:pt x="250" y="82"/>
                </a:cubicBezTo>
                <a:cubicBezTo>
                  <a:pt x="249" y="83"/>
                  <a:pt x="249" y="83"/>
                  <a:pt x="249" y="83"/>
                </a:cubicBezTo>
                <a:cubicBezTo>
                  <a:pt x="253" y="91"/>
                  <a:pt x="253" y="91"/>
                  <a:pt x="253" y="91"/>
                </a:cubicBezTo>
                <a:cubicBezTo>
                  <a:pt x="255" y="94"/>
                  <a:pt x="255" y="94"/>
                  <a:pt x="255" y="94"/>
                </a:cubicBezTo>
                <a:cubicBezTo>
                  <a:pt x="257" y="99"/>
                  <a:pt x="257" y="99"/>
                  <a:pt x="257" y="99"/>
                </a:cubicBezTo>
                <a:cubicBezTo>
                  <a:pt x="257" y="99"/>
                  <a:pt x="257" y="99"/>
                  <a:pt x="257" y="99"/>
                </a:cubicBezTo>
                <a:cubicBezTo>
                  <a:pt x="267" y="111"/>
                  <a:pt x="267" y="111"/>
                  <a:pt x="267" y="111"/>
                </a:cubicBezTo>
                <a:cubicBezTo>
                  <a:pt x="264" y="112"/>
                  <a:pt x="264" y="112"/>
                  <a:pt x="264" y="112"/>
                </a:cubicBezTo>
                <a:cubicBezTo>
                  <a:pt x="255" y="112"/>
                  <a:pt x="255" y="112"/>
                  <a:pt x="255" y="112"/>
                </a:cubicBezTo>
                <a:cubicBezTo>
                  <a:pt x="251" y="113"/>
                  <a:pt x="251" y="113"/>
                  <a:pt x="251" y="113"/>
                </a:cubicBezTo>
                <a:cubicBezTo>
                  <a:pt x="225" y="115"/>
                  <a:pt x="225" y="115"/>
                  <a:pt x="225" y="115"/>
                </a:cubicBezTo>
                <a:cubicBezTo>
                  <a:pt x="225" y="116"/>
                  <a:pt x="225" y="116"/>
                  <a:pt x="225" y="116"/>
                </a:cubicBezTo>
                <a:cubicBezTo>
                  <a:pt x="251" y="114"/>
                  <a:pt x="251" y="114"/>
                  <a:pt x="251" y="114"/>
                </a:cubicBezTo>
                <a:cubicBezTo>
                  <a:pt x="255" y="114"/>
                  <a:pt x="255" y="114"/>
                  <a:pt x="255" y="114"/>
                </a:cubicBezTo>
                <a:cubicBezTo>
                  <a:pt x="264" y="113"/>
                  <a:pt x="264" y="113"/>
                  <a:pt x="264" y="113"/>
                </a:cubicBezTo>
                <a:cubicBezTo>
                  <a:pt x="268" y="113"/>
                  <a:pt x="268" y="113"/>
                  <a:pt x="268" y="113"/>
                </a:cubicBezTo>
                <a:cubicBezTo>
                  <a:pt x="272" y="114"/>
                  <a:pt x="272" y="114"/>
                  <a:pt x="272" y="114"/>
                </a:cubicBezTo>
                <a:cubicBezTo>
                  <a:pt x="274" y="117"/>
                  <a:pt x="274" y="117"/>
                  <a:pt x="274" y="117"/>
                </a:cubicBezTo>
                <a:cubicBezTo>
                  <a:pt x="276" y="120"/>
                  <a:pt x="276" y="120"/>
                  <a:pt x="276" y="120"/>
                </a:cubicBezTo>
                <a:cubicBezTo>
                  <a:pt x="277" y="124"/>
                  <a:pt x="277" y="124"/>
                  <a:pt x="277" y="124"/>
                </a:cubicBezTo>
                <a:cubicBezTo>
                  <a:pt x="277" y="131"/>
                  <a:pt x="277" y="131"/>
                  <a:pt x="277" y="131"/>
                </a:cubicBezTo>
                <a:cubicBezTo>
                  <a:pt x="276" y="129"/>
                  <a:pt x="276" y="129"/>
                  <a:pt x="276" y="129"/>
                </a:cubicBezTo>
                <a:cubicBezTo>
                  <a:pt x="274" y="125"/>
                  <a:pt x="274" y="125"/>
                  <a:pt x="274" y="125"/>
                </a:cubicBezTo>
                <a:cubicBezTo>
                  <a:pt x="274" y="125"/>
                  <a:pt x="274" y="125"/>
                  <a:pt x="274" y="125"/>
                </a:cubicBezTo>
                <a:cubicBezTo>
                  <a:pt x="275" y="123"/>
                  <a:pt x="275" y="123"/>
                  <a:pt x="275" y="123"/>
                </a:cubicBezTo>
                <a:cubicBezTo>
                  <a:pt x="272" y="121"/>
                  <a:pt x="272" y="121"/>
                  <a:pt x="272" y="121"/>
                </a:cubicBezTo>
                <a:cubicBezTo>
                  <a:pt x="271" y="123"/>
                  <a:pt x="271" y="123"/>
                  <a:pt x="271" y="123"/>
                </a:cubicBezTo>
                <a:cubicBezTo>
                  <a:pt x="270" y="122"/>
                  <a:pt x="270" y="122"/>
                  <a:pt x="270" y="122"/>
                </a:cubicBezTo>
                <a:cubicBezTo>
                  <a:pt x="270" y="122"/>
                  <a:pt x="270" y="122"/>
                  <a:pt x="270" y="122"/>
                </a:cubicBezTo>
                <a:cubicBezTo>
                  <a:pt x="265" y="121"/>
                  <a:pt x="265" y="121"/>
                  <a:pt x="265" y="121"/>
                </a:cubicBezTo>
                <a:cubicBezTo>
                  <a:pt x="265" y="123"/>
                  <a:pt x="265" y="123"/>
                  <a:pt x="265" y="123"/>
                </a:cubicBezTo>
                <a:cubicBezTo>
                  <a:pt x="269" y="124"/>
                  <a:pt x="269" y="124"/>
                  <a:pt x="269" y="124"/>
                </a:cubicBezTo>
                <a:cubicBezTo>
                  <a:pt x="270" y="125"/>
                  <a:pt x="270" y="125"/>
                  <a:pt x="270" y="125"/>
                </a:cubicBezTo>
                <a:cubicBezTo>
                  <a:pt x="270" y="126"/>
                  <a:pt x="270" y="126"/>
                  <a:pt x="270" y="126"/>
                </a:cubicBezTo>
                <a:cubicBezTo>
                  <a:pt x="270" y="126"/>
                  <a:pt x="270" y="126"/>
                  <a:pt x="270" y="126"/>
                </a:cubicBezTo>
                <a:cubicBezTo>
                  <a:pt x="271" y="140"/>
                  <a:pt x="271" y="140"/>
                  <a:pt x="271" y="140"/>
                </a:cubicBezTo>
                <a:cubicBezTo>
                  <a:pt x="271" y="140"/>
                  <a:pt x="271" y="140"/>
                  <a:pt x="271" y="140"/>
                </a:cubicBezTo>
                <a:cubicBezTo>
                  <a:pt x="271" y="141"/>
                  <a:pt x="271" y="141"/>
                  <a:pt x="271" y="141"/>
                </a:cubicBezTo>
                <a:cubicBezTo>
                  <a:pt x="267" y="140"/>
                  <a:pt x="267" y="140"/>
                  <a:pt x="267" y="140"/>
                </a:cubicBezTo>
                <a:cubicBezTo>
                  <a:pt x="267" y="135"/>
                  <a:pt x="267" y="135"/>
                  <a:pt x="267" y="135"/>
                </a:cubicBezTo>
                <a:cubicBezTo>
                  <a:pt x="264" y="135"/>
                  <a:pt x="264" y="135"/>
                  <a:pt x="264" y="135"/>
                </a:cubicBezTo>
                <a:cubicBezTo>
                  <a:pt x="264" y="141"/>
                  <a:pt x="264" y="141"/>
                  <a:pt x="264" y="141"/>
                </a:cubicBezTo>
                <a:cubicBezTo>
                  <a:pt x="262" y="142"/>
                  <a:pt x="262" y="142"/>
                  <a:pt x="262" y="142"/>
                </a:cubicBezTo>
                <a:cubicBezTo>
                  <a:pt x="249" y="140"/>
                  <a:pt x="249" y="140"/>
                  <a:pt x="249" y="140"/>
                </a:cubicBezTo>
                <a:cubicBezTo>
                  <a:pt x="249" y="141"/>
                  <a:pt x="249" y="141"/>
                  <a:pt x="249" y="141"/>
                </a:cubicBezTo>
                <a:cubicBezTo>
                  <a:pt x="262" y="143"/>
                  <a:pt x="262" y="143"/>
                  <a:pt x="262" y="143"/>
                </a:cubicBezTo>
                <a:cubicBezTo>
                  <a:pt x="262" y="143"/>
                  <a:pt x="262" y="143"/>
                  <a:pt x="262" y="143"/>
                </a:cubicBezTo>
                <a:cubicBezTo>
                  <a:pt x="264" y="142"/>
                  <a:pt x="264" y="142"/>
                  <a:pt x="264" y="142"/>
                </a:cubicBezTo>
                <a:cubicBezTo>
                  <a:pt x="264" y="144"/>
                  <a:pt x="264" y="144"/>
                  <a:pt x="264" y="144"/>
                </a:cubicBezTo>
                <a:cubicBezTo>
                  <a:pt x="264" y="144"/>
                  <a:pt x="264" y="144"/>
                  <a:pt x="264" y="144"/>
                </a:cubicBezTo>
                <a:cubicBezTo>
                  <a:pt x="266" y="148"/>
                  <a:pt x="266" y="148"/>
                  <a:pt x="266" y="148"/>
                </a:cubicBezTo>
                <a:cubicBezTo>
                  <a:pt x="268" y="152"/>
                  <a:pt x="268" y="152"/>
                  <a:pt x="268" y="152"/>
                </a:cubicBezTo>
                <a:cubicBezTo>
                  <a:pt x="268" y="153"/>
                  <a:pt x="269" y="153"/>
                  <a:pt x="269" y="153"/>
                </a:cubicBezTo>
                <a:cubicBezTo>
                  <a:pt x="277" y="159"/>
                  <a:pt x="277" y="159"/>
                  <a:pt x="277" y="159"/>
                </a:cubicBezTo>
                <a:cubicBezTo>
                  <a:pt x="278" y="161"/>
                  <a:pt x="278" y="161"/>
                  <a:pt x="278" y="161"/>
                </a:cubicBezTo>
                <a:cubicBezTo>
                  <a:pt x="278" y="161"/>
                  <a:pt x="278" y="161"/>
                  <a:pt x="278" y="161"/>
                </a:cubicBezTo>
                <a:cubicBezTo>
                  <a:pt x="278" y="161"/>
                  <a:pt x="278" y="161"/>
                  <a:pt x="278" y="161"/>
                </a:cubicBezTo>
                <a:cubicBezTo>
                  <a:pt x="281" y="165"/>
                  <a:pt x="281" y="165"/>
                  <a:pt x="281" y="165"/>
                </a:cubicBezTo>
                <a:cubicBezTo>
                  <a:pt x="281" y="166"/>
                  <a:pt x="281" y="166"/>
                  <a:pt x="281" y="166"/>
                </a:cubicBezTo>
                <a:cubicBezTo>
                  <a:pt x="284" y="169"/>
                  <a:pt x="284" y="169"/>
                  <a:pt x="284" y="169"/>
                </a:cubicBezTo>
                <a:cubicBezTo>
                  <a:pt x="290" y="178"/>
                  <a:pt x="290" y="178"/>
                  <a:pt x="290" y="178"/>
                </a:cubicBezTo>
                <a:cubicBezTo>
                  <a:pt x="293" y="183"/>
                  <a:pt x="293" y="183"/>
                  <a:pt x="293" y="183"/>
                </a:cubicBezTo>
                <a:cubicBezTo>
                  <a:pt x="293" y="184"/>
                  <a:pt x="293" y="184"/>
                  <a:pt x="293" y="184"/>
                </a:cubicBezTo>
                <a:cubicBezTo>
                  <a:pt x="293" y="184"/>
                  <a:pt x="293" y="184"/>
                  <a:pt x="293" y="184"/>
                </a:cubicBezTo>
                <a:cubicBezTo>
                  <a:pt x="293" y="184"/>
                  <a:pt x="293" y="184"/>
                  <a:pt x="293" y="184"/>
                </a:cubicBezTo>
                <a:cubicBezTo>
                  <a:pt x="294" y="185"/>
                  <a:pt x="294" y="185"/>
                  <a:pt x="294" y="185"/>
                </a:cubicBezTo>
                <a:cubicBezTo>
                  <a:pt x="299" y="193"/>
                  <a:pt x="299" y="193"/>
                  <a:pt x="299" y="193"/>
                </a:cubicBezTo>
                <a:cubicBezTo>
                  <a:pt x="299" y="194"/>
                  <a:pt x="299" y="194"/>
                  <a:pt x="300" y="194"/>
                </a:cubicBezTo>
                <a:cubicBezTo>
                  <a:pt x="299" y="194"/>
                  <a:pt x="299" y="194"/>
                  <a:pt x="299" y="194"/>
                </a:cubicBezTo>
                <a:cubicBezTo>
                  <a:pt x="281" y="187"/>
                  <a:pt x="281" y="187"/>
                  <a:pt x="281" y="187"/>
                </a:cubicBezTo>
                <a:cubicBezTo>
                  <a:pt x="271" y="180"/>
                  <a:pt x="271" y="180"/>
                  <a:pt x="271" y="180"/>
                </a:cubicBezTo>
                <a:cubicBezTo>
                  <a:pt x="271" y="180"/>
                  <a:pt x="271" y="180"/>
                  <a:pt x="271" y="179"/>
                </a:cubicBezTo>
                <a:cubicBezTo>
                  <a:pt x="265" y="177"/>
                  <a:pt x="265" y="177"/>
                  <a:pt x="265" y="177"/>
                </a:cubicBezTo>
                <a:cubicBezTo>
                  <a:pt x="265" y="177"/>
                  <a:pt x="265" y="177"/>
                  <a:pt x="265" y="177"/>
                </a:cubicBezTo>
                <a:cubicBezTo>
                  <a:pt x="265" y="177"/>
                  <a:pt x="265" y="177"/>
                  <a:pt x="265" y="177"/>
                </a:cubicBezTo>
                <a:cubicBezTo>
                  <a:pt x="261" y="175"/>
                  <a:pt x="261" y="175"/>
                  <a:pt x="261" y="175"/>
                </a:cubicBezTo>
                <a:cubicBezTo>
                  <a:pt x="260" y="175"/>
                  <a:pt x="260" y="175"/>
                  <a:pt x="260" y="175"/>
                </a:cubicBezTo>
                <a:cubicBezTo>
                  <a:pt x="257" y="168"/>
                  <a:pt x="257" y="168"/>
                  <a:pt x="257" y="168"/>
                </a:cubicBezTo>
                <a:cubicBezTo>
                  <a:pt x="255" y="164"/>
                  <a:pt x="255" y="164"/>
                  <a:pt x="255" y="164"/>
                </a:cubicBezTo>
                <a:cubicBezTo>
                  <a:pt x="253" y="160"/>
                  <a:pt x="253" y="160"/>
                  <a:pt x="253" y="160"/>
                </a:cubicBezTo>
                <a:cubicBezTo>
                  <a:pt x="253" y="160"/>
                  <a:pt x="253" y="160"/>
                  <a:pt x="253" y="160"/>
                </a:cubicBezTo>
                <a:cubicBezTo>
                  <a:pt x="250" y="157"/>
                  <a:pt x="250" y="157"/>
                  <a:pt x="250" y="157"/>
                </a:cubicBezTo>
                <a:cubicBezTo>
                  <a:pt x="247" y="153"/>
                  <a:pt x="247" y="153"/>
                  <a:pt x="247" y="153"/>
                </a:cubicBezTo>
                <a:cubicBezTo>
                  <a:pt x="245" y="149"/>
                  <a:pt x="245" y="149"/>
                  <a:pt x="245" y="149"/>
                </a:cubicBezTo>
                <a:cubicBezTo>
                  <a:pt x="242" y="145"/>
                  <a:pt x="242" y="145"/>
                  <a:pt x="242" y="145"/>
                </a:cubicBezTo>
                <a:cubicBezTo>
                  <a:pt x="241" y="144"/>
                  <a:pt x="241" y="144"/>
                  <a:pt x="241" y="144"/>
                </a:cubicBezTo>
                <a:cubicBezTo>
                  <a:pt x="242" y="139"/>
                  <a:pt x="242" y="139"/>
                  <a:pt x="242" y="139"/>
                </a:cubicBezTo>
                <a:cubicBezTo>
                  <a:pt x="242" y="139"/>
                  <a:pt x="242" y="139"/>
                  <a:pt x="242" y="139"/>
                </a:cubicBezTo>
                <a:cubicBezTo>
                  <a:pt x="241" y="134"/>
                  <a:pt x="241" y="134"/>
                  <a:pt x="241" y="134"/>
                </a:cubicBezTo>
                <a:cubicBezTo>
                  <a:pt x="240" y="135"/>
                  <a:pt x="240" y="135"/>
                  <a:pt x="240" y="135"/>
                </a:cubicBezTo>
                <a:cubicBezTo>
                  <a:pt x="240" y="139"/>
                  <a:pt x="240" y="139"/>
                  <a:pt x="240" y="139"/>
                </a:cubicBezTo>
                <a:cubicBezTo>
                  <a:pt x="240" y="143"/>
                  <a:pt x="240" y="143"/>
                  <a:pt x="240" y="143"/>
                </a:cubicBezTo>
                <a:cubicBezTo>
                  <a:pt x="230" y="133"/>
                  <a:pt x="230" y="133"/>
                  <a:pt x="230" y="133"/>
                </a:cubicBezTo>
                <a:cubicBezTo>
                  <a:pt x="229" y="134"/>
                  <a:pt x="229" y="134"/>
                  <a:pt x="229" y="134"/>
                </a:cubicBezTo>
                <a:cubicBezTo>
                  <a:pt x="240" y="145"/>
                  <a:pt x="240" y="145"/>
                  <a:pt x="240" y="145"/>
                </a:cubicBezTo>
                <a:cubicBezTo>
                  <a:pt x="239" y="152"/>
                  <a:pt x="239" y="152"/>
                  <a:pt x="239" y="152"/>
                </a:cubicBezTo>
                <a:cubicBezTo>
                  <a:pt x="239" y="152"/>
                  <a:pt x="239" y="152"/>
                  <a:pt x="239" y="152"/>
                </a:cubicBezTo>
                <a:cubicBezTo>
                  <a:pt x="239" y="157"/>
                  <a:pt x="239" y="157"/>
                  <a:pt x="239" y="157"/>
                </a:cubicBezTo>
                <a:cubicBezTo>
                  <a:pt x="239" y="159"/>
                  <a:pt x="239" y="159"/>
                  <a:pt x="239" y="159"/>
                </a:cubicBezTo>
                <a:cubicBezTo>
                  <a:pt x="219" y="138"/>
                  <a:pt x="219" y="138"/>
                  <a:pt x="219" y="138"/>
                </a:cubicBezTo>
                <a:cubicBezTo>
                  <a:pt x="219" y="138"/>
                  <a:pt x="219" y="138"/>
                  <a:pt x="219" y="138"/>
                </a:cubicBezTo>
                <a:cubicBezTo>
                  <a:pt x="215" y="136"/>
                  <a:pt x="215" y="136"/>
                  <a:pt x="215" y="136"/>
                </a:cubicBezTo>
                <a:cubicBezTo>
                  <a:pt x="215" y="136"/>
                  <a:pt x="215" y="136"/>
                  <a:pt x="215" y="136"/>
                </a:cubicBezTo>
                <a:cubicBezTo>
                  <a:pt x="206" y="135"/>
                  <a:pt x="206" y="135"/>
                  <a:pt x="206" y="135"/>
                </a:cubicBezTo>
                <a:cubicBezTo>
                  <a:pt x="201" y="136"/>
                  <a:pt x="201" y="136"/>
                  <a:pt x="201" y="136"/>
                </a:cubicBezTo>
                <a:cubicBezTo>
                  <a:pt x="193" y="135"/>
                  <a:pt x="193" y="135"/>
                  <a:pt x="193" y="135"/>
                </a:cubicBezTo>
                <a:cubicBezTo>
                  <a:pt x="193" y="137"/>
                  <a:pt x="193" y="137"/>
                  <a:pt x="193" y="137"/>
                </a:cubicBezTo>
                <a:cubicBezTo>
                  <a:pt x="202" y="137"/>
                  <a:pt x="202" y="137"/>
                  <a:pt x="202" y="137"/>
                </a:cubicBezTo>
                <a:cubicBezTo>
                  <a:pt x="206" y="137"/>
                  <a:pt x="206" y="137"/>
                  <a:pt x="206" y="137"/>
                </a:cubicBezTo>
                <a:cubicBezTo>
                  <a:pt x="215" y="137"/>
                  <a:pt x="215" y="137"/>
                  <a:pt x="215" y="137"/>
                </a:cubicBezTo>
                <a:cubicBezTo>
                  <a:pt x="218" y="139"/>
                  <a:pt x="218" y="139"/>
                  <a:pt x="218" y="139"/>
                </a:cubicBezTo>
                <a:cubicBezTo>
                  <a:pt x="240" y="161"/>
                  <a:pt x="240" y="161"/>
                  <a:pt x="240" y="161"/>
                </a:cubicBezTo>
                <a:cubicBezTo>
                  <a:pt x="240" y="161"/>
                  <a:pt x="240" y="161"/>
                  <a:pt x="240" y="161"/>
                </a:cubicBezTo>
                <a:cubicBezTo>
                  <a:pt x="241" y="164"/>
                  <a:pt x="241" y="164"/>
                  <a:pt x="241" y="164"/>
                </a:cubicBezTo>
                <a:cubicBezTo>
                  <a:pt x="238" y="162"/>
                  <a:pt x="238" y="162"/>
                  <a:pt x="238" y="162"/>
                </a:cubicBezTo>
                <a:cubicBezTo>
                  <a:pt x="228" y="153"/>
                  <a:pt x="228" y="153"/>
                  <a:pt x="228" y="153"/>
                </a:cubicBezTo>
                <a:cubicBezTo>
                  <a:pt x="225" y="149"/>
                  <a:pt x="225" y="149"/>
                  <a:pt x="225" y="149"/>
                </a:cubicBezTo>
                <a:cubicBezTo>
                  <a:pt x="222" y="146"/>
                  <a:pt x="222" y="146"/>
                  <a:pt x="222" y="146"/>
                </a:cubicBezTo>
                <a:cubicBezTo>
                  <a:pt x="219" y="143"/>
                  <a:pt x="219" y="143"/>
                  <a:pt x="219" y="143"/>
                </a:cubicBezTo>
                <a:cubicBezTo>
                  <a:pt x="211" y="139"/>
                  <a:pt x="211" y="139"/>
                  <a:pt x="211" y="139"/>
                </a:cubicBezTo>
                <a:cubicBezTo>
                  <a:pt x="210" y="140"/>
                  <a:pt x="210" y="140"/>
                  <a:pt x="210" y="140"/>
                </a:cubicBezTo>
                <a:cubicBezTo>
                  <a:pt x="218" y="144"/>
                  <a:pt x="218" y="144"/>
                  <a:pt x="218" y="144"/>
                </a:cubicBezTo>
                <a:cubicBezTo>
                  <a:pt x="221" y="147"/>
                  <a:pt x="221" y="147"/>
                  <a:pt x="221" y="147"/>
                </a:cubicBezTo>
                <a:cubicBezTo>
                  <a:pt x="224" y="150"/>
                  <a:pt x="224" y="150"/>
                  <a:pt x="224" y="150"/>
                </a:cubicBezTo>
                <a:cubicBezTo>
                  <a:pt x="227" y="154"/>
                  <a:pt x="227" y="154"/>
                  <a:pt x="227" y="154"/>
                </a:cubicBezTo>
                <a:cubicBezTo>
                  <a:pt x="227" y="154"/>
                  <a:pt x="227" y="154"/>
                  <a:pt x="227" y="154"/>
                </a:cubicBezTo>
                <a:cubicBezTo>
                  <a:pt x="227" y="154"/>
                  <a:pt x="227" y="154"/>
                  <a:pt x="227" y="154"/>
                </a:cubicBezTo>
                <a:cubicBezTo>
                  <a:pt x="236" y="163"/>
                  <a:pt x="236" y="163"/>
                  <a:pt x="236" y="163"/>
                </a:cubicBezTo>
                <a:cubicBezTo>
                  <a:pt x="236" y="163"/>
                  <a:pt x="236" y="164"/>
                  <a:pt x="237" y="164"/>
                </a:cubicBezTo>
                <a:cubicBezTo>
                  <a:pt x="243" y="167"/>
                  <a:pt x="243" y="167"/>
                  <a:pt x="243" y="167"/>
                </a:cubicBezTo>
                <a:cubicBezTo>
                  <a:pt x="244" y="169"/>
                  <a:pt x="244" y="169"/>
                  <a:pt x="244" y="169"/>
                </a:cubicBezTo>
                <a:cubicBezTo>
                  <a:pt x="244" y="169"/>
                  <a:pt x="244" y="169"/>
                  <a:pt x="244" y="169"/>
                </a:cubicBezTo>
                <a:cubicBezTo>
                  <a:pt x="244" y="169"/>
                  <a:pt x="244" y="169"/>
                  <a:pt x="244" y="169"/>
                </a:cubicBezTo>
                <a:cubicBezTo>
                  <a:pt x="250" y="176"/>
                  <a:pt x="250" y="176"/>
                  <a:pt x="250" y="176"/>
                </a:cubicBezTo>
                <a:cubicBezTo>
                  <a:pt x="250" y="176"/>
                  <a:pt x="250" y="176"/>
                  <a:pt x="250" y="176"/>
                </a:cubicBezTo>
                <a:cubicBezTo>
                  <a:pt x="251" y="176"/>
                  <a:pt x="251" y="176"/>
                  <a:pt x="251" y="176"/>
                </a:cubicBezTo>
                <a:cubicBezTo>
                  <a:pt x="248" y="176"/>
                  <a:pt x="248" y="176"/>
                  <a:pt x="248" y="176"/>
                </a:cubicBezTo>
                <a:cubicBezTo>
                  <a:pt x="238" y="175"/>
                  <a:pt x="238" y="175"/>
                  <a:pt x="238" y="175"/>
                </a:cubicBezTo>
                <a:cubicBezTo>
                  <a:pt x="238" y="175"/>
                  <a:pt x="238" y="175"/>
                  <a:pt x="238" y="175"/>
                </a:cubicBezTo>
                <a:cubicBezTo>
                  <a:pt x="238" y="175"/>
                  <a:pt x="238" y="175"/>
                  <a:pt x="238" y="175"/>
                </a:cubicBezTo>
                <a:cubicBezTo>
                  <a:pt x="234" y="175"/>
                  <a:pt x="234" y="175"/>
                  <a:pt x="234" y="175"/>
                </a:cubicBezTo>
                <a:cubicBezTo>
                  <a:pt x="218" y="167"/>
                  <a:pt x="218" y="167"/>
                  <a:pt x="218" y="167"/>
                </a:cubicBezTo>
                <a:cubicBezTo>
                  <a:pt x="218" y="167"/>
                  <a:pt x="218" y="167"/>
                  <a:pt x="218" y="167"/>
                </a:cubicBezTo>
                <a:cubicBezTo>
                  <a:pt x="213" y="167"/>
                  <a:pt x="213" y="167"/>
                  <a:pt x="213" y="167"/>
                </a:cubicBezTo>
                <a:cubicBezTo>
                  <a:pt x="205" y="165"/>
                  <a:pt x="205" y="165"/>
                  <a:pt x="205" y="165"/>
                </a:cubicBezTo>
                <a:cubicBezTo>
                  <a:pt x="205" y="165"/>
                  <a:pt x="204" y="165"/>
                  <a:pt x="204" y="165"/>
                </a:cubicBezTo>
                <a:cubicBezTo>
                  <a:pt x="200" y="165"/>
                  <a:pt x="200" y="165"/>
                  <a:pt x="200" y="165"/>
                </a:cubicBezTo>
                <a:cubicBezTo>
                  <a:pt x="200" y="167"/>
                  <a:pt x="200" y="167"/>
                  <a:pt x="200" y="167"/>
                </a:cubicBezTo>
                <a:cubicBezTo>
                  <a:pt x="204" y="167"/>
                  <a:pt x="204" y="167"/>
                  <a:pt x="204" y="167"/>
                </a:cubicBezTo>
                <a:cubicBezTo>
                  <a:pt x="213" y="169"/>
                  <a:pt x="213" y="169"/>
                  <a:pt x="213" y="169"/>
                </a:cubicBezTo>
                <a:cubicBezTo>
                  <a:pt x="217" y="169"/>
                  <a:pt x="217" y="169"/>
                  <a:pt x="217" y="169"/>
                </a:cubicBezTo>
                <a:cubicBezTo>
                  <a:pt x="233" y="176"/>
                  <a:pt x="233" y="176"/>
                  <a:pt x="233" y="176"/>
                </a:cubicBezTo>
                <a:cubicBezTo>
                  <a:pt x="233" y="176"/>
                  <a:pt x="233" y="176"/>
                  <a:pt x="233" y="176"/>
                </a:cubicBezTo>
                <a:cubicBezTo>
                  <a:pt x="224" y="177"/>
                  <a:pt x="224" y="177"/>
                  <a:pt x="224" y="177"/>
                </a:cubicBezTo>
                <a:cubicBezTo>
                  <a:pt x="216" y="179"/>
                  <a:pt x="216" y="179"/>
                  <a:pt x="216" y="179"/>
                </a:cubicBezTo>
                <a:cubicBezTo>
                  <a:pt x="207" y="175"/>
                  <a:pt x="207" y="175"/>
                  <a:pt x="207" y="175"/>
                </a:cubicBezTo>
                <a:cubicBezTo>
                  <a:pt x="205" y="171"/>
                  <a:pt x="205" y="171"/>
                  <a:pt x="205" y="171"/>
                </a:cubicBezTo>
                <a:cubicBezTo>
                  <a:pt x="202" y="173"/>
                  <a:pt x="202" y="173"/>
                  <a:pt x="202" y="173"/>
                </a:cubicBezTo>
                <a:cubicBezTo>
                  <a:pt x="205" y="177"/>
                  <a:pt x="205" y="177"/>
                  <a:pt x="205" y="177"/>
                </a:cubicBezTo>
                <a:cubicBezTo>
                  <a:pt x="205" y="177"/>
                  <a:pt x="205" y="177"/>
                  <a:pt x="206" y="177"/>
                </a:cubicBezTo>
                <a:cubicBezTo>
                  <a:pt x="216" y="181"/>
                  <a:pt x="216" y="181"/>
                  <a:pt x="216" y="181"/>
                </a:cubicBezTo>
                <a:cubicBezTo>
                  <a:pt x="216" y="181"/>
                  <a:pt x="216" y="181"/>
                  <a:pt x="216" y="181"/>
                </a:cubicBezTo>
                <a:cubicBezTo>
                  <a:pt x="216" y="181"/>
                  <a:pt x="217" y="181"/>
                  <a:pt x="217" y="181"/>
                </a:cubicBezTo>
                <a:cubicBezTo>
                  <a:pt x="224" y="180"/>
                  <a:pt x="224" y="180"/>
                  <a:pt x="224" y="180"/>
                </a:cubicBezTo>
                <a:cubicBezTo>
                  <a:pt x="238" y="179"/>
                  <a:pt x="238" y="179"/>
                  <a:pt x="238" y="179"/>
                </a:cubicBezTo>
                <a:cubicBezTo>
                  <a:pt x="247" y="181"/>
                  <a:pt x="247" y="181"/>
                  <a:pt x="247" y="181"/>
                </a:cubicBezTo>
                <a:cubicBezTo>
                  <a:pt x="247" y="181"/>
                  <a:pt x="248" y="181"/>
                  <a:pt x="248" y="181"/>
                </a:cubicBezTo>
                <a:cubicBezTo>
                  <a:pt x="253" y="181"/>
                  <a:pt x="253" y="181"/>
                  <a:pt x="253" y="181"/>
                </a:cubicBezTo>
                <a:cubicBezTo>
                  <a:pt x="257" y="181"/>
                  <a:pt x="257" y="181"/>
                  <a:pt x="257" y="181"/>
                </a:cubicBezTo>
                <a:cubicBezTo>
                  <a:pt x="262" y="183"/>
                  <a:pt x="262" y="183"/>
                  <a:pt x="262" y="183"/>
                </a:cubicBezTo>
                <a:cubicBezTo>
                  <a:pt x="267" y="186"/>
                  <a:pt x="267" y="186"/>
                  <a:pt x="267" y="186"/>
                </a:cubicBezTo>
                <a:cubicBezTo>
                  <a:pt x="277" y="193"/>
                  <a:pt x="277" y="193"/>
                  <a:pt x="277" y="193"/>
                </a:cubicBezTo>
                <a:cubicBezTo>
                  <a:pt x="278" y="194"/>
                  <a:pt x="278" y="194"/>
                  <a:pt x="278" y="194"/>
                </a:cubicBezTo>
                <a:cubicBezTo>
                  <a:pt x="297" y="201"/>
                  <a:pt x="297" y="201"/>
                  <a:pt x="297" y="201"/>
                </a:cubicBezTo>
                <a:cubicBezTo>
                  <a:pt x="303" y="202"/>
                  <a:pt x="303" y="202"/>
                  <a:pt x="303" y="202"/>
                </a:cubicBezTo>
                <a:cubicBezTo>
                  <a:pt x="310" y="205"/>
                  <a:pt x="310" y="205"/>
                  <a:pt x="310" y="205"/>
                </a:cubicBezTo>
                <a:cubicBezTo>
                  <a:pt x="316" y="209"/>
                  <a:pt x="316" y="209"/>
                  <a:pt x="316" y="209"/>
                </a:cubicBezTo>
                <a:cubicBezTo>
                  <a:pt x="326" y="219"/>
                  <a:pt x="326" y="219"/>
                  <a:pt x="326" y="219"/>
                </a:cubicBezTo>
                <a:cubicBezTo>
                  <a:pt x="326" y="219"/>
                  <a:pt x="327" y="219"/>
                  <a:pt x="327" y="219"/>
                </a:cubicBezTo>
                <a:cubicBezTo>
                  <a:pt x="332" y="223"/>
                  <a:pt x="332" y="223"/>
                  <a:pt x="332" y="223"/>
                </a:cubicBezTo>
                <a:cubicBezTo>
                  <a:pt x="336" y="231"/>
                  <a:pt x="336" y="231"/>
                  <a:pt x="336" y="231"/>
                </a:cubicBezTo>
                <a:cubicBezTo>
                  <a:pt x="337" y="235"/>
                  <a:pt x="337" y="235"/>
                  <a:pt x="337" y="235"/>
                </a:cubicBezTo>
                <a:cubicBezTo>
                  <a:pt x="334" y="243"/>
                  <a:pt x="334" y="243"/>
                  <a:pt x="334" y="243"/>
                </a:cubicBezTo>
                <a:cubicBezTo>
                  <a:pt x="331" y="246"/>
                  <a:pt x="331" y="246"/>
                  <a:pt x="331" y="246"/>
                </a:cubicBezTo>
                <a:cubicBezTo>
                  <a:pt x="326" y="253"/>
                  <a:pt x="326" y="253"/>
                  <a:pt x="326" y="253"/>
                </a:cubicBezTo>
                <a:cubicBezTo>
                  <a:pt x="324" y="256"/>
                  <a:pt x="324" y="256"/>
                  <a:pt x="324" y="256"/>
                </a:cubicBezTo>
                <a:cubicBezTo>
                  <a:pt x="324" y="256"/>
                  <a:pt x="324" y="256"/>
                  <a:pt x="323" y="256"/>
                </a:cubicBezTo>
                <a:cubicBezTo>
                  <a:pt x="323" y="256"/>
                  <a:pt x="323" y="256"/>
                  <a:pt x="323" y="256"/>
                </a:cubicBezTo>
                <a:cubicBezTo>
                  <a:pt x="312" y="264"/>
                  <a:pt x="312" y="264"/>
                  <a:pt x="312" y="264"/>
                </a:cubicBezTo>
                <a:cubicBezTo>
                  <a:pt x="309" y="266"/>
                  <a:pt x="309" y="266"/>
                  <a:pt x="309" y="266"/>
                </a:cubicBezTo>
                <a:cubicBezTo>
                  <a:pt x="310" y="263"/>
                  <a:pt x="310" y="263"/>
                  <a:pt x="310" y="263"/>
                </a:cubicBezTo>
                <a:cubicBezTo>
                  <a:pt x="312" y="258"/>
                  <a:pt x="312" y="258"/>
                  <a:pt x="312" y="258"/>
                </a:cubicBezTo>
                <a:cubicBezTo>
                  <a:pt x="314" y="255"/>
                  <a:pt x="314" y="255"/>
                  <a:pt x="314" y="255"/>
                </a:cubicBezTo>
                <a:cubicBezTo>
                  <a:pt x="314" y="255"/>
                  <a:pt x="314" y="255"/>
                  <a:pt x="314" y="255"/>
                </a:cubicBezTo>
                <a:cubicBezTo>
                  <a:pt x="315" y="251"/>
                  <a:pt x="315" y="251"/>
                  <a:pt x="315" y="251"/>
                </a:cubicBezTo>
                <a:cubicBezTo>
                  <a:pt x="317" y="246"/>
                  <a:pt x="317" y="246"/>
                  <a:pt x="317" y="246"/>
                </a:cubicBezTo>
                <a:cubicBezTo>
                  <a:pt x="319" y="242"/>
                  <a:pt x="319" y="242"/>
                  <a:pt x="319" y="242"/>
                </a:cubicBezTo>
                <a:cubicBezTo>
                  <a:pt x="319" y="242"/>
                  <a:pt x="319" y="242"/>
                  <a:pt x="319" y="242"/>
                </a:cubicBezTo>
                <a:cubicBezTo>
                  <a:pt x="320" y="242"/>
                  <a:pt x="320" y="242"/>
                  <a:pt x="320" y="242"/>
                </a:cubicBezTo>
                <a:cubicBezTo>
                  <a:pt x="324" y="240"/>
                  <a:pt x="324" y="240"/>
                  <a:pt x="324" y="240"/>
                </a:cubicBezTo>
                <a:cubicBezTo>
                  <a:pt x="333" y="239"/>
                  <a:pt x="333" y="239"/>
                  <a:pt x="333" y="239"/>
                </a:cubicBezTo>
                <a:cubicBezTo>
                  <a:pt x="333" y="237"/>
                  <a:pt x="333" y="237"/>
                  <a:pt x="333" y="237"/>
                </a:cubicBezTo>
                <a:cubicBezTo>
                  <a:pt x="324" y="239"/>
                  <a:pt x="324" y="239"/>
                  <a:pt x="324" y="239"/>
                </a:cubicBezTo>
                <a:cubicBezTo>
                  <a:pt x="320" y="240"/>
                  <a:pt x="320" y="240"/>
                  <a:pt x="320" y="240"/>
                </a:cubicBezTo>
                <a:cubicBezTo>
                  <a:pt x="320" y="240"/>
                  <a:pt x="320" y="240"/>
                  <a:pt x="320" y="240"/>
                </a:cubicBezTo>
                <a:cubicBezTo>
                  <a:pt x="323" y="234"/>
                  <a:pt x="323" y="234"/>
                  <a:pt x="323" y="234"/>
                </a:cubicBezTo>
                <a:cubicBezTo>
                  <a:pt x="325" y="232"/>
                  <a:pt x="325" y="232"/>
                  <a:pt x="325" y="232"/>
                </a:cubicBezTo>
                <a:cubicBezTo>
                  <a:pt x="325" y="231"/>
                  <a:pt x="325" y="231"/>
                  <a:pt x="325" y="231"/>
                </a:cubicBezTo>
                <a:cubicBezTo>
                  <a:pt x="325" y="231"/>
                  <a:pt x="325" y="231"/>
                  <a:pt x="325" y="231"/>
                </a:cubicBezTo>
                <a:cubicBezTo>
                  <a:pt x="330" y="224"/>
                  <a:pt x="330" y="224"/>
                  <a:pt x="330" y="224"/>
                </a:cubicBezTo>
                <a:cubicBezTo>
                  <a:pt x="329" y="223"/>
                  <a:pt x="329" y="223"/>
                  <a:pt x="329" y="223"/>
                </a:cubicBezTo>
                <a:cubicBezTo>
                  <a:pt x="324" y="230"/>
                  <a:pt x="324" y="230"/>
                  <a:pt x="324" y="230"/>
                </a:cubicBezTo>
                <a:cubicBezTo>
                  <a:pt x="322" y="233"/>
                  <a:pt x="322" y="233"/>
                  <a:pt x="322" y="233"/>
                </a:cubicBezTo>
                <a:cubicBezTo>
                  <a:pt x="319" y="237"/>
                  <a:pt x="319" y="237"/>
                  <a:pt x="319" y="237"/>
                </a:cubicBezTo>
                <a:cubicBezTo>
                  <a:pt x="320" y="233"/>
                  <a:pt x="320" y="233"/>
                  <a:pt x="320" y="233"/>
                </a:cubicBezTo>
                <a:cubicBezTo>
                  <a:pt x="320" y="229"/>
                  <a:pt x="320" y="229"/>
                  <a:pt x="320" y="229"/>
                </a:cubicBezTo>
                <a:cubicBezTo>
                  <a:pt x="320" y="229"/>
                  <a:pt x="320" y="228"/>
                  <a:pt x="320" y="228"/>
                </a:cubicBezTo>
                <a:cubicBezTo>
                  <a:pt x="319" y="224"/>
                  <a:pt x="319" y="224"/>
                  <a:pt x="319" y="224"/>
                </a:cubicBezTo>
                <a:cubicBezTo>
                  <a:pt x="318" y="225"/>
                  <a:pt x="318" y="225"/>
                  <a:pt x="318" y="225"/>
                </a:cubicBezTo>
                <a:cubicBezTo>
                  <a:pt x="319" y="229"/>
                  <a:pt x="319" y="229"/>
                  <a:pt x="319" y="229"/>
                </a:cubicBezTo>
                <a:cubicBezTo>
                  <a:pt x="318" y="233"/>
                  <a:pt x="318" y="233"/>
                  <a:pt x="318" y="233"/>
                </a:cubicBezTo>
                <a:cubicBezTo>
                  <a:pt x="317" y="238"/>
                  <a:pt x="317" y="238"/>
                  <a:pt x="317" y="238"/>
                </a:cubicBezTo>
                <a:cubicBezTo>
                  <a:pt x="307" y="244"/>
                  <a:pt x="307" y="244"/>
                  <a:pt x="307" y="244"/>
                </a:cubicBezTo>
                <a:cubicBezTo>
                  <a:pt x="307" y="244"/>
                  <a:pt x="307" y="244"/>
                  <a:pt x="307" y="244"/>
                </a:cubicBezTo>
                <a:cubicBezTo>
                  <a:pt x="297" y="250"/>
                  <a:pt x="297" y="250"/>
                  <a:pt x="297" y="250"/>
                </a:cubicBezTo>
                <a:cubicBezTo>
                  <a:pt x="295" y="251"/>
                  <a:pt x="295" y="251"/>
                  <a:pt x="295" y="251"/>
                </a:cubicBezTo>
                <a:cubicBezTo>
                  <a:pt x="295" y="251"/>
                  <a:pt x="295" y="251"/>
                  <a:pt x="295" y="251"/>
                </a:cubicBezTo>
                <a:cubicBezTo>
                  <a:pt x="295" y="251"/>
                  <a:pt x="295" y="251"/>
                  <a:pt x="295" y="251"/>
                </a:cubicBezTo>
                <a:cubicBezTo>
                  <a:pt x="292" y="253"/>
                  <a:pt x="292" y="253"/>
                  <a:pt x="292" y="253"/>
                </a:cubicBezTo>
                <a:cubicBezTo>
                  <a:pt x="282" y="263"/>
                  <a:pt x="282" y="263"/>
                  <a:pt x="282" y="263"/>
                </a:cubicBezTo>
                <a:cubicBezTo>
                  <a:pt x="282" y="263"/>
                  <a:pt x="282" y="263"/>
                  <a:pt x="282" y="263"/>
                </a:cubicBezTo>
                <a:cubicBezTo>
                  <a:pt x="280" y="267"/>
                  <a:pt x="280" y="267"/>
                  <a:pt x="280" y="267"/>
                </a:cubicBezTo>
                <a:cubicBezTo>
                  <a:pt x="280" y="267"/>
                  <a:pt x="280" y="267"/>
                  <a:pt x="280" y="267"/>
                </a:cubicBezTo>
                <a:cubicBezTo>
                  <a:pt x="280" y="268"/>
                  <a:pt x="280" y="268"/>
                  <a:pt x="280" y="268"/>
                </a:cubicBezTo>
                <a:cubicBezTo>
                  <a:pt x="268" y="258"/>
                  <a:pt x="268" y="258"/>
                  <a:pt x="268" y="258"/>
                </a:cubicBezTo>
                <a:cubicBezTo>
                  <a:pt x="260" y="248"/>
                  <a:pt x="260" y="248"/>
                  <a:pt x="260" y="248"/>
                </a:cubicBezTo>
                <a:cubicBezTo>
                  <a:pt x="260" y="248"/>
                  <a:pt x="260" y="247"/>
                  <a:pt x="260" y="247"/>
                </a:cubicBezTo>
                <a:cubicBezTo>
                  <a:pt x="256" y="246"/>
                  <a:pt x="256" y="246"/>
                  <a:pt x="256" y="246"/>
                </a:cubicBezTo>
                <a:cubicBezTo>
                  <a:pt x="248" y="241"/>
                  <a:pt x="248" y="241"/>
                  <a:pt x="248" y="241"/>
                </a:cubicBezTo>
                <a:cubicBezTo>
                  <a:pt x="237" y="233"/>
                  <a:pt x="237" y="233"/>
                  <a:pt x="237" y="233"/>
                </a:cubicBezTo>
                <a:cubicBezTo>
                  <a:pt x="235" y="230"/>
                  <a:pt x="235" y="230"/>
                  <a:pt x="235" y="230"/>
                </a:cubicBezTo>
                <a:cubicBezTo>
                  <a:pt x="234" y="230"/>
                  <a:pt x="234" y="230"/>
                  <a:pt x="234" y="230"/>
                </a:cubicBezTo>
                <a:cubicBezTo>
                  <a:pt x="232" y="225"/>
                  <a:pt x="232" y="225"/>
                  <a:pt x="232" y="225"/>
                </a:cubicBezTo>
                <a:cubicBezTo>
                  <a:pt x="232" y="223"/>
                  <a:pt x="232" y="223"/>
                  <a:pt x="232" y="223"/>
                </a:cubicBezTo>
                <a:cubicBezTo>
                  <a:pt x="232" y="218"/>
                  <a:pt x="232" y="218"/>
                  <a:pt x="232" y="218"/>
                </a:cubicBezTo>
                <a:cubicBezTo>
                  <a:pt x="234" y="215"/>
                  <a:pt x="234" y="215"/>
                  <a:pt x="234" y="215"/>
                </a:cubicBezTo>
                <a:cubicBezTo>
                  <a:pt x="234" y="215"/>
                  <a:pt x="234" y="215"/>
                  <a:pt x="234" y="215"/>
                </a:cubicBezTo>
                <a:cubicBezTo>
                  <a:pt x="234" y="215"/>
                  <a:pt x="234" y="215"/>
                  <a:pt x="234" y="215"/>
                </a:cubicBezTo>
                <a:cubicBezTo>
                  <a:pt x="234" y="215"/>
                  <a:pt x="234" y="215"/>
                  <a:pt x="234" y="215"/>
                </a:cubicBezTo>
                <a:cubicBezTo>
                  <a:pt x="234" y="215"/>
                  <a:pt x="234" y="215"/>
                  <a:pt x="234" y="215"/>
                </a:cubicBezTo>
                <a:cubicBezTo>
                  <a:pt x="234" y="214"/>
                  <a:pt x="234" y="214"/>
                  <a:pt x="234" y="214"/>
                </a:cubicBezTo>
                <a:cubicBezTo>
                  <a:pt x="237" y="211"/>
                  <a:pt x="237" y="211"/>
                  <a:pt x="237" y="211"/>
                </a:cubicBezTo>
                <a:cubicBezTo>
                  <a:pt x="237" y="211"/>
                  <a:pt x="237" y="211"/>
                  <a:pt x="237" y="211"/>
                </a:cubicBezTo>
                <a:cubicBezTo>
                  <a:pt x="238" y="206"/>
                  <a:pt x="238" y="206"/>
                  <a:pt x="238" y="206"/>
                </a:cubicBezTo>
                <a:cubicBezTo>
                  <a:pt x="238" y="206"/>
                  <a:pt x="238" y="206"/>
                  <a:pt x="238" y="206"/>
                </a:cubicBezTo>
                <a:cubicBezTo>
                  <a:pt x="237" y="202"/>
                  <a:pt x="237" y="202"/>
                  <a:pt x="237" y="202"/>
                </a:cubicBezTo>
                <a:cubicBezTo>
                  <a:pt x="239" y="193"/>
                  <a:pt x="239" y="193"/>
                  <a:pt x="239" y="193"/>
                </a:cubicBezTo>
                <a:cubicBezTo>
                  <a:pt x="243" y="185"/>
                  <a:pt x="243" y="185"/>
                  <a:pt x="243" y="185"/>
                </a:cubicBezTo>
                <a:cubicBezTo>
                  <a:pt x="246" y="181"/>
                  <a:pt x="246" y="181"/>
                  <a:pt x="246" y="181"/>
                </a:cubicBezTo>
                <a:cubicBezTo>
                  <a:pt x="245" y="181"/>
                  <a:pt x="245" y="181"/>
                  <a:pt x="245" y="181"/>
                </a:cubicBezTo>
                <a:cubicBezTo>
                  <a:pt x="242" y="184"/>
                  <a:pt x="242" y="184"/>
                  <a:pt x="242" y="184"/>
                </a:cubicBezTo>
                <a:cubicBezTo>
                  <a:pt x="238" y="192"/>
                  <a:pt x="238" y="192"/>
                  <a:pt x="238" y="192"/>
                </a:cubicBezTo>
                <a:cubicBezTo>
                  <a:pt x="236" y="199"/>
                  <a:pt x="236" y="199"/>
                  <a:pt x="236" y="199"/>
                </a:cubicBezTo>
                <a:cubicBezTo>
                  <a:pt x="236" y="197"/>
                  <a:pt x="236" y="197"/>
                  <a:pt x="236" y="197"/>
                </a:cubicBezTo>
                <a:cubicBezTo>
                  <a:pt x="237" y="193"/>
                  <a:pt x="237" y="193"/>
                  <a:pt x="237" y="193"/>
                </a:cubicBezTo>
                <a:cubicBezTo>
                  <a:pt x="235" y="193"/>
                  <a:pt x="235" y="193"/>
                  <a:pt x="235" y="193"/>
                </a:cubicBezTo>
                <a:cubicBezTo>
                  <a:pt x="235" y="197"/>
                  <a:pt x="235" y="197"/>
                  <a:pt x="235" y="197"/>
                </a:cubicBezTo>
                <a:cubicBezTo>
                  <a:pt x="235" y="197"/>
                  <a:pt x="235" y="198"/>
                  <a:pt x="235" y="198"/>
                </a:cubicBezTo>
                <a:cubicBezTo>
                  <a:pt x="235" y="202"/>
                  <a:pt x="235" y="202"/>
                  <a:pt x="235" y="202"/>
                </a:cubicBezTo>
                <a:cubicBezTo>
                  <a:pt x="234" y="210"/>
                  <a:pt x="234" y="210"/>
                  <a:pt x="234" y="210"/>
                </a:cubicBezTo>
                <a:cubicBezTo>
                  <a:pt x="233" y="214"/>
                  <a:pt x="233" y="214"/>
                  <a:pt x="233" y="214"/>
                </a:cubicBezTo>
                <a:cubicBezTo>
                  <a:pt x="233" y="214"/>
                  <a:pt x="233" y="214"/>
                  <a:pt x="233" y="214"/>
                </a:cubicBezTo>
                <a:cubicBezTo>
                  <a:pt x="233" y="214"/>
                  <a:pt x="233" y="214"/>
                  <a:pt x="233" y="214"/>
                </a:cubicBezTo>
                <a:cubicBezTo>
                  <a:pt x="231" y="218"/>
                  <a:pt x="231" y="218"/>
                  <a:pt x="231" y="218"/>
                </a:cubicBezTo>
                <a:cubicBezTo>
                  <a:pt x="231" y="218"/>
                  <a:pt x="231" y="218"/>
                  <a:pt x="231" y="218"/>
                </a:cubicBezTo>
                <a:cubicBezTo>
                  <a:pt x="230" y="222"/>
                  <a:pt x="230" y="222"/>
                  <a:pt x="230" y="222"/>
                </a:cubicBezTo>
                <a:cubicBezTo>
                  <a:pt x="226" y="215"/>
                  <a:pt x="226" y="215"/>
                  <a:pt x="226" y="215"/>
                </a:cubicBezTo>
                <a:cubicBezTo>
                  <a:pt x="224" y="211"/>
                  <a:pt x="224" y="211"/>
                  <a:pt x="224" y="211"/>
                </a:cubicBezTo>
                <a:cubicBezTo>
                  <a:pt x="222" y="207"/>
                  <a:pt x="222" y="207"/>
                  <a:pt x="222" y="207"/>
                </a:cubicBezTo>
                <a:cubicBezTo>
                  <a:pt x="222" y="207"/>
                  <a:pt x="222" y="207"/>
                  <a:pt x="222" y="207"/>
                </a:cubicBezTo>
                <a:cubicBezTo>
                  <a:pt x="219" y="204"/>
                  <a:pt x="219" y="204"/>
                  <a:pt x="219" y="204"/>
                </a:cubicBezTo>
                <a:cubicBezTo>
                  <a:pt x="218" y="202"/>
                  <a:pt x="218" y="202"/>
                  <a:pt x="218" y="202"/>
                </a:cubicBezTo>
                <a:cubicBezTo>
                  <a:pt x="213" y="192"/>
                  <a:pt x="213" y="192"/>
                  <a:pt x="213" y="192"/>
                </a:cubicBezTo>
                <a:cubicBezTo>
                  <a:pt x="210" y="188"/>
                  <a:pt x="210" y="188"/>
                  <a:pt x="210" y="188"/>
                </a:cubicBezTo>
                <a:cubicBezTo>
                  <a:pt x="208" y="185"/>
                  <a:pt x="208" y="185"/>
                  <a:pt x="208" y="185"/>
                </a:cubicBezTo>
                <a:cubicBezTo>
                  <a:pt x="208" y="184"/>
                  <a:pt x="208" y="184"/>
                  <a:pt x="208" y="184"/>
                </a:cubicBezTo>
                <a:cubicBezTo>
                  <a:pt x="204" y="182"/>
                  <a:pt x="204" y="182"/>
                  <a:pt x="204" y="182"/>
                </a:cubicBezTo>
                <a:cubicBezTo>
                  <a:pt x="204" y="182"/>
                  <a:pt x="204" y="182"/>
                  <a:pt x="204" y="182"/>
                </a:cubicBezTo>
                <a:cubicBezTo>
                  <a:pt x="199" y="181"/>
                  <a:pt x="199" y="181"/>
                  <a:pt x="199" y="181"/>
                </a:cubicBezTo>
                <a:cubicBezTo>
                  <a:pt x="199" y="181"/>
                  <a:pt x="199" y="181"/>
                  <a:pt x="199" y="181"/>
                </a:cubicBezTo>
                <a:cubicBezTo>
                  <a:pt x="195" y="178"/>
                  <a:pt x="195" y="178"/>
                  <a:pt x="195" y="178"/>
                </a:cubicBezTo>
                <a:cubicBezTo>
                  <a:pt x="178" y="164"/>
                  <a:pt x="178" y="164"/>
                  <a:pt x="178" y="164"/>
                </a:cubicBezTo>
                <a:cubicBezTo>
                  <a:pt x="177" y="165"/>
                  <a:pt x="177" y="165"/>
                  <a:pt x="177" y="165"/>
                </a:cubicBezTo>
                <a:cubicBezTo>
                  <a:pt x="194" y="179"/>
                  <a:pt x="194" y="179"/>
                  <a:pt x="194" y="179"/>
                </a:cubicBezTo>
                <a:cubicBezTo>
                  <a:pt x="200" y="184"/>
                  <a:pt x="200" y="184"/>
                  <a:pt x="200" y="184"/>
                </a:cubicBezTo>
                <a:cubicBezTo>
                  <a:pt x="203" y="196"/>
                  <a:pt x="203" y="196"/>
                  <a:pt x="203" y="196"/>
                </a:cubicBezTo>
                <a:cubicBezTo>
                  <a:pt x="191" y="191"/>
                  <a:pt x="191" y="191"/>
                  <a:pt x="191" y="191"/>
                </a:cubicBezTo>
                <a:cubicBezTo>
                  <a:pt x="175" y="188"/>
                  <a:pt x="175" y="188"/>
                  <a:pt x="175" y="188"/>
                </a:cubicBezTo>
                <a:cubicBezTo>
                  <a:pt x="163" y="168"/>
                  <a:pt x="163" y="168"/>
                  <a:pt x="163" y="168"/>
                </a:cubicBezTo>
                <a:cubicBezTo>
                  <a:pt x="164" y="157"/>
                  <a:pt x="164" y="157"/>
                  <a:pt x="164" y="157"/>
                </a:cubicBezTo>
                <a:cubicBezTo>
                  <a:pt x="177" y="139"/>
                  <a:pt x="177" y="139"/>
                  <a:pt x="177" y="139"/>
                </a:cubicBezTo>
                <a:cubicBezTo>
                  <a:pt x="177" y="138"/>
                  <a:pt x="177" y="138"/>
                  <a:pt x="177" y="138"/>
                </a:cubicBezTo>
                <a:cubicBezTo>
                  <a:pt x="179" y="130"/>
                  <a:pt x="179" y="130"/>
                  <a:pt x="179" y="130"/>
                </a:cubicBezTo>
                <a:cubicBezTo>
                  <a:pt x="181" y="124"/>
                  <a:pt x="181" y="124"/>
                  <a:pt x="181" y="124"/>
                </a:cubicBezTo>
                <a:cubicBezTo>
                  <a:pt x="187" y="122"/>
                  <a:pt x="187" y="122"/>
                  <a:pt x="187" y="122"/>
                </a:cubicBezTo>
                <a:cubicBezTo>
                  <a:pt x="191" y="120"/>
                  <a:pt x="191" y="120"/>
                  <a:pt x="191" y="120"/>
                </a:cubicBezTo>
                <a:cubicBezTo>
                  <a:pt x="191" y="118"/>
                  <a:pt x="191" y="118"/>
                  <a:pt x="191" y="118"/>
                </a:cubicBezTo>
                <a:cubicBezTo>
                  <a:pt x="187" y="120"/>
                  <a:pt x="187" y="120"/>
                  <a:pt x="187" y="120"/>
                </a:cubicBezTo>
                <a:cubicBezTo>
                  <a:pt x="182" y="122"/>
                  <a:pt x="182" y="122"/>
                  <a:pt x="182" y="122"/>
                </a:cubicBezTo>
                <a:cubicBezTo>
                  <a:pt x="184" y="117"/>
                  <a:pt x="184" y="117"/>
                  <a:pt x="184" y="117"/>
                </a:cubicBezTo>
                <a:cubicBezTo>
                  <a:pt x="195" y="104"/>
                  <a:pt x="195" y="104"/>
                  <a:pt x="195" y="104"/>
                </a:cubicBezTo>
                <a:cubicBezTo>
                  <a:pt x="198" y="101"/>
                  <a:pt x="198" y="101"/>
                  <a:pt x="198" y="101"/>
                </a:cubicBezTo>
                <a:cubicBezTo>
                  <a:pt x="202" y="99"/>
                  <a:pt x="202" y="99"/>
                  <a:pt x="202" y="99"/>
                </a:cubicBezTo>
                <a:cubicBezTo>
                  <a:pt x="205" y="96"/>
                  <a:pt x="205" y="96"/>
                  <a:pt x="205" y="96"/>
                </a:cubicBezTo>
                <a:cubicBezTo>
                  <a:pt x="210" y="95"/>
                  <a:pt x="210" y="95"/>
                  <a:pt x="210" y="95"/>
                </a:cubicBezTo>
                <a:cubicBezTo>
                  <a:pt x="209" y="94"/>
                  <a:pt x="209" y="94"/>
                  <a:pt x="209" y="94"/>
                </a:cubicBezTo>
                <a:cubicBezTo>
                  <a:pt x="205" y="95"/>
                  <a:pt x="205" y="95"/>
                  <a:pt x="205" y="95"/>
                </a:cubicBezTo>
                <a:cubicBezTo>
                  <a:pt x="205" y="95"/>
                  <a:pt x="205" y="95"/>
                  <a:pt x="205" y="95"/>
                </a:cubicBezTo>
                <a:cubicBezTo>
                  <a:pt x="201" y="98"/>
                  <a:pt x="201" y="98"/>
                  <a:pt x="201" y="98"/>
                </a:cubicBezTo>
                <a:cubicBezTo>
                  <a:pt x="197" y="100"/>
                  <a:pt x="197" y="100"/>
                  <a:pt x="197" y="100"/>
                </a:cubicBezTo>
                <a:cubicBezTo>
                  <a:pt x="194" y="103"/>
                  <a:pt x="194" y="103"/>
                  <a:pt x="194" y="103"/>
                </a:cubicBezTo>
                <a:cubicBezTo>
                  <a:pt x="182" y="117"/>
                  <a:pt x="182" y="117"/>
                  <a:pt x="182" y="117"/>
                </a:cubicBezTo>
                <a:cubicBezTo>
                  <a:pt x="182" y="117"/>
                  <a:pt x="182" y="117"/>
                  <a:pt x="182" y="117"/>
                </a:cubicBezTo>
                <a:cubicBezTo>
                  <a:pt x="180" y="121"/>
                  <a:pt x="180" y="121"/>
                  <a:pt x="180" y="121"/>
                </a:cubicBezTo>
                <a:cubicBezTo>
                  <a:pt x="185" y="95"/>
                  <a:pt x="185" y="95"/>
                  <a:pt x="185" y="95"/>
                </a:cubicBezTo>
                <a:cubicBezTo>
                  <a:pt x="186" y="90"/>
                  <a:pt x="186" y="90"/>
                  <a:pt x="186" y="90"/>
                </a:cubicBezTo>
                <a:cubicBezTo>
                  <a:pt x="186" y="90"/>
                  <a:pt x="186" y="90"/>
                  <a:pt x="186" y="90"/>
                </a:cubicBezTo>
                <a:cubicBezTo>
                  <a:pt x="186" y="86"/>
                  <a:pt x="186" y="86"/>
                  <a:pt x="186" y="86"/>
                </a:cubicBezTo>
                <a:cubicBezTo>
                  <a:pt x="184" y="86"/>
                  <a:pt x="184" y="86"/>
                  <a:pt x="184" y="86"/>
                </a:cubicBezTo>
                <a:cubicBezTo>
                  <a:pt x="185" y="90"/>
                  <a:pt x="185" y="90"/>
                  <a:pt x="185" y="90"/>
                </a:cubicBezTo>
                <a:cubicBezTo>
                  <a:pt x="183" y="94"/>
                  <a:pt x="183" y="94"/>
                  <a:pt x="183" y="94"/>
                </a:cubicBezTo>
                <a:cubicBezTo>
                  <a:pt x="179" y="123"/>
                  <a:pt x="179" y="123"/>
                  <a:pt x="179" y="123"/>
                </a:cubicBezTo>
                <a:cubicBezTo>
                  <a:pt x="174" y="125"/>
                  <a:pt x="174" y="125"/>
                  <a:pt x="174" y="125"/>
                </a:cubicBezTo>
                <a:cubicBezTo>
                  <a:pt x="174" y="125"/>
                  <a:pt x="174" y="125"/>
                  <a:pt x="174" y="125"/>
                </a:cubicBezTo>
                <a:cubicBezTo>
                  <a:pt x="170" y="128"/>
                  <a:pt x="170" y="128"/>
                  <a:pt x="170" y="128"/>
                </a:cubicBezTo>
                <a:cubicBezTo>
                  <a:pt x="169" y="129"/>
                  <a:pt x="169" y="129"/>
                  <a:pt x="169" y="129"/>
                </a:cubicBezTo>
                <a:cubicBezTo>
                  <a:pt x="170" y="126"/>
                  <a:pt x="170" y="126"/>
                  <a:pt x="170" y="126"/>
                </a:cubicBezTo>
                <a:cubicBezTo>
                  <a:pt x="172" y="124"/>
                  <a:pt x="172" y="124"/>
                  <a:pt x="172" y="124"/>
                </a:cubicBezTo>
                <a:cubicBezTo>
                  <a:pt x="171" y="123"/>
                  <a:pt x="171" y="123"/>
                  <a:pt x="171" y="123"/>
                </a:cubicBezTo>
                <a:cubicBezTo>
                  <a:pt x="171" y="123"/>
                  <a:pt x="171" y="123"/>
                  <a:pt x="171" y="123"/>
                </a:cubicBezTo>
                <a:cubicBezTo>
                  <a:pt x="172" y="118"/>
                  <a:pt x="172" y="118"/>
                  <a:pt x="172" y="118"/>
                </a:cubicBezTo>
                <a:cubicBezTo>
                  <a:pt x="174" y="105"/>
                  <a:pt x="174" y="105"/>
                  <a:pt x="174" y="105"/>
                </a:cubicBezTo>
                <a:cubicBezTo>
                  <a:pt x="174" y="105"/>
                  <a:pt x="174" y="105"/>
                  <a:pt x="174" y="105"/>
                </a:cubicBezTo>
                <a:cubicBezTo>
                  <a:pt x="173" y="99"/>
                  <a:pt x="173" y="99"/>
                  <a:pt x="173" y="99"/>
                </a:cubicBezTo>
                <a:cubicBezTo>
                  <a:pt x="174" y="97"/>
                  <a:pt x="174" y="97"/>
                  <a:pt x="174" y="97"/>
                </a:cubicBezTo>
                <a:cubicBezTo>
                  <a:pt x="173" y="96"/>
                  <a:pt x="173" y="96"/>
                  <a:pt x="173" y="96"/>
                </a:cubicBezTo>
                <a:cubicBezTo>
                  <a:pt x="172" y="97"/>
                  <a:pt x="172" y="97"/>
                  <a:pt x="172" y="97"/>
                </a:cubicBezTo>
                <a:cubicBezTo>
                  <a:pt x="172" y="96"/>
                  <a:pt x="172" y="96"/>
                  <a:pt x="172" y="96"/>
                </a:cubicBezTo>
                <a:cubicBezTo>
                  <a:pt x="170" y="97"/>
                  <a:pt x="170" y="97"/>
                  <a:pt x="170" y="97"/>
                </a:cubicBezTo>
                <a:cubicBezTo>
                  <a:pt x="171" y="99"/>
                  <a:pt x="171" y="99"/>
                  <a:pt x="171" y="99"/>
                </a:cubicBezTo>
                <a:cubicBezTo>
                  <a:pt x="171" y="99"/>
                  <a:pt x="171" y="99"/>
                  <a:pt x="171" y="99"/>
                </a:cubicBezTo>
                <a:cubicBezTo>
                  <a:pt x="155" y="115"/>
                  <a:pt x="155" y="115"/>
                  <a:pt x="155" y="115"/>
                </a:cubicBezTo>
                <a:cubicBezTo>
                  <a:pt x="155" y="115"/>
                  <a:pt x="154" y="115"/>
                  <a:pt x="154" y="115"/>
                </a:cubicBezTo>
                <a:cubicBezTo>
                  <a:pt x="151" y="123"/>
                  <a:pt x="151" y="123"/>
                  <a:pt x="151" y="123"/>
                </a:cubicBezTo>
                <a:cubicBezTo>
                  <a:pt x="151" y="122"/>
                  <a:pt x="151" y="122"/>
                  <a:pt x="151" y="122"/>
                </a:cubicBezTo>
                <a:cubicBezTo>
                  <a:pt x="149" y="118"/>
                  <a:pt x="149" y="118"/>
                  <a:pt x="149" y="118"/>
                </a:cubicBezTo>
                <a:cubicBezTo>
                  <a:pt x="147" y="119"/>
                  <a:pt x="147" y="119"/>
                  <a:pt x="147" y="119"/>
                </a:cubicBezTo>
                <a:cubicBezTo>
                  <a:pt x="149" y="123"/>
                  <a:pt x="149" y="123"/>
                  <a:pt x="149" y="123"/>
                </a:cubicBezTo>
                <a:cubicBezTo>
                  <a:pt x="150" y="125"/>
                  <a:pt x="150" y="125"/>
                  <a:pt x="150" y="125"/>
                </a:cubicBezTo>
                <a:cubicBezTo>
                  <a:pt x="150" y="126"/>
                  <a:pt x="150" y="126"/>
                  <a:pt x="150" y="126"/>
                </a:cubicBezTo>
                <a:cubicBezTo>
                  <a:pt x="148" y="123"/>
                  <a:pt x="148" y="123"/>
                  <a:pt x="148" y="123"/>
                </a:cubicBezTo>
                <a:cubicBezTo>
                  <a:pt x="148" y="123"/>
                  <a:pt x="148" y="123"/>
                  <a:pt x="148" y="123"/>
                </a:cubicBezTo>
                <a:cubicBezTo>
                  <a:pt x="144" y="121"/>
                  <a:pt x="144" y="121"/>
                  <a:pt x="144" y="121"/>
                </a:cubicBezTo>
                <a:cubicBezTo>
                  <a:pt x="142" y="120"/>
                  <a:pt x="142" y="120"/>
                  <a:pt x="142" y="120"/>
                </a:cubicBezTo>
                <a:cubicBezTo>
                  <a:pt x="143" y="118"/>
                  <a:pt x="143" y="118"/>
                  <a:pt x="143" y="118"/>
                </a:cubicBezTo>
                <a:cubicBezTo>
                  <a:pt x="143" y="118"/>
                  <a:pt x="143" y="117"/>
                  <a:pt x="143" y="117"/>
                </a:cubicBezTo>
                <a:cubicBezTo>
                  <a:pt x="142" y="113"/>
                  <a:pt x="142" y="113"/>
                  <a:pt x="142" y="113"/>
                </a:cubicBezTo>
                <a:cubicBezTo>
                  <a:pt x="143" y="109"/>
                  <a:pt x="143" y="109"/>
                  <a:pt x="143" y="109"/>
                </a:cubicBezTo>
                <a:cubicBezTo>
                  <a:pt x="141" y="109"/>
                  <a:pt x="141" y="109"/>
                  <a:pt x="141" y="109"/>
                </a:cubicBezTo>
                <a:cubicBezTo>
                  <a:pt x="141" y="113"/>
                  <a:pt x="141" y="113"/>
                  <a:pt x="141" y="113"/>
                </a:cubicBezTo>
                <a:cubicBezTo>
                  <a:pt x="141" y="113"/>
                  <a:pt x="141" y="113"/>
                  <a:pt x="141" y="113"/>
                </a:cubicBezTo>
                <a:cubicBezTo>
                  <a:pt x="142" y="117"/>
                  <a:pt x="142" y="117"/>
                  <a:pt x="142" y="117"/>
                </a:cubicBezTo>
                <a:cubicBezTo>
                  <a:pt x="141" y="120"/>
                  <a:pt x="141" y="120"/>
                  <a:pt x="141" y="120"/>
                </a:cubicBezTo>
                <a:cubicBezTo>
                  <a:pt x="139" y="119"/>
                  <a:pt x="139" y="119"/>
                  <a:pt x="139" y="119"/>
                </a:cubicBezTo>
                <a:cubicBezTo>
                  <a:pt x="138" y="119"/>
                  <a:pt x="138" y="119"/>
                  <a:pt x="138" y="119"/>
                </a:cubicBezTo>
                <a:cubicBezTo>
                  <a:pt x="137" y="117"/>
                  <a:pt x="137" y="117"/>
                  <a:pt x="137" y="117"/>
                </a:cubicBezTo>
                <a:cubicBezTo>
                  <a:pt x="137" y="113"/>
                  <a:pt x="137" y="113"/>
                  <a:pt x="137" y="113"/>
                </a:cubicBezTo>
                <a:cubicBezTo>
                  <a:pt x="135" y="113"/>
                  <a:pt x="135" y="113"/>
                  <a:pt x="135" y="113"/>
                </a:cubicBezTo>
                <a:cubicBezTo>
                  <a:pt x="135" y="117"/>
                  <a:pt x="135" y="117"/>
                  <a:pt x="135" y="117"/>
                </a:cubicBezTo>
                <a:cubicBezTo>
                  <a:pt x="135" y="117"/>
                  <a:pt x="135" y="118"/>
                  <a:pt x="135" y="118"/>
                </a:cubicBezTo>
                <a:cubicBezTo>
                  <a:pt x="136" y="119"/>
                  <a:pt x="136" y="119"/>
                  <a:pt x="136" y="119"/>
                </a:cubicBezTo>
                <a:cubicBezTo>
                  <a:pt x="135" y="118"/>
                  <a:pt x="135" y="118"/>
                  <a:pt x="135" y="118"/>
                </a:cubicBezTo>
                <a:cubicBezTo>
                  <a:pt x="135" y="120"/>
                  <a:pt x="135" y="120"/>
                  <a:pt x="135" y="120"/>
                </a:cubicBezTo>
                <a:cubicBezTo>
                  <a:pt x="137" y="120"/>
                  <a:pt x="137" y="120"/>
                  <a:pt x="137" y="120"/>
                </a:cubicBezTo>
                <a:cubicBezTo>
                  <a:pt x="137" y="121"/>
                  <a:pt x="137" y="121"/>
                  <a:pt x="137" y="121"/>
                </a:cubicBezTo>
                <a:cubicBezTo>
                  <a:pt x="138" y="129"/>
                  <a:pt x="138" y="129"/>
                  <a:pt x="138" y="129"/>
                </a:cubicBezTo>
                <a:cubicBezTo>
                  <a:pt x="138" y="130"/>
                  <a:pt x="138" y="130"/>
                  <a:pt x="138" y="130"/>
                </a:cubicBezTo>
                <a:cubicBezTo>
                  <a:pt x="138" y="130"/>
                  <a:pt x="138" y="130"/>
                  <a:pt x="138" y="130"/>
                </a:cubicBezTo>
                <a:cubicBezTo>
                  <a:pt x="139" y="139"/>
                  <a:pt x="139" y="139"/>
                  <a:pt x="139" y="139"/>
                </a:cubicBezTo>
                <a:cubicBezTo>
                  <a:pt x="138" y="138"/>
                  <a:pt x="138" y="138"/>
                  <a:pt x="138" y="138"/>
                </a:cubicBezTo>
                <a:cubicBezTo>
                  <a:pt x="138" y="137"/>
                  <a:pt x="138" y="137"/>
                  <a:pt x="138" y="137"/>
                </a:cubicBezTo>
                <a:cubicBezTo>
                  <a:pt x="138" y="137"/>
                  <a:pt x="138" y="137"/>
                  <a:pt x="137" y="137"/>
                </a:cubicBezTo>
                <a:cubicBezTo>
                  <a:pt x="137" y="137"/>
                  <a:pt x="137" y="137"/>
                  <a:pt x="137" y="137"/>
                </a:cubicBezTo>
                <a:cubicBezTo>
                  <a:pt x="137" y="137"/>
                  <a:pt x="137" y="137"/>
                  <a:pt x="137" y="137"/>
                </a:cubicBezTo>
                <a:cubicBezTo>
                  <a:pt x="137" y="136"/>
                  <a:pt x="137" y="136"/>
                  <a:pt x="137" y="136"/>
                </a:cubicBezTo>
                <a:cubicBezTo>
                  <a:pt x="137" y="136"/>
                  <a:pt x="137" y="136"/>
                  <a:pt x="137" y="136"/>
                </a:cubicBezTo>
                <a:cubicBezTo>
                  <a:pt x="133" y="128"/>
                  <a:pt x="133" y="128"/>
                  <a:pt x="133" y="128"/>
                </a:cubicBezTo>
                <a:cubicBezTo>
                  <a:pt x="132" y="123"/>
                  <a:pt x="132" y="123"/>
                  <a:pt x="132" y="123"/>
                </a:cubicBezTo>
                <a:cubicBezTo>
                  <a:pt x="131" y="121"/>
                  <a:pt x="131" y="121"/>
                  <a:pt x="131" y="121"/>
                </a:cubicBezTo>
                <a:cubicBezTo>
                  <a:pt x="131" y="120"/>
                  <a:pt x="131" y="120"/>
                  <a:pt x="131" y="120"/>
                </a:cubicBezTo>
                <a:cubicBezTo>
                  <a:pt x="130" y="120"/>
                  <a:pt x="130" y="120"/>
                  <a:pt x="130" y="120"/>
                </a:cubicBezTo>
                <a:cubicBezTo>
                  <a:pt x="128" y="115"/>
                  <a:pt x="128" y="115"/>
                  <a:pt x="128" y="115"/>
                </a:cubicBezTo>
                <a:cubicBezTo>
                  <a:pt x="126" y="116"/>
                  <a:pt x="126" y="116"/>
                  <a:pt x="126" y="116"/>
                </a:cubicBezTo>
                <a:cubicBezTo>
                  <a:pt x="129" y="122"/>
                  <a:pt x="129" y="122"/>
                  <a:pt x="129" y="122"/>
                </a:cubicBezTo>
                <a:cubicBezTo>
                  <a:pt x="128" y="124"/>
                  <a:pt x="128" y="124"/>
                  <a:pt x="128" y="124"/>
                </a:cubicBezTo>
                <a:cubicBezTo>
                  <a:pt x="128" y="124"/>
                  <a:pt x="128" y="124"/>
                  <a:pt x="128" y="124"/>
                </a:cubicBezTo>
                <a:cubicBezTo>
                  <a:pt x="129" y="129"/>
                  <a:pt x="129" y="129"/>
                  <a:pt x="129" y="129"/>
                </a:cubicBezTo>
                <a:cubicBezTo>
                  <a:pt x="129" y="133"/>
                  <a:pt x="129" y="133"/>
                  <a:pt x="129" y="133"/>
                </a:cubicBezTo>
                <a:cubicBezTo>
                  <a:pt x="129" y="133"/>
                  <a:pt x="130" y="133"/>
                  <a:pt x="130" y="133"/>
                </a:cubicBezTo>
                <a:cubicBezTo>
                  <a:pt x="131" y="135"/>
                  <a:pt x="131" y="135"/>
                  <a:pt x="131" y="135"/>
                </a:cubicBezTo>
                <a:cubicBezTo>
                  <a:pt x="120" y="132"/>
                  <a:pt x="120" y="132"/>
                  <a:pt x="120" y="132"/>
                </a:cubicBezTo>
                <a:cubicBezTo>
                  <a:pt x="120" y="132"/>
                  <a:pt x="120" y="132"/>
                  <a:pt x="120" y="132"/>
                </a:cubicBezTo>
                <a:cubicBezTo>
                  <a:pt x="116" y="132"/>
                  <a:pt x="116" y="132"/>
                  <a:pt x="116" y="132"/>
                </a:cubicBezTo>
                <a:cubicBezTo>
                  <a:pt x="116" y="132"/>
                  <a:pt x="116" y="132"/>
                  <a:pt x="116" y="132"/>
                </a:cubicBezTo>
                <a:cubicBezTo>
                  <a:pt x="111" y="125"/>
                  <a:pt x="111" y="125"/>
                  <a:pt x="111" y="125"/>
                </a:cubicBezTo>
                <a:cubicBezTo>
                  <a:pt x="104" y="113"/>
                  <a:pt x="104" y="113"/>
                  <a:pt x="104" y="113"/>
                </a:cubicBezTo>
                <a:cubicBezTo>
                  <a:pt x="103" y="114"/>
                  <a:pt x="103" y="114"/>
                  <a:pt x="103" y="114"/>
                </a:cubicBezTo>
                <a:cubicBezTo>
                  <a:pt x="109" y="126"/>
                  <a:pt x="109" y="126"/>
                  <a:pt x="109" y="126"/>
                </a:cubicBezTo>
                <a:cubicBezTo>
                  <a:pt x="114" y="133"/>
                  <a:pt x="114" y="133"/>
                  <a:pt x="114" y="133"/>
                </a:cubicBezTo>
                <a:cubicBezTo>
                  <a:pt x="111" y="133"/>
                  <a:pt x="111" y="133"/>
                  <a:pt x="111" y="133"/>
                </a:cubicBezTo>
                <a:cubicBezTo>
                  <a:pt x="111" y="134"/>
                  <a:pt x="111" y="134"/>
                  <a:pt x="111" y="134"/>
                </a:cubicBezTo>
                <a:cubicBezTo>
                  <a:pt x="115" y="134"/>
                  <a:pt x="115" y="134"/>
                  <a:pt x="115" y="134"/>
                </a:cubicBezTo>
                <a:cubicBezTo>
                  <a:pt x="120" y="140"/>
                  <a:pt x="120" y="140"/>
                  <a:pt x="120" y="140"/>
                </a:cubicBezTo>
                <a:cubicBezTo>
                  <a:pt x="124" y="148"/>
                  <a:pt x="124" y="148"/>
                  <a:pt x="124" y="148"/>
                </a:cubicBezTo>
                <a:cubicBezTo>
                  <a:pt x="125" y="152"/>
                  <a:pt x="125" y="152"/>
                  <a:pt x="125" y="152"/>
                </a:cubicBezTo>
                <a:cubicBezTo>
                  <a:pt x="114" y="145"/>
                  <a:pt x="114" y="145"/>
                  <a:pt x="114" y="145"/>
                </a:cubicBezTo>
                <a:cubicBezTo>
                  <a:pt x="114" y="145"/>
                  <a:pt x="114" y="145"/>
                  <a:pt x="114" y="145"/>
                </a:cubicBezTo>
                <a:cubicBezTo>
                  <a:pt x="103" y="137"/>
                  <a:pt x="103" y="137"/>
                  <a:pt x="103" y="137"/>
                </a:cubicBezTo>
                <a:cubicBezTo>
                  <a:pt x="101" y="133"/>
                  <a:pt x="101" y="133"/>
                  <a:pt x="101" y="133"/>
                </a:cubicBezTo>
                <a:cubicBezTo>
                  <a:pt x="98" y="130"/>
                  <a:pt x="98" y="130"/>
                  <a:pt x="98" y="130"/>
                </a:cubicBezTo>
                <a:cubicBezTo>
                  <a:pt x="97" y="131"/>
                  <a:pt x="97" y="131"/>
                  <a:pt x="97" y="131"/>
                </a:cubicBezTo>
                <a:cubicBezTo>
                  <a:pt x="99" y="134"/>
                  <a:pt x="99" y="134"/>
                  <a:pt x="99" y="134"/>
                </a:cubicBezTo>
                <a:cubicBezTo>
                  <a:pt x="101" y="138"/>
                  <a:pt x="101" y="138"/>
                  <a:pt x="101" y="138"/>
                </a:cubicBezTo>
                <a:cubicBezTo>
                  <a:pt x="101" y="138"/>
                  <a:pt x="102" y="138"/>
                  <a:pt x="102" y="138"/>
                </a:cubicBezTo>
                <a:cubicBezTo>
                  <a:pt x="123" y="154"/>
                  <a:pt x="123" y="154"/>
                  <a:pt x="123" y="154"/>
                </a:cubicBezTo>
                <a:cubicBezTo>
                  <a:pt x="126" y="157"/>
                  <a:pt x="126" y="157"/>
                  <a:pt x="126" y="157"/>
                </a:cubicBezTo>
                <a:cubicBezTo>
                  <a:pt x="126" y="157"/>
                  <a:pt x="126" y="157"/>
                  <a:pt x="126" y="157"/>
                </a:cubicBezTo>
                <a:cubicBezTo>
                  <a:pt x="129" y="160"/>
                  <a:pt x="129" y="160"/>
                  <a:pt x="129" y="160"/>
                </a:cubicBezTo>
                <a:cubicBezTo>
                  <a:pt x="141" y="167"/>
                  <a:pt x="141" y="167"/>
                  <a:pt x="141" y="167"/>
                </a:cubicBezTo>
                <a:cubicBezTo>
                  <a:pt x="142" y="174"/>
                  <a:pt x="142" y="174"/>
                  <a:pt x="142" y="174"/>
                </a:cubicBezTo>
                <a:cubicBezTo>
                  <a:pt x="134" y="173"/>
                  <a:pt x="134" y="173"/>
                  <a:pt x="134" y="173"/>
                </a:cubicBezTo>
                <a:cubicBezTo>
                  <a:pt x="132" y="172"/>
                  <a:pt x="132" y="172"/>
                  <a:pt x="132" y="172"/>
                </a:cubicBezTo>
                <a:cubicBezTo>
                  <a:pt x="127" y="170"/>
                  <a:pt x="127" y="170"/>
                  <a:pt x="127" y="170"/>
                </a:cubicBezTo>
                <a:cubicBezTo>
                  <a:pt x="127" y="170"/>
                  <a:pt x="127" y="170"/>
                  <a:pt x="127" y="170"/>
                </a:cubicBezTo>
                <a:cubicBezTo>
                  <a:pt x="127" y="170"/>
                  <a:pt x="127" y="170"/>
                  <a:pt x="127" y="170"/>
                </a:cubicBezTo>
                <a:cubicBezTo>
                  <a:pt x="123" y="170"/>
                  <a:pt x="123" y="170"/>
                  <a:pt x="123" y="170"/>
                </a:cubicBezTo>
                <a:cubicBezTo>
                  <a:pt x="111" y="163"/>
                  <a:pt x="111" y="163"/>
                  <a:pt x="111" y="163"/>
                </a:cubicBezTo>
                <a:cubicBezTo>
                  <a:pt x="107" y="161"/>
                  <a:pt x="107" y="161"/>
                  <a:pt x="107" y="161"/>
                </a:cubicBezTo>
                <a:cubicBezTo>
                  <a:pt x="107" y="161"/>
                  <a:pt x="107" y="161"/>
                  <a:pt x="107" y="161"/>
                </a:cubicBezTo>
                <a:cubicBezTo>
                  <a:pt x="103" y="161"/>
                  <a:pt x="103" y="161"/>
                  <a:pt x="103" y="161"/>
                </a:cubicBezTo>
                <a:cubicBezTo>
                  <a:pt x="102" y="161"/>
                  <a:pt x="102" y="161"/>
                  <a:pt x="102" y="161"/>
                </a:cubicBezTo>
                <a:cubicBezTo>
                  <a:pt x="102" y="161"/>
                  <a:pt x="102" y="161"/>
                  <a:pt x="102" y="161"/>
                </a:cubicBezTo>
                <a:cubicBezTo>
                  <a:pt x="98" y="160"/>
                  <a:pt x="98" y="160"/>
                  <a:pt x="98" y="160"/>
                </a:cubicBezTo>
                <a:cubicBezTo>
                  <a:pt x="98" y="161"/>
                  <a:pt x="98" y="161"/>
                  <a:pt x="98" y="161"/>
                </a:cubicBezTo>
                <a:cubicBezTo>
                  <a:pt x="102" y="162"/>
                  <a:pt x="102" y="162"/>
                  <a:pt x="102" y="162"/>
                </a:cubicBezTo>
                <a:cubicBezTo>
                  <a:pt x="103" y="162"/>
                  <a:pt x="103" y="162"/>
                  <a:pt x="103" y="162"/>
                </a:cubicBezTo>
                <a:cubicBezTo>
                  <a:pt x="103" y="163"/>
                  <a:pt x="103" y="163"/>
                  <a:pt x="103" y="163"/>
                </a:cubicBezTo>
                <a:cubicBezTo>
                  <a:pt x="103" y="163"/>
                  <a:pt x="103" y="163"/>
                  <a:pt x="103" y="163"/>
                </a:cubicBezTo>
                <a:cubicBezTo>
                  <a:pt x="106" y="164"/>
                  <a:pt x="106" y="164"/>
                  <a:pt x="106" y="164"/>
                </a:cubicBezTo>
                <a:cubicBezTo>
                  <a:pt x="110" y="166"/>
                  <a:pt x="110" y="166"/>
                  <a:pt x="110" y="166"/>
                </a:cubicBezTo>
                <a:cubicBezTo>
                  <a:pt x="111" y="167"/>
                  <a:pt x="111" y="167"/>
                  <a:pt x="111" y="167"/>
                </a:cubicBezTo>
                <a:cubicBezTo>
                  <a:pt x="96" y="164"/>
                  <a:pt x="96" y="164"/>
                  <a:pt x="96" y="164"/>
                </a:cubicBezTo>
                <a:cubicBezTo>
                  <a:pt x="96" y="164"/>
                  <a:pt x="96" y="164"/>
                  <a:pt x="96" y="164"/>
                </a:cubicBezTo>
                <a:cubicBezTo>
                  <a:pt x="92" y="164"/>
                  <a:pt x="92" y="164"/>
                  <a:pt x="92" y="164"/>
                </a:cubicBezTo>
                <a:cubicBezTo>
                  <a:pt x="83" y="165"/>
                  <a:pt x="83" y="165"/>
                  <a:pt x="83" y="165"/>
                </a:cubicBezTo>
                <a:cubicBezTo>
                  <a:pt x="72" y="161"/>
                  <a:pt x="72" y="161"/>
                  <a:pt x="72" y="161"/>
                </a:cubicBezTo>
                <a:cubicBezTo>
                  <a:pt x="64" y="157"/>
                  <a:pt x="64" y="157"/>
                  <a:pt x="64" y="157"/>
                </a:cubicBezTo>
                <a:cubicBezTo>
                  <a:pt x="64" y="158"/>
                  <a:pt x="64" y="158"/>
                  <a:pt x="64" y="158"/>
                </a:cubicBezTo>
                <a:cubicBezTo>
                  <a:pt x="72" y="163"/>
                  <a:pt x="72" y="163"/>
                  <a:pt x="72" y="163"/>
                </a:cubicBezTo>
                <a:cubicBezTo>
                  <a:pt x="83" y="166"/>
                  <a:pt x="83" y="166"/>
                  <a:pt x="83" y="166"/>
                </a:cubicBezTo>
                <a:cubicBezTo>
                  <a:pt x="83" y="166"/>
                  <a:pt x="83" y="166"/>
                  <a:pt x="83" y="166"/>
                </a:cubicBezTo>
                <a:cubicBezTo>
                  <a:pt x="92" y="165"/>
                  <a:pt x="92" y="165"/>
                  <a:pt x="92" y="165"/>
                </a:cubicBezTo>
                <a:cubicBezTo>
                  <a:pt x="96" y="165"/>
                  <a:pt x="96" y="165"/>
                  <a:pt x="96" y="165"/>
                </a:cubicBezTo>
                <a:cubicBezTo>
                  <a:pt x="113" y="169"/>
                  <a:pt x="113" y="169"/>
                  <a:pt x="113" y="169"/>
                </a:cubicBezTo>
                <a:cubicBezTo>
                  <a:pt x="117" y="170"/>
                  <a:pt x="117" y="170"/>
                  <a:pt x="117" y="170"/>
                </a:cubicBezTo>
                <a:cubicBezTo>
                  <a:pt x="93" y="178"/>
                  <a:pt x="93" y="178"/>
                  <a:pt x="93" y="178"/>
                </a:cubicBezTo>
                <a:cubicBezTo>
                  <a:pt x="90" y="177"/>
                  <a:pt x="90" y="177"/>
                  <a:pt x="90" y="177"/>
                </a:cubicBezTo>
                <a:cubicBezTo>
                  <a:pt x="85" y="170"/>
                  <a:pt x="85" y="170"/>
                  <a:pt x="85" y="170"/>
                </a:cubicBezTo>
                <a:cubicBezTo>
                  <a:pt x="84" y="171"/>
                  <a:pt x="84" y="171"/>
                  <a:pt x="84" y="171"/>
                </a:cubicBezTo>
                <a:cubicBezTo>
                  <a:pt x="89" y="178"/>
                  <a:pt x="89" y="178"/>
                  <a:pt x="89" y="178"/>
                </a:cubicBezTo>
                <a:cubicBezTo>
                  <a:pt x="89" y="178"/>
                  <a:pt x="89" y="178"/>
                  <a:pt x="90" y="178"/>
                </a:cubicBezTo>
                <a:cubicBezTo>
                  <a:pt x="93" y="180"/>
                  <a:pt x="93" y="180"/>
                  <a:pt x="93" y="180"/>
                </a:cubicBezTo>
                <a:cubicBezTo>
                  <a:pt x="93" y="180"/>
                  <a:pt x="93" y="180"/>
                  <a:pt x="93" y="180"/>
                </a:cubicBezTo>
                <a:cubicBezTo>
                  <a:pt x="93" y="180"/>
                  <a:pt x="93" y="180"/>
                  <a:pt x="93" y="180"/>
                </a:cubicBezTo>
                <a:cubicBezTo>
                  <a:pt x="118" y="171"/>
                  <a:pt x="118" y="171"/>
                  <a:pt x="118" y="171"/>
                </a:cubicBezTo>
                <a:cubicBezTo>
                  <a:pt x="121" y="171"/>
                  <a:pt x="121" y="171"/>
                  <a:pt x="121" y="171"/>
                </a:cubicBezTo>
                <a:cubicBezTo>
                  <a:pt x="130" y="174"/>
                  <a:pt x="130" y="174"/>
                  <a:pt x="130" y="174"/>
                </a:cubicBezTo>
                <a:cubicBezTo>
                  <a:pt x="130" y="174"/>
                  <a:pt x="130" y="174"/>
                  <a:pt x="130" y="174"/>
                </a:cubicBezTo>
                <a:cubicBezTo>
                  <a:pt x="130" y="174"/>
                  <a:pt x="130" y="174"/>
                  <a:pt x="130" y="174"/>
                </a:cubicBezTo>
                <a:cubicBezTo>
                  <a:pt x="133" y="174"/>
                  <a:pt x="133" y="174"/>
                  <a:pt x="133" y="174"/>
                </a:cubicBezTo>
                <a:cubicBezTo>
                  <a:pt x="135" y="175"/>
                  <a:pt x="135" y="175"/>
                  <a:pt x="135" y="175"/>
                </a:cubicBezTo>
                <a:cubicBezTo>
                  <a:pt x="138" y="178"/>
                  <a:pt x="138" y="178"/>
                  <a:pt x="138" y="178"/>
                </a:cubicBezTo>
                <a:cubicBezTo>
                  <a:pt x="142" y="185"/>
                  <a:pt x="142" y="185"/>
                  <a:pt x="142" y="185"/>
                </a:cubicBezTo>
                <a:cubicBezTo>
                  <a:pt x="144" y="189"/>
                  <a:pt x="144" y="189"/>
                  <a:pt x="144" y="189"/>
                </a:cubicBezTo>
                <a:cubicBezTo>
                  <a:pt x="144" y="190"/>
                  <a:pt x="144" y="190"/>
                  <a:pt x="144" y="190"/>
                </a:cubicBezTo>
                <a:cubicBezTo>
                  <a:pt x="144" y="190"/>
                  <a:pt x="144" y="190"/>
                  <a:pt x="144" y="190"/>
                </a:cubicBezTo>
                <a:cubicBezTo>
                  <a:pt x="151" y="196"/>
                  <a:pt x="151" y="196"/>
                  <a:pt x="151" y="196"/>
                </a:cubicBezTo>
                <a:cubicBezTo>
                  <a:pt x="155" y="198"/>
                  <a:pt x="155" y="198"/>
                  <a:pt x="155" y="198"/>
                </a:cubicBezTo>
                <a:cubicBezTo>
                  <a:pt x="155" y="199"/>
                  <a:pt x="155" y="199"/>
                  <a:pt x="155" y="199"/>
                </a:cubicBezTo>
                <a:cubicBezTo>
                  <a:pt x="168" y="200"/>
                  <a:pt x="168" y="200"/>
                  <a:pt x="168" y="200"/>
                </a:cubicBezTo>
                <a:cubicBezTo>
                  <a:pt x="172" y="202"/>
                  <a:pt x="172" y="202"/>
                  <a:pt x="172" y="202"/>
                </a:cubicBezTo>
                <a:cubicBezTo>
                  <a:pt x="180" y="206"/>
                  <a:pt x="180" y="206"/>
                  <a:pt x="180" y="206"/>
                </a:cubicBezTo>
                <a:cubicBezTo>
                  <a:pt x="184" y="214"/>
                  <a:pt x="184" y="214"/>
                  <a:pt x="184" y="214"/>
                </a:cubicBezTo>
                <a:cubicBezTo>
                  <a:pt x="184" y="232"/>
                  <a:pt x="184" y="232"/>
                  <a:pt x="184" y="232"/>
                </a:cubicBezTo>
                <a:cubicBezTo>
                  <a:pt x="184" y="232"/>
                  <a:pt x="184" y="232"/>
                  <a:pt x="184" y="232"/>
                </a:cubicBezTo>
                <a:cubicBezTo>
                  <a:pt x="185" y="234"/>
                  <a:pt x="185" y="234"/>
                  <a:pt x="185" y="234"/>
                </a:cubicBezTo>
                <a:cubicBezTo>
                  <a:pt x="176" y="233"/>
                  <a:pt x="176" y="233"/>
                  <a:pt x="176" y="233"/>
                </a:cubicBezTo>
                <a:cubicBezTo>
                  <a:pt x="176" y="233"/>
                  <a:pt x="176" y="233"/>
                  <a:pt x="176" y="233"/>
                </a:cubicBezTo>
                <a:cubicBezTo>
                  <a:pt x="172" y="235"/>
                  <a:pt x="172" y="235"/>
                  <a:pt x="172" y="235"/>
                </a:cubicBezTo>
                <a:cubicBezTo>
                  <a:pt x="172" y="236"/>
                  <a:pt x="172" y="236"/>
                  <a:pt x="172" y="236"/>
                </a:cubicBezTo>
                <a:cubicBezTo>
                  <a:pt x="174" y="236"/>
                  <a:pt x="174" y="236"/>
                  <a:pt x="174" y="236"/>
                </a:cubicBezTo>
                <a:cubicBezTo>
                  <a:pt x="174" y="237"/>
                  <a:pt x="174" y="237"/>
                  <a:pt x="174" y="237"/>
                </a:cubicBezTo>
                <a:cubicBezTo>
                  <a:pt x="182" y="237"/>
                  <a:pt x="182" y="237"/>
                  <a:pt x="182" y="237"/>
                </a:cubicBezTo>
                <a:cubicBezTo>
                  <a:pt x="186" y="238"/>
                  <a:pt x="186" y="238"/>
                  <a:pt x="186" y="238"/>
                </a:cubicBezTo>
                <a:cubicBezTo>
                  <a:pt x="189" y="240"/>
                  <a:pt x="189" y="240"/>
                  <a:pt x="189" y="240"/>
                </a:cubicBezTo>
                <a:cubicBezTo>
                  <a:pt x="189" y="241"/>
                  <a:pt x="189" y="241"/>
                  <a:pt x="189" y="241"/>
                </a:cubicBezTo>
                <a:cubicBezTo>
                  <a:pt x="192" y="242"/>
                  <a:pt x="192" y="242"/>
                  <a:pt x="192" y="242"/>
                </a:cubicBezTo>
                <a:cubicBezTo>
                  <a:pt x="193" y="243"/>
                  <a:pt x="193" y="243"/>
                  <a:pt x="193" y="243"/>
                </a:cubicBezTo>
                <a:cubicBezTo>
                  <a:pt x="193" y="243"/>
                  <a:pt x="193" y="243"/>
                  <a:pt x="193" y="243"/>
                </a:cubicBezTo>
                <a:cubicBezTo>
                  <a:pt x="193" y="242"/>
                  <a:pt x="192" y="242"/>
                  <a:pt x="192" y="242"/>
                </a:cubicBezTo>
                <a:cubicBezTo>
                  <a:pt x="172" y="245"/>
                  <a:pt x="172" y="245"/>
                  <a:pt x="172" y="245"/>
                </a:cubicBezTo>
                <a:cubicBezTo>
                  <a:pt x="170" y="242"/>
                  <a:pt x="170" y="242"/>
                  <a:pt x="170" y="242"/>
                </a:cubicBezTo>
                <a:cubicBezTo>
                  <a:pt x="164" y="236"/>
                  <a:pt x="164" y="236"/>
                  <a:pt x="164" y="236"/>
                </a:cubicBezTo>
                <a:cubicBezTo>
                  <a:pt x="162" y="227"/>
                  <a:pt x="162" y="227"/>
                  <a:pt x="162" y="227"/>
                </a:cubicBezTo>
                <a:cubicBezTo>
                  <a:pt x="160" y="228"/>
                  <a:pt x="160" y="228"/>
                  <a:pt x="160" y="228"/>
                </a:cubicBezTo>
                <a:cubicBezTo>
                  <a:pt x="163" y="236"/>
                  <a:pt x="163" y="236"/>
                  <a:pt x="163" y="236"/>
                </a:cubicBezTo>
                <a:cubicBezTo>
                  <a:pt x="163" y="237"/>
                  <a:pt x="163" y="237"/>
                  <a:pt x="163" y="237"/>
                </a:cubicBezTo>
                <a:cubicBezTo>
                  <a:pt x="168" y="243"/>
                  <a:pt x="168" y="243"/>
                  <a:pt x="168" y="243"/>
                </a:cubicBezTo>
                <a:cubicBezTo>
                  <a:pt x="169" y="245"/>
                  <a:pt x="169" y="245"/>
                  <a:pt x="169" y="245"/>
                </a:cubicBezTo>
                <a:cubicBezTo>
                  <a:pt x="167" y="244"/>
                  <a:pt x="167" y="244"/>
                  <a:pt x="167" y="244"/>
                </a:cubicBezTo>
                <a:cubicBezTo>
                  <a:pt x="163" y="243"/>
                  <a:pt x="163" y="243"/>
                  <a:pt x="163" y="243"/>
                </a:cubicBezTo>
                <a:cubicBezTo>
                  <a:pt x="162" y="244"/>
                  <a:pt x="162" y="244"/>
                  <a:pt x="162" y="244"/>
                </a:cubicBezTo>
                <a:cubicBezTo>
                  <a:pt x="167" y="245"/>
                  <a:pt x="167" y="245"/>
                  <a:pt x="167" y="245"/>
                </a:cubicBezTo>
                <a:cubicBezTo>
                  <a:pt x="170" y="247"/>
                  <a:pt x="170" y="247"/>
                  <a:pt x="170" y="247"/>
                </a:cubicBezTo>
                <a:cubicBezTo>
                  <a:pt x="170" y="247"/>
                  <a:pt x="170" y="247"/>
                  <a:pt x="170" y="247"/>
                </a:cubicBezTo>
                <a:cubicBezTo>
                  <a:pt x="171" y="247"/>
                  <a:pt x="171" y="247"/>
                  <a:pt x="171" y="247"/>
                </a:cubicBezTo>
                <a:cubicBezTo>
                  <a:pt x="174" y="252"/>
                  <a:pt x="174" y="252"/>
                  <a:pt x="174" y="252"/>
                </a:cubicBezTo>
                <a:cubicBezTo>
                  <a:pt x="161" y="246"/>
                  <a:pt x="161" y="246"/>
                  <a:pt x="161" y="246"/>
                </a:cubicBezTo>
                <a:cubicBezTo>
                  <a:pt x="154" y="240"/>
                  <a:pt x="154" y="240"/>
                  <a:pt x="154" y="240"/>
                </a:cubicBezTo>
                <a:cubicBezTo>
                  <a:pt x="154" y="239"/>
                  <a:pt x="154" y="239"/>
                  <a:pt x="154" y="239"/>
                </a:cubicBezTo>
                <a:cubicBezTo>
                  <a:pt x="150" y="238"/>
                  <a:pt x="150" y="238"/>
                  <a:pt x="150" y="238"/>
                </a:cubicBezTo>
                <a:cubicBezTo>
                  <a:pt x="146" y="237"/>
                  <a:pt x="146" y="237"/>
                  <a:pt x="146" y="237"/>
                </a:cubicBezTo>
                <a:cubicBezTo>
                  <a:pt x="122" y="225"/>
                  <a:pt x="122" y="225"/>
                  <a:pt x="122" y="225"/>
                </a:cubicBezTo>
                <a:cubicBezTo>
                  <a:pt x="121" y="226"/>
                  <a:pt x="121" y="226"/>
                  <a:pt x="121" y="226"/>
                </a:cubicBezTo>
                <a:cubicBezTo>
                  <a:pt x="145" y="238"/>
                  <a:pt x="145" y="238"/>
                  <a:pt x="145" y="238"/>
                </a:cubicBezTo>
                <a:cubicBezTo>
                  <a:pt x="145" y="238"/>
                  <a:pt x="145" y="238"/>
                  <a:pt x="145" y="239"/>
                </a:cubicBezTo>
                <a:cubicBezTo>
                  <a:pt x="149" y="239"/>
                  <a:pt x="149" y="239"/>
                  <a:pt x="149" y="239"/>
                </a:cubicBezTo>
                <a:cubicBezTo>
                  <a:pt x="153" y="241"/>
                  <a:pt x="153" y="241"/>
                  <a:pt x="153" y="241"/>
                </a:cubicBezTo>
                <a:cubicBezTo>
                  <a:pt x="158" y="246"/>
                  <a:pt x="158" y="246"/>
                  <a:pt x="158" y="246"/>
                </a:cubicBezTo>
                <a:cubicBezTo>
                  <a:pt x="156" y="245"/>
                  <a:pt x="156" y="245"/>
                  <a:pt x="156" y="245"/>
                </a:cubicBezTo>
                <a:cubicBezTo>
                  <a:pt x="156" y="245"/>
                  <a:pt x="156" y="245"/>
                  <a:pt x="156" y="245"/>
                </a:cubicBezTo>
                <a:cubicBezTo>
                  <a:pt x="138" y="244"/>
                  <a:pt x="138" y="244"/>
                  <a:pt x="138" y="244"/>
                </a:cubicBezTo>
                <a:cubicBezTo>
                  <a:pt x="138" y="244"/>
                  <a:pt x="138" y="244"/>
                  <a:pt x="138" y="244"/>
                </a:cubicBezTo>
                <a:cubicBezTo>
                  <a:pt x="134" y="245"/>
                  <a:pt x="134" y="245"/>
                  <a:pt x="134" y="245"/>
                </a:cubicBezTo>
                <a:cubicBezTo>
                  <a:pt x="130" y="244"/>
                  <a:pt x="130" y="244"/>
                  <a:pt x="130" y="244"/>
                </a:cubicBezTo>
                <a:cubicBezTo>
                  <a:pt x="129" y="246"/>
                  <a:pt x="129" y="246"/>
                  <a:pt x="129" y="246"/>
                </a:cubicBezTo>
                <a:cubicBezTo>
                  <a:pt x="133" y="247"/>
                  <a:pt x="133" y="247"/>
                  <a:pt x="133" y="247"/>
                </a:cubicBezTo>
                <a:cubicBezTo>
                  <a:pt x="134" y="247"/>
                  <a:pt x="134" y="247"/>
                  <a:pt x="134" y="247"/>
                </a:cubicBezTo>
                <a:cubicBezTo>
                  <a:pt x="138" y="245"/>
                  <a:pt x="138" y="245"/>
                  <a:pt x="138" y="245"/>
                </a:cubicBezTo>
                <a:cubicBezTo>
                  <a:pt x="155" y="246"/>
                  <a:pt x="155" y="246"/>
                  <a:pt x="155" y="246"/>
                </a:cubicBezTo>
                <a:cubicBezTo>
                  <a:pt x="159" y="248"/>
                  <a:pt x="159" y="248"/>
                  <a:pt x="159" y="248"/>
                </a:cubicBezTo>
                <a:cubicBezTo>
                  <a:pt x="171" y="254"/>
                  <a:pt x="171" y="254"/>
                  <a:pt x="171" y="254"/>
                </a:cubicBezTo>
                <a:cubicBezTo>
                  <a:pt x="175" y="255"/>
                  <a:pt x="175" y="255"/>
                  <a:pt x="175" y="255"/>
                </a:cubicBezTo>
                <a:cubicBezTo>
                  <a:pt x="177" y="257"/>
                  <a:pt x="177" y="257"/>
                  <a:pt x="177" y="257"/>
                </a:cubicBezTo>
                <a:cubicBezTo>
                  <a:pt x="178" y="258"/>
                  <a:pt x="178" y="258"/>
                  <a:pt x="178" y="258"/>
                </a:cubicBezTo>
                <a:cubicBezTo>
                  <a:pt x="178" y="258"/>
                  <a:pt x="178" y="258"/>
                  <a:pt x="178" y="258"/>
                </a:cubicBezTo>
                <a:cubicBezTo>
                  <a:pt x="182" y="261"/>
                  <a:pt x="182" y="261"/>
                  <a:pt x="182" y="261"/>
                </a:cubicBezTo>
                <a:cubicBezTo>
                  <a:pt x="185" y="264"/>
                  <a:pt x="185" y="264"/>
                  <a:pt x="185" y="264"/>
                </a:cubicBezTo>
                <a:cubicBezTo>
                  <a:pt x="187" y="265"/>
                  <a:pt x="187" y="265"/>
                  <a:pt x="187" y="265"/>
                </a:cubicBezTo>
                <a:cubicBezTo>
                  <a:pt x="192" y="270"/>
                  <a:pt x="192" y="270"/>
                  <a:pt x="192" y="270"/>
                </a:cubicBezTo>
                <a:cubicBezTo>
                  <a:pt x="189" y="270"/>
                  <a:pt x="189" y="270"/>
                  <a:pt x="189" y="270"/>
                </a:cubicBezTo>
                <a:cubicBezTo>
                  <a:pt x="189" y="271"/>
                  <a:pt x="189" y="271"/>
                  <a:pt x="189" y="271"/>
                </a:cubicBezTo>
                <a:cubicBezTo>
                  <a:pt x="193" y="272"/>
                  <a:pt x="193" y="272"/>
                  <a:pt x="193" y="272"/>
                </a:cubicBezTo>
                <a:cubicBezTo>
                  <a:pt x="194" y="274"/>
                  <a:pt x="194" y="274"/>
                  <a:pt x="194" y="274"/>
                </a:cubicBezTo>
                <a:cubicBezTo>
                  <a:pt x="194" y="274"/>
                  <a:pt x="194" y="274"/>
                  <a:pt x="194" y="274"/>
                </a:cubicBezTo>
                <a:cubicBezTo>
                  <a:pt x="194" y="274"/>
                  <a:pt x="194" y="274"/>
                  <a:pt x="194" y="274"/>
                </a:cubicBezTo>
                <a:cubicBezTo>
                  <a:pt x="196" y="275"/>
                  <a:pt x="196" y="275"/>
                  <a:pt x="196" y="275"/>
                </a:cubicBezTo>
                <a:cubicBezTo>
                  <a:pt x="195" y="275"/>
                  <a:pt x="195" y="275"/>
                  <a:pt x="195" y="275"/>
                </a:cubicBezTo>
                <a:cubicBezTo>
                  <a:pt x="193" y="273"/>
                  <a:pt x="193" y="273"/>
                  <a:pt x="193" y="273"/>
                </a:cubicBezTo>
                <a:cubicBezTo>
                  <a:pt x="193" y="273"/>
                  <a:pt x="193" y="273"/>
                  <a:pt x="193" y="273"/>
                </a:cubicBezTo>
                <a:cubicBezTo>
                  <a:pt x="189" y="271"/>
                  <a:pt x="189" y="271"/>
                  <a:pt x="189" y="271"/>
                </a:cubicBezTo>
                <a:cubicBezTo>
                  <a:pt x="188" y="272"/>
                  <a:pt x="188" y="272"/>
                  <a:pt x="188" y="272"/>
                </a:cubicBezTo>
                <a:cubicBezTo>
                  <a:pt x="185" y="271"/>
                  <a:pt x="185" y="271"/>
                  <a:pt x="185" y="271"/>
                </a:cubicBezTo>
                <a:cubicBezTo>
                  <a:pt x="176" y="261"/>
                  <a:pt x="176" y="261"/>
                  <a:pt x="176" y="261"/>
                </a:cubicBezTo>
                <a:cubicBezTo>
                  <a:pt x="175" y="262"/>
                  <a:pt x="175" y="262"/>
                  <a:pt x="175" y="262"/>
                </a:cubicBezTo>
                <a:cubicBezTo>
                  <a:pt x="180" y="268"/>
                  <a:pt x="180" y="268"/>
                  <a:pt x="180" y="268"/>
                </a:cubicBezTo>
                <a:cubicBezTo>
                  <a:pt x="179" y="267"/>
                  <a:pt x="179" y="267"/>
                  <a:pt x="179" y="267"/>
                </a:cubicBezTo>
                <a:cubicBezTo>
                  <a:pt x="166" y="254"/>
                  <a:pt x="166" y="254"/>
                  <a:pt x="166" y="254"/>
                </a:cubicBezTo>
                <a:cubicBezTo>
                  <a:pt x="166" y="254"/>
                  <a:pt x="166" y="254"/>
                  <a:pt x="166" y="254"/>
                </a:cubicBezTo>
                <a:cubicBezTo>
                  <a:pt x="154" y="248"/>
                  <a:pt x="154" y="248"/>
                  <a:pt x="154" y="248"/>
                </a:cubicBezTo>
                <a:cubicBezTo>
                  <a:pt x="153" y="250"/>
                  <a:pt x="153" y="250"/>
                  <a:pt x="153" y="250"/>
                </a:cubicBezTo>
                <a:cubicBezTo>
                  <a:pt x="165" y="256"/>
                  <a:pt x="165" y="256"/>
                  <a:pt x="165" y="256"/>
                </a:cubicBezTo>
                <a:cubicBezTo>
                  <a:pt x="178" y="268"/>
                  <a:pt x="178" y="268"/>
                  <a:pt x="178" y="268"/>
                </a:cubicBezTo>
                <a:cubicBezTo>
                  <a:pt x="189" y="275"/>
                  <a:pt x="189" y="275"/>
                  <a:pt x="189" y="275"/>
                </a:cubicBezTo>
                <a:cubicBezTo>
                  <a:pt x="199" y="281"/>
                  <a:pt x="199" y="281"/>
                  <a:pt x="199" y="281"/>
                </a:cubicBezTo>
                <a:cubicBezTo>
                  <a:pt x="194" y="282"/>
                  <a:pt x="194" y="282"/>
                  <a:pt x="194" y="282"/>
                </a:cubicBezTo>
                <a:cubicBezTo>
                  <a:pt x="188" y="280"/>
                  <a:pt x="188" y="280"/>
                  <a:pt x="188" y="280"/>
                </a:cubicBezTo>
                <a:cubicBezTo>
                  <a:pt x="184" y="278"/>
                  <a:pt x="184" y="278"/>
                  <a:pt x="184" y="278"/>
                </a:cubicBezTo>
                <a:cubicBezTo>
                  <a:pt x="184" y="280"/>
                  <a:pt x="184" y="280"/>
                  <a:pt x="184" y="280"/>
                </a:cubicBezTo>
                <a:cubicBezTo>
                  <a:pt x="188" y="281"/>
                  <a:pt x="188" y="281"/>
                  <a:pt x="188" y="281"/>
                </a:cubicBezTo>
                <a:cubicBezTo>
                  <a:pt x="191" y="283"/>
                  <a:pt x="191" y="283"/>
                  <a:pt x="191" y="283"/>
                </a:cubicBezTo>
                <a:cubicBezTo>
                  <a:pt x="188" y="283"/>
                  <a:pt x="188" y="283"/>
                  <a:pt x="188" y="283"/>
                </a:cubicBezTo>
                <a:cubicBezTo>
                  <a:pt x="184" y="284"/>
                  <a:pt x="184" y="284"/>
                  <a:pt x="184" y="284"/>
                </a:cubicBezTo>
                <a:cubicBezTo>
                  <a:pt x="175" y="283"/>
                  <a:pt x="175" y="283"/>
                  <a:pt x="175" y="283"/>
                </a:cubicBezTo>
                <a:cubicBezTo>
                  <a:pt x="175" y="283"/>
                  <a:pt x="175" y="283"/>
                  <a:pt x="174" y="283"/>
                </a:cubicBezTo>
                <a:cubicBezTo>
                  <a:pt x="174" y="283"/>
                  <a:pt x="174" y="283"/>
                  <a:pt x="174" y="283"/>
                </a:cubicBezTo>
                <a:cubicBezTo>
                  <a:pt x="174" y="283"/>
                  <a:pt x="174" y="283"/>
                  <a:pt x="174" y="283"/>
                </a:cubicBezTo>
                <a:cubicBezTo>
                  <a:pt x="170" y="284"/>
                  <a:pt x="170" y="284"/>
                  <a:pt x="170" y="284"/>
                </a:cubicBezTo>
                <a:cubicBezTo>
                  <a:pt x="161" y="283"/>
                  <a:pt x="161" y="283"/>
                  <a:pt x="161" y="283"/>
                </a:cubicBezTo>
                <a:cubicBezTo>
                  <a:pt x="156" y="273"/>
                  <a:pt x="156" y="273"/>
                  <a:pt x="156" y="273"/>
                </a:cubicBezTo>
                <a:cubicBezTo>
                  <a:pt x="156" y="273"/>
                  <a:pt x="156" y="273"/>
                  <a:pt x="156" y="273"/>
                </a:cubicBezTo>
                <a:cubicBezTo>
                  <a:pt x="147" y="264"/>
                  <a:pt x="147" y="264"/>
                  <a:pt x="147" y="264"/>
                </a:cubicBezTo>
                <a:cubicBezTo>
                  <a:pt x="147" y="264"/>
                  <a:pt x="147" y="263"/>
                  <a:pt x="146" y="263"/>
                </a:cubicBezTo>
                <a:cubicBezTo>
                  <a:pt x="133" y="258"/>
                  <a:pt x="133" y="258"/>
                  <a:pt x="133" y="258"/>
                </a:cubicBezTo>
                <a:cubicBezTo>
                  <a:pt x="132" y="257"/>
                  <a:pt x="132" y="257"/>
                  <a:pt x="132" y="257"/>
                </a:cubicBezTo>
                <a:cubicBezTo>
                  <a:pt x="125" y="251"/>
                  <a:pt x="125" y="251"/>
                  <a:pt x="125" y="251"/>
                </a:cubicBezTo>
                <a:cubicBezTo>
                  <a:pt x="122" y="249"/>
                  <a:pt x="122" y="249"/>
                  <a:pt x="122" y="249"/>
                </a:cubicBezTo>
                <a:cubicBezTo>
                  <a:pt x="121" y="242"/>
                  <a:pt x="121" y="242"/>
                  <a:pt x="121" y="242"/>
                </a:cubicBezTo>
                <a:cubicBezTo>
                  <a:pt x="121" y="238"/>
                  <a:pt x="121" y="238"/>
                  <a:pt x="121" y="238"/>
                </a:cubicBezTo>
                <a:cubicBezTo>
                  <a:pt x="121" y="238"/>
                  <a:pt x="120" y="237"/>
                  <a:pt x="120" y="237"/>
                </a:cubicBezTo>
                <a:cubicBezTo>
                  <a:pt x="115" y="230"/>
                  <a:pt x="115" y="230"/>
                  <a:pt x="115" y="230"/>
                </a:cubicBezTo>
                <a:cubicBezTo>
                  <a:pt x="114" y="231"/>
                  <a:pt x="114" y="231"/>
                  <a:pt x="114" y="231"/>
                </a:cubicBezTo>
                <a:cubicBezTo>
                  <a:pt x="119" y="238"/>
                  <a:pt x="119" y="238"/>
                  <a:pt x="119" y="238"/>
                </a:cubicBezTo>
                <a:cubicBezTo>
                  <a:pt x="119" y="242"/>
                  <a:pt x="119" y="242"/>
                  <a:pt x="119" y="242"/>
                </a:cubicBezTo>
                <a:cubicBezTo>
                  <a:pt x="120" y="248"/>
                  <a:pt x="120" y="248"/>
                  <a:pt x="120" y="248"/>
                </a:cubicBezTo>
                <a:cubicBezTo>
                  <a:pt x="116" y="245"/>
                  <a:pt x="116" y="245"/>
                  <a:pt x="116" y="245"/>
                </a:cubicBezTo>
                <a:cubicBezTo>
                  <a:pt x="116" y="245"/>
                  <a:pt x="116" y="245"/>
                  <a:pt x="116" y="245"/>
                </a:cubicBezTo>
                <a:cubicBezTo>
                  <a:pt x="101" y="219"/>
                  <a:pt x="101" y="219"/>
                  <a:pt x="101" y="219"/>
                </a:cubicBezTo>
                <a:cubicBezTo>
                  <a:pt x="99" y="215"/>
                  <a:pt x="99" y="215"/>
                  <a:pt x="99" y="215"/>
                </a:cubicBezTo>
                <a:cubicBezTo>
                  <a:pt x="97" y="216"/>
                  <a:pt x="97" y="216"/>
                  <a:pt x="97" y="216"/>
                </a:cubicBezTo>
                <a:cubicBezTo>
                  <a:pt x="99" y="220"/>
                  <a:pt x="99" y="220"/>
                  <a:pt x="99" y="220"/>
                </a:cubicBezTo>
                <a:cubicBezTo>
                  <a:pt x="112" y="241"/>
                  <a:pt x="112" y="241"/>
                  <a:pt x="112" y="241"/>
                </a:cubicBezTo>
                <a:cubicBezTo>
                  <a:pt x="108" y="238"/>
                  <a:pt x="108" y="238"/>
                  <a:pt x="108" y="238"/>
                </a:cubicBezTo>
                <a:cubicBezTo>
                  <a:pt x="107" y="239"/>
                  <a:pt x="107" y="239"/>
                  <a:pt x="107" y="239"/>
                </a:cubicBezTo>
                <a:cubicBezTo>
                  <a:pt x="108" y="240"/>
                  <a:pt x="108" y="240"/>
                  <a:pt x="108" y="240"/>
                </a:cubicBezTo>
                <a:cubicBezTo>
                  <a:pt x="103" y="236"/>
                  <a:pt x="103" y="236"/>
                  <a:pt x="103" y="236"/>
                </a:cubicBezTo>
                <a:cubicBezTo>
                  <a:pt x="100" y="233"/>
                  <a:pt x="100" y="233"/>
                  <a:pt x="100" y="233"/>
                </a:cubicBezTo>
                <a:cubicBezTo>
                  <a:pt x="98" y="229"/>
                  <a:pt x="98" y="229"/>
                  <a:pt x="98" y="229"/>
                </a:cubicBezTo>
                <a:cubicBezTo>
                  <a:pt x="96" y="230"/>
                  <a:pt x="96" y="230"/>
                  <a:pt x="96" y="230"/>
                </a:cubicBezTo>
                <a:cubicBezTo>
                  <a:pt x="99" y="234"/>
                  <a:pt x="99" y="234"/>
                  <a:pt x="99" y="234"/>
                </a:cubicBezTo>
                <a:cubicBezTo>
                  <a:pt x="102" y="237"/>
                  <a:pt x="102" y="237"/>
                  <a:pt x="102" y="237"/>
                </a:cubicBezTo>
                <a:cubicBezTo>
                  <a:pt x="102" y="237"/>
                  <a:pt x="102" y="237"/>
                  <a:pt x="102" y="238"/>
                </a:cubicBezTo>
                <a:cubicBezTo>
                  <a:pt x="115" y="246"/>
                  <a:pt x="115" y="246"/>
                  <a:pt x="115" y="246"/>
                </a:cubicBezTo>
                <a:cubicBezTo>
                  <a:pt x="115" y="247"/>
                  <a:pt x="115" y="247"/>
                  <a:pt x="115" y="247"/>
                </a:cubicBezTo>
                <a:cubicBezTo>
                  <a:pt x="117" y="250"/>
                  <a:pt x="117" y="250"/>
                  <a:pt x="117" y="250"/>
                </a:cubicBezTo>
                <a:cubicBezTo>
                  <a:pt x="100" y="246"/>
                  <a:pt x="100" y="246"/>
                  <a:pt x="100" y="246"/>
                </a:cubicBezTo>
                <a:cubicBezTo>
                  <a:pt x="100" y="247"/>
                  <a:pt x="100" y="247"/>
                  <a:pt x="100" y="247"/>
                </a:cubicBezTo>
                <a:cubicBezTo>
                  <a:pt x="117" y="251"/>
                  <a:pt x="117" y="251"/>
                  <a:pt x="117" y="251"/>
                </a:cubicBezTo>
                <a:cubicBezTo>
                  <a:pt x="119" y="252"/>
                  <a:pt x="119" y="252"/>
                  <a:pt x="119" y="252"/>
                </a:cubicBezTo>
                <a:cubicBezTo>
                  <a:pt x="119" y="253"/>
                  <a:pt x="119" y="253"/>
                  <a:pt x="119" y="253"/>
                </a:cubicBezTo>
                <a:cubicBezTo>
                  <a:pt x="118" y="252"/>
                  <a:pt x="118" y="252"/>
                  <a:pt x="118" y="252"/>
                </a:cubicBezTo>
                <a:cubicBezTo>
                  <a:pt x="118" y="252"/>
                  <a:pt x="118" y="252"/>
                  <a:pt x="118" y="252"/>
                </a:cubicBezTo>
                <a:cubicBezTo>
                  <a:pt x="113" y="251"/>
                  <a:pt x="113" y="251"/>
                  <a:pt x="113" y="251"/>
                </a:cubicBezTo>
                <a:cubicBezTo>
                  <a:pt x="113" y="251"/>
                  <a:pt x="113" y="251"/>
                  <a:pt x="113" y="251"/>
                </a:cubicBezTo>
                <a:cubicBezTo>
                  <a:pt x="109" y="252"/>
                  <a:pt x="109" y="252"/>
                  <a:pt x="109" y="252"/>
                </a:cubicBezTo>
                <a:cubicBezTo>
                  <a:pt x="105" y="251"/>
                  <a:pt x="105" y="251"/>
                  <a:pt x="105" y="251"/>
                </a:cubicBezTo>
                <a:cubicBezTo>
                  <a:pt x="105" y="251"/>
                  <a:pt x="105" y="251"/>
                  <a:pt x="105" y="251"/>
                </a:cubicBezTo>
                <a:cubicBezTo>
                  <a:pt x="98" y="250"/>
                  <a:pt x="98" y="250"/>
                  <a:pt x="98" y="250"/>
                </a:cubicBezTo>
                <a:cubicBezTo>
                  <a:pt x="97" y="250"/>
                  <a:pt x="97" y="250"/>
                  <a:pt x="97" y="250"/>
                </a:cubicBezTo>
                <a:cubicBezTo>
                  <a:pt x="88" y="241"/>
                  <a:pt x="88" y="241"/>
                  <a:pt x="88" y="241"/>
                </a:cubicBezTo>
                <a:cubicBezTo>
                  <a:pt x="86" y="237"/>
                  <a:pt x="86" y="237"/>
                  <a:pt x="86" y="237"/>
                </a:cubicBezTo>
                <a:cubicBezTo>
                  <a:pt x="85" y="238"/>
                  <a:pt x="85" y="238"/>
                  <a:pt x="85" y="238"/>
                </a:cubicBezTo>
                <a:cubicBezTo>
                  <a:pt x="87" y="242"/>
                  <a:pt x="87" y="242"/>
                  <a:pt x="87" y="242"/>
                </a:cubicBezTo>
                <a:cubicBezTo>
                  <a:pt x="87" y="242"/>
                  <a:pt x="87" y="242"/>
                  <a:pt x="87" y="242"/>
                </a:cubicBezTo>
                <a:cubicBezTo>
                  <a:pt x="95" y="250"/>
                  <a:pt x="95" y="250"/>
                  <a:pt x="95" y="250"/>
                </a:cubicBezTo>
                <a:cubicBezTo>
                  <a:pt x="94" y="249"/>
                  <a:pt x="94" y="249"/>
                  <a:pt x="94" y="249"/>
                </a:cubicBezTo>
                <a:cubicBezTo>
                  <a:pt x="93" y="248"/>
                  <a:pt x="93" y="248"/>
                  <a:pt x="93" y="248"/>
                </a:cubicBezTo>
                <a:cubicBezTo>
                  <a:pt x="90" y="245"/>
                  <a:pt x="90" y="245"/>
                  <a:pt x="90" y="245"/>
                </a:cubicBezTo>
                <a:cubicBezTo>
                  <a:pt x="89" y="246"/>
                  <a:pt x="89" y="246"/>
                  <a:pt x="89" y="246"/>
                </a:cubicBezTo>
                <a:cubicBezTo>
                  <a:pt x="90" y="248"/>
                  <a:pt x="90" y="248"/>
                  <a:pt x="90" y="248"/>
                </a:cubicBezTo>
                <a:cubicBezTo>
                  <a:pt x="90" y="247"/>
                  <a:pt x="90" y="247"/>
                  <a:pt x="90" y="247"/>
                </a:cubicBezTo>
                <a:cubicBezTo>
                  <a:pt x="71" y="235"/>
                  <a:pt x="71" y="235"/>
                  <a:pt x="71" y="235"/>
                </a:cubicBezTo>
                <a:cubicBezTo>
                  <a:pt x="70" y="236"/>
                  <a:pt x="70" y="236"/>
                  <a:pt x="70" y="236"/>
                </a:cubicBezTo>
                <a:cubicBezTo>
                  <a:pt x="81" y="243"/>
                  <a:pt x="81" y="243"/>
                  <a:pt x="81" y="243"/>
                </a:cubicBezTo>
                <a:cubicBezTo>
                  <a:pt x="76" y="241"/>
                  <a:pt x="76" y="241"/>
                  <a:pt x="76" y="241"/>
                </a:cubicBezTo>
                <a:cubicBezTo>
                  <a:pt x="76" y="242"/>
                  <a:pt x="76" y="242"/>
                  <a:pt x="76" y="242"/>
                </a:cubicBezTo>
                <a:cubicBezTo>
                  <a:pt x="84" y="246"/>
                  <a:pt x="84" y="246"/>
                  <a:pt x="84" y="246"/>
                </a:cubicBezTo>
                <a:cubicBezTo>
                  <a:pt x="89" y="249"/>
                  <a:pt x="89" y="249"/>
                  <a:pt x="89" y="249"/>
                </a:cubicBezTo>
                <a:cubicBezTo>
                  <a:pt x="92" y="251"/>
                  <a:pt x="92" y="251"/>
                  <a:pt x="92" y="251"/>
                </a:cubicBezTo>
                <a:cubicBezTo>
                  <a:pt x="93" y="251"/>
                  <a:pt x="93" y="251"/>
                  <a:pt x="93" y="251"/>
                </a:cubicBezTo>
                <a:cubicBezTo>
                  <a:pt x="94" y="251"/>
                  <a:pt x="94" y="251"/>
                  <a:pt x="94" y="251"/>
                </a:cubicBezTo>
                <a:cubicBezTo>
                  <a:pt x="95" y="252"/>
                  <a:pt x="95" y="252"/>
                  <a:pt x="95" y="252"/>
                </a:cubicBezTo>
                <a:cubicBezTo>
                  <a:pt x="89" y="253"/>
                  <a:pt x="89" y="253"/>
                  <a:pt x="89" y="253"/>
                </a:cubicBezTo>
                <a:cubicBezTo>
                  <a:pt x="87" y="252"/>
                  <a:pt x="87" y="252"/>
                  <a:pt x="87" y="252"/>
                </a:cubicBezTo>
                <a:cubicBezTo>
                  <a:pt x="81" y="249"/>
                  <a:pt x="81" y="249"/>
                  <a:pt x="81" y="249"/>
                </a:cubicBezTo>
                <a:cubicBezTo>
                  <a:pt x="80" y="250"/>
                  <a:pt x="80" y="250"/>
                  <a:pt x="80" y="250"/>
                </a:cubicBezTo>
                <a:cubicBezTo>
                  <a:pt x="85" y="253"/>
                  <a:pt x="85" y="253"/>
                  <a:pt x="85" y="253"/>
                </a:cubicBezTo>
                <a:cubicBezTo>
                  <a:pt x="84" y="253"/>
                  <a:pt x="84" y="253"/>
                  <a:pt x="84" y="253"/>
                </a:cubicBezTo>
                <a:cubicBezTo>
                  <a:pt x="87" y="254"/>
                  <a:pt x="87" y="254"/>
                  <a:pt x="87" y="254"/>
                </a:cubicBezTo>
                <a:cubicBezTo>
                  <a:pt x="88" y="254"/>
                  <a:pt x="88" y="254"/>
                  <a:pt x="88" y="254"/>
                </a:cubicBezTo>
                <a:cubicBezTo>
                  <a:pt x="85" y="254"/>
                  <a:pt x="85" y="254"/>
                  <a:pt x="85" y="254"/>
                </a:cubicBezTo>
                <a:cubicBezTo>
                  <a:pt x="73" y="251"/>
                  <a:pt x="73" y="251"/>
                  <a:pt x="73" y="251"/>
                </a:cubicBezTo>
                <a:cubicBezTo>
                  <a:pt x="62" y="250"/>
                  <a:pt x="62" y="250"/>
                  <a:pt x="62" y="250"/>
                </a:cubicBezTo>
                <a:cubicBezTo>
                  <a:pt x="54" y="240"/>
                  <a:pt x="54" y="240"/>
                  <a:pt x="54" y="240"/>
                </a:cubicBezTo>
                <a:cubicBezTo>
                  <a:pt x="54" y="236"/>
                  <a:pt x="54" y="236"/>
                  <a:pt x="54" y="236"/>
                </a:cubicBezTo>
                <a:cubicBezTo>
                  <a:pt x="52" y="236"/>
                  <a:pt x="52" y="236"/>
                  <a:pt x="52" y="236"/>
                </a:cubicBezTo>
                <a:cubicBezTo>
                  <a:pt x="53" y="241"/>
                  <a:pt x="53" y="241"/>
                  <a:pt x="53" y="241"/>
                </a:cubicBezTo>
                <a:cubicBezTo>
                  <a:pt x="53" y="241"/>
                  <a:pt x="53" y="241"/>
                  <a:pt x="53" y="241"/>
                </a:cubicBezTo>
                <a:cubicBezTo>
                  <a:pt x="60" y="250"/>
                  <a:pt x="60" y="250"/>
                  <a:pt x="60" y="250"/>
                </a:cubicBezTo>
                <a:cubicBezTo>
                  <a:pt x="56" y="250"/>
                  <a:pt x="56" y="250"/>
                  <a:pt x="56" y="250"/>
                </a:cubicBezTo>
                <a:cubicBezTo>
                  <a:pt x="56" y="251"/>
                  <a:pt x="56" y="251"/>
                  <a:pt x="56" y="251"/>
                </a:cubicBezTo>
                <a:cubicBezTo>
                  <a:pt x="55" y="251"/>
                  <a:pt x="55" y="251"/>
                  <a:pt x="55" y="251"/>
                </a:cubicBezTo>
                <a:cubicBezTo>
                  <a:pt x="55" y="251"/>
                  <a:pt x="55" y="251"/>
                  <a:pt x="55" y="251"/>
                </a:cubicBezTo>
                <a:cubicBezTo>
                  <a:pt x="46" y="248"/>
                  <a:pt x="46" y="248"/>
                  <a:pt x="46" y="248"/>
                </a:cubicBezTo>
                <a:cubicBezTo>
                  <a:pt x="46" y="249"/>
                  <a:pt x="46" y="249"/>
                  <a:pt x="46" y="249"/>
                </a:cubicBezTo>
                <a:cubicBezTo>
                  <a:pt x="46" y="248"/>
                  <a:pt x="46" y="248"/>
                  <a:pt x="46" y="248"/>
                </a:cubicBezTo>
                <a:cubicBezTo>
                  <a:pt x="44" y="248"/>
                  <a:pt x="44" y="248"/>
                  <a:pt x="44" y="248"/>
                </a:cubicBezTo>
                <a:cubicBezTo>
                  <a:pt x="47" y="255"/>
                  <a:pt x="47" y="255"/>
                  <a:pt x="47" y="255"/>
                </a:cubicBezTo>
                <a:cubicBezTo>
                  <a:pt x="45" y="253"/>
                  <a:pt x="45" y="253"/>
                  <a:pt x="45" y="253"/>
                </a:cubicBezTo>
                <a:cubicBezTo>
                  <a:pt x="29" y="245"/>
                  <a:pt x="29" y="245"/>
                  <a:pt x="29" y="245"/>
                </a:cubicBezTo>
                <a:cubicBezTo>
                  <a:pt x="29" y="244"/>
                  <a:pt x="29" y="244"/>
                  <a:pt x="29" y="244"/>
                </a:cubicBezTo>
                <a:cubicBezTo>
                  <a:pt x="28" y="244"/>
                  <a:pt x="28" y="244"/>
                  <a:pt x="28" y="244"/>
                </a:cubicBezTo>
                <a:cubicBezTo>
                  <a:pt x="18" y="238"/>
                  <a:pt x="18" y="238"/>
                  <a:pt x="18" y="238"/>
                </a:cubicBezTo>
                <a:cubicBezTo>
                  <a:pt x="17" y="239"/>
                  <a:pt x="17" y="239"/>
                  <a:pt x="17" y="239"/>
                </a:cubicBezTo>
                <a:cubicBezTo>
                  <a:pt x="24" y="244"/>
                  <a:pt x="24" y="244"/>
                  <a:pt x="24" y="244"/>
                </a:cubicBezTo>
                <a:cubicBezTo>
                  <a:pt x="20" y="244"/>
                  <a:pt x="20" y="244"/>
                  <a:pt x="20" y="244"/>
                </a:cubicBezTo>
                <a:cubicBezTo>
                  <a:pt x="20" y="245"/>
                  <a:pt x="20" y="245"/>
                  <a:pt x="20" y="245"/>
                </a:cubicBezTo>
                <a:cubicBezTo>
                  <a:pt x="24" y="245"/>
                  <a:pt x="24" y="245"/>
                  <a:pt x="24" y="245"/>
                </a:cubicBezTo>
                <a:cubicBezTo>
                  <a:pt x="27" y="246"/>
                  <a:pt x="27" y="246"/>
                  <a:pt x="27" y="246"/>
                </a:cubicBezTo>
                <a:cubicBezTo>
                  <a:pt x="28" y="246"/>
                  <a:pt x="28" y="246"/>
                  <a:pt x="28" y="246"/>
                </a:cubicBezTo>
                <a:cubicBezTo>
                  <a:pt x="31" y="249"/>
                  <a:pt x="31" y="249"/>
                  <a:pt x="31" y="249"/>
                </a:cubicBezTo>
                <a:cubicBezTo>
                  <a:pt x="38" y="255"/>
                  <a:pt x="38" y="255"/>
                  <a:pt x="38" y="255"/>
                </a:cubicBezTo>
                <a:cubicBezTo>
                  <a:pt x="52" y="262"/>
                  <a:pt x="52" y="262"/>
                  <a:pt x="52" y="262"/>
                </a:cubicBezTo>
                <a:cubicBezTo>
                  <a:pt x="53" y="262"/>
                  <a:pt x="53" y="262"/>
                  <a:pt x="53" y="262"/>
                </a:cubicBezTo>
                <a:cubicBezTo>
                  <a:pt x="54" y="263"/>
                  <a:pt x="54" y="263"/>
                  <a:pt x="54" y="263"/>
                </a:cubicBezTo>
                <a:cubicBezTo>
                  <a:pt x="57" y="267"/>
                  <a:pt x="57" y="267"/>
                  <a:pt x="57" y="267"/>
                </a:cubicBezTo>
                <a:cubicBezTo>
                  <a:pt x="60" y="270"/>
                  <a:pt x="60" y="270"/>
                  <a:pt x="60" y="270"/>
                </a:cubicBezTo>
                <a:cubicBezTo>
                  <a:pt x="56" y="269"/>
                  <a:pt x="56" y="269"/>
                  <a:pt x="56" y="269"/>
                </a:cubicBezTo>
                <a:cubicBezTo>
                  <a:pt x="52" y="267"/>
                  <a:pt x="52" y="267"/>
                  <a:pt x="52" y="267"/>
                </a:cubicBezTo>
                <a:cubicBezTo>
                  <a:pt x="50" y="264"/>
                  <a:pt x="50" y="264"/>
                  <a:pt x="50" y="264"/>
                </a:cubicBezTo>
                <a:cubicBezTo>
                  <a:pt x="48" y="265"/>
                  <a:pt x="48" y="265"/>
                  <a:pt x="48" y="265"/>
                </a:cubicBezTo>
                <a:cubicBezTo>
                  <a:pt x="51" y="268"/>
                  <a:pt x="51" y="268"/>
                  <a:pt x="51" y="268"/>
                </a:cubicBezTo>
                <a:cubicBezTo>
                  <a:pt x="51" y="268"/>
                  <a:pt x="51" y="268"/>
                  <a:pt x="51" y="268"/>
                </a:cubicBezTo>
                <a:cubicBezTo>
                  <a:pt x="56" y="270"/>
                  <a:pt x="56" y="270"/>
                  <a:pt x="56" y="270"/>
                </a:cubicBezTo>
                <a:cubicBezTo>
                  <a:pt x="63" y="273"/>
                  <a:pt x="63" y="273"/>
                  <a:pt x="63" y="273"/>
                </a:cubicBezTo>
                <a:cubicBezTo>
                  <a:pt x="63" y="273"/>
                  <a:pt x="63" y="273"/>
                  <a:pt x="63" y="273"/>
                </a:cubicBezTo>
                <a:cubicBezTo>
                  <a:pt x="64" y="273"/>
                  <a:pt x="64" y="273"/>
                  <a:pt x="64" y="273"/>
                </a:cubicBezTo>
                <a:cubicBezTo>
                  <a:pt x="54" y="271"/>
                  <a:pt x="54" y="271"/>
                  <a:pt x="54" y="271"/>
                </a:cubicBezTo>
                <a:cubicBezTo>
                  <a:pt x="50" y="271"/>
                  <a:pt x="50" y="271"/>
                  <a:pt x="50" y="271"/>
                </a:cubicBezTo>
                <a:cubicBezTo>
                  <a:pt x="41" y="271"/>
                  <a:pt x="41" y="271"/>
                  <a:pt x="41" y="271"/>
                </a:cubicBezTo>
                <a:cubicBezTo>
                  <a:pt x="37" y="272"/>
                  <a:pt x="37" y="272"/>
                  <a:pt x="37" y="272"/>
                </a:cubicBezTo>
                <a:cubicBezTo>
                  <a:pt x="37" y="273"/>
                  <a:pt x="37" y="273"/>
                  <a:pt x="37" y="273"/>
                </a:cubicBezTo>
                <a:cubicBezTo>
                  <a:pt x="38" y="273"/>
                  <a:pt x="38" y="273"/>
                  <a:pt x="38" y="273"/>
                </a:cubicBezTo>
                <a:cubicBezTo>
                  <a:pt x="42" y="275"/>
                  <a:pt x="42" y="275"/>
                  <a:pt x="42" y="275"/>
                </a:cubicBezTo>
                <a:cubicBezTo>
                  <a:pt x="46" y="277"/>
                  <a:pt x="46" y="277"/>
                  <a:pt x="46" y="277"/>
                </a:cubicBezTo>
                <a:cubicBezTo>
                  <a:pt x="51" y="285"/>
                  <a:pt x="51" y="285"/>
                  <a:pt x="51" y="285"/>
                </a:cubicBezTo>
                <a:cubicBezTo>
                  <a:pt x="53" y="287"/>
                  <a:pt x="53" y="287"/>
                  <a:pt x="53" y="287"/>
                </a:cubicBezTo>
                <a:cubicBezTo>
                  <a:pt x="50" y="287"/>
                  <a:pt x="50" y="287"/>
                  <a:pt x="50" y="287"/>
                </a:cubicBezTo>
                <a:cubicBezTo>
                  <a:pt x="50" y="287"/>
                  <a:pt x="50" y="287"/>
                  <a:pt x="50" y="287"/>
                </a:cubicBezTo>
                <a:cubicBezTo>
                  <a:pt x="49" y="287"/>
                  <a:pt x="49" y="287"/>
                  <a:pt x="49" y="287"/>
                </a:cubicBezTo>
                <a:cubicBezTo>
                  <a:pt x="45" y="286"/>
                  <a:pt x="45" y="286"/>
                  <a:pt x="45" y="286"/>
                </a:cubicBezTo>
                <a:cubicBezTo>
                  <a:pt x="45" y="286"/>
                  <a:pt x="45" y="286"/>
                  <a:pt x="45" y="286"/>
                </a:cubicBezTo>
                <a:cubicBezTo>
                  <a:pt x="42" y="286"/>
                  <a:pt x="42" y="286"/>
                  <a:pt x="42" y="286"/>
                </a:cubicBezTo>
                <a:cubicBezTo>
                  <a:pt x="39" y="285"/>
                  <a:pt x="39" y="285"/>
                  <a:pt x="39" y="285"/>
                </a:cubicBezTo>
                <a:cubicBezTo>
                  <a:pt x="39" y="284"/>
                  <a:pt x="39" y="284"/>
                  <a:pt x="39" y="284"/>
                </a:cubicBezTo>
                <a:cubicBezTo>
                  <a:pt x="36" y="280"/>
                  <a:pt x="36" y="280"/>
                  <a:pt x="36" y="280"/>
                </a:cubicBezTo>
                <a:cubicBezTo>
                  <a:pt x="35" y="281"/>
                  <a:pt x="35" y="281"/>
                  <a:pt x="35" y="281"/>
                </a:cubicBezTo>
                <a:cubicBezTo>
                  <a:pt x="36" y="283"/>
                  <a:pt x="36" y="283"/>
                  <a:pt x="36" y="283"/>
                </a:cubicBezTo>
                <a:cubicBezTo>
                  <a:pt x="35" y="283"/>
                  <a:pt x="35" y="283"/>
                  <a:pt x="35" y="283"/>
                </a:cubicBezTo>
                <a:cubicBezTo>
                  <a:pt x="30" y="276"/>
                  <a:pt x="30" y="276"/>
                  <a:pt x="30" y="276"/>
                </a:cubicBezTo>
                <a:cubicBezTo>
                  <a:pt x="30" y="276"/>
                  <a:pt x="30" y="276"/>
                  <a:pt x="30" y="276"/>
                </a:cubicBezTo>
                <a:cubicBezTo>
                  <a:pt x="27" y="273"/>
                  <a:pt x="27" y="273"/>
                  <a:pt x="27" y="273"/>
                </a:cubicBezTo>
                <a:cubicBezTo>
                  <a:pt x="26" y="273"/>
                  <a:pt x="26" y="273"/>
                  <a:pt x="26" y="273"/>
                </a:cubicBezTo>
                <a:cubicBezTo>
                  <a:pt x="24" y="272"/>
                  <a:pt x="24" y="272"/>
                  <a:pt x="24" y="272"/>
                </a:cubicBezTo>
                <a:cubicBezTo>
                  <a:pt x="14" y="263"/>
                  <a:pt x="14" y="263"/>
                  <a:pt x="14" y="263"/>
                </a:cubicBezTo>
                <a:cubicBezTo>
                  <a:pt x="14" y="263"/>
                  <a:pt x="14" y="263"/>
                  <a:pt x="14" y="263"/>
                </a:cubicBezTo>
                <a:cubicBezTo>
                  <a:pt x="10" y="261"/>
                  <a:pt x="10" y="261"/>
                  <a:pt x="10" y="261"/>
                </a:cubicBezTo>
                <a:cubicBezTo>
                  <a:pt x="9" y="262"/>
                  <a:pt x="9" y="262"/>
                  <a:pt x="9" y="262"/>
                </a:cubicBezTo>
                <a:cubicBezTo>
                  <a:pt x="13" y="264"/>
                  <a:pt x="13" y="264"/>
                  <a:pt x="13" y="264"/>
                </a:cubicBezTo>
                <a:cubicBezTo>
                  <a:pt x="15" y="266"/>
                  <a:pt x="15" y="266"/>
                  <a:pt x="15" y="266"/>
                </a:cubicBezTo>
                <a:cubicBezTo>
                  <a:pt x="15" y="267"/>
                  <a:pt x="15" y="267"/>
                  <a:pt x="15" y="267"/>
                </a:cubicBezTo>
                <a:cubicBezTo>
                  <a:pt x="21" y="273"/>
                  <a:pt x="21" y="273"/>
                  <a:pt x="21" y="273"/>
                </a:cubicBezTo>
                <a:cubicBezTo>
                  <a:pt x="21" y="273"/>
                  <a:pt x="21" y="273"/>
                  <a:pt x="22" y="273"/>
                </a:cubicBezTo>
                <a:cubicBezTo>
                  <a:pt x="23" y="274"/>
                  <a:pt x="23" y="274"/>
                  <a:pt x="23" y="274"/>
                </a:cubicBezTo>
                <a:cubicBezTo>
                  <a:pt x="30" y="281"/>
                  <a:pt x="30" y="281"/>
                  <a:pt x="30" y="281"/>
                </a:cubicBezTo>
                <a:cubicBezTo>
                  <a:pt x="27" y="281"/>
                  <a:pt x="27" y="281"/>
                  <a:pt x="27" y="281"/>
                </a:cubicBezTo>
                <a:cubicBezTo>
                  <a:pt x="13" y="279"/>
                  <a:pt x="13" y="279"/>
                  <a:pt x="13" y="279"/>
                </a:cubicBezTo>
                <a:cubicBezTo>
                  <a:pt x="5" y="279"/>
                  <a:pt x="5" y="279"/>
                  <a:pt x="5" y="279"/>
                </a:cubicBezTo>
                <a:cubicBezTo>
                  <a:pt x="1" y="277"/>
                  <a:pt x="1" y="277"/>
                  <a:pt x="1" y="277"/>
                </a:cubicBezTo>
                <a:cubicBezTo>
                  <a:pt x="0" y="278"/>
                  <a:pt x="0" y="278"/>
                  <a:pt x="0" y="278"/>
                </a:cubicBezTo>
                <a:cubicBezTo>
                  <a:pt x="4" y="280"/>
                  <a:pt x="4" y="280"/>
                  <a:pt x="4" y="280"/>
                </a:cubicBezTo>
                <a:cubicBezTo>
                  <a:pt x="4" y="280"/>
                  <a:pt x="4" y="280"/>
                  <a:pt x="4" y="280"/>
                </a:cubicBezTo>
                <a:cubicBezTo>
                  <a:pt x="13" y="281"/>
                  <a:pt x="13" y="281"/>
                  <a:pt x="13" y="281"/>
                </a:cubicBezTo>
                <a:cubicBezTo>
                  <a:pt x="26" y="282"/>
                  <a:pt x="26" y="282"/>
                  <a:pt x="26" y="282"/>
                </a:cubicBezTo>
                <a:cubicBezTo>
                  <a:pt x="31" y="283"/>
                  <a:pt x="31" y="283"/>
                  <a:pt x="31" y="283"/>
                </a:cubicBezTo>
                <a:cubicBezTo>
                  <a:pt x="34" y="284"/>
                  <a:pt x="34" y="284"/>
                  <a:pt x="34" y="284"/>
                </a:cubicBezTo>
                <a:cubicBezTo>
                  <a:pt x="35" y="285"/>
                  <a:pt x="35" y="285"/>
                  <a:pt x="35" y="285"/>
                </a:cubicBezTo>
                <a:cubicBezTo>
                  <a:pt x="35" y="286"/>
                  <a:pt x="35" y="286"/>
                  <a:pt x="35" y="286"/>
                </a:cubicBezTo>
                <a:cubicBezTo>
                  <a:pt x="36" y="286"/>
                  <a:pt x="36" y="286"/>
                  <a:pt x="36" y="286"/>
                </a:cubicBezTo>
                <a:cubicBezTo>
                  <a:pt x="28" y="285"/>
                  <a:pt x="28" y="285"/>
                  <a:pt x="28" y="285"/>
                </a:cubicBezTo>
                <a:cubicBezTo>
                  <a:pt x="23" y="285"/>
                  <a:pt x="23" y="285"/>
                  <a:pt x="23" y="285"/>
                </a:cubicBezTo>
                <a:cubicBezTo>
                  <a:pt x="23" y="286"/>
                  <a:pt x="23" y="286"/>
                  <a:pt x="23" y="286"/>
                </a:cubicBezTo>
                <a:cubicBezTo>
                  <a:pt x="17" y="283"/>
                  <a:pt x="17" y="283"/>
                  <a:pt x="17" y="283"/>
                </a:cubicBezTo>
                <a:cubicBezTo>
                  <a:pt x="17" y="284"/>
                  <a:pt x="17" y="284"/>
                  <a:pt x="17" y="284"/>
                </a:cubicBezTo>
                <a:cubicBezTo>
                  <a:pt x="26" y="289"/>
                  <a:pt x="26" y="289"/>
                  <a:pt x="26" y="289"/>
                </a:cubicBezTo>
                <a:cubicBezTo>
                  <a:pt x="22" y="289"/>
                  <a:pt x="22" y="289"/>
                  <a:pt x="22" y="289"/>
                </a:cubicBezTo>
                <a:cubicBezTo>
                  <a:pt x="14" y="286"/>
                  <a:pt x="14" y="286"/>
                  <a:pt x="14" y="286"/>
                </a:cubicBezTo>
                <a:cubicBezTo>
                  <a:pt x="14" y="286"/>
                  <a:pt x="14" y="286"/>
                  <a:pt x="14" y="286"/>
                </a:cubicBezTo>
                <a:cubicBezTo>
                  <a:pt x="9" y="286"/>
                  <a:pt x="9" y="286"/>
                  <a:pt x="9" y="286"/>
                </a:cubicBezTo>
                <a:cubicBezTo>
                  <a:pt x="9" y="288"/>
                  <a:pt x="9" y="288"/>
                  <a:pt x="9" y="288"/>
                </a:cubicBezTo>
                <a:cubicBezTo>
                  <a:pt x="14" y="287"/>
                  <a:pt x="14" y="287"/>
                  <a:pt x="14" y="287"/>
                </a:cubicBezTo>
                <a:cubicBezTo>
                  <a:pt x="22" y="290"/>
                  <a:pt x="22" y="290"/>
                  <a:pt x="22" y="290"/>
                </a:cubicBezTo>
                <a:cubicBezTo>
                  <a:pt x="22" y="290"/>
                  <a:pt x="22" y="290"/>
                  <a:pt x="22" y="290"/>
                </a:cubicBezTo>
                <a:cubicBezTo>
                  <a:pt x="18" y="289"/>
                  <a:pt x="18" y="289"/>
                  <a:pt x="18" y="289"/>
                </a:cubicBezTo>
                <a:cubicBezTo>
                  <a:pt x="18" y="289"/>
                  <a:pt x="18" y="289"/>
                  <a:pt x="17" y="289"/>
                </a:cubicBezTo>
                <a:cubicBezTo>
                  <a:pt x="13" y="290"/>
                  <a:pt x="13" y="290"/>
                  <a:pt x="13" y="290"/>
                </a:cubicBezTo>
                <a:cubicBezTo>
                  <a:pt x="13" y="291"/>
                  <a:pt x="13" y="291"/>
                  <a:pt x="13" y="291"/>
                </a:cubicBezTo>
                <a:cubicBezTo>
                  <a:pt x="17" y="291"/>
                  <a:pt x="17" y="291"/>
                  <a:pt x="17" y="291"/>
                </a:cubicBezTo>
                <a:cubicBezTo>
                  <a:pt x="21" y="292"/>
                  <a:pt x="21" y="292"/>
                  <a:pt x="21" y="292"/>
                </a:cubicBezTo>
                <a:cubicBezTo>
                  <a:pt x="22" y="292"/>
                  <a:pt x="22" y="292"/>
                  <a:pt x="22" y="292"/>
                </a:cubicBezTo>
                <a:cubicBezTo>
                  <a:pt x="26" y="291"/>
                  <a:pt x="26" y="291"/>
                  <a:pt x="26" y="291"/>
                </a:cubicBezTo>
                <a:cubicBezTo>
                  <a:pt x="28" y="291"/>
                  <a:pt x="28" y="291"/>
                  <a:pt x="28" y="291"/>
                </a:cubicBezTo>
                <a:cubicBezTo>
                  <a:pt x="32" y="292"/>
                  <a:pt x="32" y="292"/>
                  <a:pt x="32" y="292"/>
                </a:cubicBezTo>
                <a:cubicBezTo>
                  <a:pt x="38" y="294"/>
                  <a:pt x="38" y="294"/>
                  <a:pt x="38" y="294"/>
                </a:cubicBezTo>
                <a:cubicBezTo>
                  <a:pt x="38" y="294"/>
                  <a:pt x="38" y="294"/>
                  <a:pt x="38" y="294"/>
                </a:cubicBezTo>
                <a:cubicBezTo>
                  <a:pt x="32" y="294"/>
                  <a:pt x="32" y="294"/>
                  <a:pt x="32" y="294"/>
                </a:cubicBezTo>
                <a:cubicBezTo>
                  <a:pt x="30" y="294"/>
                  <a:pt x="30" y="294"/>
                  <a:pt x="30" y="294"/>
                </a:cubicBezTo>
                <a:cubicBezTo>
                  <a:pt x="30" y="294"/>
                  <a:pt x="30" y="294"/>
                  <a:pt x="30" y="294"/>
                </a:cubicBezTo>
                <a:cubicBezTo>
                  <a:pt x="28" y="294"/>
                  <a:pt x="28" y="294"/>
                  <a:pt x="28" y="294"/>
                </a:cubicBezTo>
                <a:cubicBezTo>
                  <a:pt x="20" y="296"/>
                  <a:pt x="20" y="296"/>
                  <a:pt x="20" y="296"/>
                </a:cubicBezTo>
                <a:cubicBezTo>
                  <a:pt x="16" y="296"/>
                  <a:pt x="16" y="296"/>
                  <a:pt x="16" y="296"/>
                </a:cubicBezTo>
                <a:cubicBezTo>
                  <a:pt x="11" y="296"/>
                  <a:pt x="11" y="296"/>
                  <a:pt x="11" y="296"/>
                </a:cubicBezTo>
                <a:cubicBezTo>
                  <a:pt x="11" y="296"/>
                  <a:pt x="11" y="296"/>
                  <a:pt x="11" y="296"/>
                </a:cubicBezTo>
                <a:cubicBezTo>
                  <a:pt x="7" y="297"/>
                  <a:pt x="7" y="297"/>
                  <a:pt x="7" y="297"/>
                </a:cubicBezTo>
                <a:cubicBezTo>
                  <a:pt x="7" y="299"/>
                  <a:pt x="7" y="299"/>
                  <a:pt x="7" y="299"/>
                </a:cubicBezTo>
                <a:cubicBezTo>
                  <a:pt x="11" y="298"/>
                  <a:pt x="11" y="298"/>
                  <a:pt x="11" y="298"/>
                </a:cubicBezTo>
                <a:cubicBezTo>
                  <a:pt x="16" y="298"/>
                  <a:pt x="16" y="298"/>
                  <a:pt x="16" y="298"/>
                </a:cubicBezTo>
                <a:cubicBezTo>
                  <a:pt x="20" y="298"/>
                  <a:pt x="20" y="298"/>
                  <a:pt x="20" y="298"/>
                </a:cubicBezTo>
                <a:cubicBezTo>
                  <a:pt x="28" y="296"/>
                  <a:pt x="28" y="296"/>
                  <a:pt x="28" y="296"/>
                </a:cubicBezTo>
                <a:cubicBezTo>
                  <a:pt x="32" y="296"/>
                  <a:pt x="32" y="296"/>
                  <a:pt x="32" y="296"/>
                </a:cubicBezTo>
                <a:cubicBezTo>
                  <a:pt x="47" y="299"/>
                  <a:pt x="47" y="299"/>
                  <a:pt x="47" y="299"/>
                </a:cubicBezTo>
                <a:cubicBezTo>
                  <a:pt x="51" y="299"/>
                  <a:pt x="51" y="299"/>
                  <a:pt x="51" y="299"/>
                </a:cubicBezTo>
                <a:cubicBezTo>
                  <a:pt x="51" y="299"/>
                  <a:pt x="51" y="299"/>
                  <a:pt x="51" y="299"/>
                </a:cubicBezTo>
                <a:cubicBezTo>
                  <a:pt x="51" y="299"/>
                  <a:pt x="51" y="299"/>
                  <a:pt x="52" y="299"/>
                </a:cubicBezTo>
                <a:cubicBezTo>
                  <a:pt x="52" y="299"/>
                  <a:pt x="52" y="299"/>
                  <a:pt x="52" y="299"/>
                </a:cubicBezTo>
                <a:cubicBezTo>
                  <a:pt x="52" y="299"/>
                  <a:pt x="52" y="299"/>
                  <a:pt x="52" y="299"/>
                </a:cubicBezTo>
                <a:cubicBezTo>
                  <a:pt x="53" y="299"/>
                  <a:pt x="53" y="299"/>
                  <a:pt x="53" y="299"/>
                </a:cubicBezTo>
                <a:cubicBezTo>
                  <a:pt x="53" y="299"/>
                  <a:pt x="53" y="299"/>
                  <a:pt x="53" y="299"/>
                </a:cubicBezTo>
                <a:cubicBezTo>
                  <a:pt x="57" y="298"/>
                  <a:pt x="57" y="298"/>
                  <a:pt x="57" y="298"/>
                </a:cubicBezTo>
                <a:cubicBezTo>
                  <a:pt x="57" y="298"/>
                  <a:pt x="57" y="298"/>
                  <a:pt x="57" y="298"/>
                </a:cubicBezTo>
                <a:cubicBezTo>
                  <a:pt x="62" y="298"/>
                  <a:pt x="62" y="298"/>
                  <a:pt x="62" y="298"/>
                </a:cubicBezTo>
                <a:cubicBezTo>
                  <a:pt x="64" y="297"/>
                  <a:pt x="64" y="297"/>
                  <a:pt x="64" y="297"/>
                </a:cubicBezTo>
                <a:cubicBezTo>
                  <a:pt x="64" y="297"/>
                  <a:pt x="64" y="297"/>
                  <a:pt x="64" y="297"/>
                </a:cubicBezTo>
                <a:cubicBezTo>
                  <a:pt x="69" y="297"/>
                  <a:pt x="69" y="297"/>
                  <a:pt x="69" y="297"/>
                </a:cubicBezTo>
                <a:cubicBezTo>
                  <a:pt x="69" y="297"/>
                  <a:pt x="69" y="297"/>
                  <a:pt x="69" y="297"/>
                </a:cubicBezTo>
                <a:cubicBezTo>
                  <a:pt x="69" y="297"/>
                  <a:pt x="69" y="297"/>
                  <a:pt x="69" y="297"/>
                </a:cubicBezTo>
                <a:cubicBezTo>
                  <a:pt x="69" y="297"/>
                  <a:pt x="69" y="297"/>
                  <a:pt x="69" y="297"/>
                </a:cubicBezTo>
                <a:cubicBezTo>
                  <a:pt x="81" y="300"/>
                  <a:pt x="81" y="300"/>
                  <a:pt x="81" y="300"/>
                </a:cubicBezTo>
                <a:cubicBezTo>
                  <a:pt x="90" y="300"/>
                  <a:pt x="90" y="300"/>
                  <a:pt x="90" y="300"/>
                </a:cubicBezTo>
                <a:cubicBezTo>
                  <a:pt x="94" y="300"/>
                  <a:pt x="94" y="300"/>
                  <a:pt x="94" y="300"/>
                </a:cubicBezTo>
                <a:cubicBezTo>
                  <a:pt x="94" y="300"/>
                  <a:pt x="95" y="300"/>
                  <a:pt x="95" y="300"/>
                </a:cubicBezTo>
                <a:cubicBezTo>
                  <a:pt x="98" y="302"/>
                  <a:pt x="98" y="302"/>
                  <a:pt x="98" y="302"/>
                </a:cubicBezTo>
                <a:cubicBezTo>
                  <a:pt x="98" y="302"/>
                  <a:pt x="98" y="302"/>
                  <a:pt x="99" y="302"/>
                </a:cubicBezTo>
                <a:cubicBezTo>
                  <a:pt x="99" y="302"/>
                  <a:pt x="99" y="302"/>
                  <a:pt x="99" y="302"/>
                </a:cubicBezTo>
                <a:cubicBezTo>
                  <a:pt x="99" y="302"/>
                  <a:pt x="99" y="302"/>
                  <a:pt x="99" y="302"/>
                </a:cubicBezTo>
                <a:cubicBezTo>
                  <a:pt x="105" y="302"/>
                  <a:pt x="105" y="302"/>
                  <a:pt x="105" y="302"/>
                </a:cubicBezTo>
                <a:cubicBezTo>
                  <a:pt x="105" y="302"/>
                  <a:pt x="105" y="302"/>
                  <a:pt x="105" y="302"/>
                </a:cubicBezTo>
                <a:cubicBezTo>
                  <a:pt x="123" y="298"/>
                  <a:pt x="123" y="298"/>
                  <a:pt x="123" y="298"/>
                </a:cubicBezTo>
                <a:cubicBezTo>
                  <a:pt x="148" y="299"/>
                  <a:pt x="148" y="299"/>
                  <a:pt x="148" y="299"/>
                </a:cubicBezTo>
                <a:cubicBezTo>
                  <a:pt x="160" y="299"/>
                  <a:pt x="160" y="299"/>
                  <a:pt x="160" y="299"/>
                </a:cubicBezTo>
                <a:cubicBezTo>
                  <a:pt x="160" y="299"/>
                  <a:pt x="160" y="299"/>
                  <a:pt x="160" y="299"/>
                </a:cubicBezTo>
                <a:cubicBezTo>
                  <a:pt x="160" y="299"/>
                  <a:pt x="160" y="299"/>
                  <a:pt x="160" y="299"/>
                </a:cubicBezTo>
                <a:cubicBezTo>
                  <a:pt x="190" y="297"/>
                  <a:pt x="190" y="297"/>
                  <a:pt x="190" y="297"/>
                </a:cubicBezTo>
                <a:cubicBezTo>
                  <a:pt x="205" y="300"/>
                  <a:pt x="205" y="300"/>
                  <a:pt x="205" y="300"/>
                </a:cubicBezTo>
                <a:cubicBezTo>
                  <a:pt x="212" y="301"/>
                  <a:pt x="212" y="301"/>
                  <a:pt x="212" y="301"/>
                </a:cubicBezTo>
                <a:cubicBezTo>
                  <a:pt x="232" y="309"/>
                  <a:pt x="232" y="309"/>
                  <a:pt x="232" y="309"/>
                </a:cubicBezTo>
                <a:cubicBezTo>
                  <a:pt x="248" y="323"/>
                  <a:pt x="248" y="323"/>
                  <a:pt x="248" y="323"/>
                </a:cubicBezTo>
                <a:cubicBezTo>
                  <a:pt x="255" y="331"/>
                  <a:pt x="255" y="331"/>
                  <a:pt x="255" y="331"/>
                </a:cubicBezTo>
                <a:cubicBezTo>
                  <a:pt x="255" y="331"/>
                  <a:pt x="255" y="331"/>
                  <a:pt x="256" y="331"/>
                </a:cubicBezTo>
                <a:cubicBezTo>
                  <a:pt x="264" y="339"/>
                  <a:pt x="264" y="339"/>
                  <a:pt x="264" y="339"/>
                </a:cubicBezTo>
                <a:cubicBezTo>
                  <a:pt x="264" y="339"/>
                  <a:pt x="264" y="340"/>
                  <a:pt x="265" y="340"/>
                </a:cubicBezTo>
                <a:cubicBezTo>
                  <a:pt x="282" y="353"/>
                  <a:pt x="282" y="353"/>
                  <a:pt x="282" y="353"/>
                </a:cubicBezTo>
                <a:cubicBezTo>
                  <a:pt x="289" y="359"/>
                  <a:pt x="289" y="359"/>
                  <a:pt x="289" y="359"/>
                </a:cubicBezTo>
                <a:cubicBezTo>
                  <a:pt x="293" y="369"/>
                  <a:pt x="293" y="369"/>
                  <a:pt x="293" y="369"/>
                </a:cubicBezTo>
                <a:cubicBezTo>
                  <a:pt x="298" y="382"/>
                  <a:pt x="298" y="382"/>
                  <a:pt x="298" y="382"/>
                </a:cubicBezTo>
                <a:cubicBezTo>
                  <a:pt x="298" y="382"/>
                  <a:pt x="299" y="383"/>
                  <a:pt x="299" y="383"/>
                </a:cubicBezTo>
                <a:cubicBezTo>
                  <a:pt x="311" y="408"/>
                  <a:pt x="311" y="408"/>
                  <a:pt x="311" y="408"/>
                </a:cubicBezTo>
                <a:cubicBezTo>
                  <a:pt x="316" y="418"/>
                  <a:pt x="316" y="418"/>
                  <a:pt x="316" y="418"/>
                </a:cubicBezTo>
                <a:cubicBezTo>
                  <a:pt x="319" y="447"/>
                  <a:pt x="319" y="447"/>
                  <a:pt x="319" y="447"/>
                </a:cubicBezTo>
                <a:cubicBezTo>
                  <a:pt x="322" y="497"/>
                  <a:pt x="322" y="497"/>
                  <a:pt x="322" y="497"/>
                </a:cubicBezTo>
                <a:cubicBezTo>
                  <a:pt x="322" y="498"/>
                  <a:pt x="322" y="498"/>
                  <a:pt x="322" y="499"/>
                </a:cubicBezTo>
                <a:cubicBezTo>
                  <a:pt x="328" y="547"/>
                  <a:pt x="328" y="547"/>
                  <a:pt x="328" y="547"/>
                </a:cubicBezTo>
                <a:cubicBezTo>
                  <a:pt x="329" y="563"/>
                  <a:pt x="329" y="563"/>
                  <a:pt x="329" y="563"/>
                </a:cubicBezTo>
                <a:cubicBezTo>
                  <a:pt x="329" y="579"/>
                  <a:pt x="329" y="579"/>
                  <a:pt x="329" y="579"/>
                </a:cubicBezTo>
                <a:cubicBezTo>
                  <a:pt x="376" y="579"/>
                  <a:pt x="376" y="579"/>
                  <a:pt x="376" y="579"/>
                </a:cubicBezTo>
                <a:cubicBezTo>
                  <a:pt x="376" y="562"/>
                  <a:pt x="376" y="562"/>
                  <a:pt x="376" y="562"/>
                </a:cubicBezTo>
                <a:cubicBezTo>
                  <a:pt x="376" y="562"/>
                  <a:pt x="376" y="562"/>
                  <a:pt x="376" y="562"/>
                </a:cubicBezTo>
                <a:cubicBezTo>
                  <a:pt x="376" y="545"/>
                  <a:pt x="376" y="545"/>
                  <a:pt x="376" y="545"/>
                </a:cubicBezTo>
                <a:cubicBezTo>
                  <a:pt x="376" y="544"/>
                  <a:pt x="376" y="543"/>
                  <a:pt x="376" y="542"/>
                </a:cubicBezTo>
                <a:cubicBezTo>
                  <a:pt x="369" y="494"/>
                  <a:pt x="369" y="494"/>
                  <a:pt x="369" y="494"/>
                </a:cubicBezTo>
                <a:cubicBezTo>
                  <a:pt x="366" y="444"/>
                  <a:pt x="366" y="444"/>
                  <a:pt x="366" y="444"/>
                </a:cubicBezTo>
                <a:cubicBezTo>
                  <a:pt x="366" y="444"/>
                  <a:pt x="366" y="444"/>
                  <a:pt x="366" y="443"/>
                </a:cubicBezTo>
                <a:cubicBezTo>
                  <a:pt x="363" y="411"/>
                  <a:pt x="363" y="411"/>
                  <a:pt x="363" y="411"/>
                </a:cubicBezTo>
                <a:cubicBezTo>
                  <a:pt x="364" y="400"/>
                  <a:pt x="364" y="400"/>
                  <a:pt x="364" y="400"/>
                </a:cubicBezTo>
                <a:cubicBezTo>
                  <a:pt x="366" y="387"/>
                  <a:pt x="366" y="387"/>
                  <a:pt x="366" y="387"/>
                </a:cubicBezTo>
                <a:cubicBezTo>
                  <a:pt x="371" y="362"/>
                  <a:pt x="371" y="362"/>
                  <a:pt x="371" y="362"/>
                </a:cubicBezTo>
                <a:cubicBezTo>
                  <a:pt x="380" y="337"/>
                  <a:pt x="380" y="337"/>
                  <a:pt x="380" y="337"/>
                </a:cubicBezTo>
                <a:cubicBezTo>
                  <a:pt x="380" y="337"/>
                  <a:pt x="380" y="337"/>
                  <a:pt x="380" y="336"/>
                </a:cubicBezTo>
                <a:cubicBezTo>
                  <a:pt x="384" y="323"/>
                  <a:pt x="384" y="323"/>
                  <a:pt x="384" y="323"/>
                </a:cubicBezTo>
                <a:cubicBezTo>
                  <a:pt x="384" y="323"/>
                  <a:pt x="384" y="323"/>
                  <a:pt x="384" y="322"/>
                </a:cubicBezTo>
                <a:cubicBezTo>
                  <a:pt x="387" y="309"/>
                  <a:pt x="387" y="309"/>
                  <a:pt x="387" y="309"/>
                </a:cubicBezTo>
                <a:cubicBezTo>
                  <a:pt x="387" y="308"/>
                  <a:pt x="387" y="308"/>
                  <a:pt x="387" y="307"/>
                </a:cubicBezTo>
                <a:cubicBezTo>
                  <a:pt x="388" y="295"/>
                  <a:pt x="388" y="295"/>
                  <a:pt x="388" y="295"/>
                </a:cubicBezTo>
                <a:cubicBezTo>
                  <a:pt x="397" y="278"/>
                  <a:pt x="397" y="278"/>
                  <a:pt x="397" y="278"/>
                </a:cubicBezTo>
                <a:cubicBezTo>
                  <a:pt x="397" y="277"/>
                  <a:pt x="397" y="277"/>
                  <a:pt x="397" y="276"/>
                </a:cubicBezTo>
                <a:cubicBezTo>
                  <a:pt x="401" y="264"/>
                  <a:pt x="401" y="264"/>
                  <a:pt x="401" y="264"/>
                </a:cubicBezTo>
                <a:cubicBezTo>
                  <a:pt x="404" y="265"/>
                  <a:pt x="404" y="265"/>
                  <a:pt x="404" y="265"/>
                </a:cubicBezTo>
                <a:cubicBezTo>
                  <a:pt x="404" y="265"/>
                  <a:pt x="405" y="265"/>
                  <a:pt x="405" y="265"/>
                </a:cubicBezTo>
                <a:cubicBezTo>
                  <a:pt x="409" y="265"/>
                  <a:pt x="409" y="265"/>
                  <a:pt x="409" y="265"/>
                </a:cubicBezTo>
                <a:cubicBezTo>
                  <a:pt x="413" y="266"/>
                  <a:pt x="413" y="266"/>
                  <a:pt x="413" y="266"/>
                </a:cubicBezTo>
                <a:cubicBezTo>
                  <a:pt x="413" y="266"/>
                  <a:pt x="413" y="266"/>
                  <a:pt x="413" y="266"/>
                </a:cubicBezTo>
                <a:cubicBezTo>
                  <a:pt x="413" y="266"/>
                  <a:pt x="413" y="266"/>
                  <a:pt x="413" y="266"/>
                </a:cubicBezTo>
                <a:cubicBezTo>
                  <a:pt x="413" y="266"/>
                  <a:pt x="413" y="266"/>
                  <a:pt x="413" y="266"/>
                </a:cubicBezTo>
                <a:cubicBezTo>
                  <a:pt x="426" y="262"/>
                  <a:pt x="426" y="262"/>
                  <a:pt x="426" y="262"/>
                </a:cubicBezTo>
                <a:cubicBezTo>
                  <a:pt x="430" y="262"/>
                  <a:pt x="430" y="262"/>
                  <a:pt x="430" y="262"/>
                </a:cubicBezTo>
                <a:cubicBezTo>
                  <a:pt x="434" y="261"/>
                  <a:pt x="434" y="261"/>
                  <a:pt x="434" y="261"/>
                </a:cubicBezTo>
                <a:cubicBezTo>
                  <a:pt x="437" y="261"/>
                  <a:pt x="437" y="261"/>
                  <a:pt x="437" y="261"/>
                </a:cubicBezTo>
                <a:cubicBezTo>
                  <a:pt x="439" y="261"/>
                  <a:pt x="439" y="261"/>
                  <a:pt x="439" y="261"/>
                </a:cubicBezTo>
                <a:cubicBezTo>
                  <a:pt x="443" y="262"/>
                  <a:pt x="443" y="262"/>
                  <a:pt x="443" y="262"/>
                </a:cubicBezTo>
                <a:cubicBezTo>
                  <a:pt x="452" y="263"/>
                  <a:pt x="452" y="263"/>
                  <a:pt x="452" y="263"/>
                </a:cubicBezTo>
                <a:cubicBezTo>
                  <a:pt x="452" y="263"/>
                  <a:pt x="452" y="263"/>
                  <a:pt x="452" y="263"/>
                </a:cubicBezTo>
                <a:cubicBezTo>
                  <a:pt x="452" y="263"/>
                  <a:pt x="452" y="263"/>
                  <a:pt x="452" y="263"/>
                </a:cubicBezTo>
                <a:cubicBezTo>
                  <a:pt x="456" y="262"/>
                  <a:pt x="456" y="262"/>
                  <a:pt x="456" y="262"/>
                </a:cubicBezTo>
                <a:cubicBezTo>
                  <a:pt x="456" y="262"/>
                  <a:pt x="456" y="262"/>
                  <a:pt x="456" y="262"/>
                </a:cubicBezTo>
                <a:cubicBezTo>
                  <a:pt x="456" y="262"/>
                  <a:pt x="456" y="262"/>
                  <a:pt x="456" y="262"/>
                </a:cubicBezTo>
                <a:cubicBezTo>
                  <a:pt x="456" y="262"/>
                  <a:pt x="456" y="262"/>
                  <a:pt x="456" y="262"/>
                </a:cubicBezTo>
                <a:cubicBezTo>
                  <a:pt x="460" y="260"/>
                  <a:pt x="460" y="260"/>
                  <a:pt x="460" y="260"/>
                </a:cubicBezTo>
                <a:cubicBezTo>
                  <a:pt x="464" y="260"/>
                  <a:pt x="464" y="260"/>
                  <a:pt x="464" y="260"/>
                </a:cubicBezTo>
                <a:cubicBezTo>
                  <a:pt x="469" y="260"/>
                  <a:pt x="469" y="260"/>
                  <a:pt x="469" y="260"/>
                </a:cubicBezTo>
                <a:cubicBezTo>
                  <a:pt x="473" y="259"/>
                  <a:pt x="473" y="259"/>
                  <a:pt x="473" y="259"/>
                </a:cubicBezTo>
                <a:cubicBezTo>
                  <a:pt x="473" y="258"/>
                  <a:pt x="473" y="258"/>
                  <a:pt x="473" y="258"/>
                </a:cubicBezTo>
                <a:cubicBezTo>
                  <a:pt x="469" y="258"/>
                  <a:pt x="469" y="258"/>
                  <a:pt x="469" y="258"/>
                </a:cubicBezTo>
                <a:cubicBezTo>
                  <a:pt x="464" y="258"/>
                  <a:pt x="464" y="258"/>
                  <a:pt x="464" y="258"/>
                </a:cubicBezTo>
                <a:cubicBezTo>
                  <a:pt x="464" y="258"/>
                  <a:pt x="464" y="258"/>
                  <a:pt x="464" y="258"/>
                </a:cubicBezTo>
                <a:cubicBezTo>
                  <a:pt x="477" y="257"/>
                  <a:pt x="477" y="257"/>
                  <a:pt x="477" y="257"/>
                </a:cubicBezTo>
                <a:cubicBezTo>
                  <a:pt x="486" y="259"/>
                  <a:pt x="486" y="259"/>
                  <a:pt x="486" y="259"/>
                </a:cubicBezTo>
                <a:cubicBezTo>
                  <a:pt x="486" y="259"/>
                  <a:pt x="486" y="259"/>
                  <a:pt x="486" y="259"/>
                </a:cubicBezTo>
                <a:cubicBezTo>
                  <a:pt x="486" y="259"/>
                  <a:pt x="486" y="259"/>
                  <a:pt x="486" y="259"/>
                </a:cubicBezTo>
                <a:cubicBezTo>
                  <a:pt x="486" y="259"/>
                  <a:pt x="486" y="259"/>
                  <a:pt x="486" y="259"/>
                </a:cubicBezTo>
                <a:cubicBezTo>
                  <a:pt x="502" y="259"/>
                  <a:pt x="502" y="259"/>
                  <a:pt x="502" y="259"/>
                </a:cubicBezTo>
                <a:cubicBezTo>
                  <a:pt x="507" y="260"/>
                  <a:pt x="507" y="260"/>
                  <a:pt x="507" y="260"/>
                </a:cubicBezTo>
                <a:cubicBezTo>
                  <a:pt x="508" y="258"/>
                  <a:pt x="508" y="258"/>
                  <a:pt x="508" y="258"/>
                </a:cubicBezTo>
                <a:cubicBezTo>
                  <a:pt x="513" y="258"/>
                  <a:pt x="513" y="258"/>
                  <a:pt x="513" y="258"/>
                </a:cubicBezTo>
                <a:cubicBezTo>
                  <a:pt x="521" y="256"/>
                  <a:pt x="521" y="256"/>
                  <a:pt x="521" y="256"/>
                </a:cubicBezTo>
                <a:cubicBezTo>
                  <a:pt x="526" y="255"/>
                  <a:pt x="526" y="255"/>
                  <a:pt x="526" y="255"/>
                </a:cubicBezTo>
                <a:cubicBezTo>
                  <a:pt x="526" y="255"/>
                  <a:pt x="526" y="255"/>
                  <a:pt x="526" y="255"/>
                </a:cubicBezTo>
                <a:cubicBezTo>
                  <a:pt x="530" y="252"/>
                  <a:pt x="530" y="252"/>
                  <a:pt x="530" y="252"/>
                </a:cubicBezTo>
                <a:lnTo>
                  <a:pt x="529" y="251"/>
                </a:lnTo>
                <a:close/>
                <a:moveTo>
                  <a:pt x="241" y="146"/>
                </a:moveTo>
                <a:cubicBezTo>
                  <a:pt x="244" y="150"/>
                  <a:pt x="244" y="150"/>
                  <a:pt x="244" y="150"/>
                </a:cubicBezTo>
                <a:cubicBezTo>
                  <a:pt x="246" y="154"/>
                  <a:pt x="246" y="154"/>
                  <a:pt x="246" y="154"/>
                </a:cubicBezTo>
                <a:cubicBezTo>
                  <a:pt x="248" y="158"/>
                  <a:pt x="248" y="158"/>
                  <a:pt x="248" y="158"/>
                </a:cubicBezTo>
                <a:cubicBezTo>
                  <a:pt x="251" y="161"/>
                  <a:pt x="251" y="161"/>
                  <a:pt x="251" y="161"/>
                </a:cubicBezTo>
                <a:cubicBezTo>
                  <a:pt x="253" y="165"/>
                  <a:pt x="253" y="165"/>
                  <a:pt x="253" y="165"/>
                </a:cubicBezTo>
                <a:cubicBezTo>
                  <a:pt x="255" y="169"/>
                  <a:pt x="255" y="169"/>
                  <a:pt x="255" y="169"/>
                </a:cubicBezTo>
                <a:cubicBezTo>
                  <a:pt x="258" y="173"/>
                  <a:pt x="258" y="173"/>
                  <a:pt x="258" y="173"/>
                </a:cubicBezTo>
                <a:cubicBezTo>
                  <a:pt x="244" y="165"/>
                  <a:pt x="244" y="165"/>
                  <a:pt x="244" y="165"/>
                </a:cubicBezTo>
                <a:cubicBezTo>
                  <a:pt x="241" y="161"/>
                  <a:pt x="241" y="161"/>
                  <a:pt x="241" y="161"/>
                </a:cubicBezTo>
                <a:cubicBezTo>
                  <a:pt x="241" y="156"/>
                  <a:pt x="241" y="156"/>
                  <a:pt x="241" y="156"/>
                </a:cubicBezTo>
                <a:cubicBezTo>
                  <a:pt x="240" y="152"/>
                  <a:pt x="240" y="152"/>
                  <a:pt x="240" y="152"/>
                </a:cubicBezTo>
                <a:cubicBezTo>
                  <a:pt x="241" y="146"/>
                  <a:pt x="241" y="146"/>
                  <a:pt x="241" y="146"/>
                </a:cubicBezTo>
                <a:close/>
                <a:moveTo>
                  <a:pt x="246" y="169"/>
                </a:moveTo>
                <a:cubicBezTo>
                  <a:pt x="260" y="177"/>
                  <a:pt x="260" y="177"/>
                  <a:pt x="260" y="177"/>
                </a:cubicBezTo>
                <a:cubicBezTo>
                  <a:pt x="260" y="177"/>
                  <a:pt x="260" y="177"/>
                  <a:pt x="260" y="177"/>
                </a:cubicBezTo>
                <a:cubicBezTo>
                  <a:pt x="262" y="179"/>
                  <a:pt x="262" y="179"/>
                  <a:pt x="262" y="179"/>
                </a:cubicBezTo>
                <a:cubicBezTo>
                  <a:pt x="259" y="177"/>
                  <a:pt x="259" y="177"/>
                  <a:pt x="259" y="177"/>
                </a:cubicBezTo>
                <a:cubicBezTo>
                  <a:pt x="259" y="177"/>
                  <a:pt x="258" y="177"/>
                  <a:pt x="258" y="177"/>
                </a:cubicBezTo>
                <a:cubicBezTo>
                  <a:pt x="257" y="177"/>
                  <a:pt x="257" y="177"/>
                  <a:pt x="257" y="177"/>
                </a:cubicBezTo>
                <a:cubicBezTo>
                  <a:pt x="251" y="175"/>
                  <a:pt x="251" y="175"/>
                  <a:pt x="251" y="175"/>
                </a:cubicBezTo>
                <a:lnTo>
                  <a:pt x="246" y="169"/>
                </a:lnTo>
                <a:close/>
                <a:moveTo>
                  <a:pt x="235" y="210"/>
                </a:moveTo>
                <a:cubicBezTo>
                  <a:pt x="236" y="206"/>
                  <a:pt x="236" y="206"/>
                  <a:pt x="236" y="206"/>
                </a:cubicBezTo>
                <a:cubicBezTo>
                  <a:pt x="236" y="206"/>
                  <a:pt x="236" y="206"/>
                  <a:pt x="236" y="206"/>
                </a:cubicBezTo>
                <a:cubicBezTo>
                  <a:pt x="236" y="210"/>
                  <a:pt x="236" y="210"/>
                  <a:pt x="236" y="210"/>
                </a:cubicBezTo>
                <a:cubicBezTo>
                  <a:pt x="235" y="211"/>
                  <a:pt x="235" y="211"/>
                  <a:pt x="235" y="211"/>
                </a:cubicBezTo>
                <a:lnTo>
                  <a:pt x="235" y="210"/>
                </a:lnTo>
                <a:close/>
                <a:moveTo>
                  <a:pt x="438" y="259"/>
                </a:moveTo>
                <a:cubicBezTo>
                  <a:pt x="437" y="259"/>
                  <a:pt x="437" y="259"/>
                  <a:pt x="437" y="259"/>
                </a:cubicBezTo>
                <a:cubicBezTo>
                  <a:pt x="439" y="259"/>
                  <a:pt x="439" y="259"/>
                  <a:pt x="439" y="259"/>
                </a:cubicBezTo>
                <a:cubicBezTo>
                  <a:pt x="439" y="259"/>
                  <a:pt x="439" y="258"/>
                  <a:pt x="439" y="258"/>
                </a:cubicBezTo>
                <a:cubicBezTo>
                  <a:pt x="440" y="258"/>
                  <a:pt x="440" y="258"/>
                  <a:pt x="440" y="258"/>
                </a:cubicBezTo>
                <a:cubicBezTo>
                  <a:pt x="444" y="259"/>
                  <a:pt x="444" y="259"/>
                  <a:pt x="444" y="259"/>
                </a:cubicBezTo>
                <a:lnTo>
                  <a:pt x="438" y="259"/>
                </a:lnTo>
                <a:close/>
                <a:moveTo>
                  <a:pt x="57" y="296"/>
                </a:moveTo>
                <a:cubicBezTo>
                  <a:pt x="57" y="296"/>
                  <a:pt x="57" y="296"/>
                  <a:pt x="57" y="296"/>
                </a:cubicBezTo>
                <a:cubicBezTo>
                  <a:pt x="53" y="297"/>
                  <a:pt x="53" y="297"/>
                  <a:pt x="53" y="297"/>
                </a:cubicBezTo>
                <a:cubicBezTo>
                  <a:pt x="53" y="297"/>
                  <a:pt x="53" y="297"/>
                  <a:pt x="53" y="297"/>
                </a:cubicBezTo>
                <a:cubicBezTo>
                  <a:pt x="50" y="296"/>
                  <a:pt x="50" y="296"/>
                  <a:pt x="50" y="296"/>
                </a:cubicBezTo>
                <a:cubicBezTo>
                  <a:pt x="50" y="296"/>
                  <a:pt x="50" y="296"/>
                  <a:pt x="50" y="296"/>
                </a:cubicBezTo>
                <a:cubicBezTo>
                  <a:pt x="50" y="296"/>
                  <a:pt x="50" y="296"/>
                  <a:pt x="50" y="296"/>
                </a:cubicBezTo>
                <a:cubicBezTo>
                  <a:pt x="47" y="295"/>
                  <a:pt x="47" y="295"/>
                  <a:pt x="47" y="295"/>
                </a:cubicBezTo>
                <a:cubicBezTo>
                  <a:pt x="46" y="295"/>
                  <a:pt x="46" y="295"/>
                  <a:pt x="46" y="295"/>
                </a:cubicBezTo>
                <a:cubicBezTo>
                  <a:pt x="46" y="294"/>
                  <a:pt x="46" y="294"/>
                  <a:pt x="46" y="294"/>
                </a:cubicBezTo>
                <a:cubicBezTo>
                  <a:pt x="46" y="294"/>
                  <a:pt x="46" y="294"/>
                  <a:pt x="46" y="294"/>
                </a:cubicBezTo>
                <a:cubicBezTo>
                  <a:pt x="48" y="294"/>
                  <a:pt x="48" y="294"/>
                  <a:pt x="48" y="294"/>
                </a:cubicBezTo>
                <a:cubicBezTo>
                  <a:pt x="51" y="295"/>
                  <a:pt x="51" y="295"/>
                  <a:pt x="51" y="295"/>
                </a:cubicBezTo>
                <a:cubicBezTo>
                  <a:pt x="51" y="295"/>
                  <a:pt x="51" y="295"/>
                  <a:pt x="51" y="295"/>
                </a:cubicBezTo>
                <a:cubicBezTo>
                  <a:pt x="51" y="295"/>
                  <a:pt x="51" y="295"/>
                  <a:pt x="52" y="295"/>
                </a:cubicBezTo>
                <a:cubicBezTo>
                  <a:pt x="52" y="295"/>
                  <a:pt x="52" y="295"/>
                  <a:pt x="52" y="295"/>
                </a:cubicBezTo>
                <a:cubicBezTo>
                  <a:pt x="55" y="295"/>
                  <a:pt x="55" y="295"/>
                  <a:pt x="55" y="295"/>
                </a:cubicBezTo>
                <a:cubicBezTo>
                  <a:pt x="57" y="295"/>
                  <a:pt x="57" y="295"/>
                  <a:pt x="57" y="295"/>
                </a:cubicBezTo>
                <a:cubicBezTo>
                  <a:pt x="60" y="296"/>
                  <a:pt x="60" y="296"/>
                  <a:pt x="60" y="296"/>
                </a:cubicBezTo>
                <a:cubicBezTo>
                  <a:pt x="61" y="296"/>
                  <a:pt x="61" y="296"/>
                  <a:pt x="61" y="296"/>
                </a:cubicBezTo>
                <a:cubicBezTo>
                  <a:pt x="60" y="296"/>
                  <a:pt x="60" y="296"/>
                  <a:pt x="60" y="296"/>
                </a:cubicBezTo>
                <a:cubicBezTo>
                  <a:pt x="60" y="296"/>
                  <a:pt x="60" y="296"/>
                  <a:pt x="60" y="296"/>
                </a:cubicBezTo>
                <a:cubicBezTo>
                  <a:pt x="58" y="296"/>
                  <a:pt x="58" y="296"/>
                  <a:pt x="58" y="296"/>
                </a:cubicBezTo>
                <a:lnTo>
                  <a:pt x="57" y="296"/>
                </a:lnTo>
                <a:close/>
                <a:moveTo>
                  <a:pt x="49" y="289"/>
                </a:moveTo>
                <a:cubicBezTo>
                  <a:pt x="50" y="289"/>
                  <a:pt x="50" y="289"/>
                  <a:pt x="50" y="289"/>
                </a:cubicBezTo>
                <a:cubicBezTo>
                  <a:pt x="47" y="289"/>
                  <a:pt x="47" y="289"/>
                  <a:pt x="47" y="289"/>
                </a:cubicBezTo>
                <a:cubicBezTo>
                  <a:pt x="46" y="289"/>
                  <a:pt x="46" y="289"/>
                  <a:pt x="46" y="289"/>
                </a:cubicBezTo>
                <a:cubicBezTo>
                  <a:pt x="49" y="289"/>
                  <a:pt x="49" y="289"/>
                  <a:pt x="49" y="289"/>
                </a:cubicBezTo>
                <a:close/>
                <a:moveTo>
                  <a:pt x="71" y="260"/>
                </a:moveTo>
                <a:cubicBezTo>
                  <a:pt x="69" y="256"/>
                  <a:pt x="69" y="256"/>
                  <a:pt x="69" y="256"/>
                </a:cubicBezTo>
                <a:cubicBezTo>
                  <a:pt x="69" y="256"/>
                  <a:pt x="69" y="256"/>
                  <a:pt x="69" y="256"/>
                </a:cubicBezTo>
                <a:cubicBezTo>
                  <a:pt x="69" y="256"/>
                  <a:pt x="69" y="256"/>
                  <a:pt x="69" y="256"/>
                </a:cubicBezTo>
                <a:cubicBezTo>
                  <a:pt x="71" y="257"/>
                  <a:pt x="71" y="257"/>
                  <a:pt x="71" y="257"/>
                </a:cubicBezTo>
                <a:cubicBezTo>
                  <a:pt x="72" y="257"/>
                  <a:pt x="72" y="257"/>
                  <a:pt x="72" y="257"/>
                </a:cubicBezTo>
                <a:cubicBezTo>
                  <a:pt x="72" y="257"/>
                  <a:pt x="72" y="257"/>
                  <a:pt x="72" y="257"/>
                </a:cubicBezTo>
                <a:cubicBezTo>
                  <a:pt x="89" y="256"/>
                  <a:pt x="89" y="256"/>
                  <a:pt x="89" y="256"/>
                </a:cubicBezTo>
                <a:cubicBezTo>
                  <a:pt x="91" y="256"/>
                  <a:pt x="91" y="256"/>
                  <a:pt x="91" y="256"/>
                </a:cubicBezTo>
                <a:cubicBezTo>
                  <a:pt x="92" y="256"/>
                  <a:pt x="92" y="256"/>
                  <a:pt x="92" y="256"/>
                </a:cubicBezTo>
                <a:cubicBezTo>
                  <a:pt x="103" y="263"/>
                  <a:pt x="103" y="263"/>
                  <a:pt x="103" y="263"/>
                </a:cubicBezTo>
                <a:cubicBezTo>
                  <a:pt x="109" y="269"/>
                  <a:pt x="109" y="269"/>
                  <a:pt x="109" y="269"/>
                </a:cubicBezTo>
                <a:cubicBezTo>
                  <a:pt x="109" y="270"/>
                  <a:pt x="109" y="270"/>
                  <a:pt x="109" y="270"/>
                </a:cubicBezTo>
                <a:cubicBezTo>
                  <a:pt x="112" y="272"/>
                  <a:pt x="112" y="272"/>
                  <a:pt x="112" y="272"/>
                </a:cubicBezTo>
                <a:cubicBezTo>
                  <a:pt x="112" y="272"/>
                  <a:pt x="112" y="272"/>
                  <a:pt x="112" y="272"/>
                </a:cubicBezTo>
                <a:cubicBezTo>
                  <a:pt x="112" y="272"/>
                  <a:pt x="112" y="272"/>
                  <a:pt x="112" y="272"/>
                </a:cubicBezTo>
                <a:cubicBezTo>
                  <a:pt x="116" y="275"/>
                  <a:pt x="116" y="275"/>
                  <a:pt x="116" y="275"/>
                </a:cubicBezTo>
                <a:cubicBezTo>
                  <a:pt x="116" y="275"/>
                  <a:pt x="116" y="275"/>
                  <a:pt x="117" y="275"/>
                </a:cubicBezTo>
                <a:cubicBezTo>
                  <a:pt x="128" y="276"/>
                  <a:pt x="128" y="276"/>
                  <a:pt x="128" y="276"/>
                </a:cubicBezTo>
                <a:cubicBezTo>
                  <a:pt x="131" y="280"/>
                  <a:pt x="131" y="280"/>
                  <a:pt x="131" y="280"/>
                </a:cubicBezTo>
                <a:cubicBezTo>
                  <a:pt x="134" y="283"/>
                  <a:pt x="134" y="283"/>
                  <a:pt x="134" y="283"/>
                </a:cubicBezTo>
                <a:cubicBezTo>
                  <a:pt x="134" y="283"/>
                  <a:pt x="134" y="284"/>
                  <a:pt x="134" y="284"/>
                </a:cubicBezTo>
                <a:cubicBezTo>
                  <a:pt x="138" y="286"/>
                  <a:pt x="138" y="286"/>
                  <a:pt x="138" y="286"/>
                </a:cubicBezTo>
                <a:cubicBezTo>
                  <a:pt x="139" y="288"/>
                  <a:pt x="139" y="288"/>
                  <a:pt x="139" y="288"/>
                </a:cubicBezTo>
                <a:cubicBezTo>
                  <a:pt x="132" y="286"/>
                  <a:pt x="132" y="286"/>
                  <a:pt x="132" y="286"/>
                </a:cubicBezTo>
                <a:cubicBezTo>
                  <a:pt x="132" y="286"/>
                  <a:pt x="132" y="286"/>
                  <a:pt x="132" y="286"/>
                </a:cubicBezTo>
                <a:cubicBezTo>
                  <a:pt x="129" y="287"/>
                  <a:pt x="129" y="287"/>
                  <a:pt x="129" y="287"/>
                </a:cubicBezTo>
                <a:cubicBezTo>
                  <a:pt x="126" y="284"/>
                  <a:pt x="126" y="284"/>
                  <a:pt x="126" y="284"/>
                </a:cubicBezTo>
                <a:cubicBezTo>
                  <a:pt x="114" y="278"/>
                  <a:pt x="114" y="278"/>
                  <a:pt x="114" y="278"/>
                </a:cubicBezTo>
                <a:cubicBezTo>
                  <a:pt x="109" y="276"/>
                  <a:pt x="109" y="276"/>
                  <a:pt x="109" y="276"/>
                </a:cubicBezTo>
                <a:cubicBezTo>
                  <a:pt x="96" y="273"/>
                  <a:pt x="96" y="273"/>
                  <a:pt x="96" y="273"/>
                </a:cubicBezTo>
                <a:cubicBezTo>
                  <a:pt x="89" y="270"/>
                  <a:pt x="89" y="270"/>
                  <a:pt x="89" y="270"/>
                </a:cubicBezTo>
                <a:cubicBezTo>
                  <a:pt x="89" y="269"/>
                  <a:pt x="89" y="269"/>
                  <a:pt x="89" y="269"/>
                </a:cubicBezTo>
                <a:cubicBezTo>
                  <a:pt x="88" y="269"/>
                  <a:pt x="88" y="269"/>
                  <a:pt x="88" y="269"/>
                </a:cubicBezTo>
                <a:cubicBezTo>
                  <a:pt x="84" y="269"/>
                  <a:pt x="84" y="269"/>
                  <a:pt x="84" y="269"/>
                </a:cubicBezTo>
                <a:cubicBezTo>
                  <a:pt x="83" y="269"/>
                  <a:pt x="83" y="269"/>
                  <a:pt x="83" y="269"/>
                </a:cubicBezTo>
                <a:cubicBezTo>
                  <a:pt x="82" y="264"/>
                  <a:pt x="82" y="264"/>
                  <a:pt x="82" y="264"/>
                </a:cubicBezTo>
                <a:cubicBezTo>
                  <a:pt x="80" y="259"/>
                  <a:pt x="80" y="259"/>
                  <a:pt x="80" y="259"/>
                </a:cubicBezTo>
                <a:cubicBezTo>
                  <a:pt x="79" y="260"/>
                  <a:pt x="79" y="260"/>
                  <a:pt x="79" y="260"/>
                </a:cubicBezTo>
                <a:cubicBezTo>
                  <a:pt x="80" y="264"/>
                  <a:pt x="80" y="264"/>
                  <a:pt x="80" y="264"/>
                </a:cubicBezTo>
                <a:cubicBezTo>
                  <a:pt x="81" y="268"/>
                  <a:pt x="81" y="268"/>
                  <a:pt x="81" y="268"/>
                </a:cubicBezTo>
                <a:cubicBezTo>
                  <a:pt x="80" y="267"/>
                  <a:pt x="80" y="267"/>
                  <a:pt x="80" y="267"/>
                </a:cubicBezTo>
                <a:cubicBezTo>
                  <a:pt x="80" y="267"/>
                  <a:pt x="80" y="267"/>
                  <a:pt x="80" y="267"/>
                </a:cubicBezTo>
                <a:cubicBezTo>
                  <a:pt x="75" y="267"/>
                  <a:pt x="75" y="267"/>
                  <a:pt x="75" y="267"/>
                </a:cubicBezTo>
                <a:cubicBezTo>
                  <a:pt x="75" y="267"/>
                  <a:pt x="75" y="267"/>
                  <a:pt x="75" y="267"/>
                </a:cubicBezTo>
                <a:cubicBezTo>
                  <a:pt x="74" y="267"/>
                  <a:pt x="74" y="267"/>
                  <a:pt x="74" y="267"/>
                </a:cubicBezTo>
                <a:cubicBezTo>
                  <a:pt x="73" y="264"/>
                  <a:pt x="73" y="264"/>
                  <a:pt x="73" y="264"/>
                </a:cubicBezTo>
                <a:cubicBezTo>
                  <a:pt x="73" y="264"/>
                  <a:pt x="73" y="264"/>
                  <a:pt x="73" y="264"/>
                </a:cubicBezTo>
                <a:cubicBezTo>
                  <a:pt x="73" y="264"/>
                  <a:pt x="73" y="264"/>
                  <a:pt x="73" y="264"/>
                </a:cubicBezTo>
                <a:lnTo>
                  <a:pt x="71" y="260"/>
                </a:lnTo>
                <a:close/>
                <a:moveTo>
                  <a:pt x="119" y="255"/>
                </a:moveTo>
                <a:cubicBezTo>
                  <a:pt x="121" y="256"/>
                  <a:pt x="121" y="256"/>
                  <a:pt x="121" y="256"/>
                </a:cubicBezTo>
                <a:cubicBezTo>
                  <a:pt x="121" y="256"/>
                  <a:pt x="121" y="256"/>
                  <a:pt x="121" y="256"/>
                </a:cubicBezTo>
                <a:cubicBezTo>
                  <a:pt x="121" y="256"/>
                  <a:pt x="121" y="256"/>
                  <a:pt x="121" y="256"/>
                </a:cubicBezTo>
                <a:cubicBezTo>
                  <a:pt x="121" y="256"/>
                  <a:pt x="121" y="256"/>
                  <a:pt x="121" y="256"/>
                </a:cubicBezTo>
                <a:cubicBezTo>
                  <a:pt x="118" y="255"/>
                  <a:pt x="118" y="255"/>
                  <a:pt x="118" y="255"/>
                </a:cubicBezTo>
                <a:cubicBezTo>
                  <a:pt x="118" y="255"/>
                  <a:pt x="118" y="255"/>
                  <a:pt x="118" y="255"/>
                </a:cubicBezTo>
                <a:cubicBezTo>
                  <a:pt x="113" y="255"/>
                  <a:pt x="113" y="255"/>
                  <a:pt x="113" y="255"/>
                </a:cubicBezTo>
                <a:cubicBezTo>
                  <a:pt x="110" y="254"/>
                  <a:pt x="110" y="254"/>
                  <a:pt x="110" y="254"/>
                </a:cubicBezTo>
                <a:cubicBezTo>
                  <a:pt x="109" y="254"/>
                  <a:pt x="109" y="254"/>
                  <a:pt x="109" y="254"/>
                </a:cubicBezTo>
                <a:cubicBezTo>
                  <a:pt x="109" y="254"/>
                  <a:pt x="109" y="254"/>
                  <a:pt x="109" y="254"/>
                </a:cubicBezTo>
                <a:lnTo>
                  <a:pt x="119" y="255"/>
                </a:lnTo>
                <a:close/>
                <a:moveTo>
                  <a:pt x="120" y="251"/>
                </a:moveTo>
                <a:cubicBezTo>
                  <a:pt x="120" y="251"/>
                  <a:pt x="120" y="251"/>
                  <a:pt x="120" y="251"/>
                </a:cubicBezTo>
                <a:cubicBezTo>
                  <a:pt x="120" y="251"/>
                  <a:pt x="120" y="251"/>
                  <a:pt x="120" y="251"/>
                </a:cubicBezTo>
                <a:close/>
                <a:moveTo>
                  <a:pt x="207" y="283"/>
                </a:moveTo>
                <a:cubicBezTo>
                  <a:pt x="207" y="283"/>
                  <a:pt x="207" y="283"/>
                  <a:pt x="207" y="283"/>
                </a:cubicBezTo>
                <a:cubicBezTo>
                  <a:pt x="209" y="283"/>
                  <a:pt x="209" y="283"/>
                  <a:pt x="209" y="283"/>
                </a:cubicBezTo>
                <a:cubicBezTo>
                  <a:pt x="210" y="283"/>
                  <a:pt x="210" y="283"/>
                  <a:pt x="210" y="283"/>
                </a:cubicBezTo>
                <a:cubicBezTo>
                  <a:pt x="211" y="284"/>
                  <a:pt x="211" y="284"/>
                  <a:pt x="211" y="284"/>
                </a:cubicBezTo>
                <a:cubicBezTo>
                  <a:pt x="210" y="284"/>
                  <a:pt x="210" y="284"/>
                  <a:pt x="210" y="284"/>
                </a:cubicBezTo>
                <a:lnTo>
                  <a:pt x="207" y="283"/>
                </a:lnTo>
                <a:close/>
                <a:moveTo>
                  <a:pt x="194" y="276"/>
                </a:moveTo>
                <a:cubicBezTo>
                  <a:pt x="194" y="276"/>
                  <a:pt x="194" y="276"/>
                  <a:pt x="194" y="276"/>
                </a:cubicBezTo>
                <a:cubicBezTo>
                  <a:pt x="194" y="276"/>
                  <a:pt x="194" y="276"/>
                  <a:pt x="194" y="276"/>
                </a:cubicBezTo>
                <a:close/>
                <a:moveTo>
                  <a:pt x="214" y="278"/>
                </a:moveTo>
                <a:cubicBezTo>
                  <a:pt x="214" y="278"/>
                  <a:pt x="214" y="278"/>
                  <a:pt x="214" y="278"/>
                </a:cubicBezTo>
                <a:cubicBezTo>
                  <a:pt x="218" y="277"/>
                  <a:pt x="218" y="277"/>
                  <a:pt x="218" y="277"/>
                </a:cubicBezTo>
                <a:cubicBezTo>
                  <a:pt x="226" y="278"/>
                  <a:pt x="226" y="278"/>
                  <a:pt x="226" y="278"/>
                </a:cubicBezTo>
                <a:cubicBezTo>
                  <a:pt x="232" y="279"/>
                  <a:pt x="232" y="279"/>
                  <a:pt x="232" y="279"/>
                </a:cubicBezTo>
                <a:cubicBezTo>
                  <a:pt x="233" y="282"/>
                  <a:pt x="233" y="282"/>
                  <a:pt x="233" y="282"/>
                </a:cubicBezTo>
                <a:cubicBezTo>
                  <a:pt x="226" y="283"/>
                  <a:pt x="226" y="283"/>
                  <a:pt x="226" y="283"/>
                </a:cubicBezTo>
                <a:cubicBezTo>
                  <a:pt x="223" y="282"/>
                  <a:pt x="223" y="282"/>
                  <a:pt x="223" y="282"/>
                </a:cubicBezTo>
                <a:cubicBezTo>
                  <a:pt x="213" y="279"/>
                  <a:pt x="213" y="279"/>
                  <a:pt x="213" y="279"/>
                </a:cubicBezTo>
                <a:cubicBezTo>
                  <a:pt x="212" y="278"/>
                  <a:pt x="212" y="278"/>
                  <a:pt x="212" y="278"/>
                </a:cubicBezTo>
                <a:lnTo>
                  <a:pt x="214" y="278"/>
                </a:lnTo>
                <a:close/>
                <a:moveTo>
                  <a:pt x="152" y="151"/>
                </a:moveTo>
                <a:cubicBezTo>
                  <a:pt x="152" y="152"/>
                  <a:pt x="152" y="152"/>
                  <a:pt x="152" y="152"/>
                </a:cubicBezTo>
                <a:cubicBezTo>
                  <a:pt x="152" y="151"/>
                  <a:pt x="152" y="151"/>
                  <a:pt x="152" y="151"/>
                </a:cubicBezTo>
                <a:close/>
                <a:moveTo>
                  <a:pt x="211" y="222"/>
                </a:moveTo>
                <a:cubicBezTo>
                  <a:pt x="211" y="217"/>
                  <a:pt x="211" y="217"/>
                  <a:pt x="211" y="217"/>
                </a:cubicBezTo>
                <a:cubicBezTo>
                  <a:pt x="211" y="214"/>
                  <a:pt x="211" y="214"/>
                  <a:pt x="211" y="214"/>
                </a:cubicBezTo>
                <a:cubicBezTo>
                  <a:pt x="216" y="220"/>
                  <a:pt x="216" y="220"/>
                  <a:pt x="216" y="220"/>
                </a:cubicBezTo>
                <a:cubicBezTo>
                  <a:pt x="218" y="223"/>
                  <a:pt x="218" y="223"/>
                  <a:pt x="218" y="223"/>
                </a:cubicBezTo>
                <a:cubicBezTo>
                  <a:pt x="222" y="232"/>
                  <a:pt x="222" y="232"/>
                  <a:pt x="222" y="232"/>
                </a:cubicBezTo>
                <a:cubicBezTo>
                  <a:pt x="222" y="232"/>
                  <a:pt x="222" y="232"/>
                  <a:pt x="222" y="232"/>
                </a:cubicBezTo>
                <a:cubicBezTo>
                  <a:pt x="228" y="239"/>
                  <a:pt x="228" y="239"/>
                  <a:pt x="228" y="239"/>
                </a:cubicBezTo>
                <a:cubicBezTo>
                  <a:pt x="228" y="239"/>
                  <a:pt x="228" y="239"/>
                  <a:pt x="228" y="239"/>
                </a:cubicBezTo>
                <a:cubicBezTo>
                  <a:pt x="227" y="242"/>
                  <a:pt x="227" y="242"/>
                  <a:pt x="227" y="242"/>
                </a:cubicBezTo>
                <a:cubicBezTo>
                  <a:pt x="227" y="242"/>
                  <a:pt x="227" y="242"/>
                  <a:pt x="227" y="242"/>
                </a:cubicBezTo>
                <a:cubicBezTo>
                  <a:pt x="224" y="241"/>
                  <a:pt x="224" y="241"/>
                  <a:pt x="224" y="241"/>
                </a:cubicBezTo>
                <a:cubicBezTo>
                  <a:pt x="223" y="241"/>
                  <a:pt x="223" y="241"/>
                  <a:pt x="223" y="241"/>
                </a:cubicBezTo>
                <a:cubicBezTo>
                  <a:pt x="223" y="241"/>
                  <a:pt x="223" y="241"/>
                  <a:pt x="223" y="241"/>
                </a:cubicBezTo>
                <a:cubicBezTo>
                  <a:pt x="222" y="240"/>
                  <a:pt x="222" y="240"/>
                  <a:pt x="222" y="240"/>
                </a:cubicBezTo>
                <a:cubicBezTo>
                  <a:pt x="219" y="235"/>
                  <a:pt x="219" y="235"/>
                  <a:pt x="219" y="235"/>
                </a:cubicBezTo>
                <a:cubicBezTo>
                  <a:pt x="219" y="235"/>
                  <a:pt x="219" y="235"/>
                  <a:pt x="219" y="235"/>
                </a:cubicBezTo>
                <a:cubicBezTo>
                  <a:pt x="215" y="229"/>
                  <a:pt x="215" y="229"/>
                  <a:pt x="215" y="229"/>
                </a:cubicBezTo>
                <a:cubicBezTo>
                  <a:pt x="215" y="228"/>
                  <a:pt x="215" y="228"/>
                  <a:pt x="215" y="228"/>
                </a:cubicBezTo>
                <a:cubicBezTo>
                  <a:pt x="211" y="222"/>
                  <a:pt x="211" y="222"/>
                  <a:pt x="211" y="222"/>
                </a:cubicBezTo>
                <a:close/>
                <a:moveTo>
                  <a:pt x="298" y="293"/>
                </a:moveTo>
                <a:cubicBezTo>
                  <a:pt x="298" y="296"/>
                  <a:pt x="298" y="296"/>
                  <a:pt x="298" y="296"/>
                </a:cubicBezTo>
                <a:cubicBezTo>
                  <a:pt x="298" y="300"/>
                  <a:pt x="298" y="300"/>
                  <a:pt x="298" y="300"/>
                </a:cubicBezTo>
                <a:cubicBezTo>
                  <a:pt x="298" y="304"/>
                  <a:pt x="298" y="304"/>
                  <a:pt x="298" y="304"/>
                </a:cubicBezTo>
                <a:cubicBezTo>
                  <a:pt x="294" y="299"/>
                  <a:pt x="294" y="299"/>
                  <a:pt x="294" y="299"/>
                </a:cubicBezTo>
                <a:cubicBezTo>
                  <a:pt x="293" y="289"/>
                  <a:pt x="293" y="289"/>
                  <a:pt x="293" y="289"/>
                </a:cubicBezTo>
                <a:cubicBezTo>
                  <a:pt x="293" y="289"/>
                  <a:pt x="293" y="288"/>
                  <a:pt x="293" y="288"/>
                </a:cubicBezTo>
                <a:cubicBezTo>
                  <a:pt x="292" y="284"/>
                  <a:pt x="292" y="284"/>
                  <a:pt x="292" y="284"/>
                </a:cubicBezTo>
                <a:cubicBezTo>
                  <a:pt x="293" y="285"/>
                  <a:pt x="293" y="285"/>
                  <a:pt x="293" y="285"/>
                </a:cubicBezTo>
                <a:cubicBezTo>
                  <a:pt x="297" y="292"/>
                  <a:pt x="297" y="292"/>
                  <a:pt x="297" y="292"/>
                </a:cubicBezTo>
                <a:lnTo>
                  <a:pt x="298" y="293"/>
                </a:lnTo>
                <a:close/>
                <a:moveTo>
                  <a:pt x="250" y="290"/>
                </a:moveTo>
                <a:cubicBezTo>
                  <a:pt x="245" y="288"/>
                  <a:pt x="245" y="288"/>
                  <a:pt x="245" y="288"/>
                </a:cubicBezTo>
                <a:cubicBezTo>
                  <a:pt x="244" y="286"/>
                  <a:pt x="244" y="286"/>
                  <a:pt x="244" y="286"/>
                </a:cubicBezTo>
                <a:cubicBezTo>
                  <a:pt x="245" y="286"/>
                  <a:pt x="245" y="286"/>
                  <a:pt x="245" y="286"/>
                </a:cubicBezTo>
                <a:cubicBezTo>
                  <a:pt x="250" y="289"/>
                  <a:pt x="250" y="289"/>
                  <a:pt x="250" y="289"/>
                </a:cubicBezTo>
                <a:cubicBezTo>
                  <a:pt x="250" y="289"/>
                  <a:pt x="250" y="289"/>
                  <a:pt x="250" y="289"/>
                </a:cubicBezTo>
                <a:cubicBezTo>
                  <a:pt x="255" y="290"/>
                  <a:pt x="255" y="290"/>
                  <a:pt x="255" y="290"/>
                </a:cubicBezTo>
                <a:lnTo>
                  <a:pt x="250" y="290"/>
                </a:lnTo>
                <a:close/>
                <a:moveTo>
                  <a:pt x="240" y="299"/>
                </a:moveTo>
                <a:cubicBezTo>
                  <a:pt x="239" y="299"/>
                  <a:pt x="239" y="299"/>
                  <a:pt x="239" y="299"/>
                </a:cubicBezTo>
                <a:cubicBezTo>
                  <a:pt x="235" y="298"/>
                  <a:pt x="235" y="298"/>
                  <a:pt x="235" y="298"/>
                </a:cubicBezTo>
                <a:cubicBezTo>
                  <a:pt x="219" y="289"/>
                  <a:pt x="219" y="289"/>
                  <a:pt x="219" y="289"/>
                </a:cubicBezTo>
                <a:cubicBezTo>
                  <a:pt x="227" y="289"/>
                  <a:pt x="227" y="289"/>
                  <a:pt x="227" y="289"/>
                </a:cubicBezTo>
                <a:cubicBezTo>
                  <a:pt x="229" y="289"/>
                  <a:pt x="229" y="289"/>
                  <a:pt x="229" y="289"/>
                </a:cubicBezTo>
                <a:cubicBezTo>
                  <a:pt x="237" y="292"/>
                  <a:pt x="237" y="292"/>
                  <a:pt x="237" y="292"/>
                </a:cubicBezTo>
                <a:cubicBezTo>
                  <a:pt x="239" y="297"/>
                  <a:pt x="239" y="297"/>
                  <a:pt x="239" y="297"/>
                </a:cubicBezTo>
                <a:cubicBezTo>
                  <a:pt x="239" y="297"/>
                  <a:pt x="239" y="298"/>
                  <a:pt x="239" y="298"/>
                </a:cubicBezTo>
                <a:cubicBezTo>
                  <a:pt x="240" y="299"/>
                  <a:pt x="240" y="299"/>
                  <a:pt x="240" y="299"/>
                </a:cubicBezTo>
                <a:close/>
                <a:moveTo>
                  <a:pt x="95" y="296"/>
                </a:moveTo>
                <a:cubicBezTo>
                  <a:pt x="94" y="295"/>
                  <a:pt x="94" y="295"/>
                  <a:pt x="94" y="295"/>
                </a:cubicBezTo>
                <a:cubicBezTo>
                  <a:pt x="98" y="296"/>
                  <a:pt x="98" y="296"/>
                  <a:pt x="98" y="296"/>
                </a:cubicBezTo>
                <a:lnTo>
                  <a:pt x="95" y="296"/>
                </a:lnTo>
                <a:close/>
                <a:moveTo>
                  <a:pt x="55" y="292"/>
                </a:moveTo>
                <a:cubicBezTo>
                  <a:pt x="57" y="293"/>
                  <a:pt x="57" y="293"/>
                  <a:pt x="57" y="293"/>
                </a:cubicBezTo>
                <a:cubicBezTo>
                  <a:pt x="56" y="293"/>
                  <a:pt x="56" y="293"/>
                  <a:pt x="56" y="293"/>
                </a:cubicBezTo>
                <a:cubicBezTo>
                  <a:pt x="52" y="292"/>
                  <a:pt x="52" y="292"/>
                  <a:pt x="52" y="292"/>
                </a:cubicBezTo>
                <a:cubicBezTo>
                  <a:pt x="50" y="291"/>
                  <a:pt x="50" y="291"/>
                  <a:pt x="50" y="291"/>
                </a:cubicBezTo>
                <a:cubicBezTo>
                  <a:pt x="51" y="291"/>
                  <a:pt x="51" y="291"/>
                  <a:pt x="51" y="291"/>
                </a:cubicBezTo>
                <a:lnTo>
                  <a:pt x="55" y="292"/>
                </a:lnTo>
                <a:close/>
                <a:moveTo>
                  <a:pt x="46" y="291"/>
                </a:moveTo>
                <a:cubicBezTo>
                  <a:pt x="50" y="293"/>
                  <a:pt x="50" y="293"/>
                  <a:pt x="50" y="293"/>
                </a:cubicBezTo>
                <a:cubicBezTo>
                  <a:pt x="49" y="293"/>
                  <a:pt x="49" y="293"/>
                  <a:pt x="49" y="293"/>
                </a:cubicBezTo>
                <a:cubicBezTo>
                  <a:pt x="48" y="292"/>
                  <a:pt x="48" y="292"/>
                  <a:pt x="48" y="292"/>
                </a:cubicBezTo>
                <a:cubicBezTo>
                  <a:pt x="43" y="291"/>
                  <a:pt x="43" y="291"/>
                  <a:pt x="43" y="291"/>
                </a:cubicBezTo>
                <a:cubicBezTo>
                  <a:pt x="45" y="291"/>
                  <a:pt x="45" y="291"/>
                  <a:pt x="45" y="291"/>
                </a:cubicBezTo>
                <a:lnTo>
                  <a:pt x="46" y="291"/>
                </a:lnTo>
                <a:close/>
                <a:moveTo>
                  <a:pt x="43" y="290"/>
                </a:moveTo>
                <a:cubicBezTo>
                  <a:pt x="43" y="290"/>
                  <a:pt x="43" y="290"/>
                  <a:pt x="43" y="290"/>
                </a:cubicBezTo>
                <a:cubicBezTo>
                  <a:pt x="43" y="290"/>
                  <a:pt x="43" y="290"/>
                  <a:pt x="43" y="290"/>
                </a:cubicBezTo>
                <a:close/>
                <a:moveTo>
                  <a:pt x="129" y="292"/>
                </a:moveTo>
                <a:cubicBezTo>
                  <a:pt x="123" y="292"/>
                  <a:pt x="123" y="292"/>
                  <a:pt x="123" y="292"/>
                </a:cubicBezTo>
                <a:cubicBezTo>
                  <a:pt x="123" y="292"/>
                  <a:pt x="123" y="292"/>
                  <a:pt x="122" y="292"/>
                </a:cubicBezTo>
                <a:cubicBezTo>
                  <a:pt x="115" y="293"/>
                  <a:pt x="115" y="293"/>
                  <a:pt x="115" y="293"/>
                </a:cubicBezTo>
                <a:cubicBezTo>
                  <a:pt x="111" y="293"/>
                  <a:pt x="111" y="293"/>
                  <a:pt x="111" y="293"/>
                </a:cubicBezTo>
                <a:cubicBezTo>
                  <a:pt x="100" y="292"/>
                  <a:pt x="100" y="292"/>
                  <a:pt x="100" y="292"/>
                </a:cubicBezTo>
                <a:cubicBezTo>
                  <a:pt x="103" y="291"/>
                  <a:pt x="103" y="291"/>
                  <a:pt x="103" y="291"/>
                </a:cubicBezTo>
                <a:cubicBezTo>
                  <a:pt x="107" y="292"/>
                  <a:pt x="107" y="292"/>
                  <a:pt x="107" y="292"/>
                </a:cubicBezTo>
                <a:cubicBezTo>
                  <a:pt x="107" y="292"/>
                  <a:pt x="107" y="292"/>
                  <a:pt x="107" y="292"/>
                </a:cubicBezTo>
                <a:cubicBezTo>
                  <a:pt x="107" y="292"/>
                  <a:pt x="107" y="292"/>
                  <a:pt x="107" y="292"/>
                </a:cubicBezTo>
                <a:cubicBezTo>
                  <a:pt x="127" y="289"/>
                  <a:pt x="127" y="289"/>
                  <a:pt x="127" y="289"/>
                </a:cubicBezTo>
                <a:cubicBezTo>
                  <a:pt x="131" y="291"/>
                  <a:pt x="131" y="291"/>
                  <a:pt x="131" y="291"/>
                </a:cubicBezTo>
                <a:lnTo>
                  <a:pt x="129" y="292"/>
                </a:lnTo>
                <a:close/>
                <a:moveTo>
                  <a:pt x="107" y="291"/>
                </a:moveTo>
                <a:cubicBezTo>
                  <a:pt x="103" y="290"/>
                  <a:pt x="103" y="290"/>
                  <a:pt x="103" y="290"/>
                </a:cubicBezTo>
                <a:cubicBezTo>
                  <a:pt x="87" y="275"/>
                  <a:pt x="87" y="275"/>
                  <a:pt x="87" y="275"/>
                </a:cubicBezTo>
                <a:cubicBezTo>
                  <a:pt x="84" y="272"/>
                  <a:pt x="84" y="272"/>
                  <a:pt x="84" y="272"/>
                </a:cubicBezTo>
                <a:cubicBezTo>
                  <a:pt x="84" y="271"/>
                  <a:pt x="84" y="271"/>
                  <a:pt x="84" y="271"/>
                </a:cubicBezTo>
                <a:cubicBezTo>
                  <a:pt x="84" y="271"/>
                  <a:pt x="84" y="271"/>
                  <a:pt x="84" y="271"/>
                </a:cubicBezTo>
                <a:cubicBezTo>
                  <a:pt x="88" y="271"/>
                  <a:pt x="88" y="271"/>
                  <a:pt x="88" y="271"/>
                </a:cubicBezTo>
                <a:cubicBezTo>
                  <a:pt x="96" y="275"/>
                  <a:pt x="96" y="275"/>
                  <a:pt x="96" y="275"/>
                </a:cubicBezTo>
                <a:cubicBezTo>
                  <a:pt x="96" y="275"/>
                  <a:pt x="96" y="275"/>
                  <a:pt x="96" y="275"/>
                </a:cubicBezTo>
                <a:cubicBezTo>
                  <a:pt x="96" y="275"/>
                  <a:pt x="96" y="275"/>
                  <a:pt x="96" y="275"/>
                </a:cubicBezTo>
                <a:cubicBezTo>
                  <a:pt x="96" y="275"/>
                  <a:pt x="96" y="275"/>
                  <a:pt x="96" y="275"/>
                </a:cubicBezTo>
                <a:cubicBezTo>
                  <a:pt x="96" y="275"/>
                  <a:pt x="96" y="275"/>
                  <a:pt x="96" y="275"/>
                </a:cubicBezTo>
                <a:cubicBezTo>
                  <a:pt x="109" y="279"/>
                  <a:pt x="109" y="279"/>
                  <a:pt x="109" y="279"/>
                </a:cubicBezTo>
                <a:cubicBezTo>
                  <a:pt x="113" y="280"/>
                  <a:pt x="113" y="280"/>
                  <a:pt x="113" y="280"/>
                </a:cubicBezTo>
                <a:cubicBezTo>
                  <a:pt x="124" y="286"/>
                  <a:pt x="124" y="286"/>
                  <a:pt x="124" y="286"/>
                </a:cubicBezTo>
                <a:cubicBezTo>
                  <a:pt x="126" y="287"/>
                  <a:pt x="126" y="287"/>
                  <a:pt x="126" y="287"/>
                </a:cubicBezTo>
                <a:lnTo>
                  <a:pt x="107" y="291"/>
                </a:lnTo>
                <a:close/>
                <a:moveTo>
                  <a:pt x="75" y="269"/>
                </a:moveTo>
                <a:cubicBezTo>
                  <a:pt x="75" y="269"/>
                  <a:pt x="75" y="269"/>
                  <a:pt x="75" y="269"/>
                </a:cubicBezTo>
                <a:cubicBezTo>
                  <a:pt x="79" y="269"/>
                  <a:pt x="79" y="269"/>
                  <a:pt x="79" y="269"/>
                </a:cubicBezTo>
                <a:cubicBezTo>
                  <a:pt x="81" y="270"/>
                  <a:pt x="81" y="270"/>
                  <a:pt x="81" y="270"/>
                </a:cubicBezTo>
                <a:cubicBezTo>
                  <a:pt x="79" y="270"/>
                  <a:pt x="79" y="270"/>
                  <a:pt x="79" y="270"/>
                </a:cubicBezTo>
                <a:cubicBezTo>
                  <a:pt x="75" y="269"/>
                  <a:pt x="75" y="269"/>
                  <a:pt x="75" y="269"/>
                </a:cubicBezTo>
                <a:close/>
                <a:moveTo>
                  <a:pt x="77" y="276"/>
                </a:moveTo>
                <a:cubicBezTo>
                  <a:pt x="76" y="271"/>
                  <a:pt x="76" y="271"/>
                  <a:pt x="76" y="271"/>
                </a:cubicBezTo>
                <a:cubicBezTo>
                  <a:pt x="79" y="271"/>
                  <a:pt x="79" y="271"/>
                  <a:pt x="79" y="271"/>
                </a:cubicBezTo>
                <a:cubicBezTo>
                  <a:pt x="82" y="271"/>
                  <a:pt x="82" y="271"/>
                  <a:pt x="82" y="271"/>
                </a:cubicBezTo>
                <a:cubicBezTo>
                  <a:pt x="83" y="273"/>
                  <a:pt x="83" y="273"/>
                  <a:pt x="83" y="273"/>
                </a:cubicBezTo>
                <a:cubicBezTo>
                  <a:pt x="83" y="273"/>
                  <a:pt x="83" y="273"/>
                  <a:pt x="83" y="273"/>
                </a:cubicBezTo>
                <a:cubicBezTo>
                  <a:pt x="86" y="276"/>
                  <a:pt x="86" y="276"/>
                  <a:pt x="86" y="276"/>
                </a:cubicBezTo>
                <a:cubicBezTo>
                  <a:pt x="101" y="290"/>
                  <a:pt x="101" y="290"/>
                  <a:pt x="101" y="290"/>
                </a:cubicBezTo>
                <a:cubicBezTo>
                  <a:pt x="98" y="290"/>
                  <a:pt x="98" y="290"/>
                  <a:pt x="98" y="290"/>
                </a:cubicBezTo>
                <a:cubicBezTo>
                  <a:pt x="89" y="283"/>
                  <a:pt x="89" y="283"/>
                  <a:pt x="89" y="283"/>
                </a:cubicBezTo>
                <a:lnTo>
                  <a:pt x="77" y="276"/>
                </a:lnTo>
                <a:close/>
                <a:moveTo>
                  <a:pt x="137" y="289"/>
                </a:moveTo>
                <a:cubicBezTo>
                  <a:pt x="132" y="289"/>
                  <a:pt x="132" y="289"/>
                  <a:pt x="132" y="289"/>
                </a:cubicBezTo>
                <a:cubicBezTo>
                  <a:pt x="131" y="288"/>
                  <a:pt x="131" y="288"/>
                  <a:pt x="131" y="288"/>
                </a:cubicBezTo>
                <a:cubicBezTo>
                  <a:pt x="132" y="288"/>
                  <a:pt x="132" y="288"/>
                  <a:pt x="132" y="288"/>
                </a:cubicBezTo>
                <a:cubicBezTo>
                  <a:pt x="138" y="289"/>
                  <a:pt x="138" y="289"/>
                  <a:pt x="138" y="289"/>
                </a:cubicBezTo>
                <a:lnTo>
                  <a:pt x="137" y="289"/>
                </a:lnTo>
                <a:close/>
                <a:moveTo>
                  <a:pt x="125" y="259"/>
                </a:moveTo>
                <a:cubicBezTo>
                  <a:pt x="125" y="259"/>
                  <a:pt x="125" y="259"/>
                  <a:pt x="125" y="259"/>
                </a:cubicBezTo>
                <a:cubicBezTo>
                  <a:pt x="131" y="266"/>
                  <a:pt x="131" y="266"/>
                  <a:pt x="131" y="266"/>
                </a:cubicBezTo>
                <a:cubicBezTo>
                  <a:pt x="132" y="267"/>
                  <a:pt x="132" y="267"/>
                  <a:pt x="132" y="267"/>
                </a:cubicBezTo>
                <a:cubicBezTo>
                  <a:pt x="132" y="267"/>
                  <a:pt x="132" y="267"/>
                  <a:pt x="132" y="267"/>
                </a:cubicBezTo>
                <a:cubicBezTo>
                  <a:pt x="134" y="268"/>
                  <a:pt x="134" y="268"/>
                  <a:pt x="134" y="268"/>
                </a:cubicBezTo>
                <a:cubicBezTo>
                  <a:pt x="138" y="273"/>
                  <a:pt x="138" y="273"/>
                  <a:pt x="138" y="273"/>
                </a:cubicBezTo>
                <a:cubicBezTo>
                  <a:pt x="139" y="274"/>
                  <a:pt x="139" y="274"/>
                  <a:pt x="139" y="274"/>
                </a:cubicBezTo>
                <a:cubicBezTo>
                  <a:pt x="139" y="274"/>
                  <a:pt x="139" y="274"/>
                  <a:pt x="139" y="274"/>
                </a:cubicBezTo>
                <a:cubicBezTo>
                  <a:pt x="139" y="274"/>
                  <a:pt x="139" y="274"/>
                  <a:pt x="138" y="274"/>
                </a:cubicBezTo>
                <a:cubicBezTo>
                  <a:pt x="134" y="275"/>
                  <a:pt x="134" y="275"/>
                  <a:pt x="134" y="275"/>
                </a:cubicBezTo>
                <a:cubicBezTo>
                  <a:pt x="129" y="274"/>
                  <a:pt x="129" y="274"/>
                  <a:pt x="129" y="274"/>
                </a:cubicBezTo>
                <a:cubicBezTo>
                  <a:pt x="125" y="268"/>
                  <a:pt x="125" y="268"/>
                  <a:pt x="125" y="268"/>
                </a:cubicBezTo>
                <a:cubicBezTo>
                  <a:pt x="124" y="264"/>
                  <a:pt x="124" y="264"/>
                  <a:pt x="124" y="264"/>
                </a:cubicBezTo>
                <a:cubicBezTo>
                  <a:pt x="123" y="260"/>
                  <a:pt x="123" y="260"/>
                  <a:pt x="123" y="260"/>
                </a:cubicBezTo>
                <a:cubicBezTo>
                  <a:pt x="123" y="258"/>
                  <a:pt x="123" y="258"/>
                  <a:pt x="123" y="258"/>
                </a:cubicBezTo>
                <a:lnTo>
                  <a:pt x="125" y="259"/>
                </a:lnTo>
                <a:close/>
                <a:moveTo>
                  <a:pt x="150" y="281"/>
                </a:moveTo>
                <a:cubicBezTo>
                  <a:pt x="148" y="279"/>
                  <a:pt x="148" y="279"/>
                  <a:pt x="148" y="279"/>
                </a:cubicBezTo>
                <a:cubicBezTo>
                  <a:pt x="153" y="281"/>
                  <a:pt x="153" y="281"/>
                  <a:pt x="153" y="281"/>
                </a:cubicBezTo>
                <a:lnTo>
                  <a:pt x="150" y="281"/>
                </a:lnTo>
                <a:close/>
                <a:moveTo>
                  <a:pt x="121" y="260"/>
                </a:moveTo>
                <a:cubicBezTo>
                  <a:pt x="122" y="264"/>
                  <a:pt x="122" y="264"/>
                  <a:pt x="122" y="264"/>
                </a:cubicBezTo>
                <a:cubicBezTo>
                  <a:pt x="123" y="267"/>
                  <a:pt x="123" y="267"/>
                  <a:pt x="123" y="267"/>
                </a:cubicBezTo>
                <a:cubicBezTo>
                  <a:pt x="121" y="265"/>
                  <a:pt x="121" y="265"/>
                  <a:pt x="121" y="265"/>
                </a:cubicBezTo>
                <a:cubicBezTo>
                  <a:pt x="121" y="265"/>
                  <a:pt x="121" y="265"/>
                  <a:pt x="121" y="265"/>
                </a:cubicBezTo>
                <a:cubicBezTo>
                  <a:pt x="112" y="263"/>
                  <a:pt x="112" y="263"/>
                  <a:pt x="112" y="263"/>
                </a:cubicBezTo>
                <a:cubicBezTo>
                  <a:pt x="108" y="262"/>
                  <a:pt x="108" y="262"/>
                  <a:pt x="108" y="262"/>
                </a:cubicBezTo>
                <a:cubicBezTo>
                  <a:pt x="106" y="261"/>
                  <a:pt x="106" y="261"/>
                  <a:pt x="106" y="261"/>
                </a:cubicBezTo>
                <a:cubicBezTo>
                  <a:pt x="103" y="257"/>
                  <a:pt x="103" y="257"/>
                  <a:pt x="103" y="257"/>
                </a:cubicBezTo>
                <a:cubicBezTo>
                  <a:pt x="100" y="254"/>
                  <a:pt x="100" y="254"/>
                  <a:pt x="100" y="254"/>
                </a:cubicBezTo>
                <a:cubicBezTo>
                  <a:pt x="102" y="254"/>
                  <a:pt x="102" y="254"/>
                  <a:pt x="102" y="254"/>
                </a:cubicBezTo>
                <a:cubicBezTo>
                  <a:pt x="102" y="254"/>
                  <a:pt x="102" y="254"/>
                  <a:pt x="102" y="254"/>
                </a:cubicBezTo>
                <a:cubicBezTo>
                  <a:pt x="105" y="254"/>
                  <a:pt x="105" y="254"/>
                  <a:pt x="105" y="254"/>
                </a:cubicBezTo>
                <a:cubicBezTo>
                  <a:pt x="108" y="255"/>
                  <a:pt x="108" y="255"/>
                  <a:pt x="108" y="255"/>
                </a:cubicBezTo>
                <a:cubicBezTo>
                  <a:pt x="109" y="256"/>
                  <a:pt x="109" y="256"/>
                  <a:pt x="109" y="256"/>
                </a:cubicBezTo>
                <a:cubicBezTo>
                  <a:pt x="109" y="256"/>
                  <a:pt x="109" y="256"/>
                  <a:pt x="109" y="256"/>
                </a:cubicBezTo>
                <a:cubicBezTo>
                  <a:pt x="109" y="256"/>
                  <a:pt x="109" y="256"/>
                  <a:pt x="109" y="256"/>
                </a:cubicBezTo>
                <a:cubicBezTo>
                  <a:pt x="113" y="257"/>
                  <a:pt x="113" y="257"/>
                  <a:pt x="113" y="257"/>
                </a:cubicBezTo>
                <a:cubicBezTo>
                  <a:pt x="113" y="257"/>
                  <a:pt x="113" y="257"/>
                  <a:pt x="113" y="257"/>
                </a:cubicBezTo>
                <a:cubicBezTo>
                  <a:pt x="118" y="257"/>
                  <a:pt x="118" y="257"/>
                  <a:pt x="118" y="257"/>
                </a:cubicBezTo>
                <a:cubicBezTo>
                  <a:pt x="121" y="258"/>
                  <a:pt x="121" y="258"/>
                  <a:pt x="121" y="258"/>
                </a:cubicBezTo>
                <a:lnTo>
                  <a:pt x="121" y="260"/>
                </a:lnTo>
                <a:close/>
                <a:moveTo>
                  <a:pt x="100" y="252"/>
                </a:moveTo>
                <a:cubicBezTo>
                  <a:pt x="101" y="253"/>
                  <a:pt x="101" y="253"/>
                  <a:pt x="101" y="253"/>
                </a:cubicBezTo>
                <a:cubicBezTo>
                  <a:pt x="98" y="253"/>
                  <a:pt x="98" y="253"/>
                  <a:pt x="98" y="253"/>
                </a:cubicBezTo>
                <a:cubicBezTo>
                  <a:pt x="98" y="253"/>
                  <a:pt x="98" y="253"/>
                  <a:pt x="98" y="253"/>
                </a:cubicBezTo>
                <a:lnTo>
                  <a:pt x="100" y="252"/>
                </a:lnTo>
                <a:close/>
                <a:moveTo>
                  <a:pt x="98" y="255"/>
                </a:moveTo>
                <a:cubicBezTo>
                  <a:pt x="98" y="255"/>
                  <a:pt x="98" y="255"/>
                  <a:pt x="98" y="255"/>
                </a:cubicBezTo>
                <a:cubicBezTo>
                  <a:pt x="102" y="258"/>
                  <a:pt x="102" y="258"/>
                  <a:pt x="102" y="258"/>
                </a:cubicBezTo>
                <a:cubicBezTo>
                  <a:pt x="104" y="261"/>
                  <a:pt x="104" y="261"/>
                  <a:pt x="104" y="261"/>
                </a:cubicBezTo>
                <a:cubicBezTo>
                  <a:pt x="104" y="261"/>
                  <a:pt x="104" y="261"/>
                  <a:pt x="104" y="261"/>
                </a:cubicBezTo>
                <a:cubicBezTo>
                  <a:pt x="94" y="255"/>
                  <a:pt x="94" y="255"/>
                  <a:pt x="94" y="255"/>
                </a:cubicBezTo>
                <a:lnTo>
                  <a:pt x="98" y="255"/>
                </a:lnTo>
                <a:close/>
                <a:moveTo>
                  <a:pt x="117" y="273"/>
                </a:moveTo>
                <a:cubicBezTo>
                  <a:pt x="113" y="271"/>
                  <a:pt x="113" y="271"/>
                  <a:pt x="113" y="271"/>
                </a:cubicBezTo>
                <a:cubicBezTo>
                  <a:pt x="108" y="264"/>
                  <a:pt x="108" y="264"/>
                  <a:pt x="108" y="264"/>
                </a:cubicBezTo>
                <a:cubicBezTo>
                  <a:pt x="108" y="264"/>
                  <a:pt x="108" y="264"/>
                  <a:pt x="108" y="264"/>
                </a:cubicBezTo>
                <a:cubicBezTo>
                  <a:pt x="120" y="266"/>
                  <a:pt x="120" y="266"/>
                  <a:pt x="120" y="266"/>
                </a:cubicBezTo>
                <a:cubicBezTo>
                  <a:pt x="124" y="269"/>
                  <a:pt x="124" y="269"/>
                  <a:pt x="124" y="269"/>
                </a:cubicBezTo>
                <a:cubicBezTo>
                  <a:pt x="127" y="274"/>
                  <a:pt x="127" y="274"/>
                  <a:pt x="127" y="274"/>
                </a:cubicBezTo>
                <a:lnTo>
                  <a:pt x="117" y="273"/>
                </a:lnTo>
                <a:close/>
                <a:moveTo>
                  <a:pt x="130" y="276"/>
                </a:moveTo>
                <a:cubicBezTo>
                  <a:pt x="134" y="276"/>
                  <a:pt x="134" y="276"/>
                  <a:pt x="134" y="276"/>
                </a:cubicBezTo>
                <a:cubicBezTo>
                  <a:pt x="138" y="276"/>
                  <a:pt x="138" y="276"/>
                  <a:pt x="138" y="276"/>
                </a:cubicBezTo>
                <a:cubicBezTo>
                  <a:pt x="143" y="277"/>
                  <a:pt x="143" y="277"/>
                  <a:pt x="143" y="277"/>
                </a:cubicBezTo>
                <a:cubicBezTo>
                  <a:pt x="149" y="282"/>
                  <a:pt x="149" y="282"/>
                  <a:pt x="149" y="282"/>
                </a:cubicBezTo>
                <a:cubicBezTo>
                  <a:pt x="149" y="282"/>
                  <a:pt x="149" y="282"/>
                  <a:pt x="150" y="282"/>
                </a:cubicBezTo>
                <a:cubicBezTo>
                  <a:pt x="160" y="285"/>
                  <a:pt x="160" y="285"/>
                  <a:pt x="160" y="285"/>
                </a:cubicBezTo>
                <a:cubicBezTo>
                  <a:pt x="160" y="285"/>
                  <a:pt x="160" y="285"/>
                  <a:pt x="160" y="285"/>
                </a:cubicBezTo>
                <a:cubicBezTo>
                  <a:pt x="157" y="284"/>
                  <a:pt x="157" y="284"/>
                  <a:pt x="157" y="284"/>
                </a:cubicBezTo>
                <a:cubicBezTo>
                  <a:pt x="157" y="286"/>
                  <a:pt x="157" y="286"/>
                  <a:pt x="157" y="286"/>
                </a:cubicBezTo>
                <a:cubicBezTo>
                  <a:pt x="163" y="287"/>
                  <a:pt x="163" y="287"/>
                  <a:pt x="163" y="287"/>
                </a:cubicBezTo>
                <a:cubicBezTo>
                  <a:pt x="165" y="289"/>
                  <a:pt x="165" y="289"/>
                  <a:pt x="165" y="289"/>
                </a:cubicBezTo>
                <a:cubicBezTo>
                  <a:pt x="165" y="289"/>
                  <a:pt x="165" y="289"/>
                  <a:pt x="165" y="289"/>
                </a:cubicBezTo>
                <a:cubicBezTo>
                  <a:pt x="165" y="289"/>
                  <a:pt x="165" y="289"/>
                  <a:pt x="165" y="289"/>
                </a:cubicBezTo>
                <a:cubicBezTo>
                  <a:pt x="160" y="289"/>
                  <a:pt x="160" y="289"/>
                  <a:pt x="160" y="289"/>
                </a:cubicBezTo>
                <a:cubicBezTo>
                  <a:pt x="160" y="289"/>
                  <a:pt x="160" y="289"/>
                  <a:pt x="160" y="289"/>
                </a:cubicBezTo>
                <a:cubicBezTo>
                  <a:pt x="160" y="289"/>
                  <a:pt x="160" y="289"/>
                  <a:pt x="160" y="289"/>
                </a:cubicBezTo>
                <a:cubicBezTo>
                  <a:pt x="154" y="290"/>
                  <a:pt x="154" y="290"/>
                  <a:pt x="154" y="290"/>
                </a:cubicBezTo>
                <a:cubicBezTo>
                  <a:pt x="150" y="289"/>
                  <a:pt x="150" y="289"/>
                  <a:pt x="150" y="289"/>
                </a:cubicBezTo>
                <a:cubicBezTo>
                  <a:pt x="150" y="289"/>
                  <a:pt x="150" y="289"/>
                  <a:pt x="150" y="289"/>
                </a:cubicBezTo>
                <a:cubicBezTo>
                  <a:pt x="144" y="288"/>
                  <a:pt x="144" y="288"/>
                  <a:pt x="144" y="288"/>
                </a:cubicBezTo>
                <a:cubicBezTo>
                  <a:pt x="143" y="288"/>
                  <a:pt x="143" y="288"/>
                  <a:pt x="143" y="288"/>
                </a:cubicBezTo>
                <a:cubicBezTo>
                  <a:pt x="142" y="288"/>
                  <a:pt x="142" y="288"/>
                  <a:pt x="142" y="288"/>
                </a:cubicBezTo>
                <a:cubicBezTo>
                  <a:pt x="142" y="288"/>
                  <a:pt x="142" y="288"/>
                  <a:pt x="142" y="288"/>
                </a:cubicBezTo>
                <a:cubicBezTo>
                  <a:pt x="139" y="285"/>
                  <a:pt x="139" y="285"/>
                  <a:pt x="139" y="285"/>
                </a:cubicBezTo>
                <a:cubicBezTo>
                  <a:pt x="139" y="285"/>
                  <a:pt x="139" y="285"/>
                  <a:pt x="139" y="285"/>
                </a:cubicBezTo>
                <a:cubicBezTo>
                  <a:pt x="135" y="282"/>
                  <a:pt x="135" y="282"/>
                  <a:pt x="135" y="282"/>
                </a:cubicBezTo>
                <a:cubicBezTo>
                  <a:pt x="132" y="279"/>
                  <a:pt x="132" y="279"/>
                  <a:pt x="132" y="279"/>
                </a:cubicBezTo>
                <a:lnTo>
                  <a:pt x="130" y="276"/>
                </a:lnTo>
                <a:close/>
                <a:moveTo>
                  <a:pt x="183" y="202"/>
                </a:moveTo>
                <a:cubicBezTo>
                  <a:pt x="182" y="200"/>
                  <a:pt x="182" y="200"/>
                  <a:pt x="182" y="200"/>
                </a:cubicBezTo>
                <a:cubicBezTo>
                  <a:pt x="186" y="203"/>
                  <a:pt x="186" y="203"/>
                  <a:pt x="186" y="203"/>
                </a:cubicBezTo>
                <a:cubicBezTo>
                  <a:pt x="190" y="205"/>
                  <a:pt x="190" y="205"/>
                  <a:pt x="190" y="205"/>
                </a:cubicBezTo>
                <a:cubicBezTo>
                  <a:pt x="193" y="210"/>
                  <a:pt x="193" y="210"/>
                  <a:pt x="193" y="210"/>
                </a:cubicBezTo>
                <a:cubicBezTo>
                  <a:pt x="186" y="206"/>
                  <a:pt x="186" y="206"/>
                  <a:pt x="186" y="206"/>
                </a:cubicBezTo>
                <a:lnTo>
                  <a:pt x="183" y="202"/>
                </a:lnTo>
                <a:close/>
                <a:moveTo>
                  <a:pt x="174" y="190"/>
                </a:moveTo>
                <a:cubicBezTo>
                  <a:pt x="173" y="189"/>
                  <a:pt x="173" y="189"/>
                  <a:pt x="173" y="189"/>
                </a:cubicBezTo>
                <a:cubicBezTo>
                  <a:pt x="174" y="190"/>
                  <a:pt x="174" y="190"/>
                  <a:pt x="174" y="190"/>
                </a:cubicBezTo>
                <a:cubicBezTo>
                  <a:pt x="176" y="192"/>
                  <a:pt x="176" y="192"/>
                  <a:pt x="176" y="192"/>
                </a:cubicBezTo>
                <a:cubicBezTo>
                  <a:pt x="176" y="192"/>
                  <a:pt x="176" y="192"/>
                  <a:pt x="176" y="192"/>
                </a:cubicBezTo>
                <a:lnTo>
                  <a:pt x="174" y="190"/>
                </a:lnTo>
                <a:close/>
                <a:moveTo>
                  <a:pt x="172" y="186"/>
                </a:moveTo>
                <a:cubicBezTo>
                  <a:pt x="171" y="186"/>
                  <a:pt x="171" y="186"/>
                  <a:pt x="171" y="186"/>
                </a:cubicBezTo>
                <a:cubicBezTo>
                  <a:pt x="161" y="178"/>
                  <a:pt x="161" y="178"/>
                  <a:pt x="161" y="178"/>
                </a:cubicBezTo>
                <a:cubicBezTo>
                  <a:pt x="161" y="178"/>
                  <a:pt x="161" y="178"/>
                  <a:pt x="160" y="178"/>
                </a:cubicBezTo>
                <a:cubicBezTo>
                  <a:pt x="160" y="178"/>
                  <a:pt x="160" y="178"/>
                  <a:pt x="160" y="178"/>
                </a:cubicBezTo>
                <a:cubicBezTo>
                  <a:pt x="162" y="171"/>
                  <a:pt x="162" y="171"/>
                  <a:pt x="162" y="171"/>
                </a:cubicBezTo>
                <a:cubicBezTo>
                  <a:pt x="173" y="188"/>
                  <a:pt x="173" y="188"/>
                  <a:pt x="173" y="188"/>
                </a:cubicBezTo>
                <a:cubicBezTo>
                  <a:pt x="172" y="188"/>
                  <a:pt x="172" y="188"/>
                  <a:pt x="172" y="188"/>
                </a:cubicBezTo>
                <a:lnTo>
                  <a:pt x="172" y="186"/>
                </a:lnTo>
                <a:close/>
                <a:moveTo>
                  <a:pt x="143" y="144"/>
                </a:moveTo>
                <a:cubicBezTo>
                  <a:pt x="143" y="144"/>
                  <a:pt x="143" y="144"/>
                  <a:pt x="143" y="144"/>
                </a:cubicBezTo>
                <a:cubicBezTo>
                  <a:pt x="143" y="145"/>
                  <a:pt x="143" y="145"/>
                  <a:pt x="143" y="145"/>
                </a:cubicBezTo>
                <a:cubicBezTo>
                  <a:pt x="142" y="146"/>
                  <a:pt x="142" y="146"/>
                  <a:pt x="142" y="146"/>
                </a:cubicBezTo>
                <a:cubicBezTo>
                  <a:pt x="141" y="143"/>
                  <a:pt x="141" y="143"/>
                  <a:pt x="141" y="143"/>
                </a:cubicBezTo>
                <a:cubicBezTo>
                  <a:pt x="141" y="142"/>
                  <a:pt x="141" y="142"/>
                  <a:pt x="141" y="142"/>
                </a:cubicBezTo>
                <a:lnTo>
                  <a:pt x="143" y="144"/>
                </a:lnTo>
                <a:close/>
                <a:moveTo>
                  <a:pt x="144" y="147"/>
                </a:moveTo>
                <a:cubicBezTo>
                  <a:pt x="145" y="155"/>
                  <a:pt x="145" y="155"/>
                  <a:pt x="145" y="155"/>
                </a:cubicBezTo>
                <a:cubicBezTo>
                  <a:pt x="144" y="152"/>
                  <a:pt x="144" y="152"/>
                  <a:pt x="144" y="152"/>
                </a:cubicBezTo>
                <a:cubicBezTo>
                  <a:pt x="143" y="149"/>
                  <a:pt x="143" y="149"/>
                  <a:pt x="143" y="149"/>
                </a:cubicBezTo>
                <a:lnTo>
                  <a:pt x="144" y="147"/>
                </a:lnTo>
                <a:close/>
                <a:moveTo>
                  <a:pt x="151" y="173"/>
                </a:moveTo>
                <a:cubicBezTo>
                  <a:pt x="152" y="174"/>
                  <a:pt x="152" y="174"/>
                  <a:pt x="152" y="174"/>
                </a:cubicBezTo>
                <a:cubicBezTo>
                  <a:pt x="154" y="176"/>
                  <a:pt x="154" y="176"/>
                  <a:pt x="154" y="176"/>
                </a:cubicBezTo>
                <a:cubicBezTo>
                  <a:pt x="152" y="175"/>
                  <a:pt x="152" y="175"/>
                  <a:pt x="152" y="175"/>
                </a:cubicBezTo>
                <a:lnTo>
                  <a:pt x="151" y="173"/>
                </a:lnTo>
                <a:close/>
                <a:moveTo>
                  <a:pt x="151" y="171"/>
                </a:moveTo>
                <a:cubicBezTo>
                  <a:pt x="151" y="169"/>
                  <a:pt x="151" y="169"/>
                  <a:pt x="151" y="169"/>
                </a:cubicBezTo>
                <a:cubicBezTo>
                  <a:pt x="151" y="169"/>
                  <a:pt x="151" y="168"/>
                  <a:pt x="151" y="168"/>
                </a:cubicBezTo>
                <a:cubicBezTo>
                  <a:pt x="151" y="167"/>
                  <a:pt x="151" y="167"/>
                  <a:pt x="151" y="167"/>
                </a:cubicBezTo>
                <a:cubicBezTo>
                  <a:pt x="153" y="172"/>
                  <a:pt x="153" y="172"/>
                  <a:pt x="153" y="172"/>
                </a:cubicBezTo>
                <a:lnTo>
                  <a:pt x="151" y="171"/>
                </a:lnTo>
                <a:close/>
                <a:moveTo>
                  <a:pt x="139" y="141"/>
                </a:moveTo>
                <a:cubicBezTo>
                  <a:pt x="139" y="141"/>
                  <a:pt x="139" y="141"/>
                  <a:pt x="139" y="141"/>
                </a:cubicBezTo>
                <a:cubicBezTo>
                  <a:pt x="139" y="140"/>
                  <a:pt x="139" y="140"/>
                  <a:pt x="139" y="140"/>
                </a:cubicBezTo>
                <a:lnTo>
                  <a:pt x="139" y="141"/>
                </a:lnTo>
                <a:close/>
                <a:moveTo>
                  <a:pt x="141" y="163"/>
                </a:moveTo>
                <a:cubicBezTo>
                  <a:pt x="141" y="162"/>
                  <a:pt x="141" y="162"/>
                  <a:pt x="141" y="162"/>
                </a:cubicBezTo>
                <a:cubicBezTo>
                  <a:pt x="141" y="158"/>
                  <a:pt x="141" y="158"/>
                  <a:pt x="141" y="158"/>
                </a:cubicBezTo>
                <a:cubicBezTo>
                  <a:pt x="141" y="154"/>
                  <a:pt x="141" y="154"/>
                  <a:pt x="141" y="154"/>
                </a:cubicBezTo>
                <a:cubicBezTo>
                  <a:pt x="142" y="152"/>
                  <a:pt x="142" y="152"/>
                  <a:pt x="142" y="152"/>
                </a:cubicBezTo>
                <a:cubicBezTo>
                  <a:pt x="142" y="152"/>
                  <a:pt x="142" y="152"/>
                  <a:pt x="142" y="152"/>
                </a:cubicBezTo>
                <a:cubicBezTo>
                  <a:pt x="146" y="160"/>
                  <a:pt x="146" y="160"/>
                  <a:pt x="146" y="160"/>
                </a:cubicBezTo>
                <a:cubicBezTo>
                  <a:pt x="149" y="170"/>
                  <a:pt x="149" y="170"/>
                  <a:pt x="149" y="170"/>
                </a:cubicBezTo>
                <a:cubicBezTo>
                  <a:pt x="147" y="168"/>
                  <a:pt x="147" y="168"/>
                  <a:pt x="147" y="168"/>
                </a:cubicBezTo>
                <a:cubicBezTo>
                  <a:pt x="144" y="165"/>
                  <a:pt x="144" y="165"/>
                  <a:pt x="144" y="165"/>
                </a:cubicBezTo>
                <a:cubicBezTo>
                  <a:pt x="144" y="165"/>
                  <a:pt x="144" y="165"/>
                  <a:pt x="144" y="165"/>
                </a:cubicBezTo>
                <a:cubicBezTo>
                  <a:pt x="144" y="165"/>
                  <a:pt x="144" y="165"/>
                  <a:pt x="144" y="165"/>
                </a:cubicBezTo>
                <a:cubicBezTo>
                  <a:pt x="144" y="165"/>
                  <a:pt x="144" y="165"/>
                  <a:pt x="144" y="165"/>
                </a:cubicBezTo>
                <a:lnTo>
                  <a:pt x="141" y="163"/>
                </a:lnTo>
                <a:close/>
                <a:moveTo>
                  <a:pt x="158" y="179"/>
                </a:moveTo>
                <a:cubicBezTo>
                  <a:pt x="159" y="179"/>
                  <a:pt x="159" y="179"/>
                  <a:pt x="159" y="179"/>
                </a:cubicBezTo>
                <a:cubicBezTo>
                  <a:pt x="159" y="182"/>
                  <a:pt x="159" y="182"/>
                  <a:pt x="159" y="182"/>
                </a:cubicBezTo>
                <a:cubicBezTo>
                  <a:pt x="158" y="180"/>
                  <a:pt x="158" y="180"/>
                  <a:pt x="158" y="180"/>
                </a:cubicBezTo>
                <a:lnTo>
                  <a:pt x="158" y="179"/>
                </a:lnTo>
                <a:close/>
                <a:moveTo>
                  <a:pt x="170" y="187"/>
                </a:moveTo>
                <a:cubicBezTo>
                  <a:pt x="169" y="187"/>
                  <a:pt x="169" y="187"/>
                  <a:pt x="169" y="187"/>
                </a:cubicBezTo>
                <a:cubicBezTo>
                  <a:pt x="165" y="187"/>
                  <a:pt x="165" y="187"/>
                  <a:pt x="165" y="187"/>
                </a:cubicBezTo>
                <a:cubicBezTo>
                  <a:pt x="164" y="185"/>
                  <a:pt x="164" y="185"/>
                  <a:pt x="164" y="185"/>
                </a:cubicBezTo>
                <a:cubicBezTo>
                  <a:pt x="161" y="182"/>
                  <a:pt x="161" y="182"/>
                  <a:pt x="161" y="182"/>
                </a:cubicBezTo>
                <a:cubicBezTo>
                  <a:pt x="160" y="180"/>
                  <a:pt x="160" y="180"/>
                  <a:pt x="160" y="180"/>
                </a:cubicBezTo>
                <a:lnTo>
                  <a:pt x="170" y="187"/>
                </a:lnTo>
                <a:close/>
                <a:moveTo>
                  <a:pt x="167" y="189"/>
                </a:moveTo>
                <a:cubicBezTo>
                  <a:pt x="169" y="189"/>
                  <a:pt x="169" y="189"/>
                  <a:pt x="169" y="189"/>
                </a:cubicBezTo>
                <a:cubicBezTo>
                  <a:pt x="171" y="189"/>
                  <a:pt x="171" y="189"/>
                  <a:pt x="171" y="189"/>
                </a:cubicBezTo>
                <a:cubicBezTo>
                  <a:pt x="172" y="191"/>
                  <a:pt x="172" y="191"/>
                  <a:pt x="172" y="191"/>
                </a:cubicBezTo>
                <a:cubicBezTo>
                  <a:pt x="172" y="191"/>
                  <a:pt x="172" y="191"/>
                  <a:pt x="172" y="191"/>
                </a:cubicBezTo>
                <a:cubicBezTo>
                  <a:pt x="174" y="193"/>
                  <a:pt x="174" y="193"/>
                  <a:pt x="174" y="193"/>
                </a:cubicBezTo>
                <a:cubicBezTo>
                  <a:pt x="171" y="192"/>
                  <a:pt x="171" y="192"/>
                  <a:pt x="171" y="192"/>
                </a:cubicBezTo>
                <a:lnTo>
                  <a:pt x="167" y="189"/>
                </a:lnTo>
                <a:close/>
                <a:moveTo>
                  <a:pt x="175" y="196"/>
                </a:moveTo>
                <a:cubicBezTo>
                  <a:pt x="179" y="199"/>
                  <a:pt x="179" y="199"/>
                  <a:pt x="179" y="199"/>
                </a:cubicBezTo>
                <a:cubicBezTo>
                  <a:pt x="180" y="199"/>
                  <a:pt x="180" y="199"/>
                  <a:pt x="180" y="199"/>
                </a:cubicBezTo>
                <a:cubicBezTo>
                  <a:pt x="181" y="201"/>
                  <a:pt x="181" y="201"/>
                  <a:pt x="181" y="201"/>
                </a:cubicBezTo>
                <a:cubicBezTo>
                  <a:pt x="180" y="201"/>
                  <a:pt x="180" y="201"/>
                  <a:pt x="180" y="201"/>
                </a:cubicBezTo>
                <a:cubicBezTo>
                  <a:pt x="178" y="199"/>
                  <a:pt x="178" y="199"/>
                  <a:pt x="178" y="199"/>
                </a:cubicBezTo>
                <a:cubicBezTo>
                  <a:pt x="178" y="198"/>
                  <a:pt x="178" y="198"/>
                  <a:pt x="178" y="198"/>
                </a:cubicBezTo>
                <a:cubicBezTo>
                  <a:pt x="177" y="198"/>
                  <a:pt x="177" y="198"/>
                  <a:pt x="177" y="198"/>
                </a:cubicBezTo>
                <a:cubicBezTo>
                  <a:pt x="174" y="195"/>
                  <a:pt x="174" y="195"/>
                  <a:pt x="174" y="195"/>
                </a:cubicBezTo>
                <a:lnTo>
                  <a:pt x="175" y="196"/>
                </a:lnTo>
                <a:close/>
                <a:moveTo>
                  <a:pt x="213" y="230"/>
                </a:moveTo>
                <a:cubicBezTo>
                  <a:pt x="213" y="230"/>
                  <a:pt x="213" y="230"/>
                  <a:pt x="213" y="230"/>
                </a:cubicBezTo>
                <a:cubicBezTo>
                  <a:pt x="212" y="229"/>
                  <a:pt x="212" y="229"/>
                  <a:pt x="212" y="229"/>
                </a:cubicBezTo>
                <a:cubicBezTo>
                  <a:pt x="212" y="229"/>
                  <a:pt x="212" y="229"/>
                  <a:pt x="212" y="229"/>
                </a:cubicBezTo>
                <a:lnTo>
                  <a:pt x="213" y="230"/>
                </a:lnTo>
                <a:close/>
                <a:moveTo>
                  <a:pt x="285" y="298"/>
                </a:moveTo>
                <a:cubicBezTo>
                  <a:pt x="283" y="296"/>
                  <a:pt x="283" y="296"/>
                  <a:pt x="283" y="296"/>
                </a:cubicBezTo>
                <a:cubicBezTo>
                  <a:pt x="282" y="295"/>
                  <a:pt x="282" y="295"/>
                  <a:pt x="282" y="295"/>
                </a:cubicBezTo>
                <a:cubicBezTo>
                  <a:pt x="279" y="292"/>
                  <a:pt x="279" y="292"/>
                  <a:pt x="279" y="292"/>
                </a:cubicBezTo>
                <a:cubicBezTo>
                  <a:pt x="279" y="292"/>
                  <a:pt x="279" y="292"/>
                  <a:pt x="279" y="292"/>
                </a:cubicBezTo>
                <a:cubicBezTo>
                  <a:pt x="279" y="292"/>
                  <a:pt x="279" y="292"/>
                  <a:pt x="279" y="292"/>
                </a:cubicBezTo>
                <a:cubicBezTo>
                  <a:pt x="274" y="286"/>
                  <a:pt x="274" y="286"/>
                  <a:pt x="274" y="286"/>
                </a:cubicBezTo>
                <a:cubicBezTo>
                  <a:pt x="272" y="281"/>
                  <a:pt x="272" y="281"/>
                  <a:pt x="272" y="281"/>
                </a:cubicBezTo>
                <a:cubicBezTo>
                  <a:pt x="272" y="281"/>
                  <a:pt x="272" y="281"/>
                  <a:pt x="272" y="281"/>
                </a:cubicBezTo>
                <a:cubicBezTo>
                  <a:pt x="269" y="278"/>
                  <a:pt x="269" y="278"/>
                  <a:pt x="269" y="278"/>
                </a:cubicBezTo>
                <a:cubicBezTo>
                  <a:pt x="268" y="278"/>
                  <a:pt x="268" y="278"/>
                  <a:pt x="268" y="278"/>
                </a:cubicBezTo>
                <a:cubicBezTo>
                  <a:pt x="264" y="276"/>
                  <a:pt x="264" y="276"/>
                  <a:pt x="264" y="276"/>
                </a:cubicBezTo>
                <a:cubicBezTo>
                  <a:pt x="247" y="262"/>
                  <a:pt x="247" y="262"/>
                  <a:pt x="247" y="262"/>
                </a:cubicBezTo>
                <a:cubicBezTo>
                  <a:pt x="247" y="262"/>
                  <a:pt x="247" y="262"/>
                  <a:pt x="247" y="262"/>
                </a:cubicBezTo>
                <a:cubicBezTo>
                  <a:pt x="246" y="262"/>
                  <a:pt x="246" y="262"/>
                  <a:pt x="246" y="262"/>
                </a:cubicBezTo>
                <a:cubicBezTo>
                  <a:pt x="244" y="259"/>
                  <a:pt x="244" y="259"/>
                  <a:pt x="244" y="259"/>
                </a:cubicBezTo>
                <a:cubicBezTo>
                  <a:pt x="248" y="259"/>
                  <a:pt x="248" y="259"/>
                  <a:pt x="248" y="259"/>
                </a:cubicBezTo>
                <a:cubicBezTo>
                  <a:pt x="249" y="260"/>
                  <a:pt x="249" y="260"/>
                  <a:pt x="249" y="260"/>
                </a:cubicBezTo>
                <a:cubicBezTo>
                  <a:pt x="249" y="260"/>
                  <a:pt x="249" y="260"/>
                  <a:pt x="249" y="260"/>
                </a:cubicBezTo>
                <a:cubicBezTo>
                  <a:pt x="255" y="260"/>
                  <a:pt x="255" y="260"/>
                  <a:pt x="255" y="260"/>
                </a:cubicBezTo>
                <a:cubicBezTo>
                  <a:pt x="257" y="260"/>
                  <a:pt x="257" y="260"/>
                  <a:pt x="257" y="260"/>
                </a:cubicBezTo>
                <a:cubicBezTo>
                  <a:pt x="261" y="262"/>
                  <a:pt x="261" y="262"/>
                  <a:pt x="261" y="262"/>
                </a:cubicBezTo>
                <a:cubicBezTo>
                  <a:pt x="265" y="262"/>
                  <a:pt x="265" y="262"/>
                  <a:pt x="265" y="262"/>
                </a:cubicBezTo>
                <a:cubicBezTo>
                  <a:pt x="278" y="272"/>
                  <a:pt x="278" y="272"/>
                  <a:pt x="278" y="272"/>
                </a:cubicBezTo>
                <a:cubicBezTo>
                  <a:pt x="287" y="285"/>
                  <a:pt x="287" y="285"/>
                  <a:pt x="287" y="285"/>
                </a:cubicBezTo>
                <a:cubicBezTo>
                  <a:pt x="288" y="289"/>
                  <a:pt x="288" y="289"/>
                  <a:pt x="288" y="289"/>
                </a:cubicBezTo>
                <a:cubicBezTo>
                  <a:pt x="289" y="300"/>
                  <a:pt x="289" y="300"/>
                  <a:pt x="289" y="300"/>
                </a:cubicBezTo>
                <a:lnTo>
                  <a:pt x="285" y="298"/>
                </a:lnTo>
                <a:close/>
                <a:moveTo>
                  <a:pt x="237" y="268"/>
                </a:moveTo>
                <a:cubicBezTo>
                  <a:pt x="235" y="266"/>
                  <a:pt x="235" y="266"/>
                  <a:pt x="235" y="266"/>
                </a:cubicBezTo>
                <a:cubicBezTo>
                  <a:pt x="231" y="258"/>
                  <a:pt x="231" y="258"/>
                  <a:pt x="231" y="258"/>
                </a:cubicBezTo>
                <a:cubicBezTo>
                  <a:pt x="241" y="262"/>
                  <a:pt x="241" y="262"/>
                  <a:pt x="241" y="262"/>
                </a:cubicBezTo>
                <a:cubicBezTo>
                  <a:pt x="252" y="274"/>
                  <a:pt x="252" y="274"/>
                  <a:pt x="252" y="274"/>
                </a:cubicBezTo>
                <a:cubicBezTo>
                  <a:pt x="241" y="269"/>
                  <a:pt x="241" y="269"/>
                  <a:pt x="241" y="269"/>
                </a:cubicBezTo>
                <a:cubicBezTo>
                  <a:pt x="241" y="268"/>
                  <a:pt x="241" y="268"/>
                  <a:pt x="241" y="268"/>
                </a:cubicBezTo>
                <a:lnTo>
                  <a:pt x="237" y="268"/>
                </a:lnTo>
                <a:close/>
                <a:moveTo>
                  <a:pt x="243" y="261"/>
                </a:moveTo>
                <a:cubicBezTo>
                  <a:pt x="243" y="261"/>
                  <a:pt x="243" y="261"/>
                  <a:pt x="243" y="261"/>
                </a:cubicBezTo>
                <a:cubicBezTo>
                  <a:pt x="243" y="261"/>
                  <a:pt x="243" y="261"/>
                  <a:pt x="243" y="261"/>
                </a:cubicBezTo>
                <a:cubicBezTo>
                  <a:pt x="243" y="261"/>
                  <a:pt x="243" y="261"/>
                  <a:pt x="243" y="261"/>
                </a:cubicBezTo>
                <a:cubicBezTo>
                  <a:pt x="243" y="261"/>
                  <a:pt x="243" y="261"/>
                  <a:pt x="243" y="261"/>
                </a:cubicBezTo>
                <a:cubicBezTo>
                  <a:pt x="241" y="260"/>
                  <a:pt x="241" y="260"/>
                  <a:pt x="241" y="260"/>
                </a:cubicBezTo>
                <a:cubicBezTo>
                  <a:pt x="242" y="259"/>
                  <a:pt x="242" y="259"/>
                  <a:pt x="242" y="259"/>
                </a:cubicBezTo>
                <a:lnTo>
                  <a:pt x="243" y="261"/>
                </a:lnTo>
                <a:close/>
                <a:moveTo>
                  <a:pt x="241" y="258"/>
                </a:moveTo>
                <a:cubicBezTo>
                  <a:pt x="238" y="258"/>
                  <a:pt x="238" y="258"/>
                  <a:pt x="238" y="258"/>
                </a:cubicBezTo>
                <a:cubicBezTo>
                  <a:pt x="235" y="256"/>
                  <a:pt x="235" y="256"/>
                  <a:pt x="235" y="256"/>
                </a:cubicBezTo>
                <a:cubicBezTo>
                  <a:pt x="235" y="256"/>
                  <a:pt x="235" y="256"/>
                  <a:pt x="235" y="256"/>
                </a:cubicBezTo>
                <a:cubicBezTo>
                  <a:pt x="232" y="256"/>
                  <a:pt x="232" y="256"/>
                  <a:pt x="232" y="256"/>
                </a:cubicBezTo>
                <a:cubicBezTo>
                  <a:pt x="232" y="256"/>
                  <a:pt x="232" y="256"/>
                  <a:pt x="232" y="256"/>
                </a:cubicBezTo>
                <a:cubicBezTo>
                  <a:pt x="237" y="256"/>
                  <a:pt x="237" y="256"/>
                  <a:pt x="237" y="256"/>
                </a:cubicBezTo>
                <a:cubicBezTo>
                  <a:pt x="239" y="256"/>
                  <a:pt x="239" y="256"/>
                  <a:pt x="239" y="256"/>
                </a:cubicBezTo>
                <a:lnTo>
                  <a:pt x="241" y="258"/>
                </a:lnTo>
                <a:close/>
                <a:moveTo>
                  <a:pt x="224" y="244"/>
                </a:moveTo>
                <a:cubicBezTo>
                  <a:pt x="226" y="246"/>
                  <a:pt x="226" y="246"/>
                  <a:pt x="226" y="246"/>
                </a:cubicBezTo>
                <a:cubicBezTo>
                  <a:pt x="226" y="248"/>
                  <a:pt x="226" y="248"/>
                  <a:pt x="226" y="248"/>
                </a:cubicBezTo>
                <a:lnTo>
                  <a:pt x="224" y="244"/>
                </a:lnTo>
                <a:close/>
                <a:moveTo>
                  <a:pt x="245" y="263"/>
                </a:moveTo>
                <a:cubicBezTo>
                  <a:pt x="245" y="263"/>
                  <a:pt x="245" y="263"/>
                  <a:pt x="245" y="263"/>
                </a:cubicBezTo>
                <a:cubicBezTo>
                  <a:pt x="249" y="269"/>
                  <a:pt x="249" y="269"/>
                  <a:pt x="249" y="269"/>
                </a:cubicBezTo>
                <a:cubicBezTo>
                  <a:pt x="242" y="262"/>
                  <a:pt x="242" y="262"/>
                  <a:pt x="242" y="262"/>
                </a:cubicBezTo>
                <a:lnTo>
                  <a:pt x="245" y="263"/>
                </a:lnTo>
                <a:close/>
                <a:moveTo>
                  <a:pt x="258" y="277"/>
                </a:moveTo>
                <a:cubicBezTo>
                  <a:pt x="257" y="277"/>
                  <a:pt x="257" y="277"/>
                  <a:pt x="257" y="277"/>
                </a:cubicBezTo>
                <a:cubicBezTo>
                  <a:pt x="256" y="276"/>
                  <a:pt x="256" y="276"/>
                  <a:pt x="256" y="276"/>
                </a:cubicBezTo>
                <a:cubicBezTo>
                  <a:pt x="249" y="266"/>
                  <a:pt x="249" y="266"/>
                  <a:pt x="249" y="266"/>
                </a:cubicBezTo>
                <a:cubicBezTo>
                  <a:pt x="264" y="277"/>
                  <a:pt x="264" y="277"/>
                  <a:pt x="264" y="277"/>
                </a:cubicBezTo>
                <a:cubicBezTo>
                  <a:pt x="268" y="279"/>
                  <a:pt x="268" y="279"/>
                  <a:pt x="268" y="279"/>
                </a:cubicBezTo>
                <a:cubicBezTo>
                  <a:pt x="271" y="282"/>
                  <a:pt x="271" y="282"/>
                  <a:pt x="271" y="282"/>
                </a:cubicBezTo>
                <a:cubicBezTo>
                  <a:pt x="272" y="284"/>
                  <a:pt x="272" y="284"/>
                  <a:pt x="272" y="284"/>
                </a:cubicBezTo>
                <a:lnTo>
                  <a:pt x="258" y="277"/>
                </a:lnTo>
                <a:close/>
                <a:moveTo>
                  <a:pt x="236" y="253"/>
                </a:moveTo>
                <a:cubicBezTo>
                  <a:pt x="237" y="254"/>
                  <a:pt x="237" y="254"/>
                  <a:pt x="237" y="254"/>
                </a:cubicBezTo>
                <a:cubicBezTo>
                  <a:pt x="237" y="254"/>
                  <a:pt x="237" y="254"/>
                  <a:pt x="237" y="254"/>
                </a:cubicBezTo>
                <a:cubicBezTo>
                  <a:pt x="237" y="254"/>
                  <a:pt x="237" y="254"/>
                  <a:pt x="237" y="254"/>
                </a:cubicBezTo>
                <a:cubicBezTo>
                  <a:pt x="237" y="254"/>
                  <a:pt x="237" y="254"/>
                  <a:pt x="237" y="254"/>
                </a:cubicBezTo>
                <a:cubicBezTo>
                  <a:pt x="232" y="254"/>
                  <a:pt x="232" y="254"/>
                  <a:pt x="232" y="254"/>
                </a:cubicBezTo>
                <a:cubicBezTo>
                  <a:pt x="229" y="254"/>
                  <a:pt x="229" y="254"/>
                  <a:pt x="229" y="254"/>
                </a:cubicBezTo>
                <a:cubicBezTo>
                  <a:pt x="227" y="250"/>
                  <a:pt x="227" y="250"/>
                  <a:pt x="227" y="250"/>
                </a:cubicBezTo>
                <a:cubicBezTo>
                  <a:pt x="227" y="247"/>
                  <a:pt x="227" y="247"/>
                  <a:pt x="227" y="247"/>
                </a:cubicBezTo>
                <a:cubicBezTo>
                  <a:pt x="232" y="251"/>
                  <a:pt x="232" y="251"/>
                  <a:pt x="232" y="251"/>
                </a:cubicBezTo>
                <a:cubicBezTo>
                  <a:pt x="232" y="251"/>
                  <a:pt x="232" y="251"/>
                  <a:pt x="232" y="251"/>
                </a:cubicBezTo>
                <a:lnTo>
                  <a:pt x="236" y="253"/>
                </a:lnTo>
                <a:close/>
                <a:moveTo>
                  <a:pt x="272" y="286"/>
                </a:moveTo>
                <a:cubicBezTo>
                  <a:pt x="273" y="287"/>
                  <a:pt x="273" y="287"/>
                  <a:pt x="273" y="287"/>
                </a:cubicBezTo>
                <a:cubicBezTo>
                  <a:pt x="274" y="288"/>
                  <a:pt x="274" y="288"/>
                  <a:pt x="274" y="288"/>
                </a:cubicBezTo>
                <a:cubicBezTo>
                  <a:pt x="268" y="284"/>
                  <a:pt x="268" y="284"/>
                  <a:pt x="268" y="284"/>
                </a:cubicBezTo>
                <a:cubicBezTo>
                  <a:pt x="264" y="282"/>
                  <a:pt x="264" y="282"/>
                  <a:pt x="264" y="282"/>
                </a:cubicBezTo>
                <a:lnTo>
                  <a:pt x="272" y="286"/>
                </a:lnTo>
                <a:close/>
                <a:moveTo>
                  <a:pt x="244" y="258"/>
                </a:moveTo>
                <a:cubicBezTo>
                  <a:pt x="243" y="258"/>
                  <a:pt x="243" y="258"/>
                  <a:pt x="243" y="258"/>
                </a:cubicBezTo>
                <a:cubicBezTo>
                  <a:pt x="242" y="257"/>
                  <a:pt x="242" y="257"/>
                  <a:pt x="242" y="257"/>
                </a:cubicBezTo>
                <a:lnTo>
                  <a:pt x="244" y="258"/>
                </a:lnTo>
                <a:close/>
                <a:moveTo>
                  <a:pt x="233" y="250"/>
                </a:moveTo>
                <a:cubicBezTo>
                  <a:pt x="232" y="249"/>
                  <a:pt x="232" y="249"/>
                  <a:pt x="232" y="249"/>
                </a:cubicBezTo>
                <a:cubicBezTo>
                  <a:pt x="234" y="250"/>
                  <a:pt x="234" y="250"/>
                  <a:pt x="234" y="250"/>
                </a:cubicBezTo>
                <a:cubicBezTo>
                  <a:pt x="234" y="250"/>
                  <a:pt x="234" y="250"/>
                  <a:pt x="234" y="250"/>
                </a:cubicBezTo>
                <a:lnTo>
                  <a:pt x="233" y="250"/>
                </a:lnTo>
                <a:close/>
                <a:moveTo>
                  <a:pt x="208" y="234"/>
                </a:moveTo>
                <a:cubicBezTo>
                  <a:pt x="209" y="235"/>
                  <a:pt x="209" y="235"/>
                  <a:pt x="209" y="235"/>
                </a:cubicBezTo>
                <a:cubicBezTo>
                  <a:pt x="208" y="234"/>
                  <a:pt x="208" y="234"/>
                  <a:pt x="208" y="234"/>
                </a:cubicBezTo>
                <a:cubicBezTo>
                  <a:pt x="207" y="233"/>
                  <a:pt x="207" y="233"/>
                  <a:pt x="207" y="233"/>
                </a:cubicBezTo>
                <a:lnTo>
                  <a:pt x="208" y="234"/>
                </a:lnTo>
                <a:close/>
                <a:moveTo>
                  <a:pt x="210" y="238"/>
                </a:moveTo>
                <a:cubicBezTo>
                  <a:pt x="210" y="238"/>
                  <a:pt x="210" y="238"/>
                  <a:pt x="210" y="238"/>
                </a:cubicBezTo>
                <a:cubicBezTo>
                  <a:pt x="211" y="238"/>
                  <a:pt x="211" y="238"/>
                  <a:pt x="211" y="238"/>
                </a:cubicBezTo>
                <a:cubicBezTo>
                  <a:pt x="212" y="239"/>
                  <a:pt x="212" y="239"/>
                  <a:pt x="212" y="239"/>
                </a:cubicBezTo>
                <a:cubicBezTo>
                  <a:pt x="212" y="239"/>
                  <a:pt x="212" y="239"/>
                  <a:pt x="212" y="239"/>
                </a:cubicBezTo>
                <a:cubicBezTo>
                  <a:pt x="211" y="239"/>
                  <a:pt x="211" y="239"/>
                  <a:pt x="211" y="239"/>
                </a:cubicBezTo>
                <a:cubicBezTo>
                  <a:pt x="208" y="239"/>
                  <a:pt x="208" y="239"/>
                  <a:pt x="208" y="239"/>
                </a:cubicBezTo>
                <a:lnTo>
                  <a:pt x="210" y="238"/>
                </a:lnTo>
                <a:close/>
                <a:moveTo>
                  <a:pt x="166" y="287"/>
                </a:moveTo>
                <a:cubicBezTo>
                  <a:pt x="166" y="287"/>
                  <a:pt x="166" y="287"/>
                  <a:pt x="166" y="287"/>
                </a:cubicBezTo>
                <a:cubicBezTo>
                  <a:pt x="167" y="288"/>
                  <a:pt x="167" y="288"/>
                  <a:pt x="167" y="288"/>
                </a:cubicBezTo>
                <a:cubicBezTo>
                  <a:pt x="166" y="287"/>
                  <a:pt x="166" y="287"/>
                  <a:pt x="166" y="287"/>
                </a:cubicBezTo>
                <a:close/>
                <a:moveTo>
                  <a:pt x="167" y="288"/>
                </a:moveTo>
                <a:cubicBezTo>
                  <a:pt x="169" y="287"/>
                  <a:pt x="169" y="287"/>
                  <a:pt x="169" y="287"/>
                </a:cubicBezTo>
                <a:cubicBezTo>
                  <a:pt x="171" y="288"/>
                  <a:pt x="171" y="288"/>
                  <a:pt x="171" y="288"/>
                </a:cubicBezTo>
                <a:cubicBezTo>
                  <a:pt x="172" y="288"/>
                  <a:pt x="172" y="288"/>
                  <a:pt x="172" y="288"/>
                </a:cubicBezTo>
                <a:cubicBezTo>
                  <a:pt x="170" y="289"/>
                  <a:pt x="170" y="289"/>
                  <a:pt x="170" y="289"/>
                </a:cubicBezTo>
                <a:lnTo>
                  <a:pt x="167" y="288"/>
                </a:lnTo>
                <a:close/>
                <a:moveTo>
                  <a:pt x="178" y="286"/>
                </a:moveTo>
                <a:cubicBezTo>
                  <a:pt x="178" y="286"/>
                  <a:pt x="178" y="286"/>
                  <a:pt x="178" y="286"/>
                </a:cubicBezTo>
                <a:cubicBezTo>
                  <a:pt x="182" y="286"/>
                  <a:pt x="182" y="286"/>
                  <a:pt x="182" y="286"/>
                </a:cubicBezTo>
                <a:cubicBezTo>
                  <a:pt x="187" y="287"/>
                  <a:pt x="187" y="287"/>
                  <a:pt x="187" y="287"/>
                </a:cubicBezTo>
                <a:cubicBezTo>
                  <a:pt x="174" y="288"/>
                  <a:pt x="174" y="288"/>
                  <a:pt x="174" y="288"/>
                </a:cubicBezTo>
                <a:cubicBezTo>
                  <a:pt x="172" y="286"/>
                  <a:pt x="172" y="286"/>
                  <a:pt x="172" y="286"/>
                </a:cubicBezTo>
                <a:cubicBezTo>
                  <a:pt x="176" y="286"/>
                  <a:pt x="176" y="286"/>
                  <a:pt x="176" y="286"/>
                </a:cubicBezTo>
                <a:lnTo>
                  <a:pt x="178" y="286"/>
                </a:lnTo>
                <a:close/>
                <a:moveTo>
                  <a:pt x="223" y="287"/>
                </a:moveTo>
                <a:cubicBezTo>
                  <a:pt x="225" y="287"/>
                  <a:pt x="225" y="287"/>
                  <a:pt x="225" y="287"/>
                </a:cubicBezTo>
                <a:cubicBezTo>
                  <a:pt x="223" y="288"/>
                  <a:pt x="223" y="288"/>
                  <a:pt x="223" y="288"/>
                </a:cubicBezTo>
                <a:cubicBezTo>
                  <a:pt x="218" y="286"/>
                  <a:pt x="218" y="286"/>
                  <a:pt x="218" y="286"/>
                </a:cubicBezTo>
                <a:lnTo>
                  <a:pt x="223" y="287"/>
                </a:lnTo>
                <a:close/>
                <a:moveTo>
                  <a:pt x="214" y="287"/>
                </a:moveTo>
                <a:cubicBezTo>
                  <a:pt x="214" y="287"/>
                  <a:pt x="214" y="287"/>
                  <a:pt x="215" y="287"/>
                </a:cubicBezTo>
                <a:cubicBezTo>
                  <a:pt x="217" y="288"/>
                  <a:pt x="217" y="288"/>
                  <a:pt x="217" y="288"/>
                </a:cubicBezTo>
                <a:cubicBezTo>
                  <a:pt x="213" y="287"/>
                  <a:pt x="213" y="287"/>
                  <a:pt x="213" y="287"/>
                </a:cubicBezTo>
                <a:cubicBezTo>
                  <a:pt x="213" y="287"/>
                  <a:pt x="213" y="287"/>
                  <a:pt x="213" y="287"/>
                </a:cubicBezTo>
                <a:cubicBezTo>
                  <a:pt x="213" y="287"/>
                  <a:pt x="213" y="287"/>
                  <a:pt x="213" y="287"/>
                </a:cubicBezTo>
                <a:cubicBezTo>
                  <a:pt x="212" y="287"/>
                  <a:pt x="212" y="287"/>
                  <a:pt x="212" y="287"/>
                </a:cubicBezTo>
                <a:cubicBezTo>
                  <a:pt x="213" y="287"/>
                  <a:pt x="213" y="287"/>
                  <a:pt x="213" y="287"/>
                </a:cubicBezTo>
                <a:lnTo>
                  <a:pt x="214" y="287"/>
                </a:lnTo>
                <a:close/>
                <a:moveTo>
                  <a:pt x="208" y="289"/>
                </a:moveTo>
                <a:cubicBezTo>
                  <a:pt x="209" y="289"/>
                  <a:pt x="209" y="289"/>
                  <a:pt x="209" y="289"/>
                </a:cubicBezTo>
                <a:cubicBezTo>
                  <a:pt x="208" y="289"/>
                  <a:pt x="208" y="289"/>
                  <a:pt x="208" y="289"/>
                </a:cubicBezTo>
                <a:cubicBezTo>
                  <a:pt x="208" y="289"/>
                  <a:pt x="208" y="289"/>
                  <a:pt x="208" y="289"/>
                </a:cubicBezTo>
                <a:cubicBezTo>
                  <a:pt x="208" y="289"/>
                  <a:pt x="208" y="289"/>
                  <a:pt x="208" y="289"/>
                </a:cubicBezTo>
                <a:close/>
                <a:moveTo>
                  <a:pt x="198" y="288"/>
                </a:moveTo>
                <a:cubicBezTo>
                  <a:pt x="203" y="288"/>
                  <a:pt x="203" y="288"/>
                  <a:pt x="203" y="288"/>
                </a:cubicBezTo>
                <a:cubicBezTo>
                  <a:pt x="204" y="289"/>
                  <a:pt x="204" y="289"/>
                  <a:pt x="204" y="289"/>
                </a:cubicBezTo>
                <a:cubicBezTo>
                  <a:pt x="200" y="288"/>
                  <a:pt x="200" y="288"/>
                  <a:pt x="200" y="288"/>
                </a:cubicBezTo>
                <a:cubicBezTo>
                  <a:pt x="197" y="288"/>
                  <a:pt x="197" y="288"/>
                  <a:pt x="197" y="288"/>
                </a:cubicBezTo>
                <a:cubicBezTo>
                  <a:pt x="194" y="288"/>
                  <a:pt x="194" y="288"/>
                  <a:pt x="194" y="288"/>
                </a:cubicBezTo>
                <a:cubicBezTo>
                  <a:pt x="195" y="288"/>
                  <a:pt x="195" y="288"/>
                  <a:pt x="195" y="288"/>
                </a:cubicBezTo>
                <a:lnTo>
                  <a:pt x="198" y="288"/>
                </a:lnTo>
                <a:close/>
                <a:moveTo>
                  <a:pt x="234" y="285"/>
                </a:moveTo>
                <a:cubicBezTo>
                  <a:pt x="231" y="285"/>
                  <a:pt x="231" y="285"/>
                  <a:pt x="231" y="285"/>
                </a:cubicBezTo>
                <a:cubicBezTo>
                  <a:pt x="231" y="285"/>
                  <a:pt x="231" y="285"/>
                  <a:pt x="231" y="285"/>
                </a:cubicBezTo>
                <a:cubicBezTo>
                  <a:pt x="234" y="284"/>
                  <a:pt x="234" y="284"/>
                  <a:pt x="234" y="284"/>
                </a:cubicBezTo>
                <a:lnTo>
                  <a:pt x="234" y="285"/>
                </a:lnTo>
                <a:close/>
                <a:moveTo>
                  <a:pt x="258" y="283"/>
                </a:moveTo>
                <a:cubicBezTo>
                  <a:pt x="249" y="284"/>
                  <a:pt x="249" y="284"/>
                  <a:pt x="249" y="284"/>
                </a:cubicBezTo>
                <a:cubicBezTo>
                  <a:pt x="249" y="284"/>
                  <a:pt x="249" y="284"/>
                  <a:pt x="249" y="284"/>
                </a:cubicBezTo>
                <a:cubicBezTo>
                  <a:pt x="249" y="284"/>
                  <a:pt x="249" y="284"/>
                  <a:pt x="249" y="284"/>
                </a:cubicBezTo>
                <a:cubicBezTo>
                  <a:pt x="247" y="284"/>
                  <a:pt x="247" y="284"/>
                  <a:pt x="247" y="284"/>
                </a:cubicBezTo>
                <a:cubicBezTo>
                  <a:pt x="244" y="282"/>
                  <a:pt x="244" y="282"/>
                  <a:pt x="244" y="282"/>
                </a:cubicBezTo>
                <a:cubicBezTo>
                  <a:pt x="244" y="282"/>
                  <a:pt x="243" y="282"/>
                  <a:pt x="243" y="282"/>
                </a:cubicBezTo>
                <a:cubicBezTo>
                  <a:pt x="242" y="282"/>
                  <a:pt x="242" y="282"/>
                  <a:pt x="242" y="282"/>
                </a:cubicBezTo>
                <a:cubicBezTo>
                  <a:pt x="239" y="274"/>
                  <a:pt x="239" y="274"/>
                  <a:pt x="239" y="274"/>
                </a:cubicBezTo>
                <a:cubicBezTo>
                  <a:pt x="239" y="274"/>
                  <a:pt x="239" y="273"/>
                  <a:pt x="239" y="273"/>
                </a:cubicBezTo>
                <a:cubicBezTo>
                  <a:pt x="237" y="269"/>
                  <a:pt x="237" y="269"/>
                  <a:pt x="237" y="269"/>
                </a:cubicBezTo>
                <a:cubicBezTo>
                  <a:pt x="241" y="270"/>
                  <a:pt x="241" y="270"/>
                  <a:pt x="241" y="270"/>
                </a:cubicBezTo>
                <a:cubicBezTo>
                  <a:pt x="253" y="276"/>
                  <a:pt x="253" y="276"/>
                  <a:pt x="253" y="276"/>
                </a:cubicBezTo>
                <a:cubicBezTo>
                  <a:pt x="256" y="277"/>
                  <a:pt x="256" y="277"/>
                  <a:pt x="256" y="277"/>
                </a:cubicBezTo>
                <a:cubicBezTo>
                  <a:pt x="256" y="278"/>
                  <a:pt x="256" y="278"/>
                  <a:pt x="256" y="278"/>
                </a:cubicBezTo>
                <a:cubicBezTo>
                  <a:pt x="256" y="278"/>
                  <a:pt x="256" y="278"/>
                  <a:pt x="256" y="278"/>
                </a:cubicBezTo>
                <a:cubicBezTo>
                  <a:pt x="266" y="285"/>
                  <a:pt x="266" y="285"/>
                  <a:pt x="266" y="285"/>
                </a:cubicBezTo>
                <a:cubicBezTo>
                  <a:pt x="258" y="283"/>
                  <a:pt x="258" y="283"/>
                  <a:pt x="258" y="283"/>
                </a:cubicBezTo>
                <a:cubicBezTo>
                  <a:pt x="258" y="283"/>
                  <a:pt x="258" y="283"/>
                  <a:pt x="258" y="283"/>
                </a:cubicBezTo>
                <a:close/>
                <a:moveTo>
                  <a:pt x="243" y="256"/>
                </a:moveTo>
                <a:cubicBezTo>
                  <a:pt x="240" y="255"/>
                  <a:pt x="240" y="255"/>
                  <a:pt x="240" y="255"/>
                </a:cubicBezTo>
                <a:cubicBezTo>
                  <a:pt x="240" y="255"/>
                  <a:pt x="240" y="255"/>
                  <a:pt x="240" y="255"/>
                </a:cubicBezTo>
                <a:cubicBezTo>
                  <a:pt x="240" y="255"/>
                  <a:pt x="240" y="255"/>
                  <a:pt x="240" y="255"/>
                </a:cubicBezTo>
                <a:cubicBezTo>
                  <a:pt x="242" y="256"/>
                  <a:pt x="242" y="256"/>
                  <a:pt x="242" y="256"/>
                </a:cubicBezTo>
                <a:lnTo>
                  <a:pt x="243" y="256"/>
                </a:lnTo>
                <a:close/>
                <a:moveTo>
                  <a:pt x="238" y="252"/>
                </a:moveTo>
                <a:cubicBezTo>
                  <a:pt x="237" y="251"/>
                  <a:pt x="237" y="251"/>
                  <a:pt x="237" y="251"/>
                </a:cubicBezTo>
                <a:cubicBezTo>
                  <a:pt x="239" y="252"/>
                  <a:pt x="239" y="252"/>
                  <a:pt x="239" y="252"/>
                </a:cubicBezTo>
                <a:lnTo>
                  <a:pt x="238" y="252"/>
                </a:lnTo>
                <a:close/>
                <a:moveTo>
                  <a:pt x="235" y="249"/>
                </a:moveTo>
                <a:cubicBezTo>
                  <a:pt x="235" y="249"/>
                  <a:pt x="235" y="249"/>
                  <a:pt x="235" y="248"/>
                </a:cubicBezTo>
                <a:cubicBezTo>
                  <a:pt x="231" y="247"/>
                  <a:pt x="231" y="247"/>
                  <a:pt x="231" y="247"/>
                </a:cubicBezTo>
                <a:cubicBezTo>
                  <a:pt x="231" y="246"/>
                  <a:pt x="231" y="246"/>
                  <a:pt x="231" y="246"/>
                </a:cubicBezTo>
                <a:cubicBezTo>
                  <a:pt x="234" y="248"/>
                  <a:pt x="234" y="248"/>
                  <a:pt x="234" y="248"/>
                </a:cubicBezTo>
                <a:cubicBezTo>
                  <a:pt x="235" y="248"/>
                  <a:pt x="235" y="248"/>
                  <a:pt x="235" y="248"/>
                </a:cubicBezTo>
                <a:lnTo>
                  <a:pt x="235" y="249"/>
                </a:lnTo>
                <a:close/>
                <a:moveTo>
                  <a:pt x="228" y="243"/>
                </a:moveTo>
                <a:cubicBezTo>
                  <a:pt x="229" y="242"/>
                  <a:pt x="229" y="242"/>
                  <a:pt x="229" y="242"/>
                </a:cubicBezTo>
                <a:cubicBezTo>
                  <a:pt x="229" y="240"/>
                  <a:pt x="229" y="240"/>
                  <a:pt x="229" y="240"/>
                </a:cubicBezTo>
                <a:cubicBezTo>
                  <a:pt x="231" y="241"/>
                  <a:pt x="231" y="241"/>
                  <a:pt x="231" y="241"/>
                </a:cubicBezTo>
                <a:cubicBezTo>
                  <a:pt x="234" y="245"/>
                  <a:pt x="234" y="245"/>
                  <a:pt x="234" y="245"/>
                </a:cubicBezTo>
                <a:cubicBezTo>
                  <a:pt x="234" y="245"/>
                  <a:pt x="234" y="245"/>
                  <a:pt x="234" y="245"/>
                </a:cubicBezTo>
                <a:lnTo>
                  <a:pt x="228" y="243"/>
                </a:lnTo>
                <a:close/>
                <a:moveTo>
                  <a:pt x="211" y="226"/>
                </a:moveTo>
                <a:cubicBezTo>
                  <a:pt x="211" y="227"/>
                  <a:pt x="211" y="227"/>
                  <a:pt x="211" y="227"/>
                </a:cubicBezTo>
                <a:cubicBezTo>
                  <a:pt x="210" y="227"/>
                  <a:pt x="210" y="227"/>
                  <a:pt x="210" y="227"/>
                </a:cubicBezTo>
                <a:cubicBezTo>
                  <a:pt x="210" y="226"/>
                  <a:pt x="210" y="226"/>
                  <a:pt x="209" y="226"/>
                </a:cubicBezTo>
                <a:cubicBezTo>
                  <a:pt x="200" y="220"/>
                  <a:pt x="200" y="220"/>
                  <a:pt x="200" y="220"/>
                </a:cubicBezTo>
                <a:cubicBezTo>
                  <a:pt x="196" y="213"/>
                  <a:pt x="196" y="213"/>
                  <a:pt x="196" y="213"/>
                </a:cubicBezTo>
                <a:cubicBezTo>
                  <a:pt x="192" y="206"/>
                  <a:pt x="192" y="206"/>
                  <a:pt x="192" y="206"/>
                </a:cubicBezTo>
                <a:cubicBezTo>
                  <a:pt x="198" y="209"/>
                  <a:pt x="198" y="209"/>
                  <a:pt x="198" y="209"/>
                </a:cubicBezTo>
                <a:cubicBezTo>
                  <a:pt x="201" y="211"/>
                  <a:pt x="201" y="211"/>
                  <a:pt x="201" y="211"/>
                </a:cubicBezTo>
                <a:lnTo>
                  <a:pt x="211" y="226"/>
                </a:lnTo>
                <a:close/>
                <a:moveTo>
                  <a:pt x="152" y="154"/>
                </a:moveTo>
                <a:cubicBezTo>
                  <a:pt x="154" y="158"/>
                  <a:pt x="154" y="158"/>
                  <a:pt x="154" y="158"/>
                </a:cubicBezTo>
                <a:cubicBezTo>
                  <a:pt x="155" y="159"/>
                  <a:pt x="155" y="159"/>
                  <a:pt x="155" y="159"/>
                </a:cubicBezTo>
                <a:cubicBezTo>
                  <a:pt x="161" y="169"/>
                  <a:pt x="161" y="169"/>
                  <a:pt x="161" y="169"/>
                </a:cubicBezTo>
                <a:cubicBezTo>
                  <a:pt x="161" y="170"/>
                  <a:pt x="161" y="170"/>
                  <a:pt x="161" y="170"/>
                </a:cubicBezTo>
                <a:cubicBezTo>
                  <a:pt x="161" y="170"/>
                  <a:pt x="161" y="170"/>
                  <a:pt x="161" y="170"/>
                </a:cubicBezTo>
                <a:cubicBezTo>
                  <a:pt x="159" y="177"/>
                  <a:pt x="159" y="177"/>
                  <a:pt x="159" y="177"/>
                </a:cubicBezTo>
                <a:cubicBezTo>
                  <a:pt x="157" y="177"/>
                  <a:pt x="157" y="177"/>
                  <a:pt x="157" y="177"/>
                </a:cubicBezTo>
                <a:cubicBezTo>
                  <a:pt x="157" y="176"/>
                  <a:pt x="157" y="176"/>
                  <a:pt x="157" y="176"/>
                </a:cubicBezTo>
                <a:cubicBezTo>
                  <a:pt x="157" y="176"/>
                  <a:pt x="157" y="176"/>
                  <a:pt x="157" y="176"/>
                </a:cubicBezTo>
                <a:cubicBezTo>
                  <a:pt x="157" y="176"/>
                  <a:pt x="157" y="176"/>
                  <a:pt x="157" y="176"/>
                </a:cubicBezTo>
                <a:cubicBezTo>
                  <a:pt x="151" y="164"/>
                  <a:pt x="151" y="164"/>
                  <a:pt x="151" y="164"/>
                </a:cubicBezTo>
                <a:cubicBezTo>
                  <a:pt x="150" y="156"/>
                  <a:pt x="150" y="156"/>
                  <a:pt x="150" y="156"/>
                </a:cubicBezTo>
                <a:cubicBezTo>
                  <a:pt x="151" y="153"/>
                  <a:pt x="151" y="153"/>
                  <a:pt x="151" y="153"/>
                </a:cubicBezTo>
                <a:lnTo>
                  <a:pt x="152" y="154"/>
                </a:lnTo>
                <a:close/>
                <a:moveTo>
                  <a:pt x="149" y="161"/>
                </a:moveTo>
                <a:cubicBezTo>
                  <a:pt x="147" y="156"/>
                  <a:pt x="147" y="156"/>
                  <a:pt x="147" y="156"/>
                </a:cubicBezTo>
                <a:cubicBezTo>
                  <a:pt x="145" y="146"/>
                  <a:pt x="145" y="146"/>
                  <a:pt x="145" y="146"/>
                </a:cubicBezTo>
                <a:cubicBezTo>
                  <a:pt x="150" y="150"/>
                  <a:pt x="150" y="150"/>
                  <a:pt x="150" y="150"/>
                </a:cubicBezTo>
                <a:cubicBezTo>
                  <a:pt x="150" y="151"/>
                  <a:pt x="150" y="151"/>
                  <a:pt x="150" y="151"/>
                </a:cubicBezTo>
                <a:cubicBezTo>
                  <a:pt x="148" y="155"/>
                  <a:pt x="148" y="155"/>
                  <a:pt x="148" y="155"/>
                </a:cubicBezTo>
                <a:cubicBezTo>
                  <a:pt x="148" y="155"/>
                  <a:pt x="148" y="156"/>
                  <a:pt x="148" y="156"/>
                </a:cubicBezTo>
                <a:lnTo>
                  <a:pt x="149" y="161"/>
                </a:lnTo>
                <a:close/>
                <a:moveTo>
                  <a:pt x="139" y="144"/>
                </a:moveTo>
                <a:cubicBezTo>
                  <a:pt x="141" y="148"/>
                  <a:pt x="141" y="148"/>
                  <a:pt x="141" y="148"/>
                </a:cubicBezTo>
                <a:cubicBezTo>
                  <a:pt x="141" y="149"/>
                  <a:pt x="141" y="149"/>
                  <a:pt x="141" y="149"/>
                </a:cubicBezTo>
                <a:cubicBezTo>
                  <a:pt x="139" y="153"/>
                  <a:pt x="139" y="153"/>
                  <a:pt x="139" y="153"/>
                </a:cubicBezTo>
                <a:cubicBezTo>
                  <a:pt x="139" y="153"/>
                  <a:pt x="139" y="153"/>
                  <a:pt x="139" y="154"/>
                </a:cubicBezTo>
                <a:cubicBezTo>
                  <a:pt x="139" y="154"/>
                  <a:pt x="139" y="154"/>
                  <a:pt x="139" y="154"/>
                </a:cubicBezTo>
                <a:cubicBezTo>
                  <a:pt x="139" y="157"/>
                  <a:pt x="139" y="157"/>
                  <a:pt x="139" y="157"/>
                </a:cubicBezTo>
                <a:cubicBezTo>
                  <a:pt x="137" y="141"/>
                  <a:pt x="137" y="141"/>
                  <a:pt x="137" y="141"/>
                </a:cubicBezTo>
                <a:lnTo>
                  <a:pt x="139" y="144"/>
                </a:lnTo>
                <a:close/>
                <a:moveTo>
                  <a:pt x="146" y="170"/>
                </a:moveTo>
                <a:cubicBezTo>
                  <a:pt x="148" y="173"/>
                  <a:pt x="148" y="173"/>
                  <a:pt x="148" y="173"/>
                </a:cubicBezTo>
                <a:cubicBezTo>
                  <a:pt x="148" y="174"/>
                  <a:pt x="148" y="174"/>
                  <a:pt x="148" y="174"/>
                </a:cubicBezTo>
                <a:cubicBezTo>
                  <a:pt x="148" y="173"/>
                  <a:pt x="148" y="173"/>
                  <a:pt x="148" y="173"/>
                </a:cubicBezTo>
                <a:cubicBezTo>
                  <a:pt x="148" y="173"/>
                  <a:pt x="148" y="173"/>
                  <a:pt x="148" y="173"/>
                </a:cubicBezTo>
                <a:cubicBezTo>
                  <a:pt x="144" y="174"/>
                  <a:pt x="144" y="174"/>
                  <a:pt x="144" y="174"/>
                </a:cubicBezTo>
                <a:cubicBezTo>
                  <a:pt x="143" y="168"/>
                  <a:pt x="143" y="168"/>
                  <a:pt x="143" y="168"/>
                </a:cubicBezTo>
                <a:lnTo>
                  <a:pt x="146" y="170"/>
                </a:lnTo>
                <a:close/>
                <a:moveTo>
                  <a:pt x="152" y="177"/>
                </a:moveTo>
                <a:cubicBezTo>
                  <a:pt x="155" y="178"/>
                  <a:pt x="155" y="178"/>
                  <a:pt x="155" y="178"/>
                </a:cubicBezTo>
                <a:cubicBezTo>
                  <a:pt x="156" y="181"/>
                  <a:pt x="156" y="181"/>
                  <a:pt x="156" y="181"/>
                </a:cubicBezTo>
                <a:cubicBezTo>
                  <a:pt x="156" y="181"/>
                  <a:pt x="156" y="181"/>
                  <a:pt x="156" y="181"/>
                </a:cubicBezTo>
                <a:cubicBezTo>
                  <a:pt x="158" y="184"/>
                  <a:pt x="158" y="184"/>
                  <a:pt x="158" y="184"/>
                </a:cubicBezTo>
                <a:cubicBezTo>
                  <a:pt x="157" y="184"/>
                  <a:pt x="157" y="184"/>
                  <a:pt x="157" y="184"/>
                </a:cubicBezTo>
                <a:lnTo>
                  <a:pt x="152" y="177"/>
                </a:lnTo>
                <a:close/>
                <a:moveTo>
                  <a:pt x="161" y="185"/>
                </a:moveTo>
                <a:cubicBezTo>
                  <a:pt x="162" y="187"/>
                  <a:pt x="162" y="187"/>
                  <a:pt x="162" y="187"/>
                </a:cubicBezTo>
                <a:cubicBezTo>
                  <a:pt x="164" y="188"/>
                  <a:pt x="164" y="188"/>
                  <a:pt x="164" y="188"/>
                </a:cubicBezTo>
                <a:cubicBezTo>
                  <a:pt x="162" y="187"/>
                  <a:pt x="162" y="187"/>
                  <a:pt x="162" y="187"/>
                </a:cubicBezTo>
                <a:lnTo>
                  <a:pt x="161" y="185"/>
                </a:lnTo>
                <a:close/>
                <a:moveTo>
                  <a:pt x="171" y="194"/>
                </a:moveTo>
                <a:cubicBezTo>
                  <a:pt x="171" y="195"/>
                  <a:pt x="171" y="195"/>
                  <a:pt x="171" y="195"/>
                </a:cubicBezTo>
                <a:cubicBezTo>
                  <a:pt x="171" y="194"/>
                  <a:pt x="171" y="194"/>
                  <a:pt x="171" y="194"/>
                </a:cubicBezTo>
                <a:close/>
                <a:moveTo>
                  <a:pt x="195" y="220"/>
                </a:moveTo>
                <a:cubicBezTo>
                  <a:pt x="199" y="228"/>
                  <a:pt x="199" y="228"/>
                  <a:pt x="199" y="228"/>
                </a:cubicBezTo>
                <a:cubicBezTo>
                  <a:pt x="200" y="228"/>
                  <a:pt x="200" y="228"/>
                  <a:pt x="200" y="228"/>
                </a:cubicBezTo>
                <a:cubicBezTo>
                  <a:pt x="204" y="231"/>
                  <a:pt x="204" y="231"/>
                  <a:pt x="204" y="231"/>
                </a:cubicBezTo>
                <a:cubicBezTo>
                  <a:pt x="206" y="234"/>
                  <a:pt x="206" y="234"/>
                  <a:pt x="206" y="234"/>
                </a:cubicBezTo>
                <a:cubicBezTo>
                  <a:pt x="203" y="232"/>
                  <a:pt x="203" y="232"/>
                  <a:pt x="203" y="232"/>
                </a:cubicBezTo>
                <a:cubicBezTo>
                  <a:pt x="199" y="230"/>
                  <a:pt x="199" y="230"/>
                  <a:pt x="199" y="230"/>
                </a:cubicBezTo>
                <a:cubicBezTo>
                  <a:pt x="196" y="227"/>
                  <a:pt x="196" y="227"/>
                  <a:pt x="196" y="227"/>
                </a:cubicBezTo>
                <a:cubicBezTo>
                  <a:pt x="194" y="223"/>
                  <a:pt x="194" y="223"/>
                  <a:pt x="194" y="223"/>
                </a:cubicBezTo>
                <a:cubicBezTo>
                  <a:pt x="194" y="220"/>
                  <a:pt x="194" y="220"/>
                  <a:pt x="194" y="220"/>
                </a:cubicBezTo>
                <a:lnTo>
                  <a:pt x="195" y="220"/>
                </a:lnTo>
                <a:close/>
                <a:moveTo>
                  <a:pt x="205" y="238"/>
                </a:moveTo>
                <a:cubicBezTo>
                  <a:pt x="203" y="238"/>
                  <a:pt x="203" y="238"/>
                  <a:pt x="203" y="238"/>
                </a:cubicBezTo>
                <a:cubicBezTo>
                  <a:pt x="202" y="238"/>
                  <a:pt x="202" y="238"/>
                  <a:pt x="202" y="238"/>
                </a:cubicBezTo>
                <a:cubicBezTo>
                  <a:pt x="198" y="237"/>
                  <a:pt x="198" y="237"/>
                  <a:pt x="198" y="237"/>
                </a:cubicBezTo>
                <a:cubicBezTo>
                  <a:pt x="197" y="239"/>
                  <a:pt x="197" y="239"/>
                  <a:pt x="197" y="239"/>
                </a:cubicBezTo>
                <a:cubicBezTo>
                  <a:pt x="199" y="239"/>
                  <a:pt x="199" y="239"/>
                  <a:pt x="199" y="239"/>
                </a:cubicBezTo>
                <a:cubicBezTo>
                  <a:pt x="194" y="240"/>
                  <a:pt x="194" y="240"/>
                  <a:pt x="194" y="240"/>
                </a:cubicBezTo>
                <a:cubicBezTo>
                  <a:pt x="191" y="239"/>
                  <a:pt x="191" y="239"/>
                  <a:pt x="191" y="239"/>
                </a:cubicBezTo>
                <a:cubicBezTo>
                  <a:pt x="187" y="236"/>
                  <a:pt x="187" y="236"/>
                  <a:pt x="187" y="236"/>
                </a:cubicBezTo>
                <a:cubicBezTo>
                  <a:pt x="189" y="236"/>
                  <a:pt x="189" y="236"/>
                  <a:pt x="189" y="236"/>
                </a:cubicBezTo>
                <a:cubicBezTo>
                  <a:pt x="193" y="236"/>
                  <a:pt x="193" y="236"/>
                  <a:pt x="193" y="236"/>
                </a:cubicBezTo>
                <a:cubicBezTo>
                  <a:pt x="204" y="237"/>
                  <a:pt x="204" y="237"/>
                  <a:pt x="204" y="237"/>
                </a:cubicBezTo>
                <a:lnTo>
                  <a:pt x="205" y="238"/>
                </a:lnTo>
                <a:close/>
                <a:moveTo>
                  <a:pt x="198" y="241"/>
                </a:moveTo>
                <a:cubicBezTo>
                  <a:pt x="198" y="241"/>
                  <a:pt x="198" y="241"/>
                  <a:pt x="198" y="241"/>
                </a:cubicBezTo>
                <a:cubicBezTo>
                  <a:pt x="198" y="241"/>
                  <a:pt x="198" y="241"/>
                  <a:pt x="198" y="241"/>
                </a:cubicBezTo>
                <a:cubicBezTo>
                  <a:pt x="198" y="241"/>
                  <a:pt x="198" y="241"/>
                  <a:pt x="198" y="241"/>
                </a:cubicBezTo>
                <a:cubicBezTo>
                  <a:pt x="197" y="241"/>
                  <a:pt x="197" y="241"/>
                  <a:pt x="197" y="241"/>
                </a:cubicBezTo>
                <a:lnTo>
                  <a:pt x="198" y="241"/>
                </a:lnTo>
                <a:close/>
                <a:moveTo>
                  <a:pt x="200" y="241"/>
                </a:moveTo>
                <a:cubicBezTo>
                  <a:pt x="203" y="240"/>
                  <a:pt x="203" y="240"/>
                  <a:pt x="203" y="240"/>
                </a:cubicBezTo>
                <a:cubicBezTo>
                  <a:pt x="210" y="241"/>
                  <a:pt x="210" y="241"/>
                  <a:pt x="210" y="241"/>
                </a:cubicBezTo>
                <a:cubicBezTo>
                  <a:pt x="213" y="241"/>
                  <a:pt x="213" y="241"/>
                  <a:pt x="213" y="241"/>
                </a:cubicBezTo>
                <a:cubicBezTo>
                  <a:pt x="213" y="242"/>
                  <a:pt x="213" y="242"/>
                  <a:pt x="213" y="242"/>
                </a:cubicBezTo>
                <a:cubicBezTo>
                  <a:pt x="215" y="248"/>
                  <a:pt x="215" y="248"/>
                  <a:pt x="215" y="248"/>
                </a:cubicBezTo>
                <a:cubicBezTo>
                  <a:pt x="215" y="248"/>
                  <a:pt x="215" y="248"/>
                  <a:pt x="215" y="248"/>
                </a:cubicBezTo>
                <a:cubicBezTo>
                  <a:pt x="217" y="251"/>
                  <a:pt x="217" y="251"/>
                  <a:pt x="217" y="251"/>
                </a:cubicBezTo>
                <a:cubicBezTo>
                  <a:pt x="217" y="251"/>
                  <a:pt x="217" y="251"/>
                  <a:pt x="217" y="251"/>
                </a:cubicBezTo>
                <a:cubicBezTo>
                  <a:pt x="202" y="243"/>
                  <a:pt x="202" y="243"/>
                  <a:pt x="202" y="243"/>
                </a:cubicBezTo>
                <a:lnTo>
                  <a:pt x="200" y="241"/>
                </a:lnTo>
                <a:close/>
                <a:moveTo>
                  <a:pt x="214" y="251"/>
                </a:moveTo>
                <a:cubicBezTo>
                  <a:pt x="212" y="251"/>
                  <a:pt x="212" y="251"/>
                  <a:pt x="212" y="251"/>
                </a:cubicBezTo>
                <a:cubicBezTo>
                  <a:pt x="208" y="250"/>
                  <a:pt x="208" y="250"/>
                  <a:pt x="208" y="250"/>
                </a:cubicBezTo>
                <a:cubicBezTo>
                  <a:pt x="207" y="248"/>
                  <a:pt x="207" y="248"/>
                  <a:pt x="207" y="248"/>
                </a:cubicBezTo>
                <a:lnTo>
                  <a:pt x="214" y="251"/>
                </a:lnTo>
                <a:close/>
                <a:moveTo>
                  <a:pt x="216" y="284"/>
                </a:moveTo>
                <a:cubicBezTo>
                  <a:pt x="216" y="284"/>
                  <a:pt x="216" y="284"/>
                  <a:pt x="216" y="284"/>
                </a:cubicBezTo>
                <a:cubicBezTo>
                  <a:pt x="213" y="284"/>
                  <a:pt x="213" y="284"/>
                  <a:pt x="213" y="284"/>
                </a:cubicBezTo>
                <a:cubicBezTo>
                  <a:pt x="212" y="283"/>
                  <a:pt x="212" y="283"/>
                  <a:pt x="212" y="283"/>
                </a:cubicBezTo>
                <a:lnTo>
                  <a:pt x="216" y="284"/>
                </a:lnTo>
                <a:close/>
                <a:moveTo>
                  <a:pt x="136" y="269"/>
                </a:moveTo>
                <a:cubicBezTo>
                  <a:pt x="135" y="267"/>
                  <a:pt x="135" y="267"/>
                  <a:pt x="135" y="267"/>
                </a:cubicBezTo>
                <a:cubicBezTo>
                  <a:pt x="132" y="265"/>
                  <a:pt x="132" y="265"/>
                  <a:pt x="132" y="265"/>
                </a:cubicBezTo>
                <a:cubicBezTo>
                  <a:pt x="131" y="262"/>
                  <a:pt x="131" y="262"/>
                  <a:pt x="131" y="262"/>
                </a:cubicBezTo>
                <a:cubicBezTo>
                  <a:pt x="131" y="262"/>
                  <a:pt x="131" y="262"/>
                  <a:pt x="131" y="262"/>
                </a:cubicBezTo>
                <a:cubicBezTo>
                  <a:pt x="128" y="259"/>
                  <a:pt x="128" y="259"/>
                  <a:pt x="128" y="259"/>
                </a:cubicBezTo>
                <a:cubicBezTo>
                  <a:pt x="130" y="259"/>
                  <a:pt x="130" y="259"/>
                  <a:pt x="130" y="259"/>
                </a:cubicBezTo>
                <a:cubicBezTo>
                  <a:pt x="132" y="259"/>
                  <a:pt x="132" y="259"/>
                  <a:pt x="132" y="259"/>
                </a:cubicBezTo>
                <a:cubicBezTo>
                  <a:pt x="134" y="261"/>
                  <a:pt x="134" y="261"/>
                  <a:pt x="134" y="261"/>
                </a:cubicBezTo>
                <a:cubicBezTo>
                  <a:pt x="135" y="265"/>
                  <a:pt x="135" y="265"/>
                  <a:pt x="135" y="265"/>
                </a:cubicBezTo>
                <a:cubicBezTo>
                  <a:pt x="136" y="269"/>
                  <a:pt x="136" y="269"/>
                  <a:pt x="136" y="269"/>
                </a:cubicBezTo>
                <a:close/>
                <a:moveTo>
                  <a:pt x="128" y="256"/>
                </a:moveTo>
                <a:cubicBezTo>
                  <a:pt x="125" y="255"/>
                  <a:pt x="125" y="255"/>
                  <a:pt x="125" y="255"/>
                </a:cubicBezTo>
                <a:cubicBezTo>
                  <a:pt x="125" y="255"/>
                  <a:pt x="125" y="255"/>
                  <a:pt x="125" y="255"/>
                </a:cubicBezTo>
                <a:cubicBezTo>
                  <a:pt x="125" y="255"/>
                  <a:pt x="125" y="255"/>
                  <a:pt x="125" y="255"/>
                </a:cubicBezTo>
                <a:cubicBezTo>
                  <a:pt x="125" y="255"/>
                  <a:pt x="125" y="255"/>
                  <a:pt x="125" y="255"/>
                </a:cubicBezTo>
                <a:cubicBezTo>
                  <a:pt x="124" y="255"/>
                  <a:pt x="124" y="255"/>
                  <a:pt x="124" y="255"/>
                </a:cubicBezTo>
                <a:cubicBezTo>
                  <a:pt x="127" y="256"/>
                  <a:pt x="127" y="256"/>
                  <a:pt x="127" y="256"/>
                </a:cubicBezTo>
                <a:lnTo>
                  <a:pt x="128" y="256"/>
                </a:lnTo>
                <a:close/>
                <a:moveTo>
                  <a:pt x="71" y="265"/>
                </a:moveTo>
                <a:cubicBezTo>
                  <a:pt x="72" y="267"/>
                  <a:pt x="72" y="267"/>
                  <a:pt x="72" y="267"/>
                </a:cubicBezTo>
                <a:cubicBezTo>
                  <a:pt x="71" y="268"/>
                  <a:pt x="71" y="268"/>
                  <a:pt x="71" y="268"/>
                </a:cubicBezTo>
                <a:cubicBezTo>
                  <a:pt x="70" y="267"/>
                  <a:pt x="70" y="267"/>
                  <a:pt x="70" y="267"/>
                </a:cubicBezTo>
                <a:cubicBezTo>
                  <a:pt x="67" y="267"/>
                  <a:pt x="67" y="267"/>
                  <a:pt x="67" y="267"/>
                </a:cubicBezTo>
                <a:cubicBezTo>
                  <a:pt x="64" y="264"/>
                  <a:pt x="64" y="264"/>
                  <a:pt x="64" y="264"/>
                </a:cubicBezTo>
                <a:cubicBezTo>
                  <a:pt x="60" y="262"/>
                  <a:pt x="60" y="262"/>
                  <a:pt x="60" y="262"/>
                </a:cubicBezTo>
                <a:cubicBezTo>
                  <a:pt x="55" y="253"/>
                  <a:pt x="55" y="253"/>
                  <a:pt x="55" y="253"/>
                </a:cubicBezTo>
                <a:cubicBezTo>
                  <a:pt x="69" y="262"/>
                  <a:pt x="69" y="262"/>
                  <a:pt x="69" y="262"/>
                </a:cubicBezTo>
                <a:cubicBezTo>
                  <a:pt x="71" y="265"/>
                  <a:pt x="71" y="265"/>
                  <a:pt x="71" y="265"/>
                </a:cubicBezTo>
                <a:close/>
                <a:moveTo>
                  <a:pt x="74" y="271"/>
                </a:moveTo>
                <a:cubicBezTo>
                  <a:pt x="75" y="273"/>
                  <a:pt x="75" y="273"/>
                  <a:pt x="75" y="273"/>
                </a:cubicBezTo>
                <a:cubicBezTo>
                  <a:pt x="75" y="275"/>
                  <a:pt x="75" y="275"/>
                  <a:pt x="75" y="275"/>
                </a:cubicBezTo>
                <a:cubicBezTo>
                  <a:pt x="73" y="274"/>
                  <a:pt x="73" y="274"/>
                  <a:pt x="73" y="274"/>
                </a:cubicBezTo>
                <a:cubicBezTo>
                  <a:pt x="73" y="274"/>
                  <a:pt x="73" y="274"/>
                  <a:pt x="73" y="274"/>
                </a:cubicBezTo>
                <a:cubicBezTo>
                  <a:pt x="73" y="274"/>
                  <a:pt x="73" y="274"/>
                  <a:pt x="73" y="274"/>
                </a:cubicBezTo>
                <a:cubicBezTo>
                  <a:pt x="73" y="274"/>
                  <a:pt x="73" y="274"/>
                  <a:pt x="73" y="274"/>
                </a:cubicBezTo>
                <a:cubicBezTo>
                  <a:pt x="67" y="269"/>
                  <a:pt x="67" y="269"/>
                  <a:pt x="67" y="269"/>
                </a:cubicBezTo>
                <a:lnTo>
                  <a:pt x="74" y="271"/>
                </a:lnTo>
                <a:close/>
                <a:moveTo>
                  <a:pt x="80" y="281"/>
                </a:moveTo>
                <a:cubicBezTo>
                  <a:pt x="79" y="280"/>
                  <a:pt x="79" y="280"/>
                  <a:pt x="79" y="280"/>
                </a:cubicBezTo>
                <a:cubicBezTo>
                  <a:pt x="88" y="284"/>
                  <a:pt x="88" y="284"/>
                  <a:pt x="88" y="284"/>
                </a:cubicBezTo>
                <a:cubicBezTo>
                  <a:pt x="92" y="288"/>
                  <a:pt x="92" y="288"/>
                  <a:pt x="92" y="288"/>
                </a:cubicBezTo>
                <a:cubicBezTo>
                  <a:pt x="91" y="287"/>
                  <a:pt x="91" y="287"/>
                  <a:pt x="91" y="287"/>
                </a:cubicBezTo>
                <a:cubicBezTo>
                  <a:pt x="83" y="283"/>
                  <a:pt x="83" y="283"/>
                  <a:pt x="83" y="283"/>
                </a:cubicBezTo>
                <a:cubicBezTo>
                  <a:pt x="81" y="282"/>
                  <a:pt x="81" y="282"/>
                  <a:pt x="81" y="282"/>
                </a:cubicBezTo>
                <a:lnTo>
                  <a:pt x="80" y="281"/>
                </a:lnTo>
                <a:close/>
                <a:moveTo>
                  <a:pt x="90" y="289"/>
                </a:moveTo>
                <a:cubicBezTo>
                  <a:pt x="94" y="291"/>
                  <a:pt x="94" y="291"/>
                  <a:pt x="94" y="291"/>
                </a:cubicBezTo>
                <a:cubicBezTo>
                  <a:pt x="93" y="291"/>
                  <a:pt x="93" y="291"/>
                  <a:pt x="93" y="291"/>
                </a:cubicBezTo>
                <a:cubicBezTo>
                  <a:pt x="86" y="287"/>
                  <a:pt x="86" y="287"/>
                  <a:pt x="86" y="287"/>
                </a:cubicBezTo>
                <a:cubicBezTo>
                  <a:pt x="86" y="286"/>
                  <a:pt x="86" y="286"/>
                  <a:pt x="86" y="286"/>
                </a:cubicBezTo>
                <a:lnTo>
                  <a:pt x="90" y="289"/>
                </a:lnTo>
                <a:close/>
                <a:moveTo>
                  <a:pt x="93" y="292"/>
                </a:moveTo>
                <a:cubicBezTo>
                  <a:pt x="93" y="293"/>
                  <a:pt x="93" y="293"/>
                  <a:pt x="93" y="293"/>
                </a:cubicBezTo>
                <a:cubicBezTo>
                  <a:pt x="97" y="293"/>
                  <a:pt x="97" y="293"/>
                  <a:pt x="97" y="293"/>
                </a:cubicBezTo>
                <a:cubicBezTo>
                  <a:pt x="98" y="293"/>
                  <a:pt x="98" y="293"/>
                  <a:pt x="98" y="293"/>
                </a:cubicBezTo>
                <a:cubicBezTo>
                  <a:pt x="98" y="293"/>
                  <a:pt x="98" y="293"/>
                  <a:pt x="98" y="293"/>
                </a:cubicBezTo>
                <a:cubicBezTo>
                  <a:pt x="102" y="295"/>
                  <a:pt x="102" y="295"/>
                  <a:pt x="102" y="295"/>
                </a:cubicBezTo>
                <a:cubicBezTo>
                  <a:pt x="90" y="293"/>
                  <a:pt x="90" y="293"/>
                  <a:pt x="90" y="293"/>
                </a:cubicBezTo>
                <a:cubicBezTo>
                  <a:pt x="93" y="292"/>
                  <a:pt x="93" y="292"/>
                  <a:pt x="93" y="292"/>
                </a:cubicBezTo>
                <a:close/>
                <a:moveTo>
                  <a:pt x="40" y="288"/>
                </a:moveTo>
                <a:cubicBezTo>
                  <a:pt x="41" y="288"/>
                  <a:pt x="41" y="288"/>
                  <a:pt x="41" y="288"/>
                </a:cubicBezTo>
                <a:cubicBezTo>
                  <a:pt x="41" y="288"/>
                  <a:pt x="41" y="288"/>
                  <a:pt x="41" y="288"/>
                </a:cubicBezTo>
                <a:cubicBezTo>
                  <a:pt x="41" y="289"/>
                  <a:pt x="41" y="289"/>
                  <a:pt x="41" y="289"/>
                </a:cubicBezTo>
                <a:cubicBezTo>
                  <a:pt x="41" y="289"/>
                  <a:pt x="41" y="289"/>
                  <a:pt x="41" y="289"/>
                </a:cubicBezTo>
                <a:cubicBezTo>
                  <a:pt x="41" y="290"/>
                  <a:pt x="41" y="290"/>
                  <a:pt x="41" y="290"/>
                </a:cubicBezTo>
                <a:cubicBezTo>
                  <a:pt x="40" y="288"/>
                  <a:pt x="40" y="288"/>
                  <a:pt x="40" y="288"/>
                </a:cubicBezTo>
                <a:cubicBezTo>
                  <a:pt x="40" y="288"/>
                  <a:pt x="40" y="288"/>
                  <a:pt x="40" y="288"/>
                </a:cubicBezTo>
                <a:close/>
                <a:moveTo>
                  <a:pt x="217" y="292"/>
                </a:moveTo>
                <a:cubicBezTo>
                  <a:pt x="220" y="294"/>
                  <a:pt x="220" y="294"/>
                  <a:pt x="220" y="294"/>
                </a:cubicBezTo>
                <a:cubicBezTo>
                  <a:pt x="215" y="292"/>
                  <a:pt x="215" y="292"/>
                  <a:pt x="215" y="292"/>
                </a:cubicBezTo>
                <a:lnTo>
                  <a:pt x="217" y="292"/>
                </a:lnTo>
                <a:close/>
                <a:moveTo>
                  <a:pt x="269" y="288"/>
                </a:moveTo>
                <a:cubicBezTo>
                  <a:pt x="269" y="288"/>
                  <a:pt x="269" y="288"/>
                  <a:pt x="269" y="288"/>
                </a:cubicBezTo>
                <a:cubicBezTo>
                  <a:pt x="264" y="288"/>
                  <a:pt x="264" y="288"/>
                  <a:pt x="264" y="288"/>
                </a:cubicBezTo>
                <a:cubicBezTo>
                  <a:pt x="251" y="287"/>
                  <a:pt x="251" y="287"/>
                  <a:pt x="251" y="287"/>
                </a:cubicBezTo>
                <a:cubicBezTo>
                  <a:pt x="249" y="285"/>
                  <a:pt x="249" y="285"/>
                  <a:pt x="249" y="285"/>
                </a:cubicBezTo>
                <a:cubicBezTo>
                  <a:pt x="258" y="285"/>
                  <a:pt x="258" y="285"/>
                  <a:pt x="258" y="285"/>
                </a:cubicBezTo>
                <a:cubicBezTo>
                  <a:pt x="266" y="287"/>
                  <a:pt x="266" y="287"/>
                  <a:pt x="266" y="287"/>
                </a:cubicBezTo>
                <a:cubicBezTo>
                  <a:pt x="270" y="288"/>
                  <a:pt x="270" y="288"/>
                  <a:pt x="270" y="288"/>
                </a:cubicBezTo>
                <a:cubicBezTo>
                  <a:pt x="270" y="288"/>
                  <a:pt x="270" y="288"/>
                  <a:pt x="270" y="288"/>
                </a:cubicBezTo>
                <a:cubicBezTo>
                  <a:pt x="270" y="288"/>
                  <a:pt x="270" y="288"/>
                  <a:pt x="269" y="288"/>
                </a:cubicBezTo>
                <a:close/>
                <a:moveTo>
                  <a:pt x="287" y="305"/>
                </a:moveTo>
                <a:cubicBezTo>
                  <a:pt x="287" y="306"/>
                  <a:pt x="287" y="306"/>
                  <a:pt x="287" y="306"/>
                </a:cubicBezTo>
                <a:cubicBezTo>
                  <a:pt x="285" y="304"/>
                  <a:pt x="285" y="304"/>
                  <a:pt x="285" y="304"/>
                </a:cubicBezTo>
                <a:cubicBezTo>
                  <a:pt x="285" y="304"/>
                  <a:pt x="285" y="304"/>
                  <a:pt x="285" y="304"/>
                </a:cubicBezTo>
                <a:lnTo>
                  <a:pt x="287" y="305"/>
                </a:lnTo>
                <a:close/>
                <a:moveTo>
                  <a:pt x="281" y="159"/>
                </a:moveTo>
                <a:cubicBezTo>
                  <a:pt x="281" y="159"/>
                  <a:pt x="281" y="159"/>
                  <a:pt x="281" y="159"/>
                </a:cubicBezTo>
                <a:cubicBezTo>
                  <a:pt x="281" y="159"/>
                  <a:pt x="281" y="159"/>
                  <a:pt x="281" y="159"/>
                </a:cubicBezTo>
                <a:cubicBezTo>
                  <a:pt x="281" y="158"/>
                  <a:pt x="281" y="158"/>
                  <a:pt x="281" y="158"/>
                </a:cubicBezTo>
                <a:cubicBezTo>
                  <a:pt x="280" y="156"/>
                  <a:pt x="280" y="156"/>
                  <a:pt x="280" y="156"/>
                </a:cubicBezTo>
                <a:cubicBezTo>
                  <a:pt x="280" y="155"/>
                  <a:pt x="280" y="155"/>
                  <a:pt x="280" y="155"/>
                </a:cubicBezTo>
                <a:cubicBezTo>
                  <a:pt x="277" y="152"/>
                  <a:pt x="277" y="152"/>
                  <a:pt x="277" y="152"/>
                </a:cubicBezTo>
                <a:cubicBezTo>
                  <a:pt x="275" y="143"/>
                  <a:pt x="275" y="143"/>
                  <a:pt x="275" y="143"/>
                </a:cubicBezTo>
                <a:cubicBezTo>
                  <a:pt x="278" y="143"/>
                  <a:pt x="278" y="143"/>
                  <a:pt x="278" y="143"/>
                </a:cubicBezTo>
                <a:cubicBezTo>
                  <a:pt x="281" y="155"/>
                  <a:pt x="281" y="155"/>
                  <a:pt x="281" y="155"/>
                </a:cubicBezTo>
                <a:cubicBezTo>
                  <a:pt x="282" y="160"/>
                  <a:pt x="282" y="160"/>
                  <a:pt x="282" y="160"/>
                </a:cubicBezTo>
                <a:cubicBezTo>
                  <a:pt x="282" y="160"/>
                  <a:pt x="282" y="160"/>
                  <a:pt x="282" y="160"/>
                </a:cubicBezTo>
                <a:lnTo>
                  <a:pt x="281" y="159"/>
                </a:lnTo>
                <a:close/>
                <a:moveTo>
                  <a:pt x="290" y="157"/>
                </a:moveTo>
                <a:cubicBezTo>
                  <a:pt x="293" y="157"/>
                  <a:pt x="293" y="157"/>
                  <a:pt x="293" y="157"/>
                </a:cubicBezTo>
                <a:cubicBezTo>
                  <a:pt x="294" y="162"/>
                  <a:pt x="294" y="162"/>
                  <a:pt x="294" y="162"/>
                </a:cubicBezTo>
                <a:cubicBezTo>
                  <a:pt x="295" y="170"/>
                  <a:pt x="295" y="170"/>
                  <a:pt x="295" y="170"/>
                </a:cubicBezTo>
                <a:cubicBezTo>
                  <a:pt x="294" y="174"/>
                  <a:pt x="294" y="174"/>
                  <a:pt x="294" y="174"/>
                </a:cubicBezTo>
                <a:cubicBezTo>
                  <a:pt x="289" y="166"/>
                  <a:pt x="289" y="166"/>
                  <a:pt x="289" y="166"/>
                </a:cubicBezTo>
                <a:cubicBezTo>
                  <a:pt x="289" y="166"/>
                  <a:pt x="289" y="166"/>
                  <a:pt x="289" y="166"/>
                </a:cubicBezTo>
                <a:cubicBezTo>
                  <a:pt x="289" y="166"/>
                  <a:pt x="289" y="166"/>
                  <a:pt x="289" y="166"/>
                </a:cubicBezTo>
                <a:cubicBezTo>
                  <a:pt x="286" y="163"/>
                  <a:pt x="286" y="163"/>
                  <a:pt x="286" y="163"/>
                </a:cubicBezTo>
                <a:cubicBezTo>
                  <a:pt x="284" y="159"/>
                  <a:pt x="284" y="159"/>
                  <a:pt x="284" y="159"/>
                </a:cubicBezTo>
                <a:cubicBezTo>
                  <a:pt x="281" y="144"/>
                  <a:pt x="281" y="144"/>
                  <a:pt x="281" y="144"/>
                </a:cubicBezTo>
                <a:cubicBezTo>
                  <a:pt x="283" y="145"/>
                  <a:pt x="283" y="145"/>
                  <a:pt x="283" y="145"/>
                </a:cubicBezTo>
                <a:cubicBezTo>
                  <a:pt x="287" y="147"/>
                  <a:pt x="287" y="147"/>
                  <a:pt x="287" y="147"/>
                </a:cubicBezTo>
                <a:cubicBezTo>
                  <a:pt x="290" y="150"/>
                  <a:pt x="290" y="150"/>
                  <a:pt x="290" y="150"/>
                </a:cubicBezTo>
                <a:cubicBezTo>
                  <a:pt x="293" y="153"/>
                  <a:pt x="293" y="153"/>
                  <a:pt x="293" y="153"/>
                </a:cubicBezTo>
                <a:cubicBezTo>
                  <a:pt x="293" y="155"/>
                  <a:pt x="293" y="155"/>
                  <a:pt x="293" y="155"/>
                </a:cubicBezTo>
                <a:cubicBezTo>
                  <a:pt x="290" y="155"/>
                  <a:pt x="290" y="155"/>
                  <a:pt x="290" y="155"/>
                </a:cubicBezTo>
                <a:lnTo>
                  <a:pt x="290" y="157"/>
                </a:lnTo>
                <a:close/>
                <a:moveTo>
                  <a:pt x="284" y="144"/>
                </a:moveTo>
                <a:cubicBezTo>
                  <a:pt x="280" y="142"/>
                  <a:pt x="280" y="142"/>
                  <a:pt x="280" y="142"/>
                </a:cubicBezTo>
                <a:cubicBezTo>
                  <a:pt x="280" y="140"/>
                  <a:pt x="280" y="140"/>
                  <a:pt x="280" y="140"/>
                </a:cubicBezTo>
                <a:cubicBezTo>
                  <a:pt x="281" y="141"/>
                  <a:pt x="281" y="141"/>
                  <a:pt x="281" y="141"/>
                </a:cubicBezTo>
                <a:cubicBezTo>
                  <a:pt x="284" y="144"/>
                  <a:pt x="284" y="144"/>
                  <a:pt x="284" y="144"/>
                </a:cubicBezTo>
                <a:cubicBezTo>
                  <a:pt x="284" y="144"/>
                  <a:pt x="284" y="144"/>
                  <a:pt x="284" y="144"/>
                </a:cubicBezTo>
                <a:close/>
                <a:moveTo>
                  <a:pt x="296" y="165"/>
                </a:moveTo>
                <a:cubicBezTo>
                  <a:pt x="296" y="162"/>
                  <a:pt x="296" y="162"/>
                  <a:pt x="296" y="162"/>
                </a:cubicBezTo>
                <a:cubicBezTo>
                  <a:pt x="295" y="157"/>
                  <a:pt x="295" y="157"/>
                  <a:pt x="295" y="157"/>
                </a:cubicBezTo>
                <a:cubicBezTo>
                  <a:pt x="299" y="157"/>
                  <a:pt x="299" y="157"/>
                  <a:pt x="299" y="157"/>
                </a:cubicBezTo>
                <a:cubicBezTo>
                  <a:pt x="300" y="157"/>
                  <a:pt x="300" y="157"/>
                  <a:pt x="300" y="157"/>
                </a:cubicBezTo>
                <a:lnTo>
                  <a:pt x="296" y="165"/>
                </a:lnTo>
                <a:close/>
                <a:moveTo>
                  <a:pt x="302" y="129"/>
                </a:moveTo>
                <a:cubicBezTo>
                  <a:pt x="301" y="124"/>
                  <a:pt x="301" y="124"/>
                  <a:pt x="301" y="124"/>
                </a:cubicBezTo>
                <a:cubicBezTo>
                  <a:pt x="304" y="125"/>
                  <a:pt x="304" y="125"/>
                  <a:pt x="304" y="125"/>
                </a:cubicBezTo>
                <a:cubicBezTo>
                  <a:pt x="309" y="128"/>
                  <a:pt x="309" y="128"/>
                  <a:pt x="309" y="128"/>
                </a:cubicBezTo>
                <a:cubicBezTo>
                  <a:pt x="309" y="129"/>
                  <a:pt x="309" y="129"/>
                  <a:pt x="309" y="129"/>
                </a:cubicBezTo>
                <a:cubicBezTo>
                  <a:pt x="309" y="133"/>
                  <a:pt x="309" y="133"/>
                  <a:pt x="309" y="133"/>
                </a:cubicBezTo>
                <a:cubicBezTo>
                  <a:pt x="307" y="139"/>
                  <a:pt x="307" y="139"/>
                  <a:pt x="307" y="139"/>
                </a:cubicBezTo>
                <a:cubicBezTo>
                  <a:pt x="306" y="140"/>
                  <a:pt x="306" y="140"/>
                  <a:pt x="306" y="140"/>
                </a:cubicBezTo>
                <a:cubicBezTo>
                  <a:pt x="305" y="139"/>
                  <a:pt x="305" y="139"/>
                  <a:pt x="305" y="139"/>
                </a:cubicBezTo>
                <a:cubicBezTo>
                  <a:pt x="305" y="137"/>
                  <a:pt x="305" y="137"/>
                  <a:pt x="305" y="137"/>
                </a:cubicBezTo>
                <a:lnTo>
                  <a:pt x="302" y="129"/>
                </a:lnTo>
                <a:close/>
                <a:moveTo>
                  <a:pt x="325" y="107"/>
                </a:moveTo>
                <a:cubicBezTo>
                  <a:pt x="325" y="106"/>
                  <a:pt x="325" y="106"/>
                  <a:pt x="325" y="106"/>
                </a:cubicBezTo>
                <a:cubicBezTo>
                  <a:pt x="330" y="110"/>
                  <a:pt x="330" y="110"/>
                  <a:pt x="330" y="110"/>
                </a:cubicBezTo>
                <a:cubicBezTo>
                  <a:pt x="330" y="113"/>
                  <a:pt x="330" y="113"/>
                  <a:pt x="330" y="113"/>
                </a:cubicBezTo>
                <a:cubicBezTo>
                  <a:pt x="326" y="108"/>
                  <a:pt x="326" y="108"/>
                  <a:pt x="326" y="108"/>
                </a:cubicBezTo>
                <a:cubicBezTo>
                  <a:pt x="325" y="109"/>
                  <a:pt x="325" y="109"/>
                  <a:pt x="325" y="109"/>
                </a:cubicBezTo>
                <a:cubicBezTo>
                  <a:pt x="331" y="117"/>
                  <a:pt x="331" y="117"/>
                  <a:pt x="331" y="117"/>
                </a:cubicBezTo>
                <a:cubicBezTo>
                  <a:pt x="331" y="117"/>
                  <a:pt x="331" y="117"/>
                  <a:pt x="331" y="117"/>
                </a:cubicBezTo>
                <a:cubicBezTo>
                  <a:pt x="330" y="121"/>
                  <a:pt x="330" y="121"/>
                  <a:pt x="330" y="121"/>
                </a:cubicBezTo>
                <a:cubicBezTo>
                  <a:pt x="330" y="129"/>
                  <a:pt x="330" y="129"/>
                  <a:pt x="330" y="129"/>
                </a:cubicBezTo>
                <a:cubicBezTo>
                  <a:pt x="327" y="128"/>
                  <a:pt x="327" y="128"/>
                  <a:pt x="327" y="128"/>
                </a:cubicBezTo>
                <a:cubicBezTo>
                  <a:pt x="320" y="123"/>
                  <a:pt x="320" y="123"/>
                  <a:pt x="320" y="123"/>
                </a:cubicBezTo>
                <a:cubicBezTo>
                  <a:pt x="319" y="124"/>
                  <a:pt x="319" y="124"/>
                  <a:pt x="319" y="124"/>
                </a:cubicBezTo>
                <a:cubicBezTo>
                  <a:pt x="317" y="122"/>
                  <a:pt x="317" y="122"/>
                  <a:pt x="317" y="122"/>
                </a:cubicBezTo>
                <a:cubicBezTo>
                  <a:pt x="319" y="118"/>
                  <a:pt x="319" y="118"/>
                  <a:pt x="319" y="118"/>
                </a:cubicBezTo>
                <a:cubicBezTo>
                  <a:pt x="322" y="110"/>
                  <a:pt x="322" y="110"/>
                  <a:pt x="322" y="110"/>
                </a:cubicBezTo>
                <a:lnTo>
                  <a:pt x="325" y="107"/>
                </a:lnTo>
                <a:close/>
                <a:moveTo>
                  <a:pt x="392" y="133"/>
                </a:moveTo>
                <a:cubicBezTo>
                  <a:pt x="394" y="134"/>
                  <a:pt x="394" y="134"/>
                  <a:pt x="394" y="134"/>
                </a:cubicBezTo>
                <a:cubicBezTo>
                  <a:pt x="396" y="137"/>
                  <a:pt x="396" y="137"/>
                  <a:pt x="396" y="137"/>
                </a:cubicBezTo>
                <a:cubicBezTo>
                  <a:pt x="398" y="146"/>
                  <a:pt x="398" y="146"/>
                  <a:pt x="398" y="146"/>
                </a:cubicBezTo>
                <a:cubicBezTo>
                  <a:pt x="398" y="146"/>
                  <a:pt x="398" y="146"/>
                  <a:pt x="398" y="146"/>
                </a:cubicBezTo>
                <a:cubicBezTo>
                  <a:pt x="399" y="148"/>
                  <a:pt x="399" y="148"/>
                  <a:pt x="399" y="148"/>
                </a:cubicBezTo>
                <a:cubicBezTo>
                  <a:pt x="393" y="145"/>
                  <a:pt x="393" y="145"/>
                  <a:pt x="393" y="145"/>
                </a:cubicBezTo>
                <a:cubicBezTo>
                  <a:pt x="387" y="142"/>
                  <a:pt x="387" y="142"/>
                  <a:pt x="387" y="142"/>
                </a:cubicBezTo>
                <a:cubicBezTo>
                  <a:pt x="389" y="137"/>
                  <a:pt x="389" y="137"/>
                  <a:pt x="389" y="137"/>
                </a:cubicBezTo>
                <a:cubicBezTo>
                  <a:pt x="389" y="137"/>
                  <a:pt x="389" y="137"/>
                  <a:pt x="389" y="137"/>
                </a:cubicBezTo>
                <a:cubicBezTo>
                  <a:pt x="389" y="137"/>
                  <a:pt x="389" y="137"/>
                  <a:pt x="389" y="137"/>
                </a:cubicBezTo>
                <a:cubicBezTo>
                  <a:pt x="389" y="137"/>
                  <a:pt x="389" y="137"/>
                  <a:pt x="389" y="137"/>
                </a:cubicBezTo>
                <a:cubicBezTo>
                  <a:pt x="391" y="134"/>
                  <a:pt x="391" y="134"/>
                  <a:pt x="391" y="134"/>
                </a:cubicBezTo>
                <a:lnTo>
                  <a:pt x="392" y="133"/>
                </a:lnTo>
                <a:close/>
                <a:moveTo>
                  <a:pt x="405" y="129"/>
                </a:moveTo>
                <a:cubicBezTo>
                  <a:pt x="407" y="129"/>
                  <a:pt x="407" y="129"/>
                  <a:pt x="407" y="129"/>
                </a:cubicBezTo>
                <a:cubicBezTo>
                  <a:pt x="411" y="128"/>
                  <a:pt x="411" y="128"/>
                  <a:pt x="411" y="128"/>
                </a:cubicBezTo>
                <a:cubicBezTo>
                  <a:pt x="414" y="129"/>
                  <a:pt x="414" y="129"/>
                  <a:pt x="414" y="129"/>
                </a:cubicBezTo>
                <a:cubicBezTo>
                  <a:pt x="414" y="130"/>
                  <a:pt x="414" y="130"/>
                  <a:pt x="414" y="130"/>
                </a:cubicBezTo>
                <a:cubicBezTo>
                  <a:pt x="411" y="133"/>
                  <a:pt x="411" y="133"/>
                  <a:pt x="411" y="133"/>
                </a:cubicBezTo>
                <a:cubicBezTo>
                  <a:pt x="408" y="135"/>
                  <a:pt x="408" y="135"/>
                  <a:pt x="408" y="135"/>
                </a:cubicBezTo>
                <a:cubicBezTo>
                  <a:pt x="408" y="136"/>
                  <a:pt x="408" y="136"/>
                  <a:pt x="408" y="136"/>
                </a:cubicBezTo>
                <a:cubicBezTo>
                  <a:pt x="406" y="139"/>
                  <a:pt x="406" y="139"/>
                  <a:pt x="406" y="139"/>
                </a:cubicBezTo>
                <a:cubicBezTo>
                  <a:pt x="406" y="139"/>
                  <a:pt x="406" y="139"/>
                  <a:pt x="406" y="139"/>
                </a:cubicBezTo>
                <a:cubicBezTo>
                  <a:pt x="402" y="142"/>
                  <a:pt x="402" y="142"/>
                  <a:pt x="402" y="142"/>
                </a:cubicBezTo>
                <a:cubicBezTo>
                  <a:pt x="402" y="142"/>
                  <a:pt x="402" y="142"/>
                  <a:pt x="402" y="142"/>
                </a:cubicBezTo>
                <a:cubicBezTo>
                  <a:pt x="401" y="143"/>
                  <a:pt x="401" y="143"/>
                  <a:pt x="401" y="143"/>
                </a:cubicBezTo>
                <a:cubicBezTo>
                  <a:pt x="401" y="143"/>
                  <a:pt x="401" y="143"/>
                  <a:pt x="401" y="143"/>
                </a:cubicBezTo>
                <a:cubicBezTo>
                  <a:pt x="403" y="139"/>
                  <a:pt x="403" y="139"/>
                  <a:pt x="403" y="139"/>
                </a:cubicBezTo>
                <a:cubicBezTo>
                  <a:pt x="403" y="139"/>
                  <a:pt x="403" y="139"/>
                  <a:pt x="403" y="139"/>
                </a:cubicBezTo>
                <a:cubicBezTo>
                  <a:pt x="404" y="137"/>
                  <a:pt x="404" y="137"/>
                  <a:pt x="404" y="137"/>
                </a:cubicBezTo>
                <a:cubicBezTo>
                  <a:pt x="405" y="135"/>
                  <a:pt x="405" y="135"/>
                  <a:pt x="405" y="135"/>
                </a:cubicBezTo>
                <a:cubicBezTo>
                  <a:pt x="408" y="133"/>
                  <a:pt x="408" y="133"/>
                  <a:pt x="408" y="133"/>
                </a:cubicBezTo>
                <a:cubicBezTo>
                  <a:pt x="408" y="133"/>
                  <a:pt x="408" y="133"/>
                  <a:pt x="408" y="133"/>
                </a:cubicBezTo>
                <a:cubicBezTo>
                  <a:pt x="411" y="130"/>
                  <a:pt x="411" y="130"/>
                  <a:pt x="411" y="130"/>
                </a:cubicBezTo>
                <a:cubicBezTo>
                  <a:pt x="410" y="129"/>
                  <a:pt x="410" y="129"/>
                  <a:pt x="410" y="129"/>
                </a:cubicBezTo>
                <a:cubicBezTo>
                  <a:pt x="407" y="132"/>
                  <a:pt x="407" y="132"/>
                  <a:pt x="407" y="132"/>
                </a:cubicBezTo>
                <a:cubicBezTo>
                  <a:pt x="404" y="134"/>
                  <a:pt x="404" y="134"/>
                  <a:pt x="404" y="134"/>
                </a:cubicBezTo>
                <a:cubicBezTo>
                  <a:pt x="405" y="131"/>
                  <a:pt x="405" y="131"/>
                  <a:pt x="405" y="131"/>
                </a:cubicBezTo>
                <a:lnTo>
                  <a:pt x="405" y="129"/>
                </a:lnTo>
                <a:close/>
                <a:moveTo>
                  <a:pt x="434" y="78"/>
                </a:moveTo>
                <a:cubicBezTo>
                  <a:pt x="435" y="79"/>
                  <a:pt x="435" y="79"/>
                  <a:pt x="435" y="79"/>
                </a:cubicBezTo>
                <a:cubicBezTo>
                  <a:pt x="435" y="81"/>
                  <a:pt x="435" y="81"/>
                  <a:pt x="435" y="81"/>
                </a:cubicBezTo>
                <a:cubicBezTo>
                  <a:pt x="434" y="83"/>
                  <a:pt x="434" y="83"/>
                  <a:pt x="434" y="83"/>
                </a:cubicBezTo>
                <a:cubicBezTo>
                  <a:pt x="434" y="79"/>
                  <a:pt x="434" y="79"/>
                  <a:pt x="434" y="79"/>
                </a:cubicBezTo>
                <a:lnTo>
                  <a:pt x="434" y="78"/>
                </a:lnTo>
                <a:close/>
                <a:moveTo>
                  <a:pt x="451" y="104"/>
                </a:moveTo>
                <a:cubicBezTo>
                  <a:pt x="451" y="105"/>
                  <a:pt x="451" y="105"/>
                  <a:pt x="451" y="105"/>
                </a:cubicBezTo>
                <a:cubicBezTo>
                  <a:pt x="445" y="109"/>
                  <a:pt x="445" y="109"/>
                  <a:pt x="445" y="109"/>
                </a:cubicBezTo>
                <a:cubicBezTo>
                  <a:pt x="445" y="108"/>
                  <a:pt x="445" y="108"/>
                  <a:pt x="445" y="108"/>
                </a:cubicBezTo>
                <a:cubicBezTo>
                  <a:pt x="447" y="105"/>
                  <a:pt x="447" y="105"/>
                  <a:pt x="447" y="105"/>
                </a:cubicBezTo>
                <a:cubicBezTo>
                  <a:pt x="450" y="102"/>
                  <a:pt x="450" y="102"/>
                  <a:pt x="450" y="102"/>
                </a:cubicBezTo>
                <a:lnTo>
                  <a:pt x="451" y="104"/>
                </a:lnTo>
                <a:close/>
                <a:moveTo>
                  <a:pt x="443" y="212"/>
                </a:moveTo>
                <a:cubicBezTo>
                  <a:pt x="444" y="212"/>
                  <a:pt x="444" y="212"/>
                  <a:pt x="444" y="212"/>
                </a:cubicBezTo>
                <a:cubicBezTo>
                  <a:pt x="444" y="214"/>
                  <a:pt x="444" y="214"/>
                  <a:pt x="444" y="214"/>
                </a:cubicBezTo>
                <a:cubicBezTo>
                  <a:pt x="441" y="213"/>
                  <a:pt x="441" y="213"/>
                  <a:pt x="441" y="213"/>
                </a:cubicBezTo>
                <a:lnTo>
                  <a:pt x="443" y="212"/>
                </a:lnTo>
                <a:close/>
                <a:moveTo>
                  <a:pt x="471" y="217"/>
                </a:moveTo>
                <a:cubicBezTo>
                  <a:pt x="461" y="235"/>
                  <a:pt x="461" y="235"/>
                  <a:pt x="461" y="235"/>
                </a:cubicBezTo>
                <a:cubicBezTo>
                  <a:pt x="461" y="229"/>
                  <a:pt x="461" y="229"/>
                  <a:pt x="461" y="229"/>
                </a:cubicBezTo>
                <a:cubicBezTo>
                  <a:pt x="461" y="229"/>
                  <a:pt x="461" y="229"/>
                  <a:pt x="461" y="229"/>
                </a:cubicBezTo>
                <a:cubicBezTo>
                  <a:pt x="459" y="225"/>
                  <a:pt x="459" y="225"/>
                  <a:pt x="459" y="225"/>
                </a:cubicBezTo>
                <a:cubicBezTo>
                  <a:pt x="459" y="225"/>
                  <a:pt x="459" y="225"/>
                  <a:pt x="459" y="225"/>
                </a:cubicBezTo>
                <a:cubicBezTo>
                  <a:pt x="459" y="223"/>
                  <a:pt x="459" y="223"/>
                  <a:pt x="459" y="223"/>
                </a:cubicBezTo>
                <a:cubicBezTo>
                  <a:pt x="458" y="224"/>
                  <a:pt x="458" y="224"/>
                  <a:pt x="458" y="224"/>
                </a:cubicBezTo>
                <a:cubicBezTo>
                  <a:pt x="457" y="223"/>
                  <a:pt x="457" y="223"/>
                  <a:pt x="457" y="223"/>
                </a:cubicBezTo>
                <a:cubicBezTo>
                  <a:pt x="458" y="221"/>
                  <a:pt x="458" y="221"/>
                  <a:pt x="458" y="221"/>
                </a:cubicBezTo>
                <a:cubicBezTo>
                  <a:pt x="461" y="220"/>
                  <a:pt x="461" y="220"/>
                  <a:pt x="461" y="220"/>
                </a:cubicBezTo>
                <a:cubicBezTo>
                  <a:pt x="465" y="219"/>
                  <a:pt x="465" y="219"/>
                  <a:pt x="465" y="219"/>
                </a:cubicBezTo>
                <a:cubicBezTo>
                  <a:pt x="465" y="218"/>
                  <a:pt x="465" y="218"/>
                  <a:pt x="465" y="218"/>
                </a:cubicBezTo>
                <a:cubicBezTo>
                  <a:pt x="461" y="219"/>
                  <a:pt x="461" y="219"/>
                  <a:pt x="461" y="219"/>
                </a:cubicBezTo>
                <a:cubicBezTo>
                  <a:pt x="460" y="219"/>
                  <a:pt x="460" y="219"/>
                  <a:pt x="460" y="219"/>
                </a:cubicBezTo>
                <a:cubicBezTo>
                  <a:pt x="461" y="218"/>
                  <a:pt x="461" y="218"/>
                  <a:pt x="461" y="218"/>
                </a:cubicBezTo>
                <a:cubicBezTo>
                  <a:pt x="463" y="218"/>
                  <a:pt x="463" y="218"/>
                  <a:pt x="463" y="218"/>
                </a:cubicBezTo>
                <a:cubicBezTo>
                  <a:pt x="467" y="218"/>
                  <a:pt x="467" y="218"/>
                  <a:pt x="467" y="218"/>
                </a:cubicBezTo>
                <a:cubicBezTo>
                  <a:pt x="467" y="218"/>
                  <a:pt x="467" y="217"/>
                  <a:pt x="467" y="217"/>
                </a:cubicBezTo>
                <a:cubicBezTo>
                  <a:pt x="469" y="216"/>
                  <a:pt x="469" y="216"/>
                  <a:pt x="469" y="216"/>
                </a:cubicBezTo>
                <a:lnTo>
                  <a:pt x="471" y="217"/>
                </a:lnTo>
                <a:close/>
                <a:moveTo>
                  <a:pt x="471" y="215"/>
                </a:moveTo>
                <a:cubicBezTo>
                  <a:pt x="472" y="215"/>
                  <a:pt x="472" y="215"/>
                  <a:pt x="472" y="215"/>
                </a:cubicBezTo>
                <a:cubicBezTo>
                  <a:pt x="472" y="215"/>
                  <a:pt x="472" y="215"/>
                  <a:pt x="472" y="215"/>
                </a:cubicBezTo>
                <a:lnTo>
                  <a:pt x="471" y="215"/>
                </a:lnTo>
                <a:close/>
                <a:moveTo>
                  <a:pt x="471" y="244"/>
                </a:moveTo>
                <a:cubicBezTo>
                  <a:pt x="470" y="244"/>
                  <a:pt x="470" y="244"/>
                  <a:pt x="470" y="244"/>
                </a:cubicBezTo>
                <a:cubicBezTo>
                  <a:pt x="473" y="242"/>
                  <a:pt x="473" y="242"/>
                  <a:pt x="473" y="242"/>
                </a:cubicBezTo>
                <a:lnTo>
                  <a:pt x="471" y="244"/>
                </a:lnTo>
                <a:close/>
                <a:moveTo>
                  <a:pt x="470" y="241"/>
                </a:moveTo>
                <a:cubicBezTo>
                  <a:pt x="482" y="231"/>
                  <a:pt x="482" y="231"/>
                  <a:pt x="482" y="231"/>
                </a:cubicBezTo>
                <a:cubicBezTo>
                  <a:pt x="481" y="237"/>
                  <a:pt x="481" y="237"/>
                  <a:pt x="481" y="237"/>
                </a:cubicBezTo>
                <a:cubicBezTo>
                  <a:pt x="481" y="237"/>
                  <a:pt x="481" y="237"/>
                  <a:pt x="481" y="237"/>
                </a:cubicBezTo>
                <a:cubicBezTo>
                  <a:pt x="479" y="239"/>
                  <a:pt x="479" y="239"/>
                  <a:pt x="479" y="239"/>
                </a:cubicBezTo>
                <a:cubicBezTo>
                  <a:pt x="478" y="239"/>
                  <a:pt x="478" y="239"/>
                  <a:pt x="478" y="239"/>
                </a:cubicBezTo>
                <a:cubicBezTo>
                  <a:pt x="478" y="239"/>
                  <a:pt x="478" y="239"/>
                  <a:pt x="478" y="239"/>
                </a:cubicBezTo>
                <a:cubicBezTo>
                  <a:pt x="478" y="240"/>
                  <a:pt x="478" y="240"/>
                  <a:pt x="478" y="240"/>
                </a:cubicBezTo>
                <a:cubicBezTo>
                  <a:pt x="475" y="240"/>
                  <a:pt x="475" y="240"/>
                  <a:pt x="475" y="240"/>
                </a:cubicBezTo>
                <a:cubicBezTo>
                  <a:pt x="469" y="242"/>
                  <a:pt x="469" y="242"/>
                  <a:pt x="469" y="242"/>
                </a:cubicBezTo>
                <a:lnTo>
                  <a:pt x="470" y="241"/>
                </a:lnTo>
                <a:close/>
                <a:moveTo>
                  <a:pt x="460" y="249"/>
                </a:moveTo>
                <a:cubicBezTo>
                  <a:pt x="456" y="249"/>
                  <a:pt x="456" y="249"/>
                  <a:pt x="456" y="249"/>
                </a:cubicBezTo>
                <a:cubicBezTo>
                  <a:pt x="463" y="246"/>
                  <a:pt x="463" y="246"/>
                  <a:pt x="463" y="246"/>
                </a:cubicBezTo>
                <a:lnTo>
                  <a:pt x="460" y="249"/>
                </a:lnTo>
                <a:close/>
                <a:moveTo>
                  <a:pt x="317" y="160"/>
                </a:moveTo>
                <a:cubicBezTo>
                  <a:pt x="317" y="157"/>
                  <a:pt x="317" y="157"/>
                  <a:pt x="317" y="157"/>
                </a:cubicBezTo>
                <a:cubicBezTo>
                  <a:pt x="320" y="159"/>
                  <a:pt x="320" y="159"/>
                  <a:pt x="320" y="159"/>
                </a:cubicBezTo>
                <a:cubicBezTo>
                  <a:pt x="318" y="162"/>
                  <a:pt x="318" y="162"/>
                  <a:pt x="318" y="162"/>
                </a:cubicBezTo>
                <a:lnTo>
                  <a:pt x="317" y="160"/>
                </a:lnTo>
                <a:close/>
                <a:moveTo>
                  <a:pt x="317" y="87"/>
                </a:moveTo>
                <a:cubicBezTo>
                  <a:pt x="319" y="93"/>
                  <a:pt x="319" y="93"/>
                  <a:pt x="319" y="93"/>
                </a:cubicBezTo>
                <a:cubicBezTo>
                  <a:pt x="318" y="102"/>
                  <a:pt x="318" y="102"/>
                  <a:pt x="318" y="102"/>
                </a:cubicBezTo>
                <a:cubicBezTo>
                  <a:pt x="317" y="107"/>
                  <a:pt x="317" y="107"/>
                  <a:pt x="317" y="107"/>
                </a:cubicBezTo>
                <a:cubicBezTo>
                  <a:pt x="316" y="108"/>
                  <a:pt x="316" y="108"/>
                  <a:pt x="316" y="108"/>
                </a:cubicBezTo>
                <a:cubicBezTo>
                  <a:pt x="318" y="94"/>
                  <a:pt x="318" y="94"/>
                  <a:pt x="318" y="94"/>
                </a:cubicBezTo>
                <a:lnTo>
                  <a:pt x="317" y="87"/>
                </a:lnTo>
                <a:close/>
                <a:moveTo>
                  <a:pt x="349" y="104"/>
                </a:moveTo>
                <a:cubicBezTo>
                  <a:pt x="350" y="107"/>
                  <a:pt x="350" y="107"/>
                  <a:pt x="350" y="107"/>
                </a:cubicBezTo>
                <a:cubicBezTo>
                  <a:pt x="349" y="108"/>
                  <a:pt x="349" y="108"/>
                  <a:pt x="349" y="108"/>
                </a:cubicBezTo>
                <a:cubicBezTo>
                  <a:pt x="349" y="107"/>
                  <a:pt x="349" y="107"/>
                  <a:pt x="349" y="107"/>
                </a:cubicBezTo>
                <a:cubicBezTo>
                  <a:pt x="349" y="106"/>
                  <a:pt x="349" y="106"/>
                  <a:pt x="349" y="106"/>
                </a:cubicBezTo>
                <a:cubicBezTo>
                  <a:pt x="348" y="104"/>
                  <a:pt x="348" y="104"/>
                  <a:pt x="348" y="104"/>
                </a:cubicBezTo>
                <a:cubicBezTo>
                  <a:pt x="349" y="103"/>
                  <a:pt x="349" y="103"/>
                  <a:pt x="349" y="103"/>
                </a:cubicBezTo>
                <a:lnTo>
                  <a:pt x="349" y="104"/>
                </a:lnTo>
                <a:close/>
                <a:moveTo>
                  <a:pt x="435" y="123"/>
                </a:moveTo>
                <a:cubicBezTo>
                  <a:pt x="435" y="123"/>
                  <a:pt x="435" y="123"/>
                  <a:pt x="435" y="123"/>
                </a:cubicBezTo>
                <a:cubicBezTo>
                  <a:pt x="434" y="127"/>
                  <a:pt x="434" y="127"/>
                  <a:pt x="434" y="127"/>
                </a:cubicBezTo>
                <a:cubicBezTo>
                  <a:pt x="433" y="130"/>
                  <a:pt x="433" y="130"/>
                  <a:pt x="433" y="130"/>
                </a:cubicBezTo>
                <a:cubicBezTo>
                  <a:pt x="432" y="126"/>
                  <a:pt x="432" y="126"/>
                  <a:pt x="432" y="126"/>
                </a:cubicBezTo>
                <a:cubicBezTo>
                  <a:pt x="433" y="126"/>
                  <a:pt x="433" y="126"/>
                  <a:pt x="433" y="126"/>
                </a:cubicBezTo>
                <a:cubicBezTo>
                  <a:pt x="433" y="124"/>
                  <a:pt x="433" y="124"/>
                  <a:pt x="433" y="124"/>
                </a:cubicBezTo>
                <a:cubicBezTo>
                  <a:pt x="432" y="124"/>
                  <a:pt x="432" y="124"/>
                  <a:pt x="432" y="124"/>
                </a:cubicBezTo>
                <a:cubicBezTo>
                  <a:pt x="432" y="124"/>
                  <a:pt x="432" y="124"/>
                  <a:pt x="432" y="124"/>
                </a:cubicBezTo>
                <a:cubicBezTo>
                  <a:pt x="432" y="124"/>
                  <a:pt x="432" y="124"/>
                  <a:pt x="432" y="124"/>
                </a:cubicBezTo>
                <a:cubicBezTo>
                  <a:pt x="434" y="121"/>
                  <a:pt x="434" y="121"/>
                  <a:pt x="434" y="121"/>
                </a:cubicBezTo>
                <a:cubicBezTo>
                  <a:pt x="435" y="122"/>
                  <a:pt x="435" y="122"/>
                  <a:pt x="435" y="122"/>
                </a:cubicBezTo>
                <a:lnTo>
                  <a:pt x="435" y="123"/>
                </a:lnTo>
                <a:close/>
                <a:moveTo>
                  <a:pt x="447" y="216"/>
                </a:moveTo>
                <a:cubicBezTo>
                  <a:pt x="450" y="218"/>
                  <a:pt x="450" y="218"/>
                  <a:pt x="450" y="218"/>
                </a:cubicBezTo>
                <a:cubicBezTo>
                  <a:pt x="445" y="219"/>
                  <a:pt x="445" y="219"/>
                  <a:pt x="445" y="219"/>
                </a:cubicBezTo>
                <a:cubicBezTo>
                  <a:pt x="445" y="219"/>
                  <a:pt x="445" y="219"/>
                  <a:pt x="445" y="219"/>
                </a:cubicBezTo>
                <a:cubicBezTo>
                  <a:pt x="447" y="216"/>
                  <a:pt x="447" y="216"/>
                  <a:pt x="447" y="216"/>
                </a:cubicBezTo>
                <a:close/>
                <a:moveTo>
                  <a:pt x="457" y="219"/>
                </a:moveTo>
                <a:cubicBezTo>
                  <a:pt x="456" y="220"/>
                  <a:pt x="456" y="220"/>
                  <a:pt x="456" y="220"/>
                </a:cubicBezTo>
                <a:cubicBezTo>
                  <a:pt x="456" y="219"/>
                  <a:pt x="456" y="219"/>
                  <a:pt x="456" y="219"/>
                </a:cubicBezTo>
                <a:cubicBezTo>
                  <a:pt x="458" y="219"/>
                  <a:pt x="458" y="219"/>
                  <a:pt x="458" y="219"/>
                </a:cubicBezTo>
                <a:cubicBezTo>
                  <a:pt x="458" y="219"/>
                  <a:pt x="458" y="219"/>
                  <a:pt x="458" y="219"/>
                </a:cubicBezTo>
                <a:lnTo>
                  <a:pt x="457" y="219"/>
                </a:lnTo>
                <a:close/>
                <a:moveTo>
                  <a:pt x="454" y="225"/>
                </a:moveTo>
                <a:cubicBezTo>
                  <a:pt x="455" y="222"/>
                  <a:pt x="455" y="222"/>
                  <a:pt x="455" y="222"/>
                </a:cubicBezTo>
                <a:cubicBezTo>
                  <a:pt x="455" y="222"/>
                  <a:pt x="455" y="222"/>
                  <a:pt x="455" y="222"/>
                </a:cubicBezTo>
                <a:cubicBezTo>
                  <a:pt x="455" y="223"/>
                  <a:pt x="455" y="223"/>
                  <a:pt x="455" y="223"/>
                </a:cubicBezTo>
                <a:cubicBezTo>
                  <a:pt x="454" y="225"/>
                  <a:pt x="454" y="225"/>
                  <a:pt x="454" y="225"/>
                </a:cubicBezTo>
                <a:close/>
                <a:moveTo>
                  <a:pt x="452" y="220"/>
                </a:moveTo>
                <a:cubicBezTo>
                  <a:pt x="453" y="220"/>
                  <a:pt x="453" y="220"/>
                  <a:pt x="453" y="220"/>
                </a:cubicBezTo>
                <a:cubicBezTo>
                  <a:pt x="444" y="221"/>
                  <a:pt x="444" y="221"/>
                  <a:pt x="444" y="221"/>
                </a:cubicBezTo>
                <a:lnTo>
                  <a:pt x="452" y="220"/>
                </a:lnTo>
                <a:close/>
                <a:moveTo>
                  <a:pt x="454" y="219"/>
                </a:moveTo>
                <a:cubicBezTo>
                  <a:pt x="454" y="219"/>
                  <a:pt x="454" y="219"/>
                  <a:pt x="454" y="219"/>
                </a:cubicBezTo>
                <a:cubicBezTo>
                  <a:pt x="455" y="219"/>
                  <a:pt x="455" y="219"/>
                  <a:pt x="455" y="219"/>
                </a:cubicBezTo>
                <a:cubicBezTo>
                  <a:pt x="454" y="220"/>
                  <a:pt x="454" y="220"/>
                  <a:pt x="454" y="220"/>
                </a:cubicBezTo>
                <a:lnTo>
                  <a:pt x="454" y="219"/>
                </a:lnTo>
                <a:close/>
                <a:moveTo>
                  <a:pt x="456" y="224"/>
                </a:moveTo>
                <a:cubicBezTo>
                  <a:pt x="457" y="224"/>
                  <a:pt x="457" y="224"/>
                  <a:pt x="457" y="224"/>
                </a:cubicBezTo>
                <a:cubicBezTo>
                  <a:pt x="456" y="225"/>
                  <a:pt x="456" y="225"/>
                  <a:pt x="456" y="225"/>
                </a:cubicBezTo>
                <a:lnTo>
                  <a:pt x="456" y="224"/>
                </a:lnTo>
                <a:close/>
                <a:moveTo>
                  <a:pt x="456" y="221"/>
                </a:moveTo>
                <a:cubicBezTo>
                  <a:pt x="456" y="221"/>
                  <a:pt x="456" y="221"/>
                  <a:pt x="456" y="221"/>
                </a:cubicBezTo>
                <a:cubicBezTo>
                  <a:pt x="456" y="221"/>
                  <a:pt x="456" y="221"/>
                  <a:pt x="456" y="221"/>
                </a:cubicBezTo>
                <a:close/>
                <a:moveTo>
                  <a:pt x="440" y="223"/>
                </a:moveTo>
                <a:cubicBezTo>
                  <a:pt x="454" y="221"/>
                  <a:pt x="454" y="221"/>
                  <a:pt x="454" y="221"/>
                </a:cubicBezTo>
                <a:cubicBezTo>
                  <a:pt x="452" y="226"/>
                  <a:pt x="452" y="226"/>
                  <a:pt x="452" y="226"/>
                </a:cubicBezTo>
                <a:cubicBezTo>
                  <a:pt x="451" y="226"/>
                  <a:pt x="451" y="226"/>
                  <a:pt x="451" y="226"/>
                </a:cubicBezTo>
                <a:cubicBezTo>
                  <a:pt x="447" y="226"/>
                  <a:pt x="447" y="226"/>
                  <a:pt x="447" y="226"/>
                </a:cubicBezTo>
                <a:cubicBezTo>
                  <a:pt x="446" y="226"/>
                  <a:pt x="446" y="226"/>
                  <a:pt x="446" y="226"/>
                </a:cubicBezTo>
                <a:cubicBezTo>
                  <a:pt x="438" y="229"/>
                  <a:pt x="438" y="229"/>
                  <a:pt x="438" y="229"/>
                </a:cubicBezTo>
                <a:cubicBezTo>
                  <a:pt x="434" y="230"/>
                  <a:pt x="434" y="230"/>
                  <a:pt x="434" y="230"/>
                </a:cubicBezTo>
                <a:cubicBezTo>
                  <a:pt x="433" y="230"/>
                  <a:pt x="433" y="230"/>
                  <a:pt x="433" y="230"/>
                </a:cubicBezTo>
                <a:cubicBezTo>
                  <a:pt x="434" y="229"/>
                  <a:pt x="434" y="229"/>
                  <a:pt x="434" y="229"/>
                </a:cubicBezTo>
                <a:cubicBezTo>
                  <a:pt x="434" y="229"/>
                  <a:pt x="434" y="229"/>
                  <a:pt x="434" y="229"/>
                </a:cubicBezTo>
                <a:lnTo>
                  <a:pt x="440" y="223"/>
                </a:lnTo>
                <a:close/>
                <a:moveTo>
                  <a:pt x="434" y="233"/>
                </a:moveTo>
                <a:cubicBezTo>
                  <a:pt x="430" y="233"/>
                  <a:pt x="430" y="233"/>
                  <a:pt x="430" y="233"/>
                </a:cubicBezTo>
                <a:cubicBezTo>
                  <a:pt x="426" y="232"/>
                  <a:pt x="426" y="232"/>
                  <a:pt x="426" y="232"/>
                </a:cubicBezTo>
                <a:cubicBezTo>
                  <a:pt x="425" y="232"/>
                  <a:pt x="425" y="232"/>
                  <a:pt x="425" y="232"/>
                </a:cubicBezTo>
                <a:cubicBezTo>
                  <a:pt x="430" y="231"/>
                  <a:pt x="430" y="231"/>
                  <a:pt x="430" y="231"/>
                </a:cubicBezTo>
                <a:cubicBezTo>
                  <a:pt x="434" y="231"/>
                  <a:pt x="434" y="231"/>
                  <a:pt x="434" y="231"/>
                </a:cubicBezTo>
                <a:cubicBezTo>
                  <a:pt x="439" y="231"/>
                  <a:pt x="439" y="231"/>
                  <a:pt x="439" y="231"/>
                </a:cubicBezTo>
                <a:cubicBezTo>
                  <a:pt x="439" y="231"/>
                  <a:pt x="439" y="231"/>
                  <a:pt x="439" y="231"/>
                </a:cubicBezTo>
                <a:cubicBezTo>
                  <a:pt x="437" y="232"/>
                  <a:pt x="437" y="232"/>
                  <a:pt x="437" y="232"/>
                </a:cubicBezTo>
                <a:lnTo>
                  <a:pt x="434" y="233"/>
                </a:lnTo>
                <a:close/>
                <a:moveTo>
                  <a:pt x="430" y="234"/>
                </a:moveTo>
                <a:cubicBezTo>
                  <a:pt x="430" y="234"/>
                  <a:pt x="430" y="234"/>
                  <a:pt x="430" y="234"/>
                </a:cubicBezTo>
                <a:cubicBezTo>
                  <a:pt x="429" y="234"/>
                  <a:pt x="429" y="234"/>
                  <a:pt x="429" y="234"/>
                </a:cubicBezTo>
                <a:lnTo>
                  <a:pt x="430" y="234"/>
                </a:lnTo>
                <a:close/>
                <a:moveTo>
                  <a:pt x="421" y="233"/>
                </a:moveTo>
                <a:cubicBezTo>
                  <a:pt x="423" y="233"/>
                  <a:pt x="423" y="233"/>
                  <a:pt x="423" y="233"/>
                </a:cubicBezTo>
                <a:cubicBezTo>
                  <a:pt x="420" y="233"/>
                  <a:pt x="420" y="233"/>
                  <a:pt x="420" y="233"/>
                </a:cubicBezTo>
                <a:cubicBezTo>
                  <a:pt x="421" y="233"/>
                  <a:pt x="421" y="233"/>
                  <a:pt x="421" y="233"/>
                </a:cubicBezTo>
                <a:close/>
                <a:moveTo>
                  <a:pt x="418" y="233"/>
                </a:moveTo>
                <a:cubicBezTo>
                  <a:pt x="417" y="233"/>
                  <a:pt x="417" y="233"/>
                  <a:pt x="417" y="233"/>
                </a:cubicBezTo>
                <a:cubicBezTo>
                  <a:pt x="413" y="232"/>
                  <a:pt x="413" y="232"/>
                  <a:pt x="413" y="232"/>
                </a:cubicBezTo>
                <a:cubicBezTo>
                  <a:pt x="418" y="233"/>
                  <a:pt x="418" y="233"/>
                  <a:pt x="418" y="233"/>
                </a:cubicBezTo>
                <a:close/>
                <a:moveTo>
                  <a:pt x="347" y="115"/>
                </a:moveTo>
                <a:cubicBezTo>
                  <a:pt x="347" y="115"/>
                  <a:pt x="347" y="115"/>
                  <a:pt x="347" y="115"/>
                </a:cubicBezTo>
                <a:cubicBezTo>
                  <a:pt x="346" y="116"/>
                  <a:pt x="346" y="116"/>
                  <a:pt x="346" y="116"/>
                </a:cubicBezTo>
                <a:lnTo>
                  <a:pt x="347" y="115"/>
                </a:lnTo>
                <a:close/>
                <a:moveTo>
                  <a:pt x="440" y="103"/>
                </a:moveTo>
                <a:cubicBezTo>
                  <a:pt x="439" y="109"/>
                  <a:pt x="439" y="109"/>
                  <a:pt x="439" y="109"/>
                </a:cubicBezTo>
                <a:cubicBezTo>
                  <a:pt x="439" y="111"/>
                  <a:pt x="439" y="111"/>
                  <a:pt x="439" y="111"/>
                </a:cubicBezTo>
                <a:cubicBezTo>
                  <a:pt x="437" y="112"/>
                  <a:pt x="437" y="112"/>
                  <a:pt x="437" y="112"/>
                </a:cubicBezTo>
                <a:cubicBezTo>
                  <a:pt x="438" y="101"/>
                  <a:pt x="438" y="101"/>
                  <a:pt x="438" y="101"/>
                </a:cubicBezTo>
                <a:cubicBezTo>
                  <a:pt x="438" y="96"/>
                  <a:pt x="438" y="96"/>
                  <a:pt x="438" y="96"/>
                </a:cubicBezTo>
                <a:cubicBezTo>
                  <a:pt x="439" y="91"/>
                  <a:pt x="439" y="91"/>
                  <a:pt x="439" y="91"/>
                </a:cubicBezTo>
                <a:cubicBezTo>
                  <a:pt x="441" y="94"/>
                  <a:pt x="441" y="94"/>
                  <a:pt x="441" y="94"/>
                </a:cubicBezTo>
                <a:lnTo>
                  <a:pt x="440" y="103"/>
                </a:lnTo>
                <a:close/>
                <a:moveTo>
                  <a:pt x="376" y="268"/>
                </a:moveTo>
                <a:cubicBezTo>
                  <a:pt x="376" y="248"/>
                  <a:pt x="376" y="248"/>
                  <a:pt x="376" y="248"/>
                </a:cubicBezTo>
                <a:cubicBezTo>
                  <a:pt x="380" y="239"/>
                  <a:pt x="380" y="239"/>
                  <a:pt x="380" y="239"/>
                </a:cubicBezTo>
                <a:cubicBezTo>
                  <a:pt x="387" y="241"/>
                  <a:pt x="387" y="241"/>
                  <a:pt x="387" y="241"/>
                </a:cubicBezTo>
                <a:cubicBezTo>
                  <a:pt x="387" y="241"/>
                  <a:pt x="387" y="241"/>
                  <a:pt x="387" y="241"/>
                </a:cubicBezTo>
                <a:cubicBezTo>
                  <a:pt x="387" y="241"/>
                  <a:pt x="387" y="241"/>
                  <a:pt x="387" y="241"/>
                </a:cubicBezTo>
                <a:cubicBezTo>
                  <a:pt x="388" y="241"/>
                  <a:pt x="388" y="241"/>
                  <a:pt x="388" y="241"/>
                </a:cubicBezTo>
                <a:cubicBezTo>
                  <a:pt x="381" y="265"/>
                  <a:pt x="381" y="265"/>
                  <a:pt x="381" y="265"/>
                </a:cubicBezTo>
                <a:lnTo>
                  <a:pt x="376" y="268"/>
                </a:lnTo>
                <a:close/>
                <a:moveTo>
                  <a:pt x="364" y="247"/>
                </a:moveTo>
                <a:cubicBezTo>
                  <a:pt x="371" y="239"/>
                  <a:pt x="371" y="239"/>
                  <a:pt x="371" y="239"/>
                </a:cubicBezTo>
                <a:cubicBezTo>
                  <a:pt x="374" y="238"/>
                  <a:pt x="374" y="238"/>
                  <a:pt x="374" y="238"/>
                </a:cubicBezTo>
                <a:cubicBezTo>
                  <a:pt x="379" y="238"/>
                  <a:pt x="379" y="238"/>
                  <a:pt x="379" y="238"/>
                </a:cubicBezTo>
                <a:cubicBezTo>
                  <a:pt x="379" y="238"/>
                  <a:pt x="379" y="238"/>
                  <a:pt x="379" y="238"/>
                </a:cubicBezTo>
                <a:cubicBezTo>
                  <a:pt x="375" y="248"/>
                  <a:pt x="375" y="248"/>
                  <a:pt x="375" y="248"/>
                </a:cubicBezTo>
                <a:cubicBezTo>
                  <a:pt x="374" y="248"/>
                  <a:pt x="374" y="248"/>
                  <a:pt x="374" y="248"/>
                </a:cubicBezTo>
                <a:cubicBezTo>
                  <a:pt x="375" y="261"/>
                  <a:pt x="375" y="261"/>
                  <a:pt x="375" y="261"/>
                </a:cubicBezTo>
                <a:cubicBezTo>
                  <a:pt x="375" y="269"/>
                  <a:pt x="375" y="269"/>
                  <a:pt x="375" y="269"/>
                </a:cubicBezTo>
                <a:cubicBezTo>
                  <a:pt x="371" y="271"/>
                  <a:pt x="371" y="271"/>
                  <a:pt x="371" y="271"/>
                </a:cubicBezTo>
                <a:lnTo>
                  <a:pt x="364" y="247"/>
                </a:lnTo>
                <a:close/>
                <a:moveTo>
                  <a:pt x="329" y="144"/>
                </a:moveTo>
                <a:cubicBezTo>
                  <a:pt x="329" y="144"/>
                  <a:pt x="329" y="144"/>
                  <a:pt x="329" y="144"/>
                </a:cubicBezTo>
                <a:cubicBezTo>
                  <a:pt x="329" y="144"/>
                  <a:pt x="329" y="144"/>
                  <a:pt x="329" y="144"/>
                </a:cubicBezTo>
                <a:cubicBezTo>
                  <a:pt x="329" y="144"/>
                  <a:pt x="329" y="144"/>
                  <a:pt x="329" y="144"/>
                </a:cubicBezTo>
                <a:cubicBezTo>
                  <a:pt x="329" y="144"/>
                  <a:pt x="329" y="144"/>
                  <a:pt x="329" y="144"/>
                </a:cubicBezTo>
                <a:cubicBezTo>
                  <a:pt x="329" y="144"/>
                  <a:pt x="329" y="144"/>
                  <a:pt x="329" y="144"/>
                </a:cubicBezTo>
                <a:cubicBezTo>
                  <a:pt x="330" y="148"/>
                  <a:pt x="330" y="148"/>
                  <a:pt x="330" y="148"/>
                </a:cubicBezTo>
                <a:cubicBezTo>
                  <a:pt x="330" y="148"/>
                  <a:pt x="330" y="148"/>
                  <a:pt x="330" y="148"/>
                </a:cubicBezTo>
                <a:cubicBezTo>
                  <a:pt x="330" y="148"/>
                  <a:pt x="330" y="149"/>
                  <a:pt x="330" y="149"/>
                </a:cubicBezTo>
                <a:cubicBezTo>
                  <a:pt x="327" y="150"/>
                  <a:pt x="327" y="150"/>
                  <a:pt x="327" y="150"/>
                </a:cubicBezTo>
                <a:cubicBezTo>
                  <a:pt x="327" y="150"/>
                  <a:pt x="327" y="150"/>
                  <a:pt x="327" y="150"/>
                </a:cubicBezTo>
                <a:cubicBezTo>
                  <a:pt x="325" y="144"/>
                  <a:pt x="325" y="144"/>
                  <a:pt x="325" y="144"/>
                </a:cubicBezTo>
                <a:lnTo>
                  <a:pt x="329" y="144"/>
                </a:lnTo>
                <a:close/>
                <a:moveTo>
                  <a:pt x="331" y="139"/>
                </a:moveTo>
                <a:cubicBezTo>
                  <a:pt x="337" y="140"/>
                  <a:pt x="337" y="140"/>
                  <a:pt x="337" y="140"/>
                </a:cubicBezTo>
                <a:cubicBezTo>
                  <a:pt x="338" y="142"/>
                  <a:pt x="338" y="142"/>
                  <a:pt x="338" y="142"/>
                </a:cubicBezTo>
                <a:cubicBezTo>
                  <a:pt x="337" y="142"/>
                  <a:pt x="337" y="142"/>
                  <a:pt x="337" y="142"/>
                </a:cubicBezTo>
                <a:cubicBezTo>
                  <a:pt x="333" y="142"/>
                  <a:pt x="333" y="142"/>
                  <a:pt x="333" y="142"/>
                </a:cubicBezTo>
                <a:cubicBezTo>
                  <a:pt x="331" y="142"/>
                  <a:pt x="331" y="142"/>
                  <a:pt x="331" y="142"/>
                </a:cubicBezTo>
                <a:cubicBezTo>
                  <a:pt x="331" y="139"/>
                  <a:pt x="331" y="139"/>
                  <a:pt x="331" y="139"/>
                </a:cubicBezTo>
                <a:close/>
                <a:moveTo>
                  <a:pt x="332" y="135"/>
                </a:moveTo>
                <a:cubicBezTo>
                  <a:pt x="335" y="137"/>
                  <a:pt x="335" y="137"/>
                  <a:pt x="335" y="137"/>
                </a:cubicBezTo>
                <a:cubicBezTo>
                  <a:pt x="335" y="137"/>
                  <a:pt x="335" y="137"/>
                  <a:pt x="335" y="137"/>
                </a:cubicBezTo>
                <a:cubicBezTo>
                  <a:pt x="335" y="137"/>
                  <a:pt x="336" y="137"/>
                  <a:pt x="336" y="137"/>
                </a:cubicBezTo>
                <a:cubicBezTo>
                  <a:pt x="338" y="135"/>
                  <a:pt x="338" y="135"/>
                  <a:pt x="338" y="135"/>
                </a:cubicBezTo>
                <a:cubicBezTo>
                  <a:pt x="338" y="136"/>
                  <a:pt x="338" y="136"/>
                  <a:pt x="338" y="136"/>
                </a:cubicBezTo>
                <a:cubicBezTo>
                  <a:pt x="339" y="139"/>
                  <a:pt x="339" y="139"/>
                  <a:pt x="339" y="139"/>
                </a:cubicBezTo>
                <a:cubicBezTo>
                  <a:pt x="338" y="139"/>
                  <a:pt x="338" y="139"/>
                  <a:pt x="338" y="139"/>
                </a:cubicBezTo>
                <a:cubicBezTo>
                  <a:pt x="338" y="138"/>
                  <a:pt x="338" y="138"/>
                  <a:pt x="338" y="138"/>
                </a:cubicBezTo>
                <a:cubicBezTo>
                  <a:pt x="337" y="139"/>
                  <a:pt x="337" y="139"/>
                  <a:pt x="337" y="139"/>
                </a:cubicBezTo>
                <a:cubicBezTo>
                  <a:pt x="331" y="137"/>
                  <a:pt x="331" y="137"/>
                  <a:pt x="331" y="137"/>
                </a:cubicBezTo>
                <a:cubicBezTo>
                  <a:pt x="332" y="135"/>
                  <a:pt x="332" y="135"/>
                  <a:pt x="332" y="135"/>
                </a:cubicBezTo>
                <a:close/>
                <a:moveTo>
                  <a:pt x="365" y="131"/>
                </a:moveTo>
                <a:cubicBezTo>
                  <a:pt x="368" y="128"/>
                  <a:pt x="368" y="128"/>
                  <a:pt x="368" y="128"/>
                </a:cubicBezTo>
                <a:cubicBezTo>
                  <a:pt x="370" y="124"/>
                  <a:pt x="370" y="124"/>
                  <a:pt x="370" y="124"/>
                </a:cubicBezTo>
                <a:cubicBezTo>
                  <a:pt x="370" y="124"/>
                  <a:pt x="370" y="124"/>
                  <a:pt x="370" y="124"/>
                </a:cubicBezTo>
                <a:cubicBezTo>
                  <a:pt x="370" y="124"/>
                  <a:pt x="370" y="124"/>
                  <a:pt x="370" y="124"/>
                </a:cubicBezTo>
                <a:cubicBezTo>
                  <a:pt x="370" y="124"/>
                  <a:pt x="370" y="124"/>
                  <a:pt x="370" y="124"/>
                </a:cubicBezTo>
                <a:cubicBezTo>
                  <a:pt x="370" y="124"/>
                  <a:pt x="370" y="124"/>
                  <a:pt x="370" y="124"/>
                </a:cubicBezTo>
                <a:cubicBezTo>
                  <a:pt x="370" y="124"/>
                  <a:pt x="370" y="124"/>
                  <a:pt x="370" y="124"/>
                </a:cubicBezTo>
                <a:cubicBezTo>
                  <a:pt x="372" y="122"/>
                  <a:pt x="372" y="122"/>
                  <a:pt x="372" y="122"/>
                </a:cubicBezTo>
                <a:cubicBezTo>
                  <a:pt x="372" y="123"/>
                  <a:pt x="372" y="123"/>
                  <a:pt x="372" y="123"/>
                </a:cubicBezTo>
                <a:cubicBezTo>
                  <a:pt x="370" y="128"/>
                  <a:pt x="370" y="128"/>
                  <a:pt x="370" y="128"/>
                </a:cubicBezTo>
                <a:cubicBezTo>
                  <a:pt x="369" y="129"/>
                  <a:pt x="369" y="129"/>
                  <a:pt x="369" y="129"/>
                </a:cubicBezTo>
                <a:cubicBezTo>
                  <a:pt x="367" y="131"/>
                  <a:pt x="367" y="131"/>
                  <a:pt x="367" y="131"/>
                </a:cubicBezTo>
                <a:cubicBezTo>
                  <a:pt x="367" y="131"/>
                  <a:pt x="367" y="131"/>
                  <a:pt x="367" y="131"/>
                </a:cubicBezTo>
                <a:cubicBezTo>
                  <a:pt x="365" y="134"/>
                  <a:pt x="365" y="134"/>
                  <a:pt x="365" y="134"/>
                </a:cubicBezTo>
                <a:cubicBezTo>
                  <a:pt x="364" y="134"/>
                  <a:pt x="364" y="134"/>
                  <a:pt x="364" y="134"/>
                </a:cubicBezTo>
                <a:cubicBezTo>
                  <a:pt x="365" y="132"/>
                  <a:pt x="365" y="132"/>
                  <a:pt x="365" y="132"/>
                </a:cubicBezTo>
                <a:cubicBezTo>
                  <a:pt x="365" y="132"/>
                  <a:pt x="365" y="132"/>
                  <a:pt x="365" y="132"/>
                </a:cubicBezTo>
                <a:lnTo>
                  <a:pt x="365" y="131"/>
                </a:lnTo>
                <a:close/>
                <a:moveTo>
                  <a:pt x="373" y="125"/>
                </a:moveTo>
                <a:cubicBezTo>
                  <a:pt x="374" y="126"/>
                  <a:pt x="374" y="126"/>
                  <a:pt x="374" y="126"/>
                </a:cubicBezTo>
                <a:cubicBezTo>
                  <a:pt x="372" y="127"/>
                  <a:pt x="372" y="127"/>
                  <a:pt x="372" y="127"/>
                </a:cubicBezTo>
                <a:lnTo>
                  <a:pt x="373" y="125"/>
                </a:lnTo>
                <a:close/>
                <a:moveTo>
                  <a:pt x="381" y="138"/>
                </a:moveTo>
                <a:cubicBezTo>
                  <a:pt x="381" y="138"/>
                  <a:pt x="381" y="138"/>
                  <a:pt x="381" y="138"/>
                </a:cubicBezTo>
                <a:cubicBezTo>
                  <a:pt x="381" y="139"/>
                  <a:pt x="381" y="139"/>
                  <a:pt x="381" y="139"/>
                </a:cubicBezTo>
                <a:cubicBezTo>
                  <a:pt x="381" y="139"/>
                  <a:pt x="381" y="139"/>
                  <a:pt x="381" y="139"/>
                </a:cubicBezTo>
                <a:cubicBezTo>
                  <a:pt x="382" y="141"/>
                  <a:pt x="382" y="141"/>
                  <a:pt x="382" y="141"/>
                </a:cubicBezTo>
                <a:cubicBezTo>
                  <a:pt x="380" y="141"/>
                  <a:pt x="380" y="141"/>
                  <a:pt x="380" y="141"/>
                </a:cubicBezTo>
                <a:cubicBezTo>
                  <a:pt x="376" y="142"/>
                  <a:pt x="376" y="142"/>
                  <a:pt x="376" y="142"/>
                </a:cubicBezTo>
                <a:cubicBezTo>
                  <a:pt x="373" y="141"/>
                  <a:pt x="373" y="141"/>
                  <a:pt x="373" y="141"/>
                </a:cubicBezTo>
                <a:cubicBezTo>
                  <a:pt x="371" y="139"/>
                  <a:pt x="371" y="139"/>
                  <a:pt x="371" y="139"/>
                </a:cubicBezTo>
                <a:cubicBezTo>
                  <a:pt x="373" y="139"/>
                  <a:pt x="373" y="139"/>
                  <a:pt x="373" y="139"/>
                </a:cubicBezTo>
                <a:cubicBezTo>
                  <a:pt x="381" y="138"/>
                  <a:pt x="381" y="138"/>
                  <a:pt x="381" y="138"/>
                </a:cubicBezTo>
                <a:close/>
                <a:moveTo>
                  <a:pt x="380" y="170"/>
                </a:moveTo>
                <a:cubicBezTo>
                  <a:pt x="380" y="170"/>
                  <a:pt x="380" y="170"/>
                  <a:pt x="381" y="170"/>
                </a:cubicBezTo>
                <a:cubicBezTo>
                  <a:pt x="383" y="167"/>
                  <a:pt x="383" y="167"/>
                  <a:pt x="383" y="167"/>
                </a:cubicBezTo>
                <a:cubicBezTo>
                  <a:pt x="389" y="161"/>
                  <a:pt x="389" y="161"/>
                  <a:pt x="389" y="161"/>
                </a:cubicBezTo>
                <a:cubicBezTo>
                  <a:pt x="390" y="168"/>
                  <a:pt x="390" y="168"/>
                  <a:pt x="390" y="168"/>
                </a:cubicBezTo>
                <a:cubicBezTo>
                  <a:pt x="390" y="176"/>
                  <a:pt x="390" y="176"/>
                  <a:pt x="390" y="176"/>
                </a:cubicBezTo>
                <a:cubicBezTo>
                  <a:pt x="387" y="184"/>
                  <a:pt x="387" y="184"/>
                  <a:pt x="387" y="184"/>
                </a:cubicBezTo>
                <a:cubicBezTo>
                  <a:pt x="384" y="188"/>
                  <a:pt x="384" y="188"/>
                  <a:pt x="384" y="188"/>
                </a:cubicBezTo>
                <a:cubicBezTo>
                  <a:pt x="370" y="198"/>
                  <a:pt x="370" y="198"/>
                  <a:pt x="370" y="198"/>
                </a:cubicBezTo>
                <a:cubicBezTo>
                  <a:pt x="369" y="198"/>
                  <a:pt x="369" y="198"/>
                  <a:pt x="369" y="198"/>
                </a:cubicBezTo>
                <a:cubicBezTo>
                  <a:pt x="368" y="195"/>
                  <a:pt x="368" y="195"/>
                  <a:pt x="368" y="195"/>
                </a:cubicBezTo>
                <a:cubicBezTo>
                  <a:pt x="369" y="187"/>
                  <a:pt x="369" y="187"/>
                  <a:pt x="369" y="187"/>
                </a:cubicBezTo>
                <a:cubicBezTo>
                  <a:pt x="369" y="187"/>
                  <a:pt x="369" y="187"/>
                  <a:pt x="369" y="187"/>
                </a:cubicBezTo>
                <a:cubicBezTo>
                  <a:pt x="370" y="187"/>
                  <a:pt x="370" y="187"/>
                  <a:pt x="370" y="186"/>
                </a:cubicBezTo>
                <a:cubicBezTo>
                  <a:pt x="371" y="182"/>
                  <a:pt x="371" y="182"/>
                  <a:pt x="371" y="182"/>
                </a:cubicBezTo>
                <a:cubicBezTo>
                  <a:pt x="375" y="174"/>
                  <a:pt x="375" y="174"/>
                  <a:pt x="375" y="174"/>
                </a:cubicBezTo>
                <a:cubicBezTo>
                  <a:pt x="373" y="174"/>
                  <a:pt x="373" y="174"/>
                  <a:pt x="373" y="174"/>
                </a:cubicBezTo>
                <a:cubicBezTo>
                  <a:pt x="371" y="179"/>
                  <a:pt x="371" y="179"/>
                  <a:pt x="371" y="179"/>
                </a:cubicBezTo>
                <a:cubicBezTo>
                  <a:pt x="371" y="178"/>
                  <a:pt x="371" y="178"/>
                  <a:pt x="371" y="178"/>
                </a:cubicBezTo>
                <a:cubicBezTo>
                  <a:pt x="371" y="178"/>
                  <a:pt x="371" y="178"/>
                  <a:pt x="371" y="178"/>
                </a:cubicBezTo>
                <a:cubicBezTo>
                  <a:pt x="371" y="178"/>
                  <a:pt x="371" y="178"/>
                  <a:pt x="371" y="178"/>
                </a:cubicBezTo>
                <a:cubicBezTo>
                  <a:pt x="371" y="178"/>
                  <a:pt x="371" y="178"/>
                  <a:pt x="371" y="178"/>
                </a:cubicBezTo>
                <a:cubicBezTo>
                  <a:pt x="371" y="175"/>
                  <a:pt x="371" y="175"/>
                  <a:pt x="371" y="175"/>
                </a:cubicBezTo>
                <a:cubicBezTo>
                  <a:pt x="372" y="174"/>
                  <a:pt x="372" y="174"/>
                  <a:pt x="372" y="174"/>
                </a:cubicBezTo>
                <a:lnTo>
                  <a:pt x="380" y="170"/>
                </a:lnTo>
                <a:close/>
                <a:moveTo>
                  <a:pt x="339" y="132"/>
                </a:moveTo>
                <a:cubicBezTo>
                  <a:pt x="339" y="132"/>
                  <a:pt x="339" y="132"/>
                  <a:pt x="339" y="132"/>
                </a:cubicBezTo>
                <a:cubicBezTo>
                  <a:pt x="339" y="132"/>
                  <a:pt x="339" y="132"/>
                  <a:pt x="339" y="132"/>
                </a:cubicBezTo>
                <a:cubicBezTo>
                  <a:pt x="340" y="133"/>
                  <a:pt x="340" y="133"/>
                  <a:pt x="340" y="133"/>
                </a:cubicBezTo>
                <a:cubicBezTo>
                  <a:pt x="339" y="133"/>
                  <a:pt x="339" y="133"/>
                  <a:pt x="339" y="133"/>
                </a:cubicBezTo>
                <a:cubicBezTo>
                  <a:pt x="339" y="133"/>
                  <a:pt x="339" y="133"/>
                  <a:pt x="339" y="133"/>
                </a:cubicBezTo>
                <a:cubicBezTo>
                  <a:pt x="338" y="131"/>
                  <a:pt x="338" y="131"/>
                  <a:pt x="338" y="131"/>
                </a:cubicBezTo>
                <a:cubicBezTo>
                  <a:pt x="338" y="130"/>
                  <a:pt x="338" y="130"/>
                  <a:pt x="338" y="130"/>
                </a:cubicBezTo>
                <a:cubicBezTo>
                  <a:pt x="339" y="132"/>
                  <a:pt x="339" y="132"/>
                  <a:pt x="339" y="132"/>
                </a:cubicBezTo>
                <a:cubicBezTo>
                  <a:pt x="339" y="132"/>
                  <a:pt x="339" y="132"/>
                  <a:pt x="339" y="132"/>
                </a:cubicBezTo>
                <a:close/>
                <a:moveTo>
                  <a:pt x="372" y="142"/>
                </a:moveTo>
                <a:cubicBezTo>
                  <a:pt x="376" y="143"/>
                  <a:pt x="376" y="143"/>
                  <a:pt x="376" y="143"/>
                </a:cubicBezTo>
                <a:cubicBezTo>
                  <a:pt x="376" y="143"/>
                  <a:pt x="376" y="143"/>
                  <a:pt x="376" y="143"/>
                </a:cubicBezTo>
                <a:cubicBezTo>
                  <a:pt x="380" y="143"/>
                  <a:pt x="380" y="143"/>
                  <a:pt x="380" y="143"/>
                </a:cubicBezTo>
                <a:cubicBezTo>
                  <a:pt x="382" y="143"/>
                  <a:pt x="382" y="143"/>
                  <a:pt x="382" y="143"/>
                </a:cubicBezTo>
                <a:cubicBezTo>
                  <a:pt x="380" y="146"/>
                  <a:pt x="380" y="146"/>
                  <a:pt x="380" y="146"/>
                </a:cubicBezTo>
                <a:cubicBezTo>
                  <a:pt x="365" y="143"/>
                  <a:pt x="365" y="143"/>
                  <a:pt x="365" y="143"/>
                </a:cubicBezTo>
                <a:cubicBezTo>
                  <a:pt x="368" y="143"/>
                  <a:pt x="368" y="143"/>
                  <a:pt x="368" y="143"/>
                </a:cubicBezTo>
                <a:lnTo>
                  <a:pt x="372" y="142"/>
                </a:lnTo>
                <a:close/>
                <a:moveTo>
                  <a:pt x="367" y="154"/>
                </a:moveTo>
                <a:cubicBezTo>
                  <a:pt x="367" y="154"/>
                  <a:pt x="366" y="154"/>
                  <a:pt x="366" y="154"/>
                </a:cubicBezTo>
                <a:cubicBezTo>
                  <a:pt x="357" y="160"/>
                  <a:pt x="357" y="160"/>
                  <a:pt x="357" y="160"/>
                </a:cubicBezTo>
                <a:cubicBezTo>
                  <a:pt x="356" y="158"/>
                  <a:pt x="356" y="158"/>
                  <a:pt x="356" y="158"/>
                </a:cubicBezTo>
                <a:cubicBezTo>
                  <a:pt x="356" y="151"/>
                  <a:pt x="356" y="151"/>
                  <a:pt x="356" y="151"/>
                </a:cubicBezTo>
                <a:cubicBezTo>
                  <a:pt x="359" y="149"/>
                  <a:pt x="359" y="149"/>
                  <a:pt x="359" y="149"/>
                </a:cubicBezTo>
                <a:cubicBezTo>
                  <a:pt x="359" y="149"/>
                  <a:pt x="359" y="149"/>
                  <a:pt x="359" y="149"/>
                </a:cubicBezTo>
                <a:cubicBezTo>
                  <a:pt x="359" y="149"/>
                  <a:pt x="359" y="148"/>
                  <a:pt x="359" y="148"/>
                </a:cubicBezTo>
                <a:cubicBezTo>
                  <a:pt x="359" y="148"/>
                  <a:pt x="359" y="148"/>
                  <a:pt x="359" y="148"/>
                </a:cubicBezTo>
                <a:cubicBezTo>
                  <a:pt x="362" y="145"/>
                  <a:pt x="362" y="145"/>
                  <a:pt x="362" y="145"/>
                </a:cubicBezTo>
                <a:cubicBezTo>
                  <a:pt x="362" y="145"/>
                  <a:pt x="362" y="145"/>
                  <a:pt x="362" y="145"/>
                </a:cubicBezTo>
                <a:cubicBezTo>
                  <a:pt x="362" y="144"/>
                  <a:pt x="362" y="144"/>
                  <a:pt x="362" y="144"/>
                </a:cubicBezTo>
                <a:cubicBezTo>
                  <a:pt x="379" y="147"/>
                  <a:pt x="379" y="147"/>
                  <a:pt x="379" y="147"/>
                </a:cubicBezTo>
                <a:cubicBezTo>
                  <a:pt x="369" y="154"/>
                  <a:pt x="369" y="154"/>
                  <a:pt x="369" y="154"/>
                </a:cubicBezTo>
                <a:lnTo>
                  <a:pt x="367" y="154"/>
                </a:lnTo>
                <a:close/>
                <a:moveTo>
                  <a:pt x="367" y="196"/>
                </a:moveTo>
                <a:cubicBezTo>
                  <a:pt x="368" y="199"/>
                  <a:pt x="368" y="199"/>
                  <a:pt x="368" y="199"/>
                </a:cubicBezTo>
                <a:cubicBezTo>
                  <a:pt x="363" y="202"/>
                  <a:pt x="363" y="202"/>
                  <a:pt x="363" y="202"/>
                </a:cubicBezTo>
                <a:cubicBezTo>
                  <a:pt x="363" y="202"/>
                  <a:pt x="363" y="202"/>
                  <a:pt x="363" y="202"/>
                </a:cubicBezTo>
                <a:cubicBezTo>
                  <a:pt x="363" y="198"/>
                  <a:pt x="363" y="198"/>
                  <a:pt x="363" y="198"/>
                </a:cubicBezTo>
                <a:cubicBezTo>
                  <a:pt x="363" y="196"/>
                  <a:pt x="363" y="196"/>
                  <a:pt x="363" y="196"/>
                </a:cubicBezTo>
                <a:cubicBezTo>
                  <a:pt x="363" y="192"/>
                  <a:pt x="363" y="192"/>
                  <a:pt x="363" y="192"/>
                </a:cubicBezTo>
                <a:cubicBezTo>
                  <a:pt x="363" y="191"/>
                  <a:pt x="363" y="191"/>
                  <a:pt x="363" y="191"/>
                </a:cubicBezTo>
                <a:cubicBezTo>
                  <a:pt x="366" y="190"/>
                  <a:pt x="366" y="190"/>
                  <a:pt x="366" y="190"/>
                </a:cubicBezTo>
                <a:cubicBezTo>
                  <a:pt x="367" y="189"/>
                  <a:pt x="367" y="189"/>
                  <a:pt x="367" y="189"/>
                </a:cubicBezTo>
                <a:cubicBezTo>
                  <a:pt x="367" y="196"/>
                  <a:pt x="367" y="196"/>
                  <a:pt x="367" y="196"/>
                </a:cubicBezTo>
                <a:cubicBezTo>
                  <a:pt x="367" y="196"/>
                  <a:pt x="367" y="196"/>
                  <a:pt x="367" y="196"/>
                </a:cubicBezTo>
                <a:close/>
                <a:moveTo>
                  <a:pt x="370" y="204"/>
                </a:moveTo>
                <a:cubicBezTo>
                  <a:pt x="373" y="209"/>
                  <a:pt x="373" y="209"/>
                  <a:pt x="373" y="209"/>
                </a:cubicBezTo>
                <a:cubicBezTo>
                  <a:pt x="368" y="206"/>
                  <a:pt x="368" y="206"/>
                  <a:pt x="368" y="206"/>
                </a:cubicBezTo>
                <a:cubicBezTo>
                  <a:pt x="364" y="205"/>
                  <a:pt x="364" y="205"/>
                  <a:pt x="364" y="205"/>
                </a:cubicBezTo>
                <a:cubicBezTo>
                  <a:pt x="364" y="204"/>
                  <a:pt x="364" y="204"/>
                  <a:pt x="364" y="204"/>
                </a:cubicBezTo>
                <a:cubicBezTo>
                  <a:pt x="369" y="201"/>
                  <a:pt x="369" y="201"/>
                  <a:pt x="369" y="201"/>
                </a:cubicBezTo>
                <a:lnTo>
                  <a:pt x="370" y="204"/>
                </a:lnTo>
                <a:close/>
                <a:moveTo>
                  <a:pt x="390" y="207"/>
                </a:moveTo>
                <a:cubicBezTo>
                  <a:pt x="391" y="207"/>
                  <a:pt x="391" y="207"/>
                  <a:pt x="391" y="207"/>
                </a:cubicBezTo>
                <a:cubicBezTo>
                  <a:pt x="388" y="215"/>
                  <a:pt x="388" y="215"/>
                  <a:pt x="388" y="215"/>
                </a:cubicBezTo>
                <a:cubicBezTo>
                  <a:pt x="387" y="219"/>
                  <a:pt x="387" y="219"/>
                  <a:pt x="387" y="219"/>
                </a:cubicBezTo>
                <a:cubicBezTo>
                  <a:pt x="387" y="219"/>
                  <a:pt x="387" y="219"/>
                  <a:pt x="387" y="219"/>
                </a:cubicBezTo>
                <a:cubicBezTo>
                  <a:pt x="387" y="219"/>
                  <a:pt x="387" y="219"/>
                  <a:pt x="387" y="219"/>
                </a:cubicBezTo>
                <a:cubicBezTo>
                  <a:pt x="387" y="219"/>
                  <a:pt x="387" y="219"/>
                  <a:pt x="387" y="219"/>
                </a:cubicBezTo>
                <a:cubicBezTo>
                  <a:pt x="387" y="219"/>
                  <a:pt x="387" y="219"/>
                  <a:pt x="387" y="219"/>
                </a:cubicBezTo>
                <a:cubicBezTo>
                  <a:pt x="387" y="220"/>
                  <a:pt x="387" y="220"/>
                  <a:pt x="387" y="220"/>
                </a:cubicBezTo>
                <a:cubicBezTo>
                  <a:pt x="385" y="224"/>
                  <a:pt x="385" y="224"/>
                  <a:pt x="385" y="224"/>
                </a:cubicBezTo>
                <a:cubicBezTo>
                  <a:pt x="384" y="228"/>
                  <a:pt x="384" y="228"/>
                  <a:pt x="384" y="228"/>
                </a:cubicBezTo>
                <a:cubicBezTo>
                  <a:pt x="382" y="230"/>
                  <a:pt x="382" y="230"/>
                  <a:pt x="382" y="230"/>
                </a:cubicBezTo>
                <a:cubicBezTo>
                  <a:pt x="381" y="218"/>
                  <a:pt x="381" y="218"/>
                  <a:pt x="381" y="218"/>
                </a:cubicBezTo>
                <a:cubicBezTo>
                  <a:pt x="381" y="218"/>
                  <a:pt x="381" y="218"/>
                  <a:pt x="381" y="218"/>
                </a:cubicBezTo>
                <a:cubicBezTo>
                  <a:pt x="380" y="214"/>
                  <a:pt x="380" y="214"/>
                  <a:pt x="380" y="214"/>
                </a:cubicBezTo>
                <a:cubicBezTo>
                  <a:pt x="383" y="213"/>
                  <a:pt x="383" y="213"/>
                  <a:pt x="383" y="213"/>
                </a:cubicBezTo>
                <a:cubicBezTo>
                  <a:pt x="383" y="213"/>
                  <a:pt x="383" y="213"/>
                  <a:pt x="383" y="212"/>
                </a:cubicBezTo>
                <a:cubicBezTo>
                  <a:pt x="384" y="212"/>
                  <a:pt x="384" y="212"/>
                  <a:pt x="384" y="212"/>
                </a:cubicBezTo>
                <a:lnTo>
                  <a:pt x="390" y="207"/>
                </a:lnTo>
                <a:close/>
                <a:moveTo>
                  <a:pt x="382" y="232"/>
                </a:moveTo>
                <a:cubicBezTo>
                  <a:pt x="385" y="229"/>
                  <a:pt x="385" y="229"/>
                  <a:pt x="385" y="229"/>
                </a:cubicBezTo>
                <a:cubicBezTo>
                  <a:pt x="385" y="229"/>
                  <a:pt x="385" y="228"/>
                  <a:pt x="385" y="228"/>
                </a:cubicBezTo>
                <a:cubicBezTo>
                  <a:pt x="386" y="224"/>
                  <a:pt x="386" y="224"/>
                  <a:pt x="386" y="224"/>
                </a:cubicBezTo>
                <a:cubicBezTo>
                  <a:pt x="388" y="220"/>
                  <a:pt x="388" y="220"/>
                  <a:pt x="388" y="220"/>
                </a:cubicBezTo>
                <a:cubicBezTo>
                  <a:pt x="394" y="214"/>
                  <a:pt x="394" y="214"/>
                  <a:pt x="394" y="214"/>
                </a:cubicBezTo>
                <a:cubicBezTo>
                  <a:pt x="395" y="213"/>
                  <a:pt x="395" y="213"/>
                  <a:pt x="395" y="213"/>
                </a:cubicBezTo>
                <a:cubicBezTo>
                  <a:pt x="394" y="220"/>
                  <a:pt x="394" y="220"/>
                  <a:pt x="394" y="220"/>
                </a:cubicBezTo>
                <a:cubicBezTo>
                  <a:pt x="391" y="231"/>
                  <a:pt x="391" y="231"/>
                  <a:pt x="391" y="231"/>
                </a:cubicBezTo>
                <a:cubicBezTo>
                  <a:pt x="386" y="232"/>
                  <a:pt x="386" y="232"/>
                  <a:pt x="386" y="232"/>
                </a:cubicBezTo>
                <a:cubicBezTo>
                  <a:pt x="386" y="232"/>
                  <a:pt x="386" y="232"/>
                  <a:pt x="386" y="232"/>
                </a:cubicBezTo>
                <a:cubicBezTo>
                  <a:pt x="382" y="234"/>
                  <a:pt x="382" y="234"/>
                  <a:pt x="382" y="234"/>
                </a:cubicBezTo>
                <a:cubicBezTo>
                  <a:pt x="382" y="234"/>
                  <a:pt x="382" y="234"/>
                  <a:pt x="382" y="234"/>
                </a:cubicBezTo>
                <a:lnTo>
                  <a:pt x="382" y="232"/>
                </a:lnTo>
                <a:close/>
                <a:moveTo>
                  <a:pt x="396" y="205"/>
                </a:moveTo>
                <a:cubicBezTo>
                  <a:pt x="395" y="211"/>
                  <a:pt x="395" y="211"/>
                  <a:pt x="395" y="211"/>
                </a:cubicBezTo>
                <a:cubicBezTo>
                  <a:pt x="393" y="213"/>
                  <a:pt x="393" y="213"/>
                  <a:pt x="393" y="213"/>
                </a:cubicBezTo>
                <a:cubicBezTo>
                  <a:pt x="389" y="217"/>
                  <a:pt x="389" y="217"/>
                  <a:pt x="389" y="217"/>
                </a:cubicBezTo>
                <a:cubicBezTo>
                  <a:pt x="389" y="216"/>
                  <a:pt x="389" y="216"/>
                  <a:pt x="389" y="216"/>
                </a:cubicBezTo>
                <a:cubicBezTo>
                  <a:pt x="392" y="208"/>
                  <a:pt x="392" y="208"/>
                  <a:pt x="392" y="208"/>
                </a:cubicBezTo>
                <a:cubicBezTo>
                  <a:pt x="394" y="206"/>
                  <a:pt x="394" y="206"/>
                  <a:pt x="394" y="206"/>
                </a:cubicBezTo>
                <a:lnTo>
                  <a:pt x="396" y="205"/>
                </a:lnTo>
                <a:close/>
                <a:moveTo>
                  <a:pt x="360" y="235"/>
                </a:moveTo>
                <a:cubicBezTo>
                  <a:pt x="358" y="230"/>
                  <a:pt x="358" y="230"/>
                  <a:pt x="358" y="230"/>
                </a:cubicBezTo>
                <a:cubicBezTo>
                  <a:pt x="358" y="229"/>
                  <a:pt x="358" y="229"/>
                  <a:pt x="358" y="229"/>
                </a:cubicBezTo>
                <a:cubicBezTo>
                  <a:pt x="358" y="229"/>
                  <a:pt x="358" y="229"/>
                  <a:pt x="358" y="229"/>
                </a:cubicBezTo>
                <a:cubicBezTo>
                  <a:pt x="358" y="228"/>
                  <a:pt x="358" y="228"/>
                  <a:pt x="358" y="228"/>
                </a:cubicBezTo>
                <a:cubicBezTo>
                  <a:pt x="358" y="227"/>
                  <a:pt x="358" y="227"/>
                  <a:pt x="358" y="227"/>
                </a:cubicBezTo>
                <a:cubicBezTo>
                  <a:pt x="358" y="227"/>
                  <a:pt x="358" y="227"/>
                  <a:pt x="358" y="227"/>
                </a:cubicBezTo>
                <a:cubicBezTo>
                  <a:pt x="358" y="227"/>
                  <a:pt x="358" y="227"/>
                  <a:pt x="358" y="227"/>
                </a:cubicBezTo>
                <a:cubicBezTo>
                  <a:pt x="360" y="209"/>
                  <a:pt x="360" y="209"/>
                  <a:pt x="360" y="209"/>
                </a:cubicBezTo>
                <a:cubicBezTo>
                  <a:pt x="361" y="207"/>
                  <a:pt x="361" y="207"/>
                  <a:pt x="361" y="207"/>
                </a:cubicBezTo>
                <a:cubicBezTo>
                  <a:pt x="361" y="207"/>
                  <a:pt x="361" y="207"/>
                  <a:pt x="361" y="207"/>
                </a:cubicBezTo>
                <a:cubicBezTo>
                  <a:pt x="361" y="206"/>
                  <a:pt x="361" y="206"/>
                  <a:pt x="361" y="206"/>
                </a:cubicBezTo>
                <a:cubicBezTo>
                  <a:pt x="362" y="205"/>
                  <a:pt x="362" y="205"/>
                  <a:pt x="362" y="205"/>
                </a:cubicBezTo>
                <a:cubicBezTo>
                  <a:pt x="364" y="206"/>
                  <a:pt x="364" y="206"/>
                  <a:pt x="364" y="206"/>
                </a:cubicBezTo>
                <a:cubicBezTo>
                  <a:pt x="368" y="207"/>
                  <a:pt x="368" y="207"/>
                  <a:pt x="368" y="207"/>
                </a:cubicBezTo>
                <a:cubicBezTo>
                  <a:pt x="375" y="212"/>
                  <a:pt x="375" y="212"/>
                  <a:pt x="375" y="212"/>
                </a:cubicBezTo>
                <a:cubicBezTo>
                  <a:pt x="377" y="213"/>
                  <a:pt x="377" y="213"/>
                  <a:pt x="377" y="213"/>
                </a:cubicBezTo>
                <a:cubicBezTo>
                  <a:pt x="378" y="214"/>
                  <a:pt x="378" y="214"/>
                  <a:pt x="378" y="214"/>
                </a:cubicBezTo>
                <a:cubicBezTo>
                  <a:pt x="372" y="219"/>
                  <a:pt x="372" y="219"/>
                  <a:pt x="372" y="219"/>
                </a:cubicBezTo>
                <a:cubicBezTo>
                  <a:pt x="372" y="219"/>
                  <a:pt x="371" y="219"/>
                  <a:pt x="371" y="220"/>
                </a:cubicBezTo>
                <a:cubicBezTo>
                  <a:pt x="366" y="232"/>
                  <a:pt x="366" y="232"/>
                  <a:pt x="366" y="232"/>
                </a:cubicBezTo>
                <a:cubicBezTo>
                  <a:pt x="360" y="237"/>
                  <a:pt x="360" y="237"/>
                  <a:pt x="360" y="237"/>
                </a:cubicBezTo>
                <a:lnTo>
                  <a:pt x="360" y="235"/>
                </a:lnTo>
                <a:close/>
                <a:moveTo>
                  <a:pt x="352" y="201"/>
                </a:moveTo>
                <a:cubicBezTo>
                  <a:pt x="351" y="201"/>
                  <a:pt x="351" y="201"/>
                  <a:pt x="351" y="201"/>
                </a:cubicBezTo>
                <a:cubicBezTo>
                  <a:pt x="351" y="199"/>
                  <a:pt x="351" y="199"/>
                  <a:pt x="351" y="199"/>
                </a:cubicBezTo>
                <a:cubicBezTo>
                  <a:pt x="351" y="199"/>
                  <a:pt x="351" y="199"/>
                  <a:pt x="351" y="199"/>
                </a:cubicBezTo>
                <a:cubicBezTo>
                  <a:pt x="351" y="199"/>
                  <a:pt x="351" y="199"/>
                  <a:pt x="351" y="199"/>
                </a:cubicBezTo>
                <a:cubicBezTo>
                  <a:pt x="352" y="190"/>
                  <a:pt x="352" y="190"/>
                  <a:pt x="352" y="190"/>
                </a:cubicBezTo>
                <a:cubicBezTo>
                  <a:pt x="352" y="190"/>
                  <a:pt x="352" y="190"/>
                  <a:pt x="352" y="190"/>
                </a:cubicBezTo>
                <a:cubicBezTo>
                  <a:pt x="350" y="172"/>
                  <a:pt x="350" y="172"/>
                  <a:pt x="350" y="172"/>
                </a:cubicBezTo>
                <a:cubicBezTo>
                  <a:pt x="351" y="171"/>
                  <a:pt x="351" y="171"/>
                  <a:pt x="351" y="171"/>
                </a:cubicBezTo>
                <a:cubicBezTo>
                  <a:pt x="357" y="180"/>
                  <a:pt x="357" y="180"/>
                  <a:pt x="357" y="180"/>
                </a:cubicBezTo>
                <a:cubicBezTo>
                  <a:pt x="358" y="182"/>
                  <a:pt x="358" y="182"/>
                  <a:pt x="358" y="182"/>
                </a:cubicBezTo>
                <a:cubicBezTo>
                  <a:pt x="360" y="191"/>
                  <a:pt x="360" y="191"/>
                  <a:pt x="360" y="191"/>
                </a:cubicBezTo>
                <a:cubicBezTo>
                  <a:pt x="360" y="191"/>
                  <a:pt x="360" y="191"/>
                  <a:pt x="360" y="191"/>
                </a:cubicBezTo>
                <a:cubicBezTo>
                  <a:pt x="360" y="193"/>
                  <a:pt x="360" y="193"/>
                  <a:pt x="360" y="193"/>
                </a:cubicBezTo>
                <a:cubicBezTo>
                  <a:pt x="359" y="194"/>
                  <a:pt x="359" y="194"/>
                  <a:pt x="359" y="194"/>
                </a:cubicBezTo>
                <a:cubicBezTo>
                  <a:pt x="356" y="198"/>
                  <a:pt x="356" y="198"/>
                  <a:pt x="356" y="198"/>
                </a:cubicBezTo>
                <a:cubicBezTo>
                  <a:pt x="356" y="198"/>
                  <a:pt x="356" y="198"/>
                  <a:pt x="356" y="198"/>
                </a:cubicBezTo>
                <a:cubicBezTo>
                  <a:pt x="355" y="201"/>
                  <a:pt x="355" y="201"/>
                  <a:pt x="355" y="201"/>
                </a:cubicBezTo>
                <a:cubicBezTo>
                  <a:pt x="352" y="201"/>
                  <a:pt x="352" y="201"/>
                  <a:pt x="352" y="201"/>
                </a:cubicBezTo>
                <a:cubicBezTo>
                  <a:pt x="352" y="201"/>
                  <a:pt x="352" y="201"/>
                  <a:pt x="352" y="201"/>
                </a:cubicBezTo>
                <a:close/>
                <a:moveTo>
                  <a:pt x="349" y="116"/>
                </a:moveTo>
                <a:cubicBezTo>
                  <a:pt x="353" y="115"/>
                  <a:pt x="353" y="115"/>
                  <a:pt x="353" y="115"/>
                </a:cubicBezTo>
                <a:cubicBezTo>
                  <a:pt x="353" y="116"/>
                  <a:pt x="353" y="116"/>
                  <a:pt x="353" y="116"/>
                </a:cubicBezTo>
                <a:cubicBezTo>
                  <a:pt x="352" y="121"/>
                  <a:pt x="352" y="121"/>
                  <a:pt x="352" y="121"/>
                </a:cubicBezTo>
                <a:cubicBezTo>
                  <a:pt x="349" y="124"/>
                  <a:pt x="349" y="124"/>
                  <a:pt x="349" y="124"/>
                </a:cubicBezTo>
                <a:cubicBezTo>
                  <a:pt x="349" y="124"/>
                  <a:pt x="349" y="124"/>
                  <a:pt x="349" y="124"/>
                </a:cubicBezTo>
                <a:cubicBezTo>
                  <a:pt x="349" y="125"/>
                  <a:pt x="349" y="125"/>
                  <a:pt x="349" y="125"/>
                </a:cubicBezTo>
                <a:cubicBezTo>
                  <a:pt x="348" y="118"/>
                  <a:pt x="348" y="118"/>
                  <a:pt x="348" y="118"/>
                </a:cubicBezTo>
                <a:cubicBezTo>
                  <a:pt x="349" y="116"/>
                  <a:pt x="349" y="116"/>
                  <a:pt x="349" y="116"/>
                </a:cubicBezTo>
                <a:close/>
                <a:moveTo>
                  <a:pt x="359" y="127"/>
                </a:moveTo>
                <a:cubicBezTo>
                  <a:pt x="360" y="133"/>
                  <a:pt x="360" y="133"/>
                  <a:pt x="360" y="133"/>
                </a:cubicBezTo>
                <a:cubicBezTo>
                  <a:pt x="354" y="133"/>
                  <a:pt x="354" y="133"/>
                  <a:pt x="354" y="133"/>
                </a:cubicBezTo>
                <a:cubicBezTo>
                  <a:pt x="359" y="126"/>
                  <a:pt x="359" y="126"/>
                  <a:pt x="359" y="126"/>
                </a:cubicBezTo>
                <a:lnTo>
                  <a:pt x="359" y="127"/>
                </a:lnTo>
                <a:close/>
                <a:moveTo>
                  <a:pt x="354" y="160"/>
                </a:moveTo>
                <a:cubicBezTo>
                  <a:pt x="353" y="160"/>
                  <a:pt x="353" y="160"/>
                  <a:pt x="353" y="160"/>
                </a:cubicBezTo>
                <a:cubicBezTo>
                  <a:pt x="354" y="160"/>
                  <a:pt x="354" y="160"/>
                  <a:pt x="354" y="160"/>
                </a:cubicBezTo>
                <a:cubicBezTo>
                  <a:pt x="353" y="163"/>
                  <a:pt x="353" y="163"/>
                  <a:pt x="353" y="163"/>
                </a:cubicBezTo>
                <a:cubicBezTo>
                  <a:pt x="350" y="165"/>
                  <a:pt x="350" y="165"/>
                  <a:pt x="350" y="165"/>
                </a:cubicBezTo>
                <a:cubicBezTo>
                  <a:pt x="349" y="160"/>
                  <a:pt x="349" y="160"/>
                  <a:pt x="349" y="160"/>
                </a:cubicBezTo>
                <a:cubicBezTo>
                  <a:pt x="350" y="158"/>
                  <a:pt x="350" y="158"/>
                  <a:pt x="350" y="158"/>
                </a:cubicBezTo>
                <a:cubicBezTo>
                  <a:pt x="354" y="156"/>
                  <a:pt x="354" y="156"/>
                  <a:pt x="354" y="156"/>
                </a:cubicBezTo>
                <a:cubicBezTo>
                  <a:pt x="354" y="156"/>
                  <a:pt x="354" y="156"/>
                  <a:pt x="354" y="156"/>
                </a:cubicBezTo>
                <a:cubicBezTo>
                  <a:pt x="354" y="157"/>
                  <a:pt x="354" y="157"/>
                  <a:pt x="354" y="157"/>
                </a:cubicBezTo>
                <a:lnTo>
                  <a:pt x="354" y="160"/>
                </a:lnTo>
                <a:close/>
                <a:moveTo>
                  <a:pt x="344" y="178"/>
                </a:moveTo>
                <a:cubicBezTo>
                  <a:pt x="344" y="176"/>
                  <a:pt x="344" y="176"/>
                  <a:pt x="344" y="176"/>
                </a:cubicBezTo>
                <a:cubicBezTo>
                  <a:pt x="347" y="171"/>
                  <a:pt x="347" y="171"/>
                  <a:pt x="347" y="171"/>
                </a:cubicBezTo>
                <a:cubicBezTo>
                  <a:pt x="348" y="168"/>
                  <a:pt x="348" y="168"/>
                  <a:pt x="348" y="168"/>
                </a:cubicBezTo>
                <a:cubicBezTo>
                  <a:pt x="348" y="168"/>
                  <a:pt x="348" y="168"/>
                  <a:pt x="348" y="168"/>
                </a:cubicBezTo>
                <a:cubicBezTo>
                  <a:pt x="349" y="168"/>
                  <a:pt x="349" y="168"/>
                  <a:pt x="349" y="168"/>
                </a:cubicBezTo>
                <a:cubicBezTo>
                  <a:pt x="349" y="171"/>
                  <a:pt x="349" y="171"/>
                  <a:pt x="349" y="171"/>
                </a:cubicBezTo>
                <a:lnTo>
                  <a:pt x="344" y="178"/>
                </a:lnTo>
                <a:close/>
                <a:moveTo>
                  <a:pt x="349" y="131"/>
                </a:moveTo>
                <a:cubicBezTo>
                  <a:pt x="350" y="131"/>
                  <a:pt x="350" y="131"/>
                  <a:pt x="350" y="131"/>
                </a:cubicBezTo>
                <a:cubicBezTo>
                  <a:pt x="349" y="129"/>
                  <a:pt x="349" y="129"/>
                  <a:pt x="349" y="129"/>
                </a:cubicBezTo>
                <a:cubicBezTo>
                  <a:pt x="349" y="129"/>
                  <a:pt x="349" y="129"/>
                  <a:pt x="349" y="129"/>
                </a:cubicBezTo>
                <a:cubicBezTo>
                  <a:pt x="350" y="125"/>
                  <a:pt x="350" y="125"/>
                  <a:pt x="350" y="125"/>
                </a:cubicBezTo>
                <a:cubicBezTo>
                  <a:pt x="352" y="123"/>
                  <a:pt x="352" y="123"/>
                  <a:pt x="352" y="123"/>
                </a:cubicBezTo>
                <a:cubicBezTo>
                  <a:pt x="352" y="124"/>
                  <a:pt x="352" y="124"/>
                  <a:pt x="352" y="124"/>
                </a:cubicBezTo>
                <a:cubicBezTo>
                  <a:pt x="351" y="126"/>
                  <a:pt x="351" y="126"/>
                  <a:pt x="351" y="126"/>
                </a:cubicBezTo>
                <a:cubicBezTo>
                  <a:pt x="351" y="126"/>
                  <a:pt x="351" y="126"/>
                  <a:pt x="351" y="126"/>
                </a:cubicBezTo>
                <a:cubicBezTo>
                  <a:pt x="351" y="130"/>
                  <a:pt x="351" y="130"/>
                  <a:pt x="351" y="130"/>
                </a:cubicBezTo>
                <a:cubicBezTo>
                  <a:pt x="349" y="134"/>
                  <a:pt x="349" y="134"/>
                  <a:pt x="349" y="134"/>
                </a:cubicBezTo>
                <a:cubicBezTo>
                  <a:pt x="349" y="134"/>
                  <a:pt x="349" y="134"/>
                  <a:pt x="349" y="134"/>
                </a:cubicBezTo>
                <a:cubicBezTo>
                  <a:pt x="349" y="133"/>
                  <a:pt x="349" y="133"/>
                  <a:pt x="349" y="133"/>
                </a:cubicBezTo>
                <a:lnTo>
                  <a:pt x="349" y="131"/>
                </a:lnTo>
                <a:close/>
                <a:moveTo>
                  <a:pt x="349" y="157"/>
                </a:moveTo>
                <a:cubicBezTo>
                  <a:pt x="349" y="155"/>
                  <a:pt x="349" y="155"/>
                  <a:pt x="349" y="155"/>
                </a:cubicBezTo>
                <a:cubicBezTo>
                  <a:pt x="349" y="152"/>
                  <a:pt x="349" y="152"/>
                  <a:pt x="349" y="152"/>
                </a:cubicBezTo>
                <a:cubicBezTo>
                  <a:pt x="350" y="151"/>
                  <a:pt x="350" y="151"/>
                  <a:pt x="350" y="151"/>
                </a:cubicBezTo>
                <a:cubicBezTo>
                  <a:pt x="353" y="154"/>
                  <a:pt x="353" y="154"/>
                  <a:pt x="353" y="154"/>
                </a:cubicBezTo>
                <a:cubicBezTo>
                  <a:pt x="353" y="154"/>
                  <a:pt x="353" y="154"/>
                  <a:pt x="353" y="154"/>
                </a:cubicBezTo>
                <a:cubicBezTo>
                  <a:pt x="353" y="155"/>
                  <a:pt x="353" y="155"/>
                  <a:pt x="353" y="155"/>
                </a:cubicBezTo>
                <a:cubicBezTo>
                  <a:pt x="349" y="157"/>
                  <a:pt x="349" y="157"/>
                  <a:pt x="349" y="157"/>
                </a:cubicBezTo>
                <a:cubicBezTo>
                  <a:pt x="349" y="157"/>
                  <a:pt x="349" y="157"/>
                  <a:pt x="349" y="157"/>
                </a:cubicBezTo>
                <a:close/>
                <a:moveTo>
                  <a:pt x="355" y="119"/>
                </a:moveTo>
                <a:cubicBezTo>
                  <a:pt x="355" y="119"/>
                  <a:pt x="355" y="119"/>
                  <a:pt x="355" y="119"/>
                </a:cubicBezTo>
                <a:cubicBezTo>
                  <a:pt x="354" y="121"/>
                  <a:pt x="354" y="121"/>
                  <a:pt x="354" y="121"/>
                </a:cubicBezTo>
                <a:cubicBezTo>
                  <a:pt x="355" y="115"/>
                  <a:pt x="355" y="115"/>
                  <a:pt x="355" y="115"/>
                </a:cubicBezTo>
                <a:cubicBezTo>
                  <a:pt x="356" y="115"/>
                  <a:pt x="356" y="115"/>
                  <a:pt x="356" y="115"/>
                </a:cubicBezTo>
                <a:cubicBezTo>
                  <a:pt x="355" y="118"/>
                  <a:pt x="355" y="118"/>
                  <a:pt x="355" y="118"/>
                </a:cubicBezTo>
                <a:cubicBezTo>
                  <a:pt x="355" y="119"/>
                  <a:pt x="355" y="119"/>
                  <a:pt x="355" y="119"/>
                </a:cubicBezTo>
                <a:close/>
                <a:moveTo>
                  <a:pt x="345" y="153"/>
                </a:moveTo>
                <a:cubicBezTo>
                  <a:pt x="344" y="152"/>
                  <a:pt x="344" y="152"/>
                  <a:pt x="344" y="152"/>
                </a:cubicBezTo>
                <a:cubicBezTo>
                  <a:pt x="344" y="152"/>
                  <a:pt x="344" y="152"/>
                  <a:pt x="344" y="152"/>
                </a:cubicBezTo>
                <a:cubicBezTo>
                  <a:pt x="344" y="151"/>
                  <a:pt x="344" y="151"/>
                  <a:pt x="344" y="151"/>
                </a:cubicBezTo>
                <a:cubicBezTo>
                  <a:pt x="347" y="147"/>
                  <a:pt x="347" y="147"/>
                  <a:pt x="347" y="147"/>
                </a:cubicBezTo>
                <a:cubicBezTo>
                  <a:pt x="349" y="149"/>
                  <a:pt x="349" y="149"/>
                  <a:pt x="349" y="149"/>
                </a:cubicBezTo>
                <a:cubicBezTo>
                  <a:pt x="348" y="150"/>
                  <a:pt x="348" y="150"/>
                  <a:pt x="348" y="150"/>
                </a:cubicBezTo>
                <a:cubicBezTo>
                  <a:pt x="347" y="150"/>
                  <a:pt x="347" y="150"/>
                  <a:pt x="347" y="150"/>
                </a:cubicBezTo>
                <a:cubicBezTo>
                  <a:pt x="347" y="151"/>
                  <a:pt x="347" y="151"/>
                  <a:pt x="347" y="151"/>
                </a:cubicBezTo>
                <a:cubicBezTo>
                  <a:pt x="345" y="152"/>
                  <a:pt x="345" y="152"/>
                  <a:pt x="345" y="152"/>
                </a:cubicBezTo>
                <a:cubicBezTo>
                  <a:pt x="345" y="152"/>
                  <a:pt x="345" y="152"/>
                  <a:pt x="345" y="152"/>
                </a:cubicBezTo>
                <a:lnTo>
                  <a:pt x="345" y="153"/>
                </a:lnTo>
                <a:close/>
                <a:moveTo>
                  <a:pt x="341" y="138"/>
                </a:moveTo>
                <a:cubicBezTo>
                  <a:pt x="342" y="140"/>
                  <a:pt x="342" y="140"/>
                  <a:pt x="342" y="140"/>
                </a:cubicBezTo>
                <a:cubicBezTo>
                  <a:pt x="342" y="140"/>
                  <a:pt x="342" y="140"/>
                  <a:pt x="342" y="140"/>
                </a:cubicBezTo>
                <a:cubicBezTo>
                  <a:pt x="342" y="140"/>
                  <a:pt x="342" y="140"/>
                  <a:pt x="342" y="140"/>
                </a:cubicBezTo>
                <a:cubicBezTo>
                  <a:pt x="342" y="140"/>
                  <a:pt x="342" y="140"/>
                  <a:pt x="342" y="140"/>
                </a:cubicBezTo>
                <a:cubicBezTo>
                  <a:pt x="342" y="140"/>
                  <a:pt x="342" y="140"/>
                  <a:pt x="342" y="140"/>
                </a:cubicBezTo>
                <a:cubicBezTo>
                  <a:pt x="341" y="138"/>
                  <a:pt x="341" y="138"/>
                  <a:pt x="341" y="138"/>
                </a:cubicBezTo>
                <a:close/>
                <a:moveTo>
                  <a:pt x="347" y="144"/>
                </a:moveTo>
                <a:cubicBezTo>
                  <a:pt x="347" y="144"/>
                  <a:pt x="347" y="144"/>
                  <a:pt x="347" y="144"/>
                </a:cubicBezTo>
                <a:cubicBezTo>
                  <a:pt x="347" y="144"/>
                  <a:pt x="347" y="144"/>
                  <a:pt x="347" y="144"/>
                </a:cubicBezTo>
                <a:cubicBezTo>
                  <a:pt x="347" y="144"/>
                  <a:pt x="347" y="144"/>
                  <a:pt x="347" y="144"/>
                </a:cubicBezTo>
                <a:cubicBezTo>
                  <a:pt x="347" y="144"/>
                  <a:pt x="347" y="144"/>
                  <a:pt x="347" y="144"/>
                </a:cubicBezTo>
                <a:close/>
                <a:moveTo>
                  <a:pt x="356" y="145"/>
                </a:moveTo>
                <a:cubicBezTo>
                  <a:pt x="351" y="148"/>
                  <a:pt x="351" y="148"/>
                  <a:pt x="351" y="148"/>
                </a:cubicBezTo>
                <a:cubicBezTo>
                  <a:pt x="349" y="145"/>
                  <a:pt x="349" y="145"/>
                  <a:pt x="349" y="145"/>
                </a:cubicBezTo>
                <a:cubicBezTo>
                  <a:pt x="352" y="144"/>
                  <a:pt x="352" y="144"/>
                  <a:pt x="352" y="144"/>
                </a:cubicBezTo>
                <a:cubicBezTo>
                  <a:pt x="354" y="144"/>
                  <a:pt x="354" y="144"/>
                  <a:pt x="354" y="144"/>
                </a:cubicBezTo>
                <a:cubicBezTo>
                  <a:pt x="357" y="144"/>
                  <a:pt x="357" y="144"/>
                  <a:pt x="357" y="144"/>
                </a:cubicBezTo>
                <a:lnTo>
                  <a:pt x="356" y="145"/>
                </a:lnTo>
                <a:close/>
                <a:moveTo>
                  <a:pt x="349" y="144"/>
                </a:moveTo>
                <a:cubicBezTo>
                  <a:pt x="349" y="143"/>
                  <a:pt x="349" y="143"/>
                  <a:pt x="349" y="143"/>
                </a:cubicBezTo>
                <a:cubicBezTo>
                  <a:pt x="349" y="143"/>
                  <a:pt x="349" y="143"/>
                  <a:pt x="349" y="143"/>
                </a:cubicBezTo>
                <a:lnTo>
                  <a:pt x="349" y="144"/>
                </a:lnTo>
                <a:close/>
                <a:moveTo>
                  <a:pt x="344" y="143"/>
                </a:moveTo>
                <a:cubicBezTo>
                  <a:pt x="344" y="143"/>
                  <a:pt x="344" y="143"/>
                  <a:pt x="344" y="143"/>
                </a:cubicBezTo>
                <a:cubicBezTo>
                  <a:pt x="343" y="144"/>
                  <a:pt x="343" y="144"/>
                  <a:pt x="343" y="144"/>
                </a:cubicBezTo>
                <a:cubicBezTo>
                  <a:pt x="342" y="142"/>
                  <a:pt x="342" y="142"/>
                  <a:pt x="342" y="142"/>
                </a:cubicBezTo>
                <a:lnTo>
                  <a:pt x="344" y="143"/>
                </a:lnTo>
                <a:close/>
                <a:moveTo>
                  <a:pt x="344" y="148"/>
                </a:moveTo>
                <a:cubicBezTo>
                  <a:pt x="345" y="146"/>
                  <a:pt x="345" y="146"/>
                  <a:pt x="345" y="146"/>
                </a:cubicBezTo>
                <a:cubicBezTo>
                  <a:pt x="346" y="145"/>
                  <a:pt x="346" y="145"/>
                  <a:pt x="346" y="145"/>
                </a:cubicBezTo>
                <a:cubicBezTo>
                  <a:pt x="346" y="145"/>
                  <a:pt x="346" y="145"/>
                  <a:pt x="346" y="145"/>
                </a:cubicBezTo>
                <a:cubicBezTo>
                  <a:pt x="344" y="148"/>
                  <a:pt x="344" y="148"/>
                  <a:pt x="344" y="148"/>
                </a:cubicBezTo>
                <a:close/>
                <a:moveTo>
                  <a:pt x="354" y="152"/>
                </a:moveTo>
                <a:cubicBezTo>
                  <a:pt x="352" y="150"/>
                  <a:pt x="352" y="150"/>
                  <a:pt x="352" y="150"/>
                </a:cubicBezTo>
                <a:cubicBezTo>
                  <a:pt x="355" y="148"/>
                  <a:pt x="355" y="148"/>
                  <a:pt x="355" y="148"/>
                </a:cubicBezTo>
                <a:cubicBezTo>
                  <a:pt x="354" y="151"/>
                  <a:pt x="354" y="151"/>
                  <a:pt x="354" y="151"/>
                </a:cubicBezTo>
                <a:cubicBezTo>
                  <a:pt x="354" y="152"/>
                  <a:pt x="354" y="152"/>
                  <a:pt x="354" y="152"/>
                </a:cubicBezTo>
                <a:close/>
                <a:moveTo>
                  <a:pt x="357" y="142"/>
                </a:moveTo>
                <a:cubicBezTo>
                  <a:pt x="356" y="142"/>
                  <a:pt x="356" y="142"/>
                  <a:pt x="356" y="142"/>
                </a:cubicBezTo>
                <a:cubicBezTo>
                  <a:pt x="355" y="142"/>
                  <a:pt x="355" y="142"/>
                  <a:pt x="355" y="142"/>
                </a:cubicBezTo>
                <a:cubicBezTo>
                  <a:pt x="356" y="142"/>
                  <a:pt x="356" y="142"/>
                  <a:pt x="356" y="142"/>
                </a:cubicBezTo>
                <a:cubicBezTo>
                  <a:pt x="357" y="142"/>
                  <a:pt x="357" y="142"/>
                  <a:pt x="357" y="142"/>
                </a:cubicBezTo>
                <a:close/>
                <a:moveTo>
                  <a:pt x="345" y="139"/>
                </a:moveTo>
                <a:cubicBezTo>
                  <a:pt x="345" y="141"/>
                  <a:pt x="345" y="141"/>
                  <a:pt x="345" y="141"/>
                </a:cubicBezTo>
                <a:cubicBezTo>
                  <a:pt x="344" y="141"/>
                  <a:pt x="344" y="141"/>
                  <a:pt x="344" y="141"/>
                </a:cubicBezTo>
                <a:cubicBezTo>
                  <a:pt x="343" y="139"/>
                  <a:pt x="343" y="139"/>
                  <a:pt x="343" y="139"/>
                </a:cubicBezTo>
                <a:cubicBezTo>
                  <a:pt x="342" y="135"/>
                  <a:pt x="342" y="135"/>
                  <a:pt x="342" y="135"/>
                </a:cubicBezTo>
                <a:cubicBezTo>
                  <a:pt x="347" y="135"/>
                  <a:pt x="347" y="135"/>
                  <a:pt x="347" y="135"/>
                </a:cubicBezTo>
                <a:lnTo>
                  <a:pt x="345" y="139"/>
                </a:lnTo>
                <a:close/>
                <a:moveTo>
                  <a:pt x="340" y="146"/>
                </a:moveTo>
                <a:cubicBezTo>
                  <a:pt x="340" y="146"/>
                  <a:pt x="340" y="146"/>
                  <a:pt x="340" y="146"/>
                </a:cubicBezTo>
                <a:cubicBezTo>
                  <a:pt x="340" y="143"/>
                  <a:pt x="340" y="143"/>
                  <a:pt x="340" y="143"/>
                </a:cubicBezTo>
                <a:lnTo>
                  <a:pt x="340" y="146"/>
                </a:lnTo>
                <a:close/>
                <a:moveTo>
                  <a:pt x="346" y="153"/>
                </a:moveTo>
                <a:cubicBezTo>
                  <a:pt x="347" y="153"/>
                  <a:pt x="347" y="153"/>
                  <a:pt x="347" y="153"/>
                </a:cubicBezTo>
                <a:cubicBezTo>
                  <a:pt x="347" y="155"/>
                  <a:pt x="347" y="155"/>
                  <a:pt x="347" y="155"/>
                </a:cubicBezTo>
                <a:cubicBezTo>
                  <a:pt x="348" y="160"/>
                  <a:pt x="348" y="160"/>
                  <a:pt x="348" y="160"/>
                </a:cubicBezTo>
                <a:cubicBezTo>
                  <a:pt x="347" y="160"/>
                  <a:pt x="347" y="160"/>
                  <a:pt x="347" y="160"/>
                </a:cubicBezTo>
                <a:cubicBezTo>
                  <a:pt x="345" y="155"/>
                  <a:pt x="345" y="155"/>
                  <a:pt x="345" y="155"/>
                </a:cubicBezTo>
                <a:lnTo>
                  <a:pt x="346" y="153"/>
                </a:lnTo>
                <a:close/>
                <a:moveTo>
                  <a:pt x="360" y="139"/>
                </a:moveTo>
                <a:cubicBezTo>
                  <a:pt x="360" y="140"/>
                  <a:pt x="360" y="140"/>
                  <a:pt x="360" y="140"/>
                </a:cubicBezTo>
                <a:cubicBezTo>
                  <a:pt x="360" y="139"/>
                  <a:pt x="360" y="139"/>
                  <a:pt x="360" y="139"/>
                </a:cubicBezTo>
                <a:close/>
                <a:moveTo>
                  <a:pt x="358" y="140"/>
                </a:moveTo>
                <a:cubicBezTo>
                  <a:pt x="355" y="140"/>
                  <a:pt x="355" y="140"/>
                  <a:pt x="355" y="140"/>
                </a:cubicBezTo>
                <a:cubicBezTo>
                  <a:pt x="355" y="140"/>
                  <a:pt x="355" y="140"/>
                  <a:pt x="355" y="140"/>
                </a:cubicBezTo>
                <a:cubicBezTo>
                  <a:pt x="352" y="142"/>
                  <a:pt x="352" y="142"/>
                  <a:pt x="352" y="142"/>
                </a:cubicBezTo>
                <a:cubicBezTo>
                  <a:pt x="351" y="142"/>
                  <a:pt x="351" y="142"/>
                  <a:pt x="351" y="142"/>
                </a:cubicBezTo>
                <a:cubicBezTo>
                  <a:pt x="349" y="141"/>
                  <a:pt x="349" y="141"/>
                  <a:pt x="349" y="141"/>
                </a:cubicBezTo>
                <a:cubicBezTo>
                  <a:pt x="353" y="135"/>
                  <a:pt x="353" y="135"/>
                  <a:pt x="353" y="135"/>
                </a:cubicBezTo>
                <a:cubicBezTo>
                  <a:pt x="360" y="135"/>
                  <a:pt x="360" y="135"/>
                  <a:pt x="360" y="135"/>
                </a:cubicBezTo>
                <a:cubicBezTo>
                  <a:pt x="360" y="135"/>
                  <a:pt x="360" y="135"/>
                  <a:pt x="360" y="135"/>
                </a:cubicBezTo>
                <a:lnTo>
                  <a:pt x="358" y="140"/>
                </a:lnTo>
                <a:close/>
                <a:moveTo>
                  <a:pt x="352" y="133"/>
                </a:moveTo>
                <a:cubicBezTo>
                  <a:pt x="352" y="133"/>
                  <a:pt x="352" y="133"/>
                  <a:pt x="352" y="133"/>
                </a:cubicBezTo>
                <a:cubicBezTo>
                  <a:pt x="353" y="131"/>
                  <a:pt x="353" y="131"/>
                  <a:pt x="353" y="131"/>
                </a:cubicBezTo>
                <a:cubicBezTo>
                  <a:pt x="353" y="131"/>
                  <a:pt x="353" y="131"/>
                  <a:pt x="353" y="131"/>
                </a:cubicBezTo>
                <a:cubicBezTo>
                  <a:pt x="353" y="131"/>
                  <a:pt x="353" y="131"/>
                  <a:pt x="353" y="131"/>
                </a:cubicBezTo>
                <a:cubicBezTo>
                  <a:pt x="353" y="125"/>
                  <a:pt x="353" y="125"/>
                  <a:pt x="353" y="125"/>
                </a:cubicBezTo>
                <a:cubicBezTo>
                  <a:pt x="355" y="123"/>
                  <a:pt x="355" y="123"/>
                  <a:pt x="355" y="123"/>
                </a:cubicBezTo>
                <a:cubicBezTo>
                  <a:pt x="356" y="121"/>
                  <a:pt x="356" y="121"/>
                  <a:pt x="356" y="121"/>
                </a:cubicBezTo>
                <a:cubicBezTo>
                  <a:pt x="358" y="124"/>
                  <a:pt x="358" y="124"/>
                  <a:pt x="358" y="124"/>
                </a:cubicBezTo>
                <a:lnTo>
                  <a:pt x="352" y="133"/>
                </a:lnTo>
                <a:close/>
                <a:moveTo>
                  <a:pt x="357" y="116"/>
                </a:moveTo>
                <a:cubicBezTo>
                  <a:pt x="358" y="117"/>
                  <a:pt x="358" y="117"/>
                  <a:pt x="358" y="117"/>
                </a:cubicBezTo>
                <a:cubicBezTo>
                  <a:pt x="357" y="118"/>
                  <a:pt x="357" y="118"/>
                  <a:pt x="357" y="118"/>
                </a:cubicBezTo>
                <a:lnTo>
                  <a:pt x="357" y="116"/>
                </a:lnTo>
                <a:close/>
                <a:moveTo>
                  <a:pt x="346" y="162"/>
                </a:moveTo>
                <a:cubicBezTo>
                  <a:pt x="346" y="163"/>
                  <a:pt x="346" y="163"/>
                  <a:pt x="346" y="163"/>
                </a:cubicBezTo>
                <a:cubicBezTo>
                  <a:pt x="345" y="162"/>
                  <a:pt x="345" y="162"/>
                  <a:pt x="345" y="162"/>
                </a:cubicBezTo>
                <a:cubicBezTo>
                  <a:pt x="344" y="158"/>
                  <a:pt x="344" y="158"/>
                  <a:pt x="344" y="158"/>
                </a:cubicBezTo>
                <a:lnTo>
                  <a:pt x="346" y="162"/>
                </a:lnTo>
                <a:close/>
                <a:moveTo>
                  <a:pt x="346" y="165"/>
                </a:moveTo>
                <a:cubicBezTo>
                  <a:pt x="346" y="166"/>
                  <a:pt x="346" y="166"/>
                  <a:pt x="346" y="166"/>
                </a:cubicBezTo>
                <a:cubicBezTo>
                  <a:pt x="345" y="168"/>
                  <a:pt x="345" y="168"/>
                  <a:pt x="345" y="168"/>
                </a:cubicBezTo>
                <a:cubicBezTo>
                  <a:pt x="345" y="169"/>
                  <a:pt x="345" y="169"/>
                  <a:pt x="345" y="169"/>
                </a:cubicBezTo>
                <a:cubicBezTo>
                  <a:pt x="345" y="165"/>
                  <a:pt x="345" y="165"/>
                  <a:pt x="345" y="165"/>
                </a:cubicBezTo>
                <a:cubicBezTo>
                  <a:pt x="345" y="165"/>
                  <a:pt x="345" y="165"/>
                  <a:pt x="345" y="165"/>
                </a:cubicBezTo>
                <a:lnTo>
                  <a:pt x="346" y="165"/>
                </a:lnTo>
                <a:close/>
                <a:moveTo>
                  <a:pt x="350" y="167"/>
                </a:moveTo>
                <a:cubicBezTo>
                  <a:pt x="350" y="166"/>
                  <a:pt x="350" y="166"/>
                  <a:pt x="350" y="166"/>
                </a:cubicBezTo>
                <a:cubicBezTo>
                  <a:pt x="352" y="165"/>
                  <a:pt x="352" y="165"/>
                  <a:pt x="352" y="165"/>
                </a:cubicBezTo>
                <a:cubicBezTo>
                  <a:pt x="350" y="168"/>
                  <a:pt x="350" y="168"/>
                  <a:pt x="350" y="168"/>
                </a:cubicBezTo>
                <a:lnTo>
                  <a:pt x="350" y="167"/>
                </a:lnTo>
                <a:close/>
                <a:moveTo>
                  <a:pt x="357" y="148"/>
                </a:moveTo>
                <a:cubicBezTo>
                  <a:pt x="358" y="147"/>
                  <a:pt x="358" y="147"/>
                  <a:pt x="358" y="147"/>
                </a:cubicBezTo>
                <a:cubicBezTo>
                  <a:pt x="358" y="146"/>
                  <a:pt x="358" y="146"/>
                  <a:pt x="358" y="146"/>
                </a:cubicBezTo>
                <a:cubicBezTo>
                  <a:pt x="358" y="146"/>
                  <a:pt x="358" y="146"/>
                  <a:pt x="358" y="146"/>
                </a:cubicBezTo>
                <a:cubicBezTo>
                  <a:pt x="358" y="147"/>
                  <a:pt x="358" y="147"/>
                  <a:pt x="358" y="147"/>
                </a:cubicBezTo>
                <a:lnTo>
                  <a:pt x="357" y="148"/>
                </a:lnTo>
                <a:close/>
                <a:moveTo>
                  <a:pt x="360" y="121"/>
                </a:moveTo>
                <a:cubicBezTo>
                  <a:pt x="360" y="121"/>
                  <a:pt x="360" y="121"/>
                  <a:pt x="360" y="121"/>
                </a:cubicBezTo>
                <a:cubicBezTo>
                  <a:pt x="360" y="121"/>
                  <a:pt x="360" y="121"/>
                  <a:pt x="360" y="121"/>
                </a:cubicBezTo>
                <a:cubicBezTo>
                  <a:pt x="360" y="121"/>
                  <a:pt x="360" y="121"/>
                  <a:pt x="360" y="121"/>
                </a:cubicBezTo>
                <a:cubicBezTo>
                  <a:pt x="360" y="121"/>
                  <a:pt x="360" y="121"/>
                  <a:pt x="360" y="121"/>
                </a:cubicBezTo>
                <a:cubicBezTo>
                  <a:pt x="359" y="123"/>
                  <a:pt x="359" y="123"/>
                  <a:pt x="359" y="123"/>
                </a:cubicBezTo>
                <a:cubicBezTo>
                  <a:pt x="357" y="120"/>
                  <a:pt x="357" y="120"/>
                  <a:pt x="357" y="120"/>
                </a:cubicBezTo>
                <a:cubicBezTo>
                  <a:pt x="357" y="119"/>
                  <a:pt x="357" y="119"/>
                  <a:pt x="357" y="119"/>
                </a:cubicBezTo>
                <a:cubicBezTo>
                  <a:pt x="360" y="118"/>
                  <a:pt x="360" y="118"/>
                  <a:pt x="360" y="118"/>
                </a:cubicBezTo>
                <a:cubicBezTo>
                  <a:pt x="361" y="120"/>
                  <a:pt x="361" y="120"/>
                  <a:pt x="361" y="120"/>
                </a:cubicBezTo>
                <a:lnTo>
                  <a:pt x="360" y="121"/>
                </a:lnTo>
                <a:close/>
                <a:moveTo>
                  <a:pt x="347" y="120"/>
                </a:moveTo>
                <a:cubicBezTo>
                  <a:pt x="347" y="122"/>
                  <a:pt x="347" y="122"/>
                  <a:pt x="347" y="122"/>
                </a:cubicBezTo>
                <a:cubicBezTo>
                  <a:pt x="347" y="121"/>
                  <a:pt x="347" y="121"/>
                  <a:pt x="347" y="121"/>
                </a:cubicBezTo>
                <a:lnTo>
                  <a:pt x="347" y="120"/>
                </a:lnTo>
                <a:close/>
                <a:moveTo>
                  <a:pt x="339" y="150"/>
                </a:moveTo>
                <a:cubicBezTo>
                  <a:pt x="339" y="150"/>
                  <a:pt x="339" y="150"/>
                  <a:pt x="339" y="150"/>
                </a:cubicBezTo>
                <a:cubicBezTo>
                  <a:pt x="339" y="150"/>
                  <a:pt x="339" y="150"/>
                  <a:pt x="339" y="150"/>
                </a:cubicBezTo>
                <a:cubicBezTo>
                  <a:pt x="339" y="150"/>
                  <a:pt x="339" y="150"/>
                  <a:pt x="339" y="150"/>
                </a:cubicBezTo>
                <a:cubicBezTo>
                  <a:pt x="339" y="150"/>
                  <a:pt x="340" y="150"/>
                  <a:pt x="340" y="149"/>
                </a:cubicBezTo>
                <a:cubicBezTo>
                  <a:pt x="341" y="149"/>
                  <a:pt x="341" y="149"/>
                  <a:pt x="341" y="149"/>
                </a:cubicBezTo>
                <a:cubicBezTo>
                  <a:pt x="341" y="150"/>
                  <a:pt x="341" y="150"/>
                  <a:pt x="341" y="150"/>
                </a:cubicBezTo>
                <a:cubicBezTo>
                  <a:pt x="342" y="151"/>
                  <a:pt x="342" y="151"/>
                  <a:pt x="342" y="151"/>
                </a:cubicBezTo>
                <a:cubicBezTo>
                  <a:pt x="342" y="152"/>
                  <a:pt x="342" y="152"/>
                  <a:pt x="342" y="152"/>
                </a:cubicBezTo>
                <a:cubicBezTo>
                  <a:pt x="342" y="152"/>
                  <a:pt x="341" y="152"/>
                  <a:pt x="341" y="152"/>
                </a:cubicBezTo>
                <a:cubicBezTo>
                  <a:pt x="340" y="156"/>
                  <a:pt x="340" y="156"/>
                  <a:pt x="340" y="156"/>
                </a:cubicBezTo>
                <a:cubicBezTo>
                  <a:pt x="340" y="157"/>
                  <a:pt x="340" y="157"/>
                  <a:pt x="340" y="157"/>
                </a:cubicBezTo>
                <a:cubicBezTo>
                  <a:pt x="340" y="157"/>
                  <a:pt x="340" y="157"/>
                  <a:pt x="340" y="157"/>
                </a:cubicBezTo>
                <a:cubicBezTo>
                  <a:pt x="340" y="158"/>
                  <a:pt x="340" y="158"/>
                  <a:pt x="340" y="158"/>
                </a:cubicBezTo>
                <a:cubicBezTo>
                  <a:pt x="339" y="152"/>
                  <a:pt x="339" y="152"/>
                  <a:pt x="339" y="152"/>
                </a:cubicBezTo>
                <a:lnTo>
                  <a:pt x="339" y="150"/>
                </a:lnTo>
                <a:close/>
                <a:moveTo>
                  <a:pt x="342" y="155"/>
                </a:moveTo>
                <a:cubicBezTo>
                  <a:pt x="342" y="155"/>
                  <a:pt x="342" y="155"/>
                  <a:pt x="342" y="155"/>
                </a:cubicBezTo>
                <a:cubicBezTo>
                  <a:pt x="342" y="156"/>
                  <a:pt x="342" y="156"/>
                  <a:pt x="342" y="156"/>
                </a:cubicBezTo>
                <a:lnTo>
                  <a:pt x="342" y="155"/>
                </a:lnTo>
                <a:close/>
                <a:moveTo>
                  <a:pt x="342" y="158"/>
                </a:moveTo>
                <a:cubicBezTo>
                  <a:pt x="343" y="160"/>
                  <a:pt x="343" y="160"/>
                  <a:pt x="343" y="160"/>
                </a:cubicBezTo>
                <a:cubicBezTo>
                  <a:pt x="343" y="160"/>
                  <a:pt x="343" y="160"/>
                  <a:pt x="343" y="160"/>
                </a:cubicBezTo>
                <a:cubicBezTo>
                  <a:pt x="342" y="158"/>
                  <a:pt x="342" y="158"/>
                  <a:pt x="342" y="158"/>
                </a:cubicBezTo>
                <a:close/>
                <a:moveTo>
                  <a:pt x="346" y="179"/>
                </a:moveTo>
                <a:cubicBezTo>
                  <a:pt x="349" y="174"/>
                  <a:pt x="349" y="174"/>
                  <a:pt x="349" y="174"/>
                </a:cubicBezTo>
                <a:cubicBezTo>
                  <a:pt x="351" y="190"/>
                  <a:pt x="351" y="190"/>
                  <a:pt x="351" y="190"/>
                </a:cubicBezTo>
                <a:cubicBezTo>
                  <a:pt x="350" y="196"/>
                  <a:pt x="350" y="196"/>
                  <a:pt x="350" y="196"/>
                </a:cubicBezTo>
                <a:cubicBezTo>
                  <a:pt x="345" y="182"/>
                  <a:pt x="345" y="182"/>
                  <a:pt x="345" y="182"/>
                </a:cubicBezTo>
                <a:cubicBezTo>
                  <a:pt x="345" y="182"/>
                  <a:pt x="345" y="182"/>
                  <a:pt x="345" y="182"/>
                </a:cubicBezTo>
                <a:lnTo>
                  <a:pt x="346" y="179"/>
                </a:lnTo>
                <a:close/>
                <a:moveTo>
                  <a:pt x="359" y="196"/>
                </a:moveTo>
                <a:cubicBezTo>
                  <a:pt x="358" y="202"/>
                  <a:pt x="358" y="202"/>
                  <a:pt x="358" y="202"/>
                </a:cubicBezTo>
                <a:cubicBezTo>
                  <a:pt x="357" y="201"/>
                  <a:pt x="357" y="201"/>
                  <a:pt x="357" y="201"/>
                </a:cubicBezTo>
                <a:cubicBezTo>
                  <a:pt x="357" y="199"/>
                  <a:pt x="357" y="199"/>
                  <a:pt x="357" y="199"/>
                </a:cubicBezTo>
                <a:lnTo>
                  <a:pt x="359" y="196"/>
                </a:lnTo>
                <a:close/>
                <a:moveTo>
                  <a:pt x="358" y="203"/>
                </a:moveTo>
                <a:cubicBezTo>
                  <a:pt x="357" y="206"/>
                  <a:pt x="357" y="206"/>
                  <a:pt x="357" y="206"/>
                </a:cubicBezTo>
                <a:cubicBezTo>
                  <a:pt x="356" y="207"/>
                  <a:pt x="356" y="207"/>
                  <a:pt x="356" y="207"/>
                </a:cubicBezTo>
                <a:cubicBezTo>
                  <a:pt x="357" y="203"/>
                  <a:pt x="357" y="203"/>
                  <a:pt x="357" y="203"/>
                </a:cubicBezTo>
                <a:lnTo>
                  <a:pt x="358" y="203"/>
                </a:lnTo>
                <a:close/>
                <a:moveTo>
                  <a:pt x="369" y="177"/>
                </a:moveTo>
                <a:cubicBezTo>
                  <a:pt x="369" y="178"/>
                  <a:pt x="369" y="178"/>
                  <a:pt x="369" y="178"/>
                </a:cubicBezTo>
                <a:cubicBezTo>
                  <a:pt x="369" y="179"/>
                  <a:pt x="369" y="179"/>
                  <a:pt x="369" y="179"/>
                </a:cubicBezTo>
                <a:cubicBezTo>
                  <a:pt x="367" y="187"/>
                  <a:pt x="367" y="187"/>
                  <a:pt x="367" y="187"/>
                </a:cubicBezTo>
                <a:cubicBezTo>
                  <a:pt x="365" y="188"/>
                  <a:pt x="365" y="188"/>
                  <a:pt x="365" y="188"/>
                </a:cubicBezTo>
                <a:cubicBezTo>
                  <a:pt x="363" y="190"/>
                  <a:pt x="363" y="190"/>
                  <a:pt x="363" y="190"/>
                </a:cubicBezTo>
                <a:cubicBezTo>
                  <a:pt x="363" y="188"/>
                  <a:pt x="363" y="188"/>
                  <a:pt x="363" y="188"/>
                </a:cubicBezTo>
                <a:cubicBezTo>
                  <a:pt x="364" y="187"/>
                  <a:pt x="364" y="187"/>
                  <a:pt x="364" y="187"/>
                </a:cubicBezTo>
                <a:cubicBezTo>
                  <a:pt x="364" y="187"/>
                  <a:pt x="364" y="187"/>
                  <a:pt x="364" y="187"/>
                </a:cubicBezTo>
                <a:cubicBezTo>
                  <a:pt x="364" y="185"/>
                  <a:pt x="364" y="185"/>
                  <a:pt x="364" y="185"/>
                </a:cubicBezTo>
                <a:cubicBezTo>
                  <a:pt x="364" y="184"/>
                  <a:pt x="364" y="184"/>
                  <a:pt x="364" y="184"/>
                </a:cubicBezTo>
                <a:lnTo>
                  <a:pt x="369" y="177"/>
                </a:lnTo>
                <a:close/>
                <a:moveTo>
                  <a:pt x="361" y="185"/>
                </a:moveTo>
                <a:cubicBezTo>
                  <a:pt x="360" y="180"/>
                  <a:pt x="360" y="180"/>
                  <a:pt x="360" y="180"/>
                </a:cubicBezTo>
                <a:cubicBezTo>
                  <a:pt x="360" y="180"/>
                  <a:pt x="360" y="180"/>
                  <a:pt x="360" y="180"/>
                </a:cubicBezTo>
                <a:cubicBezTo>
                  <a:pt x="360" y="180"/>
                  <a:pt x="359" y="180"/>
                  <a:pt x="359" y="180"/>
                </a:cubicBezTo>
                <a:cubicBezTo>
                  <a:pt x="359" y="179"/>
                  <a:pt x="359" y="179"/>
                  <a:pt x="359" y="179"/>
                </a:cubicBezTo>
                <a:cubicBezTo>
                  <a:pt x="358" y="176"/>
                  <a:pt x="358" y="176"/>
                  <a:pt x="358" y="176"/>
                </a:cubicBezTo>
                <a:cubicBezTo>
                  <a:pt x="359" y="171"/>
                  <a:pt x="359" y="171"/>
                  <a:pt x="359" y="171"/>
                </a:cubicBezTo>
                <a:cubicBezTo>
                  <a:pt x="361" y="174"/>
                  <a:pt x="361" y="174"/>
                  <a:pt x="361" y="174"/>
                </a:cubicBezTo>
                <a:cubicBezTo>
                  <a:pt x="362" y="183"/>
                  <a:pt x="362" y="183"/>
                  <a:pt x="362" y="183"/>
                </a:cubicBezTo>
                <a:lnTo>
                  <a:pt x="361" y="185"/>
                </a:lnTo>
                <a:close/>
                <a:moveTo>
                  <a:pt x="356" y="176"/>
                </a:moveTo>
                <a:cubicBezTo>
                  <a:pt x="352" y="170"/>
                  <a:pt x="352" y="170"/>
                  <a:pt x="352" y="170"/>
                </a:cubicBezTo>
                <a:cubicBezTo>
                  <a:pt x="355" y="164"/>
                  <a:pt x="355" y="164"/>
                  <a:pt x="355" y="164"/>
                </a:cubicBezTo>
                <a:cubicBezTo>
                  <a:pt x="355" y="164"/>
                  <a:pt x="355" y="164"/>
                  <a:pt x="355" y="164"/>
                </a:cubicBezTo>
                <a:cubicBezTo>
                  <a:pt x="355" y="163"/>
                  <a:pt x="355" y="163"/>
                  <a:pt x="355" y="163"/>
                </a:cubicBezTo>
                <a:cubicBezTo>
                  <a:pt x="356" y="163"/>
                  <a:pt x="356" y="163"/>
                  <a:pt x="356" y="163"/>
                </a:cubicBezTo>
                <a:cubicBezTo>
                  <a:pt x="357" y="166"/>
                  <a:pt x="357" y="166"/>
                  <a:pt x="357" y="166"/>
                </a:cubicBezTo>
                <a:cubicBezTo>
                  <a:pt x="358" y="168"/>
                  <a:pt x="358" y="168"/>
                  <a:pt x="358" y="168"/>
                </a:cubicBezTo>
                <a:lnTo>
                  <a:pt x="356" y="176"/>
                </a:lnTo>
                <a:close/>
                <a:moveTo>
                  <a:pt x="358" y="166"/>
                </a:moveTo>
                <a:cubicBezTo>
                  <a:pt x="357" y="162"/>
                  <a:pt x="357" y="162"/>
                  <a:pt x="357" y="162"/>
                </a:cubicBezTo>
                <a:cubicBezTo>
                  <a:pt x="359" y="163"/>
                  <a:pt x="359" y="163"/>
                  <a:pt x="359" y="163"/>
                </a:cubicBezTo>
                <a:cubicBezTo>
                  <a:pt x="358" y="166"/>
                  <a:pt x="358" y="166"/>
                  <a:pt x="358" y="166"/>
                </a:cubicBezTo>
                <a:close/>
                <a:moveTo>
                  <a:pt x="366" y="136"/>
                </a:moveTo>
                <a:cubicBezTo>
                  <a:pt x="365" y="136"/>
                  <a:pt x="365" y="136"/>
                  <a:pt x="365" y="136"/>
                </a:cubicBezTo>
                <a:cubicBezTo>
                  <a:pt x="366" y="136"/>
                  <a:pt x="366" y="136"/>
                  <a:pt x="366" y="136"/>
                </a:cubicBezTo>
                <a:close/>
                <a:moveTo>
                  <a:pt x="364" y="136"/>
                </a:moveTo>
                <a:cubicBezTo>
                  <a:pt x="364" y="135"/>
                  <a:pt x="364" y="135"/>
                  <a:pt x="364" y="135"/>
                </a:cubicBezTo>
                <a:cubicBezTo>
                  <a:pt x="364" y="135"/>
                  <a:pt x="364" y="135"/>
                  <a:pt x="364" y="135"/>
                </a:cubicBezTo>
                <a:lnTo>
                  <a:pt x="364" y="136"/>
                </a:lnTo>
                <a:close/>
                <a:moveTo>
                  <a:pt x="362" y="135"/>
                </a:moveTo>
                <a:cubicBezTo>
                  <a:pt x="363" y="135"/>
                  <a:pt x="363" y="135"/>
                  <a:pt x="363" y="135"/>
                </a:cubicBezTo>
                <a:cubicBezTo>
                  <a:pt x="363" y="135"/>
                  <a:pt x="363" y="135"/>
                  <a:pt x="363" y="135"/>
                </a:cubicBezTo>
                <a:lnTo>
                  <a:pt x="362" y="135"/>
                </a:lnTo>
                <a:close/>
                <a:moveTo>
                  <a:pt x="360" y="126"/>
                </a:moveTo>
                <a:cubicBezTo>
                  <a:pt x="360" y="126"/>
                  <a:pt x="360" y="126"/>
                  <a:pt x="360" y="126"/>
                </a:cubicBezTo>
                <a:cubicBezTo>
                  <a:pt x="360" y="125"/>
                  <a:pt x="360" y="125"/>
                  <a:pt x="360" y="125"/>
                </a:cubicBezTo>
                <a:cubicBezTo>
                  <a:pt x="361" y="122"/>
                  <a:pt x="361" y="122"/>
                  <a:pt x="361" y="122"/>
                </a:cubicBezTo>
                <a:cubicBezTo>
                  <a:pt x="361" y="131"/>
                  <a:pt x="361" y="131"/>
                  <a:pt x="361" y="131"/>
                </a:cubicBezTo>
                <a:lnTo>
                  <a:pt x="360" y="126"/>
                </a:lnTo>
                <a:close/>
                <a:moveTo>
                  <a:pt x="362" y="119"/>
                </a:moveTo>
                <a:cubicBezTo>
                  <a:pt x="361" y="117"/>
                  <a:pt x="361" y="117"/>
                  <a:pt x="361" y="117"/>
                </a:cubicBezTo>
                <a:cubicBezTo>
                  <a:pt x="364" y="115"/>
                  <a:pt x="364" y="115"/>
                  <a:pt x="364" y="115"/>
                </a:cubicBezTo>
                <a:cubicBezTo>
                  <a:pt x="365" y="116"/>
                  <a:pt x="365" y="116"/>
                  <a:pt x="365" y="116"/>
                </a:cubicBezTo>
                <a:lnTo>
                  <a:pt x="362" y="119"/>
                </a:lnTo>
                <a:close/>
                <a:moveTo>
                  <a:pt x="360" y="116"/>
                </a:moveTo>
                <a:cubicBezTo>
                  <a:pt x="357" y="114"/>
                  <a:pt x="357" y="114"/>
                  <a:pt x="357" y="114"/>
                </a:cubicBezTo>
                <a:cubicBezTo>
                  <a:pt x="357" y="114"/>
                  <a:pt x="357" y="114"/>
                  <a:pt x="357" y="114"/>
                </a:cubicBezTo>
                <a:cubicBezTo>
                  <a:pt x="357" y="114"/>
                  <a:pt x="357" y="114"/>
                  <a:pt x="357" y="114"/>
                </a:cubicBezTo>
                <a:cubicBezTo>
                  <a:pt x="356" y="113"/>
                  <a:pt x="356" y="113"/>
                  <a:pt x="356" y="113"/>
                </a:cubicBezTo>
                <a:cubicBezTo>
                  <a:pt x="356" y="113"/>
                  <a:pt x="356" y="113"/>
                  <a:pt x="356" y="113"/>
                </a:cubicBezTo>
                <a:cubicBezTo>
                  <a:pt x="358" y="109"/>
                  <a:pt x="358" y="109"/>
                  <a:pt x="358" y="109"/>
                </a:cubicBezTo>
                <a:cubicBezTo>
                  <a:pt x="358" y="109"/>
                  <a:pt x="358" y="109"/>
                  <a:pt x="358" y="109"/>
                </a:cubicBezTo>
                <a:cubicBezTo>
                  <a:pt x="360" y="113"/>
                  <a:pt x="360" y="113"/>
                  <a:pt x="360" y="113"/>
                </a:cubicBezTo>
                <a:cubicBezTo>
                  <a:pt x="360" y="113"/>
                  <a:pt x="360" y="113"/>
                  <a:pt x="360" y="113"/>
                </a:cubicBezTo>
                <a:cubicBezTo>
                  <a:pt x="362" y="114"/>
                  <a:pt x="362" y="114"/>
                  <a:pt x="362" y="114"/>
                </a:cubicBezTo>
                <a:lnTo>
                  <a:pt x="360" y="116"/>
                </a:lnTo>
                <a:close/>
                <a:moveTo>
                  <a:pt x="354" y="111"/>
                </a:moveTo>
                <a:cubicBezTo>
                  <a:pt x="354" y="111"/>
                  <a:pt x="354" y="111"/>
                  <a:pt x="354" y="111"/>
                </a:cubicBezTo>
                <a:cubicBezTo>
                  <a:pt x="355" y="108"/>
                  <a:pt x="355" y="108"/>
                  <a:pt x="355" y="108"/>
                </a:cubicBezTo>
                <a:cubicBezTo>
                  <a:pt x="355" y="108"/>
                  <a:pt x="355" y="108"/>
                  <a:pt x="355" y="108"/>
                </a:cubicBezTo>
                <a:lnTo>
                  <a:pt x="354" y="111"/>
                </a:lnTo>
                <a:close/>
                <a:moveTo>
                  <a:pt x="350" y="114"/>
                </a:moveTo>
                <a:cubicBezTo>
                  <a:pt x="351" y="113"/>
                  <a:pt x="351" y="113"/>
                  <a:pt x="351" y="113"/>
                </a:cubicBezTo>
                <a:cubicBezTo>
                  <a:pt x="351" y="114"/>
                  <a:pt x="351" y="114"/>
                  <a:pt x="351" y="114"/>
                </a:cubicBezTo>
                <a:lnTo>
                  <a:pt x="350" y="114"/>
                </a:lnTo>
                <a:close/>
                <a:moveTo>
                  <a:pt x="344" y="128"/>
                </a:moveTo>
                <a:cubicBezTo>
                  <a:pt x="346" y="123"/>
                  <a:pt x="346" y="123"/>
                  <a:pt x="346" y="123"/>
                </a:cubicBezTo>
                <a:cubicBezTo>
                  <a:pt x="347" y="127"/>
                  <a:pt x="347" y="127"/>
                  <a:pt x="347" y="127"/>
                </a:cubicBezTo>
                <a:cubicBezTo>
                  <a:pt x="347" y="127"/>
                  <a:pt x="347" y="127"/>
                  <a:pt x="347" y="127"/>
                </a:cubicBezTo>
                <a:cubicBezTo>
                  <a:pt x="348" y="130"/>
                  <a:pt x="348" y="130"/>
                  <a:pt x="348" y="130"/>
                </a:cubicBezTo>
                <a:cubicBezTo>
                  <a:pt x="348" y="132"/>
                  <a:pt x="348" y="132"/>
                  <a:pt x="348" y="132"/>
                </a:cubicBezTo>
                <a:cubicBezTo>
                  <a:pt x="347" y="134"/>
                  <a:pt x="347" y="134"/>
                  <a:pt x="347" y="134"/>
                </a:cubicBezTo>
                <a:cubicBezTo>
                  <a:pt x="342" y="133"/>
                  <a:pt x="342" y="133"/>
                  <a:pt x="342" y="133"/>
                </a:cubicBezTo>
                <a:cubicBezTo>
                  <a:pt x="342" y="132"/>
                  <a:pt x="342" y="132"/>
                  <a:pt x="342" y="132"/>
                </a:cubicBezTo>
                <a:cubicBezTo>
                  <a:pt x="344" y="128"/>
                  <a:pt x="344" y="128"/>
                  <a:pt x="344" y="128"/>
                </a:cubicBezTo>
                <a:cubicBezTo>
                  <a:pt x="344" y="128"/>
                  <a:pt x="344" y="128"/>
                  <a:pt x="344" y="128"/>
                </a:cubicBezTo>
                <a:close/>
                <a:moveTo>
                  <a:pt x="338" y="147"/>
                </a:moveTo>
                <a:cubicBezTo>
                  <a:pt x="332" y="148"/>
                  <a:pt x="332" y="148"/>
                  <a:pt x="332" y="148"/>
                </a:cubicBezTo>
                <a:cubicBezTo>
                  <a:pt x="331" y="144"/>
                  <a:pt x="331" y="144"/>
                  <a:pt x="331" y="144"/>
                </a:cubicBezTo>
                <a:cubicBezTo>
                  <a:pt x="333" y="144"/>
                  <a:pt x="333" y="144"/>
                  <a:pt x="333" y="144"/>
                </a:cubicBezTo>
                <a:cubicBezTo>
                  <a:pt x="338" y="143"/>
                  <a:pt x="338" y="143"/>
                  <a:pt x="338" y="143"/>
                </a:cubicBezTo>
                <a:cubicBezTo>
                  <a:pt x="338" y="143"/>
                  <a:pt x="338" y="143"/>
                  <a:pt x="338" y="143"/>
                </a:cubicBezTo>
                <a:lnTo>
                  <a:pt x="338" y="147"/>
                </a:lnTo>
                <a:close/>
                <a:moveTo>
                  <a:pt x="338" y="154"/>
                </a:moveTo>
                <a:cubicBezTo>
                  <a:pt x="338" y="157"/>
                  <a:pt x="338" y="157"/>
                  <a:pt x="338" y="157"/>
                </a:cubicBezTo>
                <a:cubicBezTo>
                  <a:pt x="337" y="156"/>
                  <a:pt x="337" y="156"/>
                  <a:pt x="337" y="156"/>
                </a:cubicBezTo>
                <a:lnTo>
                  <a:pt x="338" y="154"/>
                </a:lnTo>
                <a:close/>
                <a:moveTo>
                  <a:pt x="345" y="185"/>
                </a:moveTo>
                <a:cubicBezTo>
                  <a:pt x="350" y="199"/>
                  <a:pt x="350" y="199"/>
                  <a:pt x="350" y="199"/>
                </a:cubicBezTo>
                <a:cubicBezTo>
                  <a:pt x="350" y="199"/>
                  <a:pt x="350" y="199"/>
                  <a:pt x="350" y="199"/>
                </a:cubicBezTo>
                <a:cubicBezTo>
                  <a:pt x="350" y="201"/>
                  <a:pt x="350" y="201"/>
                  <a:pt x="350" y="201"/>
                </a:cubicBezTo>
                <a:cubicBezTo>
                  <a:pt x="347" y="200"/>
                  <a:pt x="347" y="200"/>
                  <a:pt x="347" y="200"/>
                </a:cubicBezTo>
                <a:lnTo>
                  <a:pt x="345" y="185"/>
                </a:lnTo>
                <a:close/>
                <a:moveTo>
                  <a:pt x="351" y="202"/>
                </a:moveTo>
                <a:cubicBezTo>
                  <a:pt x="351" y="202"/>
                  <a:pt x="351" y="202"/>
                  <a:pt x="351" y="202"/>
                </a:cubicBezTo>
                <a:cubicBezTo>
                  <a:pt x="351" y="202"/>
                  <a:pt x="351" y="202"/>
                  <a:pt x="351" y="202"/>
                </a:cubicBezTo>
                <a:cubicBezTo>
                  <a:pt x="351" y="202"/>
                  <a:pt x="351" y="202"/>
                  <a:pt x="351" y="202"/>
                </a:cubicBezTo>
                <a:cubicBezTo>
                  <a:pt x="355" y="202"/>
                  <a:pt x="355" y="202"/>
                  <a:pt x="355" y="202"/>
                </a:cubicBezTo>
                <a:cubicBezTo>
                  <a:pt x="354" y="210"/>
                  <a:pt x="354" y="210"/>
                  <a:pt x="354" y="210"/>
                </a:cubicBezTo>
                <a:cubicBezTo>
                  <a:pt x="353" y="207"/>
                  <a:pt x="353" y="207"/>
                  <a:pt x="353" y="207"/>
                </a:cubicBezTo>
                <a:cubicBezTo>
                  <a:pt x="352" y="203"/>
                  <a:pt x="352" y="203"/>
                  <a:pt x="352" y="203"/>
                </a:cubicBezTo>
                <a:lnTo>
                  <a:pt x="351" y="202"/>
                </a:lnTo>
                <a:close/>
                <a:moveTo>
                  <a:pt x="361" y="239"/>
                </a:moveTo>
                <a:cubicBezTo>
                  <a:pt x="361" y="239"/>
                  <a:pt x="361" y="239"/>
                  <a:pt x="361" y="239"/>
                </a:cubicBezTo>
                <a:cubicBezTo>
                  <a:pt x="367" y="233"/>
                  <a:pt x="367" y="233"/>
                  <a:pt x="367" y="233"/>
                </a:cubicBezTo>
                <a:cubicBezTo>
                  <a:pt x="367" y="233"/>
                  <a:pt x="367" y="232"/>
                  <a:pt x="367" y="232"/>
                </a:cubicBezTo>
                <a:cubicBezTo>
                  <a:pt x="373" y="220"/>
                  <a:pt x="373" y="220"/>
                  <a:pt x="373" y="220"/>
                </a:cubicBezTo>
                <a:cubicBezTo>
                  <a:pt x="379" y="215"/>
                  <a:pt x="379" y="215"/>
                  <a:pt x="379" y="215"/>
                </a:cubicBezTo>
                <a:cubicBezTo>
                  <a:pt x="380" y="219"/>
                  <a:pt x="380" y="219"/>
                  <a:pt x="380" y="219"/>
                </a:cubicBezTo>
                <a:cubicBezTo>
                  <a:pt x="381" y="232"/>
                  <a:pt x="381" y="232"/>
                  <a:pt x="381" y="232"/>
                </a:cubicBezTo>
                <a:cubicBezTo>
                  <a:pt x="381" y="233"/>
                  <a:pt x="381" y="233"/>
                  <a:pt x="381" y="233"/>
                </a:cubicBezTo>
                <a:cubicBezTo>
                  <a:pt x="380" y="235"/>
                  <a:pt x="380" y="235"/>
                  <a:pt x="380" y="235"/>
                </a:cubicBezTo>
                <a:cubicBezTo>
                  <a:pt x="379" y="236"/>
                  <a:pt x="379" y="236"/>
                  <a:pt x="379" y="236"/>
                </a:cubicBezTo>
                <a:cubicBezTo>
                  <a:pt x="374" y="237"/>
                  <a:pt x="374" y="237"/>
                  <a:pt x="374" y="237"/>
                </a:cubicBezTo>
                <a:cubicBezTo>
                  <a:pt x="370" y="238"/>
                  <a:pt x="370" y="238"/>
                  <a:pt x="370" y="238"/>
                </a:cubicBezTo>
                <a:cubicBezTo>
                  <a:pt x="370" y="238"/>
                  <a:pt x="370" y="238"/>
                  <a:pt x="370" y="238"/>
                </a:cubicBezTo>
                <a:cubicBezTo>
                  <a:pt x="363" y="245"/>
                  <a:pt x="363" y="245"/>
                  <a:pt x="363" y="245"/>
                </a:cubicBezTo>
                <a:lnTo>
                  <a:pt x="361" y="239"/>
                </a:lnTo>
                <a:close/>
                <a:moveTo>
                  <a:pt x="381" y="237"/>
                </a:moveTo>
                <a:cubicBezTo>
                  <a:pt x="381" y="236"/>
                  <a:pt x="381" y="236"/>
                  <a:pt x="381" y="236"/>
                </a:cubicBezTo>
                <a:cubicBezTo>
                  <a:pt x="382" y="236"/>
                  <a:pt x="382" y="236"/>
                  <a:pt x="382" y="236"/>
                </a:cubicBezTo>
                <a:cubicBezTo>
                  <a:pt x="382" y="236"/>
                  <a:pt x="382" y="236"/>
                  <a:pt x="382" y="236"/>
                </a:cubicBezTo>
                <a:cubicBezTo>
                  <a:pt x="383" y="235"/>
                  <a:pt x="383" y="235"/>
                  <a:pt x="383" y="235"/>
                </a:cubicBezTo>
                <a:cubicBezTo>
                  <a:pt x="387" y="233"/>
                  <a:pt x="387" y="233"/>
                  <a:pt x="387" y="233"/>
                </a:cubicBezTo>
                <a:cubicBezTo>
                  <a:pt x="390" y="233"/>
                  <a:pt x="390" y="233"/>
                  <a:pt x="390" y="233"/>
                </a:cubicBezTo>
                <a:cubicBezTo>
                  <a:pt x="388" y="240"/>
                  <a:pt x="388" y="240"/>
                  <a:pt x="388" y="240"/>
                </a:cubicBezTo>
                <a:cubicBezTo>
                  <a:pt x="387" y="240"/>
                  <a:pt x="387" y="240"/>
                  <a:pt x="387" y="240"/>
                </a:cubicBezTo>
                <a:cubicBezTo>
                  <a:pt x="381" y="237"/>
                  <a:pt x="381" y="237"/>
                  <a:pt x="381" y="237"/>
                </a:cubicBezTo>
                <a:close/>
                <a:moveTo>
                  <a:pt x="401" y="151"/>
                </a:moveTo>
                <a:cubicBezTo>
                  <a:pt x="402" y="152"/>
                  <a:pt x="402" y="152"/>
                  <a:pt x="402" y="152"/>
                </a:cubicBezTo>
                <a:cubicBezTo>
                  <a:pt x="400" y="153"/>
                  <a:pt x="400" y="153"/>
                  <a:pt x="400" y="153"/>
                </a:cubicBezTo>
                <a:cubicBezTo>
                  <a:pt x="401" y="152"/>
                  <a:pt x="401" y="152"/>
                  <a:pt x="401" y="152"/>
                </a:cubicBezTo>
                <a:lnTo>
                  <a:pt x="401" y="151"/>
                </a:lnTo>
                <a:close/>
                <a:moveTo>
                  <a:pt x="406" y="155"/>
                </a:moveTo>
                <a:cubicBezTo>
                  <a:pt x="405" y="154"/>
                  <a:pt x="405" y="154"/>
                  <a:pt x="405" y="154"/>
                </a:cubicBezTo>
                <a:cubicBezTo>
                  <a:pt x="407" y="153"/>
                  <a:pt x="407" y="153"/>
                  <a:pt x="407" y="153"/>
                </a:cubicBezTo>
                <a:lnTo>
                  <a:pt x="406" y="155"/>
                </a:lnTo>
                <a:close/>
                <a:moveTo>
                  <a:pt x="428" y="140"/>
                </a:moveTo>
                <a:cubicBezTo>
                  <a:pt x="426" y="140"/>
                  <a:pt x="426" y="140"/>
                  <a:pt x="426" y="140"/>
                </a:cubicBezTo>
                <a:cubicBezTo>
                  <a:pt x="426" y="139"/>
                  <a:pt x="426" y="139"/>
                  <a:pt x="426" y="139"/>
                </a:cubicBezTo>
                <a:cubicBezTo>
                  <a:pt x="426" y="138"/>
                  <a:pt x="426" y="138"/>
                  <a:pt x="426" y="138"/>
                </a:cubicBezTo>
                <a:cubicBezTo>
                  <a:pt x="426" y="138"/>
                  <a:pt x="426" y="138"/>
                  <a:pt x="426" y="138"/>
                </a:cubicBezTo>
                <a:cubicBezTo>
                  <a:pt x="426" y="137"/>
                  <a:pt x="426" y="137"/>
                  <a:pt x="426" y="137"/>
                </a:cubicBezTo>
                <a:cubicBezTo>
                  <a:pt x="430" y="127"/>
                  <a:pt x="430" y="127"/>
                  <a:pt x="430" y="127"/>
                </a:cubicBezTo>
                <a:cubicBezTo>
                  <a:pt x="431" y="133"/>
                  <a:pt x="431" y="133"/>
                  <a:pt x="431" y="133"/>
                </a:cubicBezTo>
                <a:cubicBezTo>
                  <a:pt x="430" y="135"/>
                  <a:pt x="430" y="135"/>
                  <a:pt x="430" y="135"/>
                </a:cubicBezTo>
                <a:cubicBezTo>
                  <a:pt x="430" y="135"/>
                  <a:pt x="430" y="135"/>
                  <a:pt x="430" y="135"/>
                </a:cubicBezTo>
                <a:cubicBezTo>
                  <a:pt x="429" y="142"/>
                  <a:pt x="429" y="142"/>
                  <a:pt x="429" y="142"/>
                </a:cubicBezTo>
                <a:cubicBezTo>
                  <a:pt x="427" y="144"/>
                  <a:pt x="427" y="144"/>
                  <a:pt x="427" y="144"/>
                </a:cubicBezTo>
                <a:cubicBezTo>
                  <a:pt x="427" y="142"/>
                  <a:pt x="427" y="142"/>
                  <a:pt x="427" y="142"/>
                </a:cubicBezTo>
                <a:cubicBezTo>
                  <a:pt x="428" y="142"/>
                  <a:pt x="428" y="142"/>
                  <a:pt x="428" y="142"/>
                </a:cubicBezTo>
                <a:lnTo>
                  <a:pt x="428" y="140"/>
                </a:lnTo>
                <a:close/>
                <a:moveTo>
                  <a:pt x="432" y="136"/>
                </a:moveTo>
                <a:cubicBezTo>
                  <a:pt x="432" y="136"/>
                  <a:pt x="432" y="136"/>
                  <a:pt x="432" y="136"/>
                </a:cubicBezTo>
                <a:cubicBezTo>
                  <a:pt x="432" y="136"/>
                  <a:pt x="432" y="136"/>
                  <a:pt x="432" y="136"/>
                </a:cubicBezTo>
                <a:cubicBezTo>
                  <a:pt x="432" y="138"/>
                  <a:pt x="432" y="138"/>
                  <a:pt x="432" y="138"/>
                </a:cubicBezTo>
                <a:cubicBezTo>
                  <a:pt x="431" y="139"/>
                  <a:pt x="431" y="139"/>
                  <a:pt x="431" y="139"/>
                </a:cubicBezTo>
                <a:lnTo>
                  <a:pt x="432" y="136"/>
                </a:lnTo>
                <a:close/>
                <a:moveTo>
                  <a:pt x="433" y="115"/>
                </a:moveTo>
                <a:cubicBezTo>
                  <a:pt x="433" y="109"/>
                  <a:pt x="433" y="109"/>
                  <a:pt x="433" y="109"/>
                </a:cubicBezTo>
                <a:cubicBezTo>
                  <a:pt x="436" y="101"/>
                  <a:pt x="436" y="101"/>
                  <a:pt x="436" y="101"/>
                </a:cubicBezTo>
                <a:cubicBezTo>
                  <a:pt x="436" y="114"/>
                  <a:pt x="436" y="114"/>
                  <a:pt x="436" y="114"/>
                </a:cubicBezTo>
                <a:cubicBezTo>
                  <a:pt x="434" y="116"/>
                  <a:pt x="434" y="116"/>
                  <a:pt x="434" y="116"/>
                </a:cubicBezTo>
                <a:lnTo>
                  <a:pt x="433" y="115"/>
                </a:lnTo>
                <a:close/>
                <a:moveTo>
                  <a:pt x="432" y="114"/>
                </a:moveTo>
                <a:cubicBezTo>
                  <a:pt x="432" y="115"/>
                  <a:pt x="432" y="115"/>
                  <a:pt x="432" y="115"/>
                </a:cubicBezTo>
                <a:cubicBezTo>
                  <a:pt x="432" y="115"/>
                  <a:pt x="432" y="115"/>
                  <a:pt x="432" y="115"/>
                </a:cubicBezTo>
                <a:cubicBezTo>
                  <a:pt x="432" y="117"/>
                  <a:pt x="432" y="117"/>
                  <a:pt x="432" y="117"/>
                </a:cubicBezTo>
                <a:cubicBezTo>
                  <a:pt x="432" y="117"/>
                  <a:pt x="432" y="117"/>
                  <a:pt x="432" y="117"/>
                </a:cubicBezTo>
                <a:cubicBezTo>
                  <a:pt x="430" y="119"/>
                  <a:pt x="430" y="119"/>
                  <a:pt x="430" y="119"/>
                </a:cubicBezTo>
                <a:cubicBezTo>
                  <a:pt x="431" y="116"/>
                  <a:pt x="431" y="116"/>
                  <a:pt x="431" y="116"/>
                </a:cubicBezTo>
                <a:lnTo>
                  <a:pt x="432" y="114"/>
                </a:lnTo>
                <a:close/>
                <a:moveTo>
                  <a:pt x="399" y="151"/>
                </a:moveTo>
                <a:cubicBezTo>
                  <a:pt x="399" y="152"/>
                  <a:pt x="399" y="152"/>
                  <a:pt x="399" y="152"/>
                </a:cubicBezTo>
                <a:cubicBezTo>
                  <a:pt x="399" y="153"/>
                  <a:pt x="399" y="153"/>
                  <a:pt x="399" y="153"/>
                </a:cubicBezTo>
                <a:cubicBezTo>
                  <a:pt x="397" y="153"/>
                  <a:pt x="397" y="153"/>
                  <a:pt x="397" y="153"/>
                </a:cubicBezTo>
                <a:lnTo>
                  <a:pt x="399" y="151"/>
                </a:lnTo>
                <a:close/>
                <a:moveTo>
                  <a:pt x="401" y="155"/>
                </a:moveTo>
                <a:cubicBezTo>
                  <a:pt x="404" y="154"/>
                  <a:pt x="404" y="154"/>
                  <a:pt x="404" y="154"/>
                </a:cubicBezTo>
                <a:cubicBezTo>
                  <a:pt x="406" y="157"/>
                  <a:pt x="406" y="157"/>
                  <a:pt x="406" y="157"/>
                </a:cubicBezTo>
                <a:cubicBezTo>
                  <a:pt x="403" y="162"/>
                  <a:pt x="403" y="162"/>
                  <a:pt x="403" y="162"/>
                </a:cubicBezTo>
                <a:cubicBezTo>
                  <a:pt x="403" y="163"/>
                  <a:pt x="403" y="163"/>
                  <a:pt x="402" y="163"/>
                </a:cubicBezTo>
                <a:cubicBezTo>
                  <a:pt x="400" y="179"/>
                  <a:pt x="400" y="179"/>
                  <a:pt x="400" y="179"/>
                </a:cubicBezTo>
                <a:cubicBezTo>
                  <a:pt x="400" y="179"/>
                  <a:pt x="400" y="179"/>
                  <a:pt x="400" y="179"/>
                </a:cubicBezTo>
                <a:cubicBezTo>
                  <a:pt x="400" y="179"/>
                  <a:pt x="400" y="179"/>
                  <a:pt x="400" y="179"/>
                </a:cubicBezTo>
                <a:cubicBezTo>
                  <a:pt x="396" y="202"/>
                  <a:pt x="396" y="202"/>
                  <a:pt x="396" y="202"/>
                </a:cubicBezTo>
                <a:cubicBezTo>
                  <a:pt x="394" y="203"/>
                  <a:pt x="394" y="203"/>
                  <a:pt x="394" y="203"/>
                </a:cubicBezTo>
                <a:cubicBezTo>
                  <a:pt x="394" y="203"/>
                  <a:pt x="394" y="203"/>
                  <a:pt x="394" y="203"/>
                </a:cubicBezTo>
                <a:cubicBezTo>
                  <a:pt x="393" y="205"/>
                  <a:pt x="393" y="205"/>
                  <a:pt x="393" y="205"/>
                </a:cubicBezTo>
                <a:cubicBezTo>
                  <a:pt x="390" y="206"/>
                  <a:pt x="390" y="206"/>
                  <a:pt x="390" y="206"/>
                </a:cubicBezTo>
                <a:cubicBezTo>
                  <a:pt x="387" y="208"/>
                  <a:pt x="387" y="208"/>
                  <a:pt x="387" y="208"/>
                </a:cubicBezTo>
                <a:cubicBezTo>
                  <a:pt x="389" y="206"/>
                  <a:pt x="389" y="206"/>
                  <a:pt x="389" y="206"/>
                </a:cubicBezTo>
                <a:cubicBezTo>
                  <a:pt x="389" y="206"/>
                  <a:pt x="389" y="205"/>
                  <a:pt x="389" y="205"/>
                </a:cubicBezTo>
                <a:cubicBezTo>
                  <a:pt x="390" y="201"/>
                  <a:pt x="390" y="201"/>
                  <a:pt x="390" y="201"/>
                </a:cubicBezTo>
                <a:cubicBezTo>
                  <a:pt x="389" y="201"/>
                  <a:pt x="389" y="201"/>
                  <a:pt x="389" y="201"/>
                </a:cubicBezTo>
                <a:cubicBezTo>
                  <a:pt x="388" y="205"/>
                  <a:pt x="388" y="205"/>
                  <a:pt x="388" y="205"/>
                </a:cubicBezTo>
                <a:cubicBezTo>
                  <a:pt x="385" y="208"/>
                  <a:pt x="385" y="208"/>
                  <a:pt x="385" y="208"/>
                </a:cubicBezTo>
                <a:cubicBezTo>
                  <a:pt x="383" y="210"/>
                  <a:pt x="383" y="210"/>
                  <a:pt x="383" y="210"/>
                </a:cubicBezTo>
                <a:cubicBezTo>
                  <a:pt x="379" y="213"/>
                  <a:pt x="379" y="213"/>
                  <a:pt x="379" y="213"/>
                </a:cubicBezTo>
                <a:cubicBezTo>
                  <a:pt x="376" y="211"/>
                  <a:pt x="376" y="211"/>
                  <a:pt x="376" y="211"/>
                </a:cubicBezTo>
                <a:cubicBezTo>
                  <a:pt x="372" y="204"/>
                  <a:pt x="372" y="204"/>
                  <a:pt x="372" y="204"/>
                </a:cubicBezTo>
                <a:cubicBezTo>
                  <a:pt x="370" y="201"/>
                  <a:pt x="370" y="201"/>
                  <a:pt x="370" y="201"/>
                </a:cubicBezTo>
                <a:cubicBezTo>
                  <a:pt x="371" y="200"/>
                  <a:pt x="371" y="200"/>
                  <a:pt x="371" y="200"/>
                </a:cubicBezTo>
                <a:cubicBezTo>
                  <a:pt x="386" y="189"/>
                  <a:pt x="386" y="189"/>
                  <a:pt x="386" y="189"/>
                </a:cubicBezTo>
                <a:cubicBezTo>
                  <a:pt x="386" y="189"/>
                  <a:pt x="386" y="189"/>
                  <a:pt x="386" y="189"/>
                </a:cubicBezTo>
                <a:cubicBezTo>
                  <a:pt x="389" y="186"/>
                  <a:pt x="389" y="186"/>
                  <a:pt x="389" y="186"/>
                </a:cubicBezTo>
                <a:cubicBezTo>
                  <a:pt x="389" y="186"/>
                  <a:pt x="389" y="185"/>
                  <a:pt x="389" y="185"/>
                </a:cubicBezTo>
                <a:cubicBezTo>
                  <a:pt x="392" y="177"/>
                  <a:pt x="392" y="177"/>
                  <a:pt x="392" y="177"/>
                </a:cubicBezTo>
                <a:cubicBezTo>
                  <a:pt x="392" y="177"/>
                  <a:pt x="392" y="177"/>
                  <a:pt x="392" y="177"/>
                </a:cubicBezTo>
                <a:cubicBezTo>
                  <a:pt x="395" y="169"/>
                  <a:pt x="395" y="169"/>
                  <a:pt x="395" y="169"/>
                </a:cubicBezTo>
                <a:cubicBezTo>
                  <a:pt x="398" y="166"/>
                  <a:pt x="398" y="166"/>
                  <a:pt x="398" y="166"/>
                </a:cubicBezTo>
                <a:cubicBezTo>
                  <a:pt x="398" y="165"/>
                  <a:pt x="398" y="165"/>
                  <a:pt x="398" y="165"/>
                </a:cubicBezTo>
                <a:cubicBezTo>
                  <a:pt x="400" y="155"/>
                  <a:pt x="400" y="155"/>
                  <a:pt x="400" y="155"/>
                </a:cubicBezTo>
                <a:lnTo>
                  <a:pt x="401" y="155"/>
                </a:lnTo>
                <a:close/>
                <a:moveTo>
                  <a:pt x="369" y="174"/>
                </a:moveTo>
                <a:cubicBezTo>
                  <a:pt x="364" y="180"/>
                  <a:pt x="364" y="180"/>
                  <a:pt x="364" y="180"/>
                </a:cubicBezTo>
                <a:cubicBezTo>
                  <a:pt x="364" y="174"/>
                  <a:pt x="364" y="174"/>
                  <a:pt x="364" y="174"/>
                </a:cubicBezTo>
                <a:cubicBezTo>
                  <a:pt x="365" y="168"/>
                  <a:pt x="365" y="168"/>
                  <a:pt x="365" y="168"/>
                </a:cubicBezTo>
                <a:cubicBezTo>
                  <a:pt x="368" y="172"/>
                  <a:pt x="368" y="172"/>
                  <a:pt x="368" y="172"/>
                </a:cubicBezTo>
                <a:lnTo>
                  <a:pt x="369" y="174"/>
                </a:lnTo>
                <a:close/>
                <a:moveTo>
                  <a:pt x="363" y="173"/>
                </a:moveTo>
                <a:cubicBezTo>
                  <a:pt x="360" y="169"/>
                  <a:pt x="360" y="169"/>
                  <a:pt x="360" y="169"/>
                </a:cubicBezTo>
                <a:cubicBezTo>
                  <a:pt x="360" y="167"/>
                  <a:pt x="360" y="167"/>
                  <a:pt x="360" y="167"/>
                </a:cubicBezTo>
                <a:cubicBezTo>
                  <a:pt x="360" y="164"/>
                  <a:pt x="360" y="164"/>
                  <a:pt x="360" y="164"/>
                </a:cubicBezTo>
                <a:cubicBezTo>
                  <a:pt x="364" y="166"/>
                  <a:pt x="364" y="166"/>
                  <a:pt x="364" y="166"/>
                </a:cubicBezTo>
                <a:lnTo>
                  <a:pt x="363" y="173"/>
                </a:lnTo>
                <a:close/>
                <a:moveTo>
                  <a:pt x="358" y="161"/>
                </a:moveTo>
                <a:cubicBezTo>
                  <a:pt x="360" y="160"/>
                  <a:pt x="360" y="160"/>
                  <a:pt x="360" y="160"/>
                </a:cubicBezTo>
                <a:cubicBezTo>
                  <a:pt x="359" y="162"/>
                  <a:pt x="359" y="162"/>
                  <a:pt x="359" y="162"/>
                </a:cubicBezTo>
                <a:lnTo>
                  <a:pt x="358" y="161"/>
                </a:lnTo>
                <a:close/>
                <a:moveTo>
                  <a:pt x="375" y="152"/>
                </a:moveTo>
                <a:cubicBezTo>
                  <a:pt x="375" y="152"/>
                  <a:pt x="375" y="152"/>
                  <a:pt x="375" y="152"/>
                </a:cubicBezTo>
                <a:cubicBezTo>
                  <a:pt x="376" y="151"/>
                  <a:pt x="376" y="151"/>
                  <a:pt x="376" y="151"/>
                </a:cubicBezTo>
                <a:lnTo>
                  <a:pt x="375" y="152"/>
                </a:lnTo>
                <a:close/>
                <a:moveTo>
                  <a:pt x="371" y="141"/>
                </a:moveTo>
                <a:cubicBezTo>
                  <a:pt x="368" y="141"/>
                  <a:pt x="368" y="141"/>
                  <a:pt x="368" y="141"/>
                </a:cubicBezTo>
                <a:cubicBezTo>
                  <a:pt x="363" y="142"/>
                  <a:pt x="363" y="142"/>
                  <a:pt x="363" y="142"/>
                </a:cubicBezTo>
                <a:cubicBezTo>
                  <a:pt x="363" y="142"/>
                  <a:pt x="363" y="142"/>
                  <a:pt x="363" y="142"/>
                </a:cubicBezTo>
                <a:cubicBezTo>
                  <a:pt x="363" y="142"/>
                  <a:pt x="363" y="142"/>
                  <a:pt x="363" y="142"/>
                </a:cubicBezTo>
                <a:cubicBezTo>
                  <a:pt x="364" y="142"/>
                  <a:pt x="364" y="142"/>
                  <a:pt x="364" y="142"/>
                </a:cubicBezTo>
                <a:cubicBezTo>
                  <a:pt x="364" y="142"/>
                  <a:pt x="364" y="142"/>
                  <a:pt x="365" y="142"/>
                </a:cubicBezTo>
                <a:cubicBezTo>
                  <a:pt x="370" y="140"/>
                  <a:pt x="370" y="140"/>
                  <a:pt x="370" y="140"/>
                </a:cubicBezTo>
                <a:lnTo>
                  <a:pt x="371" y="141"/>
                </a:lnTo>
                <a:close/>
                <a:moveTo>
                  <a:pt x="364" y="140"/>
                </a:moveTo>
                <a:cubicBezTo>
                  <a:pt x="364" y="140"/>
                  <a:pt x="364" y="140"/>
                  <a:pt x="364" y="140"/>
                </a:cubicBezTo>
                <a:cubicBezTo>
                  <a:pt x="367" y="137"/>
                  <a:pt x="367" y="137"/>
                  <a:pt x="367" y="137"/>
                </a:cubicBezTo>
                <a:cubicBezTo>
                  <a:pt x="368" y="139"/>
                  <a:pt x="368" y="139"/>
                  <a:pt x="368" y="139"/>
                </a:cubicBezTo>
                <a:lnTo>
                  <a:pt x="364" y="140"/>
                </a:lnTo>
                <a:close/>
                <a:moveTo>
                  <a:pt x="364" y="113"/>
                </a:moveTo>
                <a:cubicBezTo>
                  <a:pt x="364" y="113"/>
                  <a:pt x="364" y="113"/>
                  <a:pt x="364" y="113"/>
                </a:cubicBezTo>
                <a:cubicBezTo>
                  <a:pt x="363" y="113"/>
                  <a:pt x="363" y="113"/>
                  <a:pt x="363" y="113"/>
                </a:cubicBezTo>
                <a:cubicBezTo>
                  <a:pt x="361" y="112"/>
                  <a:pt x="361" y="112"/>
                  <a:pt x="361" y="112"/>
                </a:cubicBezTo>
                <a:cubicBezTo>
                  <a:pt x="359" y="107"/>
                  <a:pt x="359" y="107"/>
                  <a:pt x="359" y="107"/>
                </a:cubicBezTo>
                <a:cubicBezTo>
                  <a:pt x="360" y="107"/>
                  <a:pt x="360" y="107"/>
                  <a:pt x="360" y="107"/>
                </a:cubicBezTo>
                <a:cubicBezTo>
                  <a:pt x="364" y="113"/>
                  <a:pt x="364" y="113"/>
                  <a:pt x="364" y="113"/>
                </a:cubicBezTo>
                <a:close/>
                <a:moveTo>
                  <a:pt x="358" y="106"/>
                </a:moveTo>
                <a:cubicBezTo>
                  <a:pt x="357" y="105"/>
                  <a:pt x="357" y="105"/>
                  <a:pt x="357" y="105"/>
                </a:cubicBezTo>
                <a:cubicBezTo>
                  <a:pt x="359" y="105"/>
                  <a:pt x="359" y="105"/>
                  <a:pt x="359" y="105"/>
                </a:cubicBezTo>
                <a:cubicBezTo>
                  <a:pt x="359" y="105"/>
                  <a:pt x="359" y="105"/>
                  <a:pt x="359" y="105"/>
                </a:cubicBezTo>
                <a:lnTo>
                  <a:pt x="358" y="106"/>
                </a:lnTo>
                <a:close/>
                <a:moveTo>
                  <a:pt x="352" y="112"/>
                </a:moveTo>
                <a:cubicBezTo>
                  <a:pt x="352" y="112"/>
                  <a:pt x="352" y="112"/>
                  <a:pt x="352" y="112"/>
                </a:cubicBezTo>
                <a:cubicBezTo>
                  <a:pt x="352" y="112"/>
                  <a:pt x="352" y="112"/>
                  <a:pt x="352" y="112"/>
                </a:cubicBezTo>
                <a:cubicBezTo>
                  <a:pt x="352" y="112"/>
                  <a:pt x="352" y="112"/>
                  <a:pt x="352" y="112"/>
                </a:cubicBezTo>
                <a:cubicBezTo>
                  <a:pt x="352" y="111"/>
                  <a:pt x="352" y="111"/>
                  <a:pt x="352" y="111"/>
                </a:cubicBezTo>
                <a:cubicBezTo>
                  <a:pt x="353" y="112"/>
                  <a:pt x="353" y="112"/>
                  <a:pt x="353" y="112"/>
                </a:cubicBezTo>
                <a:lnTo>
                  <a:pt x="352" y="112"/>
                </a:lnTo>
                <a:close/>
                <a:moveTo>
                  <a:pt x="349" y="112"/>
                </a:moveTo>
                <a:cubicBezTo>
                  <a:pt x="349" y="112"/>
                  <a:pt x="349" y="112"/>
                  <a:pt x="349" y="112"/>
                </a:cubicBezTo>
                <a:cubicBezTo>
                  <a:pt x="349" y="112"/>
                  <a:pt x="349" y="112"/>
                  <a:pt x="349" y="112"/>
                </a:cubicBezTo>
                <a:close/>
                <a:moveTo>
                  <a:pt x="345" y="122"/>
                </a:moveTo>
                <a:cubicBezTo>
                  <a:pt x="344" y="123"/>
                  <a:pt x="344" y="123"/>
                  <a:pt x="344" y="123"/>
                </a:cubicBezTo>
                <a:cubicBezTo>
                  <a:pt x="344" y="122"/>
                  <a:pt x="344" y="122"/>
                  <a:pt x="344" y="122"/>
                </a:cubicBezTo>
                <a:lnTo>
                  <a:pt x="345" y="122"/>
                </a:lnTo>
                <a:close/>
                <a:moveTo>
                  <a:pt x="318" y="139"/>
                </a:moveTo>
                <a:cubicBezTo>
                  <a:pt x="320" y="141"/>
                  <a:pt x="320" y="141"/>
                  <a:pt x="320" y="141"/>
                </a:cubicBezTo>
                <a:cubicBezTo>
                  <a:pt x="320" y="141"/>
                  <a:pt x="320" y="141"/>
                  <a:pt x="320" y="141"/>
                </a:cubicBezTo>
                <a:cubicBezTo>
                  <a:pt x="323" y="143"/>
                  <a:pt x="323" y="143"/>
                  <a:pt x="323" y="143"/>
                </a:cubicBezTo>
                <a:cubicBezTo>
                  <a:pt x="325" y="151"/>
                  <a:pt x="325" y="151"/>
                  <a:pt x="325" y="151"/>
                </a:cubicBezTo>
                <a:cubicBezTo>
                  <a:pt x="325" y="151"/>
                  <a:pt x="325" y="151"/>
                  <a:pt x="325" y="151"/>
                </a:cubicBezTo>
                <a:cubicBezTo>
                  <a:pt x="325" y="151"/>
                  <a:pt x="325" y="151"/>
                  <a:pt x="325" y="151"/>
                </a:cubicBezTo>
                <a:cubicBezTo>
                  <a:pt x="324" y="153"/>
                  <a:pt x="324" y="153"/>
                  <a:pt x="324" y="153"/>
                </a:cubicBezTo>
                <a:cubicBezTo>
                  <a:pt x="317" y="153"/>
                  <a:pt x="317" y="153"/>
                  <a:pt x="317" y="153"/>
                </a:cubicBezTo>
                <a:lnTo>
                  <a:pt x="318" y="139"/>
                </a:lnTo>
                <a:close/>
                <a:moveTo>
                  <a:pt x="321" y="140"/>
                </a:moveTo>
                <a:cubicBezTo>
                  <a:pt x="318" y="137"/>
                  <a:pt x="318" y="137"/>
                  <a:pt x="318" y="137"/>
                </a:cubicBezTo>
                <a:cubicBezTo>
                  <a:pt x="318" y="137"/>
                  <a:pt x="318" y="137"/>
                  <a:pt x="318" y="137"/>
                </a:cubicBezTo>
                <a:cubicBezTo>
                  <a:pt x="317" y="134"/>
                  <a:pt x="317" y="134"/>
                  <a:pt x="317" y="134"/>
                </a:cubicBezTo>
                <a:cubicBezTo>
                  <a:pt x="321" y="138"/>
                  <a:pt x="321" y="138"/>
                  <a:pt x="321" y="138"/>
                </a:cubicBezTo>
                <a:cubicBezTo>
                  <a:pt x="322" y="141"/>
                  <a:pt x="322" y="141"/>
                  <a:pt x="322" y="141"/>
                </a:cubicBezTo>
                <a:lnTo>
                  <a:pt x="321" y="140"/>
                </a:lnTo>
                <a:close/>
                <a:moveTo>
                  <a:pt x="312" y="139"/>
                </a:moveTo>
                <a:cubicBezTo>
                  <a:pt x="311" y="148"/>
                  <a:pt x="311" y="148"/>
                  <a:pt x="311" y="148"/>
                </a:cubicBezTo>
                <a:cubicBezTo>
                  <a:pt x="308" y="141"/>
                  <a:pt x="308" y="141"/>
                  <a:pt x="308" y="141"/>
                </a:cubicBezTo>
                <a:cubicBezTo>
                  <a:pt x="308" y="141"/>
                  <a:pt x="308" y="141"/>
                  <a:pt x="308" y="141"/>
                </a:cubicBezTo>
                <a:cubicBezTo>
                  <a:pt x="308" y="141"/>
                  <a:pt x="308" y="141"/>
                  <a:pt x="308" y="141"/>
                </a:cubicBezTo>
                <a:cubicBezTo>
                  <a:pt x="311" y="134"/>
                  <a:pt x="311" y="134"/>
                  <a:pt x="311" y="134"/>
                </a:cubicBezTo>
                <a:cubicBezTo>
                  <a:pt x="311" y="133"/>
                  <a:pt x="311" y="133"/>
                  <a:pt x="311" y="133"/>
                </a:cubicBezTo>
                <a:lnTo>
                  <a:pt x="312" y="139"/>
                </a:lnTo>
                <a:close/>
                <a:moveTo>
                  <a:pt x="329" y="154"/>
                </a:moveTo>
                <a:cubicBezTo>
                  <a:pt x="328" y="153"/>
                  <a:pt x="328" y="153"/>
                  <a:pt x="328" y="153"/>
                </a:cubicBezTo>
                <a:cubicBezTo>
                  <a:pt x="331" y="151"/>
                  <a:pt x="331" y="151"/>
                  <a:pt x="331" y="151"/>
                </a:cubicBezTo>
                <a:cubicBezTo>
                  <a:pt x="331" y="151"/>
                  <a:pt x="331" y="151"/>
                  <a:pt x="331" y="151"/>
                </a:cubicBezTo>
                <a:cubicBezTo>
                  <a:pt x="331" y="152"/>
                  <a:pt x="331" y="152"/>
                  <a:pt x="331" y="152"/>
                </a:cubicBezTo>
                <a:cubicBezTo>
                  <a:pt x="332" y="154"/>
                  <a:pt x="332" y="154"/>
                  <a:pt x="332" y="154"/>
                </a:cubicBezTo>
                <a:cubicBezTo>
                  <a:pt x="330" y="154"/>
                  <a:pt x="330" y="154"/>
                  <a:pt x="330" y="154"/>
                </a:cubicBezTo>
                <a:lnTo>
                  <a:pt x="329" y="154"/>
                </a:lnTo>
                <a:close/>
                <a:moveTo>
                  <a:pt x="333" y="152"/>
                </a:moveTo>
                <a:cubicBezTo>
                  <a:pt x="333" y="151"/>
                  <a:pt x="333" y="151"/>
                  <a:pt x="333" y="151"/>
                </a:cubicBezTo>
                <a:cubicBezTo>
                  <a:pt x="337" y="150"/>
                  <a:pt x="337" y="150"/>
                  <a:pt x="337" y="150"/>
                </a:cubicBezTo>
                <a:cubicBezTo>
                  <a:pt x="336" y="153"/>
                  <a:pt x="336" y="153"/>
                  <a:pt x="336" y="153"/>
                </a:cubicBezTo>
                <a:cubicBezTo>
                  <a:pt x="336" y="156"/>
                  <a:pt x="336" y="156"/>
                  <a:pt x="336" y="156"/>
                </a:cubicBezTo>
                <a:cubicBezTo>
                  <a:pt x="334" y="155"/>
                  <a:pt x="334" y="155"/>
                  <a:pt x="334" y="155"/>
                </a:cubicBezTo>
                <a:cubicBezTo>
                  <a:pt x="334" y="155"/>
                  <a:pt x="334" y="155"/>
                  <a:pt x="334" y="155"/>
                </a:cubicBezTo>
                <a:cubicBezTo>
                  <a:pt x="334" y="155"/>
                  <a:pt x="334" y="155"/>
                  <a:pt x="334" y="155"/>
                </a:cubicBezTo>
                <a:lnTo>
                  <a:pt x="333" y="152"/>
                </a:lnTo>
                <a:close/>
                <a:moveTo>
                  <a:pt x="334" y="160"/>
                </a:moveTo>
                <a:cubicBezTo>
                  <a:pt x="334" y="157"/>
                  <a:pt x="334" y="157"/>
                  <a:pt x="334" y="157"/>
                </a:cubicBezTo>
                <a:cubicBezTo>
                  <a:pt x="335" y="157"/>
                  <a:pt x="335" y="157"/>
                  <a:pt x="335" y="157"/>
                </a:cubicBezTo>
                <a:lnTo>
                  <a:pt x="334" y="160"/>
                </a:lnTo>
                <a:close/>
                <a:moveTo>
                  <a:pt x="336" y="161"/>
                </a:moveTo>
                <a:cubicBezTo>
                  <a:pt x="337" y="158"/>
                  <a:pt x="337" y="158"/>
                  <a:pt x="337" y="158"/>
                </a:cubicBezTo>
                <a:cubicBezTo>
                  <a:pt x="338" y="159"/>
                  <a:pt x="338" y="159"/>
                  <a:pt x="338" y="159"/>
                </a:cubicBezTo>
                <a:lnTo>
                  <a:pt x="336" y="161"/>
                </a:lnTo>
                <a:close/>
                <a:moveTo>
                  <a:pt x="341" y="161"/>
                </a:moveTo>
                <a:cubicBezTo>
                  <a:pt x="341" y="161"/>
                  <a:pt x="341" y="161"/>
                  <a:pt x="341" y="161"/>
                </a:cubicBezTo>
                <a:cubicBezTo>
                  <a:pt x="343" y="169"/>
                  <a:pt x="343" y="169"/>
                  <a:pt x="343" y="169"/>
                </a:cubicBezTo>
                <a:cubicBezTo>
                  <a:pt x="343" y="170"/>
                  <a:pt x="343" y="170"/>
                  <a:pt x="343" y="170"/>
                </a:cubicBezTo>
                <a:cubicBezTo>
                  <a:pt x="343" y="171"/>
                  <a:pt x="343" y="171"/>
                  <a:pt x="343" y="171"/>
                </a:cubicBezTo>
                <a:cubicBezTo>
                  <a:pt x="341" y="165"/>
                  <a:pt x="341" y="165"/>
                  <a:pt x="341" y="165"/>
                </a:cubicBezTo>
                <a:cubicBezTo>
                  <a:pt x="340" y="160"/>
                  <a:pt x="340" y="160"/>
                  <a:pt x="340" y="160"/>
                </a:cubicBezTo>
                <a:lnTo>
                  <a:pt x="341" y="161"/>
                </a:lnTo>
                <a:close/>
                <a:moveTo>
                  <a:pt x="348" y="205"/>
                </a:moveTo>
                <a:cubicBezTo>
                  <a:pt x="347" y="202"/>
                  <a:pt x="347" y="202"/>
                  <a:pt x="347" y="202"/>
                </a:cubicBezTo>
                <a:cubicBezTo>
                  <a:pt x="350" y="202"/>
                  <a:pt x="350" y="202"/>
                  <a:pt x="350" y="202"/>
                </a:cubicBezTo>
                <a:cubicBezTo>
                  <a:pt x="350" y="203"/>
                  <a:pt x="350" y="203"/>
                  <a:pt x="350" y="203"/>
                </a:cubicBezTo>
                <a:cubicBezTo>
                  <a:pt x="350" y="203"/>
                  <a:pt x="350" y="204"/>
                  <a:pt x="350" y="204"/>
                </a:cubicBezTo>
                <a:cubicBezTo>
                  <a:pt x="352" y="208"/>
                  <a:pt x="352" y="208"/>
                  <a:pt x="352" y="208"/>
                </a:cubicBezTo>
                <a:cubicBezTo>
                  <a:pt x="353" y="215"/>
                  <a:pt x="353" y="215"/>
                  <a:pt x="353" y="215"/>
                </a:cubicBezTo>
                <a:cubicBezTo>
                  <a:pt x="353" y="217"/>
                  <a:pt x="353" y="217"/>
                  <a:pt x="353" y="217"/>
                </a:cubicBezTo>
                <a:cubicBezTo>
                  <a:pt x="351" y="213"/>
                  <a:pt x="351" y="213"/>
                  <a:pt x="351" y="213"/>
                </a:cubicBezTo>
                <a:cubicBezTo>
                  <a:pt x="350" y="213"/>
                  <a:pt x="350" y="213"/>
                  <a:pt x="350" y="213"/>
                </a:cubicBezTo>
                <a:lnTo>
                  <a:pt x="348" y="205"/>
                </a:lnTo>
                <a:close/>
                <a:moveTo>
                  <a:pt x="419" y="152"/>
                </a:moveTo>
                <a:cubicBezTo>
                  <a:pt x="419" y="152"/>
                  <a:pt x="420" y="152"/>
                  <a:pt x="420" y="152"/>
                </a:cubicBezTo>
                <a:cubicBezTo>
                  <a:pt x="422" y="145"/>
                  <a:pt x="422" y="145"/>
                  <a:pt x="422" y="145"/>
                </a:cubicBezTo>
                <a:cubicBezTo>
                  <a:pt x="423" y="148"/>
                  <a:pt x="423" y="148"/>
                  <a:pt x="423" y="148"/>
                </a:cubicBezTo>
                <a:cubicBezTo>
                  <a:pt x="423" y="149"/>
                  <a:pt x="423" y="149"/>
                  <a:pt x="423" y="149"/>
                </a:cubicBezTo>
                <a:cubicBezTo>
                  <a:pt x="418" y="155"/>
                  <a:pt x="418" y="155"/>
                  <a:pt x="418" y="155"/>
                </a:cubicBezTo>
                <a:lnTo>
                  <a:pt x="419" y="152"/>
                </a:lnTo>
                <a:close/>
                <a:moveTo>
                  <a:pt x="415" y="135"/>
                </a:moveTo>
                <a:cubicBezTo>
                  <a:pt x="415" y="135"/>
                  <a:pt x="415" y="135"/>
                  <a:pt x="415" y="135"/>
                </a:cubicBezTo>
                <a:cubicBezTo>
                  <a:pt x="412" y="140"/>
                  <a:pt x="412" y="140"/>
                  <a:pt x="412" y="140"/>
                </a:cubicBezTo>
                <a:cubicBezTo>
                  <a:pt x="412" y="141"/>
                  <a:pt x="412" y="141"/>
                  <a:pt x="412" y="141"/>
                </a:cubicBezTo>
                <a:cubicBezTo>
                  <a:pt x="410" y="148"/>
                  <a:pt x="410" y="148"/>
                  <a:pt x="410" y="148"/>
                </a:cubicBezTo>
                <a:cubicBezTo>
                  <a:pt x="409" y="150"/>
                  <a:pt x="409" y="150"/>
                  <a:pt x="409" y="150"/>
                </a:cubicBezTo>
                <a:cubicBezTo>
                  <a:pt x="409" y="150"/>
                  <a:pt x="409" y="150"/>
                  <a:pt x="409" y="150"/>
                </a:cubicBezTo>
                <a:cubicBezTo>
                  <a:pt x="408" y="150"/>
                  <a:pt x="408" y="150"/>
                  <a:pt x="408" y="150"/>
                </a:cubicBezTo>
                <a:cubicBezTo>
                  <a:pt x="404" y="152"/>
                  <a:pt x="404" y="152"/>
                  <a:pt x="404" y="152"/>
                </a:cubicBezTo>
                <a:cubicBezTo>
                  <a:pt x="404" y="152"/>
                  <a:pt x="404" y="152"/>
                  <a:pt x="404" y="152"/>
                </a:cubicBezTo>
                <a:cubicBezTo>
                  <a:pt x="404" y="152"/>
                  <a:pt x="404" y="152"/>
                  <a:pt x="404" y="152"/>
                </a:cubicBezTo>
                <a:cubicBezTo>
                  <a:pt x="401" y="149"/>
                  <a:pt x="401" y="149"/>
                  <a:pt x="401" y="149"/>
                </a:cubicBezTo>
                <a:cubicBezTo>
                  <a:pt x="402" y="148"/>
                  <a:pt x="402" y="148"/>
                  <a:pt x="402" y="148"/>
                </a:cubicBezTo>
                <a:cubicBezTo>
                  <a:pt x="402" y="148"/>
                  <a:pt x="403" y="148"/>
                  <a:pt x="403" y="148"/>
                </a:cubicBezTo>
                <a:cubicBezTo>
                  <a:pt x="407" y="140"/>
                  <a:pt x="407" y="140"/>
                  <a:pt x="407" y="140"/>
                </a:cubicBezTo>
                <a:cubicBezTo>
                  <a:pt x="415" y="135"/>
                  <a:pt x="415" y="135"/>
                  <a:pt x="415" y="135"/>
                </a:cubicBezTo>
                <a:close/>
                <a:moveTo>
                  <a:pt x="396" y="156"/>
                </a:moveTo>
                <a:cubicBezTo>
                  <a:pt x="398" y="156"/>
                  <a:pt x="398" y="156"/>
                  <a:pt x="398" y="156"/>
                </a:cubicBezTo>
                <a:cubicBezTo>
                  <a:pt x="397" y="165"/>
                  <a:pt x="397" y="165"/>
                  <a:pt x="397" y="165"/>
                </a:cubicBezTo>
                <a:cubicBezTo>
                  <a:pt x="394" y="168"/>
                  <a:pt x="394" y="168"/>
                  <a:pt x="394" y="168"/>
                </a:cubicBezTo>
                <a:cubicBezTo>
                  <a:pt x="394" y="168"/>
                  <a:pt x="394" y="168"/>
                  <a:pt x="394" y="168"/>
                </a:cubicBezTo>
                <a:cubicBezTo>
                  <a:pt x="392" y="174"/>
                  <a:pt x="392" y="174"/>
                  <a:pt x="392" y="174"/>
                </a:cubicBezTo>
                <a:cubicBezTo>
                  <a:pt x="392" y="168"/>
                  <a:pt x="392" y="168"/>
                  <a:pt x="392" y="168"/>
                </a:cubicBezTo>
                <a:cubicBezTo>
                  <a:pt x="390" y="160"/>
                  <a:pt x="390" y="160"/>
                  <a:pt x="390" y="160"/>
                </a:cubicBezTo>
                <a:cubicBezTo>
                  <a:pt x="392" y="158"/>
                  <a:pt x="392" y="158"/>
                  <a:pt x="392" y="158"/>
                </a:cubicBezTo>
                <a:lnTo>
                  <a:pt x="396" y="156"/>
                </a:lnTo>
                <a:close/>
                <a:moveTo>
                  <a:pt x="387" y="158"/>
                </a:moveTo>
                <a:cubicBezTo>
                  <a:pt x="387" y="158"/>
                  <a:pt x="387" y="158"/>
                  <a:pt x="387" y="158"/>
                </a:cubicBezTo>
                <a:cubicBezTo>
                  <a:pt x="384" y="161"/>
                  <a:pt x="384" y="161"/>
                  <a:pt x="384" y="161"/>
                </a:cubicBezTo>
                <a:cubicBezTo>
                  <a:pt x="381" y="165"/>
                  <a:pt x="381" y="165"/>
                  <a:pt x="381" y="165"/>
                </a:cubicBezTo>
                <a:cubicBezTo>
                  <a:pt x="379" y="168"/>
                  <a:pt x="379" y="168"/>
                  <a:pt x="379" y="168"/>
                </a:cubicBezTo>
                <a:cubicBezTo>
                  <a:pt x="371" y="171"/>
                  <a:pt x="371" y="171"/>
                  <a:pt x="371" y="171"/>
                </a:cubicBezTo>
                <a:cubicBezTo>
                  <a:pt x="371" y="171"/>
                  <a:pt x="370" y="171"/>
                  <a:pt x="370" y="172"/>
                </a:cubicBezTo>
                <a:cubicBezTo>
                  <a:pt x="370" y="172"/>
                  <a:pt x="370" y="172"/>
                  <a:pt x="370" y="172"/>
                </a:cubicBezTo>
                <a:cubicBezTo>
                  <a:pt x="369" y="171"/>
                  <a:pt x="369" y="171"/>
                  <a:pt x="369" y="171"/>
                </a:cubicBezTo>
                <a:cubicBezTo>
                  <a:pt x="369" y="169"/>
                  <a:pt x="369" y="169"/>
                  <a:pt x="369" y="169"/>
                </a:cubicBezTo>
                <a:cubicBezTo>
                  <a:pt x="369" y="169"/>
                  <a:pt x="369" y="169"/>
                  <a:pt x="369" y="169"/>
                </a:cubicBezTo>
                <a:cubicBezTo>
                  <a:pt x="366" y="166"/>
                  <a:pt x="366" y="166"/>
                  <a:pt x="366" y="166"/>
                </a:cubicBezTo>
                <a:cubicBezTo>
                  <a:pt x="366" y="165"/>
                  <a:pt x="366" y="165"/>
                  <a:pt x="366" y="165"/>
                </a:cubicBezTo>
                <a:cubicBezTo>
                  <a:pt x="367" y="161"/>
                  <a:pt x="367" y="161"/>
                  <a:pt x="367" y="161"/>
                </a:cubicBezTo>
                <a:cubicBezTo>
                  <a:pt x="365" y="161"/>
                  <a:pt x="365" y="161"/>
                  <a:pt x="365" y="161"/>
                </a:cubicBezTo>
                <a:cubicBezTo>
                  <a:pt x="365" y="163"/>
                  <a:pt x="365" y="163"/>
                  <a:pt x="365" y="163"/>
                </a:cubicBezTo>
                <a:cubicBezTo>
                  <a:pt x="365" y="162"/>
                  <a:pt x="365" y="162"/>
                  <a:pt x="365" y="162"/>
                </a:cubicBezTo>
                <a:cubicBezTo>
                  <a:pt x="363" y="162"/>
                  <a:pt x="363" y="162"/>
                  <a:pt x="363" y="162"/>
                </a:cubicBezTo>
                <a:cubicBezTo>
                  <a:pt x="364" y="165"/>
                  <a:pt x="364" y="165"/>
                  <a:pt x="364" y="165"/>
                </a:cubicBezTo>
                <a:cubicBezTo>
                  <a:pt x="361" y="163"/>
                  <a:pt x="361" y="163"/>
                  <a:pt x="361" y="163"/>
                </a:cubicBezTo>
                <a:cubicBezTo>
                  <a:pt x="362" y="160"/>
                  <a:pt x="362" y="160"/>
                  <a:pt x="362" y="160"/>
                </a:cubicBezTo>
                <a:cubicBezTo>
                  <a:pt x="371" y="155"/>
                  <a:pt x="371" y="155"/>
                  <a:pt x="371" y="155"/>
                </a:cubicBezTo>
                <a:cubicBezTo>
                  <a:pt x="376" y="153"/>
                  <a:pt x="376" y="153"/>
                  <a:pt x="376" y="153"/>
                </a:cubicBezTo>
                <a:cubicBezTo>
                  <a:pt x="376" y="153"/>
                  <a:pt x="376" y="153"/>
                  <a:pt x="376" y="153"/>
                </a:cubicBezTo>
                <a:cubicBezTo>
                  <a:pt x="379" y="150"/>
                  <a:pt x="379" y="150"/>
                  <a:pt x="379" y="150"/>
                </a:cubicBezTo>
                <a:cubicBezTo>
                  <a:pt x="379" y="150"/>
                  <a:pt x="379" y="150"/>
                  <a:pt x="379" y="150"/>
                </a:cubicBezTo>
                <a:cubicBezTo>
                  <a:pt x="380" y="148"/>
                  <a:pt x="380" y="148"/>
                  <a:pt x="380" y="148"/>
                </a:cubicBezTo>
                <a:cubicBezTo>
                  <a:pt x="383" y="146"/>
                  <a:pt x="383" y="146"/>
                  <a:pt x="383" y="146"/>
                </a:cubicBezTo>
                <a:cubicBezTo>
                  <a:pt x="384" y="147"/>
                  <a:pt x="384" y="147"/>
                  <a:pt x="384" y="147"/>
                </a:cubicBezTo>
                <a:cubicBezTo>
                  <a:pt x="384" y="147"/>
                  <a:pt x="384" y="147"/>
                  <a:pt x="384" y="148"/>
                </a:cubicBezTo>
                <a:cubicBezTo>
                  <a:pt x="387" y="151"/>
                  <a:pt x="387" y="151"/>
                  <a:pt x="387" y="151"/>
                </a:cubicBezTo>
                <a:cubicBezTo>
                  <a:pt x="388" y="158"/>
                  <a:pt x="388" y="158"/>
                  <a:pt x="388" y="158"/>
                </a:cubicBezTo>
                <a:lnTo>
                  <a:pt x="387" y="158"/>
                </a:lnTo>
                <a:close/>
                <a:moveTo>
                  <a:pt x="372" y="137"/>
                </a:moveTo>
                <a:cubicBezTo>
                  <a:pt x="370" y="138"/>
                  <a:pt x="370" y="138"/>
                  <a:pt x="370" y="138"/>
                </a:cubicBezTo>
                <a:cubicBezTo>
                  <a:pt x="368" y="136"/>
                  <a:pt x="368" y="136"/>
                  <a:pt x="368" y="136"/>
                </a:cubicBezTo>
                <a:cubicBezTo>
                  <a:pt x="369" y="133"/>
                  <a:pt x="369" y="133"/>
                  <a:pt x="369" y="133"/>
                </a:cubicBezTo>
                <a:cubicBezTo>
                  <a:pt x="371" y="130"/>
                  <a:pt x="371" y="130"/>
                  <a:pt x="371" y="130"/>
                </a:cubicBezTo>
                <a:cubicBezTo>
                  <a:pt x="374" y="127"/>
                  <a:pt x="374" y="127"/>
                  <a:pt x="374" y="127"/>
                </a:cubicBezTo>
                <a:cubicBezTo>
                  <a:pt x="375" y="128"/>
                  <a:pt x="375" y="128"/>
                  <a:pt x="375" y="128"/>
                </a:cubicBezTo>
                <a:cubicBezTo>
                  <a:pt x="380" y="137"/>
                  <a:pt x="380" y="137"/>
                  <a:pt x="380" y="137"/>
                </a:cubicBezTo>
                <a:lnTo>
                  <a:pt x="372" y="137"/>
                </a:lnTo>
                <a:close/>
                <a:moveTo>
                  <a:pt x="374" y="123"/>
                </a:moveTo>
                <a:cubicBezTo>
                  <a:pt x="374" y="123"/>
                  <a:pt x="374" y="123"/>
                  <a:pt x="374" y="123"/>
                </a:cubicBezTo>
                <a:cubicBezTo>
                  <a:pt x="376" y="124"/>
                  <a:pt x="376" y="124"/>
                  <a:pt x="376" y="124"/>
                </a:cubicBezTo>
                <a:cubicBezTo>
                  <a:pt x="375" y="125"/>
                  <a:pt x="375" y="125"/>
                  <a:pt x="375" y="125"/>
                </a:cubicBezTo>
                <a:lnTo>
                  <a:pt x="374" y="123"/>
                </a:lnTo>
                <a:close/>
                <a:moveTo>
                  <a:pt x="369" y="122"/>
                </a:moveTo>
                <a:cubicBezTo>
                  <a:pt x="369" y="123"/>
                  <a:pt x="369" y="123"/>
                  <a:pt x="369" y="123"/>
                </a:cubicBezTo>
                <a:cubicBezTo>
                  <a:pt x="370" y="120"/>
                  <a:pt x="370" y="120"/>
                  <a:pt x="370" y="120"/>
                </a:cubicBezTo>
                <a:cubicBezTo>
                  <a:pt x="370" y="120"/>
                  <a:pt x="370" y="120"/>
                  <a:pt x="370" y="120"/>
                </a:cubicBezTo>
                <a:lnTo>
                  <a:pt x="369" y="122"/>
                </a:lnTo>
                <a:close/>
                <a:moveTo>
                  <a:pt x="367" y="123"/>
                </a:moveTo>
                <a:cubicBezTo>
                  <a:pt x="365" y="127"/>
                  <a:pt x="365" y="127"/>
                  <a:pt x="365" y="127"/>
                </a:cubicBezTo>
                <a:cubicBezTo>
                  <a:pt x="365" y="127"/>
                  <a:pt x="365" y="127"/>
                  <a:pt x="365" y="127"/>
                </a:cubicBezTo>
                <a:cubicBezTo>
                  <a:pt x="364" y="130"/>
                  <a:pt x="364" y="130"/>
                  <a:pt x="364" y="130"/>
                </a:cubicBezTo>
                <a:cubicBezTo>
                  <a:pt x="363" y="131"/>
                  <a:pt x="363" y="131"/>
                  <a:pt x="363" y="131"/>
                </a:cubicBezTo>
                <a:cubicBezTo>
                  <a:pt x="363" y="121"/>
                  <a:pt x="363" y="121"/>
                  <a:pt x="363" y="121"/>
                </a:cubicBezTo>
                <a:cubicBezTo>
                  <a:pt x="363" y="121"/>
                  <a:pt x="363" y="121"/>
                  <a:pt x="363" y="121"/>
                </a:cubicBezTo>
                <a:cubicBezTo>
                  <a:pt x="365" y="119"/>
                  <a:pt x="365" y="119"/>
                  <a:pt x="365" y="119"/>
                </a:cubicBezTo>
                <a:cubicBezTo>
                  <a:pt x="365" y="119"/>
                  <a:pt x="365" y="119"/>
                  <a:pt x="365" y="119"/>
                </a:cubicBezTo>
                <a:cubicBezTo>
                  <a:pt x="366" y="117"/>
                  <a:pt x="366" y="117"/>
                  <a:pt x="366" y="117"/>
                </a:cubicBezTo>
                <a:cubicBezTo>
                  <a:pt x="367" y="119"/>
                  <a:pt x="367" y="119"/>
                  <a:pt x="367" y="119"/>
                </a:cubicBezTo>
                <a:cubicBezTo>
                  <a:pt x="367" y="119"/>
                  <a:pt x="367" y="119"/>
                  <a:pt x="367" y="119"/>
                </a:cubicBezTo>
                <a:cubicBezTo>
                  <a:pt x="368" y="119"/>
                  <a:pt x="368" y="119"/>
                  <a:pt x="368" y="119"/>
                </a:cubicBezTo>
                <a:lnTo>
                  <a:pt x="367" y="123"/>
                </a:lnTo>
                <a:close/>
                <a:moveTo>
                  <a:pt x="353" y="109"/>
                </a:moveTo>
                <a:cubicBezTo>
                  <a:pt x="353" y="109"/>
                  <a:pt x="353" y="109"/>
                  <a:pt x="353" y="109"/>
                </a:cubicBezTo>
                <a:cubicBezTo>
                  <a:pt x="353" y="108"/>
                  <a:pt x="353" y="108"/>
                  <a:pt x="353" y="108"/>
                </a:cubicBezTo>
                <a:lnTo>
                  <a:pt x="353" y="109"/>
                </a:lnTo>
                <a:close/>
                <a:moveTo>
                  <a:pt x="350" y="110"/>
                </a:moveTo>
                <a:cubicBezTo>
                  <a:pt x="349" y="110"/>
                  <a:pt x="349" y="110"/>
                  <a:pt x="349" y="110"/>
                </a:cubicBezTo>
                <a:cubicBezTo>
                  <a:pt x="349" y="110"/>
                  <a:pt x="349" y="110"/>
                  <a:pt x="349" y="110"/>
                </a:cubicBezTo>
                <a:cubicBezTo>
                  <a:pt x="350" y="109"/>
                  <a:pt x="350" y="109"/>
                  <a:pt x="350" y="109"/>
                </a:cubicBezTo>
                <a:lnTo>
                  <a:pt x="350" y="110"/>
                </a:lnTo>
                <a:close/>
                <a:moveTo>
                  <a:pt x="336" y="132"/>
                </a:moveTo>
                <a:cubicBezTo>
                  <a:pt x="336" y="132"/>
                  <a:pt x="336" y="132"/>
                  <a:pt x="336" y="132"/>
                </a:cubicBezTo>
                <a:cubicBezTo>
                  <a:pt x="337" y="132"/>
                  <a:pt x="337" y="132"/>
                  <a:pt x="337" y="132"/>
                </a:cubicBezTo>
                <a:cubicBezTo>
                  <a:pt x="334" y="131"/>
                  <a:pt x="334" y="131"/>
                  <a:pt x="334" y="131"/>
                </a:cubicBezTo>
                <a:cubicBezTo>
                  <a:pt x="335" y="129"/>
                  <a:pt x="335" y="129"/>
                  <a:pt x="335" y="129"/>
                </a:cubicBezTo>
                <a:lnTo>
                  <a:pt x="336" y="132"/>
                </a:lnTo>
                <a:close/>
                <a:moveTo>
                  <a:pt x="337" y="134"/>
                </a:moveTo>
                <a:cubicBezTo>
                  <a:pt x="335" y="135"/>
                  <a:pt x="335" y="135"/>
                  <a:pt x="335" y="135"/>
                </a:cubicBezTo>
                <a:cubicBezTo>
                  <a:pt x="332" y="134"/>
                  <a:pt x="332" y="134"/>
                  <a:pt x="332" y="134"/>
                </a:cubicBezTo>
                <a:cubicBezTo>
                  <a:pt x="333" y="132"/>
                  <a:pt x="333" y="132"/>
                  <a:pt x="333" y="132"/>
                </a:cubicBezTo>
                <a:lnTo>
                  <a:pt x="337" y="134"/>
                </a:lnTo>
                <a:close/>
                <a:moveTo>
                  <a:pt x="329" y="142"/>
                </a:moveTo>
                <a:cubicBezTo>
                  <a:pt x="325" y="142"/>
                  <a:pt x="325" y="142"/>
                  <a:pt x="325" y="142"/>
                </a:cubicBezTo>
                <a:cubicBezTo>
                  <a:pt x="323" y="137"/>
                  <a:pt x="323" y="137"/>
                  <a:pt x="323" y="137"/>
                </a:cubicBezTo>
                <a:cubicBezTo>
                  <a:pt x="323" y="137"/>
                  <a:pt x="323" y="137"/>
                  <a:pt x="323" y="137"/>
                </a:cubicBezTo>
                <a:cubicBezTo>
                  <a:pt x="325" y="137"/>
                  <a:pt x="325" y="137"/>
                  <a:pt x="325" y="137"/>
                </a:cubicBezTo>
                <a:cubicBezTo>
                  <a:pt x="330" y="138"/>
                  <a:pt x="330" y="138"/>
                  <a:pt x="330" y="138"/>
                </a:cubicBezTo>
                <a:lnTo>
                  <a:pt x="329" y="142"/>
                </a:lnTo>
                <a:close/>
                <a:moveTo>
                  <a:pt x="332" y="156"/>
                </a:moveTo>
                <a:cubicBezTo>
                  <a:pt x="333" y="161"/>
                  <a:pt x="333" y="161"/>
                  <a:pt x="333" y="161"/>
                </a:cubicBezTo>
                <a:cubicBezTo>
                  <a:pt x="332" y="161"/>
                  <a:pt x="332" y="161"/>
                  <a:pt x="332" y="161"/>
                </a:cubicBezTo>
                <a:cubicBezTo>
                  <a:pt x="330" y="156"/>
                  <a:pt x="330" y="156"/>
                  <a:pt x="330" y="156"/>
                </a:cubicBezTo>
                <a:lnTo>
                  <a:pt x="332" y="156"/>
                </a:lnTo>
                <a:close/>
                <a:moveTo>
                  <a:pt x="336" y="168"/>
                </a:moveTo>
                <a:cubicBezTo>
                  <a:pt x="336" y="167"/>
                  <a:pt x="336" y="167"/>
                  <a:pt x="336" y="167"/>
                </a:cubicBezTo>
                <a:cubicBezTo>
                  <a:pt x="337" y="162"/>
                  <a:pt x="337" y="162"/>
                  <a:pt x="337" y="162"/>
                </a:cubicBezTo>
                <a:cubicBezTo>
                  <a:pt x="339" y="161"/>
                  <a:pt x="339" y="161"/>
                  <a:pt x="339" y="161"/>
                </a:cubicBezTo>
                <a:cubicBezTo>
                  <a:pt x="339" y="165"/>
                  <a:pt x="339" y="165"/>
                  <a:pt x="339" y="165"/>
                </a:cubicBezTo>
                <a:cubicBezTo>
                  <a:pt x="342" y="173"/>
                  <a:pt x="342" y="173"/>
                  <a:pt x="342" y="173"/>
                </a:cubicBezTo>
                <a:cubicBezTo>
                  <a:pt x="340" y="176"/>
                  <a:pt x="340" y="176"/>
                  <a:pt x="340" y="176"/>
                </a:cubicBezTo>
                <a:cubicBezTo>
                  <a:pt x="339" y="175"/>
                  <a:pt x="339" y="175"/>
                  <a:pt x="339" y="175"/>
                </a:cubicBezTo>
                <a:cubicBezTo>
                  <a:pt x="338" y="171"/>
                  <a:pt x="338" y="171"/>
                  <a:pt x="338" y="171"/>
                </a:cubicBezTo>
                <a:cubicBezTo>
                  <a:pt x="338" y="170"/>
                  <a:pt x="337" y="170"/>
                  <a:pt x="337" y="170"/>
                </a:cubicBezTo>
                <a:lnTo>
                  <a:pt x="336" y="168"/>
                </a:lnTo>
                <a:close/>
                <a:moveTo>
                  <a:pt x="345" y="215"/>
                </a:moveTo>
                <a:cubicBezTo>
                  <a:pt x="345" y="215"/>
                  <a:pt x="345" y="215"/>
                  <a:pt x="345" y="215"/>
                </a:cubicBezTo>
                <a:cubicBezTo>
                  <a:pt x="345" y="215"/>
                  <a:pt x="345" y="215"/>
                  <a:pt x="345" y="215"/>
                </a:cubicBezTo>
                <a:cubicBezTo>
                  <a:pt x="346" y="215"/>
                  <a:pt x="346" y="215"/>
                  <a:pt x="346" y="215"/>
                </a:cubicBezTo>
                <a:cubicBezTo>
                  <a:pt x="345" y="215"/>
                  <a:pt x="345" y="215"/>
                  <a:pt x="345" y="215"/>
                </a:cubicBezTo>
                <a:close/>
                <a:moveTo>
                  <a:pt x="373" y="277"/>
                </a:moveTo>
                <a:cubicBezTo>
                  <a:pt x="372" y="274"/>
                  <a:pt x="372" y="274"/>
                  <a:pt x="372" y="274"/>
                </a:cubicBezTo>
                <a:cubicBezTo>
                  <a:pt x="375" y="273"/>
                  <a:pt x="375" y="273"/>
                  <a:pt x="375" y="273"/>
                </a:cubicBezTo>
                <a:cubicBezTo>
                  <a:pt x="375" y="278"/>
                  <a:pt x="375" y="278"/>
                  <a:pt x="375" y="278"/>
                </a:cubicBezTo>
                <a:cubicBezTo>
                  <a:pt x="375" y="280"/>
                  <a:pt x="375" y="280"/>
                  <a:pt x="375" y="280"/>
                </a:cubicBezTo>
                <a:lnTo>
                  <a:pt x="373" y="277"/>
                </a:lnTo>
                <a:close/>
                <a:moveTo>
                  <a:pt x="377" y="275"/>
                </a:moveTo>
                <a:cubicBezTo>
                  <a:pt x="377" y="272"/>
                  <a:pt x="377" y="272"/>
                  <a:pt x="377" y="272"/>
                </a:cubicBezTo>
                <a:cubicBezTo>
                  <a:pt x="379" y="270"/>
                  <a:pt x="379" y="270"/>
                  <a:pt x="379" y="270"/>
                </a:cubicBezTo>
                <a:lnTo>
                  <a:pt x="377" y="275"/>
                </a:lnTo>
                <a:close/>
                <a:moveTo>
                  <a:pt x="409" y="235"/>
                </a:moveTo>
                <a:cubicBezTo>
                  <a:pt x="410" y="233"/>
                  <a:pt x="410" y="233"/>
                  <a:pt x="410" y="233"/>
                </a:cubicBezTo>
                <a:cubicBezTo>
                  <a:pt x="415" y="234"/>
                  <a:pt x="415" y="234"/>
                  <a:pt x="415" y="234"/>
                </a:cubicBezTo>
                <a:cubicBezTo>
                  <a:pt x="409" y="236"/>
                  <a:pt x="409" y="236"/>
                  <a:pt x="409" y="236"/>
                </a:cubicBezTo>
                <a:lnTo>
                  <a:pt x="409" y="235"/>
                </a:lnTo>
                <a:close/>
                <a:moveTo>
                  <a:pt x="411" y="177"/>
                </a:moveTo>
                <a:cubicBezTo>
                  <a:pt x="411" y="176"/>
                  <a:pt x="411" y="176"/>
                  <a:pt x="411" y="176"/>
                </a:cubicBezTo>
                <a:cubicBezTo>
                  <a:pt x="412" y="173"/>
                  <a:pt x="412" y="173"/>
                  <a:pt x="412" y="173"/>
                </a:cubicBezTo>
                <a:cubicBezTo>
                  <a:pt x="413" y="175"/>
                  <a:pt x="413" y="175"/>
                  <a:pt x="413" y="175"/>
                </a:cubicBezTo>
                <a:lnTo>
                  <a:pt x="411" y="177"/>
                </a:lnTo>
                <a:close/>
                <a:moveTo>
                  <a:pt x="442" y="93"/>
                </a:moveTo>
                <a:cubicBezTo>
                  <a:pt x="441" y="89"/>
                  <a:pt x="441" y="89"/>
                  <a:pt x="441" y="89"/>
                </a:cubicBezTo>
                <a:cubicBezTo>
                  <a:pt x="440" y="88"/>
                  <a:pt x="440" y="88"/>
                  <a:pt x="440" y="88"/>
                </a:cubicBezTo>
                <a:cubicBezTo>
                  <a:pt x="441" y="87"/>
                  <a:pt x="441" y="87"/>
                  <a:pt x="441" y="87"/>
                </a:cubicBezTo>
                <a:cubicBezTo>
                  <a:pt x="442" y="90"/>
                  <a:pt x="442" y="90"/>
                  <a:pt x="442" y="90"/>
                </a:cubicBezTo>
                <a:cubicBezTo>
                  <a:pt x="443" y="91"/>
                  <a:pt x="443" y="91"/>
                  <a:pt x="443" y="91"/>
                </a:cubicBezTo>
                <a:lnTo>
                  <a:pt x="442" y="93"/>
                </a:lnTo>
                <a:close/>
                <a:moveTo>
                  <a:pt x="414" y="133"/>
                </a:moveTo>
                <a:cubicBezTo>
                  <a:pt x="409" y="137"/>
                  <a:pt x="409" y="137"/>
                  <a:pt x="409" y="137"/>
                </a:cubicBezTo>
                <a:cubicBezTo>
                  <a:pt x="409" y="137"/>
                  <a:pt x="409" y="137"/>
                  <a:pt x="409" y="137"/>
                </a:cubicBezTo>
                <a:cubicBezTo>
                  <a:pt x="412" y="134"/>
                  <a:pt x="412" y="134"/>
                  <a:pt x="412" y="134"/>
                </a:cubicBezTo>
                <a:cubicBezTo>
                  <a:pt x="414" y="132"/>
                  <a:pt x="414" y="132"/>
                  <a:pt x="414" y="132"/>
                </a:cubicBezTo>
                <a:lnTo>
                  <a:pt x="414" y="133"/>
                </a:lnTo>
                <a:close/>
                <a:moveTo>
                  <a:pt x="398" y="149"/>
                </a:moveTo>
                <a:cubicBezTo>
                  <a:pt x="398" y="150"/>
                  <a:pt x="398" y="150"/>
                  <a:pt x="398" y="150"/>
                </a:cubicBezTo>
                <a:cubicBezTo>
                  <a:pt x="398" y="150"/>
                  <a:pt x="398" y="150"/>
                  <a:pt x="398" y="150"/>
                </a:cubicBezTo>
                <a:cubicBezTo>
                  <a:pt x="398" y="150"/>
                  <a:pt x="398" y="150"/>
                  <a:pt x="398" y="150"/>
                </a:cubicBezTo>
                <a:cubicBezTo>
                  <a:pt x="395" y="153"/>
                  <a:pt x="395" y="153"/>
                  <a:pt x="395" y="153"/>
                </a:cubicBezTo>
                <a:cubicBezTo>
                  <a:pt x="392" y="155"/>
                  <a:pt x="392" y="155"/>
                  <a:pt x="392" y="155"/>
                </a:cubicBezTo>
                <a:cubicBezTo>
                  <a:pt x="390" y="157"/>
                  <a:pt x="390" y="157"/>
                  <a:pt x="390" y="157"/>
                </a:cubicBezTo>
                <a:cubicBezTo>
                  <a:pt x="388" y="150"/>
                  <a:pt x="388" y="150"/>
                  <a:pt x="388" y="150"/>
                </a:cubicBezTo>
                <a:cubicBezTo>
                  <a:pt x="388" y="150"/>
                  <a:pt x="388" y="150"/>
                  <a:pt x="388" y="150"/>
                </a:cubicBezTo>
                <a:cubicBezTo>
                  <a:pt x="385" y="147"/>
                  <a:pt x="385" y="147"/>
                  <a:pt x="385" y="147"/>
                </a:cubicBezTo>
                <a:cubicBezTo>
                  <a:pt x="385" y="145"/>
                  <a:pt x="385" y="145"/>
                  <a:pt x="385" y="145"/>
                </a:cubicBezTo>
                <a:cubicBezTo>
                  <a:pt x="385" y="145"/>
                  <a:pt x="385" y="145"/>
                  <a:pt x="385" y="145"/>
                </a:cubicBezTo>
                <a:cubicBezTo>
                  <a:pt x="386" y="143"/>
                  <a:pt x="386" y="143"/>
                  <a:pt x="386" y="143"/>
                </a:cubicBezTo>
                <a:cubicBezTo>
                  <a:pt x="393" y="146"/>
                  <a:pt x="393" y="146"/>
                  <a:pt x="393" y="146"/>
                </a:cubicBezTo>
                <a:cubicBezTo>
                  <a:pt x="398" y="149"/>
                  <a:pt x="398" y="149"/>
                  <a:pt x="398" y="149"/>
                </a:cubicBezTo>
                <a:close/>
                <a:moveTo>
                  <a:pt x="384" y="140"/>
                </a:moveTo>
                <a:cubicBezTo>
                  <a:pt x="383" y="139"/>
                  <a:pt x="383" y="139"/>
                  <a:pt x="383" y="139"/>
                </a:cubicBezTo>
                <a:cubicBezTo>
                  <a:pt x="384" y="139"/>
                  <a:pt x="384" y="139"/>
                  <a:pt x="384" y="139"/>
                </a:cubicBezTo>
                <a:lnTo>
                  <a:pt x="384" y="140"/>
                </a:lnTo>
                <a:close/>
                <a:moveTo>
                  <a:pt x="376" y="127"/>
                </a:moveTo>
                <a:cubicBezTo>
                  <a:pt x="376" y="126"/>
                  <a:pt x="376" y="126"/>
                  <a:pt x="376" y="126"/>
                </a:cubicBezTo>
                <a:cubicBezTo>
                  <a:pt x="377" y="125"/>
                  <a:pt x="377" y="125"/>
                  <a:pt x="377" y="125"/>
                </a:cubicBezTo>
                <a:cubicBezTo>
                  <a:pt x="378" y="126"/>
                  <a:pt x="378" y="126"/>
                  <a:pt x="378" y="126"/>
                </a:cubicBezTo>
                <a:cubicBezTo>
                  <a:pt x="382" y="128"/>
                  <a:pt x="382" y="128"/>
                  <a:pt x="382" y="128"/>
                </a:cubicBezTo>
                <a:cubicBezTo>
                  <a:pt x="381" y="134"/>
                  <a:pt x="381" y="134"/>
                  <a:pt x="381" y="134"/>
                </a:cubicBezTo>
                <a:cubicBezTo>
                  <a:pt x="381" y="135"/>
                  <a:pt x="381" y="135"/>
                  <a:pt x="381" y="135"/>
                </a:cubicBezTo>
                <a:lnTo>
                  <a:pt x="376" y="127"/>
                </a:lnTo>
                <a:close/>
                <a:moveTo>
                  <a:pt x="355" y="104"/>
                </a:moveTo>
                <a:cubicBezTo>
                  <a:pt x="354" y="104"/>
                  <a:pt x="354" y="104"/>
                  <a:pt x="354" y="104"/>
                </a:cubicBezTo>
                <a:cubicBezTo>
                  <a:pt x="354" y="103"/>
                  <a:pt x="354" y="103"/>
                  <a:pt x="354" y="103"/>
                </a:cubicBezTo>
                <a:lnTo>
                  <a:pt x="355" y="104"/>
                </a:lnTo>
                <a:close/>
                <a:moveTo>
                  <a:pt x="353" y="106"/>
                </a:moveTo>
                <a:cubicBezTo>
                  <a:pt x="353" y="107"/>
                  <a:pt x="353" y="107"/>
                  <a:pt x="353" y="107"/>
                </a:cubicBezTo>
                <a:cubicBezTo>
                  <a:pt x="353" y="107"/>
                  <a:pt x="353" y="107"/>
                  <a:pt x="353" y="107"/>
                </a:cubicBezTo>
                <a:lnTo>
                  <a:pt x="353" y="106"/>
                </a:lnTo>
                <a:close/>
                <a:moveTo>
                  <a:pt x="347" y="107"/>
                </a:moveTo>
                <a:cubicBezTo>
                  <a:pt x="347" y="108"/>
                  <a:pt x="347" y="108"/>
                  <a:pt x="347" y="108"/>
                </a:cubicBezTo>
                <a:cubicBezTo>
                  <a:pt x="347" y="107"/>
                  <a:pt x="347" y="107"/>
                  <a:pt x="347" y="107"/>
                </a:cubicBezTo>
                <a:close/>
                <a:moveTo>
                  <a:pt x="346" y="112"/>
                </a:moveTo>
                <a:cubicBezTo>
                  <a:pt x="346" y="112"/>
                  <a:pt x="346" y="112"/>
                  <a:pt x="346" y="112"/>
                </a:cubicBezTo>
                <a:cubicBezTo>
                  <a:pt x="346" y="111"/>
                  <a:pt x="346" y="111"/>
                  <a:pt x="346" y="111"/>
                </a:cubicBezTo>
                <a:lnTo>
                  <a:pt x="346" y="112"/>
                </a:lnTo>
                <a:close/>
                <a:moveTo>
                  <a:pt x="342" y="123"/>
                </a:moveTo>
                <a:cubicBezTo>
                  <a:pt x="342" y="125"/>
                  <a:pt x="342" y="125"/>
                  <a:pt x="342" y="125"/>
                </a:cubicBezTo>
                <a:cubicBezTo>
                  <a:pt x="342" y="126"/>
                  <a:pt x="342" y="126"/>
                  <a:pt x="342" y="126"/>
                </a:cubicBezTo>
                <a:cubicBezTo>
                  <a:pt x="342" y="126"/>
                  <a:pt x="342" y="126"/>
                  <a:pt x="342" y="126"/>
                </a:cubicBezTo>
                <a:cubicBezTo>
                  <a:pt x="341" y="130"/>
                  <a:pt x="341" y="130"/>
                  <a:pt x="341" y="130"/>
                </a:cubicBezTo>
                <a:cubicBezTo>
                  <a:pt x="341" y="132"/>
                  <a:pt x="341" y="132"/>
                  <a:pt x="341" y="132"/>
                </a:cubicBezTo>
                <a:cubicBezTo>
                  <a:pt x="340" y="132"/>
                  <a:pt x="340" y="132"/>
                  <a:pt x="340" y="132"/>
                </a:cubicBezTo>
                <a:cubicBezTo>
                  <a:pt x="340" y="131"/>
                  <a:pt x="340" y="131"/>
                  <a:pt x="340" y="131"/>
                </a:cubicBezTo>
                <a:cubicBezTo>
                  <a:pt x="338" y="126"/>
                  <a:pt x="338" y="126"/>
                  <a:pt x="338" y="126"/>
                </a:cubicBezTo>
                <a:lnTo>
                  <a:pt x="342" y="123"/>
                </a:lnTo>
                <a:close/>
                <a:moveTo>
                  <a:pt x="333" y="114"/>
                </a:moveTo>
                <a:cubicBezTo>
                  <a:pt x="333" y="113"/>
                  <a:pt x="333" y="113"/>
                  <a:pt x="333" y="113"/>
                </a:cubicBezTo>
                <a:cubicBezTo>
                  <a:pt x="334" y="114"/>
                  <a:pt x="334" y="114"/>
                  <a:pt x="334" y="114"/>
                </a:cubicBezTo>
                <a:cubicBezTo>
                  <a:pt x="335" y="118"/>
                  <a:pt x="335" y="118"/>
                  <a:pt x="335" y="118"/>
                </a:cubicBezTo>
                <a:lnTo>
                  <a:pt x="333" y="114"/>
                </a:lnTo>
                <a:close/>
                <a:moveTo>
                  <a:pt x="332" y="121"/>
                </a:moveTo>
                <a:cubicBezTo>
                  <a:pt x="332" y="120"/>
                  <a:pt x="332" y="120"/>
                  <a:pt x="332" y="120"/>
                </a:cubicBezTo>
                <a:cubicBezTo>
                  <a:pt x="335" y="127"/>
                  <a:pt x="335" y="127"/>
                  <a:pt x="335" y="127"/>
                </a:cubicBezTo>
                <a:cubicBezTo>
                  <a:pt x="333" y="131"/>
                  <a:pt x="333" y="131"/>
                  <a:pt x="333" y="131"/>
                </a:cubicBezTo>
                <a:cubicBezTo>
                  <a:pt x="332" y="130"/>
                  <a:pt x="332" y="130"/>
                  <a:pt x="332" y="130"/>
                </a:cubicBezTo>
                <a:lnTo>
                  <a:pt x="332" y="121"/>
                </a:lnTo>
                <a:close/>
                <a:moveTo>
                  <a:pt x="332" y="132"/>
                </a:moveTo>
                <a:cubicBezTo>
                  <a:pt x="331" y="132"/>
                  <a:pt x="331" y="132"/>
                  <a:pt x="331" y="132"/>
                </a:cubicBezTo>
                <a:cubicBezTo>
                  <a:pt x="331" y="132"/>
                  <a:pt x="331" y="132"/>
                  <a:pt x="331" y="132"/>
                </a:cubicBezTo>
                <a:lnTo>
                  <a:pt x="332" y="132"/>
                </a:lnTo>
                <a:close/>
                <a:moveTo>
                  <a:pt x="330" y="133"/>
                </a:moveTo>
                <a:cubicBezTo>
                  <a:pt x="328" y="133"/>
                  <a:pt x="328" y="133"/>
                  <a:pt x="328" y="133"/>
                </a:cubicBezTo>
                <a:cubicBezTo>
                  <a:pt x="320" y="125"/>
                  <a:pt x="320" y="125"/>
                  <a:pt x="320" y="125"/>
                </a:cubicBezTo>
                <a:cubicBezTo>
                  <a:pt x="327" y="130"/>
                  <a:pt x="327" y="130"/>
                  <a:pt x="327" y="130"/>
                </a:cubicBezTo>
                <a:cubicBezTo>
                  <a:pt x="330" y="131"/>
                  <a:pt x="330" y="131"/>
                  <a:pt x="330" y="131"/>
                </a:cubicBezTo>
                <a:lnTo>
                  <a:pt x="330" y="133"/>
                </a:lnTo>
                <a:close/>
                <a:moveTo>
                  <a:pt x="327" y="134"/>
                </a:moveTo>
                <a:cubicBezTo>
                  <a:pt x="327" y="134"/>
                  <a:pt x="327" y="134"/>
                  <a:pt x="328" y="134"/>
                </a:cubicBezTo>
                <a:cubicBezTo>
                  <a:pt x="330" y="135"/>
                  <a:pt x="330" y="135"/>
                  <a:pt x="330" y="135"/>
                </a:cubicBezTo>
                <a:cubicBezTo>
                  <a:pt x="330" y="137"/>
                  <a:pt x="330" y="137"/>
                  <a:pt x="330" y="137"/>
                </a:cubicBezTo>
                <a:cubicBezTo>
                  <a:pt x="330" y="137"/>
                  <a:pt x="330" y="137"/>
                  <a:pt x="330" y="137"/>
                </a:cubicBezTo>
                <a:cubicBezTo>
                  <a:pt x="325" y="135"/>
                  <a:pt x="325" y="135"/>
                  <a:pt x="325" y="135"/>
                </a:cubicBezTo>
                <a:cubicBezTo>
                  <a:pt x="325" y="135"/>
                  <a:pt x="325" y="135"/>
                  <a:pt x="325" y="135"/>
                </a:cubicBezTo>
                <a:cubicBezTo>
                  <a:pt x="322" y="136"/>
                  <a:pt x="322" y="136"/>
                  <a:pt x="322" y="136"/>
                </a:cubicBezTo>
                <a:cubicBezTo>
                  <a:pt x="317" y="130"/>
                  <a:pt x="317" y="130"/>
                  <a:pt x="317" y="130"/>
                </a:cubicBezTo>
                <a:cubicBezTo>
                  <a:pt x="317" y="130"/>
                  <a:pt x="317" y="130"/>
                  <a:pt x="317" y="130"/>
                </a:cubicBezTo>
                <a:cubicBezTo>
                  <a:pt x="317" y="130"/>
                  <a:pt x="317" y="130"/>
                  <a:pt x="317" y="130"/>
                </a:cubicBezTo>
                <a:cubicBezTo>
                  <a:pt x="317" y="130"/>
                  <a:pt x="317" y="130"/>
                  <a:pt x="317" y="130"/>
                </a:cubicBezTo>
                <a:cubicBezTo>
                  <a:pt x="317" y="130"/>
                  <a:pt x="317" y="130"/>
                  <a:pt x="317" y="130"/>
                </a:cubicBezTo>
                <a:cubicBezTo>
                  <a:pt x="317" y="130"/>
                  <a:pt x="317" y="130"/>
                  <a:pt x="317" y="130"/>
                </a:cubicBezTo>
                <a:cubicBezTo>
                  <a:pt x="317" y="130"/>
                  <a:pt x="317" y="130"/>
                  <a:pt x="317" y="130"/>
                </a:cubicBezTo>
                <a:cubicBezTo>
                  <a:pt x="316" y="126"/>
                  <a:pt x="316" y="126"/>
                  <a:pt x="316" y="126"/>
                </a:cubicBezTo>
                <a:cubicBezTo>
                  <a:pt x="316" y="124"/>
                  <a:pt x="316" y="124"/>
                  <a:pt x="316" y="124"/>
                </a:cubicBezTo>
                <a:cubicBezTo>
                  <a:pt x="317" y="123"/>
                  <a:pt x="317" y="123"/>
                  <a:pt x="317" y="123"/>
                </a:cubicBezTo>
                <a:lnTo>
                  <a:pt x="327" y="134"/>
                </a:lnTo>
                <a:close/>
                <a:moveTo>
                  <a:pt x="319" y="155"/>
                </a:moveTo>
                <a:cubicBezTo>
                  <a:pt x="323" y="155"/>
                  <a:pt x="323" y="155"/>
                  <a:pt x="323" y="155"/>
                </a:cubicBezTo>
                <a:cubicBezTo>
                  <a:pt x="321" y="157"/>
                  <a:pt x="321" y="157"/>
                  <a:pt x="321" y="157"/>
                </a:cubicBezTo>
                <a:lnTo>
                  <a:pt x="319" y="155"/>
                </a:lnTo>
                <a:close/>
                <a:moveTo>
                  <a:pt x="326" y="155"/>
                </a:moveTo>
                <a:cubicBezTo>
                  <a:pt x="327" y="155"/>
                  <a:pt x="327" y="155"/>
                  <a:pt x="327" y="155"/>
                </a:cubicBezTo>
                <a:cubicBezTo>
                  <a:pt x="331" y="164"/>
                  <a:pt x="331" y="164"/>
                  <a:pt x="331" y="164"/>
                </a:cubicBezTo>
                <a:cubicBezTo>
                  <a:pt x="331" y="165"/>
                  <a:pt x="331" y="165"/>
                  <a:pt x="331" y="165"/>
                </a:cubicBezTo>
                <a:cubicBezTo>
                  <a:pt x="326" y="160"/>
                  <a:pt x="326" y="160"/>
                  <a:pt x="326" y="160"/>
                </a:cubicBezTo>
                <a:cubicBezTo>
                  <a:pt x="324" y="158"/>
                  <a:pt x="324" y="158"/>
                  <a:pt x="324" y="158"/>
                </a:cubicBezTo>
                <a:lnTo>
                  <a:pt x="326" y="155"/>
                </a:lnTo>
                <a:close/>
                <a:moveTo>
                  <a:pt x="338" y="181"/>
                </a:moveTo>
                <a:cubicBezTo>
                  <a:pt x="338" y="181"/>
                  <a:pt x="338" y="181"/>
                  <a:pt x="338" y="181"/>
                </a:cubicBezTo>
                <a:cubicBezTo>
                  <a:pt x="338" y="181"/>
                  <a:pt x="338" y="182"/>
                  <a:pt x="338" y="182"/>
                </a:cubicBezTo>
                <a:cubicBezTo>
                  <a:pt x="338" y="183"/>
                  <a:pt x="338" y="183"/>
                  <a:pt x="338" y="183"/>
                </a:cubicBezTo>
                <a:cubicBezTo>
                  <a:pt x="337" y="181"/>
                  <a:pt x="337" y="181"/>
                  <a:pt x="337" y="181"/>
                </a:cubicBezTo>
                <a:cubicBezTo>
                  <a:pt x="336" y="178"/>
                  <a:pt x="336" y="178"/>
                  <a:pt x="336" y="178"/>
                </a:cubicBezTo>
                <a:lnTo>
                  <a:pt x="338" y="181"/>
                </a:lnTo>
                <a:close/>
                <a:moveTo>
                  <a:pt x="344" y="214"/>
                </a:moveTo>
                <a:cubicBezTo>
                  <a:pt x="341" y="209"/>
                  <a:pt x="341" y="209"/>
                  <a:pt x="341" y="209"/>
                </a:cubicBezTo>
                <a:cubicBezTo>
                  <a:pt x="341" y="209"/>
                  <a:pt x="341" y="209"/>
                  <a:pt x="341" y="209"/>
                </a:cubicBezTo>
                <a:cubicBezTo>
                  <a:pt x="337" y="204"/>
                  <a:pt x="337" y="204"/>
                  <a:pt x="337" y="204"/>
                </a:cubicBezTo>
                <a:cubicBezTo>
                  <a:pt x="339" y="204"/>
                  <a:pt x="339" y="204"/>
                  <a:pt x="339" y="204"/>
                </a:cubicBezTo>
                <a:cubicBezTo>
                  <a:pt x="339" y="204"/>
                  <a:pt x="339" y="204"/>
                  <a:pt x="339" y="204"/>
                </a:cubicBezTo>
                <a:cubicBezTo>
                  <a:pt x="339" y="204"/>
                  <a:pt x="339" y="204"/>
                  <a:pt x="339" y="204"/>
                </a:cubicBezTo>
                <a:cubicBezTo>
                  <a:pt x="340" y="203"/>
                  <a:pt x="340" y="203"/>
                  <a:pt x="340" y="203"/>
                </a:cubicBezTo>
                <a:lnTo>
                  <a:pt x="344" y="214"/>
                </a:lnTo>
                <a:close/>
                <a:moveTo>
                  <a:pt x="345" y="293"/>
                </a:moveTo>
                <a:cubicBezTo>
                  <a:pt x="345" y="293"/>
                  <a:pt x="345" y="293"/>
                  <a:pt x="345" y="293"/>
                </a:cubicBezTo>
                <a:cubicBezTo>
                  <a:pt x="345" y="294"/>
                  <a:pt x="345" y="294"/>
                  <a:pt x="345" y="294"/>
                </a:cubicBezTo>
                <a:cubicBezTo>
                  <a:pt x="344" y="293"/>
                  <a:pt x="344" y="293"/>
                  <a:pt x="344" y="293"/>
                </a:cubicBezTo>
                <a:cubicBezTo>
                  <a:pt x="344" y="293"/>
                  <a:pt x="344" y="293"/>
                  <a:pt x="344" y="293"/>
                </a:cubicBezTo>
                <a:cubicBezTo>
                  <a:pt x="344" y="293"/>
                  <a:pt x="344" y="292"/>
                  <a:pt x="344" y="292"/>
                </a:cubicBezTo>
                <a:cubicBezTo>
                  <a:pt x="348" y="280"/>
                  <a:pt x="348" y="280"/>
                  <a:pt x="348" y="280"/>
                </a:cubicBezTo>
                <a:cubicBezTo>
                  <a:pt x="350" y="275"/>
                  <a:pt x="350" y="275"/>
                  <a:pt x="350" y="275"/>
                </a:cubicBezTo>
                <a:cubicBezTo>
                  <a:pt x="353" y="285"/>
                  <a:pt x="353" y="285"/>
                  <a:pt x="353" y="285"/>
                </a:cubicBezTo>
                <a:cubicBezTo>
                  <a:pt x="353" y="285"/>
                  <a:pt x="353" y="285"/>
                  <a:pt x="353" y="285"/>
                </a:cubicBezTo>
                <a:lnTo>
                  <a:pt x="345" y="293"/>
                </a:lnTo>
                <a:close/>
                <a:moveTo>
                  <a:pt x="408" y="258"/>
                </a:moveTo>
                <a:cubicBezTo>
                  <a:pt x="408" y="258"/>
                  <a:pt x="408" y="258"/>
                  <a:pt x="408" y="258"/>
                </a:cubicBezTo>
                <a:cubicBezTo>
                  <a:pt x="402" y="261"/>
                  <a:pt x="402" y="261"/>
                  <a:pt x="402" y="261"/>
                </a:cubicBezTo>
                <a:cubicBezTo>
                  <a:pt x="408" y="237"/>
                  <a:pt x="408" y="237"/>
                  <a:pt x="408" y="237"/>
                </a:cubicBezTo>
                <a:cubicBezTo>
                  <a:pt x="417" y="235"/>
                  <a:pt x="417" y="235"/>
                  <a:pt x="417" y="235"/>
                </a:cubicBezTo>
                <a:cubicBezTo>
                  <a:pt x="418" y="235"/>
                  <a:pt x="418" y="235"/>
                  <a:pt x="418" y="235"/>
                </a:cubicBezTo>
                <a:cubicBezTo>
                  <a:pt x="418" y="235"/>
                  <a:pt x="418" y="235"/>
                  <a:pt x="418" y="235"/>
                </a:cubicBezTo>
                <a:cubicBezTo>
                  <a:pt x="425" y="235"/>
                  <a:pt x="425" y="235"/>
                  <a:pt x="425" y="235"/>
                </a:cubicBezTo>
                <a:cubicBezTo>
                  <a:pt x="430" y="236"/>
                  <a:pt x="430" y="236"/>
                  <a:pt x="430" y="236"/>
                </a:cubicBezTo>
                <a:cubicBezTo>
                  <a:pt x="430" y="236"/>
                  <a:pt x="430" y="236"/>
                  <a:pt x="430" y="236"/>
                </a:cubicBezTo>
                <a:cubicBezTo>
                  <a:pt x="430" y="236"/>
                  <a:pt x="430" y="236"/>
                  <a:pt x="430" y="236"/>
                </a:cubicBezTo>
                <a:cubicBezTo>
                  <a:pt x="434" y="234"/>
                  <a:pt x="434" y="234"/>
                  <a:pt x="434" y="234"/>
                </a:cubicBezTo>
                <a:cubicBezTo>
                  <a:pt x="435" y="234"/>
                  <a:pt x="435" y="234"/>
                  <a:pt x="435" y="234"/>
                </a:cubicBezTo>
                <a:cubicBezTo>
                  <a:pt x="435" y="234"/>
                  <a:pt x="435" y="234"/>
                  <a:pt x="435" y="234"/>
                </a:cubicBezTo>
                <a:cubicBezTo>
                  <a:pt x="437" y="233"/>
                  <a:pt x="437" y="233"/>
                  <a:pt x="437" y="233"/>
                </a:cubicBezTo>
                <a:cubicBezTo>
                  <a:pt x="437" y="233"/>
                  <a:pt x="438" y="233"/>
                  <a:pt x="438" y="233"/>
                </a:cubicBezTo>
                <a:cubicBezTo>
                  <a:pt x="441" y="231"/>
                  <a:pt x="441" y="231"/>
                  <a:pt x="441" y="231"/>
                </a:cubicBezTo>
                <a:cubicBezTo>
                  <a:pt x="441" y="230"/>
                  <a:pt x="441" y="230"/>
                  <a:pt x="441" y="230"/>
                </a:cubicBezTo>
                <a:cubicBezTo>
                  <a:pt x="447" y="227"/>
                  <a:pt x="447" y="227"/>
                  <a:pt x="447" y="227"/>
                </a:cubicBezTo>
                <a:cubicBezTo>
                  <a:pt x="451" y="228"/>
                  <a:pt x="451" y="228"/>
                  <a:pt x="451" y="228"/>
                </a:cubicBezTo>
                <a:cubicBezTo>
                  <a:pt x="451" y="228"/>
                  <a:pt x="451" y="228"/>
                  <a:pt x="451" y="228"/>
                </a:cubicBezTo>
                <a:cubicBezTo>
                  <a:pt x="451" y="227"/>
                  <a:pt x="451" y="227"/>
                  <a:pt x="451" y="227"/>
                </a:cubicBezTo>
                <a:cubicBezTo>
                  <a:pt x="449" y="234"/>
                  <a:pt x="449" y="234"/>
                  <a:pt x="449" y="234"/>
                </a:cubicBezTo>
                <a:cubicBezTo>
                  <a:pt x="449" y="234"/>
                  <a:pt x="449" y="234"/>
                  <a:pt x="449" y="234"/>
                </a:cubicBezTo>
                <a:cubicBezTo>
                  <a:pt x="449" y="234"/>
                  <a:pt x="449" y="234"/>
                  <a:pt x="449" y="234"/>
                </a:cubicBezTo>
                <a:cubicBezTo>
                  <a:pt x="449" y="235"/>
                  <a:pt x="449" y="235"/>
                  <a:pt x="449" y="235"/>
                </a:cubicBezTo>
                <a:cubicBezTo>
                  <a:pt x="448" y="239"/>
                  <a:pt x="448" y="239"/>
                  <a:pt x="448" y="239"/>
                </a:cubicBezTo>
                <a:cubicBezTo>
                  <a:pt x="443" y="251"/>
                  <a:pt x="443" y="251"/>
                  <a:pt x="443" y="251"/>
                </a:cubicBezTo>
                <a:cubicBezTo>
                  <a:pt x="442" y="253"/>
                  <a:pt x="442" y="253"/>
                  <a:pt x="442" y="253"/>
                </a:cubicBezTo>
                <a:cubicBezTo>
                  <a:pt x="438" y="254"/>
                  <a:pt x="438" y="254"/>
                  <a:pt x="438" y="254"/>
                </a:cubicBezTo>
                <a:cubicBezTo>
                  <a:pt x="421" y="257"/>
                  <a:pt x="421" y="257"/>
                  <a:pt x="421" y="257"/>
                </a:cubicBezTo>
                <a:cubicBezTo>
                  <a:pt x="417" y="256"/>
                  <a:pt x="417" y="256"/>
                  <a:pt x="417" y="256"/>
                </a:cubicBezTo>
                <a:cubicBezTo>
                  <a:pt x="417" y="256"/>
                  <a:pt x="417" y="256"/>
                  <a:pt x="417" y="256"/>
                </a:cubicBezTo>
                <a:lnTo>
                  <a:pt x="408" y="258"/>
                </a:lnTo>
                <a:close/>
                <a:moveTo>
                  <a:pt x="439" y="256"/>
                </a:moveTo>
                <a:cubicBezTo>
                  <a:pt x="439" y="256"/>
                  <a:pt x="439" y="256"/>
                  <a:pt x="439" y="256"/>
                </a:cubicBezTo>
                <a:cubicBezTo>
                  <a:pt x="438" y="256"/>
                  <a:pt x="438" y="256"/>
                  <a:pt x="438" y="256"/>
                </a:cubicBezTo>
                <a:cubicBezTo>
                  <a:pt x="439" y="256"/>
                  <a:pt x="439" y="256"/>
                  <a:pt x="439" y="256"/>
                </a:cubicBezTo>
                <a:cubicBezTo>
                  <a:pt x="439" y="256"/>
                  <a:pt x="439" y="256"/>
                  <a:pt x="439" y="256"/>
                </a:cubicBezTo>
                <a:close/>
                <a:moveTo>
                  <a:pt x="442" y="255"/>
                </a:moveTo>
                <a:cubicBezTo>
                  <a:pt x="447" y="253"/>
                  <a:pt x="447" y="253"/>
                  <a:pt x="447" y="253"/>
                </a:cubicBezTo>
                <a:cubicBezTo>
                  <a:pt x="447" y="253"/>
                  <a:pt x="447" y="253"/>
                  <a:pt x="447" y="253"/>
                </a:cubicBezTo>
                <a:cubicBezTo>
                  <a:pt x="447" y="253"/>
                  <a:pt x="447" y="253"/>
                  <a:pt x="447" y="253"/>
                </a:cubicBezTo>
                <a:cubicBezTo>
                  <a:pt x="449" y="253"/>
                  <a:pt x="449" y="253"/>
                  <a:pt x="449" y="253"/>
                </a:cubicBezTo>
                <a:cubicBezTo>
                  <a:pt x="447" y="254"/>
                  <a:pt x="447" y="254"/>
                  <a:pt x="447" y="254"/>
                </a:cubicBezTo>
                <a:cubicBezTo>
                  <a:pt x="442" y="255"/>
                  <a:pt x="442" y="255"/>
                  <a:pt x="442" y="255"/>
                </a:cubicBezTo>
                <a:close/>
                <a:moveTo>
                  <a:pt x="450" y="251"/>
                </a:moveTo>
                <a:cubicBezTo>
                  <a:pt x="450" y="251"/>
                  <a:pt x="450" y="251"/>
                  <a:pt x="450" y="251"/>
                </a:cubicBezTo>
                <a:cubicBezTo>
                  <a:pt x="446" y="251"/>
                  <a:pt x="446" y="251"/>
                  <a:pt x="446" y="251"/>
                </a:cubicBezTo>
                <a:cubicBezTo>
                  <a:pt x="446" y="251"/>
                  <a:pt x="446" y="251"/>
                  <a:pt x="446" y="251"/>
                </a:cubicBezTo>
                <a:cubicBezTo>
                  <a:pt x="445" y="252"/>
                  <a:pt x="445" y="252"/>
                  <a:pt x="445" y="252"/>
                </a:cubicBezTo>
                <a:cubicBezTo>
                  <a:pt x="445" y="252"/>
                  <a:pt x="445" y="252"/>
                  <a:pt x="445" y="252"/>
                </a:cubicBezTo>
                <a:cubicBezTo>
                  <a:pt x="445" y="252"/>
                  <a:pt x="445" y="252"/>
                  <a:pt x="445" y="251"/>
                </a:cubicBezTo>
                <a:cubicBezTo>
                  <a:pt x="450" y="239"/>
                  <a:pt x="450" y="239"/>
                  <a:pt x="450" y="239"/>
                </a:cubicBezTo>
                <a:cubicBezTo>
                  <a:pt x="450" y="239"/>
                  <a:pt x="450" y="239"/>
                  <a:pt x="450" y="239"/>
                </a:cubicBezTo>
                <a:cubicBezTo>
                  <a:pt x="450" y="235"/>
                  <a:pt x="450" y="235"/>
                  <a:pt x="450" y="235"/>
                </a:cubicBezTo>
                <a:cubicBezTo>
                  <a:pt x="450" y="235"/>
                  <a:pt x="450" y="235"/>
                  <a:pt x="450" y="235"/>
                </a:cubicBezTo>
                <a:cubicBezTo>
                  <a:pt x="455" y="227"/>
                  <a:pt x="455" y="227"/>
                  <a:pt x="455" y="227"/>
                </a:cubicBezTo>
                <a:cubicBezTo>
                  <a:pt x="455" y="227"/>
                  <a:pt x="455" y="227"/>
                  <a:pt x="455" y="227"/>
                </a:cubicBezTo>
                <a:cubicBezTo>
                  <a:pt x="457" y="226"/>
                  <a:pt x="457" y="226"/>
                  <a:pt x="457" y="226"/>
                </a:cubicBezTo>
                <a:cubicBezTo>
                  <a:pt x="459" y="230"/>
                  <a:pt x="459" y="230"/>
                  <a:pt x="459" y="230"/>
                </a:cubicBezTo>
                <a:cubicBezTo>
                  <a:pt x="460" y="238"/>
                  <a:pt x="460" y="238"/>
                  <a:pt x="460" y="238"/>
                </a:cubicBezTo>
                <a:cubicBezTo>
                  <a:pt x="459" y="242"/>
                  <a:pt x="459" y="242"/>
                  <a:pt x="459" y="242"/>
                </a:cubicBezTo>
                <a:cubicBezTo>
                  <a:pt x="452" y="250"/>
                  <a:pt x="452" y="250"/>
                  <a:pt x="452" y="250"/>
                </a:cubicBezTo>
                <a:lnTo>
                  <a:pt x="450" y="251"/>
                </a:lnTo>
                <a:close/>
                <a:moveTo>
                  <a:pt x="467" y="216"/>
                </a:moveTo>
                <a:cubicBezTo>
                  <a:pt x="463" y="216"/>
                  <a:pt x="463" y="216"/>
                  <a:pt x="463" y="216"/>
                </a:cubicBezTo>
                <a:cubicBezTo>
                  <a:pt x="465" y="215"/>
                  <a:pt x="465" y="215"/>
                  <a:pt x="465" y="215"/>
                </a:cubicBezTo>
                <a:cubicBezTo>
                  <a:pt x="468" y="216"/>
                  <a:pt x="468" y="216"/>
                  <a:pt x="468" y="216"/>
                </a:cubicBezTo>
                <a:lnTo>
                  <a:pt x="467" y="216"/>
                </a:lnTo>
                <a:close/>
                <a:moveTo>
                  <a:pt x="463" y="214"/>
                </a:moveTo>
                <a:cubicBezTo>
                  <a:pt x="462" y="216"/>
                  <a:pt x="462" y="216"/>
                  <a:pt x="462" y="216"/>
                </a:cubicBezTo>
                <a:cubicBezTo>
                  <a:pt x="460" y="217"/>
                  <a:pt x="460" y="217"/>
                  <a:pt x="460" y="217"/>
                </a:cubicBezTo>
                <a:cubicBezTo>
                  <a:pt x="459" y="217"/>
                  <a:pt x="459" y="217"/>
                  <a:pt x="459" y="217"/>
                </a:cubicBezTo>
                <a:lnTo>
                  <a:pt x="463" y="214"/>
                </a:lnTo>
                <a:close/>
                <a:moveTo>
                  <a:pt x="452" y="217"/>
                </a:moveTo>
                <a:cubicBezTo>
                  <a:pt x="448" y="215"/>
                  <a:pt x="448" y="215"/>
                  <a:pt x="448" y="215"/>
                </a:cubicBezTo>
                <a:cubicBezTo>
                  <a:pt x="455" y="214"/>
                  <a:pt x="455" y="214"/>
                  <a:pt x="455" y="214"/>
                </a:cubicBezTo>
                <a:cubicBezTo>
                  <a:pt x="455" y="217"/>
                  <a:pt x="455" y="217"/>
                  <a:pt x="455" y="217"/>
                </a:cubicBezTo>
                <a:lnTo>
                  <a:pt x="452" y="217"/>
                </a:lnTo>
                <a:close/>
                <a:moveTo>
                  <a:pt x="445" y="215"/>
                </a:moveTo>
                <a:cubicBezTo>
                  <a:pt x="446" y="215"/>
                  <a:pt x="446" y="215"/>
                  <a:pt x="446" y="215"/>
                </a:cubicBezTo>
                <a:cubicBezTo>
                  <a:pt x="446" y="215"/>
                  <a:pt x="446" y="215"/>
                  <a:pt x="446" y="215"/>
                </a:cubicBezTo>
                <a:cubicBezTo>
                  <a:pt x="443" y="219"/>
                  <a:pt x="443" y="219"/>
                  <a:pt x="443" y="219"/>
                </a:cubicBezTo>
                <a:cubicBezTo>
                  <a:pt x="442" y="220"/>
                  <a:pt x="442" y="220"/>
                  <a:pt x="442" y="220"/>
                </a:cubicBezTo>
                <a:cubicBezTo>
                  <a:pt x="436" y="221"/>
                  <a:pt x="436" y="221"/>
                  <a:pt x="436" y="221"/>
                </a:cubicBezTo>
                <a:cubicBezTo>
                  <a:pt x="435" y="222"/>
                  <a:pt x="435" y="222"/>
                  <a:pt x="435" y="222"/>
                </a:cubicBezTo>
                <a:cubicBezTo>
                  <a:pt x="434" y="222"/>
                  <a:pt x="434" y="222"/>
                  <a:pt x="434" y="222"/>
                </a:cubicBezTo>
                <a:cubicBezTo>
                  <a:pt x="432" y="222"/>
                  <a:pt x="432" y="222"/>
                  <a:pt x="432" y="222"/>
                </a:cubicBezTo>
                <a:cubicBezTo>
                  <a:pt x="439" y="215"/>
                  <a:pt x="439" y="215"/>
                  <a:pt x="439" y="215"/>
                </a:cubicBezTo>
                <a:lnTo>
                  <a:pt x="445" y="215"/>
                </a:lnTo>
                <a:close/>
                <a:moveTo>
                  <a:pt x="419" y="230"/>
                </a:moveTo>
                <a:cubicBezTo>
                  <a:pt x="420" y="230"/>
                  <a:pt x="420" y="230"/>
                  <a:pt x="420" y="229"/>
                </a:cubicBezTo>
                <a:cubicBezTo>
                  <a:pt x="427" y="227"/>
                  <a:pt x="427" y="227"/>
                  <a:pt x="427" y="227"/>
                </a:cubicBezTo>
                <a:cubicBezTo>
                  <a:pt x="427" y="226"/>
                  <a:pt x="427" y="226"/>
                  <a:pt x="427" y="226"/>
                </a:cubicBezTo>
                <a:cubicBezTo>
                  <a:pt x="428" y="226"/>
                  <a:pt x="428" y="226"/>
                  <a:pt x="428" y="226"/>
                </a:cubicBezTo>
                <a:cubicBezTo>
                  <a:pt x="428" y="226"/>
                  <a:pt x="428" y="226"/>
                  <a:pt x="429" y="226"/>
                </a:cubicBezTo>
                <a:cubicBezTo>
                  <a:pt x="435" y="224"/>
                  <a:pt x="435" y="224"/>
                  <a:pt x="435" y="224"/>
                </a:cubicBezTo>
                <a:cubicBezTo>
                  <a:pt x="438" y="223"/>
                  <a:pt x="438" y="223"/>
                  <a:pt x="438" y="223"/>
                </a:cubicBezTo>
                <a:cubicBezTo>
                  <a:pt x="433" y="228"/>
                  <a:pt x="433" y="228"/>
                  <a:pt x="433" y="228"/>
                </a:cubicBezTo>
                <a:cubicBezTo>
                  <a:pt x="429" y="230"/>
                  <a:pt x="429" y="230"/>
                  <a:pt x="429" y="230"/>
                </a:cubicBezTo>
                <a:cubicBezTo>
                  <a:pt x="421" y="231"/>
                  <a:pt x="421" y="231"/>
                  <a:pt x="421" y="231"/>
                </a:cubicBezTo>
                <a:cubicBezTo>
                  <a:pt x="421" y="231"/>
                  <a:pt x="421" y="231"/>
                  <a:pt x="420" y="231"/>
                </a:cubicBezTo>
                <a:cubicBezTo>
                  <a:pt x="420" y="231"/>
                  <a:pt x="420" y="231"/>
                  <a:pt x="420" y="231"/>
                </a:cubicBezTo>
                <a:cubicBezTo>
                  <a:pt x="410" y="230"/>
                  <a:pt x="410" y="230"/>
                  <a:pt x="410" y="230"/>
                </a:cubicBezTo>
                <a:cubicBezTo>
                  <a:pt x="411" y="229"/>
                  <a:pt x="411" y="229"/>
                  <a:pt x="411" y="229"/>
                </a:cubicBezTo>
                <a:cubicBezTo>
                  <a:pt x="411" y="229"/>
                  <a:pt x="411" y="229"/>
                  <a:pt x="411" y="229"/>
                </a:cubicBezTo>
                <a:cubicBezTo>
                  <a:pt x="415" y="229"/>
                  <a:pt x="415" y="229"/>
                  <a:pt x="415" y="229"/>
                </a:cubicBezTo>
                <a:lnTo>
                  <a:pt x="419" y="230"/>
                </a:lnTo>
                <a:close/>
                <a:moveTo>
                  <a:pt x="419" y="228"/>
                </a:moveTo>
                <a:cubicBezTo>
                  <a:pt x="422" y="227"/>
                  <a:pt x="422" y="227"/>
                  <a:pt x="422" y="227"/>
                </a:cubicBezTo>
                <a:cubicBezTo>
                  <a:pt x="419" y="228"/>
                  <a:pt x="419" y="228"/>
                  <a:pt x="419" y="228"/>
                </a:cubicBezTo>
                <a:close/>
                <a:moveTo>
                  <a:pt x="429" y="198"/>
                </a:moveTo>
                <a:cubicBezTo>
                  <a:pt x="428" y="200"/>
                  <a:pt x="428" y="200"/>
                  <a:pt x="428" y="200"/>
                </a:cubicBezTo>
                <a:cubicBezTo>
                  <a:pt x="425" y="199"/>
                  <a:pt x="425" y="199"/>
                  <a:pt x="425" y="199"/>
                </a:cubicBezTo>
                <a:cubicBezTo>
                  <a:pt x="425" y="199"/>
                  <a:pt x="425" y="199"/>
                  <a:pt x="425" y="199"/>
                </a:cubicBezTo>
                <a:cubicBezTo>
                  <a:pt x="425" y="199"/>
                  <a:pt x="425" y="199"/>
                  <a:pt x="425" y="199"/>
                </a:cubicBezTo>
                <a:cubicBezTo>
                  <a:pt x="420" y="199"/>
                  <a:pt x="420" y="199"/>
                  <a:pt x="420" y="199"/>
                </a:cubicBezTo>
                <a:cubicBezTo>
                  <a:pt x="417" y="199"/>
                  <a:pt x="417" y="199"/>
                  <a:pt x="417" y="199"/>
                </a:cubicBezTo>
                <a:cubicBezTo>
                  <a:pt x="419" y="198"/>
                  <a:pt x="419" y="198"/>
                  <a:pt x="419" y="198"/>
                </a:cubicBezTo>
                <a:cubicBezTo>
                  <a:pt x="423" y="195"/>
                  <a:pt x="423" y="195"/>
                  <a:pt x="423" y="195"/>
                </a:cubicBezTo>
                <a:cubicBezTo>
                  <a:pt x="427" y="195"/>
                  <a:pt x="427" y="195"/>
                  <a:pt x="427" y="195"/>
                </a:cubicBezTo>
                <a:cubicBezTo>
                  <a:pt x="430" y="196"/>
                  <a:pt x="430" y="196"/>
                  <a:pt x="430" y="196"/>
                </a:cubicBezTo>
                <a:lnTo>
                  <a:pt x="429" y="198"/>
                </a:lnTo>
                <a:close/>
                <a:moveTo>
                  <a:pt x="427" y="201"/>
                </a:moveTo>
                <a:cubicBezTo>
                  <a:pt x="425" y="201"/>
                  <a:pt x="425" y="201"/>
                  <a:pt x="425" y="201"/>
                </a:cubicBezTo>
                <a:cubicBezTo>
                  <a:pt x="420" y="200"/>
                  <a:pt x="420" y="200"/>
                  <a:pt x="420" y="200"/>
                </a:cubicBezTo>
                <a:cubicBezTo>
                  <a:pt x="424" y="200"/>
                  <a:pt x="424" y="200"/>
                  <a:pt x="424" y="200"/>
                </a:cubicBezTo>
                <a:lnTo>
                  <a:pt x="427" y="201"/>
                </a:lnTo>
                <a:close/>
                <a:moveTo>
                  <a:pt x="416" y="166"/>
                </a:moveTo>
                <a:cubicBezTo>
                  <a:pt x="416" y="167"/>
                  <a:pt x="416" y="167"/>
                  <a:pt x="416" y="167"/>
                </a:cubicBezTo>
                <a:cubicBezTo>
                  <a:pt x="414" y="173"/>
                  <a:pt x="414" y="173"/>
                  <a:pt x="414" y="173"/>
                </a:cubicBezTo>
                <a:cubicBezTo>
                  <a:pt x="414" y="173"/>
                  <a:pt x="414" y="173"/>
                  <a:pt x="414" y="173"/>
                </a:cubicBezTo>
                <a:cubicBezTo>
                  <a:pt x="413" y="170"/>
                  <a:pt x="413" y="170"/>
                  <a:pt x="413" y="170"/>
                </a:cubicBezTo>
                <a:cubicBezTo>
                  <a:pt x="414" y="167"/>
                  <a:pt x="414" y="167"/>
                  <a:pt x="414" y="167"/>
                </a:cubicBezTo>
                <a:cubicBezTo>
                  <a:pt x="415" y="162"/>
                  <a:pt x="415" y="162"/>
                  <a:pt x="415" y="162"/>
                </a:cubicBezTo>
                <a:cubicBezTo>
                  <a:pt x="421" y="154"/>
                  <a:pt x="421" y="154"/>
                  <a:pt x="421" y="154"/>
                </a:cubicBezTo>
                <a:lnTo>
                  <a:pt x="416" y="166"/>
                </a:lnTo>
                <a:close/>
                <a:moveTo>
                  <a:pt x="430" y="143"/>
                </a:moveTo>
                <a:cubicBezTo>
                  <a:pt x="431" y="142"/>
                  <a:pt x="431" y="142"/>
                  <a:pt x="431" y="142"/>
                </a:cubicBezTo>
                <a:cubicBezTo>
                  <a:pt x="430" y="144"/>
                  <a:pt x="430" y="144"/>
                  <a:pt x="430" y="144"/>
                </a:cubicBezTo>
                <a:lnTo>
                  <a:pt x="430" y="143"/>
                </a:lnTo>
                <a:close/>
                <a:moveTo>
                  <a:pt x="434" y="132"/>
                </a:moveTo>
                <a:cubicBezTo>
                  <a:pt x="434" y="132"/>
                  <a:pt x="434" y="132"/>
                  <a:pt x="434" y="132"/>
                </a:cubicBezTo>
                <a:cubicBezTo>
                  <a:pt x="434" y="133"/>
                  <a:pt x="434" y="133"/>
                  <a:pt x="434" y="133"/>
                </a:cubicBezTo>
                <a:lnTo>
                  <a:pt x="434" y="132"/>
                </a:lnTo>
                <a:close/>
                <a:moveTo>
                  <a:pt x="436" y="122"/>
                </a:moveTo>
                <a:cubicBezTo>
                  <a:pt x="436" y="122"/>
                  <a:pt x="436" y="122"/>
                  <a:pt x="436" y="122"/>
                </a:cubicBezTo>
                <a:cubicBezTo>
                  <a:pt x="436" y="122"/>
                  <a:pt x="436" y="122"/>
                  <a:pt x="436" y="122"/>
                </a:cubicBezTo>
                <a:close/>
                <a:moveTo>
                  <a:pt x="444" y="85"/>
                </a:moveTo>
                <a:cubicBezTo>
                  <a:pt x="443" y="88"/>
                  <a:pt x="443" y="88"/>
                  <a:pt x="443" y="88"/>
                </a:cubicBezTo>
                <a:cubicBezTo>
                  <a:pt x="442" y="84"/>
                  <a:pt x="442" y="84"/>
                  <a:pt x="442" y="84"/>
                </a:cubicBezTo>
                <a:cubicBezTo>
                  <a:pt x="442" y="83"/>
                  <a:pt x="442" y="83"/>
                  <a:pt x="442" y="83"/>
                </a:cubicBezTo>
                <a:cubicBezTo>
                  <a:pt x="442" y="83"/>
                  <a:pt x="442" y="83"/>
                  <a:pt x="442" y="83"/>
                </a:cubicBezTo>
                <a:cubicBezTo>
                  <a:pt x="443" y="77"/>
                  <a:pt x="443" y="77"/>
                  <a:pt x="443" y="77"/>
                </a:cubicBezTo>
                <a:cubicBezTo>
                  <a:pt x="445" y="73"/>
                  <a:pt x="445" y="73"/>
                  <a:pt x="445" y="73"/>
                </a:cubicBezTo>
                <a:cubicBezTo>
                  <a:pt x="446" y="72"/>
                  <a:pt x="446" y="72"/>
                  <a:pt x="446" y="72"/>
                </a:cubicBezTo>
                <a:lnTo>
                  <a:pt x="444" y="85"/>
                </a:lnTo>
                <a:close/>
                <a:moveTo>
                  <a:pt x="430" y="81"/>
                </a:moveTo>
                <a:cubicBezTo>
                  <a:pt x="430" y="81"/>
                  <a:pt x="430" y="81"/>
                  <a:pt x="430" y="81"/>
                </a:cubicBezTo>
                <a:cubicBezTo>
                  <a:pt x="432" y="84"/>
                  <a:pt x="432" y="84"/>
                  <a:pt x="432" y="84"/>
                </a:cubicBezTo>
                <a:cubicBezTo>
                  <a:pt x="432" y="90"/>
                  <a:pt x="432" y="90"/>
                  <a:pt x="432" y="90"/>
                </a:cubicBezTo>
                <a:cubicBezTo>
                  <a:pt x="429" y="98"/>
                  <a:pt x="429" y="98"/>
                  <a:pt x="429" y="98"/>
                </a:cubicBezTo>
                <a:cubicBezTo>
                  <a:pt x="426" y="94"/>
                  <a:pt x="426" y="94"/>
                  <a:pt x="426" y="94"/>
                </a:cubicBezTo>
                <a:cubicBezTo>
                  <a:pt x="425" y="91"/>
                  <a:pt x="425" y="91"/>
                  <a:pt x="425" y="91"/>
                </a:cubicBezTo>
                <a:cubicBezTo>
                  <a:pt x="423" y="82"/>
                  <a:pt x="423" y="82"/>
                  <a:pt x="423" y="82"/>
                </a:cubicBezTo>
                <a:cubicBezTo>
                  <a:pt x="423" y="82"/>
                  <a:pt x="423" y="82"/>
                  <a:pt x="423" y="82"/>
                </a:cubicBezTo>
                <a:cubicBezTo>
                  <a:pt x="421" y="78"/>
                  <a:pt x="421" y="78"/>
                  <a:pt x="421" y="78"/>
                </a:cubicBezTo>
                <a:cubicBezTo>
                  <a:pt x="420" y="74"/>
                  <a:pt x="420" y="74"/>
                  <a:pt x="420" y="74"/>
                </a:cubicBezTo>
                <a:cubicBezTo>
                  <a:pt x="418" y="74"/>
                  <a:pt x="418" y="74"/>
                  <a:pt x="418" y="74"/>
                </a:cubicBezTo>
                <a:cubicBezTo>
                  <a:pt x="419" y="78"/>
                  <a:pt x="419" y="78"/>
                  <a:pt x="419" y="78"/>
                </a:cubicBezTo>
                <a:cubicBezTo>
                  <a:pt x="421" y="82"/>
                  <a:pt x="421" y="82"/>
                  <a:pt x="421" y="82"/>
                </a:cubicBezTo>
                <a:cubicBezTo>
                  <a:pt x="423" y="91"/>
                  <a:pt x="423" y="91"/>
                  <a:pt x="423" y="91"/>
                </a:cubicBezTo>
                <a:cubicBezTo>
                  <a:pt x="423" y="91"/>
                  <a:pt x="423" y="91"/>
                  <a:pt x="423" y="91"/>
                </a:cubicBezTo>
                <a:cubicBezTo>
                  <a:pt x="425" y="95"/>
                  <a:pt x="425" y="95"/>
                  <a:pt x="425" y="95"/>
                </a:cubicBezTo>
                <a:cubicBezTo>
                  <a:pt x="428" y="100"/>
                  <a:pt x="428" y="100"/>
                  <a:pt x="428" y="100"/>
                </a:cubicBezTo>
                <a:cubicBezTo>
                  <a:pt x="424" y="113"/>
                  <a:pt x="424" y="113"/>
                  <a:pt x="424" y="113"/>
                </a:cubicBezTo>
                <a:cubicBezTo>
                  <a:pt x="421" y="109"/>
                  <a:pt x="421" y="109"/>
                  <a:pt x="421" y="109"/>
                </a:cubicBezTo>
                <a:cubicBezTo>
                  <a:pt x="421" y="102"/>
                  <a:pt x="421" y="102"/>
                  <a:pt x="421" y="102"/>
                </a:cubicBezTo>
                <a:cubicBezTo>
                  <a:pt x="421" y="102"/>
                  <a:pt x="421" y="102"/>
                  <a:pt x="421" y="101"/>
                </a:cubicBezTo>
                <a:cubicBezTo>
                  <a:pt x="420" y="100"/>
                  <a:pt x="420" y="100"/>
                  <a:pt x="420" y="100"/>
                </a:cubicBezTo>
                <a:cubicBezTo>
                  <a:pt x="419" y="95"/>
                  <a:pt x="419" y="95"/>
                  <a:pt x="419" y="95"/>
                </a:cubicBezTo>
                <a:cubicBezTo>
                  <a:pt x="420" y="94"/>
                  <a:pt x="420" y="94"/>
                  <a:pt x="420" y="94"/>
                </a:cubicBezTo>
                <a:cubicBezTo>
                  <a:pt x="419" y="93"/>
                  <a:pt x="419" y="93"/>
                  <a:pt x="419" y="93"/>
                </a:cubicBezTo>
                <a:cubicBezTo>
                  <a:pt x="417" y="87"/>
                  <a:pt x="417" y="87"/>
                  <a:pt x="417" y="87"/>
                </a:cubicBezTo>
                <a:cubicBezTo>
                  <a:pt x="418" y="84"/>
                  <a:pt x="418" y="84"/>
                  <a:pt x="418" y="84"/>
                </a:cubicBezTo>
                <a:cubicBezTo>
                  <a:pt x="418" y="84"/>
                  <a:pt x="418" y="84"/>
                  <a:pt x="418" y="84"/>
                </a:cubicBezTo>
                <a:cubicBezTo>
                  <a:pt x="417" y="80"/>
                  <a:pt x="417" y="80"/>
                  <a:pt x="417" y="80"/>
                </a:cubicBezTo>
                <a:cubicBezTo>
                  <a:pt x="417" y="79"/>
                  <a:pt x="417" y="79"/>
                  <a:pt x="417" y="79"/>
                </a:cubicBezTo>
                <a:cubicBezTo>
                  <a:pt x="417" y="79"/>
                  <a:pt x="417" y="79"/>
                  <a:pt x="417" y="79"/>
                </a:cubicBezTo>
                <a:cubicBezTo>
                  <a:pt x="417" y="79"/>
                  <a:pt x="417" y="79"/>
                  <a:pt x="417" y="79"/>
                </a:cubicBezTo>
                <a:cubicBezTo>
                  <a:pt x="417" y="79"/>
                  <a:pt x="417" y="79"/>
                  <a:pt x="417" y="79"/>
                </a:cubicBezTo>
                <a:cubicBezTo>
                  <a:pt x="417" y="71"/>
                  <a:pt x="417" y="71"/>
                  <a:pt x="417" y="71"/>
                </a:cubicBezTo>
                <a:cubicBezTo>
                  <a:pt x="417" y="71"/>
                  <a:pt x="417" y="71"/>
                  <a:pt x="417" y="71"/>
                </a:cubicBezTo>
                <a:cubicBezTo>
                  <a:pt x="417" y="71"/>
                  <a:pt x="417" y="71"/>
                  <a:pt x="417" y="71"/>
                </a:cubicBezTo>
                <a:cubicBezTo>
                  <a:pt x="416" y="66"/>
                  <a:pt x="416" y="66"/>
                  <a:pt x="416" y="66"/>
                </a:cubicBezTo>
                <a:cubicBezTo>
                  <a:pt x="416" y="64"/>
                  <a:pt x="416" y="64"/>
                  <a:pt x="416" y="64"/>
                </a:cubicBezTo>
                <a:cubicBezTo>
                  <a:pt x="422" y="71"/>
                  <a:pt x="422" y="71"/>
                  <a:pt x="422" y="71"/>
                </a:cubicBezTo>
                <a:cubicBezTo>
                  <a:pt x="422" y="71"/>
                  <a:pt x="422" y="71"/>
                  <a:pt x="422" y="71"/>
                </a:cubicBezTo>
                <a:cubicBezTo>
                  <a:pt x="425" y="74"/>
                  <a:pt x="425" y="74"/>
                  <a:pt x="425" y="74"/>
                </a:cubicBezTo>
                <a:cubicBezTo>
                  <a:pt x="427" y="78"/>
                  <a:pt x="427" y="78"/>
                  <a:pt x="427" y="78"/>
                </a:cubicBezTo>
                <a:lnTo>
                  <a:pt x="430" y="81"/>
                </a:lnTo>
                <a:close/>
                <a:moveTo>
                  <a:pt x="410" y="73"/>
                </a:moveTo>
                <a:cubicBezTo>
                  <a:pt x="411" y="71"/>
                  <a:pt x="411" y="71"/>
                  <a:pt x="411" y="71"/>
                </a:cubicBezTo>
                <a:cubicBezTo>
                  <a:pt x="411" y="70"/>
                  <a:pt x="411" y="70"/>
                  <a:pt x="411" y="70"/>
                </a:cubicBezTo>
                <a:cubicBezTo>
                  <a:pt x="412" y="71"/>
                  <a:pt x="412" y="71"/>
                  <a:pt x="412" y="71"/>
                </a:cubicBezTo>
                <a:cubicBezTo>
                  <a:pt x="414" y="75"/>
                  <a:pt x="414" y="75"/>
                  <a:pt x="414" y="75"/>
                </a:cubicBezTo>
                <a:cubicBezTo>
                  <a:pt x="415" y="79"/>
                  <a:pt x="415" y="79"/>
                  <a:pt x="415" y="79"/>
                </a:cubicBezTo>
                <a:cubicBezTo>
                  <a:pt x="415" y="81"/>
                  <a:pt x="415" y="81"/>
                  <a:pt x="415" y="81"/>
                </a:cubicBezTo>
                <a:cubicBezTo>
                  <a:pt x="411" y="76"/>
                  <a:pt x="411" y="76"/>
                  <a:pt x="411" y="76"/>
                </a:cubicBezTo>
                <a:lnTo>
                  <a:pt x="410" y="73"/>
                </a:lnTo>
                <a:close/>
                <a:moveTo>
                  <a:pt x="416" y="93"/>
                </a:moveTo>
                <a:cubicBezTo>
                  <a:pt x="417" y="93"/>
                  <a:pt x="417" y="93"/>
                  <a:pt x="417" y="93"/>
                </a:cubicBezTo>
                <a:cubicBezTo>
                  <a:pt x="416" y="93"/>
                  <a:pt x="416" y="93"/>
                  <a:pt x="416" y="93"/>
                </a:cubicBezTo>
                <a:cubicBezTo>
                  <a:pt x="416" y="93"/>
                  <a:pt x="416" y="93"/>
                  <a:pt x="416" y="93"/>
                </a:cubicBezTo>
                <a:close/>
                <a:moveTo>
                  <a:pt x="415" y="83"/>
                </a:moveTo>
                <a:cubicBezTo>
                  <a:pt x="415" y="83"/>
                  <a:pt x="415" y="83"/>
                  <a:pt x="415" y="83"/>
                </a:cubicBezTo>
                <a:cubicBezTo>
                  <a:pt x="415" y="84"/>
                  <a:pt x="415" y="84"/>
                  <a:pt x="415" y="84"/>
                </a:cubicBezTo>
                <a:cubicBezTo>
                  <a:pt x="416" y="88"/>
                  <a:pt x="416" y="88"/>
                  <a:pt x="416" y="88"/>
                </a:cubicBezTo>
                <a:cubicBezTo>
                  <a:pt x="415" y="91"/>
                  <a:pt x="415" y="91"/>
                  <a:pt x="415" y="91"/>
                </a:cubicBezTo>
                <a:cubicBezTo>
                  <a:pt x="414" y="88"/>
                  <a:pt x="414" y="88"/>
                  <a:pt x="414" y="88"/>
                </a:cubicBezTo>
                <a:cubicBezTo>
                  <a:pt x="414" y="84"/>
                  <a:pt x="414" y="84"/>
                  <a:pt x="414" y="84"/>
                </a:cubicBezTo>
                <a:cubicBezTo>
                  <a:pt x="413" y="81"/>
                  <a:pt x="413" y="81"/>
                  <a:pt x="413" y="81"/>
                </a:cubicBezTo>
                <a:lnTo>
                  <a:pt x="415" y="83"/>
                </a:lnTo>
                <a:close/>
                <a:moveTo>
                  <a:pt x="414" y="66"/>
                </a:moveTo>
                <a:cubicBezTo>
                  <a:pt x="413" y="64"/>
                  <a:pt x="413" y="64"/>
                  <a:pt x="413" y="64"/>
                </a:cubicBezTo>
                <a:cubicBezTo>
                  <a:pt x="414" y="61"/>
                  <a:pt x="414" y="61"/>
                  <a:pt x="414" y="61"/>
                </a:cubicBezTo>
                <a:cubicBezTo>
                  <a:pt x="415" y="63"/>
                  <a:pt x="415" y="63"/>
                  <a:pt x="415" y="63"/>
                </a:cubicBezTo>
                <a:lnTo>
                  <a:pt x="414" y="66"/>
                </a:lnTo>
                <a:close/>
                <a:moveTo>
                  <a:pt x="412" y="66"/>
                </a:moveTo>
                <a:cubicBezTo>
                  <a:pt x="415" y="71"/>
                  <a:pt x="415" y="71"/>
                  <a:pt x="415" y="71"/>
                </a:cubicBezTo>
                <a:cubicBezTo>
                  <a:pt x="415" y="73"/>
                  <a:pt x="415" y="73"/>
                  <a:pt x="415" y="73"/>
                </a:cubicBezTo>
                <a:cubicBezTo>
                  <a:pt x="413" y="70"/>
                  <a:pt x="413" y="70"/>
                  <a:pt x="413" y="70"/>
                </a:cubicBezTo>
                <a:cubicBezTo>
                  <a:pt x="412" y="68"/>
                  <a:pt x="412" y="68"/>
                  <a:pt x="412" y="68"/>
                </a:cubicBezTo>
                <a:lnTo>
                  <a:pt x="412" y="66"/>
                </a:lnTo>
                <a:close/>
                <a:moveTo>
                  <a:pt x="405" y="63"/>
                </a:moveTo>
                <a:cubicBezTo>
                  <a:pt x="405" y="65"/>
                  <a:pt x="405" y="65"/>
                  <a:pt x="405" y="65"/>
                </a:cubicBezTo>
                <a:cubicBezTo>
                  <a:pt x="403" y="61"/>
                  <a:pt x="403" y="61"/>
                  <a:pt x="403" y="61"/>
                </a:cubicBezTo>
                <a:lnTo>
                  <a:pt x="405" y="63"/>
                </a:lnTo>
                <a:close/>
                <a:moveTo>
                  <a:pt x="422" y="119"/>
                </a:moveTo>
                <a:cubicBezTo>
                  <a:pt x="421" y="112"/>
                  <a:pt x="421" y="112"/>
                  <a:pt x="421" y="112"/>
                </a:cubicBezTo>
                <a:cubicBezTo>
                  <a:pt x="424" y="115"/>
                  <a:pt x="424" y="115"/>
                  <a:pt x="424" y="115"/>
                </a:cubicBezTo>
                <a:cubicBezTo>
                  <a:pt x="422" y="119"/>
                  <a:pt x="422" y="119"/>
                  <a:pt x="422" y="119"/>
                </a:cubicBezTo>
                <a:cubicBezTo>
                  <a:pt x="422" y="120"/>
                  <a:pt x="422" y="120"/>
                  <a:pt x="422" y="120"/>
                </a:cubicBezTo>
                <a:lnTo>
                  <a:pt x="422" y="119"/>
                </a:lnTo>
                <a:close/>
                <a:moveTo>
                  <a:pt x="388" y="134"/>
                </a:moveTo>
                <a:cubicBezTo>
                  <a:pt x="388" y="134"/>
                  <a:pt x="388" y="134"/>
                  <a:pt x="388" y="134"/>
                </a:cubicBezTo>
                <a:cubicBezTo>
                  <a:pt x="385" y="138"/>
                  <a:pt x="385" y="138"/>
                  <a:pt x="385" y="138"/>
                </a:cubicBezTo>
                <a:cubicBezTo>
                  <a:pt x="383" y="137"/>
                  <a:pt x="383" y="137"/>
                  <a:pt x="383" y="137"/>
                </a:cubicBezTo>
                <a:cubicBezTo>
                  <a:pt x="383" y="134"/>
                  <a:pt x="383" y="134"/>
                  <a:pt x="383" y="134"/>
                </a:cubicBezTo>
                <a:cubicBezTo>
                  <a:pt x="384" y="129"/>
                  <a:pt x="384" y="129"/>
                  <a:pt x="384" y="129"/>
                </a:cubicBezTo>
                <a:cubicBezTo>
                  <a:pt x="386" y="130"/>
                  <a:pt x="386" y="130"/>
                  <a:pt x="386" y="130"/>
                </a:cubicBezTo>
                <a:cubicBezTo>
                  <a:pt x="386" y="130"/>
                  <a:pt x="386" y="130"/>
                  <a:pt x="386" y="130"/>
                </a:cubicBezTo>
                <a:cubicBezTo>
                  <a:pt x="388" y="131"/>
                  <a:pt x="388" y="131"/>
                  <a:pt x="388" y="131"/>
                </a:cubicBezTo>
                <a:cubicBezTo>
                  <a:pt x="388" y="132"/>
                  <a:pt x="388" y="132"/>
                  <a:pt x="388" y="132"/>
                </a:cubicBezTo>
                <a:lnTo>
                  <a:pt x="388" y="134"/>
                </a:lnTo>
                <a:close/>
                <a:moveTo>
                  <a:pt x="379" y="125"/>
                </a:moveTo>
                <a:cubicBezTo>
                  <a:pt x="378" y="124"/>
                  <a:pt x="378" y="124"/>
                  <a:pt x="378" y="124"/>
                </a:cubicBezTo>
                <a:cubicBezTo>
                  <a:pt x="379" y="125"/>
                  <a:pt x="379" y="125"/>
                  <a:pt x="379" y="125"/>
                </a:cubicBezTo>
                <a:cubicBezTo>
                  <a:pt x="380" y="125"/>
                  <a:pt x="380" y="125"/>
                  <a:pt x="380" y="125"/>
                </a:cubicBezTo>
                <a:lnTo>
                  <a:pt x="379" y="125"/>
                </a:lnTo>
                <a:close/>
                <a:moveTo>
                  <a:pt x="356" y="103"/>
                </a:moveTo>
                <a:cubicBezTo>
                  <a:pt x="356" y="102"/>
                  <a:pt x="356" y="102"/>
                  <a:pt x="356" y="102"/>
                </a:cubicBezTo>
                <a:cubicBezTo>
                  <a:pt x="357" y="103"/>
                  <a:pt x="357" y="103"/>
                  <a:pt x="357" y="103"/>
                </a:cubicBezTo>
                <a:lnTo>
                  <a:pt x="356" y="103"/>
                </a:lnTo>
                <a:close/>
                <a:moveTo>
                  <a:pt x="353" y="102"/>
                </a:moveTo>
                <a:cubicBezTo>
                  <a:pt x="353" y="102"/>
                  <a:pt x="353" y="102"/>
                  <a:pt x="353" y="102"/>
                </a:cubicBezTo>
                <a:cubicBezTo>
                  <a:pt x="353" y="102"/>
                  <a:pt x="353" y="102"/>
                  <a:pt x="353" y="102"/>
                </a:cubicBezTo>
                <a:cubicBezTo>
                  <a:pt x="351" y="106"/>
                  <a:pt x="351" y="106"/>
                  <a:pt x="351" y="106"/>
                </a:cubicBezTo>
                <a:cubicBezTo>
                  <a:pt x="351" y="106"/>
                  <a:pt x="351" y="106"/>
                  <a:pt x="351" y="106"/>
                </a:cubicBezTo>
                <a:cubicBezTo>
                  <a:pt x="350" y="103"/>
                  <a:pt x="350" y="103"/>
                  <a:pt x="350" y="103"/>
                </a:cubicBezTo>
                <a:cubicBezTo>
                  <a:pt x="349" y="101"/>
                  <a:pt x="349" y="101"/>
                  <a:pt x="349" y="101"/>
                </a:cubicBezTo>
                <a:cubicBezTo>
                  <a:pt x="349" y="101"/>
                  <a:pt x="349" y="101"/>
                  <a:pt x="349" y="101"/>
                </a:cubicBezTo>
                <a:cubicBezTo>
                  <a:pt x="349" y="101"/>
                  <a:pt x="349" y="101"/>
                  <a:pt x="349" y="101"/>
                </a:cubicBezTo>
                <a:cubicBezTo>
                  <a:pt x="346" y="96"/>
                  <a:pt x="346" y="96"/>
                  <a:pt x="346" y="96"/>
                </a:cubicBezTo>
                <a:cubicBezTo>
                  <a:pt x="351" y="98"/>
                  <a:pt x="351" y="98"/>
                  <a:pt x="351" y="98"/>
                </a:cubicBezTo>
                <a:lnTo>
                  <a:pt x="353" y="102"/>
                </a:lnTo>
                <a:close/>
                <a:moveTo>
                  <a:pt x="348" y="102"/>
                </a:moveTo>
                <a:cubicBezTo>
                  <a:pt x="347" y="102"/>
                  <a:pt x="347" y="102"/>
                  <a:pt x="347" y="102"/>
                </a:cubicBezTo>
                <a:cubicBezTo>
                  <a:pt x="347" y="100"/>
                  <a:pt x="347" y="100"/>
                  <a:pt x="347" y="100"/>
                </a:cubicBezTo>
                <a:lnTo>
                  <a:pt x="348" y="102"/>
                </a:lnTo>
                <a:close/>
                <a:moveTo>
                  <a:pt x="344" y="117"/>
                </a:moveTo>
                <a:cubicBezTo>
                  <a:pt x="343" y="120"/>
                  <a:pt x="343" y="120"/>
                  <a:pt x="343" y="120"/>
                </a:cubicBezTo>
                <a:cubicBezTo>
                  <a:pt x="338" y="124"/>
                  <a:pt x="338" y="124"/>
                  <a:pt x="338" y="124"/>
                </a:cubicBezTo>
                <a:cubicBezTo>
                  <a:pt x="335" y="114"/>
                  <a:pt x="335" y="114"/>
                  <a:pt x="335" y="114"/>
                </a:cubicBezTo>
                <a:cubicBezTo>
                  <a:pt x="335" y="114"/>
                  <a:pt x="335" y="114"/>
                  <a:pt x="335" y="114"/>
                </a:cubicBezTo>
                <a:cubicBezTo>
                  <a:pt x="333" y="110"/>
                  <a:pt x="333" y="110"/>
                  <a:pt x="333" y="110"/>
                </a:cubicBezTo>
                <a:cubicBezTo>
                  <a:pt x="333" y="110"/>
                  <a:pt x="333" y="110"/>
                  <a:pt x="332" y="110"/>
                </a:cubicBezTo>
                <a:cubicBezTo>
                  <a:pt x="332" y="109"/>
                  <a:pt x="332" y="109"/>
                  <a:pt x="332" y="109"/>
                </a:cubicBezTo>
                <a:cubicBezTo>
                  <a:pt x="331" y="101"/>
                  <a:pt x="331" y="101"/>
                  <a:pt x="331" y="101"/>
                </a:cubicBezTo>
                <a:cubicBezTo>
                  <a:pt x="330" y="101"/>
                  <a:pt x="330" y="101"/>
                  <a:pt x="330" y="101"/>
                </a:cubicBezTo>
                <a:cubicBezTo>
                  <a:pt x="329" y="100"/>
                  <a:pt x="329" y="100"/>
                  <a:pt x="329" y="100"/>
                </a:cubicBezTo>
                <a:cubicBezTo>
                  <a:pt x="330" y="98"/>
                  <a:pt x="330" y="98"/>
                  <a:pt x="330" y="98"/>
                </a:cubicBezTo>
                <a:cubicBezTo>
                  <a:pt x="333" y="102"/>
                  <a:pt x="333" y="102"/>
                  <a:pt x="333" y="102"/>
                </a:cubicBezTo>
                <a:cubicBezTo>
                  <a:pt x="333" y="102"/>
                  <a:pt x="333" y="102"/>
                  <a:pt x="333" y="102"/>
                </a:cubicBezTo>
                <a:cubicBezTo>
                  <a:pt x="345" y="109"/>
                  <a:pt x="345" y="109"/>
                  <a:pt x="345" y="109"/>
                </a:cubicBezTo>
                <a:lnTo>
                  <a:pt x="344" y="117"/>
                </a:lnTo>
                <a:close/>
                <a:moveTo>
                  <a:pt x="317" y="75"/>
                </a:moveTo>
                <a:cubicBezTo>
                  <a:pt x="318" y="79"/>
                  <a:pt x="318" y="79"/>
                  <a:pt x="318" y="79"/>
                </a:cubicBezTo>
                <a:cubicBezTo>
                  <a:pt x="317" y="81"/>
                  <a:pt x="317" y="81"/>
                  <a:pt x="317" y="81"/>
                </a:cubicBezTo>
                <a:cubicBezTo>
                  <a:pt x="317" y="75"/>
                  <a:pt x="317" y="75"/>
                  <a:pt x="317" y="75"/>
                </a:cubicBezTo>
                <a:cubicBezTo>
                  <a:pt x="317" y="75"/>
                  <a:pt x="317" y="75"/>
                  <a:pt x="317" y="75"/>
                </a:cubicBezTo>
                <a:close/>
                <a:moveTo>
                  <a:pt x="316" y="91"/>
                </a:moveTo>
                <a:cubicBezTo>
                  <a:pt x="316" y="94"/>
                  <a:pt x="316" y="94"/>
                  <a:pt x="316" y="94"/>
                </a:cubicBezTo>
                <a:cubicBezTo>
                  <a:pt x="315" y="101"/>
                  <a:pt x="315" y="101"/>
                  <a:pt x="315" y="101"/>
                </a:cubicBezTo>
                <a:cubicBezTo>
                  <a:pt x="315" y="101"/>
                  <a:pt x="315" y="101"/>
                  <a:pt x="315" y="101"/>
                </a:cubicBezTo>
                <a:cubicBezTo>
                  <a:pt x="315" y="97"/>
                  <a:pt x="315" y="97"/>
                  <a:pt x="315" y="97"/>
                </a:cubicBezTo>
                <a:cubicBezTo>
                  <a:pt x="315" y="96"/>
                  <a:pt x="315" y="96"/>
                  <a:pt x="315" y="96"/>
                </a:cubicBezTo>
                <a:lnTo>
                  <a:pt x="316" y="91"/>
                </a:lnTo>
                <a:close/>
                <a:moveTo>
                  <a:pt x="305" y="150"/>
                </a:moveTo>
                <a:cubicBezTo>
                  <a:pt x="305" y="148"/>
                  <a:pt x="305" y="148"/>
                  <a:pt x="305" y="148"/>
                </a:cubicBezTo>
                <a:cubicBezTo>
                  <a:pt x="306" y="149"/>
                  <a:pt x="306" y="149"/>
                  <a:pt x="306" y="149"/>
                </a:cubicBezTo>
                <a:cubicBezTo>
                  <a:pt x="306" y="149"/>
                  <a:pt x="306" y="149"/>
                  <a:pt x="307" y="150"/>
                </a:cubicBezTo>
                <a:cubicBezTo>
                  <a:pt x="309" y="151"/>
                  <a:pt x="309" y="151"/>
                  <a:pt x="309" y="151"/>
                </a:cubicBezTo>
                <a:cubicBezTo>
                  <a:pt x="310" y="154"/>
                  <a:pt x="310" y="154"/>
                  <a:pt x="310" y="154"/>
                </a:cubicBezTo>
                <a:cubicBezTo>
                  <a:pt x="304" y="153"/>
                  <a:pt x="304" y="153"/>
                  <a:pt x="304" y="153"/>
                </a:cubicBezTo>
                <a:cubicBezTo>
                  <a:pt x="305" y="151"/>
                  <a:pt x="305" y="151"/>
                  <a:pt x="305" y="151"/>
                </a:cubicBezTo>
                <a:cubicBezTo>
                  <a:pt x="305" y="151"/>
                  <a:pt x="305" y="150"/>
                  <a:pt x="305" y="150"/>
                </a:cubicBezTo>
                <a:close/>
                <a:moveTo>
                  <a:pt x="319" y="175"/>
                </a:moveTo>
                <a:cubicBezTo>
                  <a:pt x="320" y="170"/>
                  <a:pt x="320" y="170"/>
                  <a:pt x="320" y="170"/>
                </a:cubicBezTo>
                <a:cubicBezTo>
                  <a:pt x="320" y="170"/>
                  <a:pt x="320" y="170"/>
                  <a:pt x="320" y="170"/>
                </a:cubicBezTo>
                <a:cubicBezTo>
                  <a:pt x="320" y="166"/>
                  <a:pt x="320" y="166"/>
                  <a:pt x="320" y="166"/>
                </a:cubicBezTo>
                <a:cubicBezTo>
                  <a:pt x="320" y="165"/>
                  <a:pt x="320" y="165"/>
                  <a:pt x="319" y="165"/>
                </a:cubicBezTo>
                <a:cubicBezTo>
                  <a:pt x="319" y="165"/>
                  <a:pt x="319" y="165"/>
                  <a:pt x="319" y="165"/>
                </a:cubicBezTo>
                <a:cubicBezTo>
                  <a:pt x="322" y="161"/>
                  <a:pt x="322" y="161"/>
                  <a:pt x="322" y="161"/>
                </a:cubicBezTo>
                <a:cubicBezTo>
                  <a:pt x="324" y="163"/>
                  <a:pt x="324" y="163"/>
                  <a:pt x="324" y="163"/>
                </a:cubicBezTo>
                <a:cubicBezTo>
                  <a:pt x="331" y="168"/>
                  <a:pt x="331" y="168"/>
                  <a:pt x="331" y="168"/>
                </a:cubicBezTo>
                <a:cubicBezTo>
                  <a:pt x="331" y="169"/>
                  <a:pt x="331" y="169"/>
                  <a:pt x="331" y="169"/>
                </a:cubicBezTo>
                <a:cubicBezTo>
                  <a:pt x="330" y="177"/>
                  <a:pt x="330" y="177"/>
                  <a:pt x="330" y="177"/>
                </a:cubicBezTo>
                <a:cubicBezTo>
                  <a:pt x="330" y="177"/>
                  <a:pt x="330" y="178"/>
                  <a:pt x="331" y="178"/>
                </a:cubicBezTo>
                <a:cubicBezTo>
                  <a:pt x="332" y="183"/>
                  <a:pt x="332" y="183"/>
                  <a:pt x="332" y="183"/>
                </a:cubicBezTo>
                <a:cubicBezTo>
                  <a:pt x="332" y="183"/>
                  <a:pt x="332" y="183"/>
                  <a:pt x="332" y="184"/>
                </a:cubicBezTo>
                <a:cubicBezTo>
                  <a:pt x="335" y="188"/>
                  <a:pt x="335" y="188"/>
                  <a:pt x="335" y="188"/>
                </a:cubicBezTo>
                <a:cubicBezTo>
                  <a:pt x="340" y="202"/>
                  <a:pt x="340" y="202"/>
                  <a:pt x="340" y="202"/>
                </a:cubicBezTo>
                <a:cubicBezTo>
                  <a:pt x="338" y="202"/>
                  <a:pt x="338" y="202"/>
                  <a:pt x="338" y="202"/>
                </a:cubicBezTo>
                <a:cubicBezTo>
                  <a:pt x="336" y="202"/>
                  <a:pt x="336" y="202"/>
                  <a:pt x="336" y="202"/>
                </a:cubicBezTo>
                <a:cubicBezTo>
                  <a:pt x="332" y="198"/>
                  <a:pt x="332" y="198"/>
                  <a:pt x="332" y="198"/>
                </a:cubicBezTo>
                <a:cubicBezTo>
                  <a:pt x="321" y="180"/>
                  <a:pt x="321" y="180"/>
                  <a:pt x="321" y="180"/>
                </a:cubicBezTo>
                <a:lnTo>
                  <a:pt x="319" y="175"/>
                </a:lnTo>
                <a:close/>
                <a:moveTo>
                  <a:pt x="321" y="342"/>
                </a:moveTo>
                <a:cubicBezTo>
                  <a:pt x="326" y="335"/>
                  <a:pt x="326" y="335"/>
                  <a:pt x="326" y="335"/>
                </a:cubicBezTo>
                <a:cubicBezTo>
                  <a:pt x="326" y="335"/>
                  <a:pt x="326" y="335"/>
                  <a:pt x="326" y="335"/>
                </a:cubicBezTo>
                <a:cubicBezTo>
                  <a:pt x="330" y="327"/>
                  <a:pt x="330" y="327"/>
                  <a:pt x="330" y="327"/>
                </a:cubicBezTo>
                <a:cubicBezTo>
                  <a:pt x="348" y="296"/>
                  <a:pt x="348" y="296"/>
                  <a:pt x="348" y="296"/>
                </a:cubicBezTo>
                <a:cubicBezTo>
                  <a:pt x="355" y="289"/>
                  <a:pt x="355" y="289"/>
                  <a:pt x="355" y="289"/>
                </a:cubicBezTo>
                <a:cubicBezTo>
                  <a:pt x="357" y="293"/>
                  <a:pt x="357" y="293"/>
                  <a:pt x="357" y="293"/>
                </a:cubicBezTo>
                <a:cubicBezTo>
                  <a:pt x="356" y="303"/>
                  <a:pt x="356" y="303"/>
                  <a:pt x="356" y="303"/>
                </a:cubicBezTo>
                <a:cubicBezTo>
                  <a:pt x="353" y="315"/>
                  <a:pt x="353" y="315"/>
                  <a:pt x="353" y="315"/>
                </a:cubicBezTo>
                <a:cubicBezTo>
                  <a:pt x="350" y="327"/>
                  <a:pt x="350" y="327"/>
                  <a:pt x="350" y="327"/>
                </a:cubicBezTo>
                <a:cubicBezTo>
                  <a:pt x="341" y="352"/>
                  <a:pt x="341" y="352"/>
                  <a:pt x="341" y="352"/>
                </a:cubicBezTo>
                <a:cubicBezTo>
                  <a:pt x="341" y="353"/>
                  <a:pt x="341" y="354"/>
                  <a:pt x="340" y="355"/>
                </a:cubicBezTo>
                <a:cubicBezTo>
                  <a:pt x="335" y="381"/>
                  <a:pt x="335" y="381"/>
                  <a:pt x="335" y="381"/>
                </a:cubicBezTo>
                <a:cubicBezTo>
                  <a:pt x="335" y="382"/>
                  <a:pt x="335" y="382"/>
                  <a:pt x="335" y="382"/>
                </a:cubicBezTo>
                <a:cubicBezTo>
                  <a:pt x="335" y="383"/>
                  <a:pt x="335" y="383"/>
                  <a:pt x="335" y="383"/>
                </a:cubicBezTo>
                <a:cubicBezTo>
                  <a:pt x="328" y="369"/>
                  <a:pt x="328" y="369"/>
                  <a:pt x="328" y="369"/>
                </a:cubicBezTo>
                <a:cubicBezTo>
                  <a:pt x="323" y="357"/>
                  <a:pt x="323" y="357"/>
                  <a:pt x="323" y="357"/>
                </a:cubicBezTo>
                <a:cubicBezTo>
                  <a:pt x="323" y="357"/>
                  <a:pt x="323" y="357"/>
                  <a:pt x="323" y="357"/>
                </a:cubicBezTo>
                <a:cubicBezTo>
                  <a:pt x="319" y="347"/>
                  <a:pt x="319" y="347"/>
                  <a:pt x="319" y="347"/>
                </a:cubicBezTo>
                <a:lnTo>
                  <a:pt x="321" y="342"/>
                </a:lnTo>
                <a:close/>
                <a:moveTo>
                  <a:pt x="417" y="258"/>
                </a:moveTo>
                <a:cubicBezTo>
                  <a:pt x="421" y="259"/>
                  <a:pt x="421" y="259"/>
                  <a:pt x="421" y="259"/>
                </a:cubicBezTo>
                <a:cubicBezTo>
                  <a:pt x="421" y="259"/>
                  <a:pt x="421" y="259"/>
                  <a:pt x="421" y="259"/>
                </a:cubicBezTo>
                <a:cubicBezTo>
                  <a:pt x="430" y="257"/>
                  <a:pt x="430" y="257"/>
                  <a:pt x="430" y="257"/>
                </a:cubicBezTo>
                <a:cubicBezTo>
                  <a:pt x="423" y="260"/>
                  <a:pt x="423" y="260"/>
                  <a:pt x="423" y="260"/>
                </a:cubicBezTo>
                <a:cubicBezTo>
                  <a:pt x="417" y="260"/>
                  <a:pt x="417" y="260"/>
                  <a:pt x="417" y="260"/>
                </a:cubicBezTo>
                <a:cubicBezTo>
                  <a:pt x="413" y="259"/>
                  <a:pt x="413" y="259"/>
                  <a:pt x="413" y="259"/>
                </a:cubicBezTo>
                <a:lnTo>
                  <a:pt x="417" y="258"/>
                </a:lnTo>
                <a:close/>
                <a:moveTo>
                  <a:pt x="426" y="261"/>
                </a:moveTo>
                <a:cubicBezTo>
                  <a:pt x="435" y="257"/>
                  <a:pt x="435" y="257"/>
                  <a:pt x="435" y="257"/>
                </a:cubicBezTo>
                <a:cubicBezTo>
                  <a:pt x="438" y="257"/>
                  <a:pt x="438" y="257"/>
                  <a:pt x="438" y="257"/>
                </a:cubicBezTo>
                <a:cubicBezTo>
                  <a:pt x="435" y="259"/>
                  <a:pt x="435" y="259"/>
                  <a:pt x="435" y="259"/>
                </a:cubicBezTo>
                <a:cubicBezTo>
                  <a:pt x="434" y="259"/>
                  <a:pt x="434" y="259"/>
                  <a:pt x="434" y="259"/>
                </a:cubicBezTo>
                <a:cubicBezTo>
                  <a:pt x="434" y="259"/>
                  <a:pt x="434" y="259"/>
                  <a:pt x="434" y="259"/>
                </a:cubicBezTo>
                <a:cubicBezTo>
                  <a:pt x="434" y="259"/>
                  <a:pt x="434" y="259"/>
                  <a:pt x="434" y="259"/>
                </a:cubicBezTo>
                <a:cubicBezTo>
                  <a:pt x="434" y="259"/>
                  <a:pt x="434" y="259"/>
                  <a:pt x="434" y="259"/>
                </a:cubicBezTo>
                <a:cubicBezTo>
                  <a:pt x="434" y="259"/>
                  <a:pt x="434" y="259"/>
                  <a:pt x="434" y="259"/>
                </a:cubicBezTo>
                <a:cubicBezTo>
                  <a:pt x="432" y="260"/>
                  <a:pt x="432" y="260"/>
                  <a:pt x="432" y="260"/>
                </a:cubicBezTo>
                <a:cubicBezTo>
                  <a:pt x="428" y="260"/>
                  <a:pt x="428" y="260"/>
                  <a:pt x="428" y="260"/>
                </a:cubicBezTo>
                <a:cubicBezTo>
                  <a:pt x="427" y="260"/>
                  <a:pt x="427" y="260"/>
                  <a:pt x="427" y="260"/>
                </a:cubicBezTo>
                <a:lnTo>
                  <a:pt x="426" y="261"/>
                </a:lnTo>
                <a:close/>
                <a:moveTo>
                  <a:pt x="447" y="258"/>
                </a:moveTo>
                <a:cubicBezTo>
                  <a:pt x="442" y="257"/>
                  <a:pt x="442" y="257"/>
                  <a:pt x="442" y="257"/>
                </a:cubicBezTo>
                <a:cubicBezTo>
                  <a:pt x="447" y="256"/>
                  <a:pt x="447" y="256"/>
                  <a:pt x="447" y="256"/>
                </a:cubicBezTo>
                <a:cubicBezTo>
                  <a:pt x="447" y="256"/>
                  <a:pt x="447" y="256"/>
                  <a:pt x="447" y="256"/>
                </a:cubicBezTo>
                <a:cubicBezTo>
                  <a:pt x="451" y="253"/>
                  <a:pt x="451" y="253"/>
                  <a:pt x="451" y="253"/>
                </a:cubicBezTo>
                <a:cubicBezTo>
                  <a:pt x="452" y="252"/>
                  <a:pt x="452" y="252"/>
                  <a:pt x="452" y="252"/>
                </a:cubicBezTo>
                <a:cubicBezTo>
                  <a:pt x="458" y="251"/>
                  <a:pt x="458" y="251"/>
                  <a:pt x="458" y="251"/>
                </a:cubicBezTo>
                <a:cubicBezTo>
                  <a:pt x="457" y="252"/>
                  <a:pt x="457" y="252"/>
                  <a:pt x="457" y="252"/>
                </a:cubicBezTo>
                <a:cubicBezTo>
                  <a:pt x="454" y="255"/>
                  <a:pt x="454" y="255"/>
                  <a:pt x="454" y="255"/>
                </a:cubicBezTo>
                <a:cubicBezTo>
                  <a:pt x="448" y="258"/>
                  <a:pt x="448" y="258"/>
                  <a:pt x="448" y="258"/>
                </a:cubicBezTo>
                <a:lnTo>
                  <a:pt x="447" y="258"/>
                </a:lnTo>
                <a:close/>
                <a:moveTo>
                  <a:pt x="472" y="246"/>
                </a:moveTo>
                <a:cubicBezTo>
                  <a:pt x="465" y="248"/>
                  <a:pt x="465" y="248"/>
                  <a:pt x="465" y="248"/>
                </a:cubicBezTo>
                <a:cubicBezTo>
                  <a:pt x="467" y="246"/>
                  <a:pt x="467" y="246"/>
                  <a:pt x="467" y="246"/>
                </a:cubicBezTo>
                <a:cubicBezTo>
                  <a:pt x="471" y="245"/>
                  <a:pt x="471" y="245"/>
                  <a:pt x="471" y="245"/>
                </a:cubicBezTo>
                <a:cubicBezTo>
                  <a:pt x="471" y="245"/>
                  <a:pt x="472" y="245"/>
                  <a:pt x="472" y="245"/>
                </a:cubicBezTo>
                <a:cubicBezTo>
                  <a:pt x="477" y="242"/>
                  <a:pt x="477" y="242"/>
                  <a:pt x="477" y="242"/>
                </a:cubicBezTo>
                <a:lnTo>
                  <a:pt x="472" y="246"/>
                </a:lnTo>
                <a:close/>
                <a:moveTo>
                  <a:pt x="486" y="235"/>
                </a:moveTo>
                <a:cubicBezTo>
                  <a:pt x="487" y="235"/>
                  <a:pt x="487" y="235"/>
                  <a:pt x="487" y="235"/>
                </a:cubicBezTo>
                <a:cubicBezTo>
                  <a:pt x="484" y="236"/>
                  <a:pt x="484" y="236"/>
                  <a:pt x="484" y="236"/>
                </a:cubicBezTo>
                <a:lnTo>
                  <a:pt x="486" y="235"/>
                </a:lnTo>
                <a:close/>
                <a:moveTo>
                  <a:pt x="487" y="226"/>
                </a:moveTo>
                <a:cubicBezTo>
                  <a:pt x="490" y="224"/>
                  <a:pt x="490" y="224"/>
                  <a:pt x="490" y="224"/>
                </a:cubicBezTo>
                <a:cubicBezTo>
                  <a:pt x="494" y="223"/>
                  <a:pt x="494" y="223"/>
                  <a:pt x="494" y="223"/>
                </a:cubicBezTo>
                <a:cubicBezTo>
                  <a:pt x="487" y="227"/>
                  <a:pt x="487" y="227"/>
                  <a:pt x="487" y="227"/>
                </a:cubicBezTo>
                <a:cubicBezTo>
                  <a:pt x="486" y="227"/>
                  <a:pt x="486" y="227"/>
                  <a:pt x="486" y="227"/>
                </a:cubicBezTo>
                <a:lnTo>
                  <a:pt x="487" y="226"/>
                </a:lnTo>
                <a:close/>
                <a:moveTo>
                  <a:pt x="478" y="217"/>
                </a:moveTo>
                <a:cubicBezTo>
                  <a:pt x="482" y="227"/>
                  <a:pt x="482" y="227"/>
                  <a:pt x="482" y="227"/>
                </a:cubicBezTo>
                <a:cubicBezTo>
                  <a:pt x="482" y="229"/>
                  <a:pt x="482" y="229"/>
                  <a:pt x="482" y="229"/>
                </a:cubicBezTo>
                <a:cubicBezTo>
                  <a:pt x="482" y="229"/>
                  <a:pt x="482" y="229"/>
                  <a:pt x="482" y="229"/>
                </a:cubicBezTo>
                <a:cubicBezTo>
                  <a:pt x="469" y="239"/>
                  <a:pt x="469" y="239"/>
                  <a:pt x="469" y="239"/>
                </a:cubicBezTo>
                <a:cubicBezTo>
                  <a:pt x="469" y="240"/>
                  <a:pt x="469" y="240"/>
                  <a:pt x="469" y="240"/>
                </a:cubicBezTo>
                <a:cubicBezTo>
                  <a:pt x="467" y="243"/>
                  <a:pt x="467" y="243"/>
                  <a:pt x="467" y="243"/>
                </a:cubicBezTo>
                <a:cubicBezTo>
                  <a:pt x="467" y="243"/>
                  <a:pt x="467" y="243"/>
                  <a:pt x="467" y="243"/>
                </a:cubicBezTo>
                <a:cubicBezTo>
                  <a:pt x="466" y="244"/>
                  <a:pt x="466" y="244"/>
                  <a:pt x="466" y="244"/>
                </a:cubicBezTo>
                <a:cubicBezTo>
                  <a:pt x="462" y="244"/>
                  <a:pt x="462" y="244"/>
                  <a:pt x="462" y="244"/>
                </a:cubicBezTo>
                <a:cubicBezTo>
                  <a:pt x="462" y="244"/>
                  <a:pt x="462" y="244"/>
                  <a:pt x="462" y="244"/>
                </a:cubicBezTo>
                <a:cubicBezTo>
                  <a:pt x="456" y="248"/>
                  <a:pt x="456" y="248"/>
                  <a:pt x="456" y="248"/>
                </a:cubicBezTo>
                <a:cubicBezTo>
                  <a:pt x="460" y="243"/>
                  <a:pt x="460" y="243"/>
                  <a:pt x="460" y="243"/>
                </a:cubicBezTo>
                <a:cubicBezTo>
                  <a:pt x="460" y="243"/>
                  <a:pt x="460" y="243"/>
                  <a:pt x="460" y="243"/>
                </a:cubicBezTo>
                <a:cubicBezTo>
                  <a:pt x="461" y="239"/>
                  <a:pt x="461" y="239"/>
                  <a:pt x="461" y="239"/>
                </a:cubicBezTo>
                <a:cubicBezTo>
                  <a:pt x="461" y="238"/>
                  <a:pt x="461" y="238"/>
                  <a:pt x="461" y="238"/>
                </a:cubicBezTo>
                <a:cubicBezTo>
                  <a:pt x="472" y="217"/>
                  <a:pt x="472" y="217"/>
                  <a:pt x="472" y="217"/>
                </a:cubicBezTo>
                <a:cubicBezTo>
                  <a:pt x="475" y="218"/>
                  <a:pt x="475" y="218"/>
                  <a:pt x="475" y="218"/>
                </a:cubicBezTo>
                <a:cubicBezTo>
                  <a:pt x="475" y="217"/>
                  <a:pt x="475" y="217"/>
                  <a:pt x="475" y="217"/>
                </a:cubicBezTo>
                <a:cubicBezTo>
                  <a:pt x="473" y="216"/>
                  <a:pt x="473" y="216"/>
                  <a:pt x="473" y="216"/>
                </a:cubicBezTo>
                <a:cubicBezTo>
                  <a:pt x="475" y="213"/>
                  <a:pt x="475" y="213"/>
                  <a:pt x="475" y="213"/>
                </a:cubicBezTo>
                <a:cubicBezTo>
                  <a:pt x="475" y="213"/>
                  <a:pt x="475" y="213"/>
                  <a:pt x="475" y="213"/>
                </a:cubicBezTo>
                <a:lnTo>
                  <a:pt x="478" y="217"/>
                </a:lnTo>
                <a:close/>
                <a:moveTo>
                  <a:pt x="473" y="212"/>
                </a:moveTo>
                <a:cubicBezTo>
                  <a:pt x="469" y="215"/>
                  <a:pt x="469" y="215"/>
                  <a:pt x="469" y="215"/>
                </a:cubicBezTo>
                <a:cubicBezTo>
                  <a:pt x="466" y="214"/>
                  <a:pt x="466" y="214"/>
                  <a:pt x="466" y="214"/>
                </a:cubicBezTo>
                <a:cubicBezTo>
                  <a:pt x="469" y="211"/>
                  <a:pt x="469" y="211"/>
                  <a:pt x="469" y="211"/>
                </a:cubicBezTo>
                <a:cubicBezTo>
                  <a:pt x="470" y="211"/>
                  <a:pt x="470" y="211"/>
                  <a:pt x="470" y="211"/>
                </a:cubicBezTo>
                <a:cubicBezTo>
                  <a:pt x="474" y="210"/>
                  <a:pt x="474" y="210"/>
                  <a:pt x="474" y="210"/>
                </a:cubicBezTo>
                <a:cubicBezTo>
                  <a:pt x="474" y="211"/>
                  <a:pt x="474" y="211"/>
                  <a:pt x="474" y="211"/>
                </a:cubicBezTo>
                <a:lnTo>
                  <a:pt x="473" y="212"/>
                </a:lnTo>
                <a:close/>
                <a:moveTo>
                  <a:pt x="472" y="209"/>
                </a:moveTo>
                <a:cubicBezTo>
                  <a:pt x="471" y="209"/>
                  <a:pt x="471" y="209"/>
                  <a:pt x="471" y="209"/>
                </a:cubicBezTo>
                <a:cubicBezTo>
                  <a:pt x="472" y="209"/>
                  <a:pt x="472" y="209"/>
                  <a:pt x="472" y="209"/>
                </a:cubicBezTo>
                <a:close/>
                <a:moveTo>
                  <a:pt x="461" y="214"/>
                </a:moveTo>
                <a:cubicBezTo>
                  <a:pt x="458" y="216"/>
                  <a:pt x="458" y="216"/>
                  <a:pt x="458" y="216"/>
                </a:cubicBezTo>
                <a:cubicBezTo>
                  <a:pt x="456" y="216"/>
                  <a:pt x="456" y="216"/>
                  <a:pt x="456" y="216"/>
                </a:cubicBezTo>
                <a:cubicBezTo>
                  <a:pt x="456" y="214"/>
                  <a:pt x="456" y="214"/>
                  <a:pt x="456" y="214"/>
                </a:cubicBezTo>
                <a:lnTo>
                  <a:pt x="461" y="214"/>
                </a:lnTo>
                <a:close/>
                <a:moveTo>
                  <a:pt x="451" y="207"/>
                </a:moveTo>
                <a:cubicBezTo>
                  <a:pt x="453" y="206"/>
                  <a:pt x="453" y="206"/>
                  <a:pt x="453" y="206"/>
                </a:cubicBezTo>
                <a:cubicBezTo>
                  <a:pt x="455" y="213"/>
                  <a:pt x="455" y="213"/>
                  <a:pt x="455" y="213"/>
                </a:cubicBezTo>
                <a:cubicBezTo>
                  <a:pt x="449" y="213"/>
                  <a:pt x="449" y="213"/>
                  <a:pt x="449" y="213"/>
                </a:cubicBezTo>
                <a:cubicBezTo>
                  <a:pt x="449" y="213"/>
                  <a:pt x="449" y="213"/>
                  <a:pt x="449" y="213"/>
                </a:cubicBezTo>
                <a:cubicBezTo>
                  <a:pt x="448" y="212"/>
                  <a:pt x="448" y="212"/>
                  <a:pt x="448" y="212"/>
                </a:cubicBezTo>
                <a:cubicBezTo>
                  <a:pt x="447" y="213"/>
                  <a:pt x="447" y="213"/>
                  <a:pt x="447" y="213"/>
                </a:cubicBezTo>
                <a:cubicBezTo>
                  <a:pt x="446" y="213"/>
                  <a:pt x="446" y="213"/>
                  <a:pt x="446" y="213"/>
                </a:cubicBezTo>
                <a:cubicBezTo>
                  <a:pt x="446" y="213"/>
                  <a:pt x="446" y="213"/>
                  <a:pt x="446" y="213"/>
                </a:cubicBezTo>
                <a:cubicBezTo>
                  <a:pt x="445" y="212"/>
                  <a:pt x="445" y="212"/>
                  <a:pt x="445" y="212"/>
                </a:cubicBezTo>
                <a:cubicBezTo>
                  <a:pt x="449" y="211"/>
                  <a:pt x="449" y="211"/>
                  <a:pt x="449" y="211"/>
                </a:cubicBezTo>
                <a:cubicBezTo>
                  <a:pt x="449" y="211"/>
                  <a:pt x="449" y="211"/>
                  <a:pt x="449" y="211"/>
                </a:cubicBezTo>
                <a:cubicBezTo>
                  <a:pt x="453" y="209"/>
                  <a:pt x="453" y="209"/>
                  <a:pt x="453" y="209"/>
                </a:cubicBezTo>
                <a:cubicBezTo>
                  <a:pt x="452" y="208"/>
                  <a:pt x="452" y="208"/>
                  <a:pt x="452" y="208"/>
                </a:cubicBezTo>
                <a:cubicBezTo>
                  <a:pt x="448" y="210"/>
                  <a:pt x="448" y="210"/>
                  <a:pt x="448" y="210"/>
                </a:cubicBezTo>
                <a:cubicBezTo>
                  <a:pt x="445" y="211"/>
                  <a:pt x="445" y="211"/>
                  <a:pt x="445" y="211"/>
                </a:cubicBezTo>
                <a:lnTo>
                  <a:pt x="451" y="207"/>
                </a:lnTo>
                <a:close/>
                <a:moveTo>
                  <a:pt x="439" y="213"/>
                </a:moveTo>
                <a:cubicBezTo>
                  <a:pt x="437" y="213"/>
                  <a:pt x="437" y="213"/>
                  <a:pt x="437" y="213"/>
                </a:cubicBezTo>
                <a:cubicBezTo>
                  <a:pt x="440" y="213"/>
                  <a:pt x="440" y="213"/>
                  <a:pt x="440" y="213"/>
                </a:cubicBezTo>
                <a:lnTo>
                  <a:pt x="439" y="213"/>
                </a:lnTo>
                <a:close/>
                <a:moveTo>
                  <a:pt x="427" y="213"/>
                </a:moveTo>
                <a:cubicBezTo>
                  <a:pt x="431" y="214"/>
                  <a:pt x="431" y="214"/>
                  <a:pt x="431" y="214"/>
                </a:cubicBezTo>
                <a:cubicBezTo>
                  <a:pt x="431" y="214"/>
                  <a:pt x="432" y="214"/>
                  <a:pt x="432" y="214"/>
                </a:cubicBezTo>
                <a:cubicBezTo>
                  <a:pt x="432" y="214"/>
                  <a:pt x="432" y="214"/>
                  <a:pt x="432" y="214"/>
                </a:cubicBezTo>
                <a:cubicBezTo>
                  <a:pt x="437" y="215"/>
                  <a:pt x="437" y="215"/>
                  <a:pt x="437" y="215"/>
                </a:cubicBezTo>
                <a:cubicBezTo>
                  <a:pt x="430" y="223"/>
                  <a:pt x="430" y="223"/>
                  <a:pt x="430" y="223"/>
                </a:cubicBezTo>
                <a:cubicBezTo>
                  <a:pt x="427" y="225"/>
                  <a:pt x="427" y="225"/>
                  <a:pt x="427" y="225"/>
                </a:cubicBezTo>
                <a:cubicBezTo>
                  <a:pt x="424" y="225"/>
                  <a:pt x="424" y="225"/>
                  <a:pt x="424" y="225"/>
                </a:cubicBezTo>
                <a:cubicBezTo>
                  <a:pt x="415" y="227"/>
                  <a:pt x="415" y="227"/>
                  <a:pt x="415" y="227"/>
                </a:cubicBezTo>
                <a:cubicBezTo>
                  <a:pt x="415" y="227"/>
                  <a:pt x="415" y="227"/>
                  <a:pt x="415" y="227"/>
                </a:cubicBezTo>
                <a:cubicBezTo>
                  <a:pt x="411" y="228"/>
                  <a:pt x="411" y="228"/>
                  <a:pt x="411" y="228"/>
                </a:cubicBezTo>
                <a:cubicBezTo>
                  <a:pt x="412" y="225"/>
                  <a:pt x="412" y="225"/>
                  <a:pt x="412" y="225"/>
                </a:cubicBezTo>
                <a:cubicBezTo>
                  <a:pt x="412" y="225"/>
                  <a:pt x="412" y="224"/>
                  <a:pt x="412" y="224"/>
                </a:cubicBezTo>
                <a:cubicBezTo>
                  <a:pt x="414" y="213"/>
                  <a:pt x="414" y="213"/>
                  <a:pt x="414" y="213"/>
                </a:cubicBezTo>
                <a:cubicBezTo>
                  <a:pt x="414" y="213"/>
                  <a:pt x="414" y="213"/>
                  <a:pt x="414" y="213"/>
                </a:cubicBezTo>
                <a:cubicBezTo>
                  <a:pt x="418" y="213"/>
                  <a:pt x="418" y="213"/>
                  <a:pt x="418" y="213"/>
                </a:cubicBezTo>
                <a:cubicBezTo>
                  <a:pt x="423" y="213"/>
                  <a:pt x="423" y="213"/>
                  <a:pt x="423" y="213"/>
                </a:cubicBezTo>
                <a:lnTo>
                  <a:pt x="427" y="213"/>
                </a:lnTo>
                <a:close/>
                <a:moveTo>
                  <a:pt x="421" y="208"/>
                </a:moveTo>
                <a:cubicBezTo>
                  <a:pt x="418" y="211"/>
                  <a:pt x="418" y="211"/>
                  <a:pt x="418" y="211"/>
                </a:cubicBezTo>
                <a:cubicBezTo>
                  <a:pt x="414" y="212"/>
                  <a:pt x="414" y="212"/>
                  <a:pt x="414" y="212"/>
                </a:cubicBezTo>
                <a:cubicBezTo>
                  <a:pt x="416" y="202"/>
                  <a:pt x="416" y="202"/>
                  <a:pt x="416" y="202"/>
                </a:cubicBezTo>
                <a:cubicBezTo>
                  <a:pt x="420" y="202"/>
                  <a:pt x="420" y="202"/>
                  <a:pt x="420" y="202"/>
                </a:cubicBezTo>
                <a:cubicBezTo>
                  <a:pt x="425" y="202"/>
                  <a:pt x="425" y="202"/>
                  <a:pt x="425" y="202"/>
                </a:cubicBezTo>
                <a:cubicBezTo>
                  <a:pt x="426" y="202"/>
                  <a:pt x="426" y="202"/>
                  <a:pt x="426" y="202"/>
                </a:cubicBezTo>
                <a:lnTo>
                  <a:pt x="421" y="208"/>
                </a:lnTo>
                <a:close/>
                <a:moveTo>
                  <a:pt x="422" y="183"/>
                </a:moveTo>
                <a:cubicBezTo>
                  <a:pt x="422" y="183"/>
                  <a:pt x="422" y="183"/>
                  <a:pt x="422" y="183"/>
                </a:cubicBezTo>
                <a:cubicBezTo>
                  <a:pt x="429" y="176"/>
                  <a:pt x="429" y="176"/>
                  <a:pt x="429" y="176"/>
                </a:cubicBezTo>
                <a:cubicBezTo>
                  <a:pt x="429" y="177"/>
                  <a:pt x="429" y="177"/>
                  <a:pt x="429" y="177"/>
                </a:cubicBezTo>
                <a:cubicBezTo>
                  <a:pt x="432" y="185"/>
                  <a:pt x="432" y="185"/>
                  <a:pt x="432" y="185"/>
                </a:cubicBezTo>
                <a:cubicBezTo>
                  <a:pt x="430" y="194"/>
                  <a:pt x="430" y="194"/>
                  <a:pt x="430" y="194"/>
                </a:cubicBezTo>
                <a:cubicBezTo>
                  <a:pt x="428" y="193"/>
                  <a:pt x="428" y="193"/>
                  <a:pt x="428" y="193"/>
                </a:cubicBezTo>
                <a:cubicBezTo>
                  <a:pt x="427" y="193"/>
                  <a:pt x="427" y="193"/>
                  <a:pt x="427" y="193"/>
                </a:cubicBezTo>
                <a:cubicBezTo>
                  <a:pt x="423" y="194"/>
                  <a:pt x="423" y="194"/>
                  <a:pt x="423" y="194"/>
                </a:cubicBezTo>
                <a:cubicBezTo>
                  <a:pt x="423" y="194"/>
                  <a:pt x="423" y="194"/>
                  <a:pt x="423" y="194"/>
                </a:cubicBezTo>
                <a:cubicBezTo>
                  <a:pt x="420" y="196"/>
                  <a:pt x="420" y="196"/>
                  <a:pt x="420" y="196"/>
                </a:cubicBezTo>
                <a:cubicBezTo>
                  <a:pt x="424" y="189"/>
                  <a:pt x="424" y="189"/>
                  <a:pt x="424" y="189"/>
                </a:cubicBezTo>
                <a:cubicBezTo>
                  <a:pt x="426" y="185"/>
                  <a:pt x="426" y="185"/>
                  <a:pt x="426" y="185"/>
                </a:cubicBezTo>
                <a:cubicBezTo>
                  <a:pt x="425" y="185"/>
                  <a:pt x="425" y="185"/>
                  <a:pt x="425" y="185"/>
                </a:cubicBezTo>
                <a:cubicBezTo>
                  <a:pt x="423" y="188"/>
                  <a:pt x="423" y="188"/>
                  <a:pt x="423" y="188"/>
                </a:cubicBezTo>
                <a:cubicBezTo>
                  <a:pt x="418" y="195"/>
                  <a:pt x="418" y="195"/>
                  <a:pt x="418" y="195"/>
                </a:cubicBezTo>
                <a:cubicBezTo>
                  <a:pt x="416" y="196"/>
                  <a:pt x="416" y="196"/>
                  <a:pt x="416" y="196"/>
                </a:cubicBezTo>
                <a:cubicBezTo>
                  <a:pt x="418" y="184"/>
                  <a:pt x="418" y="184"/>
                  <a:pt x="418" y="184"/>
                </a:cubicBezTo>
                <a:lnTo>
                  <a:pt x="422" y="183"/>
                </a:lnTo>
                <a:close/>
                <a:moveTo>
                  <a:pt x="429" y="148"/>
                </a:moveTo>
                <a:cubicBezTo>
                  <a:pt x="429" y="148"/>
                  <a:pt x="429" y="148"/>
                  <a:pt x="429" y="148"/>
                </a:cubicBezTo>
                <a:cubicBezTo>
                  <a:pt x="429" y="148"/>
                  <a:pt x="429" y="148"/>
                  <a:pt x="429" y="148"/>
                </a:cubicBezTo>
                <a:cubicBezTo>
                  <a:pt x="430" y="145"/>
                  <a:pt x="430" y="145"/>
                  <a:pt x="430" y="145"/>
                </a:cubicBezTo>
                <a:cubicBezTo>
                  <a:pt x="429" y="148"/>
                  <a:pt x="429" y="148"/>
                  <a:pt x="429" y="148"/>
                </a:cubicBezTo>
                <a:cubicBezTo>
                  <a:pt x="429" y="149"/>
                  <a:pt x="429" y="149"/>
                  <a:pt x="429" y="149"/>
                </a:cubicBezTo>
                <a:lnTo>
                  <a:pt x="429" y="148"/>
                </a:lnTo>
                <a:close/>
                <a:moveTo>
                  <a:pt x="443" y="128"/>
                </a:moveTo>
                <a:cubicBezTo>
                  <a:pt x="440" y="131"/>
                  <a:pt x="440" y="131"/>
                  <a:pt x="440" y="131"/>
                </a:cubicBezTo>
                <a:cubicBezTo>
                  <a:pt x="435" y="136"/>
                  <a:pt x="435" y="136"/>
                  <a:pt x="435" y="136"/>
                </a:cubicBezTo>
                <a:cubicBezTo>
                  <a:pt x="438" y="125"/>
                  <a:pt x="438" y="125"/>
                  <a:pt x="438" y="125"/>
                </a:cubicBezTo>
                <a:cubicBezTo>
                  <a:pt x="439" y="116"/>
                  <a:pt x="439" y="116"/>
                  <a:pt x="439" y="116"/>
                </a:cubicBezTo>
                <a:cubicBezTo>
                  <a:pt x="442" y="113"/>
                  <a:pt x="442" y="113"/>
                  <a:pt x="442" y="113"/>
                </a:cubicBezTo>
                <a:cubicBezTo>
                  <a:pt x="442" y="113"/>
                  <a:pt x="442" y="113"/>
                  <a:pt x="442" y="113"/>
                </a:cubicBezTo>
                <a:cubicBezTo>
                  <a:pt x="443" y="111"/>
                  <a:pt x="443" y="111"/>
                  <a:pt x="443" y="111"/>
                </a:cubicBezTo>
                <a:cubicBezTo>
                  <a:pt x="451" y="107"/>
                  <a:pt x="451" y="107"/>
                  <a:pt x="451" y="107"/>
                </a:cubicBezTo>
                <a:cubicBezTo>
                  <a:pt x="451" y="107"/>
                  <a:pt x="451" y="107"/>
                  <a:pt x="451" y="107"/>
                </a:cubicBezTo>
                <a:cubicBezTo>
                  <a:pt x="450" y="108"/>
                  <a:pt x="450" y="108"/>
                  <a:pt x="450" y="108"/>
                </a:cubicBezTo>
                <a:cubicBezTo>
                  <a:pt x="448" y="112"/>
                  <a:pt x="448" y="112"/>
                  <a:pt x="448" y="112"/>
                </a:cubicBezTo>
                <a:cubicBezTo>
                  <a:pt x="448" y="112"/>
                  <a:pt x="448" y="112"/>
                  <a:pt x="448" y="112"/>
                </a:cubicBezTo>
                <a:cubicBezTo>
                  <a:pt x="446" y="116"/>
                  <a:pt x="446" y="116"/>
                  <a:pt x="446" y="116"/>
                </a:cubicBezTo>
                <a:cubicBezTo>
                  <a:pt x="446" y="116"/>
                  <a:pt x="446" y="116"/>
                  <a:pt x="446" y="116"/>
                </a:cubicBezTo>
                <a:cubicBezTo>
                  <a:pt x="446" y="121"/>
                  <a:pt x="446" y="121"/>
                  <a:pt x="446" y="121"/>
                </a:cubicBezTo>
                <a:cubicBezTo>
                  <a:pt x="446" y="125"/>
                  <a:pt x="446" y="125"/>
                  <a:pt x="446" y="125"/>
                </a:cubicBezTo>
                <a:lnTo>
                  <a:pt x="443" y="128"/>
                </a:lnTo>
                <a:close/>
                <a:moveTo>
                  <a:pt x="448" y="116"/>
                </a:moveTo>
                <a:cubicBezTo>
                  <a:pt x="448" y="117"/>
                  <a:pt x="448" y="117"/>
                  <a:pt x="448" y="117"/>
                </a:cubicBezTo>
                <a:cubicBezTo>
                  <a:pt x="448" y="116"/>
                  <a:pt x="448" y="116"/>
                  <a:pt x="448" y="116"/>
                </a:cubicBezTo>
                <a:cubicBezTo>
                  <a:pt x="449" y="112"/>
                  <a:pt x="449" y="112"/>
                  <a:pt x="449" y="112"/>
                </a:cubicBezTo>
                <a:cubicBezTo>
                  <a:pt x="449" y="112"/>
                  <a:pt x="449" y="112"/>
                  <a:pt x="449" y="112"/>
                </a:cubicBezTo>
                <a:lnTo>
                  <a:pt x="448" y="116"/>
                </a:lnTo>
                <a:close/>
                <a:moveTo>
                  <a:pt x="453" y="104"/>
                </a:moveTo>
                <a:cubicBezTo>
                  <a:pt x="452" y="104"/>
                  <a:pt x="452" y="104"/>
                  <a:pt x="452" y="104"/>
                </a:cubicBezTo>
                <a:cubicBezTo>
                  <a:pt x="452" y="104"/>
                  <a:pt x="452" y="104"/>
                  <a:pt x="452" y="104"/>
                </a:cubicBezTo>
                <a:cubicBezTo>
                  <a:pt x="452" y="104"/>
                  <a:pt x="452" y="104"/>
                  <a:pt x="452" y="103"/>
                </a:cubicBezTo>
                <a:cubicBezTo>
                  <a:pt x="451" y="101"/>
                  <a:pt x="451" y="101"/>
                  <a:pt x="451" y="101"/>
                </a:cubicBezTo>
                <a:cubicBezTo>
                  <a:pt x="456" y="97"/>
                  <a:pt x="456" y="97"/>
                  <a:pt x="456" y="97"/>
                </a:cubicBezTo>
                <a:lnTo>
                  <a:pt x="453" y="104"/>
                </a:lnTo>
                <a:close/>
                <a:moveTo>
                  <a:pt x="462" y="89"/>
                </a:moveTo>
                <a:cubicBezTo>
                  <a:pt x="456" y="95"/>
                  <a:pt x="456" y="95"/>
                  <a:pt x="456" y="95"/>
                </a:cubicBezTo>
                <a:cubicBezTo>
                  <a:pt x="450" y="99"/>
                  <a:pt x="450" y="99"/>
                  <a:pt x="450" y="99"/>
                </a:cubicBezTo>
                <a:cubicBezTo>
                  <a:pt x="449" y="100"/>
                  <a:pt x="449" y="100"/>
                  <a:pt x="449" y="100"/>
                </a:cubicBezTo>
                <a:cubicBezTo>
                  <a:pt x="449" y="100"/>
                  <a:pt x="449" y="100"/>
                  <a:pt x="449" y="100"/>
                </a:cubicBezTo>
                <a:cubicBezTo>
                  <a:pt x="446" y="104"/>
                  <a:pt x="446" y="104"/>
                  <a:pt x="446" y="104"/>
                </a:cubicBezTo>
                <a:cubicBezTo>
                  <a:pt x="444" y="106"/>
                  <a:pt x="444" y="106"/>
                  <a:pt x="444" y="106"/>
                </a:cubicBezTo>
                <a:cubicBezTo>
                  <a:pt x="445" y="94"/>
                  <a:pt x="445" y="94"/>
                  <a:pt x="445" y="94"/>
                </a:cubicBezTo>
                <a:cubicBezTo>
                  <a:pt x="445" y="94"/>
                  <a:pt x="445" y="94"/>
                  <a:pt x="445" y="94"/>
                </a:cubicBezTo>
                <a:cubicBezTo>
                  <a:pt x="445" y="94"/>
                  <a:pt x="445" y="94"/>
                  <a:pt x="445" y="94"/>
                </a:cubicBezTo>
                <a:cubicBezTo>
                  <a:pt x="444" y="91"/>
                  <a:pt x="444" y="91"/>
                  <a:pt x="444" y="91"/>
                </a:cubicBezTo>
                <a:cubicBezTo>
                  <a:pt x="446" y="85"/>
                  <a:pt x="446" y="85"/>
                  <a:pt x="446" y="85"/>
                </a:cubicBezTo>
                <a:cubicBezTo>
                  <a:pt x="447" y="72"/>
                  <a:pt x="447" y="72"/>
                  <a:pt x="447" y="72"/>
                </a:cubicBezTo>
                <a:cubicBezTo>
                  <a:pt x="448" y="70"/>
                  <a:pt x="448" y="70"/>
                  <a:pt x="448" y="70"/>
                </a:cubicBezTo>
                <a:cubicBezTo>
                  <a:pt x="453" y="74"/>
                  <a:pt x="453" y="74"/>
                  <a:pt x="453" y="74"/>
                </a:cubicBezTo>
                <a:cubicBezTo>
                  <a:pt x="457" y="75"/>
                  <a:pt x="457" y="75"/>
                  <a:pt x="457" y="75"/>
                </a:cubicBezTo>
                <a:cubicBezTo>
                  <a:pt x="461" y="78"/>
                  <a:pt x="461" y="78"/>
                  <a:pt x="461" y="78"/>
                </a:cubicBezTo>
                <a:cubicBezTo>
                  <a:pt x="463" y="81"/>
                  <a:pt x="463" y="81"/>
                  <a:pt x="463" y="81"/>
                </a:cubicBezTo>
                <a:cubicBezTo>
                  <a:pt x="463" y="85"/>
                  <a:pt x="463" y="85"/>
                  <a:pt x="463" y="85"/>
                </a:cubicBezTo>
                <a:lnTo>
                  <a:pt x="462" y="89"/>
                </a:lnTo>
                <a:close/>
                <a:moveTo>
                  <a:pt x="455" y="63"/>
                </a:moveTo>
                <a:cubicBezTo>
                  <a:pt x="459" y="61"/>
                  <a:pt x="459" y="61"/>
                  <a:pt x="459" y="61"/>
                </a:cubicBezTo>
                <a:cubicBezTo>
                  <a:pt x="466" y="60"/>
                  <a:pt x="466" y="60"/>
                  <a:pt x="466" y="60"/>
                </a:cubicBezTo>
                <a:cubicBezTo>
                  <a:pt x="463" y="63"/>
                  <a:pt x="463" y="63"/>
                  <a:pt x="463" y="63"/>
                </a:cubicBezTo>
                <a:cubicBezTo>
                  <a:pt x="463" y="63"/>
                  <a:pt x="463" y="63"/>
                  <a:pt x="463" y="63"/>
                </a:cubicBezTo>
                <a:cubicBezTo>
                  <a:pt x="462" y="68"/>
                  <a:pt x="462" y="68"/>
                  <a:pt x="462" y="68"/>
                </a:cubicBezTo>
                <a:cubicBezTo>
                  <a:pt x="462" y="68"/>
                  <a:pt x="462" y="68"/>
                  <a:pt x="462" y="68"/>
                </a:cubicBezTo>
                <a:cubicBezTo>
                  <a:pt x="463" y="79"/>
                  <a:pt x="463" y="79"/>
                  <a:pt x="463" y="79"/>
                </a:cubicBezTo>
                <a:cubicBezTo>
                  <a:pt x="462" y="77"/>
                  <a:pt x="462" y="77"/>
                  <a:pt x="462" y="77"/>
                </a:cubicBezTo>
                <a:cubicBezTo>
                  <a:pt x="462" y="77"/>
                  <a:pt x="462" y="77"/>
                  <a:pt x="462" y="77"/>
                </a:cubicBezTo>
                <a:cubicBezTo>
                  <a:pt x="458" y="74"/>
                  <a:pt x="458" y="74"/>
                  <a:pt x="458" y="74"/>
                </a:cubicBezTo>
                <a:cubicBezTo>
                  <a:pt x="454" y="72"/>
                  <a:pt x="454" y="72"/>
                  <a:pt x="454" y="72"/>
                </a:cubicBezTo>
                <a:cubicBezTo>
                  <a:pt x="449" y="68"/>
                  <a:pt x="449" y="68"/>
                  <a:pt x="449" y="68"/>
                </a:cubicBezTo>
                <a:lnTo>
                  <a:pt x="455" y="63"/>
                </a:lnTo>
                <a:close/>
                <a:moveTo>
                  <a:pt x="432" y="49"/>
                </a:moveTo>
                <a:cubicBezTo>
                  <a:pt x="441" y="34"/>
                  <a:pt x="441" y="34"/>
                  <a:pt x="441" y="34"/>
                </a:cubicBezTo>
                <a:cubicBezTo>
                  <a:pt x="452" y="27"/>
                  <a:pt x="452" y="27"/>
                  <a:pt x="452" y="27"/>
                </a:cubicBezTo>
                <a:cubicBezTo>
                  <a:pt x="455" y="26"/>
                  <a:pt x="455" y="26"/>
                  <a:pt x="455" y="26"/>
                </a:cubicBezTo>
                <a:cubicBezTo>
                  <a:pt x="455" y="33"/>
                  <a:pt x="455" y="33"/>
                  <a:pt x="455" y="33"/>
                </a:cubicBezTo>
                <a:cubicBezTo>
                  <a:pt x="447" y="56"/>
                  <a:pt x="447" y="56"/>
                  <a:pt x="447" y="56"/>
                </a:cubicBezTo>
                <a:cubicBezTo>
                  <a:pt x="445" y="60"/>
                  <a:pt x="445" y="60"/>
                  <a:pt x="445" y="60"/>
                </a:cubicBezTo>
                <a:cubicBezTo>
                  <a:pt x="442" y="63"/>
                  <a:pt x="442" y="63"/>
                  <a:pt x="442" y="63"/>
                </a:cubicBezTo>
                <a:cubicBezTo>
                  <a:pt x="440" y="62"/>
                  <a:pt x="440" y="62"/>
                  <a:pt x="440" y="62"/>
                </a:cubicBezTo>
                <a:cubicBezTo>
                  <a:pt x="439" y="63"/>
                  <a:pt x="439" y="63"/>
                  <a:pt x="439" y="63"/>
                </a:cubicBezTo>
                <a:cubicBezTo>
                  <a:pt x="440" y="64"/>
                  <a:pt x="440" y="64"/>
                  <a:pt x="440" y="64"/>
                </a:cubicBezTo>
                <a:cubicBezTo>
                  <a:pt x="437" y="69"/>
                  <a:pt x="437" y="69"/>
                  <a:pt x="437" y="69"/>
                </a:cubicBezTo>
                <a:cubicBezTo>
                  <a:pt x="437" y="69"/>
                  <a:pt x="437" y="69"/>
                  <a:pt x="437" y="69"/>
                </a:cubicBezTo>
                <a:cubicBezTo>
                  <a:pt x="436" y="75"/>
                  <a:pt x="436" y="75"/>
                  <a:pt x="436" y="75"/>
                </a:cubicBezTo>
                <a:cubicBezTo>
                  <a:pt x="436" y="75"/>
                  <a:pt x="436" y="75"/>
                  <a:pt x="435" y="75"/>
                </a:cubicBezTo>
                <a:cubicBezTo>
                  <a:pt x="435" y="75"/>
                  <a:pt x="435" y="75"/>
                  <a:pt x="435" y="75"/>
                </a:cubicBezTo>
                <a:cubicBezTo>
                  <a:pt x="435" y="77"/>
                  <a:pt x="435" y="77"/>
                  <a:pt x="435" y="77"/>
                </a:cubicBezTo>
                <a:cubicBezTo>
                  <a:pt x="434" y="76"/>
                  <a:pt x="434" y="76"/>
                  <a:pt x="434" y="76"/>
                </a:cubicBezTo>
                <a:cubicBezTo>
                  <a:pt x="434" y="75"/>
                  <a:pt x="434" y="75"/>
                  <a:pt x="434" y="75"/>
                </a:cubicBezTo>
                <a:cubicBezTo>
                  <a:pt x="434" y="75"/>
                  <a:pt x="434" y="75"/>
                  <a:pt x="434" y="75"/>
                </a:cubicBezTo>
                <a:cubicBezTo>
                  <a:pt x="431" y="62"/>
                  <a:pt x="431" y="62"/>
                  <a:pt x="431" y="62"/>
                </a:cubicBezTo>
                <a:cubicBezTo>
                  <a:pt x="431" y="58"/>
                  <a:pt x="431" y="58"/>
                  <a:pt x="431" y="58"/>
                </a:cubicBezTo>
                <a:lnTo>
                  <a:pt x="432" y="49"/>
                </a:lnTo>
                <a:close/>
                <a:moveTo>
                  <a:pt x="432" y="76"/>
                </a:moveTo>
                <a:cubicBezTo>
                  <a:pt x="432" y="76"/>
                  <a:pt x="432" y="76"/>
                  <a:pt x="432" y="76"/>
                </a:cubicBezTo>
                <a:cubicBezTo>
                  <a:pt x="432" y="81"/>
                  <a:pt x="432" y="81"/>
                  <a:pt x="432" y="81"/>
                </a:cubicBezTo>
                <a:cubicBezTo>
                  <a:pt x="431" y="80"/>
                  <a:pt x="431" y="80"/>
                  <a:pt x="431" y="80"/>
                </a:cubicBezTo>
                <a:cubicBezTo>
                  <a:pt x="431" y="75"/>
                  <a:pt x="431" y="75"/>
                  <a:pt x="431" y="75"/>
                </a:cubicBezTo>
                <a:lnTo>
                  <a:pt x="432" y="76"/>
                </a:lnTo>
                <a:close/>
                <a:moveTo>
                  <a:pt x="425" y="64"/>
                </a:moveTo>
                <a:cubicBezTo>
                  <a:pt x="426" y="69"/>
                  <a:pt x="426" y="69"/>
                  <a:pt x="426" y="69"/>
                </a:cubicBezTo>
                <a:cubicBezTo>
                  <a:pt x="426" y="69"/>
                  <a:pt x="426" y="69"/>
                  <a:pt x="426" y="69"/>
                </a:cubicBezTo>
                <a:cubicBezTo>
                  <a:pt x="429" y="72"/>
                  <a:pt x="429" y="72"/>
                  <a:pt x="429" y="72"/>
                </a:cubicBezTo>
                <a:cubicBezTo>
                  <a:pt x="430" y="78"/>
                  <a:pt x="430" y="78"/>
                  <a:pt x="430" y="78"/>
                </a:cubicBezTo>
                <a:cubicBezTo>
                  <a:pt x="429" y="77"/>
                  <a:pt x="429" y="77"/>
                  <a:pt x="429" y="77"/>
                </a:cubicBezTo>
                <a:cubicBezTo>
                  <a:pt x="426" y="73"/>
                  <a:pt x="426" y="73"/>
                  <a:pt x="426" y="73"/>
                </a:cubicBezTo>
                <a:cubicBezTo>
                  <a:pt x="426" y="73"/>
                  <a:pt x="426" y="73"/>
                  <a:pt x="426" y="73"/>
                </a:cubicBezTo>
                <a:cubicBezTo>
                  <a:pt x="423" y="70"/>
                  <a:pt x="423" y="70"/>
                  <a:pt x="423" y="70"/>
                </a:cubicBezTo>
                <a:cubicBezTo>
                  <a:pt x="417" y="62"/>
                  <a:pt x="417" y="62"/>
                  <a:pt x="417" y="62"/>
                </a:cubicBezTo>
                <a:cubicBezTo>
                  <a:pt x="418" y="54"/>
                  <a:pt x="418" y="54"/>
                  <a:pt x="418" y="54"/>
                </a:cubicBezTo>
                <a:cubicBezTo>
                  <a:pt x="419" y="53"/>
                  <a:pt x="419" y="53"/>
                  <a:pt x="419" y="53"/>
                </a:cubicBezTo>
                <a:lnTo>
                  <a:pt x="425" y="64"/>
                </a:lnTo>
                <a:close/>
                <a:moveTo>
                  <a:pt x="415" y="58"/>
                </a:moveTo>
                <a:cubicBezTo>
                  <a:pt x="417" y="55"/>
                  <a:pt x="417" y="55"/>
                  <a:pt x="417" y="55"/>
                </a:cubicBezTo>
                <a:cubicBezTo>
                  <a:pt x="415" y="61"/>
                  <a:pt x="415" y="61"/>
                  <a:pt x="415" y="61"/>
                </a:cubicBezTo>
                <a:cubicBezTo>
                  <a:pt x="414" y="59"/>
                  <a:pt x="414" y="59"/>
                  <a:pt x="414" y="59"/>
                </a:cubicBezTo>
                <a:lnTo>
                  <a:pt x="415" y="58"/>
                </a:lnTo>
                <a:close/>
                <a:moveTo>
                  <a:pt x="406" y="51"/>
                </a:moveTo>
                <a:cubicBezTo>
                  <a:pt x="410" y="57"/>
                  <a:pt x="410" y="57"/>
                  <a:pt x="410" y="57"/>
                </a:cubicBezTo>
                <a:cubicBezTo>
                  <a:pt x="411" y="62"/>
                  <a:pt x="411" y="62"/>
                  <a:pt x="411" y="62"/>
                </a:cubicBezTo>
                <a:cubicBezTo>
                  <a:pt x="409" y="68"/>
                  <a:pt x="409" y="68"/>
                  <a:pt x="409" y="68"/>
                </a:cubicBezTo>
                <a:cubicBezTo>
                  <a:pt x="408" y="63"/>
                  <a:pt x="408" y="63"/>
                  <a:pt x="408" y="63"/>
                </a:cubicBezTo>
                <a:cubicBezTo>
                  <a:pt x="408" y="62"/>
                  <a:pt x="408" y="62"/>
                  <a:pt x="407" y="62"/>
                </a:cubicBezTo>
                <a:cubicBezTo>
                  <a:pt x="406" y="61"/>
                  <a:pt x="406" y="61"/>
                  <a:pt x="406" y="61"/>
                </a:cubicBezTo>
                <a:lnTo>
                  <a:pt x="406" y="51"/>
                </a:lnTo>
                <a:close/>
                <a:moveTo>
                  <a:pt x="415" y="102"/>
                </a:moveTo>
                <a:cubicBezTo>
                  <a:pt x="415" y="103"/>
                  <a:pt x="415" y="103"/>
                  <a:pt x="415" y="103"/>
                </a:cubicBezTo>
                <a:cubicBezTo>
                  <a:pt x="416" y="114"/>
                  <a:pt x="416" y="114"/>
                  <a:pt x="416" y="114"/>
                </a:cubicBezTo>
                <a:cubicBezTo>
                  <a:pt x="416" y="120"/>
                  <a:pt x="416" y="120"/>
                  <a:pt x="416" y="120"/>
                </a:cubicBezTo>
                <a:cubicBezTo>
                  <a:pt x="416" y="120"/>
                  <a:pt x="416" y="120"/>
                  <a:pt x="416" y="121"/>
                </a:cubicBezTo>
                <a:cubicBezTo>
                  <a:pt x="418" y="126"/>
                  <a:pt x="418" y="126"/>
                  <a:pt x="418" y="126"/>
                </a:cubicBezTo>
                <a:cubicBezTo>
                  <a:pt x="418" y="127"/>
                  <a:pt x="418" y="127"/>
                  <a:pt x="418" y="127"/>
                </a:cubicBezTo>
                <a:cubicBezTo>
                  <a:pt x="418" y="129"/>
                  <a:pt x="418" y="129"/>
                  <a:pt x="418" y="129"/>
                </a:cubicBezTo>
                <a:cubicBezTo>
                  <a:pt x="417" y="128"/>
                  <a:pt x="417" y="128"/>
                  <a:pt x="417" y="128"/>
                </a:cubicBezTo>
                <a:cubicBezTo>
                  <a:pt x="417" y="127"/>
                  <a:pt x="417" y="127"/>
                  <a:pt x="417" y="127"/>
                </a:cubicBezTo>
                <a:cubicBezTo>
                  <a:pt x="417" y="127"/>
                  <a:pt x="417" y="127"/>
                  <a:pt x="417" y="127"/>
                </a:cubicBezTo>
                <a:cubicBezTo>
                  <a:pt x="413" y="119"/>
                  <a:pt x="413" y="119"/>
                  <a:pt x="413" y="119"/>
                </a:cubicBezTo>
                <a:cubicBezTo>
                  <a:pt x="412" y="110"/>
                  <a:pt x="412" y="110"/>
                  <a:pt x="412" y="110"/>
                </a:cubicBezTo>
                <a:lnTo>
                  <a:pt x="415" y="102"/>
                </a:lnTo>
                <a:close/>
                <a:moveTo>
                  <a:pt x="407" y="110"/>
                </a:moveTo>
                <a:cubicBezTo>
                  <a:pt x="406" y="106"/>
                  <a:pt x="406" y="106"/>
                  <a:pt x="406" y="106"/>
                </a:cubicBezTo>
                <a:cubicBezTo>
                  <a:pt x="406" y="105"/>
                  <a:pt x="406" y="105"/>
                  <a:pt x="406" y="105"/>
                </a:cubicBezTo>
                <a:cubicBezTo>
                  <a:pt x="406" y="105"/>
                  <a:pt x="406" y="105"/>
                  <a:pt x="406" y="105"/>
                </a:cubicBezTo>
                <a:cubicBezTo>
                  <a:pt x="407" y="106"/>
                  <a:pt x="407" y="106"/>
                  <a:pt x="407" y="106"/>
                </a:cubicBezTo>
                <a:cubicBezTo>
                  <a:pt x="410" y="110"/>
                  <a:pt x="410" y="110"/>
                  <a:pt x="410" y="110"/>
                </a:cubicBezTo>
                <a:cubicBezTo>
                  <a:pt x="410" y="111"/>
                  <a:pt x="410" y="111"/>
                  <a:pt x="410" y="111"/>
                </a:cubicBezTo>
                <a:cubicBezTo>
                  <a:pt x="409" y="113"/>
                  <a:pt x="409" y="113"/>
                  <a:pt x="409" y="113"/>
                </a:cubicBezTo>
                <a:lnTo>
                  <a:pt x="407" y="110"/>
                </a:lnTo>
                <a:close/>
                <a:moveTo>
                  <a:pt x="409" y="117"/>
                </a:moveTo>
                <a:cubicBezTo>
                  <a:pt x="410" y="119"/>
                  <a:pt x="410" y="119"/>
                  <a:pt x="410" y="119"/>
                </a:cubicBezTo>
                <a:cubicBezTo>
                  <a:pt x="413" y="127"/>
                  <a:pt x="413" y="127"/>
                  <a:pt x="413" y="127"/>
                </a:cubicBezTo>
                <a:cubicBezTo>
                  <a:pt x="413" y="127"/>
                  <a:pt x="413" y="127"/>
                  <a:pt x="413" y="127"/>
                </a:cubicBezTo>
                <a:cubicBezTo>
                  <a:pt x="412" y="127"/>
                  <a:pt x="412" y="127"/>
                  <a:pt x="412" y="127"/>
                </a:cubicBezTo>
                <a:cubicBezTo>
                  <a:pt x="412" y="127"/>
                  <a:pt x="411" y="127"/>
                  <a:pt x="411" y="127"/>
                </a:cubicBezTo>
                <a:cubicBezTo>
                  <a:pt x="407" y="127"/>
                  <a:pt x="407" y="127"/>
                  <a:pt x="407" y="127"/>
                </a:cubicBezTo>
                <a:cubicBezTo>
                  <a:pt x="406" y="127"/>
                  <a:pt x="406" y="127"/>
                  <a:pt x="406" y="127"/>
                </a:cubicBezTo>
                <a:lnTo>
                  <a:pt x="409" y="117"/>
                </a:lnTo>
                <a:close/>
                <a:moveTo>
                  <a:pt x="399" y="130"/>
                </a:moveTo>
                <a:cubicBezTo>
                  <a:pt x="403" y="130"/>
                  <a:pt x="403" y="130"/>
                  <a:pt x="403" y="130"/>
                </a:cubicBezTo>
                <a:cubicBezTo>
                  <a:pt x="404" y="129"/>
                  <a:pt x="404" y="129"/>
                  <a:pt x="404" y="129"/>
                </a:cubicBezTo>
                <a:cubicBezTo>
                  <a:pt x="403" y="130"/>
                  <a:pt x="403" y="130"/>
                  <a:pt x="403" y="130"/>
                </a:cubicBezTo>
                <a:cubicBezTo>
                  <a:pt x="402" y="137"/>
                  <a:pt x="402" y="137"/>
                  <a:pt x="402" y="137"/>
                </a:cubicBezTo>
                <a:cubicBezTo>
                  <a:pt x="401" y="139"/>
                  <a:pt x="401" y="139"/>
                  <a:pt x="401" y="139"/>
                </a:cubicBezTo>
                <a:cubicBezTo>
                  <a:pt x="400" y="143"/>
                  <a:pt x="400" y="143"/>
                  <a:pt x="400" y="143"/>
                </a:cubicBezTo>
                <a:cubicBezTo>
                  <a:pt x="400" y="143"/>
                  <a:pt x="400" y="143"/>
                  <a:pt x="400" y="143"/>
                </a:cubicBezTo>
                <a:cubicBezTo>
                  <a:pt x="400" y="143"/>
                  <a:pt x="400" y="143"/>
                  <a:pt x="400" y="143"/>
                </a:cubicBezTo>
                <a:cubicBezTo>
                  <a:pt x="400" y="143"/>
                  <a:pt x="400" y="143"/>
                  <a:pt x="400" y="143"/>
                </a:cubicBezTo>
                <a:cubicBezTo>
                  <a:pt x="400" y="143"/>
                  <a:pt x="400" y="143"/>
                  <a:pt x="400" y="143"/>
                </a:cubicBezTo>
                <a:cubicBezTo>
                  <a:pt x="400" y="146"/>
                  <a:pt x="400" y="146"/>
                  <a:pt x="400" y="146"/>
                </a:cubicBezTo>
                <a:cubicBezTo>
                  <a:pt x="399" y="146"/>
                  <a:pt x="399" y="146"/>
                  <a:pt x="399" y="146"/>
                </a:cubicBezTo>
                <a:cubicBezTo>
                  <a:pt x="398" y="137"/>
                  <a:pt x="398" y="137"/>
                  <a:pt x="398" y="137"/>
                </a:cubicBezTo>
                <a:cubicBezTo>
                  <a:pt x="398" y="137"/>
                  <a:pt x="398" y="137"/>
                  <a:pt x="398" y="137"/>
                </a:cubicBezTo>
                <a:cubicBezTo>
                  <a:pt x="395" y="133"/>
                  <a:pt x="395" y="133"/>
                  <a:pt x="395" y="133"/>
                </a:cubicBezTo>
                <a:cubicBezTo>
                  <a:pt x="395" y="133"/>
                  <a:pt x="395" y="133"/>
                  <a:pt x="395" y="133"/>
                </a:cubicBezTo>
                <a:cubicBezTo>
                  <a:pt x="394" y="132"/>
                  <a:pt x="394" y="132"/>
                  <a:pt x="394" y="132"/>
                </a:cubicBezTo>
                <a:lnTo>
                  <a:pt x="399" y="130"/>
                </a:lnTo>
                <a:close/>
                <a:moveTo>
                  <a:pt x="390" y="132"/>
                </a:moveTo>
                <a:cubicBezTo>
                  <a:pt x="390" y="132"/>
                  <a:pt x="390" y="132"/>
                  <a:pt x="390" y="132"/>
                </a:cubicBezTo>
                <a:cubicBezTo>
                  <a:pt x="390" y="132"/>
                  <a:pt x="390" y="132"/>
                  <a:pt x="390" y="132"/>
                </a:cubicBezTo>
                <a:cubicBezTo>
                  <a:pt x="389" y="133"/>
                  <a:pt x="389" y="133"/>
                  <a:pt x="389" y="133"/>
                </a:cubicBezTo>
                <a:cubicBezTo>
                  <a:pt x="390" y="132"/>
                  <a:pt x="390" y="132"/>
                  <a:pt x="390" y="132"/>
                </a:cubicBezTo>
                <a:cubicBezTo>
                  <a:pt x="390" y="132"/>
                  <a:pt x="390" y="132"/>
                  <a:pt x="390" y="132"/>
                </a:cubicBezTo>
                <a:close/>
                <a:moveTo>
                  <a:pt x="392" y="114"/>
                </a:moveTo>
                <a:cubicBezTo>
                  <a:pt x="395" y="113"/>
                  <a:pt x="395" y="113"/>
                  <a:pt x="395" y="113"/>
                </a:cubicBezTo>
                <a:cubicBezTo>
                  <a:pt x="395" y="116"/>
                  <a:pt x="395" y="116"/>
                  <a:pt x="395" y="116"/>
                </a:cubicBezTo>
                <a:cubicBezTo>
                  <a:pt x="388" y="128"/>
                  <a:pt x="388" y="128"/>
                  <a:pt x="388" y="128"/>
                </a:cubicBezTo>
                <a:cubicBezTo>
                  <a:pt x="388" y="128"/>
                  <a:pt x="388" y="128"/>
                  <a:pt x="388" y="128"/>
                </a:cubicBezTo>
                <a:cubicBezTo>
                  <a:pt x="388" y="129"/>
                  <a:pt x="388" y="129"/>
                  <a:pt x="388" y="129"/>
                </a:cubicBezTo>
                <a:cubicBezTo>
                  <a:pt x="387" y="129"/>
                  <a:pt x="387" y="129"/>
                  <a:pt x="387" y="129"/>
                </a:cubicBezTo>
                <a:cubicBezTo>
                  <a:pt x="384" y="127"/>
                  <a:pt x="384" y="127"/>
                  <a:pt x="384" y="127"/>
                </a:cubicBezTo>
                <a:cubicBezTo>
                  <a:pt x="385" y="121"/>
                  <a:pt x="385" y="121"/>
                  <a:pt x="385" y="121"/>
                </a:cubicBezTo>
                <a:cubicBezTo>
                  <a:pt x="383" y="121"/>
                  <a:pt x="383" y="121"/>
                  <a:pt x="383" y="121"/>
                </a:cubicBezTo>
                <a:cubicBezTo>
                  <a:pt x="382" y="126"/>
                  <a:pt x="382" y="126"/>
                  <a:pt x="382" y="126"/>
                </a:cubicBezTo>
                <a:cubicBezTo>
                  <a:pt x="380" y="123"/>
                  <a:pt x="380" y="123"/>
                  <a:pt x="380" y="123"/>
                </a:cubicBezTo>
                <a:cubicBezTo>
                  <a:pt x="380" y="123"/>
                  <a:pt x="380" y="123"/>
                  <a:pt x="380" y="123"/>
                </a:cubicBezTo>
                <a:cubicBezTo>
                  <a:pt x="380" y="123"/>
                  <a:pt x="380" y="123"/>
                  <a:pt x="380" y="123"/>
                </a:cubicBezTo>
                <a:cubicBezTo>
                  <a:pt x="382" y="121"/>
                  <a:pt x="382" y="121"/>
                  <a:pt x="382" y="121"/>
                </a:cubicBezTo>
                <a:cubicBezTo>
                  <a:pt x="390" y="116"/>
                  <a:pt x="390" y="116"/>
                  <a:pt x="390" y="116"/>
                </a:cubicBezTo>
                <a:cubicBezTo>
                  <a:pt x="389" y="115"/>
                  <a:pt x="389" y="115"/>
                  <a:pt x="389" y="115"/>
                </a:cubicBezTo>
                <a:cubicBezTo>
                  <a:pt x="381" y="120"/>
                  <a:pt x="381" y="120"/>
                  <a:pt x="381" y="120"/>
                </a:cubicBezTo>
                <a:cubicBezTo>
                  <a:pt x="378" y="122"/>
                  <a:pt x="378" y="122"/>
                  <a:pt x="378" y="122"/>
                </a:cubicBezTo>
                <a:cubicBezTo>
                  <a:pt x="375" y="121"/>
                  <a:pt x="375" y="121"/>
                  <a:pt x="375" y="121"/>
                </a:cubicBezTo>
                <a:cubicBezTo>
                  <a:pt x="375" y="121"/>
                  <a:pt x="375" y="121"/>
                  <a:pt x="375" y="121"/>
                </a:cubicBezTo>
                <a:cubicBezTo>
                  <a:pt x="374" y="120"/>
                  <a:pt x="374" y="120"/>
                  <a:pt x="374" y="120"/>
                </a:cubicBezTo>
                <a:cubicBezTo>
                  <a:pt x="381" y="112"/>
                  <a:pt x="381" y="112"/>
                  <a:pt x="381" y="112"/>
                </a:cubicBezTo>
                <a:cubicBezTo>
                  <a:pt x="392" y="114"/>
                  <a:pt x="392" y="114"/>
                  <a:pt x="392" y="114"/>
                </a:cubicBezTo>
                <a:cubicBezTo>
                  <a:pt x="392" y="114"/>
                  <a:pt x="392" y="114"/>
                  <a:pt x="392" y="114"/>
                </a:cubicBezTo>
                <a:close/>
                <a:moveTo>
                  <a:pt x="379" y="111"/>
                </a:moveTo>
                <a:cubicBezTo>
                  <a:pt x="379" y="111"/>
                  <a:pt x="379" y="111"/>
                  <a:pt x="379" y="111"/>
                </a:cubicBezTo>
                <a:cubicBezTo>
                  <a:pt x="373" y="119"/>
                  <a:pt x="373" y="119"/>
                  <a:pt x="373" y="119"/>
                </a:cubicBezTo>
                <a:cubicBezTo>
                  <a:pt x="373" y="119"/>
                  <a:pt x="373" y="119"/>
                  <a:pt x="373" y="119"/>
                </a:cubicBezTo>
                <a:cubicBezTo>
                  <a:pt x="372" y="119"/>
                  <a:pt x="372" y="119"/>
                  <a:pt x="372" y="119"/>
                </a:cubicBezTo>
                <a:cubicBezTo>
                  <a:pt x="373" y="116"/>
                  <a:pt x="373" y="116"/>
                  <a:pt x="373" y="116"/>
                </a:cubicBezTo>
                <a:cubicBezTo>
                  <a:pt x="377" y="111"/>
                  <a:pt x="377" y="111"/>
                  <a:pt x="377" y="111"/>
                </a:cubicBezTo>
                <a:lnTo>
                  <a:pt x="379" y="111"/>
                </a:lnTo>
                <a:close/>
                <a:moveTo>
                  <a:pt x="371" y="113"/>
                </a:moveTo>
                <a:cubicBezTo>
                  <a:pt x="375" y="111"/>
                  <a:pt x="375" y="111"/>
                  <a:pt x="375" y="111"/>
                </a:cubicBezTo>
                <a:cubicBezTo>
                  <a:pt x="372" y="115"/>
                  <a:pt x="372" y="115"/>
                  <a:pt x="372" y="115"/>
                </a:cubicBezTo>
                <a:cubicBezTo>
                  <a:pt x="371" y="118"/>
                  <a:pt x="371" y="118"/>
                  <a:pt x="371" y="118"/>
                </a:cubicBezTo>
                <a:cubicBezTo>
                  <a:pt x="367" y="116"/>
                  <a:pt x="367" y="116"/>
                  <a:pt x="367" y="116"/>
                </a:cubicBezTo>
                <a:lnTo>
                  <a:pt x="371" y="113"/>
                </a:lnTo>
                <a:close/>
                <a:moveTo>
                  <a:pt x="357" y="100"/>
                </a:moveTo>
                <a:cubicBezTo>
                  <a:pt x="357" y="101"/>
                  <a:pt x="357" y="101"/>
                  <a:pt x="357" y="101"/>
                </a:cubicBezTo>
                <a:cubicBezTo>
                  <a:pt x="357" y="100"/>
                  <a:pt x="357" y="100"/>
                  <a:pt x="357" y="100"/>
                </a:cubicBezTo>
                <a:close/>
                <a:moveTo>
                  <a:pt x="348" y="95"/>
                </a:moveTo>
                <a:cubicBezTo>
                  <a:pt x="350" y="96"/>
                  <a:pt x="350" y="96"/>
                  <a:pt x="350" y="96"/>
                </a:cubicBezTo>
                <a:cubicBezTo>
                  <a:pt x="346" y="94"/>
                  <a:pt x="346" y="94"/>
                  <a:pt x="346" y="94"/>
                </a:cubicBezTo>
                <a:cubicBezTo>
                  <a:pt x="345" y="92"/>
                  <a:pt x="345" y="92"/>
                  <a:pt x="345" y="92"/>
                </a:cubicBezTo>
                <a:lnTo>
                  <a:pt x="348" y="95"/>
                </a:lnTo>
                <a:close/>
                <a:moveTo>
                  <a:pt x="334" y="91"/>
                </a:moveTo>
                <a:cubicBezTo>
                  <a:pt x="335" y="91"/>
                  <a:pt x="335" y="91"/>
                  <a:pt x="335" y="91"/>
                </a:cubicBezTo>
                <a:cubicBezTo>
                  <a:pt x="335" y="91"/>
                  <a:pt x="335" y="91"/>
                  <a:pt x="335" y="91"/>
                </a:cubicBezTo>
                <a:cubicBezTo>
                  <a:pt x="339" y="92"/>
                  <a:pt x="339" y="92"/>
                  <a:pt x="339" y="92"/>
                </a:cubicBezTo>
                <a:cubicBezTo>
                  <a:pt x="344" y="95"/>
                  <a:pt x="344" y="95"/>
                  <a:pt x="344" y="95"/>
                </a:cubicBezTo>
                <a:cubicBezTo>
                  <a:pt x="344" y="95"/>
                  <a:pt x="344" y="95"/>
                  <a:pt x="344" y="95"/>
                </a:cubicBezTo>
                <a:cubicBezTo>
                  <a:pt x="345" y="98"/>
                  <a:pt x="345" y="98"/>
                  <a:pt x="345" y="98"/>
                </a:cubicBezTo>
                <a:cubicBezTo>
                  <a:pt x="346" y="103"/>
                  <a:pt x="346" y="103"/>
                  <a:pt x="346" y="103"/>
                </a:cubicBezTo>
                <a:cubicBezTo>
                  <a:pt x="342" y="96"/>
                  <a:pt x="342" y="96"/>
                  <a:pt x="342" y="96"/>
                </a:cubicBezTo>
                <a:cubicBezTo>
                  <a:pt x="339" y="93"/>
                  <a:pt x="339" y="93"/>
                  <a:pt x="339" y="93"/>
                </a:cubicBezTo>
                <a:cubicBezTo>
                  <a:pt x="338" y="94"/>
                  <a:pt x="338" y="94"/>
                  <a:pt x="338" y="94"/>
                </a:cubicBezTo>
                <a:cubicBezTo>
                  <a:pt x="341" y="97"/>
                  <a:pt x="341" y="97"/>
                  <a:pt x="341" y="97"/>
                </a:cubicBezTo>
                <a:cubicBezTo>
                  <a:pt x="345" y="105"/>
                  <a:pt x="345" y="105"/>
                  <a:pt x="345" y="105"/>
                </a:cubicBezTo>
                <a:cubicBezTo>
                  <a:pt x="346" y="107"/>
                  <a:pt x="346" y="107"/>
                  <a:pt x="346" y="107"/>
                </a:cubicBezTo>
                <a:cubicBezTo>
                  <a:pt x="345" y="108"/>
                  <a:pt x="345" y="108"/>
                  <a:pt x="345" y="108"/>
                </a:cubicBezTo>
                <a:cubicBezTo>
                  <a:pt x="334" y="101"/>
                  <a:pt x="334" y="101"/>
                  <a:pt x="334" y="101"/>
                </a:cubicBezTo>
                <a:cubicBezTo>
                  <a:pt x="331" y="97"/>
                  <a:pt x="331" y="97"/>
                  <a:pt x="331" y="97"/>
                </a:cubicBezTo>
                <a:lnTo>
                  <a:pt x="334" y="91"/>
                </a:lnTo>
                <a:close/>
                <a:moveTo>
                  <a:pt x="329" y="97"/>
                </a:moveTo>
                <a:cubicBezTo>
                  <a:pt x="328" y="99"/>
                  <a:pt x="328" y="99"/>
                  <a:pt x="328" y="99"/>
                </a:cubicBezTo>
                <a:cubicBezTo>
                  <a:pt x="328" y="97"/>
                  <a:pt x="328" y="97"/>
                  <a:pt x="328" y="97"/>
                </a:cubicBezTo>
                <a:cubicBezTo>
                  <a:pt x="328" y="96"/>
                  <a:pt x="328" y="96"/>
                  <a:pt x="328" y="96"/>
                </a:cubicBezTo>
                <a:lnTo>
                  <a:pt x="329" y="97"/>
                </a:lnTo>
                <a:close/>
                <a:moveTo>
                  <a:pt x="328" y="103"/>
                </a:moveTo>
                <a:cubicBezTo>
                  <a:pt x="328" y="103"/>
                  <a:pt x="328" y="103"/>
                  <a:pt x="328" y="103"/>
                </a:cubicBezTo>
                <a:cubicBezTo>
                  <a:pt x="329" y="107"/>
                  <a:pt x="329" y="107"/>
                  <a:pt x="329" y="107"/>
                </a:cubicBezTo>
                <a:cubicBezTo>
                  <a:pt x="329" y="108"/>
                  <a:pt x="329" y="108"/>
                  <a:pt x="329" y="108"/>
                </a:cubicBezTo>
                <a:cubicBezTo>
                  <a:pt x="326" y="105"/>
                  <a:pt x="326" y="105"/>
                  <a:pt x="326" y="105"/>
                </a:cubicBezTo>
                <a:lnTo>
                  <a:pt x="328" y="103"/>
                </a:lnTo>
                <a:close/>
                <a:moveTo>
                  <a:pt x="324" y="106"/>
                </a:moveTo>
                <a:cubicBezTo>
                  <a:pt x="324" y="106"/>
                  <a:pt x="324" y="106"/>
                  <a:pt x="324" y="106"/>
                </a:cubicBezTo>
                <a:cubicBezTo>
                  <a:pt x="321" y="109"/>
                  <a:pt x="321" y="109"/>
                  <a:pt x="321" y="109"/>
                </a:cubicBezTo>
                <a:cubicBezTo>
                  <a:pt x="321" y="109"/>
                  <a:pt x="321" y="109"/>
                  <a:pt x="321" y="109"/>
                </a:cubicBezTo>
                <a:cubicBezTo>
                  <a:pt x="318" y="118"/>
                  <a:pt x="318" y="118"/>
                  <a:pt x="318" y="118"/>
                </a:cubicBezTo>
                <a:cubicBezTo>
                  <a:pt x="316" y="121"/>
                  <a:pt x="316" y="121"/>
                  <a:pt x="316" y="121"/>
                </a:cubicBezTo>
                <a:cubicBezTo>
                  <a:pt x="316" y="121"/>
                  <a:pt x="316" y="121"/>
                  <a:pt x="316" y="121"/>
                </a:cubicBezTo>
                <a:cubicBezTo>
                  <a:pt x="322" y="103"/>
                  <a:pt x="322" y="103"/>
                  <a:pt x="322" y="103"/>
                </a:cubicBezTo>
                <a:cubicBezTo>
                  <a:pt x="322" y="103"/>
                  <a:pt x="322" y="103"/>
                  <a:pt x="322" y="103"/>
                </a:cubicBezTo>
                <a:lnTo>
                  <a:pt x="324" y="106"/>
                </a:lnTo>
                <a:close/>
                <a:moveTo>
                  <a:pt x="321" y="65"/>
                </a:moveTo>
                <a:cubicBezTo>
                  <a:pt x="319" y="74"/>
                  <a:pt x="319" y="74"/>
                  <a:pt x="319" y="74"/>
                </a:cubicBezTo>
                <a:cubicBezTo>
                  <a:pt x="319" y="74"/>
                  <a:pt x="319" y="74"/>
                  <a:pt x="319" y="74"/>
                </a:cubicBezTo>
                <a:cubicBezTo>
                  <a:pt x="318" y="72"/>
                  <a:pt x="318" y="72"/>
                  <a:pt x="318" y="72"/>
                </a:cubicBezTo>
                <a:cubicBezTo>
                  <a:pt x="319" y="68"/>
                  <a:pt x="319" y="68"/>
                  <a:pt x="319" y="68"/>
                </a:cubicBezTo>
                <a:cubicBezTo>
                  <a:pt x="321" y="64"/>
                  <a:pt x="321" y="64"/>
                  <a:pt x="321" y="64"/>
                </a:cubicBezTo>
                <a:cubicBezTo>
                  <a:pt x="321" y="64"/>
                  <a:pt x="321" y="64"/>
                  <a:pt x="321" y="64"/>
                </a:cubicBezTo>
                <a:lnTo>
                  <a:pt x="321" y="65"/>
                </a:lnTo>
                <a:close/>
                <a:moveTo>
                  <a:pt x="323" y="56"/>
                </a:moveTo>
                <a:cubicBezTo>
                  <a:pt x="325" y="52"/>
                  <a:pt x="325" y="52"/>
                  <a:pt x="325" y="52"/>
                </a:cubicBezTo>
                <a:cubicBezTo>
                  <a:pt x="329" y="46"/>
                  <a:pt x="329" y="46"/>
                  <a:pt x="329" y="46"/>
                </a:cubicBezTo>
                <a:cubicBezTo>
                  <a:pt x="328" y="48"/>
                  <a:pt x="328" y="48"/>
                  <a:pt x="328" y="48"/>
                </a:cubicBezTo>
                <a:cubicBezTo>
                  <a:pt x="322" y="59"/>
                  <a:pt x="322" y="59"/>
                  <a:pt x="322" y="59"/>
                </a:cubicBezTo>
                <a:cubicBezTo>
                  <a:pt x="322" y="58"/>
                  <a:pt x="322" y="58"/>
                  <a:pt x="322" y="58"/>
                </a:cubicBezTo>
                <a:lnTo>
                  <a:pt x="323" y="56"/>
                </a:lnTo>
                <a:close/>
                <a:moveTo>
                  <a:pt x="310" y="125"/>
                </a:moveTo>
                <a:cubicBezTo>
                  <a:pt x="310" y="125"/>
                  <a:pt x="310" y="125"/>
                  <a:pt x="310" y="125"/>
                </a:cubicBezTo>
                <a:cubicBezTo>
                  <a:pt x="310" y="125"/>
                  <a:pt x="310" y="125"/>
                  <a:pt x="310" y="125"/>
                </a:cubicBezTo>
                <a:close/>
                <a:moveTo>
                  <a:pt x="301" y="121"/>
                </a:moveTo>
                <a:cubicBezTo>
                  <a:pt x="304" y="124"/>
                  <a:pt x="304" y="124"/>
                  <a:pt x="304" y="124"/>
                </a:cubicBezTo>
                <a:cubicBezTo>
                  <a:pt x="301" y="122"/>
                  <a:pt x="301" y="122"/>
                  <a:pt x="301" y="122"/>
                </a:cubicBezTo>
                <a:cubicBezTo>
                  <a:pt x="301" y="120"/>
                  <a:pt x="301" y="120"/>
                  <a:pt x="301" y="120"/>
                </a:cubicBezTo>
                <a:lnTo>
                  <a:pt x="301" y="121"/>
                </a:lnTo>
                <a:close/>
                <a:moveTo>
                  <a:pt x="292" y="86"/>
                </a:moveTo>
                <a:cubicBezTo>
                  <a:pt x="294" y="94"/>
                  <a:pt x="294" y="94"/>
                  <a:pt x="294" y="94"/>
                </a:cubicBezTo>
                <a:cubicBezTo>
                  <a:pt x="292" y="91"/>
                  <a:pt x="292" y="91"/>
                  <a:pt x="292" y="91"/>
                </a:cubicBezTo>
                <a:cubicBezTo>
                  <a:pt x="291" y="83"/>
                  <a:pt x="291" y="83"/>
                  <a:pt x="291" y="83"/>
                </a:cubicBezTo>
                <a:cubicBezTo>
                  <a:pt x="292" y="80"/>
                  <a:pt x="292" y="80"/>
                  <a:pt x="292" y="80"/>
                </a:cubicBezTo>
                <a:lnTo>
                  <a:pt x="292" y="86"/>
                </a:lnTo>
                <a:close/>
                <a:moveTo>
                  <a:pt x="294" y="70"/>
                </a:moveTo>
                <a:cubicBezTo>
                  <a:pt x="293" y="72"/>
                  <a:pt x="293" y="72"/>
                  <a:pt x="293" y="72"/>
                </a:cubicBezTo>
                <a:cubicBezTo>
                  <a:pt x="292" y="71"/>
                  <a:pt x="292" y="71"/>
                  <a:pt x="292" y="71"/>
                </a:cubicBezTo>
                <a:lnTo>
                  <a:pt x="294" y="70"/>
                </a:lnTo>
                <a:close/>
                <a:moveTo>
                  <a:pt x="288" y="97"/>
                </a:moveTo>
                <a:cubicBezTo>
                  <a:pt x="288" y="88"/>
                  <a:pt x="288" y="88"/>
                  <a:pt x="288" y="88"/>
                </a:cubicBezTo>
                <a:cubicBezTo>
                  <a:pt x="288" y="88"/>
                  <a:pt x="288" y="88"/>
                  <a:pt x="288" y="88"/>
                </a:cubicBezTo>
                <a:cubicBezTo>
                  <a:pt x="288" y="88"/>
                  <a:pt x="288" y="88"/>
                  <a:pt x="288" y="88"/>
                </a:cubicBezTo>
                <a:cubicBezTo>
                  <a:pt x="286" y="79"/>
                  <a:pt x="286" y="79"/>
                  <a:pt x="286" y="79"/>
                </a:cubicBezTo>
                <a:cubicBezTo>
                  <a:pt x="288" y="75"/>
                  <a:pt x="288" y="75"/>
                  <a:pt x="288" y="75"/>
                </a:cubicBezTo>
                <a:cubicBezTo>
                  <a:pt x="290" y="72"/>
                  <a:pt x="290" y="72"/>
                  <a:pt x="290" y="72"/>
                </a:cubicBezTo>
                <a:cubicBezTo>
                  <a:pt x="291" y="72"/>
                  <a:pt x="291" y="72"/>
                  <a:pt x="291" y="72"/>
                </a:cubicBezTo>
                <a:cubicBezTo>
                  <a:pt x="292" y="73"/>
                  <a:pt x="292" y="73"/>
                  <a:pt x="292" y="73"/>
                </a:cubicBezTo>
                <a:cubicBezTo>
                  <a:pt x="292" y="76"/>
                  <a:pt x="292" y="76"/>
                  <a:pt x="292" y="76"/>
                </a:cubicBezTo>
                <a:cubicBezTo>
                  <a:pt x="291" y="78"/>
                  <a:pt x="291" y="78"/>
                  <a:pt x="291" y="78"/>
                </a:cubicBezTo>
                <a:cubicBezTo>
                  <a:pt x="290" y="82"/>
                  <a:pt x="290" y="82"/>
                  <a:pt x="290" y="82"/>
                </a:cubicBezTo>
                <a:cubicBezTo>
                  <a:pt x="290" y="83"/>
                  <a:pt x="289" y="83"/>
                  <a:pt x="289" y="83"/>
                </a:cubicBezTo>
                <a:cubicBezTo>
                  <a:pt x="290" y="92"/>
                  <a:pt x="290" y="92"/>
                  <a:pt x="290" y="92"/>
                </a:cubicBezTo>
                <a:cubicBezTo>
                  <a:pt x="290" y="92"/>
                  <a:pt x="290" y="92"/>
                  <a:pt x="290" y="92"/>
                </a:cubicBezTo>
                <a:cubicBezTo>
                  <a:pt x="294" y="99"/>
                  <a:pt x="294" y="99"/>
                  <a:pt x="294" y="99"/>
                </a:cubicBezTo>
                <a:cubicBezTo>
                  <a:pt x="294" y="99"/>
                  <a:pt x="294" y="99"/>
                  <a:pt x="294" y="99"/>
                </a:cubicBezTo>
                <a:cubicBezTo>
                  <a:pt x="294" y="104"/>
                  <a:pt x="294" y="104"/>
                  <a:pt x="294" y="104"/>
                </a:cubicBezTo>
                <a:cubicBezTo>
                  <a:pt x="294" y="104"/>
                  <a:pt x="294" y="104"/>
                  <a:pt x="295" y="104"/>
                </a:cubicBezTo>
                <a:cubicBezTo>
                  <a:pt x="297" y="108"/>
                  <a:pt x="297" y="108"/>
                  <a:pt x="297" y="108"/>
                </a:cubicBezTo>
                <a:cubicBezTo>
                  <a:pt x="298" y="113"/>
                  <a:pt x="298" y="113"/>
                  <a:pt x="298" y="113"/>
                </a:cubicBezTo>
                <a:cubicBezTo>
                  <a:pt x="297" y="113"/>
                  <a:pt x="297" y="113"/>
                  <a:pt x="297" y="113"/>
                </a:cubicBezTo>
                <a:cubicBezTo>
                  <a:pt x="296" y="114"/>
                  <a:pt x="296" y="114"/>
                  <a:pt x="296" y="114"/>
                </a:cubicBezTo>
                <a:cubicBezTo>
                  <a:pt x="298" y="117"/>
                  <a:pt x="298" y="117"/>
                  <a:pt x="298" y="117"/>
                </a:cubicBezTo>
                <a:cubicBezTo>
                  <a:pt x="299" y="121"/>
                  <a:pt x="299" y="121"/>
                  <a:pt x="299" y="121"/>
                </a:cubicBezTo>
                <a:cubicBezTo>
                  <a:pt x="298" y="121"/>
                  <a:pt x="298" y="121"/>
                  <a:pt x="298" y="121"/>
                </a:cubicBezTo>
                <a:cubicBezTo>
                  <a:pt x="289" y="101"/>
                  <a:pt x="289" y="101"/>
                  <a:pt x="289" y="101"/>
                </a:cubicBezTo>
                <a:lnTo>
                  <a:pt x="288" y="97"/>
                </a:lnTo>
                <a:close/>
                <a:moveTo>
                  <a:pt x="299" y="123"/>
                </a:moveTo>
                <a:cubicBezTo>
                  <a:pt x="300" y="125"/>
                  <a:pt x="300" y="125"/>
                  <a:pt x="300" y="125"/>
                </a:cubicBezTo>
                <a:cubicBezTo>
                  <a:pt x="299" y="123"/>
                  <a:pt x="299" y="123"/>
                  <a:pt x="299" y="123"/>
                </a:cubicBezTo>
                <a:close/>
                <a:moveTo>
                  <a:pt x="300" y="135"/>
                </a:moveTo>
                <a:cubicBezTo>
                  <a:pt x="303" y="139"/>
                  <a:pt x="303" y="139"/>
                  <a:pt x="303" y="139"/>
                </a:cubicBezTo>
                <a:cubicBezTo>
                  <a:pt x="305" y="143"/>
                  <a:pt x="305" y="143"/>
                  <a:pt x="305" y="143"/>
                </a:cubicBezTo>
                <a:cubicBezTo>
                  <a:pt x="305" y="143"/>
                  <a:pt x="305" y="143"/>
                  <a:pt x="305" y="143"/>
                </a:cubicBezTo>
                <a:cubicBezTo>
                  <a:pt x="305" y="143"/>
                  <a:pt x="305" y="143"/>
                  <a:pt x="305" y="143"/>
                </a:cubicBezTo>
                <a:cubicBezTo>
                  <a:pt x="299" y="138"/>
                  <a:pt x="299" y="138"/>
                  <a:pt x="299" y="138"/>
                </a:cubicBezTo>
                <a:cubicBezTo>
                  <a:pt x="294" y="131"/>
                  <a:pt x="294" y="131"/>
                  <a:pt x="294" y="131"/>
                </a:cubicBezTo>
                <a:cubicBezTo>
                  <a:pt x="292" y="128"/>
                  <a:pt x="292" y="128"/>
                  <a:pt x="292" y="128"/>
                </a:cubicBezTo>
                <a:lnTo>
                  <a:pt x="300" y="135"/>
                </a:lnTo>
                <a:close/>
                <a:moveTo>
                  <a:pt x="289" y="125"/>
                </a:moveTo>
                <a:cubicBezTo>
                  <a:pt x="289" y="125"/>
                  <a:pt x="289" y="125"/>
                  <a:pt x="289" y="125"/>
                </a:cubicBezTo>
                <a:cubicBezTo>
                  <a:pt x="289" y="125"/>
                  <a:pt x="289" y="125"/>
                  <a:pt x="289" y="125"/>
                </a:cubicBezTo>
                <a:close/>
                <a:moveTo>
                  <a:pt x="275" y="116"/>
                </a:moveTo>
                <a:cubicBezTo>
                  <a:pt x="276" y="116"/>
                  <a:pt x="276" y="116"/>
                  <a:pt x="276" y="116"/>
                </a:cubicBezTo>
                <a:cubicBezTo>
                  <a:pt x="284" y="122"/>
                  <a:pt x="284" y="122"/>
                  <a:pt x="284" y="122"/>
                </a:cubicBezTo>
                <a:cubicBezTo>
                  <a:pt x="294" y="137"/>
                  <a:pt x="294" y="137"/>
                  <a:pt x="294" y="137"/>
                </a:cubicBezTo>
                <a:cubicBezTo>
                  <a:pt x="297" y="140"/>
                  <a:pt x="297" y="140"/>
                  <a:pt x="297" y="140"/>
                </a:cubicBezTo>
                <a:cubicBezTo>
                  <a:pt x="297" y="140"/>
                  <a:pt x="297" y="140"/>
                  <a:pt x="297" y="140"/>
                </a:cubicBezTo>
                <a:cubicBezTo>
                  <a:pt x="304" y="146"/>
                  <a:pt x="304" y="146"/>
                  <a:pt x="304" y="146"/>
                </a:cubicBezTo>
                <a:cubicBezTo>
                  <a:pt x="304" y="146"/>
                  <a:pt x="304" y="146"/>
                  <a:pt x="304" y="146"/>
                </a:cubicBezTo>
                <a:cubicBezTo>
                  <a:pt x="304" y="150"/>
                  <a:pt x="304" y="150"/>
                  <a:pt x="304" y="150"/>
                </a:cubicBezTo>
                <a:cubicBezTo>
                  <a:pt x="302" y="153"/>
                  <a:pt x="302" y="153"/>
                  <a:pt x="302" y="153"/>
                </a:cubicBezTo>
                <a:cubicBezTo>
                  <a:pt x="299" y="153"/>
                  <a:pt x="299" y="153"/>
                  <a:pt x="299" y="153"/>
                </a:cubicBezTo>
                <a:cubicBezTo>
                  <a:pt x="295" y="152"/>
                  <a:pt x="295" y="152"/>
                  <a:pt x="295" y="152"/>
                </a:cubicBezTo>
                <a:cubicBezTo>
                  <a:pt x="294" y="153"/>
                  <a:pt x="294" y="153"/>
                  <a:pt x="294" y="153"/>
                </a:cubicBezTo>
                <a:cubicBezTo>
                  <a:pt x="299" y="155"/>
                  <a:pt x="299" y="155"/>
                  <a:pt x="299" y="155"/>
                </a:cubicBezTo>
                <a:cubicBezTo>
                  <a:pt x="299" y="155"/>
                  <a:pt x="299" y="155"/>
                  <a:pt x="299" y="155"/>
                </a:cubicBezTo>
                <a:cubicBezTo>
                  <a:pt x="300" y="155"/>
                  <a:pt x="300" y="155"/>
                  <a:pt x="300" y="155"/>
                </a:cubicBezTo>
                <a:cubicBezTo>
                  <a:pt x="299" y="155"/>
                  <a:pt x="299" y="155"/>
                  <a:pt x="299" y="155"/>
                </a:cubicBezTo>
                <a:cubicBezTo>
                  <a:pt x="295" y="155"/>
                  <a:pt x="295" y="155"/>
                  <a:pt x="295" y="155"/>
                </a:cubicBezTo>
                <a:cubicBezTo>
                  <a:pt x="294" y="153"/>
                  <a:pt x="294" y="153"/>
                  <a:pt x="294" y="153"/>
                </a:cubicBezTo>
                <a:cubicBezTo>
                  <a:pt x="294" y="153"/>
                  <a:pt x="294" y="153"/>
                  <a:pt x="294" y="152"/>
                </a:cubicBezTo>
                <a:cubicBezTo>
                  <a:pt x="291" y="149"/>
                  <a:pt x="291" y="149"/>
                  <a:pt x="291" y="149"/>
                </a:cubicBezTo>
                <a:cubicBezTo>
                  <a:pt x="288" y="146"/>
                  <a:pt x="288" y="146"/>
                  <a:pt x="288" y="146"/>
                </a:cubicBezTo>
                <a:cubicBezTo>
                  <a:pt x="285" y="143"/>
                  <a:pt x="285" y="143"/>
                  <a:pt x="285" y="143"/>
                </a:cubicBezTo>
                <a:cubicBezTo>
                  <a:pt x="282" y="140"/>
                  <a:pt x="282" y="140"/>
                  <a:pt x="282" y="140"/>
                </a:cubicBezTo>
                <a:cubicBezTo>
                  <a:pt x="279" y="136"/>
                  <a:pt x="279" y="136"/>
                  <a:pt x="279" y="136"/>
                </a:cubicBezTo>
                <a:cubicBezTo>
                  <a:pt x="278" y="124"/>
                  <a:pt x="278" y="124"/>
                  <a:pt x="278" y="124"/>
                </a:cubicBezTo>
                <a:cubicBezTo>
                  <a:pt x="277" y="120"/>
                  <a:pt x="277" y="120"/>
                  <a:pt x="277" y="120"/>
                </a:cubicBezTo>
                <a:lnTo>
                  <a:pt x="275" y="116"/>
                </a:lnTo>
                <a:close/>
                <a:moveTo>
                  <a:pt x="274" y="139"/>
                </a:moveTo>
                <a:cubicBezTo>
                  <a:pt x="273" y="127"/>
                  <a:pt x="273" y="127"/>
                  <a:pt x="273" y="127"/>
                </a:cubicBezTo>
                <a:cubicBezTo>
                  <a:pt x="275" y="130"/>
                  <a:pt x="275" y="130"/>
                  <a:pt x="275" y="130"/>
                </a:cubicBezTo>
                <a:cubicBezTo>
                  <a:pt x="276" y="133"/>
                  <a:pt x="276" y="133"/>
                  <a:pt x="276" y="133"/>
                </a:cubicBezTo>
                <a:cubicBezTo>
                  <a:pt x="275" y="134"/>
                  <a:pt x="275" y="134"/>
                  <a:pt x="275" y="134"/>
                </a:cubicBezTo>
                <a:cubicBezTo>
                  <a:pt x="277" y="136"/>
                  <a:pt x="277" y="136"/>
                  <a:pt x="277" y="136"/>
                </a:cubicBezTo>
                <a:cubicBezTo>
                  <a:pt x="277" y="138"/>
                  <a:pt x="277" y="138"/>
                  <a:pt x="277" y="138"/>
                </a:cubicBezTo>
                <a:cubicBezTo>
                  <a:pt x="277" y="138"/>
                  <a:pt x="277" y="138"/>
                  <a:pt x="277" y="138"/>
                </a:cubicBezTo>
                <a:cubicBezTo>
                  <a:pt x="277" y="138"/>
                  <a:pt x="277" y="138"/>
                  <a:pt x="277" y="138"/>
                </a:cubicBezTo>
                <a:cubicBezTo>
                  <a:pt x="277" y="138"/>
                  <a:pt x="277" y="138"/>
                  <a:pt x="277" y="138"/>
                </a:cubicBezTo>
                <a:cubicBezTo>
                  <a:pt x="277" y="138"/>
                  <a:pt x="277" y="138"/>
                  <a:pt x="277" y="138"/>
                </a:cubicBezTo>
                <a:cubicBezTo>
                  <a:pt x="278" y="141"/>
                  <a:pt x="278" y="141"/>
                  <a:pt x="278" y="141"/>
                </a:cubicBezTo>
                <a:cubicBezTo>
                  <a:pt x="274" y="141"/>
                  <a:pt x="274" y="141"/>
                  <a:pt x="274" y="141"/>
                </a:cubicBezTo>
                <a:lnTo>
                  <a:pt x="274" y="139"/>
                </a:lnTo>
                <a:close/>
                <a:moveTo>
                  <a:pt x="269" y="147"/>
                </a:moveTo>
                <a:cubicBezTo>
                  <a:pt x="267" y="143"/>
                  <a:pt x="267" y="143"/>
                  <a:pt x="267" y="143"/>
                </a:cubicBezTo>
                <a:cubicBezTo>
                  <a:pt x="267" y="142"/>
                  <a:pt x="267" y="142"/>
                  <a:pt x="267" y="142"/>
                </a:cubicBezTo>
                <a:cubicBezTo>
                  <a:pt x="271" y="142"/>
                  <a:pt x="271" y="142"/>
                  <a:pt x="271" y="142"/>
                </a:cubicBezTo>
                <a:cubicBezTo>
                  <a:pt x="274" y="153"/>
                  <a:pt x="274" y="153"/>
                  <a:pt x="274" y="153"/>
                </a:cubicBezTo>
                <a:cubicBezTo>
                  <a:pt x="274" y="153"/>
                  <a:pt x="274" y="153"/>
                  <a:pt x="274" y="153"/>
                </a:cubicBezTo>
                <a:cubicBezTo>
                  <a:pt x="271" y="151"/>
                  <a:pt x="271" y="151"/>
                  <a:pt x="271" y="151"/>
                </a:cubicBezTo>
                <a:lnTo>
                  <a:pt x="269" y="147"/>
                </a:lnTo>
                <a:close/>
                <a:moveTo>
                  <a:pt x="322" y="201"/>
                </a:moveTo>
                <a:cubicBezTo>
                  <a:pt x="322" y="201"/>
                  <a:pt x="321" y="200"/>
                  <a:pt x="321" y="200"/>
                </a:cubicBezTo>
                <a:cubicBezTo>
                  <a:pt x="314" y="197"/>
                  <a:pt x="314" y="197"/>
                  <a:pt x="314" y="197"/>
                </a:cubicBezTo>
                <a:cubicBezTo>
                  <a:pt x="314" y="196"/>
                  <a:pt x="314" y="196"/>
                  <a:pt x="314" y="196"/>
                </a:cubicBezTo>
                <a:cubicBezTo>
                  <a:pt x="307" y="193"/>
                  <a:pt x="307" y="193"/>
                  <a:pt x="307" y="193"/>
                </a:cubicBezTo>
                <a:cubicBezTo>
                  <a:pt x="304" y="190"/>
                  <a:pt x="304" y="190"/>
                  <a:pt x="304" y="190"/>
                </a:cubicBezTo>
                <a:cubicBezTo>
                  <a:pt x="298" y="181"/>
                  <a:pt x="298" y="181"/>
                  <a:pt x="298" y="181"/>
                </a:cubicBezTo>
                <a:cubicBezTo>
                  <a:pt x="296" y="176"/>
                  <a:pt x="296" y="176"/>
                  <a:pt x="296" y="176"/>
                </a:cubicBezTo>
                <a:cubicBezTo>
                  <a:pt x="296" y="175"/>
                  <a:pt x="296" y="175"/>
                  <a:pt x="296" y="175"/>
                </a:cubicBezTo>
                <a:cubicBezTo>
                  <a:pt x="297" y="171"/>
                  <a:pt x="297" y="171"/>
                  <a:pt x="297" y="171"/>
                </a:cubicBezTo>
                <a:cubicBezTo>
                  <a:pt x="297" y="171"/>
                  <a:pt x="297" y="171"/>
                  <a:pt x="297" y="171"/>
                </a:cubicBezTo>
                <a:cubicBezTo>
                  <a:pt x="297" y="171"/>
                  <a:pt x="297" y="171"/>
                  <a:pt x="297" y="171"/>
                </a:cubicBezTo>
                <a:cubicBezTo>
                  <a:pt x="297" y="166"/>
                  <a:pt x="297" y="166"/>
                  <a:pt x="297" y="166"/>
                </a:cubicBezTo>
                <a:cubicBezTo>
                  <a:pt x="302" y="157"/>
                  <a:pt x="302" y="157"/>
                  <a:pt x="302" y="157"/>
                </a:cubicBezTo>
                <a:cubicBezTo>
                  <a:pt x="303" y="157"/>
                  <a:pt x="303" y="157"/>
                  <a:pt x="303" y="157"/>
                </a:cubicBezTo>
                <a:cubicBezTo>
                  <a:pt x="311" y="156"/>
                  <a:pt x="311" y="156"/>
                  <a:pt x="311" y="156"/>
                </a:cubicBezTo>
                <a:cubicBezTo>
                  <a:pt x="310" y="169"/>
                  <a:pt x="310" y="169"/>
                  <a:pt x="310" y="169"/>
                </a:cubicBezTo>
                <a:cubicBezTo>
                  <a:pt x="310" y="170"/>
                  <a:pt x="310" y="170"/>
                  <a:pt x="310" y="170"/>
                </a:cubicBezTo>
                <a:cubicBezTo>
                  <a:pt x="311" y="176"/>
                  <a:pt x="311" y="176"/>
                  <a:pt x="311" y="176"/>
                </a:cubicBezTo>
                <a:cubicBezTo>
                  <a:pt x="311" y="176"/>
                  <a:pt x="311" y="176"/>
                  <a:pt x="311" y="176"/>
                </a:cubicBezTo>
                <a:cubicBezTo>
                  <a:pt x="311" y="176"/>
                  <a:pt x="311" y="176"/>
                  <a:pt x="311" y="176"/>
                </a:cubicBezTo>
                <a:cubicBezTo>
                  <a:pt x="313" y="183"/>
                  <a:pt x="313" y="183"/>
                  <a:pt x="313" y="183"/>
                </a:cubicBezTo>
                <a:cubicBezTo>
                  <a:pt x="313" y="184"/>
                  <a:pt x="313" y="184"/>
                  <a:pt x="313" y="185"/>
                </a:cubicBezTo>
                <a:cubicBezTo>
                  <a:pt x="322" y="198"/>
                  <a:pt x="322" y="198"/>
                  <a:pt x="322" y="198"/>
                </a:cubicBezTo>
                <a:cubicBezTo>
                  <a:pt x="318" y="195"/>
                  <a:pt x="318" y="195"/>
                  <a:pt x="318" y="195"/>
                </a:cubicBezTo>
                <a:cubicBezTo>
                  <a:pt x="318" y="197"/>
                  <a:pt x="318" y="197"/>
                  <a:pt x="318" y="197"/>
                </a:cubicBezTo>
                <a:cubicBezTo>
                  <a:pt x="321" y="199"/>
                  <a:pt x="321" y="199"/>
                  <a:pt x="321" y="199"/>
                </a:cubicBezTo>
                <a:cubicBezTo>
                  <a:pt x="321" y="199"/>
                  <a:pt x="321" y="199"/>
                  <a:pt x="322" y="199"/>
                </a:cubicBezTo>
                <a:cubicBezTo>
                  <a:pt x="323" y="199"/>
                  <a:pt x="323" y="199"/>
                  <a:pt x="323" y="199"/>
                </a:cubicBezTo>
                <a:cubicBezTo>
                  <a:pt x="325" y="202"/>
                  <a:pt x="325" y="202"/>
                  <a:pt x="325" y="202"/>
                </a:cubicBezTo>
                <a:cubicBezTo>
                  <a:pt x="325" y="203"/>
                  <a:pt x="325" y="203"/>
                  <a:pt x="325" y="203"/>
                </a:cubicBezTo>
                <a:cubicBezTo>
                  <a:pt x="329" y="207"/>
                  <a:pt x="329" y="207"/>
                  <a:pt x="329" y="207"/>
                </a:cubicBezTo>
                <a:lnTo>
                  <a:pt x="322" y="201"/>
                </a:lnTo>
                <a:close/>
                <a:moveTo>
                  <a:pt x="332" y="247"/>
                </a:moveTo>
                <a:cubicBezTo>
                  <a:pt x="335" y="243"/>
                  <a:pt x="335" y="243"/>
                  <a:pt x="335" y="243"/>
                </a:cubicBezTo>
                <a:cubicBezTo>
                  <a:pt x="335" y="243"/>
                  <a:pt x="335" y="243"/>
                  <a:pt x="336" y="243"/>
                </a:cubicBezTo>
                <a:cubicBezTo>
                  <a:pt x="338" y="237"/>
                  <a:pt x="338" y="237"/>
                  <a:pt x="338" y="237"/>
                </a:cubicBezTo>
                <a:cubicBezTo>
                  <a:pt x="339" y="241"/>
                  <a:pt x="339" y="241"/>
                  <a:pt x="339" y="241"/>
                </a:cubicBezTo>
                <a:cubicBezTo>
                  <a:pt x="343" y="253"/>
                  <a:pt x="343" y="253"/>
                  <a:pt x="343" y="253"/>
                </a:cubicBezTo>
                <a:cubicBezTo>
                  <a:pt x="343" y="254"/>
                  <a:pt x="343" y="254"/>
                  <a:pt x="343" y="254"/>
                </a:cubicBezTo>
                <a:cubicBezTo>
                  <a:pt x="342" y="254"/>
                  <a:pt x="342" y="254"/>
                  <a:pt x="342" y="255"/>
                </a:cubicBezTo>
                <a:cubicBezTo>
                  <a:pt x="342" y="256"/>
                  <a:pt x="342" y="256"/>
                  <a:pt x="342" y="256"/>
                </a:cubicBezTo>
                <a:cubicBezTo>
                  <a:pt x="341" y="256"/>
                  <a:pt x="341" y="256"/>
                  <a:pt x="341" y="256"/>
                </a:cubicBezTo>
                <a:cubicBezTo>
                  <a:pt x="337" y="256"/>
                  <a:pt x="337" y="256"/>
                  <a:pt x="337" y="256"/>
                </a:cubicBezTo>
                <a:cubicBezTo>
                  <a:pt x="328" y="255"/>
                  <a:pt x="328" y="255"/>
                  <a:pt x="328" y="255"/>
                </a:cubicBezTo>
                <a:cubicBezTo>
                  <a:pt x="328" y="255"/>
                  <a:pt x="328" y="255"/>
                  <a:pt x="328" y="255"/>
                </a:cubicBezTo>
                <a:cubicBezTo>
                  <a:pt x="326" y="256"/>
                  <a:pt x="326" y="256"/>
                  <a:pt x="326" y="256"/>
                </a:cubicBezTo>
                <a:lnTo>
                  <a:pt x="332" y="247"/>
                </a:lnTo>
                <a:close/>
                <a:moveTo>
                  <a:pt x="313" y="265"/>
                </a:moveTo>
                <a:cubicBezTo>
                  <a:pt x="324" y="258"/>
                  <a:pt x="324" y="258"/>
                  <a:pt x="324" y="258"/>
                </a:cubicBezTo>
                <a:cubicBezTo>
                  <a:pt x="324" y="258"/>
                  <a:pt x="324" y="258"/>
                  <a:pt x="324" y="258"/>
                </a:cubicBezTo>
                <a:cubicBezTo>
                  <a:pt x="324" y="258"/>
                  <a:pt x="324" y="258"/>
                  <a:pt x="324" y="258"/>
                </a:cubicBezTo>
                <a:cubicBezTo>
                  <a:pt x="324" y="258"/>
                  <a:pt x="324" y="258"/>
                  <a:pt x="324" y="258"/>
                </a:cubicBezTo>
                <a:cubicBezTo>
                  <a:pt x="324" y="258"/>
                  <a:pt x="324" y="258"/>
                  <a:pt x="324" y="258"/>
                </a:cubicBezTo>
                <a:cubicBezTo>
                  <a:pt x="324" y="258"/>
                  <a:pt x="324" y="258"/>
                  <a:pt x="325" y="257"/>
                </a:cubicBezTo>
                <a:cubicBezTo>
                  <a:pt x="328" y="257"/>
                  <a:pt x="328" y="257"/>
                  <a:pt x="328" y="257"/>
                </a:cubicBezTo>
                <a:cubicBezTo>
                  <a:pt x="337" y="258"/>
                  <a:pt x="337" y="258"/>
                  <a:pt x="337" y="258"/>
                </a:cubicBezTo>
                <a:cubicBezTo>
                  <a:pt x="337" y="258"/>
                  <a:pt x="337" y="258"/>
                  <a:pt x="337" y="258"/>
                </a:cubicBezTo>
                <a:cubicBezTo>
                  <a:pt x="341" y="257"/>
                  <a:pt x="341" y="257"/>
                  <a:pt x="341" y="257"/>
                </a:cubicBezTo>
                <a:cubicBezTo>
                  <a:pt x="342" y="257"/>
                  <a:pt x="342" y="257"/>
                  <a:pt x="342" y="257"/>
                </a:cubicBezTo>
                <a:cubicBezTo>
                  <a:pt x="342" y="269"/>
                  <a:pt x="342" y="269"/>
                  <a:pt x="342" y="269"/>
                </a:cubicBezTo>
                <a:cubicBezTo>
                  <a:pt x="336" y="289"/>
                  <a:pt x="336" y="289"/>
                  <a:pt x="336" y="289"/>
                </a:cubicBezTo>
                <a:cubicBezTo>
                  <a:pt x="318" y="320"/>
                  <a:pt x="318" y="320"/>
                  <a:pt x="318" y="320"/>
                </a:cubicBezTo>
                <a:cubicBezTo>
                  <a:pt x="314" y="328"/>
                  <a:pt x="314" y="328"/>
                  <a:pt x="314" y="328"/>
                </a:cubicBezTo>
                <a:cubicBezTo>
                  <a:pt x="309" y="334"/>
                  <a:pt x="309" y="334"/>
                  <a:pt x="309" y="334"/>
                </a:cubicBezTo>
                <a:cubicBezTo>
                  <a:pt x="309" y="335"/>
                  <a:pt x="309" y="335"/>
                  <a:pt x="309" y="336"/>
                </a:cubicBezTo>
                <a:cubicBezTo>
                  <a:pt x="308" y="336"/>
                  <a:pt x="308" y="336"/>
                  <a:pt x="308" y="336"/>
                </a:cubicBezTo>
                <a:cubicBezTo>
                  <a:pt x="308" y="336"/>
                  <a:pt x="308" y="336"/>
                  <a:pt x="308" y="336"/>
                </a:cubicBezTo>
                <a:cubicBezTo>
                  <a:pt x="305" y="331"/>
                  <a:pt x="305" y="331"/>
                  <a:pt x="305" y="331"/>
                </a:cubicBezTo>
                <a:cubicBezTo>
                  <a:pt x="305" y="328"/>
                  <a:pt x="305" y="328"/>
                  <a:pt x="305" y="328"/>
                </a:cubicBezTo>
                <a:cubicBezTo>
                  <a:pt x="305" y="328"/>
                  <a:pt x="305" y="328"/>
                  <a:pt x="305" y="327"/>
                </a:cubicBezTo>
                <a:cubicBezTo>
                  <a:pt x="303" y="313"/>
                  <a:pt x="303" y="313"/>
                  <a:pt x="303" y="313"/>
                </a:cubicBezTo>
                <a:cubicBezTo>
                  <a:pt x="302" y="312"/>
                  <a:pt x="302" y="312"/>
                  <a:pt x="302" y="312"/>
                </a:cubicBezTo>
                <a:cubicBezTo>
                  <a:pt x="299" y="306"/>
                  <a:pt x="299" y="306"/>
                  <a:pt x="299" y="306"/>
                </a:cubicBezTo>
                <a:cubicBezTo>
                  <a:pt x="300" y="305"/>
                  <a:pt x="300" y="305"/>
                  <a:pt x="300" y="305"/>
                </a:cubicBezTo>
                <a:cubicBezTo>
                  <a:pt x="300" y="305"/>
                  <a:pt x="300" y="305"/>
                  <a:pt x="300" y="305"/>
                </a:cubicBezTo>
                <a:cubicBezTo>
                  <a:pt x="300" y="300"/>
                  <a:pt x="300" y="300"/>
                  <a:pt x="300" y="300"/>
                </a:cubicBezTo>
                <a:cubicBezTo>
                  <a:pt x="300" y="296"/>
                  <a:pt x="300" y="296"/>
                  <a:pt x="300" y="296"/>
                </a:cubicBezTo>
                <a:cubicBezTo>
                  <a:pt x="300" y="296"/>
                  <a:pt x="300" y="296"/>
                  <a:pt x="300" y="296"/>
                </a:cubicBezTo>
                <a:cubicBezTo>
                  <a:pt x="300" y="296"/>
                  <a:pt x="300" y="296"/>
                  <a:pt x="300" y="296"/>
                </a:cubicBezTo>
                <a:cubicBezTo>
                  <a:pt x="300" y="294"/>
                  <a:pt x="300" y="294"/>
                  <a:pt x="300" y="294"/>
                </a:cubicBezTo>
                <a:cubicBezTo>
                  <a:pt x="300" y="291"/>
                  <a:pt x="300" y="291"/>
                  <a:pt x="300" y="291"/>
                </a:cubicBezTo>
                <a:cubicBezTo>
                  <a:pt x="305" y="279"/>
                  <a:pt x="305" y="279"/>
                  <a:pt x="305" y="279"/>
                </a:cubicBezTo>
                <a:cubicBezTo>
                  <a:pt x="305" y="279"/>
                  <a:pt x="305" y="279"/>
                  <a:pt x="305" y="279"/>
                </a:cubicBezTo>
                <a:cubicBezTo>
                  <a:pt x="310" y="267"/>
                  <a:pt x="310" y="267"/>
                  <a:pt x="310" y="267"/>
                </a:cubicBezTo>
                <a:lnTo>
                  <a:pt x="313" y="265"/>
                </a:lnTo>
                <a:close/>
                <a:moveTo>
                  <a:pt x="317" y="241"/>
                </a:moveTo>
                <a:cubicBezTo>
                  <a:pt x="316" y="241"/>
                  <a:pt x="316" y="241"/>
                  <a:pt x="316" y="241"/>
                </a:cubicBezTo>
                <a:cubicBezTo>
                  <a:pt x="317" y="240"/>
                  <a:pt x="317" y="240"/>
                  <a:pt x="317" y="240"/>
                </a:cubicBezTo>
                <a:lnTo>
                  <a:pt x="317" y="241"/>
                </a:lnTo>
                <a:close/>
                <a:moveTo>
                  <a:pt x="283" y="264"/>
                </a:moveTo>
                <a:cubicBezTo>
                  <a:pt x="293" y="255"/>
                  <a:pt x="293" y="255"/>
                  <a:pt x="293" y="255"/>
                </a:cubicBezTo>
                <a:cubicBezTo>
                  <a:pt x="296" y="252"/>
                  <a:pt x="296" y="252"/>
                  <a:pt x="296" y="252"/>
                </a:cubicBezTo>
                <a:cubicBezTo>
                  <a:pt x="308" y="246"/>
                  <a:pt x="308" y="246"/>
                  <a:pt x="308" y="246"/>
                </a:cubicBezTo>
                <a:cubicBezTo>
                  <a:pt x="316" y="242"/>
                  <a:pt x="316" y="242"/>
                  <a:pt x="316" y="242"/>
                </a:cubicBezTo>
                <a:cubicBezTo>
                  <a:pt x="317" y="242"/>
                  <a:pt x="317" y="242"/>
                  <a:pt x="317" y="242"/>
                </a:cubicBezTo>
                <a:cubicBezTo>
                  <a:pt x="316" y="245"/>
                  <a:pt x="316" y="245"/>
                  <a:pt x="316" y="245"/>
                </a:cubicBezTo>
                <a:cubicBezTo>
                  <a:pt x="315" y="246"/>
                  <a:pt x="315" y="246"/>
                  <a:pt x="315" y="246"/>
                </a:cubicBezTo>
                <a:cubicBezTo>
                  <a:pt x="314" y="250"/>
                  <a:pt x="314" y="250"/>
                  <a:pt x="314" y="250"/>
                </a:cubicBezTo>
                <a:cubicBezTo>
                  <a:pt x="314" y="250"/>
                  <a:pt x="314" y="250"/>
                  <a:pt x="314" y="250"/>
                </a:cubicBezTo>
                <a:cubicBezTo>
                  <a:pt x="313" y="254"/>
                  <a:pt x="313" y="254"/>
                  <a:pt x="313" y="254"/>
                </a:cubicBezTo>
                <a:cubicBezTo>
                  <a:pt x="310" y="258"/>
                  <a:pt x="310" y="258"/>
                  <a:pt x="310" y="258"/>
                </a:cubicBezTo>
                <a:cubicBezTo>
                  <a:pt x="310" y="258"/>
                  <a:pt x="310" y="258"/>
                  <a:pt x="310" y="258"/>
                </a:cubicBezTo>
                <a:cubicBezTo>
                  <a:pt x="309" y="262"/>
                  <a:pt x="309" y="262"/>
                  <a:pt x="309" y="262"/>
                </a:cubicBezTo>
                <a:cubicBezTo>
                  <a:pt x="304" y="274"/>
                  <a:pt x="304" y="274"/>
                  <a:pt x="304" y="274"/>
                </a:cubicBezTo>
                <a:cubicBezTo>
                  <a:pt x="303" y="279"/>
                  <a:pt x="303" y="279"/>
                  <a:pt x="303" y="279"/>
                </a:cubicBezTo>
                <a:cubicBezTo>
                  <a:pt x="298" y="290"/>
                  <a:pt x="298" y="290"/>
                  <a:pt x="298" y="290"/>
                </a:cubicBezTo>
                <a:cubicBezTo>
                  <a:pt x="294" y="284"/>
                  <a:pt x="294" y="284"/>
                  <a:pt x="294" y="284"/>
                </a:cubicBezTo>
                <a:cubicBezTo>
                  <a:pt x="294" y="283"/>
                  <a:pt x="294" y="283"/>
                  <a:pt x="294" y="283"/>
                </a:cubicBezTo>
                <a:cubicBezTo>
                  <a:pt x="290" y="281"/>
                  <a:pt x="290" y="281"/>
                  <a:pt x="290" y="281"/>
                </a:cubicBezTo>
                <a:cubicBezTo>
                  <a:pt x="282" y="269"/>
                  <a:pt x="282" y="269"/>
                  <a:pt x="282" y="269"/>
                </a:cubicBezTo>
                <a:cubicBezTo>
                  <a:pt x="282" y="267"/>
                  <a:pt x="282" y="267"/>
                  <a:pt x="282" y="267"/>
                </a:cubicBezTo>
                <a:lnTo>
                  <a:pt x="283" y="264"/>
                </a:lnTo>
                <a:close/>
                <a:moveTo>
                  <a:pt x="204" y="183"/>
                </a:moveTo>
                <a:cubicBezTo>
                  <a:pt x="207" y="186"/>
                  <a:pt x="207" y="186"/>
                  <a:pt x="207" y="186"/>
                </a:cubicBezTo>
                <a:cubicBezTo>
                  <a:pt x="208" y="187"/>
                  <a:pt x="208" y="187"/>
                  <a:pt x="208" y="187"/>
                </a:cubicBezTo>
                <a:cubicBezTo>
                  <a:pt x="202" y="183"/>
                  <a:pt x="202" y="183"/>
                  <a:pt x="202" y="183"/>
                </a:cubicBezTo>
                <a:lnTo>
                  <a:pt x="204" y="183"/>
                </a:lnTo>
                <a:close/>
                <a:moveTo>
                  <a:pt x="208" y="190"/>
                </a:moveTo>
                <a:cubicBezTo>
                  <a:pt x="215" y="201"/>
                  <a:pt x="215" y="201"/>
                  <a:pt x="215" y="201"/>
                </a:cubicBezTo>
                <a:cubicBezTo>
                  <a:pt x="217" y="205"/>
                  <a:pt x="217" y="205"/>
                  <a:pt x="217" y="205"/>
                </a:cubicBezTo>
                <a:cubicBezTo>
                  <a:pt x="217" y="205"/>
                  <a:pt x="217" y="205"/>
                  <a:pt x="217" y="205"/>
                </a:cubicBezTo>
                <a:cubicBezTo>
                  <a:pt x="217" y="205"/>
                  <a:pt x="217" y="205"/>
                  <a:pt x="217" y="205"/>
                </a:cubicBezTo>
                <a:cubicBezTo>
                  <a:pt x="220" y="208"/>
                  <a:pt x="220" y="208"/>
                  <a:pt x="220" y="208"/>
                </a:cubicBezTo>
                <a:cubicBezTo>
                  <a:pt x="222" y="212"/>
                  <a:pt x="222" y="212"/>
                  <a:pt x="222" y="212"/>
                </a:cubicBezTo>
                <a:cubicBezTo>
                  <a:pt x="225" y="216"/>
                  <a:pt x="225" y="216"/>
                  <a:pt x="225" y="216"/>
                </a:cubicBezTo>
                <a:cubicBezTo>
                  <a:pt x="231" y="227"/>
                  <a:pt x="231" y="227"/>
                  <a:pt x="231" y="227"/>
                </a:cubicBezTo>
                <a:cubicBezTo>
                  <a:pt x="231" y="227"/>
                  <a:pt x="231" y="227"/>
                  <a:pt x="231" y="227"/>
                </a:cubicBezTo>
                <a:cubicBezTo>
                  <a:pt x="231" y="227"/>
                  <a:pt x="231" y="227"/>
                  <a:pt x="231" y="227"/>
                </a:cubicBezTo>
                <a:cubicBezTo>
                  <a:pt x="231" y="228"/>
                  <a:pt x="231" y="228"/>
                  <a:pt x="231" y="228"/>
                </a:cubicBezTo>
                <a:cubicBezTo>
                  <a:pt x="233" y="231"/>
                  <a:pt x="233" y="231"/>
                  <a:pt x="233" y="231"/>
                </a:cubicBezTo>
                <a:cubicBezTo>
                  <a:pt x="236" y="235"/>
                  <a:pt x="236" y="235"/>
                  <a:pt x="236" y="235"/>
                </a:cubicBezTo>
                <a:cubicBezTo>
                  <a:pt x="236" y="235"/>
                  <a:pt x="236" y="235"/>
                  <a:pt x="236" y="235"/>
                </a:cubicBezTo>
                <a:cubicBezTo>
                  <a:pt x="236" y="235"/>
                  <a:pt x="236" y="235"/>
                  <a:pt x="236" y="235"/>
                </a:cubicBezTo>
                <a:cubicBezTo>
                  <a:pt x="247" y="243"/>
                  <a:pt x="247" y="243"/>
                  <a:pt x="247" y="243"/>
                </a:cubicBezTo>
                <a:cubicBezTo>
                  <a:pt x="255" y="247"/>
                  <a:pt x="255" y="247"/>
                  <a:pt x="255" y="247"/>
                </a:cubicBezTo>
                <a:cubicBezTo>
                  <a:pt x="259" y="249"/>
                  <a:pt x="259" y="249"/>
                  <a:pt x="259" y="249"/>
                </a:cubicBezTo>
                <a:cubicBezTo>
                  <a:pt x="267" y="259"/>
                  <a:pt x="267" y="259"/>
                  <a:pt x="267" y="259"/>
                </a:cubicBezTo>
                <a:cubicBezTo>
                  <a:pt x="267" y="259"/>
                  <a:pt x="266" y="259"/>
                  <a:pt x="266" y="259"/>
                </a:cubicBezTo>
                <a:cubicBezTo>
                  <a:pt x="262" y="259"/>
                  <a:pt x="262" y="259"/>
                  <a:pt x="262" y="259"/>
                </a:cubicBezTo>
                <a:cubicBezTo>
                  <a:pt x="258" y="257"/>
                  <a:pt x="258" y="257"/>
                  <a:pt x="258" y="257"/>
                </a:cubicBezTo>
                <a:cubicBezTo>
                  <a:pt x="249" y="256"/>
                  <a:pt x="249" y="256"/>
                  <a:pt x="249" y="256"/>
                </a:cubicBezTo>
                <a:cubicBezTo>
                  <a:pt x="245" y="254"/>
                  <a:pt x="245" y="254"/>
                  <a:pt x="245" y="254"/>
                </a:cubicBezTo>
                <a:cubicBezTo>
                  <a:pt x="245" y="254"/>
                  <a:pt x="245" y="254"/>
                  <a:pt x="245" y="254"/>
                </a:cubicBezTo>
                <a:cubicBezTo>
                  <a:pt x="245" y="254"/>
                  <a:pt x="245" y="254"/>
                  <a:pt x="245" y="254"/>
                </a:cubicBezTo>
                <a:cubicBezTo>
                  <a:pt x="244" y="254"/>
                  <a:pt x="244" y="254"/>
                  <a:pt x="244" y="254"/>
                </a:cubicBezTo>
                <a:cubicBezTo>
                  <a:pt x="236" y="246"/>
                  <a:pt x="236" y="246"/>
                  <a:pt x="236" y="246"/>
                </a:cubicBezTo>
                <a:cubicBezTo>
                  <a:pt x="235" y="244"/>
                  <a:pt x="235" y="244"/>
                  <a:pt x="235" y="244"/>
                </a:cubicBezTo>
                <a:cubicBezTo>
                  <a:pt x="235" y="244"/>
                  <a:pt x="235" y="244"/>
                  <a:pt x="235" y="244"/>
                </a:cubicBezTo>
                <a:cubicBezTo>
                  <a:pt x="232" y="240"/>
                  <a:pt x="232" y="240"/>
                  <a:pt x="232" y="240"/>
                </a:cubicBezTo>
                <a:cubicBezTo>
                  <a:pt x="229" y="238"/>
                  <a:pt x="229" y="238"/>
                  <a:pt x="229" y="238"/>
                </a:cubicBezTo>
                <a:cubicBezTo>
                  <a:pt x="232" y="229"/>
                  <a:pt x="232" y="229"/>
                  <a:pt x="232" y="229"/>
                </a:cubicBezTo>
                <a:cubicBezTo>
                  <a:pt x="230" y="229"/>
                  <a:pt x="230" y="229"/>
                  <a:pt x="230" y="229"/>
                </a:cubicBezTo>
                <a:cubicBezTo>
                  <a:pt x="228" y="237"/>
                  <a:pt x="228" y="237"/>
                  <a:pt x="228" y="237"/>
                </a:cubicBezTo>
                <a:cubicBezTo>
                  <a:pt x="223" y="231"/>
                  <a:pt x="223" y="231"/>
                  <a:pt x="223" y="231"/>
                </a:cubicBezTo>
                <a:cubicBezTo>
                  <a:pt x="220" y="223"/>
                  <a:pt x="220" y="223"/>
                  <a:pt x="220" y="223"/>
                </a:cubicBezTo>
                <a:cubicBezTo>
                  <a:pt x="218" y="219"/>
                  <a:pt x="218" y="219"/>
                  <a:pt x="218" y="219"/>
                </a:cubicBezTo>
                <a:cubicBezTo>
                  <a:pt x="212" y="212"/>
                  <a:pt x="212" y="212"/>
                  <a:pt x="212" y="212"/>
                </a:cubicBezTo>
                <a:cubicBezTo>
                  <a:pt x="211" y="210"/>
                  <a:pt x="211" y="210"/>
                  <a:pt x="211" y="210"/>
                </a:cubicBezTo>
                <a:cubicBezTo>
                  <a:pt x="209" y="204"/>
                  <a:pt x="209" y="204"/>
                  <a:pt x="209" y="204"/>
                </a:cubicBezTo>
                <a:cubicBezTo>
                  <a:pt x="208" y="203"/>
                  <a:pt x="208" y="203"/>
                  <a:pt x="208" y="203"/>
                </a:cubicBezTo>
                <a:cubicBezTo>
                  <a:pt x="207" y="200"/>
                  <a:pt x="207" y="200"/>
                  <a:pt x="207" y="200"/>
                </a:cubicBezTo>
                <a:cubicBezTo>
                  <a:pt x="207" y="200"/>
                  <a:pt x="207" y="200"/>
                  <a:pt x="207" y="200"/>
                </a:cubicBezTo>
                <a:cubicBezTo>
                  <a:pt x="206" y="199"/>
                  <a:pt x="206" y="199"/>
                  <a:pt x="206" y="199"/>
                </a:cubicBezTo>
                <a:cubicBezTo>
                  <a:pt x="205" y="196"/>
                  <a:pt x="205" y="196"/>
                  <a:pt x="205" y="196"/>
                </a:cubicBezTo>
                <a:cubicBezTo>
                  <a:pt x="202" y="185"/>
                  <a:pt x="202" y="185"/>
                  <a:pt x="202" y="185"/>
                </a:cubicBezTo>
                <a:lnTo>
                  <a:pt x="208" y="190"/>
                </a:lnTo>
                <a:close/>
                <a:moveTo>
                  <a:pt x="191" y="192"/>
                </a:moveTo>
                <a:cubicBezTo>
                  <a:pt x="203" y="198"/>
                  <a:pt x="203" y="198"/>
                  <a:pt x="203" y="198"/>
                </a:cubicBezTo>
                <a:cubicBezTo>
                  <a:pt x="205" y="200"/>
                  <a:pt x="205" y="200"/>
                  <a:pt x="205" y="200"/>
                </a:cubicBezTo>
                <a:cubicBezTo>
                  <a:pt x="207" y="204"/>
                  <a:pt x="207" y="204"/>
                  <a:pt x="207" y="204"/>
                </a:cubicBezTo>
                <a:cubicBezTo>
                  <a:pt x="208" y="208"/>
                  <a:pt x="208" y="208"/>
                  <a:pt x="208" y="208"/>
                </a:cubicBezTo>
                <a:cubicBezTo>
                  <a:pt x="210" y="213"/>
                  <a:pt x="210" y="213"/>
                  <a:pt x="210" y="213"/>
                </a:cubicBezTo>
                <a:cubicBezTo>
                  <a:pt x="209" y="217"/>
                  <a:pt x="209" y="217"/>
                  <a:pt x="209" y="217"/>
                </a:cubicBezTo>
                <a:cubicBezTo>
                  <a:pt x="209" y="217"/>
                  <a:pt x="209" y="217"/>
                  <a:pt x="209" y="217"/>
                </a:cubicBezTo>
                <a:cubicBezTo>
                  <a:pt x="209" y="219"/>
                  <a:pt x="209" y="219"/>
                  <a:pt x="209" y="219"/>
                </a:cubicBezTo>
                <a:cubicBezTo>
                  <a:pt x="204" y="210"/>
                  <a:pt x="204" y="210"/>
                  <a:pt x="204" y="210"/>
                </a:cubicBezTo>
                <a:cubicBezTo>
                  <a:pt x="204" y="209"/>
                  <a:pt x="203" y="209"/>
                  <a:pt x="203" y="209"/>
                </a:cubicBezTo>
                <a:cubicBezTo>
                  <a:pt x="199" y="207"/>
                  <a:pt x="199" y="207"/>
                  <a:pt x="199" y="207"/>
                </a:cubicBezTo>
                <a:cubicBezTo>
                  <a:pt x="191" y="202"/>
                  <a:pt x="191" y="202"/>
                  <a:pt x="191" y="202"/>
                </a:cubicBezTo>
                <a:cubicBezTo>
                  <a:pt x="188" y="201"/>
                  <a:pt x="188" y="201"/>
                  <a:pt x="188" y="201"/>
                </a:cubicBezTo>
                <a:cubicBezTo>
                  <a:pt x="178" y="194"/>
                  <a:pt x="178" y="194"/>
                  <a:pt x="178" y="194"/>
                </a:cubicBezTo>
                <a:cubicBezTo>
                  <a:pt x="177" y="191"/>
                  <a:pt x="177" y="191"/>
                  <a:pt x="177" y="191"/>
                </a:cubicBezTo>
                <a:cubicBezTo>
                  <a:pt x="177" y="191"/>
                  <a:pt x="177" y="191"/>
                  <a:pt x="177" y="191"/>
                </a:cubicBezTo>
                <a:cubicBezTo>
                  <a:pt x="177" y="190"/>
                  <a:pt x="177" y="190"/>
                  <a:pt x="177" y="190"/>
                </a:cubicBezTo>
                <a:lnTo>
                  <a:pt x="191" y="192"/>
                </a:lnTo>
                <a:close/>
                <a:moveTo>
                  <a:pt x="171" y="129"/>
                </a:moveTo>
                <a:cubicBezTo>
                  <a:pt x="175" y="126"/>
                  <a:pt x="175" y="126"/>
                  <a:pt x="175" y="126"/>
                </a:cubicBezTo>
                <a:cubicBezTo>
                  <a:pt x="178" y="125"/>
                  <a:pt x="178" y="125"/>
                  <a:pt x="178" y="125"/>
                </a:cubicBezTo>
                <a:cubicBezTo>
                  <a:pt x="178" y="125"/>
                  <a:pt x="178" y="125"/>
                  <a:pt x="178" y="125"/>
                </a:cubicBezTo>
                <a:cubicBezTo>
                  <a:pt x="177" y="129"/>
                  <a:pt x="177" y="129"/>
                  <a:pt x="177" y="129"/>
                </a:cubicBezTo>
                <a:cubicBezTo>
                  <a:pt x="177" y="129"/>
                  <a:pt x="177" y="129"/>
                  <a:pt x="177" y="129"/>
                </a:cubicBezTo>
                <a:cubicBezTo>
                  <a:pt x="177" y="129"/>
                  <a:pt x="177" y="129"/>
                  <a:pt x="177" y="129"/>
                </a:cubicBezTo>
                <a:cubicBezTo>
                  <a:pt x="175" y="138"/>
                  <a:pt x="175" y="138"/>
                  <a:pt x="175" y="138"/>
                </a:cubicBezTo>
                <a:cubicBezTo>
                  <a:pt x="164" y="155"/>
                  <a:pt x="164" y="155"/>
                  <a:pt x="164" y="155"/>
                </a:cubicBezTo>
                <a:cubicBezTo>
                  <a:pt x="164" y="152"/>
                  <a:pt x="164" y="152"/>
                  <a:pt x="164" y="152"/>
                </a:cubicBezTo>
                <a:cubicBezTo>
                  <a:pt x="166" y="135"/>
                  <a:pt x="166" y="135"/>
                  <a:pt x="166" y="135"/>
                </a:cubicBezTo>
                <a:cubicBezTo>
                  <a:pt x="168" y="131"/>
                  <a:pt x="168" y="131"/>
                  <a:pt x="168" y="131"/>
                </a:cubicBezTo>
                <a:lnTo>
                  <a:pt x="171" y="129"/>
                </a:lnTo>
                <a:close/>
                <a:moveTo>
                  <a:pt x="167" y="130"/>
                </a:moveTo>
                <a:cubicBezTo>
                  <a:pt x="167" y="130"/>
                  <a:pt x="167" y="130"/>
                  <a:pt x="167" y="130"/>
                </a:cubicBezTo>
                <a:cubicBezTo>
                  <a:pt x="167" y="130"/>
                  <a:pt x="167" y="130"/>
                  <a:pt x="167" y="130"/>
                </a:cubicBezTo>
                <a:cubicBezTo>
                  <a:pt x="164" y="134"/>
                  <a:pt x="164" y="134"/>
                  <a:pt x="164" y="134"/>
                </a:cubicBezTo>
                <a:cubicBezTo>
                  <a:pt x="164" y="134"/>
                  <a:pt x="164" y="134"/>
                  <a:pt x="164" y="134"/>
                </a:cubicBezTo>
                <a:cubicBezTo>
                  <a:pt x="163" y="152"/>
                  <a:pt x="163" y="152"/>
                  <a:pt x="163" y="152"/>
                </a:cubicBezTo>
                <a:cubicBezTo>
                  <a:pt x="161" y="166"/>
                  <a:pt x="161" y="166"/>
                  <a:pt x="161" y="166"/>
                </a:cubicBezTo>
                <a:cubicBezTo>
                  <a:pt x="155" y="157"/>
                  <a:pt x="155" y="157"/>
                  <a:pt x="155" y="157"/>
                </a:cubicBezTo>
                <a:cubicBezTo>
                  <a:pt x="154" y="153"/>
                  <a:pt x="154" y="153"/>
                  <a:pt x="154" y="153"/>
                </a:cubicBezTo>
                <a:cubicBezTo>
                  <a:pt x="154" y="149"/>
                  <a:pt x="154" y="149"/>
                  <a:pt x="154" y="149"/>
                </a:cubicBezTo>
                <a:cubicBezTo>
                  <a:pt x="154" y="149"/>
                  <a:pt x="154" y="149"/>
                  <a:pt x="154" y="149"/>
                </a:cubicBezTo>
                <a:cubicBezTo>
                  <a:pt x="153" y="148"/>
                  <a:pt x="153" y="148"/>
                  <a:pt x="153" y="148"/>
                </a:cubicBezTo>
                <a:cubicBezTo>
                  <a:pt x="153" y="148"/>
                  <a:pt x="153" y="148"/>
                  <a:pt x="153" y="148"/>
                </a:cubicBezTo>
                <a:cubicBezTo>
                  <a:pt x="156" y="144"/>
                  <a:pt x="156" y="144"/>
                  <a:pt x="156" y="144"/>
                </a:cubicBezTo>
                <a:cubicBezTo>
                  <a:pt x="159" y="141"/>
                  <a:pt x="159" y="141"/>
                  <a:pt x="159" y="141"/>
                </a:cubicBezTo>
                <a:cubicBezTo>
                  <a:pt x="159" y="141"/>
                  <a:pt x="159" y="141"/>
                  <a:pt x="159" y="141"/>
                </a:cubicBezTo>
                <a:cubicBezTo>
                  <a:pt x="160" y="137"/>
                  <a:pt x="160" y="137"/>
                  <a:pt x="160" y="137"/>
                </a:cubicBezTo>
                <a:cubicBezTo>
                  <a:pt x="162" y="133"/>
                  <a:pt x="162" y="133"/>
                  <a:pt x="162" y="133"/>
                </a:cubicBezTo>
                <a:cubicBezTo>
                  <a:pt x="167" y="128"/>
                  <a:pt x="167" y="128"/>
                  <a:pt x="167" y="128"/>
                </a:cubicBezTo>
                <a:lnTo>
                  <a:pt x="167" y="130"/>
                </a:lnTo>
                <a:close/>
                <a:moveTo>
                  <a:pt x="156" y="116"/>
                </a:moveTo>
                <a:cubicBezTo>
                  <a:pt x="172" y="100"/>
                  <a:pt x="172" y="100"/>
                  <a:pt x="172" y="100"/>
                </a:cubicBezTo>
                <a:cubicBezTo>
                  <a:pt x="173" y="105"/>
                  <a:pt x="173" y="105"/>
                  <a:pt x="173" y="105"/>
                </a:cubicBezTo>
                <a:cubicBezTo>
                  <a:pt x="171" y="118"/>
                  <a:pt x="171" y="118"/>
                  <a:pt x="171" y="118"/>
                </a:cubicBezTo>
                <a:cubicBezTo>
                  <a:pt x="168" y="125"/>
                  <a:pt x="168" y="125"/>
                  <a:pt x="168" y="125"/>
                </a:cubicBezTo>
                <a:cubicBezTo>
                  <a:pt x="161" y="132"/>
                  <a:pt x="161" y="132"/>
                  <a:pt x="161" y="132"/>
                </a:cubicBezTo>
                <a:cubicBezTo>
                  <a:pt x="161" y="132"/>
                  <a:pt x="161" y="132"/>
                  <a:pt x="161" y="132"/>
                </a:cubicBezTo>
                <a:cubicBezTo>
                  <a:pt x="159" y="136"/>
                  <a:pt x="159" y="136"/>
                  <a:pt x="159" y="136"/>
                </a:cubicBezTo>
                <a:cubicBezTo>
                  <a:pt x="157" y="140"/>
                  <a:pt x="157" y="140"/>
                  <a:pt x="157" y="140"/>
                </a:cubicBezTo>
                <a:cubicBezTo>
                  <a:pt x="156" y="141"/>
                  <a:pt x="156" y="141"/>
                  <a:pt x="156" y="141"/>
                </a:cubicBezTo>
                <a:cubicBezTo>
                  <a:pt x="156" y="139"/>
                  <a:pt x="156" y="139"/>
                  <a:pt x="156" y="139"/>
                </a:cubicBezTo>
                <a:cubicBezTo>
                  <a:pt x="156" y="139"/>
                  <a:pt x="156" y="139"/>
                  <a:pt x="156" y="139"/>
                </a:cubicBezTo>
                <a:cubicBezTo>
                  <a:pt x="155" y="135"/>
                  <a:pt x="155" y="135"/>
                  <a:pt x="155" y="135"/>
                </a:cubicBezTo>
                <a:cubicBezTo>
                  <a:pt x="152" y="125"/>
                  <a:pt x="152" y="125"/>
                  <a:pt x="152" y="125"/>
                </a:cubicBezTo>
                <a:lnTo>
                  <a:pt x="156" y="116"/>
                </a:lnTo>
                <a:close/>
                <a:moveTo>
                  <a:pt x="153" y="135"/>
                </a:moveTo>
                <a:cubicBezTo>
                  <a:pt x="155" y="139"/>
                  <a:pt x="155" y="139"/>
                  <a:pt x="155" y="139"/>
                </a:cubicBezTo>
                <a:cubicBezTo>
                  <a:pt x="154" y="143"/>
                  <a:pt x="154" y="143"/>
                  <a:pt x="154" y="143"/>
                </a:cubicBezTo>
                <a:cubicBezTo>
                  <a:pt x="152" y="146"/>
                  <a:pt x="152" y="146"/>
                  <a:pt x="152" y="146"/>
                </a:cubicBezTo>
                <a:cubicBezTo>
                  <a:pt x="151" y="145"/>
                  <a:pt x="151" y="145"/>
                  <a:pt x="151" y="145"/>
                </a:cubicBezTo>
                <a:cubicBezTo>
                  <a:pt x="150" y="128"/>
                  <a:pt x="150" y="128"/>
                  <a:pt x="150" y="128"/>
                </a:cubicBezTo>
                <a:cubicBezTo>
                  <a:pt x="150" y="127"/>
                  <a:pt x="150" y="127"/>
                  <a:pt x="150" y="127"/>
                </a:cubicBezTo>
                <a:lnTo>
                  <a:pt x="153" y="135"/>
                </a:lnTo>
                <a:close/>
                <a:moveTo>
                  <a:pt x="143" y="122"/>
                </a:moveTo>
                <a:cubicBezTo>
                  <a:pt x="147" y="124"/>
                  <a:pt x="147" y="124"/>
                  <a:pt x="147" y="124"/>
                </a:cubicBezTo>
                <a:cubicBezTo>
                  <a:pt x="149" y="128"/>
                  <a:pt x="149" y="128"/>
                  <a:pt x="149" y="128"/>
                </a:cubicBezTo>
                <a:cubicBezTo>
                  <a:pt x="150" y="145"/>
                  <a:pt x="150" y="145"/>
                  <a:pt x="150" y="145"/>
                </a:cubicBezTo>
                <a:cubicBezTo>
                  <a:pt x="150" y="145"/>
                  <a:pt x="150" y="145"/>
                  <a:pt x="150" y="146"/>
                </a:cubicBezTo>
                <a:cubicBezTo>
                  <a:pt x="151" y="148"/>
                  <a:pt x="151" y="148"/>
                  <a:pt x="151" y="148"/>
                </a:cubicBezTo>
                <a:cubicBezTo>
                  <a:pt x="151" y="149"/>
                  <a:pt x="151" y="149"/>
                  <a:pt x="151" y="149"/>
                </a:cubicBezTo>
                <a:cubicBezTo>
                  <a:pt x="145" y="144"/>
                  <a:pt x="145" y="144"/>
                  <a:pt x="145" y="144"/>
                </a:cubicBezTo>
                <a:cubicBezTo>
                  <a:pt x="146" y="142"/>
                  <a:pt x="146" y="142"/>
                  <a:pt x="146" y="142"/>
                </a:cubicBezTo>
                <a:cubicBezTo>
                  <a:pt x="146" y="142"/>
                  <a:pt x="146" y="141"/>
                  <a:pt x="146" y="141"/>
                </a:cubicBezTo>
                <a:cubicBezTo>
                  <a:pt x="146" y="137"/>
                  <a:pt x="146" y="137"/>
                  <a:pt x="146" y="137"/>
                </a:cubicBezTo>
                <a:cubicBezTo>
                  <a:pt x="147" y="133"/>
                  <a:pt x="147" y="133"/>
                  <a:pt x="147" y="133"/>
                </a:cubicBezTo>
                <a:cubicBezTo>
                  <a:pt x="146" y="132"/>
                  <a:pt x="146" y="132"/>
                  <a:pt x="146" y="132"/>
                </a:cubicBezTo>
                <a:cubicBezTo>
                  <a:pt x="146" y="133"/>
                  <a:pt x="146" y="133"/>
                  <a:pt x="146" y="133"/>
                </a:cubicBezTo>
                <a:cubicBezTo>
                  <a:pt x="146" y="132"/>
                  <a:pt x="146" y="132"/>
                  <a:pt x="146" y="132"/>
                </a:cubicBezTo>
                <a:cubicBezTo>
                  <a:pt x="145" y="128"/>
                  <a:pt x="145" y="128"/>
                  <a:pt x="145" y="128"/>
                </a:cubicBezTo>
                <a:cubicBezTo>
                  <a:pt x="144" y="128"/>
                  <a:pt x="144" y="128"/>
                  <a:pt x="144" y="128"/>
                </a:cubicBezTo>
                <a:cubicBezTo>
                  <a:pt x="144" y="137"/>
                  <a:pt x="144" y="137"/>
                  <a:pt x="144" y="137"/>
                </a:cubicBezTo>
                <a:cubicBezTo>
                  <a:pt x="144" y="140"/>
                  <a:pt x="144" y="140"/>
                  <a:pt x="144" y="140"/>
                </a:cubicBezTo>
                <a:cubicBezTo>
                  <a:pt x="143" y="138"/>
                  <a:pt x="143" y="138"/>
                  <a:pt x="143" y="138"/>
                </a:cubicBezTo>
                <a:cubicBezTo>
                  <a:pt x="143" y="138"/>
                  <a:pt x="143" y="138"/>
                  <a:pt x="143" y="138"/>
                </a:cubicBezTo>
                <a:cubicBezTo>
                  <a:pt x="143" y="138"/>
                  <a:pt x="143" y="138"/>
                  <a:pt x="143" y="138"/>
                </a:cubicBezTo>
                <a:cubicBezTo>
                  <a:pt x="140" y="130"/>
                  <a:pt x="140" y="130"/>
                  <a:pt x="140" y="130"/>
                </a:cubicBezTo>
                <a:cubicBezTo>
                  <a:pt x="140" y="129"/>
                  <a:pt x="140" y="129"/>
                  <a:pt x="140" y="129"/>
                </a:cubicBezTo>
                <a:cubicBezTo>
                  <a:pt x="142" y="122"/>
                  <a:pt x="142" y="122"/>
                  <a:pt x="142" y="122"/>
                </a:cubicBezTo>
                <a:lnTo>
                  <a:pt x="143" y="122"/>
                </a:lnTo>
                <a:close/>
                <a:moveTo>
                  <a:pt x="139" y="121"/>
                </a:moveTo>
                <a:cubicBezTo>
                  <a:pt x="139" y="121"/>
                  <a:pt x="139" y="121"/>
                  <a:pt x="139" y="121"/>
                </a:cubicBezTo>
                <a:cubicBezTo>
                  <a:pt x="139" y="121"/>
                  <a:pt x="139" y="121"/>
                  <a:pt x="139" y="121"/>
                </a:cubicBezTo>
                <a:cubicBezTo>
                  <a:pt x="141" y="121"/>
                  <a:pt x="141" y="121"/>
                  <a:pt x="141" y="121"/>
                </a:cubicBezTo>
                <a:cubicBezTo>
                  <a:pt x="139" y="125"/>
                  <a:pt x="139" y="125"/>
                  <a:pt x="139" y="125"/>
                </a:cubicBezTo>
                <a:lnTo>
                  <a:pt x="139" y="121"/>
                </a:lnTo>
                <a:close/>
                <a:moveTo>
                  <a:pt x="140" y="134"/>
                </a:moveTo>
                <a:cubicBezTo>
                  <a:pt x="142" y="139"/>
                  <a:pt x="142" y="139"/>
                  <a:pt x="142" y="139"/>
                </a:cubicBezTo>
                <a:cubicBezTo>
                  <a:pt x="142" y="139"/>
                  <a:pt x="142" y="139"/>
                  <a:pt x="142" y="139"/>
                </a:cubicBezTo>
                <a:cubicBezTo>
                  <a:pt x="142" y="141"/>
                  <a:pt x="142" y="141"/>
                  <a:pt x="142" y="141"/>
                </a:cubicBezTo>
                <a:cubicBezTo>
                  <a:pt x="141" y="140"/>
                  <a:pt x="141" y="140"/>
                  <a:pt x="141" y="140"/>
                </a:cubicBezTo>
                <a:lnTo>
                  <a:pt x="140" y="134"/>
                </a:lnTo>
                <a:close/>
                <a:moveTo>
                  <a:pt x="130" y="129"/>
                </a:moveTo>
                <a:cubicBezTo>
                  <a:pt x="130" y="124"/>
                  <a:pt x="130" y="124"/>
                  <a:pt x="130" y="124"/>
                </a:cubicBezTo>
                <a:cubicBezTo>
                  <a:pt x="130" y="123"/>
                  <a:pt x="130" y="123"/>
                  <a:pt x="130" y="123"/>
                </a:cubicBezTo>
                <a:cubicBezTo>
                  <a:pt x="130" y="124"/>
                  <a:pt x="130" y="124"/>
                  <a:pt x="130" y="124"/>
                </a:cubicBezTo>
                <a:cubicBezTo>
                  <a:pt x="132" y="128"/>
                  <a:pt x="132" y="128"/>
                  <a:pt x="132" y="128"/>
                </a:cubicBezTo>
                <a:cubicBezTo>
                  <a:pt x="135" y="136"/>
                  <a:pt x="135" y="136"/>
                  <a:pt x="135" y="136"/>
                </a:cubicBezTo>
                <a:cubicBezTo>
                  <a:pt x="133" y="136"/>
                  <a:pt x="133" y="136"/>
                  <a:pt x="133" y="136"/>
                </a:cubicBezTo>
                <a:cubicBezTo>
                  <a:pt x="131" y="133"/>
                  <a:pt x="131" y="133"/>
                  <a:pt x="131" y="133"/>
                </a:cubicBezTo>
                <a:lnTo>
                  <a:pt x="130" y="129"/>
                </a:lnTo>
                <a:close/>
                <a:moveTo>
                  <a:pt x="126" y="147"/>
                </a:moveTo>
                <a:cubicBezTo>
                  <a:pt x="121" y="139"/>
                  <a:pt x="121" y="139"/>
                  <a:pt x="121" y="139"/>
                </a:cubicBezTo>
                <a:cubicBezTo>
                  <a:pt x="117" y="134"/>
                  <a:pt x="117" y="134"/>
                  <a:pt x="117" y="134"/>
                </a:cubicBezTo>
                <a:cubicBezTo>
                  <a:pt x="120" y="134"/>
                  <a:pt x="120" y="134"/>
                  <a:pt x="120" y="134"/>
                </a:cubicBezTo>
                <a:cubicBezTo>
                  <a:pt x="136" y="138"/>
                  <a:pt x="136" y="138"/>
                  <a:pt x="136" y="138"/>
                </a:cubicBezTo>
                <a:cubicBezTo>
                  <a:pt x="138" y="159"/>
                  <a:pt x="138" y="159"/>
                  <a:pt x="138" y="159"/>
                </a:cubicBezTo>
                <a:cubicBezTo>
                  <a:pt x="138" y="159"/>
                  <a:pt x="138" y="159"/>
                  <a:pt x="138" y="159"/>
                </a:cubicBezTo>
                <a:cubicBezTo>
                  <a:pt x="139" y="161"/>
                  <a:pt x="139" y="161"/>
                  <a:pt x="139" y="161"/>
                </a:cubicBezTo>
                <a:cubicBezTo>
                  <a:pt x="137" y="160"/>
                  <a:pt x="137" y="160"/>
                  <a:pt x="137" y="160"/>
                </a:cubicBezTo>
                <a:cubicBezTo>
                  <a:pt x="127" y="153"/>
                  <a:pt x="127" y="153"/>
                  <a:pt x="127" y="153"/>
                </a:cubicBezTo>
                <a:lnTo>
                  <a:pt x="126" y="147"/>
                </a:lnTo>
                <a:close/>
                <a:moveTo>
                  <a:pt x="131" y="159"/>
                </a:moveTo>
                <a:cubicBezTo>
                  <a:pt x="128" y="156"/>
                  <a:pt x="128" y="156"/>
                  <a:pt x="128" y="156"/>
                </a:cubicBezTo>
                <a:cubicBezTo>
                  <a:pt x="128" y="156"/>
                  <a:pt x="128" y="156"/>
                  <a:pt x="128" y="156"/>
                </a:cubicBezTo>
                <a:cubicBezTo>
                  <a:pt x="136" y="161"/>
                  <a:pt x="136" y="161"/>
                  <a:pt x="136" y="161"/>
                </a:cubicBezTo>
                <a:cubicBezTo>
                  <a:pt x="140" y="164"/>
                  <a:pt x="140" y="164"/>
                  <a:pt x="140" y="164"/>
                </a:cubicBezTo>
                <a:cubicBezTo>
                  <a:pt x="140" y="165"/>
                  <a:pt x="140" y="165"/>
                  <a:pt x="140" y="165"/>
                </a:cubicBezTo>
                <a:lnTo>
                  <a:pt x="131" y="159"/>
                </a:lnTo>
                <a:close/>
                <a:moveTo>
                  <a:pt x="118" y="169"/>
                </a:moveTo>
                <a:cubicBezTo>
                  <a:pt x="114" y="167"/>
                  <a:pt x="114" y="167"/>
                  <a:pt x="114" y="167"/>
                </a:cubicBezTo>
                <a:cubicBezTo>
                  <a:pt x="111" y="165"/>
                  <a:pt x="111" y="165"/>
                  <a:pt x="111" y="165"/>
                </a:cubicBezTo>
                <a:lnTo>
                  <a:pt x="118" y="169"/>
                </a:lnTo>
                <a:close/>
                <a:moveTo>
                  <a:pt x="107" y="163"/>
                </a:moveTo>
                <a:cubicBezTo>
                  <a:pt x="109" y="164"/>
                  <a:pt x="109" y="164"/>
                  <a:pt x="109" y="164"/>
                </a:cubicBezTo>
                <a:cubicBezTo>
                  <a:pt x="107" y="163"/>
                  <a:pt x="107" y="163"/>
                  <a:pt x="107" y="163"/>
                </a:cubicBezTo>
                <a:close/>
                <a:moveTo>
                  <a:pt x="139" y="177"/>
                </a:moveTo>
                <a:cubicBezTo>
                  <a:pt x="139" y="177"/>
                  <a:pt x="139" y="177"/>
                  <a:pt x="139" y="177"/>
                </a:cubicBezTo>
                <a:cubicBezTo>
                  <a:pt x="137" y="175"/>
                  <a:pt x="137" y="175"/>
                  <a:pt x="137" y="175"/>
                </a:cubicBezTo>
                <a:cubicBezTo>
                  <a:pt x="142" y="175"/>
                  <a:pt x="142" y="175"/>
                  <a:pt x="142" y="175"/>
                </a:cubicBezTo>
                <a:cubicBezTo>
                  <a:pt x="143" y="180"/>
                  <a:pt x="143" y="180"/>
                  <a:pt x="143" y="180"/>
                </a:cubicBezTo>
                <a:cubicBezTo>
                  <a:pt x="143" y="183"/>
                  <a:pt x="143" y="183"/>
                  <a:pt x="143" y="183"/>
                </a:cubicBezTo>
                <a:lnTo>
                  <a:pt x="139" y="177"/>
                </a:lnTo>
                <a:close/>
                <a:moveTo>
                  <a:pt x="169" y="198"/>
                </a:moveTo>
                <a:cubicBezTo>
                  <a:pt x="169" y="198"/>
                  <a:pt x="169" y="197"/>
                  <a:pt x="169" y="197"/>
                </a:cubicBezTo>
                <a:cubicBezTo>
                  <a:pt x="156" y="196"/>
                  <a:pt x="156" y="196"/>
                  <a:pt x="156" y="196"/>
                </a:cubicBezTo>
                <a:cubicBezTo>
                  <a:pt x="153" y="194"/>
                  <a:pt x="153" y="194"/>
                  <a:pt x="153" y="194"/>
                </a:cubicBezTo>
                <a:cubicBezTo>
                  <a:pt x="146" y="188"/>
                  <a:pt x="146" y="188"/>
                  <a:pt x="146" y="188"/>
                </a:cubicBezTo>
                <a:cubicBezTo>
                  <a:pt x="145" y="184"/>
                  <a:pt x="145" y="184"/>
                  <a:pt x="145" y="184"/>
                </a:cubicBezTo>
                <a:cubicBezTo>
                  <a:pt x="145" y="180"/>
                  <a:pt x="145" y="180"/>
                  <a:pt x="145" y="180"/>
                </a:cubicBezTo>
                <a:cubicBezTo>
                  <a:pt x="145" y="180"/>
                  <a:pt x="145" y="180"/>
                  <a:pt x="145" y="180"/>
                </a:cubicBezTo>
                <a:cubicBezTo>
                  <a:pt x="144" y="175"/>
                  <a:pt x="144" y="175"/>
                  <a:pt x="144" y="175"/>
                </a:cubicBezTo>
                <a:cubicBezTo>
                  <a:pt x="148" y="175"/>
                  <a:pt x="148" y="175"/>
                  <a:pt x="148" y="175"/>
                </a:cubicBezTo>
                <a:cubicBezTo>
                  <a:pt x="150" y="176"/>
                  <a:pt x="150" y="176"/>
                  <a:pt x="150" y="176"/>
                </a:cubicBezTo>
                <a:cubicBezTo>
                  <a:pt x="150" y="178"/>
                  <a:pt x="150" y="178"/>
                  <a:pt x="150" y="178"/>
                </a:cubicBezTo>
                <a:cubicBezTo>
                  <a:pt x="150" y="178"/>
                  <a:pt x="150" y="178"/>
                  <a:pt x="150" y="178"/>
                </a:cubicBezTo>
                <a:cubicBezTo>
                  <a:pt x="150" y="178"/>
                  <a:pt x="150" y="178"/>
                  <a:pt x="150" y="178"/>
                </a:cubicBezTo>
                <a:cubicBezTo>
                  <a:pt x="150" y="178"/>
                  <a:pt x="150" y="178"/>
                  <a:pt x="150" y="178"/>
                </a:cubicBezTo>
                <a:cubicBezTo>
                  <a:pt x="150" y="178"/>
                  <a:pt x="150" y="178"/>
                  <a:pt x="150" y="178"/>
                </a:cubicBezTo>
                <a:cubicBezTo>
                  <a:pt x="150" y="178"/>
                  <a:pt x="150" y="178"/>
                  <a:pt x="150" y="178"/>
                </a:cubicBezTo>
                <a:cubicBezTo>
                  <a:pt x="155" y="185"/>
                  <a:pt x="155" y="185"/>
                  <a:pt x="155" y="185"/>
                </a:cubicBezTo>
                <a:cubicBezTo>
                  <a:pt x="156" y="185"/>
                  <a:pt x="156" y="185"/>
                  <a:pt x="156" y="185"/>
                </a:cubicBezTo>
                <a:cubicBezTo>
                  <a:pt x="161" y="189"/>
                  <a:pt x="161" y="189"/>
                  <a:pt x="161" y="189"/>
                </a:cubicBezTo>
                <a:cubicBezTo>
                  <a:pt x="163" y="192"/>
                  <a:pt x="163" y="192"/>
                  <a:pt x="163" y="192"/>
                </a:cubicBezTo>
                <a:cubicBezTo>
                  <a:pt x="163" y="193"/>
                  <a:pt x="163" y="193"/>
                  <a:pt x="164" y="193"/>
                </a:cubicBezTo>
                <a:cubicBezTo>
                  <a:pt x="171" y="197"/>
                  <a:pt x="171" y="197"/>
                  <a:pt x="171" y="197"/>
                </a:cubicBezTo>
                <a:cubicBezTo>
                  <a:pt x="175" y="201"/>
                  <a:pt x="175" y="201"/>
                  <a:pt x="175" y="201"/>
                </a:cubicBezTo>
                <a:cubicBezTo>
                  <a:pt x="173" y="200"/>
                  <a:pt x="173" y="200"/>
                  <a:pt x="173" y="200"/>
                </a:cubicBezTo>
                <a:lnTo>
                  <a:pt x="169" y="198"/>
                </a:lnTo>
                <a:close/>
                <a:moveTo>
                  <a:pt x="185" y="232"/>
                </a:moveTo>
                <a:cubicBezTo>
                  <a:pt x="185" y="214"/>
                  <a:pt x="185" y="214"/>
                  <a:pt x="185" y="214"/>
                </a:cubicBezTo>
                <a:cubicBezTo>
                  <a:pt x="185" y="214"/>
                  <a:pt x="185" y="214"/>
                  <a:pt x="185" y="214"/>
                </a:cubicBezTo>
                <a:cubicBezTo>
                  <a:pt x="182" y="208"/>
                  <a:pt x="182" y="208"/>
                  <a:pt x="182" y="208"/>
                </a:cubicBezTo>
                <a:cubicBezTo>
                  <a:pt x="184" y="209"/>
                  <a:pt x="184" y="209"/>
                  <a:pt x="184" y="209"/>
                </a:cubicBezTo>
                <a:cubicBezTo>
                  <a:pt x="185" y="210"/>
                  <a:pt x="185" y="210"/>
                  <a:pt x="185" y="210"/>
                </a:cubicBezTo>
                <a:cubicBezTo>
                  <a:pt x="192" y="219"/>
                  <a:pt x="192" y="219"/>
                  <a:pt x="192" y="219"/>
                </a:cubicBezTo>
                <a:cubicBezTo>
                  <a:pt x="192" y="219"/>
                  <a:pt x="193" y="219"/>
                  <a:pt x="193" y="219"/>
                </a:cubicBezTo>
                <a:cubicBezTo>
                  <a:pt x="192" y="219"/>
                  <a:pt x="192" y="219"/>
                  <a:pt x="192" y="219"/>
                </a:cubicBezTo>
                <a:cubicBezTo>
                  <a:pt x="193" y="224"/>
                  <a:pt x="193" y="224"/>
                  <a:pt x="193" y="224"/>
                </a:cubicBezTo>
                <a:cubicBezTo>
                  <a:pt x="193" y="224"/>
                  <a:pt x="193" y="224"/>
                  <a:pt x="193" y="224"/>
                </a:cubicBezTo>
                <a:cubicBezTo>
                  <a:pt x="195" y="228"/>
                  <a:pt x="195" y="228"/>
                  <a:pt x="195" y="228"/>
                </a:cubicBezTo>
                <a:cubicBezTo>
                  <a:pt x="195" y="228"/>
                  <a:pt x="195" y="228"/>
                  <a:pt x="195" y="228"/>
                </a:cubicBezTo>
                <a:cubicBezTo>
                  <a:pt x="198" y="231"/>
                  <a:pt x="198" y="231"/>
                  <a:pt x="198" y="231"/>
                </a:cubicBezTo>
                <a:cubicBezTo>
                  <a:pt x="202" y="234"/>
                  <a:pt x="202" y="234"/>
                  <a:pt x="202" y="234"/>
                </a:cubicBezTo>
                <a:cubicBezTo>
                  <a:pt x="206" y="236"/>
                  <a:pt x="206" y="236"/>
                  <a:pt x="206" y="236"/>
                </a:cubicBezTo>
                <a:cubicBezTo>
                  <a:pt x="205" y="236"/>
                  <a:pt x="205" y="236"/>
                  <a:pt x="205" y="236"/>
                </a:cubicBezTo>
                <a:cubicBezTo>
                  <a:pt x="198" y="233"/>
                  <a:pt x="198" y="233"/>
                  <a:pt x="198" y="233"/>
                </a:cubicBezTo>
                <a:cubicBezTo>
                  <a:pt x="197" y="234"/>
                  <a:pt x="197" y="234"/>
                  <a:pt x="197" y="234"/>
                </a:cubicBezTo>
                <a:cubicBezTo>
                  <a:pt x="199" y="235"/>
                  <a:pt x="199" y="235"/>
                  <a:pt x="199" y="235"/>
                </a:cubicBezTo>
                <a:cubicBezTo>
                  <a:pt x="193" y="234"/>
                  <a:pt x="193" y="234"/>
                  <a:pt x="193" y="234"/>
                </a:cubicBezTo>
                <a:cubicBezTo>
                  <a:pt x="189" y="234"/>
                  <a:pt x="189" y="234"/>
                  <a:pt x="189" y="234"/>
                </a:cubicBezTo>
                <a:cubicBezTo>
                  <a:pt x="186" y="234"/>
                  <a:pt x="186" y="234"/>
                  <a:pt x="186" y="234"/>
                </a:cubicBezTo>
                <a:lnTo>
                  <a:pt x="185" y="232"/>
                </a:lnTo>
                <a:close/>
                <a:moveTo>
                  <a:pt x="186" y="236"/>
                </a:moveTo>
                <a:cubicBezTo>
                  <a:pt x="186" y="236"/>
                  <a:pt x="186" y="236"/>
                  <a:pt x="186" y="236"/>
                </a:cubicBezTo>
                <a:cubicBezTo>
                  <a:pt x="184" y="235"/>
                  <a:pt x="184" y="235"/>
                  <a:pt x="184" y="235"/>
                </a:cubicBezTo>
                <a:cubicBezTo>
                  <a:pt x="185" y="236"/>
                  <a:pt x="185" y="236"/>
                  <a:pt x="185" y="236"/>
                </a:cubicBezTo>
                <a:lnTo>
                  <a:pt x="186" y="236"/>
                </a:lnTo>
                <a:close/>
                <a:moveTo>
                  <a:pt x="176" y="235"/>
                </a:moveTo>
                <a:cubicBezTo>
                  <a:pt x="180" y="235"/>
                  <a:pt x="180" y="235"/>
                  <a:pt x="180" y="235"/>
                </a:cubicBezTo>
                <a:cubicBezTo>
                  <a:pt x="174" y="235"/>
                  <a:pt x="174" y="235"/>
                  <a:pt x="174" y="235"/>
                </a:cubicBezTo>
                <a:lnTo>
                  <a:pt x="176" y="235"/>
                </a:lnTo>
                <a:close/>
                <a:moveTo>
                  <a:pt x="198" y="243"/>
                </a:moveTo>
                <a:cubicBezTo>
                  <a:pt x="201" y="244"/>
                  <a:pt x="201" y="244"/>
                  <a:pt x="201" y="244"/>
                </a:cubicBezTo>
                <a:cubicBezTo>
                  <a:pt x="202" y="245"/>
                  <a:pt x="202" y="245"/>
                  <a:pt x="202" y="245"/>
                </a:cubicBezTo>
                <a:cubicBezTo>
                  <a:pt x="197" y="244"/>
                  <a:pt x="197" y="244"/>
                  <a:pt x="197" y="244"/>
                </a:cubicBezTo>
                <a:cubicBezTo>
                  <a:pt x="195" y="242"/>
                  <a:pt x="195" y="242"/>
                  <a:pt x="195" y="242"/>
                </a:cubicBezTo>
                <a:lnTo>
                  <a:pt x="198" y="243"/>
                </a:lnTo>
                <a:close/>
                <a:moveTo>
                  <a:pt x="192" y="244"/>
                </a:moveTo>
                <a:cubicBezTo>
                  <a:pt x="196" y="246"/>
                  <a:pt x="196" y="246"/>
                  <a:pt x="196" y="246"/>
                </a:cubicBezTo>
                <a:cubicBezTo>
                  <a:pt x="196" y="246"/>
                  <a:pt x="196" y="246"/>
                  <a:pt x="196" y="246"/>
                </a:cubicBezTo>
                <a:cubicBezTo>
                  <a:pt x="196" y="246"/>
                  <a:pt x="196" y="246"/>
                  <a:pt x="196" y="246"/>
                </a:cubicBezTo>
                <a:cubicBezTo>
                  <a:pt x="204" y="247"/>
                  <a:pt x="204" y="247"/>
                  <a:pt x="204" y="247"/>
                </a:cubicBezTo>
                <a:cubicBezTo>
                  <a:pt x="204" y="248"/>
                  <a:pt x="204" y="248"/>
                  <a:pt x="204" y="248"/>
                </a:cubicBezTo>
                <a:cubicBezTo>
                  <a:pt x="207" y="251"/>
                  <a:pt x="207" y="251"/>
                  <a:pt x="207" y="251"/>
                </a:cubicBezTo>
                <a:cubicBezTo>
                  <a:pt x="207" y="251"/>
                  <a:pt x="207" y="251"/>
                  <a:pt x="207" y="251"/>
                </a:cubicBezTo>
                <a:cubicBezTo>
                  <a:pt x="209" y="252"/>
                  <a:pt x="209" y="252"/>
                  <a:pt x="209" y="252"/>
                </a:cubicBezTo>
                <a:cubicBezTo>
                  <a:pt x="208" y="252"/>
                  <a:pt x="208" y="252"/>
                  <a:pt x="208" y="252"/>
                </a:cubicBezTo>
                <a:cubicBezTo>
                  <a:pt x="203" y="251"/>
                  <a:pt x="203" y="251"/>
                  <a:pt x="203" y="251"/>
                </a:cubicBezTo>
                <a:cubicBezTo>
                  <a:pt x="199" y="250"/>
                  <a:pt x="199" y="250"/>
                  <a:pt x="199" y="250"/>
                </a:cubicBezTo>
                <a:cubicBezTo>
                  <a:pt x="199" y="252"/>
                  <a:pt x="199" y="252"/>
                  <a:pt x="199" y="252"/>
                </a:cubicBezTo>
                <a:cubicBezTo>
                  <a:pt x="203" y="253"/>
                  <a:pt x="203" y="253"/>
                  <a:pt x="203" y="253"/>
                </a:cubicBezTo>
                <a:cubicBezTo>
                  <a:pt x="208" y="253"/>
                  <a:pt x="208" y="253"/>
                  <a:pt x="208" y="253"/>
                </a:cubicBezTo>
                <a:cubicBezTo>
                  <a:pt x="209" y="253"/>
                  <a:pt x="209" y="253"/>
                  <a:pt x="209" y="253"/>
                </a:cubicBezTo>
                <a:cubicBezTo>
                  <a:pt x="209" y="254"/>
                  <a:pt x="209" y="254"/>
                  <a:pt x="209" y="254"/>
                </a:cubicBezTo>
                <a:cubicBezTo>
                  <a:pt x="213" y="253"/>
                  <a:pt x="213" y="253"/>
                  <a:pt x="213" y="253"/>
                </a:cubicBezTo>
                <a:cubicBezTo>
                  <a:pt x="220" y="255"/>
                  <a:pt x="220" y="255"/>
                  <a:pt x="220" y="255"/>
                </a:cubicBezTo>
                <a:cubicBezTo>
                  <a:pt x="223" y="261"/>
                  <a:pt x="223" y="261"/>
                  <a:pt x="223" y="261"/>
                </a:cubicBezTo>
                <a:cubicBezTo>
                  <a:pt x="217" y="262"/>
                  <a:pt x="217" y="262"/>
                  <a:pt x="217" y="262"/>
                </a:cubicBezTo>
                <a:cubicBezTo>
                  <a:pt x="213" y="261"/>
                  <a:pt x="213" y="261"/>
                  <a:pt x="213" y="261"/>
                </a:cubicBezTo>
                <a:cubicBezTo>
                  <a:pt x="212" y="261"/>
                  <a:pt x="212" y="261"/>
                  <a:pt x="212" y="261"/>
                </a:cubicBezTo>
                <a:cubicBezTo>
                  <a:pt x="208" y="262"/>
                  <a:pt x="208" y="262"/>
                  <a:pt x="208" y="262"/>
                </a:cubicBezTo>
                <a:cubicBezTo>
                  <a:pt x="204" y="261"/>
                  <a:pt x="204" y="261"/>
                  <a:pt x="204" y="261"/>
                </a:cubicBezTo>
                <a:cubicBezTo>
                  <a:pt x="204" y="263"/>
                  <a:pt x="204" y="263"/>
                  <a:pt x="204" y="263"/>
                </a:cubicBezTo>
                <a:cubicBezTo>
                  <a:pt x="208" y="264"/>
                  <a:pt x="208" y="264"/>
                  <a:pt x="208" y="264"/>
                </a:cubicBezTo>
                <a:cubicBezTo>
                  <a:pt x="208" y="264"/>
                  <a:pt x="208" y="264"/>
                  <a:pt x="208" y="264"/>
                </a:cubicBezTo>
                <a:cubicBezTo>
                  <a:pt x="212" y="263"/>
                  <a:pt x="212" y="263"/>
                  <a:pt x="212" y="263"/>
                </a:cubicBezTo>
                <a:cubicBezTo>
                  <a:pt x="216" y="263"/>
                  <a:pt x="216" y="263"/>
                  <a:pt x="216" y="263"/>
                </a:cubicBezTo>
                <a:cubicBezTo>
                  <a:pt x="217" y="263"/>
                  <a:pt x="217" y="263"/>
                  <a:pt x="217" y="263"/>
                </a:cubicBezTo>
                <a:cubicBezTo>
                  <a:pt x="224" y="263"/>
                  <a:pt x="224" y="263"/>
                  <a:pt x="224" y="263"/>
                </a:cubicBezTo>
                <a:cubicBezTo>
                  <a:pt x="228" y="271"/>
                  <a:pt x="228" y="271"/>
                  <a:pt x="228" y="271"/>
                </a:cubicBezTo>
                <a:cubicBezTo>
                  <a:pt x="231" y="277"/>
                  <a:pt x="231" y="277"/>
                  <a:pt x="231" y="277"/>
                </a:cubicBezTo>
                <a:cubicBezTo>
                  <a:pt x="231" y="277"/>
                  <a:pt x="231" y="277"/>
                  <a:pt x="231" y="277"/>
                </a:cubicBezTo>
                <a:cubicBezTo>
                  <a:pt x="227" y="276"/>
                  <a:pt x="227" y="276"/>
                  <a:pt x="227" y="276"/>
                </a:cubicBezTo>
                <a:cubicBezTo>
                  <a:pt x="227" y="276"/>
                  <a:pt x="227" y="276"/>
                  <a:pt x="227" y="276"/>
                </a:cubicBezTo>
                <a:cubicBezTo>
                  <a:pt x="218" y="275"/>
                  <a:pt x="218" y="275"/>
                  <a:pt x="218" y="275"/>
                </a:cubicBezTo>
                <a:cubicBezTo>
                  <a:pt x="213" y="276"/>
                  <a:pt x="213" y="276"/>
                  <a:pt x="213" y="276"/>
                </a:cubicBezTo>
                <a:cubicBezTo>
                  <a:pt x="210" y="275"/>
                  <a:pt x="210" y="275"/>
                  <a:pt x="210" y="275"/>
                </a:cubicBezTo>
                <a:cubicBezTo>
                  <a:pt x="207" y="272"/>
                  <a:pt x="207" y="272"/>
                  <a:pt x="207" y="272"/>
                </a:cubicBezTo>
                <a:cubicBezTo>
                  <a:pt x="200" y="266"/>
                  <a:pt x="200" y="266"/>
                  <a:pt x="200" y="266"/>
                </a:cubicBezTo>
                <a:cubicBezTo>
                  <a:pt x="197" y="263"/>
                  <a:pt x="197" y="263"/>
                  <a:pt x="197" y="263"/>
                </a:cubicBezTo>
                <a:cubicBezTo>
                  <a:pt x="196" y="265"/>
                  <a:pt x="196" y="265"/>
                  <a:pt x="196" y="265"/>
                </a:cubicBezTo>
                <a:cubicBezTo>
                  <a:pt x="199" y="267"/>
                  <a:pt x="199" y="267"/>
                  <a:pt x="199" y="267"/>
                </a:cubicBezTo>
                <a:cubicBezTo>
                  <a:pt x="206" y="273"/>
                  <a:pt x="206" y="273"/>
                  <a:pt x="206" y="273"/>
                </a:cubicBezTo>
                <a:cubicBezTo>
                  <a:pt x="209" y="276"/>
                  <a:pt x="209" y="276"/>
                  <a:pt x="209" y="276"/>
                </a:cubicBezTo>
                <a:cubicBezTo>
                  <a:pt x="209" y="276"/>
                  <a:pt x="209" y="276"/>
                  <a:pt x="209" y="276"/>
                </a:cubicBezTo>
                <a:cubicBezTo>
                  <a:pt x="210" y="276"/>
                  <a:pt x="210" y="276"/>
                  <a:pt x="210" y="276"/>
                </a:cubicBezTo>
                <a:cubicBezTo>
                  <a:pt x="208" y="277"/>
                  <a:pt x="208" y="277"/>
                  <a:pt x="208" y="277"/>
                </a:cubicBezTo>
                <a:cubicBezTo>
                  <a:pt x="200" y="274"/>
                  <a:pt x="200" y="274"/>
                  <a:pt x="200" y="274"/>
                </a:cubicBezTo>
                <a:cubicBezTo>
                  <a:pt x="199" y="273"/>
                  <a:pt x="199" y="273"/>
                  <a:pt x="199" y="273"/>
                </a:cubicBezTo>
                <a:cubicBezTo>
                  <a:pt x="197" y="271"/>
                  <a:pt x="197" y="271"/>
                  <a:pt x="197" y="271"/>
                </a:cubicBezTo>
                <a:cubicBezTo>
                  <a:pt x="197" y="271"/>
                  <a:pt x="197" y="271"/>
                  <a:pt x="197" y="271"/>
                </a:cubicBezTo>
                <a:cubicBezTo>
                  <a:pt x="191" y="265"/>
                  <a:pt x="191" y="265"/>
                  <a:pt x="191" y="265"/>
                </a:cubicBezTo>
                <a:cubicBezTo>
                  <a:pt x="188" y="262"/>
                  <a:pt x="188" y="262"/>
                  <a:pt x="188" y="262"/>
                </a:cubicBezTo>
                <a:cubicBezTo>
                  <a:pt x="188" y="261"/>
                  <a:pt x="188" y="261"/>
                  <a:pt x="188" y="261"/>
                </a:cubicBezTo>
                <a:cubicBezTo>
                  <a:pt x="180" y="256"/>
                  <a:pt x="180" y="256"/>
                  <a:pt x="180" y="256"/>
                </a:cubicBezTo>
                <a:cubicBezTo>
                  <a:pt x="177" y="253"/>
                  <a:pt x="177" y="253"/>
                  <a:pt x="177" y="253"/>
                </a:cubicBezTo>
                <a:cubicBezTo>
                  <a:pt x="173" y="246"/>
                  <a:pt x="173" y="246"/>
                  <a:pt x="173" y="246"/>
                </a:cubicBezTo>
                <a:lnTo>
                  <a:pt x="192" y="244"/>
                </a:lnTo>
                <a:close/>
                <a:moveTo>
                  <a:pt x="199" y="277"/>
                </a:moveTo>
                <a:cubicBezTo>
                  <a:pt x="205" y="280"/>
                  <a:pt x="205" y="280"/>
                  <a:pt x="205" y="280"/>
                </a:cubicBezTo>
                <a:cubicBezTo>
                  <a:pt x="207" y="281"/>
                  <a:pt x="207" y="281"/>
                  <a:pt x="207" y="281"/>
                </a:cubicBezTo>
                <a:cubicBezTo>
                  <a:pt x="205" y="281"/>
                  <a:pt x="205" y="281"/>
                  <a:pt x="205" y="281"/>
                </a:cubicBezTo>
                <a:cubicBezTo>
                  <a:pt x="202" y="280"/>
                  <a:pt x="202" y="280"/>
                  <a:pt x="202" y="280"/>
                </a:cubicBezTo>
                <a:cubicBezTo>
                  <a:pt x="200" y="279"/>
                  <a:pt x="200" y="279"/>
                  <a:pt x="200" y="279"/>
                </a:cubicBezTo>
                <a:cubicBezTo>
                  <a:pt x="197" y="277"/>
                  <a:pt x="197" y="277"/>
                  <a:pt x="197" y="277"/>
                </a:cubicBezTo>
                <a:lnTo>
                  <a:pt x="199" y="277"/>
                </a:lnTo>
                <a:close/>
                <a:moveTo>
                  <a:pt x="201" y="282"/>
                </a:moveTo>
                <a:cubicBezTo>
                  <a:pt x="204" y="283"/>
                  <a:pt x="204" y="283"/>
                  <a:pt x="204" y="283"/>
                </a:cubicBezTo>
                <a:cubicBezTo>
                  <a:pt x="206" y="284"/>
                  <a:pt x="206" y="284"/>
                  <a:pt x="206" y="284"/>
                </a:cubicBezTo>
                <a:cubicBezTo>
                  <a:pt x="200" y="285"/>
                  <a:pt x="200" y="285"/>
                  <a:pt x="200" y="285"/>
                </a:cubicBezTo>
                <a:cubicBezTo>
                  <a:pt x="196" y="283"/>
                  <a:pt x="196" y="283"/>
                  <a:pt x="196" y="283"/>
                </a:cubicBezTo>
                <a:lnTo>
                  <a:pt x="201" y="282"/>
                </a:lnTo>
                <a:close/>
                <a:moveTo>
                  <a:pt x="194" y="284"/>
                </a:moveTo>
                <a:cubicBezTo>
                  <a:pt x="197" y="285"/>
                  <a:pt x="197" y="285"/>
                  <a:pt x="197" y="285"/>
                </a:cubicBezTo>
                <a:cubicBezTo>
                  <a:pt x="197" y="285"/>
                  <a:pt x="197" y="285"/>
                  <a:pt x="197" y="285"/>
                </a:cubicBezTo>
                <a:cubicBezTo>
                  <a:pt x="197" y="285"/>
                  <a:pt x="197" y="285"/>
                  <a:pt x="197" y="285"/>
                </a:cubicBezTo>
                <a:cubicBezTo>
                  <a:pt x="196" y="285"/>
                  <a:pt x="196" y="285"/>
                  <a:pt x="196" y="285"/>
                </a:cubicBezTo>
                <a:cubicBezTo>
                  <a:pt x="190" y="286"/>
                  <a:pt x="190" y="286"/>
                  <a:pt x="190" y="286"/>
                </a:cubicBezTo>
                <a:cubicBezTo>
                  <a:pt x="188" y="285"/>
                  <a:pt x="188" y="285"/>
                  <a:pt x="188" y="285"/>
                </a:cubicBezTo>
                <a:cubicBezTo>
                  <a:pt x="188" y="285"/>
                  <a:pt x="188" y="285"/>
                  <a:pt x="188" y="285"/>
                </a:cubicBezTo>
                <a:lnTo>
                  <a:pt x="194" y="284"/>
                </a:lnTo>
                <a:close/>
                <a:moveTo>
                  <a:pt x="155" y="274"/>
                </a:moveTo>
                <a:cubicBezTo>
                  <a:pt x="160" y="283"/>
                  <a:pt x="160" y="283"/>
                  <a:pt x="160" y="283"/>
                </a:cubicBezTo>
                <a:cubicBezTo>
                  <a:pt x="160" y="283"/>
                  <a:pt x="160" y="283"/>
                  <a:pt x="160" y="283"/>
                </a:cubicBezTo>
                <a:cubicBezTo>
                  <a:pt x="159" y="283"/>
                  <a:pt x="159" y="283"/>
                  <a:pt x="159" y="283"/>
                </a:cubicBezTo>
                <a:cubicBezTo>
                  <a:pt x="144" y="275"/>
                  <a:pt x="144" y="275"/>
                  <a:pt x="144" y="275"/>
                </a:cubicBezTo>
                <a:cubicBezTo>
                  <a:pt x="140" y="272"/>
                  <a:pt x="140" y="272"/>
                  <a:pt x="140" y="272"/>
                </a:cubicBezTo>
                <a:cubicBezTo>
                  <a:pt x="140" y="272"/>
                  <a:pt x="140" y="272"/>
                  <a:pt x="140" y="272"/>
                </a:cubicBezTo>
                <a:cubicBezTo>
                  <a:pt x="138" y="269"/>
                  <a:pt x="138" y="269"/>
                  <a:pt x="138" y="269"/>
                </a:cubicBezTo>
                <a:cubicBezTo>
                  <a:pt x="137" y="264"/>
                  <a:pt x="137" y="264"/>
                  <a:pt x="137" y="264"/>
                </a:cubicBezTo>
                <a:cubicBezTo>
                  <a:pt x="135" y="261"/>
                  <a:pt x="135" y="261"/>
                  <a:pt x="135" y="261"/>
                </a:cubicBezTo>
                <a:cubicBezTo>
                  <a:pt x="146" y="265"/>
                  <a:pt x="146" y="265"/>
                  <a:pt x="146" y="265"/>
                </a:cubicBezTo>
                <a:lnTo>
                  <a:pt x="155" y="274"/>
                </a:lnTo>
                <a:close/>
                <a:moveTo>
                  <a:pt x="125" y="253"/>
                </a:moveTo>
                <a:cubicBezTo>
                  <a:pt x="124" y="253"/>
                  <a:pt x="124" y="253"/>
                  <a:pt x="124" y="253"/>
                </a:cubicBezTo>
                <a:cubicBezTo>
                  <a:pt x="122" y="251"/>
                  <a:pt x="122" y="251"/>
                  <a:pt x="122" y="251"/>
                </a:cubicBezTo>
                <a:cubicBezTo>
                  <a:pt x="124" y="252"/>
                  <a:pt x="124" y="252"/>
                  <a:pt x="124" y="252"/>
                </a:cubicBezTo>
                <a:lnTo>
                  <a:pt x="125" y="253"/>
                </a:lnTo>
                <a:close/>
                <a:moveTo>
                  <a:pt x="115" y="253"/>
                </a:moveTo>
                <a:cubicBezTo>
                  <a:pt x="112" y="253"/>
                  <a:pt x="112" y="253"/>
                  <a:pt x="112" y="253"/>
                </a:cubicBezTo>
                <a:cubicBezTo>
                  <a:pt x="113" y="253"/>
                  <a:pt x="113" y="253"/>
                  <a:pt x="113" y="253"/>
                </a:cubicBezTo>
                <a:lnTo>
                  <a:pt x="115" y="253"/>
                </a:lnTo>
                <a:close/>
                <a:moveTo>
                  <a:pt x="96" y="253"/>
                </a:moveTo>
                <a:cubicBezTo>
                  <a:pt x="92" y="254"/>
                  <a:pt x="92" y="254"/>
                  <a:pt x="92" y="254"/>
                </a:cubicBezTo>
                <a:cubicBezTo>
                  <a:pt x="96" y="253"/>
                  <a:pt x="96" y="253"/>
                  <a:pt x="96" y="253"/>
                </a:cubicBezTo>
                <a:close/>
                <a:moveTo>
                  <a:pt x="81" y="255"/>
                </a:moveTo>
                <a:cubicBezTo>
                  <a:pt x="76" y="255"/>
                  <a:pt x="76" y="255"/>
                  <a:pt x="76" y="255"/>
                </a:cubicBezTo>
                <a:cubicBezTo>
                  <a:pt x="72" y="255"/>
                  <a:pt x="72" y="255"/>
                  <a:pt x="72" y="255"/>
                </a:cubicBezTo>
                <a:cubicBezTo>
                  <a:pt x="68" y="254"/>
                  <a:pt x="68" y="254"/>
                  <a:pt x="68" y="254"/>
                </a:cubicBezTo>
                <a:cubicBezTo>
                  <a:pt x="68" y="255"/>
                  <a:pt x="68" y="255"/>
                  <a:pt x="68" y="255"/>
                </a:cubicBezTo>
                <a:cubicBezTo>
                  <a:pt x="63" y="252"/>
                  <a:pt x="63" y="252"/>
                  <a:pt x="63" y="252"/>
                </a:cubicBezTo>
                <a:cubicBezTo>
                  <a:pt x="73" y="252"/>
                  <a:pt x="73" y="252"/>
                  <a:pt x="73" y="252"/>
                </a:cubicBezTo>
                <a:lnTo>
                  <a:pt x="81" y="255"/>
                </a:lnTo>
                <a:close/>
                <a:moveTo>
                  <a:pt x="60" y="251"/>
                </a:moveTo>
                <a:cubicBezTo>
                  <a:pt x="61" y="251"/>
                  <a:pt x="61" y="251"/>
                  <a:pt x="61" y="251"/>
                </a:cubicBezTo>
                <a:cubicBezTo>
                  <a:pt x="61" y="252"/>
                  <a:pt x="61" y="252"/>
                  <a:pt x="61" y="252"/>
                </a:cubicBezTo>
                <a:cubicBezTo>
                  <a:pt x="61" y="252"/>
                  <a:pt x="61" y="252"/>
                  <a:pt x="61" y="252"/>
                </a:cubicBezTo>
                <a:cubicBezTo>
                  <a:pt x="68" y="257"/>
                  <a:pt x="68" y="257"/>
                  <a:pt x="68" y="257"/>
                </a:cubicBezTo>
                <a:cubicBezTo>
                  <a:pt x="70" y="261"/>
                  <a:pt x="70" y="261"/>
                  <a:pt x="70" y="261"/>
                </a:cubicBezTo>
                <a:cubicBezTo>
                  <a:pt x="70" y="262"/>
                  <a:pt x="70" y="262"/>
                  <a:pt x="70" y="262"/>
                </a:cubicBezTo>
                <a:cubicBezTo>
                  <a:pt x="69" y="261"/>
                  <a:pt x="69" y="261"/>
                  <a:pt x="69" y="261"/>
                </a:cubicBezTo>
                <a:cubicBezTo>
                  <a:pt x="56" y="251"/>
                  <a:pt x="56" y="251"/>
                  <a:pt x="56" y="251"/>
                </a:cubicBezTo>
                <a:lnTo>
                  <a:pt x="60" y="251"/>
                </a:lnTo>
                <a:close/>
                <a:moveTo>
                  <a:pt x="52" y="251"/>
                </a:moveTo>
                <a:cubicBezTo>
                  <a:pt x="53" y="252"/>
                  <a:pt x="53" y="252"/>
                  <a:pt x="53" y="252"/>
                </a:cubicBezTo>
                <a:cubicBezTo>
                  <a:pt x="52" y="252"/>
                  <a:pt x="52" y="252"/>
                  <a:pt x="52" y="252"/>
                </a:cubicBezTo>
                <a:cubicBezTo>
                  <a:pt x="56" y="260"/>
                  <a:pt x="56" y="260"/>
                  <a:pt x="56" y="260"/>
                </a:cubicBezTo>
                <a:cubicBezTo>
                  <a:pt x="56" y="260"/>
                  <a:pt x="56" y="260"/>
                  <a:pt x="56" y="260"/>
                </a:cubicBezTo>
                <a:cubicBezTo>
                  <a:pt x="58" y="263"/>
                  <a:pt x="58" y="263"/>
                  <a:pt x="58" y="263"/>
                </a:cubicBezTo>
                <a:cubicBezTo>
                  <a:pt x="55" y="262"/>
                  <a:pt x="55" y="262"/>
                  <a:pt x="55" y="262"/>
                </a:cubicBezTo>
                <a:cubicBezTo>
                  <a:pt x="50" y="255"/>
                  <a:pt x="50" y="255"/>
                  <a:pt x="50" y="255"/>
                </a:cubicBezTo>
                <a:cubicBezTo>
                  <a:pt x="48" y="251"/>
                  <a:pt x="48" y="251"/>
                  <a:pt x="48" y="251"/>
                </a:cubicBezTo>
                <a:cubicBezTo>
                  <a:pt x="47" y="251"/>
                  <a:pt x="47" y="251"/>
                  <a:pt x="47" y="251"/>
                </a:cubicBezTo>
                <a:cubicBezTo>
                  <a:pt x="47" y="250"/>
                  <a:pt x="47" y="250"/>
                  <a:pt x="47" y="250"/>
                </a:cubicBezTo>
                <a:lnTo>
                  <a:pt x="52" y="251"/>
                </a:lnTo>
                <a:close/>
                <a:moveTo>
                  <a:pt x="49" y="256"/>
                </a:moveTo>
                <a:cubicBezTo>
                  <a:pt x="49" y="256"/>
                  <a:pt x="49" y="256"/>
                  <a:pt x="49" y="256"/>
                </a:cubicBezTo>
                <a:cubicBezTo>
                  <a:pt x="49" y="255"/>
                  <a:pt x="49" y="255"/>
                  <a:pt x="49" y="255"/>
                </a:cubicBezTo>
                <a:cubicBezTo>
                  <a:pt x="49" y="256"/>
                  <a:pt x="49" y="256"/>
                  <a:pt x="49" y="256"/>
                </a:cubicBezTo>
                <a:close/>
                <a:moveTo>
                  <a:pt x="39" y="254"/>
                </a:moveTo>
                <a:cubicBezTo>
                  <a:pt x="32" y="248"/>
                  <a:pt x="32" y="248"/>
                  <a:pt x="32" y="248"/>
                </a:cubicBezTo>
                <a:cubicBezTo>
                  <a:pt x="31" y="247"/>
                  <a:pt x="31" y="247"/>
                  <a:pt x="31" y="247"/>
                </a:cubicBezTo>
                <a:cubicBezTo>
                  <a:pt x="44" y="254"/>
                  <a:pt x="44" y="254"/>
                  <a:pt x="44" y="254"/>
                </a:cubicBezTo>
                <a:cubicBezTo>
                  <a:pt x="48" y="258"/>
                  <a:pt x="48" y="258"/>
                  <a:pt x="48" y="258"/>
                </a:cubicBezTo>
                <a:lnTo>
                  <a:pt x="39" y="254"/>
                </a:lnTo>
                <a:close/>
                <a:moveTo>
                  <a:pt x="58" y="266"/>
                </a:moveTo>
                <a:cubicBezTo>
                  <a:pt x="57" y="265"/>
                  <a:pt x="57" y="265"/>
                  <a:pt x="57" y="265"/>
                </a:cubicBezTo>
                <a:cubicBezTo>
                  <a:pt x="62" y="268"/>
                  <a:pt x="62" y="268"/>
                  <a:pt x="62" y="268"/>
                </a:cubicBezTo>
                <a:cubicBezTo>
                  <a:pt x="62" y="268"/>
                  <a:pt x="62" y="268"/>
                  <a:pt x="62" y="268"/>
                </a:cubicBezTo>
                <a:cubicBezTo>
                  <a:pt x="63" y="268"/>
                  <a:pt x="63" y="268"/>
                  <a:pt x="63" y="268"/>
                </a:cubicBezTo>
                <a:cubicBezTo>
                  <a:pt x="68" y="273"/>
                  <a:pt x="68" y="273"/>
                  <a:pt x="68" y="273"/>
                </a:cubicBezTo>
                <a:cubicBezTo>
                  <a:pt x="64" y="271"/>
                  <a:pt x="64" y="271"/>
                  <a:pt x="64" y="271"/>
                </a:cubicBezTo>
                <a:lnTo>
                  <a:pt x="58" y="266"/>
                </a:lnTo>
                <a:close/>
                <a:moveTo>
                  <a:pt x="71" y="275"/>
                </a:moveTo>
                <a:cubicBezTo>
                  <a:pt x="72" y="276"/>
                  <a:pt x="72" y="276"/>
                  <a:pt x="72" y="276"/>
                </a:cubicBezTo>
                <a:cubicBezTo>
                  <a:pt x="72" y="276"/>
                  <a:pt x="72" y="276"/>
                  <a:pt x="72" y="276"/>
                </a:cubicBezTo>
                <a:cubicBezTo>
                  <a:pt x="77" y="278"/>
                  <a:pt x="77" y="278"/>
                  <a:pt x="77" y="278"/>
                </a:cubicBezTo>
                <a:cubicBezTo>
                  <a:pt x="78" y="280"/>
                  <a:pt x="78" y="280"/>
                  <a:pt x="78" y="280"/>
                </a:cubicBezTo>
                <a:cubicBezTo>
                  <a:pt x="71" y="277"/>
                  <a:pt x="71" y="277"/>
                  <a:pt x="71" y="277"/>
                </a:cubicBezTo>
                <a:cubicBezTo>
                  <a:pt x="68" y="274"/>
                  <a:pt x="68" y="274"/>
                  <a:pt x="68" y="274"/>
                </a:cubicBezTo>
                <a:cubicBezTo>
                  <a:pt x="68" y="274"/>
                  <a:pt x="68" y="274"/>
                  <a:pt x="68" y="274"/>
                </a:cubicBezTo>
                <a:cubicBezTo>
                  <a:pt x="67" y="274"/>
                  <a:pt x="67" y="274"/>
                  <a:pt x="67" y="274"/>
                </a:cubicBezTo>
                <a:cubicBezTo>
                  <a:pt x="67" y="274"/>
                  <a:pt x="67" y="274"/>
                  <a:pt x="67" y="274"/>
                </a:cubicBezTo>
                <a:lnTo>
                  <a:pt x="71" y="275"/>
                </a:lnTo>
                <a:close/>
                <a:moveTo>
                  <a:pt x="47" y="276"/>
                </a:moveTo>
                <a:cubicBezTo>
                  <a:pt x="47" y="276"/>
                  <a:pt x="47" y="276"/>
                  <a:pt x="47" y="276"/>
                </a:cubicBezTo>
                <a:cubicBezTo>
                  <a:pt x="43" y="274"/>
                  <a:pt x="43" y="274"/>
                  <a:pt x="43" y="274"/>
                </a:cubicBezTo>
                <a:cubicBezTo>
                  <a:pt x="41" y="273"/>
                  <a:pt x="41" y="273"/>
                  <a:pt x="41" y="273"/>
                </a:cubicBezTo>
                <a:cubicBezTo>
                  <a:pt x="41" y="273"/>
                  <a:pt x="41" y="273"/>
                  <a:pt x="41" y="273"/>
                </a:cubicBezTo>
                <a:cubicBezTo>
                  <a:pt x="50" y="272"/>
                  <a:pt x="50" y="272"/>
                  <a:pt x="50" y="272"/>
                </a:cubicBezTo>
                <a:cubicBezTo>
                  <a:pt x="54" y="273"/>
                  <a:pt x="54" y="273"/>
                  <a:pt x="54" y="273"/>
                </a:cubicBezTo>
                <a:cubicBezTo>
                  <a:pt x="67" y="276"/>
                  <a:pt x="67" y="276"/>
                  <a:pt x="67" y="276"/>
                </a:cubicBezTo>
                <a:cubicBezTo>
                  <a:pt x="67" y="276"/>
                  <a:pt x="67" y="276"/>
                  <a:pt x="67" y="276"/>
                </a:cubicBezTo>
                <a:cubicBezTo>
                  <a:pt x="67" y="276"/>
                  <a:pt x="67" y="276"/>
                  <a:pt x="67" y="276"/>
                </a:cubicBezTo>
                <a:cubicBezTo>
                  <a:pt x="70" y="278"/>
                  <a:pt x="70" y="278"/>
                  <a:pt x="70" y="278"/>
                </a:cubicBezTo>
                <a:cubicBezTo>
                  <a:pt x="81" y="283"/>
                  <a:pt x="81" y="283"/>
                  <a:pt x="81" y="283"/>
                </a:cubicBezTo>
                <a:cubicBezTo>
                  <a:pt x="85" y="288"/>
                  <a:pt x="85" y="288"/>
                  <a:pt x="85" y="288"/>
                </a:cubicBezTo>
                <a:cubicBezTo>
                  <a:pt x="85" y="288"/>
                  <a:pt x="85" y="288"/>
                  <a:pt x="85" y="288"/>
                </a:cubicBezTo>
                <a:cubicBezTo>
                  <a:pt x="90" y="291"/>
                  <a:pt x="90" y="291"/>
                  <a:pt x="90" y="291"/>
                </a:cubicBezTo>
                <a:cubicBezTo>
                  <a:pt x="85" y="291"/>
                  <a:pt x="85" y="291"/>
                  <a:pt x="85" y="291"/>
                </a:cubicBezTo>
                <a:cubicBezTo>
                  <a:pt x="81" y="291"/>
                  <a:pt x="81" y="291"/>
                  <a:pt x="81" y="291"/>
                </a:cubicBezTo>
                <a:cubicBezTo>
                  <a:pt x="78" y="292"/>
                  <a:pt x="78" y="292"/>
                  <a:pt x="78" y="292"/>
                </a:cubicBezTo>
                <a:cubicBezTo>
                  <a:pt x="74" y="291"/>
                  <a:pt x="74" y="291"/>
                  <a:pt x="74" y="291"/>
                </a:cubicBezTo>
                <a:cubicBezTo>
                  <a:pt x="74" y="292"/>
                  <a:pt x="74" y="292"/>
                  <a:pt x="74" y="292"/>
                </a:cubicBezTo>
                <a:cubicBezTo>
                  <a:pt x="74" y="292"/>
                  <a:pt x="74" y="292"/>
                  <a:pt x="74" y="292"/>
                </a:cubicBezTo>
                <a:cubicBezTo>
                  <a:pt x="74" y="291"/>
                  <a:pt x="74" y="291"/>
                  <a:pt x="74" y="291"/>
                </a:cubicBezTo>
                <a:cubicBezTo>
                  <a:pt x="70" y="292"/>
                  <a:pt x="70" y="292"/>
                  <a:pt x="70" y="292"/>
                </a:cubicBezTo>
                <a:cubicBezTo>
                  <a:pt x="66" y="292"/>
                  <a:pt x="66" y="292"/>
                  <a:pt x="66" y="292"/>
                </a:cubicBezTo>
                <a:cubicBezTo>
                  <a:pt x="63" y="291"/>
                  <a:pt x="63" y="291"/>
                  <a:pt x="63" y="291"/>
                </a:cubicBezTo>
                <a:cubicBezTo>
                  <a:pt x="59" y="288"/>
                  <a:pt x="59" y="288"/>
                  <a:pt x="59" y="288"/>
                </a:cubicBezTo>
                <a:cubicBezTo>
                  <a:pt x="55" y="287"/>
                  <a:pt x="55" y="287"/>
                  <a:pt x="55" y="287"/>
                </a:cubicBezTo>
                <a:cubicBezTo>
                  <a:pt x="52" y="284"/>
                  <a:pt x="52" y="284"/>
                  <a:pt x="52" y="284"/>
                </a:cubicBezTo>
                <a:lnTo>
                  <a:pt x="47" y="276"/>
                </a:lnTo>
                <a:close/>
                <a:moveTo>
                  <a:pt x="29" y="277"/>
                </a:moveTo>
                <a:cubicBezTo>
                  <a:pt x="31" y="279"/>
                  <a:pt x="31" y="279"/>
                  <a:pt x="31" y="279"/>
                </a:cubicBezTo>
                <a:cubicBezTo>
                  <a:pt x="27" y="275"/>
                  <a:pt x="27" y="275"/>
                  <a:pt x="27" y="275"/>
                </a:cubicBezTo>
                <a:lnTo>
                  <a:pt x="29" y="277"/>
                </a:lnTo>
                <a:close/>
                <a:moveTo>
                  <a:pt x="28" y="286"/>
                </a:moveTo>
                <a:cubicBezTo>
                  <a:pt x="38" y="288"/>
                  <a:pt x="38" y="288"/>
                  <a:pt x="38" y="288"/>
                </a:cubicBezTo>
                <a:cubicBezTo>
                  <a:pt x="38" y="289"/>
                  <a:pt x="38" y="289"/>
                  <a:pt x="38" y="289"/>
                </a:cubicBezTo>
                <a:cubicBezTo>
                  <a:pt x="38" y="289"/>
                  <a:pt x="39" y="289"/>
                  <a:pt x="39" y="289"/>
                </a:cubicBezTo>
                <a:cubicBezTo>
                  <a:pt x="40" y="290"/>
                  <a:pt x="40" y="290"/>
                  <a:pt x="40" y="290"/>
                </a:cubicBezTo>
                <a:cubicBezTo>
                  <a:pt x="39" y="290"/>
                  <a:pt x="39" y="290"/>
                  <a:pt x="39" y="290"/>
                </a:cubicBezTo>
                <a:cubicBezTo>
                  <a:pt x="34" y="290"/>
                  <a:pt x="34" y="290"/>
                  <a:pt x="34" y="290"/>
                </a:cubicBezTo>
                <a:cubicBezTo>
                  <a:pt x="31" y="289"/>
                  <a:pt x="31" y="289"/>
                  <a:pt x="31" y="289"/>
                </a:cubicBezTo>
                <a:cubicBezTo>
                  <a:pt x="30" y="290"/>
                  <a:pt x="30" y="290"/>
                  <a:pt x="30" y="290"/>
                </a:cubicBezTo>
                <a:cubicBezTo>
                  <a:pt x="29" y="289"/>
                  <a:pt x="29" y="289"/>
                  <a:pt x="29" y="289"/>
                </a:cubicBezTo>
                <a:cubicBezTo>
                  <a:pt x="24" y="287"/>
                  <a:pt x="24" y="287"/>
                  <a:pt x="24" y="287"/>
                </a:cubicBezTo>
                <a:lnTo>
                  <a:pt x="28" y="286"/>
                </a:lnTo>
                <a:close/>
                <a:moveTo>
                  <a:pt x="38" y="296"/>
                </a:moveTo>
                <a:cubicBezTo>
                  <a:pt x="41" y="295"/>
                  <a:pt x="41" y="295"/>
                  <a:pt x="41" y="295"/>
                </a:cubicBezTo>
                <a:cubicBezTo>
                  <a:pt x="41" y="295"/>
                  <a:pt x="42" y="296"/>
                  <a:pt x="42" y="296"/>
                </a:cubicBezTo>
                <a:cubicBezTo>
                  <a:pt x="42" y="296"/>
                  <a:pt x="42" y="295"/>
                  <a:pt x="42" y="295"/>
                </a:cubicBezTo>
                <a:cubicBezTo>
                  <a:pt x="42" y="295"/>
                  <a:pt x="42" y="295"/>
                  <a:pt x="42" y="295"/>
                </a:cubicBezTo>
                <a:cubicBezTo>
                  <a:pt x="43" y="295"/>
                  <a:pt x="43" y="295"/>
                  <a:pt x="43" y="295"/>
                </a:cubicBezTo>
                <a:cubicBezTo>
                  <a:pt x="45" y="296"/>
                  <a:pt x="45" y="296"/>
                  <a:pt x="45" y="296"/>
                </a:cubicBezTo>
                <a:cubicBezTo>
                  <a:pt x="46" y="296"/>
                  <a:pt x="46" y="296"/>
                  <a:pt x="46" y="296"/>
                </a:cubicBezTo>
                <a:cubicBezTo>
                  <a:pt x="49" y="298"/>
                  <a:pt x="49" y="298"/>
                  <a:pt x="49" y="298"/>
                </a:cubicBezTo>
                <a:cubicBezTo>
                  <a:pt x="47" y="298"/>
                  <a:pt x="47" y="298"/>
                  <a:pt x="47" y="298"/>
                </a:cubicBezTo>
                <a:lnTo>
                  <a:pt x="38" y="296"/>
                </a:lnTo>
                <a:close/>
                <a:moveTo>
                  <a:pt x="79" y="297"/>
                </a:moveTo>
                <a:cubicBezTo>
                  <a:pt x="79" y="297"/>
                  <a:pt x="79" y="297"/>
                  <a:pt x="79" y="297"/>
                </a:cubicBezTo>
                <a:cubicBezTo>
                  <a:pt x="79" y="297"/>
                  <a:pt x="79" y="297"/>
                  <a:pt x="79" y="297"/>
                </a:cubicBezTo>
                <a:cubicBezTo>
                  <a:pt x="79" y="297"/>
                  <a:pt x="79" y="297"/>
                  <a:pt x="79" y="297"/>
                </a:cubicBezTo>
                <a:cubicBezTo>
                  <a:pt x="83" y="296"/>
                  <a:pt x="83" y="296"/>
                  <a:pt x="83" y="296"/>
                </a:cubicBezTo>
                <a:cubicBezTo>
                  <a:pt x="86" y="297"/>
                  <a:pt x="86" y="297"/>
                  <a:pt x="86" y="297"/>
                </a:cubicBezTo>
                <a:cubicBezTo>
                  <a:pt x="88" y="298"/>
                  <a:pt x="88" y="298"/>
                  <a:pt x="88" y="298"/>
                </a:cubicBezTo>
                <a:cubicBezTo>
                  <a:pt x="81" y="297"/>
                  <a:pt x="81" y="297"/>
                  <a:pt x="81" y="297"/>
                </a:cubicBezTo>
                <a:lnTo>
                  <a:pt x="79" y="297"/>
                </a:lnTo>
                <a:close/>
                <a:moveTo>
                  <a:pt x="278" y="323"/>
                </a:moveTo>
                <a:cubicBezTo>
                  <a:pt x="271" y="316"/>
                  <a:pt x="271" y="316"/>
                  <a:pt x="271" y="316"/>
                </a:cubicBezTo>
                <a:cubicBezTo>
                  <a:pt x="264" y="308"/>
                  <a:pt x="264" y="308"/>
                  <a:pt x="264" y="308"/>
                </a:cubicBezTo>
                <a:cubicBezTo>
                  <a:pt x="263" y="308"/>
                  <a:pt x="263" y="307"/>
                  <a:pt x="263" y="307"/>
                </a:cubicBezTo>
                <a:cubicBezTo>
                  <a:pt x="247" y="293"/>
                  <a:pt x="247" y="293"/>
                  <a:pt x="247" y="293"/>
                </a:cubicBezTo>
                <a:cubicBezTo>
                  <a:pt x="249" y="294"/>
                  <a:pt x="249" y="294"/>
                  <a:pt x="249" y="294"/>
                </a:cubicBezTo>
                <a:cubicBezTo>
                  <a:pt x="264" y="294"/>
                  <a:pt x="264" y="294"/>
                  <a:pt x="264" y="294"/>
                </a:cubicBezTo>
                <a:cubicBezTo>
                  <a:pt x="264" y="294"/>
                  <a:pt x="264" y="294"/>
                  <a:pt x="264" y="294"/>
                </a:cubicBezTo>
                <a:cubicBezTo>
                  <a:pt x="269" y="294"/>
                  <a:pt x="269" y="294"/>
                  <a:pt x="269" y="294"/>
                </a:cubicBezTo>
                <a:cubicBezTo>
                  <a:pt x="273" y="295"/>
                  <a:pt x="273" y="295"/>
                  <a:pt x="273" y="295"/>
                </a:cubicBezTo>
                <a:cubicBezTo>
                  <a:pt x="279" y="300"/>
                  <a:pt x="279" y="300"/>
                  <a:pt x="279" y="300"/>
                </a:cubicBezTo>
                <a:cubicBezTo>
                  <a:pt x="282" y="306"/>
                  <a:pt x="282" y="306"/>
                  <a:pt x="282" y="306"/>
                </a:cubicBezTo>
                <a:cubicBezTo>
                  <a:pt x="283" y="306"/>
                  <a:pt x="283" y="306"/>
                  <a:pt x="283" y="306"/>
                </a:cubicBezTo>
                <a:cubicBezTo>
                  <a:pt x="290" y="311"/>
                  <a:pt x="290" y="311"/>
                  <a:pt x="290" y="311"/>
                </a:cubicBezTo>
                <a:cubicBezTo>
                  <a:pt x="292" y="314"/>
                  <a:pt x="292" y="314"/>
                  <a:pt x="292" y="314"/>
                </a:cubicBezTo>
                <a:cubicBezTo>
                  <a:pt x="294" y="320"/>
                  <a:pt x="294" y="320"/>
                  <a:pt x="294" y="320"/>
                </a:cubicBezTo>
                <a:cubicBezTo>
                  <a:pt x="296" y="329"/>
                  <a:pt x="296" y="329"/>
                  <a:pt x="296" y="329"/>
                </a:cubicBezTo>
                <a:cubicBezTo>
                  <a:pt x="296" y="336"/>
                  <a:pt x="296" y="336"/>
                  <a:pt x="296" y="336"/>
                </a:cubicBezTo>
                <a:cubicBezTo>
                  <a:pt x="296" y="336"/>
                  <a:pt x="296" y="336"/>
                  <a:pt x="296" y="336"/>
                </a:cubicBezTo>
                <a:cubicBezTo>
                  <a:pt x="296" y="337"/>
                  <a:pt x="296" y="337"/>
                  <a:pt x="296" y="337"/>
                </a:cubicBezTo>
                <a:cubicBezTo>
                  <a:pt x="296" y="337"/>
                  <a:pt x="296" y="336"/>
                  <a:pt x="296" y="336"/>
                </a:cubicBezTo>
                <a:lnTo>
                  <a:pt x="278" y="323"/>
                </a:lnTo>
                <a:close/>
                <a:moveTo>
                  <a:pt x="403" y="263"/>
                </a:moveTo>
                <a:cubicBezTo>
                  <a:pt x="409" y="261"/>
                  <a:pt x="409" y="261"/>
                  <a:pt x="409" y="261"/>
                </a:cubicBezTo>
                <a:cubicBezTo>
                  <a:pt x="417" y="261"/>
                  <a:pt x="417" y="261"/>
                  <a:pt x="417" y="261"/>
                </a:cubicBezTo>
                <a:cubicBezTo>
                  <a:pt x="419" y="262"/>
                  <a:pt x="419" y="262"/>
                  <a:pt x="419" y="262"/>
                </a:cubicBezTo>
                <a:cubicBezTo>
                  <a:pt x="413" y="264"/>
                  <a:pt x="413" y="264"/>
                  <a:pt x="413" y="264"/>
                </a:cubicBezTo>
                <a:cubicBezTo>
                  <a:pt x="409" y="263"/>
                  <a:pt x="409" y="263"/>
                  <a:pt x="409" y="263"/>
                </a:cubicBezTo>
                <a:cubicBezTo>
                  <a:pt x="409" y="263"/>
                  <a:pt x="409" y="263"/>
                  <a:pt x="409" y="263"/>
                </a:cubicBezTo>
                <a:cubicBezTo>
                  <a:pt x="405" y="263"/>
                  <a:pt x="405" y="263"/>
                  <a:pt x="405" y="263"/>
                </a:cubicBezTo>
                <a:lnTo>
                  <a:pt x="403" y="263"/>
                </a:lnTo>
                <a:close/>
                <a:moveTo>
                  <a:pt x="459" y="259"/>
                </a:moveTo>
                <a:cubicBezTo>
                  <a:pt x="457" y="260"/>
                  <a:pt x="457" y="260"/>
                  <a:pt x="457" y="260"/>
                </a:cubicBezTo>
                <a:cubicBezTo>
                  <a:pt x="455" y="261"/>
                  <a:pt x="455" y="261"/>
                  <a:pt x="455" y="261"/>
                </a:cubicBezTo>
                <a:cubicBezTo>
                  <a:pt x="455" y="261"/>
                  <a:pt x="455" y="261"/>
                  <a:pt x="455" y="261"/>
                </a:cubicBezTo>
                <a:cubicBezTo>
                  <a:pt x="452" y="262"/>
                  <a:pt x="452" y="262"/>
                  <a:pt x="452" y="262"/>
                </a:cubicBezTo>
                <a:cubicBezTo>
                  <a:pt x="445" y="260"/>
                  <a:pt x="445" y="260"/>
                  <a:pt x="445" y="260"/>
                </a:cubicBezTo>
                <a:cubicBezTo>
                  <a:pt x="446" y="260"/>
                  <a:pt x="446" y="260"/>
                  <a:pt x="446" y="260"/>
                </a:cubicBezTo>
                <a:cubicBezTo>
                  <a:pt x="446" y="260"/>
                  <a:pt x="446" y="260"/>
                  <a:pt x="447" y="260"/>
                </a:cubicBezTo>
                <a:cubicBezTo>
                  <a:pt x="448" y="259"/>
                  <a:pt x="448" y="259"/>
                  <a:pt x="448" y="259"/>
                </a:cubicBezTo>
                <a:cubicBezTo>
                  <a:pt x="451" y="259"/>
                  <a:pt x="451" y="259"/>
                  <a:pt x="451" y="259"/>
                </a:cubicBezTo>
                <a:cubicBezTo>
                  <a:pt x="461" y="258"/>
                  <a:pt x="461" y="258"/>
                  <a:pt x="461" y="258"/>
                </a:cubicBezTo>
                <a:lnTo>
                  <a:pt x="459" y="259"/>
                </a:lnTo>
                <a:close/>
              </a:path>
            </a:pathLst>
          </a:custGeom>
          <a:solidFill>
            <a:srgbClr val="0703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8" name="Freeform 321"/>
          <p:cNvSpPr>
            <a:spLocks/>
          </p:cNvSpPr>
          <p:nvPr/>
        </p:nvSpPr>
        <p:spPr bwMode="auto">
          <a:xfrm>
            <a:off x="1489601" y="188095"/>
            <a:ext cx="1355197" cy="960540"/>
          </a:xfrm>
          <a:custGeom>
            <a:avLst/>
            <a:gdLst>
              <a:gd name="T0" fmla="*/ 0 w 242"/>
              <a:gd name="T1" fmla="*/ 0 h 170"/>
              <a:gd name="T2" fmla="*/ 11 w 242"/>
              <a:gd name="T3" fmla="*/ 14 h 170"/>
              <a:gd name="T4" fmla="*/ 5 w 242"/>
              <a:gd name="T5" fmla="*/ 29 h 170"/>
              <a:gd name="T6" fmla="*/ 33 w 242"/>
              <a:gd name="T7" fmla="*/ 43 h 170"/>
              <a:gd name="T8" fmla="*/ 29 w 242"/>
              <a:gd name="T9" fmla="*/ 75 h 170"/>
              <a:gd name="T10" fmla="*/ 35 w 242"/>
              <a:gd name="T11" fmla="*/ 75 h 170"/>
              <a:gd name="T12" fmla="*/ 64 w 242"/>
              <a:gd name="T13" fmla="*/ 89 h 170"/>
              <a:gd name="T14" fmla="*/ 69 w 242"/>
              <a:gd name="T15" fmla="*/ 128 h 170"/>
              <a:gd name="T16" fmla="*/ 90 w 242"/>
              <a:gd name="T17" fmla="*/ 151 h 170"/>
              <a:gd name="T18" fmla="*/ 97 w 242"/>
              <a:gd name="T19" fmla="*/ 170 h 170"/>
              <a:gd name="T20" fmla="*/ 97 w 242"/>
              <a:gd name="T21" fmla="*/ 170 h 170"/>
              <a:gd name="T22" fmla="*/ 111 w 242"/>
              <a:gd name="T23" fmla="*/ 151 h 170"/>
              <a:gd name="T24" fmla="*/ 137 w 242"/>
              <a:gd name="T25" fmla="*/ 138 h 170"/>
              <a:gd name="T26" fmla="*/ 154 w 242"/>
              <a:gd name="T27" fmla="*/ 102 h 170"/>
              <a:gd name="T28" fmla="*/ 176 w 242"/>
              <a:gd name="T29" fmla="*/ 96 h 170"/>
              <a:gd name="T30" fmla="*/ 192 w 242"/>
              <a:gd name="T31" fmla="*/ 100 h 170"/>
              <a:gd name="T32" fmla="*/ 198 w 242"/>
              <a:gd name="T33" fmla="*/ 68 h 170"/>
              <a:gd name="T34" fmla="*/ 216 w 242"/>
              <a:gd name="T35" fmla="*/ 62 h 170"/>
              <a:gd name="T36" fmla="*/ 229 w 242"/>
              <a:gd name="T37" fmla="*/ 63 h 170"/>
              <a:gd name="T38" fmla="*/ 228 w 242"/>
              <a:gd name="T39" fmla="*/ 47 h 170"/>
              <a:gd name="T40" fmla="*/ 242 w 242"/>
              <a:gd name="T41" fmla="*/ 37 h 170"/>
              <a:gd name="T42" fmla="*/ 235 w 242"/>
              <a:gd name="T43" fmla="*/ 37 h 170"/>
              <a:gd name="T44" fmla="*/ 183 w 242"/>
              <a:gd name="T45" fmla="*/ 48 h 170"/>
              <a:gd name="T46" fmla="*/ 122 w 242"/>
              <a:gd name="T47" fmla="*/ 99 h 170"/>
              <a:gd name="T48" fmla="*/ 126 w 242"/>
              <a:gd name="T49" fmla="*/ 81 h 170"/>
              <a:gd name="T50" fmla="*/ 117 w 242"/>
              <a:gd name="T51" fmla="*/ 85 h 170"/>
              <a:gd name="T52" fmla="*/ 111 w 242"/>
              <a:gd name="T53" fmla="*/ 84 h 170"/>
              <a:gd name="T54" fmla="*/ 97 w 242"/>
              <a:gd name="T55" fmla="*/ 77 h 170"/>
              <a:gd name="T56" fmla="*/ 95 w 242"/>
              <a:gd name="T57" fmla="*/ 95 h 170"/>
              <a:gd name="T58" fmla="*/ 53 w 242"/>
              <a:gd name="T59" fmla="*/ 28 h 170"/>
              <a:gd name="T60" fmla="*/ 0 w 242"/>
              <a:gd name="T61"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2" h="170">
                <a:moveTo>
                  <a:pt x="0" y="0"/>
                </a:moveTo>
                <a:cubicBezTo>
                  <a:pt x="0" y="0"/>
                  <a:pt x="10" y="6"/>
                  <a:pt x="11" y="14"/>
                </a:cubicBezTo>
                <a:cubicBezTo>
                  <a:pt x="12" y="23"/>
                  <a:pt x="5" y="29"/>
                  <a:pt x="5" y="29"/>
                </a:cubicBezTo>
                <a:cubicBezTo>
                  <a:pt x="5" y="29"/>
                  <a:pt x="26" y="29"/>
                  <a:pt x="33" y="43"/>
                </a:cubicBezTo>
                <a:cubicBezTo>
                  <a:pt x="40" y="56"/>
                  <a:pt x="29" y="75"/>
                  <a:pt x="29" y="75"/>
                </a:cubicBezTo>
                <a:cubicBezTo>
                  <a:pt x="29" y="75"/>
                  <a:pt x="31" y="75"/>
                  <a:pt x="35" y="75"/>
                </a:cubicBezTo>
                <a:cubicBezTo>
                  <a:pt x="41" y="75"/>
                  <a:pt x="53" y="77"/>
                  <a:pt x="64" y="89"/>
                </a:cubicBezTo>
                <a:cubicBezTo>
                  <a:pt x="81" y="107"/>
                  <a:pt x="69" y="128"/>
                  <a:pt x="69" y="128"/>
                </a:cubicBezTo>
                <a:cubicBezTo>
                  <a:pt x="69" y="128"/>
                  <a:pt x="84" y="135"/>
                  <a:pt x="90" y="151"/>
                </a:cubicBezTo>
                <a:cubicBezTo>
                  <a:pt x="95" y="162"/>
                  <a:pt x="95" y="169"/>
                  <a:pt x="97" y="170"/>
                </a:cubicBezTo>
                <a:cubicBezTo>
                  <a:pt x="97" y="170"/>
                  <a:pt x="97" y="170"/>
                  <a:pt x="97" y="170"/>
                </a:cubicBezTo>
                <a:cubicBezTo>
                  <a:pt x="100" y="170"/>
                  <a:pt x="103" y="159"/>
                  <a:pt x="111" y="151"/>
                </a:cubicBezTo>
                <a:cubicBezTo>
                  <a:pt x="121" y="142"/>
                  <a:pt x="137" y="138"/>
                  <a:pt x="137" y="138"/>
                </a:cubicBezTo>
                <a:cubicBezTo>
                  <a:pt x="137" y="138"/>
                  <a:pt x="132" y="115"/>
                  <a:pt x="154" y="102"/>
                </a:cubicBezTo>
                <a:cubicBezTo>
                  <a:pt x="162" y="98"/>
                  <a:pt x="170" y="96"/>
                  <a:pt x="176" y="96"/>
                </a:cubicBezTo>
                <a:cubicBezTo>
                  <a:pt x="186" y="96"/>
                  <a:pt x="192" y="100"/>
                  <a:pt x="192" y="100"/>
                </a:cubicBezTo>
                <a:cubicBezTo>
                  <a:pt x="192" y="100"/>
                  <a:pt x="187" y="79"/>
                  <a:pt x="198" y="68"/>
                </a:cubicBezTo>
                <a:cubicBezTo>
                  <a:pt x="203" y="63"/>
                  <a:pt x="210" y="62"/>
                  <a:pt x="216" y="62"/>
                </a:cubicBezTo>
                <a:cubicBezTo>
                  <a:pt x="223" y="62"/>
                  <a:pt x="229" y="63"/>
                  <a:pt x="229" y="63"/>
                </a:cubicBezTo>
                <a:cubicBezTo>
                  <a:pt x="229" y="63"/>
                  <a:pt x="223" y="56"/>
                  <a:pt x="228" y="47"/>
                </a:cubicBezTo>
                <a:cubicBezTo>
                  <a:pt x="231" y="40"/>
                  <a:pt x="242" y="37"/>
                  <a:pt x="242" y="37"/>
                </a:cubicBezTo>
                <a:cubicBezTo>
                  <a:pt x="242" y="37"/>
                  <a:pt x="240" y="37"/>
                  <a:pt x="235" y="37"/>
                </a:cubicBezTo>
                <a:cubicBezTo>
                  <a:pt x="220" y="37"/>
                  <a:pt x="187" y="38"/>
                  <a:pt x="183" y="48"/>
                </a:cubicBezTo>
                <a:cubicBezTo>
                  <a:pt x="173" y="70"/>
                  <a:pt x="142" y="90"/>
                  <a:pt x="122" y="99"/>
                </a:cubicBezTo>
                <a:cubicBezTo>
                  <a:pt x="125" y="94"/>
                  <a:pt x="128" y="88"/>
                  <a:pt x="126" y="81"/>
                </a:cubicBezTo>
                <a:cubicBezTo>
                  <a:pt x="126" y="81"/>
                  <a:pt x="125" y="85"/>
                  <a:pt x="117" y="85"/>
                </a:cubicBezTo>
                <a:cubicBezTo>
                  <a:pt x="115" y="85"/>
                  <a:pt x="113" y="85"/>
                  <a:pt x="111" y="84"/>
                </a:cubicBezTo>
                <a:cubicBezTo>
                  <a:pt x="98" y="82"/>
                  <a:pt x="97" y="77"/>
                  <a:pt x="97" y="77"/>
                </a:cubicBezTo>
                <a:cubicBezTo>
                  <a:pt x="93" y="83"/>
                  <a:pt x="94" y="90"/>
                  <a:pt x="95" y="95"/>
                </a:cubicBezTo>
                <a:cubicBezTo>
                  <a:pt x="79" y="80"/>
                  <a:pt x="56" y="52"/>
                  <a:pt x="53" y="28"/>
                </a:cubicBezTo>
                <a:cubicBezTo>
                  <a:pt x="52" y="14"/>
                  <a:pt x="0" y="0"/>
                  <a:pt x="0" y="0"/>
                </a:cubicBezTo>
              </a:path>
            </a:pathLst>
          </a:custGeom>
          <a:solidFill>
            <a:srgbClr val="312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9" name="Freeform 322"/>
          <p:cNvSpPr>
            <a:spLocks/>
          </p:cNvSpPr>
          <p:nvPr/>
        </p:nvSpPr>
        <p:spPr bwMode="auto">
          <a:xfrm>
            <a:off x="3049879" y="1359762"/>
            <a:ext cx="772568" cy="725821"/>
          </a:xfrm>
          <a:custGeom>
            <a:avLst/>
            <a:gdLst>
              <a:gd name="T0" fmla="*/ 4 w 117"/>
              <a:gd name="T1" fmla="*/ 0 h 109"/>
              <a:gd name="T2" fmla="*/ 6 w 117"/>
              <a:gd name="T3" fmla="*/ 9 h 109"/>
              <a:gd name="T4" fmla="*/ 0 w 117"/>
              <a:gd name="T5" fmla="*/ 15 h 109"/>
              <a:gd name="T6" fmla="*/ 10 w 117"/>
              <a:gd name="T7" fmla="*/ 29 h 109"/>
              <a:gd name="T8" fmla="*/ 0 w 117"/>
              <a:gd name="T9" fmla="*/ 45 h 109"/>
              <a:gd name="T10" fmla="*/ 15 w 117"/>
              <a:gd name="T11" fmla="*/ 60 h 109"/>
              <a:gd name="T12" fmla="*/ 8 w 117"/>
              <a:gd name="T13" fmla="*/ 81 h 109"/>
              <a:gd name="T14" fmla="*/ 13 w 117"/>
              <a:gd name="T15" fmla="*/ 98 h 109"/>
              <a:gd name="T16" fmla="*/ 12 w 117"/>
              <a:gd name="T17" fmla="*/ 109 h 109"/>
              <a:gd name="T18" fmla="*/ 12 w 117"/>
              <a:gd name="T19" fmla="*/ 109 h 109"/>
              <a:gd name="T20" fmla="*/ 24 w 117"/>
              <a:gd name="T21" fmla="*/ 103 h 109"/>
              <a:gd name="T22" fmla="*/ 32 w 117"/>
              <a:gd name="T23" fmla="*/ 102 h 109"/>
              <a:gd name="T24" fmla="*/ 40 w 117"/>
              <a:gd name="T25" fmla="*/ 103 h 109"/>
              <a:gd name="T26" fmla="*/ 57 w 117"/>
              <a:gd name="T27" fmla="*/ 89 h 109"/>
              <a:gd name="T28" fmla="*/ 59 w 117"/>
              <a:gd name="T29" fmla="*/ 89 h 109"/>
              <a:gd name="T30" fmla="*/ 77 w 117"/>
              <a:gd name="T31" fmla="*/ 97 h 109"/>
              <a:gd name="T32" fmla="*/ 87 w 117"/>
              <a:gd name="T33" fmla="*/ 82 h 109"/>
              <a:gd name="T34" fmla="*/ 91 w 117"/>
              <a:gd name="T35" fmla="*/ 81 h 109"/>
              <a:gd name="T36" fmla="*/ 104 w 117"/>
              <a:gd name="T37" fmla="*/ 87 h 109"/>
              <a:gd name="T38" fmla="*/ 107 w 117"/>
              <a:gd name="T39" fmla="*/ 79 h 109"/>
              <a:gd name="T40" fmla="*/ 114 w 117"/>
              <a:gd name="T41" fmla="*/ 77 h 109"/>
              <a:gd name="T42" fmla="*/ 117 w 117"/>
              <a:gd name="T43" fmla="*/ 77 h 109"/>
              <a:gd name="T44" fmla="*/ 89 w 117"/>
              <a:gd name="T45" fmla="*/ 67 h 109"/>
              <a:gd name="T46" fmla="*/ 85 w 117"/>
              <a:gd name="T47" fmla="*/ 68 h 109"/>
              <a:gd name="T48" fmla="*/ 44 w 117"/>
              <a:gd name="T49" fmla="*/ 79 h 109"/>
              <a:gd name="T50" fmla="*/ 42 w 117"/>
              <a:gd name="T51" fmla="*/ 79 h 109"/>
              <a:gd name="T52" fmla="*/ 48 w 117"/>
              <a:gd name="T53" fmla="*/ 71 h 109"/>
              <a:gd name="T54" fmla="*/ 46 w 117"/>
              <a:gd name="T55" fmla="*/ 72 h 109"/>
              <a:gd name="T56" fmla="*/ 40 w 117"/>
              <a:gd name="T57" fmla="*/ 69 h 109"/>
              <a:gd name="T58" fmla="*/ 34 w 117"/>
              <a:gd name="T59" fmla="*/ 62 h 109"/>
              <a:gd name="T60" fmla="*/ 29 w 117"/>
              <a:gd name="T61" fmla="*/ 70 h 109"/>
              <a:gd name="T62" fmla="*/ 24 w 117"/>
              <a:gd name="T63" fmla="*/ 27 h 109"/>
              <a:gd name="T64" fmla="*/ 4 w 117"/>
              <a:gd name="T6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 h="109">
                <a:moveTo>
                  <a:pt x="4" y="0"/>
                </a:moveTo>
                <a:cubicBezTo>
                  <a:pt x="4" y="0"/>
                  <a:pt x="8" y="5"/>
                  <a:pt x="6" y="9"/>
                </a:cubicBezTo>
                <a:cubicBezTo>
                  <a:pt x="5" y="15"/>
                  <a:pt x="0" y="15"/>
                  <a:pt x="0" y="15"/>
                </a:cubicBezTo>
                <a:cubicBezTo>
                  <a:pt x="0" y="15"/>
                  <a:pt x="10" y="21"/>
                  <a:pt x="10" y="29"/>
                </a:cubicBezTo>
                <a:cubicBezTo>
                  <a:pt x="11" y="38"/>
                  <a:pt x="0" y="45"/>
                  <a:pt x="0" y="45"/>
                </a:cubicBezTo>
                <a:cubicBezTo>
                  <a:pt x="0" y="45"/>
                  <a:pt x="11" y="46"/>
                  <a:pt x="15" y="60"/>
                </a:cubicBezTo>
                <a:cubicBezTo>
                  <a:pt x="19" y="73"/>
                  <a:pt x="8" y="81"/>
                  <a:pt x="8" y="81"/>
                </a:cubicBezTo>
                <a:cubicBezTo>
                  <a:pt x="8" y="81"/>
                  <a:pt x="14" y="88"/>
                  <a:pt x="13" y="98"/>
                </a:cubicBezTo>
                <a:cubicBezTo>
                  <a:pt x="13" y="104"/>
                  <a:pt x="11" y="108"/>
                  <a:pt x="12" y="109"/>
                </a:cubicBezTo>
                <a:cubicBezTo>
                  <a:pt x="12" y="109"/>
                  <a:pt x="12" y="109"/>
                  <a:pt x="12" y="109"/>
                </a:cubicBezTo>
                <a:cubicBezTo>
                  <a:pt x="14" y="109"/>
                  <a:pt x="18" y="105"/>
                  <a:pt x="24" y="103"/>
                </a:cubicBezTo>
                <a:cubicBezTo>
                  <a:pt x="26" y="102"/>
                  <a:pt x="29" y="102"/>
                  <a:pt x="32" y="102"/>
                </a:cubicBezTo>
                <a:cubicBezTo>
                  <a:pt x="36" y="102"/>
                  <a:pt x="40" y="103"/>
                  <a:pt x="40" y="103"/>
                </a:cubicBezTo>
                <a:cubicBezTo>
                  <a:pt x="40" y="103"/>
                  <a:pt x="43" y="89"/>
                  <a:pt x="57" y="89"/>
                </a:cubicBezTo>
                <a:cubicBezTo>
                  <a:pt x="58" y="89"/>
                  <a:pt x="58" y="89"/>
                  <a:pt x="59" y="89"/>
                </a:cubicBezTo>
                <a:cubicBezTo>
                  <a:pt x="72" y="89"/>
                  <a:pt x="77" y="97"/>
                  <a:pt x="77" y="97"/>
                </a:cubicBezTo>
                <a:cubicBezTo>
                  <a:pt x="77" y="97"/>
                  <a:pt x="79" y="84"/>
                  <a:pt x="87" y="82"/>
                </a:cubicBezTo>
                <a:cubicBezTo>
                  <a:pt x="88" y="81"/>
                  <a:pt x="90" y="81"/>
                  <a:pt x="91" y="81"/>
                </a:cubicBezTo>
                <a:cubicBezTo>
                  <a:pt x="98" y="81"/>
                  <a:pt x="104" y="87"/>
                  <a:pt x="104" y="87"/>
                </a:cubicBezTo>
                <a:cubicBezTo>
                  <a:pt x="104" y="87"/>
                  <a:pt x="103" y="82"/>
                  <a:pt x="107" y="79"/>
                </a:cubicBezTo>
                <a:cubicBezTo>
                  <a:pt x="109" y="77"/>
                  <a:pt x="112" y="77"/>
                  <a:pt x="114" y="77"/>
                </a:cubicBezTo>
                <a:cubicBezTo>
                  <a:pt x="116" y="77"/>
                  <a:pt x="117" y="77"/>
                  <a:pt x="117" y="77"/>
                </a:cubicBezTo>
                <a:cubicBezTo>
                  <a:pt x="117" y="77"/>
                  <a:pt x="98" y="67"/>
                  <a:pt x="89" y="67"/>
                </a:cubicBezTo>
                <a:cubicBezTo>
                  <a:pt x="87" y="67"/>
                  <a:pt x="85" y="67"/>
                  <a:pt x="85" y="68"/>
                </a:cubicBezTo>
                <a:cubicBezTo>
                  <a:pt x="75" y="76"/>
                  <a:pt x="56" y="79"/>
                  <a:pt x="44" y="79"/>
                </a:cubicBezTo>
                <a:cubicBezTo>
                  <a:pt x="43" y="79"/>
                  <a:pt x="43" y="79"/>
                  <a:pt x="42" y="79"/>
                </a:cubicBezTo>
                <a:cubicBezTo>
                  <a:pt x="45" y="78"/>
                  <a:pt x="47" y="75"/>
                  <a:pt x="48" y="71"/>
                </a:cubicBezTo>
                <a:cubicBezTo>
                  <a:pt x="48" y="71"/>
                  <a:pt x="47" y="72"/>
                  <a:pt x="46" y="72"/>
                </a:cubicBezTo>
                <a:cubicBezTo>
                  <a:pt x="45" y="72"/>
                  <a:pt x="43" y="71"/>
                  <a:pt x="40" y="69"/>
                </a:cubicBezTo>
                <a:cubicBezTo>
                  <a:pt x="33" y="65"/>
                  <a:pt x="34" y="62"/>
                  <a:pt x="34" y="62"/>
                </a:cubicBezTo>
                <a:cubicBezTo>
                  <a:pt x="31" y="64"/>
                  <a:pt x="30" y="67"/>
                  <a:pt x="29" y="70"/>
                </a:cubicBezTo>
                <a:cubicBezTo>
                  <a:pt x="25" y="59"/>
                  <a:pt x="20" y="39"/>
                  <a:pt x="24" y="27"/>
                </a:cubicBezTo>
                <a:cubicBezTo>
                  <a:pt x="27" y="20"/>
                  <a:pt x="4" y="0"/>
                  <a:pt x="4" y="0"/>
                </a:cubicBezTo>
              </a:path>
            </a:pathLst>
          </a:custGeom>
          <a:solidFill>
            <a:srgbClr val="312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0" name="Freeform 323"/>
          <p:cNvSpPr>
            <a:spLocks/>
          </p:cNvSpPr>
          <p:nvPr/>
        </p:nvSpPr>
        <p:spPr bwMode="auto">
          <a:xfrm>
            <a:off x="320756" y="438661"/>
            <a:ext cx="731891" cy="299262"/>
          </a:xfrm>
          <a:custGeom>
            <a:avLst/>
            <a:gdLst>
              <a:gd name="T0" fmla="*/ 67 w 84"/>
              <a:gd name="T1" fmla="*/ 0 h 34"/>
              <a:gd name="T2" fmla="*/ 59 w 84"/>
              <a:gd name="T3" fmla="*/ 4 h 34"/>
              <a:gd name="T4" fmla="*/ 47 w 84"/>
              <a:gd name="T5" fmla="*/ 14 h 34"/>
              <a:gd name="T6" fmla="*/ 45 w 84"/>
              <a:gd name="T7" fmla="*/ 8 h 34"/>
              <a:gd name="T8" fmla="*/ 41 w 84"/>
              <a:gd name="T9" fmla="*/ 12 h 34"/>
              <a:gd name="T10" fmla="*/ 40 w 84"/>
              <a:gd name="T11" fmla="*/ 12 h 34"/>
              <a:gd name="T12" fmla="*/ 37 w 84"/>
              <a:gd name="T13" fmla="*/ 10 h 34"/>
              <a:gd name="T14" fmla="*/ 38 w 84"/>
              <a:gd name="T15" fmla="*/ 16 h 34"/>
              <a:gd name="T16" fmla="*/ 21 w 84"/>
              <a:gd name="T17" fmla="*/ 11 h 34"/>
              <a:gd name="T18" fmla="*/ 18 w 84"/>
              <a:gd name="T19" fmla="*/ 10 h 34"/>
              <a:gd name="T20" fmla="*/ 0 w 84"/>
              <a:gd name="T21" fmla="*/ 22 h 34"/>
              <a:gd name="T22" fmla="*/ 7 w 84"/>
              <a:gd name="T23" fmla="*/ 21 h 34"/>
              <a:gd name="T24" fmla="*/ 13 w 84"/>
              <a:gd name="T25" fmla="*/ 26 h 34"/>
              <a:gd name="T26" fmla="*/ 19 w 84"/>
              <a:gd name="T27" fmla="*/ 25 h 34"/>
              <a:gd name="T28" fmla="*/ 23 w 84"/>
              <a:gd name="T29" fmla="*/ 29 h 34"/>
              <a:gd name="T30" fmla="*/ 27 w 84"/>
              <a:gd name="T31" fmla="*/ 26 h 34"/>
              <a:gd name="T32" fmla="*/ 30 w 84"/>
              <a:gd name="T33" fmla="*/ 29 h 34"/>
              <a:gd name="T34" fmla="*/ 35 w 84"/>
              <a:gd name="T35" fmla="*/ 27 h 34"/>
              <a:gd name="T36" fmla="*/ 41 w 84"/>
              <a:gd name="T37" fmla="*/ 30 h 34"/>
              <a:gd name="T38" fmla="*/ 46 w 84"/>
              <a:gd name="T39" fmla="*/ 34 h 34"/>
              <a:gd name="T40" fmla="*/ 46 w 84"/>
              <a:gd name="T41" fmla="*/ 34 h 34"/>
              <a:gd name="T42" fmla="*/ 49 w 84"/>
              <a:gd name="T43" fmla="*/ 28 h 34"/>
              <a:gd name="T44" fmla="*/ 56 w 84"/>
              <a:gd name="T45" fmla="*/ 23 h 34"/>
              <a:gd name="T46" fmla="*/ 58 w 84"/>
              <a:gd name="T47" fmla="*/ 23 h 34"/>
              <a:gd name="T48" fmla="*/ 61 w 84"/>
              <a:gd name="T49" fmla="*/ 20 h 34"/>
              <a:gd name="T50" fmla="*/ 64 w 84"/>
              <a:gd name="T51" fmla="*/ 20 h 34"/>
              <a:gd name="T52" fmla="*/ 69 w 84"/>
              <a:gd name="T53" fmla="*/ 15 h 34"/>
              <a:gd name="T54" fmla="*/ 72 w 84"/>
              <a:gd name="T55" fmla="*/ 16 h 34"/>
              <a:gd name="T56" fmla="*/ 84 w 84"/>
              <a:gd name="T57" fmla="*/ 5 h 34"/>
              <a:gd name="T58" fmla="*/ 67 w 84"/>
              <a:gd name="T5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4" h="34">
                <a:moveTo>
                  <a:pt x="67" y="0"/>
                </a:moveTo>
                <a:cubicBezTo>
                  <a:pt x="64" y="0"/>
                  <a:pt x="60" y="1"/>
                  <a:pt x="59" y="4"/>
                </a:cubicBezTo>
                <a:cubicBezTo>
                  <a:pt x="56" y="8"/>
                  <a:pt x="51" y="12"/>
                  <a:pt x="47" y="14"/>
                </a:cubicBezTo>
                <a:cubicBezTo>
                  <a:pt x="47" y="12"/>
                  <a:pt x="46" y="10"/>
                  <a:pt x="45" y="8"/>
                </a:cubicBezTo>
                <a:cubicBezTo>
                  <a:pt x="45" y="8"/>
                  <a:pt x="45" y="11"/>
                  <a:pt x="41" y="12"/>
                </a:cubicBezTo>
                <a:cubicBezTo>
                  <a:pt x="41" y="12"/>
                  <a:pt x="41" y="12"/>
                  <a:pt x="40" y="12"/>
                </a:cubicBezTo>
                <a:cubicBezTo>
                  <a:pt x="38" y="12"/>
                  <a:pt x="37" y="10"/>
                  <a:pt x="37" y="10"/>
                </a:cubicBezTo>
                <a:cubicBezTo>
                  <a:pt x="36" y="12"/>
                  <a:pt x="37" y="15"/>
                  <a:pt x="38" y="16"/>
                </a:cubicBezTo>
                <a:cubicBezTo>
                  <a:pt x="33" y="16"/>
                  <a:pt x="27" y="14"/>
                  <a:pt x="21" y="11"/>
                </a:cubicBezTo>
                <a:cubicBezTo>
                  <a:pt x="20" y="10"/>
                  <a:pt x="19" y="10"/>
                  <a:pt x="18" y="10"/>
                </a:cubicBezTo>
                <a:cubicBezTo>
                  <a:pt x="10" y="10"/>
                  <a:pt x="0" y="20"/>
                  <a:pt x="0" y="22"/>
                </a:cubicBezTo>
                <a:cubicBezTo>
                  <a:pt x="0" y="22"/>
                  <a:pt x="3" y="21"/>
                  <a:pt x="7" y="21"/>
                </a:cubicBezTo>
                <a:cubicBezTo>
                  <a:pt x="10" y="21"/>
                  <a:pt x="13" y="22"/>
                  <a:pt x="13" y="26"/>
                </a:cubicBezTo>
                <a:cubicBezTo>
                  <a:pt x="13" y="26"/>
                  <a:pt x="16" y="25"/>
                  <a:pt x="19" y="25"/>
                </a:cubicBezTo>
                <a:cubicBezTo>
                  <a:pt x="21" y="25"/>
                  <a:pt x="23" y="25"/>
                  <a:pt x="23" y="29"/>
                </a:cubicBezTo>
                <a:cubicBezTo>
                  <a:pt x="23" y="29"/>
                  <a:pt x="25" y="26"/>
                  <a:pt x="27" y="26"/>
                </a:cubicBezTo>
                <a:cubicBezTo>
                  <a:pt x="28" y="26"/>
                  <a:pt x="29" y="27"/>
                  <a:pt x="30" y="29"/>
                </a:cubicBezTo>
                <a:cubicBezTo>
                  <a:pt x="30" y="29"/>
                  <a:pt x="32" y="27"/>
                  <a:pt x="35" y="27"/>
                </a:cubicBezTo>
                <a:cubicBezTo>
                  <a:pt x="37" y="27"/>
                  <a:pt x="39" y="28"/>
                  <a:pt x="41" y="30"/>
                </a:cubicBezTo>
                <a:cubicBezTo>
                  <a:pt x="41" y="30"/>
                  <a:pt x="44" y="34"/>
                  <a:pt x="46" y="34"/>
                </a:cubicBezTo>
                <a:cubicBezTo>
                  <a:pt x="46" y="34"/>
                  <a:pt x="46" y="34"/>
                  <a:pt x="46" y="34"/>
                </a:cubicBezTo>
                <a:cubicBezTo>
                  <a:pt x="47" y="34"/>
                  <a:pt x="49" y="28"/>
                  <a:pt x="49" y="28"/>
                </a:cubicBezTo>
                <a:cubicBezTo>
                  <a:pt x="51" y="24"/>
                  <a:pt x="54" y="23"/>
                  <a:pt x="56" y="23"/>
                </a:cubicBezTo>
                <a:cubicBezTo>
                  <a:pt x="57" y="23"/>
                  <a:pt x="58" y="23"/>
                  <a:pt x="58" y="23"/>
                </a:cubicBezTo>
                <a:cubicBezTo>
                  <a:pt x="59" y="20"/>
                  <a:pt x="60" y="20"/>
                  <a:pt x="61" y="20"/>
                </a:cubicBezTo>
                <a:cubicBezTo>
                  <a:pt x="63" y="20"/>
                  <a:pt x="64" y="20"/>
                  <a:pt x="64" y="20"/>
                </a:cubicBezTo>
                <a:cubicBezTo>
                  <a:pt x="65" y="16"/>
                  <a:pt x="67" y="15"/>
                  <a:pt x="69" y="15"/>
                </a:cubicBezTo>
                <a:cubicBezTo>
                  <a:pt x="71" y="15"/>
                  <a:pt x="72" y="16"/>
                  <a:pt x="72" y="16"/>
                </a:cubicBezTo>
                <a:cubicBezTo>
                  <a:pt x="69" y="7"/>
                  <a:pt x="84" y="5"/>
                  <a:pt x="84" y="5"/>
                </a:cubicBezTo>
                <a:cubicBezTo>
                  <a:pt x="83" y="4"/>
                  <a:pt x="74" y="0"/>
                  <a:pt x="67" y="0"/>
                </a:cubicBezTo>
              </a:path>
            </a:pathLst>
          </a:custGeom>
          <a:solidFill>
            <a:srgbClr val="312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7" name="Freeform 327"/>
          <p:cNvSpPr>
            <a:spLocks noEditPoints="1"/>
          </p:cNvSpPr>
          <p:nvPr/>
        </p:nvSpPr>
        <p:spPr bwMode="auto">
          <a:xfrm rot="761929">
            <a:off x="4049002" y="5318764"/>
            <a:ext cx="2688447" cy="1149005"/>
          </a:xfrm>
          <a:custGeom>
            <a:avLst/>
            <a:gdLst>
              <a:gd name="T0" fmla="*/ 255 w 268"/>
              <a:gd name="T1" fmla="*/ 63 h 113"/>
              <a:gd name="T2" fmla="*/ 245 w 268"/>
              <a:gd name="T3" fmla="*/ 57 h 113"/>
              <a:gd name="T4" fmla="*/ 226 w 268"/>
              <a:gd name="T5" fmla="*/ 66 h 113"/>
              <a:gd name="T6" fmla="*/ 215 w 268"/>
              <a:gd name="T7" fmla="*/ 63 h 113"/>
              <a:gd name="T8" fmla="*/ 210 w 268"/>
              <a:gd name="T9" fmla="*/ 57 h 113"/>
              <a:gd name="T10" fmla="*/ 201 w 268"/>
              <a:gd name="T11" fmla="*/ 53 h 113"/>
              <a:gd name="T12" fmla="*/ 190 w 268"/>
              <a:gd name="T13" fmla="*/ 51 h 113"/>
              <a:gd name="T14" fmla="*/ 186 w 268"/>
              <a:gd name="T15" fmla="*/ 36 h 113"/>
              <a:gd name="T16" fmla="*/ 166 w 268"/>
              <a:gd name="T17" fmla="*/ 52 h 113"/>
              <a:gd name="T18" fmla="*/ 150 w 268"/>
              <a:gd name="T19" fmla="*/ 40 h 113"/>
              <a:gd name="T20" fmla="*/ 143 w 268"/>
              <a:gd name="T21" fmla="*/ 37 h 113"/>
              <a:gd name="T22" fmla="*/ 130 w 268"/>
              <a:gd name="T23" fmla="*/ 41 h 113"/>
              <a:gd name="T24" fmla="*/ 122 w 268"/>
              <a:gd name="T25" fmla="*/ 44 h 113"/>
              <a:gd name="T26" fmla="*/ 113 w 268"/>
              <a:gd name="T27" fmla="*/ 28 h 113"/>
              <a:gd name="T28" fmla="*/ 102 w 268"/>
              <a:gd name="T29" fmla="*/ 36 h 113"/>
              <a:gd name="T30" fmla="*/ 92 w 268"/>
              <a:gd name="T31" fmla="*/ 14 h 113"/>
              <a:gd name="T32" fmla="*/ 82 w 268"/>
              <a:gd name="T33" fmla="*/ 28 h 113"/>
              <a:gd name="T34" fmla="*/ 69 w 268"/>
              <a:gd name="T35" fmla="*/ 24 h 113"/>
              <a:gd name="T36" fmla="*/ 56 w 268"/>
              <a:gd name="T37" fmla="*/ 32 h 113"/>
              <a:gd name="T38" fmla="*/ 45 w 268"/>
              <a:gd name="T39" fmla="*/ 26 h 113"/>
              <a:gd name="T40" fmla="*/ 35 w 268"/>
              <a:gd name="T41" fmla="*/ 20 h 113"/>
              <a:gd name="T42" fmla="*/ 24 w 268"/>
              <a:gd name="T43" fmla="*/ 12 h 113"/>
              <a:gd name="T44" fmla="*/ 15 w 268"/>
              <a:gd name="T45" fmla="*/ 20 h 113"/>
              <a:gd name="T46" fmla="*/ 2 w 268"/>
              <a:gd name="T47" fmla="*/ 59 h 113"/>
              <a:gd name="T48" fmla="*/ 14 w 268"/>
              <a:gd name="T49" fmla="*/ 60 h 113"/>
              <a:gd name="T50" fmla="*/ 26 w 268"/>
              <a:gd name="T51" fmla="*/ 62 h 113"/>
              <a:gd name="T52" fmla="*/ 37 w 268"/>
              <a:gd name="T53" fmla="*/ 64 h 113"/>
              <a:gd name="T54" fmla="*/ 49 w 268"/>
              <a:gd name="T55" fmla="*/ 66 h 113"/>
              <a:gd name="T56" fmla="*/ 64 w 268"/>
              <a:gd name="T57" fmla="*/ 69 h 113"/>
              <a:gd name="T58" fmla="*/ 75 w 268"/>
              <a:gd name="T59" fmla="*/ 71 h 113"/>
              <a:gd name="T60" fmla="*/ 84 w 268"/>
              <a:gd name="T61" fmla="*/ 73 h 113"/>
              <a:gd name="T62" fmla="*/ 94 w 268"/>
              <a:gd name="T63" fmla="*/ 75 h 113"/>
              <a:gd name="T64" fmla="*/ 105 w 268"/>
              <a:gd name="T65" fmla="*/ 77 h 113"/>
              <a:gd name="T66" fmla="*/ 117 w 268"/>
              <a:gd name="T67" fmla="*/ 79 h 113"/>
              <a:gd name="T68" fmla="*/ 128 w 268"/>
              <a:gd name="T69" fmla="*/ 81 h 113"/>
              <a:gd name="T70" fmla="*/ 142 w 268"/>
              <a:gd name="T71" fmla="*/ 84 h 113"/>
              <a:gd name="T72" fmla="*/ 157 w 268"/>
              <a:gd name="T73" fmla="*/ 87 h 113"/>
              <a:gd name="T74" fmla="*/ 175 w 268"/>
              <a:gd name="T75" fmla="*/ 92 h 113"/>
              <a:gd name="T76" fmla="*/ 191 w 268"/>
              <a:gd name="T77" fmla="*/ 96 h 113"/>
              <a:gd name="T78" fmla="*/ 202 w 268"/>
              <a:gd name="T79" fmla="*/ 98 h 113"/>
              <a:gd name="T80" fmla="*/ 218 w 268"/>
              <a:gd name="T81" fmla="*/ 102 h 113"/>
              <a:gd name="T82" fmla="*/ 230 w 268"/>
              <a:gd name="T83" fmla="*/ 105 h 113"/>
              <a:gd name="T84" fmla="*/ 244 w 268"/>
              <a:gd name="T85" fmla="*/ 110 h 113"/>
              <a:gd name="T86" fmla="*/ 259 w 268"/>
              <a:gd name="T87" fmla="*/ 86 h 113"/>
              <a:gd name="T88" fmla="*/ 20 w 268"/>
              <a:gd name="T89" fmla="*/ 33 h 113"/>
              <a:gd name="T90" fmla="*/ 35 w 268"/>
              <a:gd name="T91" fmla="*/ 38 h 113"/>
              <a:gd name="T92" fmla="*/ 43 w 268"/>
              <a:gd name="T93" fmla="*/ 26 h 113"/>
              <a:gd name="T94" fmla="*/ 49 w 268"/>
              <a:gd name="T95" fmla="*/ 35 h 113"/>
              <a:gd name="T96" fmla="*/ 62 w 268"/>
              <a:gd name="T97" fmla="*/ 39 h 113"/>
              <a:gd name="T98" fmla="*/ 73 w 268"/>
              <a:gd name="T99" fmla="*/ 44 h 113"/>
              <a:gd name="T100" fmla="*/ 111 w 268"/>
              <a:gd name="T101" fmla="*/ 58 h 113"/>
              <a:gd name="T102" fmla="*/ 131 w 268"/>
              <a:gd name="T103" fmla="*/ 51 h 113"/>
              <a:gd name="T104" fmla="*/ 138 w 268"/>
              <a:gd name="T105" fmla="*/ 54 h 113"/>
              <a:gd name="T106" fmla="*/ 143 w 268"/>
              <a:gd name="T107" fmla="*/ 52 h 113"/>
              <a:gd name="T108" fmla="*/ 151 w 268"/>
              <a:gd name="T109" fmla="*/ 45 h 113"/>
              <a:gd name="T110" fmla="*/ 163 w 268"/>
              <a:gd name="T111" fmla="*/ 63 h 113"/>
              <a:gd name="T112" fmla="*/ 170 w 268"/>
              <a:gd name="T113" fmla="*/ 53 h 113"/>
              <a:gd name="T114" fmla="*/ 186 w 268"/>
              <a:gd name="T115" fmla="*/ 66 h 113"/>
              <a:gd name="T116" fmla="*/ 192 w 268"/>
              <a:gd name="T117" fmla="*/ 58 h 113"/>
              <a:gd name="T118" fmla="*/ 198 w 268"/>
              <a:gd name="T119" fmla="*/ 63 h 113"/>
              <a:gd name="T120" fmla="*/ 217 w 268"/>
              <a:gd name="T121" fmla="*/ 79 h 113"/>
              <a:gd name="T122" fmla="*/ 235 w 268"/>
              <a:gd name="T123" fmla="*/ 8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8" h="113">
                <a:moveTo>
                  <a:pt x="263" y="66"/>
                </a:moveTo>
                <a:cubicBezTo>
                  <a:pt x="261" y="70"/>
                  <a:pt x="258" y="75"/>
                  <a:pt x="256" y="82"/>
                </a:cubicBezTo>
                <a:cubicBezTo>
                  <a:pt x="257" y="73"/>
                  <a:pt x="258" y="68"/>
                  <a:pt x="257" y="68"/>
                </a:cubicBezTo>
                <a:cubicBezTo>
                  <a:pt x="257" y="68"/>
                  <a:pt x="256" y="72"/>
                  <a:pt x="254" y="78"/>
                </a:cubicBezTo>
                <a:cubicBezTo>
                  <a:pt x="254" y="78"/>
                  <a:pt x="253" y="77"/>
                  <a:pt x="253" y="77"/>
                </a:cubicBezTo>
                <a:cubicBezTo>
                  <a:pt x="254" y="73"/>
                  <a:pt x="255" y="71"/>
                  <a:pt x="255" y="69"/>
                </a:cubicBezTo>
                <a:cubicBezTo>
                  <a:pt x="256" y="65"/>
                  <a:pt x="257" y="62"/>
                  <a:pt x="256" y="62"/>
                </a:cubicBezTo>
                <a:cubicBezTo>
                  <a:pt x="256" y="62"/>
                  <a:pt x="255" y="64"/>
                  <a:pt x="253" y="68"/>
                </a:cubicBezTo>
                <a:cubicBezTo>
                  <a:pt x="253" y="69"/>
                  <a:pt x="252" y="71"/>
                  <a:pt x="251" y="73"/>
                </a:cubicBezTo>
                <a:cubicBezTo>
                  <a:pt x="251" y="73"/>
                  <a:pt x="251" y="73"/>
                  <a:pt x="251" y="73"/>
                </a:cubicBezTo>
                <a:cubicBezTo>
                  <a:pt x="251" y="73"/>
                  <a:pt x="251" y="73"/>
                  <a:pt x="251" y="73"/>
                </a:cubicBezTo>
                <a:cubicBezTo>
                  <a:pt x="251" y="72"/>
                  <a:pt x="251" y="71"/>
                  <a:pt x="251" y="71"/>
                </a:cubicBezTo>
                <a:cubicBezTo>
                  <a:pt x="251" y="71"/>
                  <a:pt x="251" y="71"/>
                  <a:pt x="250" y="72"/>
                </a:cubicBezTo>
                <a:cubicBezTo>
                  <a:pt x="250" y="72"/>
                  <a:pt x="250" y="72"/>
                  <a:pt x="250" y="71"/>
                </a:cubicBezTo>
                <a:cubicBezTo>
                  <a:pt x="251" y="70"/>
                  <a:pt x="251" y="69"/>
                  <a:pt x="252" y="68"/>
                </a:cubicBezTo>
                <a:cubicBezTo>
                  <a:pt x="254" y="65"/>
                  <a:pt x="255" y="63"/>
                  <a:pt x="255" y="63"/>
                </a:cubicBezTo>
                <a:cubicBezTo>
                  <a:pt x="255" y="62"/>
                  <a:pt x="254" y="63"/>
                  <a:pt x="252" y="65"/>
                </a:cubicBezTo>
                <a:cubicBezTo>
                  <a:pt x="252" y="64"/>
                  <a:pt x="252" y="64"/>
                  <a:pt x="252" y="64"/>
                </a:cubicBezTo>
                <a:cubicBezTo>
                  <a:pt x="252" y="64"/>
                  <a:pt x="250" y="65"/>
                  <a:pt x="249" y="69"/>
                </a:cubicBezTo>
                <a:cubicBezTo>
                  <a:pt x="249" y="69"/>
                  <a:pt x="249" y="69"/>
                  <a:pt x="249" y="69"/>
                </a:cubicBezTo>
                <a:cubicBezTo>
                  <a:pt x="249" y="69"/>
                  <a:pt x="248" y="69"/>
                  <a:pt x="248" y="70"/>
                </a:cubicBezTo>
                <a:cubicBezTo>
                  <a:pt x="248" y="70"/>
                  <a:pt x="248" y="70"/>
                  <a:pt x="248" y="69"/>
                </a:cubicBezTo>
                <a:cubicBezTo>
                  <a:pt x="248" y="69"/>
                  <a:pt x="248" y="69"/>
                  <a:pt x="247" y="69"/>
                </a:cubicBezTo>
                <a:cubicBezTo>
                  <a:pt x="248" y="67"/>
                  <a:pt x="248" y="65"/>
                  <a:pt x="248" y="64"/>
                </a:cubicBezTo>
                <a:cubicBezTo>
                  <a:pt x="249" y="63"/>
                  <a:pt x="250" y="62"/>
                  <a:pt x="250" y="62"/>
                </a:cubicBezTo>
                <a:cubicBezTo>
                  <a:pt x="250" y="62"/>
                  <a:pt x="249" y="62"/>
                  <a:pt x="249" y="63"/>
                </a:cubicBezTo>
                <a:cubicBezTo>
                  <a:pt x="249" y="61"/>
                  <a:pt x="249" y="59"/>
                  <a:pt x="249" y="58"/>
                </a:cubicBezTo>
                <a:cubicBezTo>
                  <a:pt x="250" y="53"/>
                  <a:pt x="251" y="50"/>
                  <a:pt x="250" y="50"/>
                </a:cubicBezTo>
                <a:cubicBezTo>
                  <a:pt x="250" y="50"/>
                  <a:pt x="249" y="52"/>
                  <a:pt x="248" y="55"/>
                </a:cubicBezTo>
                <a:cubicBezTo>
                  <a:pt x="248" y="55"/>
                  <a:pt x="248" y="55"/>
                  <a:pt x="248" y="55"/>
                </a:cubicBezTo>
                <a:cubicBezTo>
                  <a:pt x="248" y="55"/>
                  <a:pt x="247" y="57"/>
                  <a:pt x="245" y="60"/>
                </a:cubicBezTo>
                <a:cubicBezTo>
                  <a:pt x="245" y="59"/>
                  <a:pt x="245" y="58"/>
                  <a:pt x="245" y="57"/>
                </a:cubicBezTo>
                <a:cubicBezTo>
                  <a:pt x="246" y="52"/>
                  <a:pt x="246" y="49"/>
                  <a:pt x="245" y="49"/>
                </a:cubicBezTo>
                <a:cubicBezTo>
                  <a:pt x="245" y="49"/>
                  <a:pt x="245" y="52"/>
                  <a:pt x="244" y="57"/>
                </a:cubicBezTo>
                <a:cubicBezTo>
                  <a:pt x="242" y="62"/>
                  <a:pt x="239" y="69"/>
                  <a:pt x="235" y="76"/>
                </a:cubicBezTo>
                <a:cubicBezTo>
                  <a:pt x="234" y="76"/>
                  <a:pt x="234" y="77"/>
                  <a:pt x="234" y="77"/>
                </a:cubicBezTo>
                <a:cubicBezTo>
                  <a:pt x="233" y="78"/>
                  <a:pt x="232" y="79"/>
                  <a:pt x="231" y="80"/>
                </a:cubicBezTo>
                <a:cubicBezTo>
                  <a:pt x="235" y="69"/>
                  <a:pt x="237" y="64"/>
                  <a:pt x="236" y="63"/>
                </a:cubicBezTo>
                <a:cubicBezTo>
                  <a:pt x="236" y="63"/>
                  <a:pt x="235" y="65"/>
                  <a:pt x="234" y="67"/>
                </a:cubicBezTo>
                <a:cubicBezTo>
                  <a:pt x="234" y="67"/>
                  <a:pt x="234" y="66"/>
                  <a:pt x="234" y="66"/>
                </a:cubicBezTo>
                <a:cubicBezTo>
                  <a:pt x="236" y="63"/>
                  <a:pt x="237" y="61"/>
                  <a:pt x="237" y="61"/>
                </a:cubicBezTo>
                <a:cubicBezTo>
                  <a:pt x="237" y="61"/>
                  <a:pt x="235" y="62"/>
                  <a:pt x="233" y="65"/>
                </a:cubicBezTo>
                <a:cubicBezTo>
                  <a:pt x="231" y="68"/>
                  <a:pt x="228" y="72"/>
                  <a:pt x="227" y="77"/>
                </a:cubicBezTo>
                <a:cubicBezTo>
                  <a:pt x="227" y="76"/>
                  <a:pt x="227" y="75"/>
                  <a:pt x="227" y="75"/>
                </a:cubicBezTo>
                <a:cubicBezTo>
                  <a:pt x="229" y="67"/>
                  <a:pt x="232" y="61"/>
                  <a:pt x="234" y="57"/>
                </a:cubicBezTo>
                <a:cubicBezTo>
                  <a:pt x="236" y="53"/>
                  <a:pt x="237" y="50"/>
                  <a:pt x="237" y="50"/>
                </a:cubicBezTo>
                <a:cubicBezTo>
                  <a:pt x="237" y="50"/>
                  <a:pt x="235" y="52"/>
                  <a:pt x="232" y="56"/>
                </a:cubicBezTo>
                <a:cubicBezTo>
                  <a:pt x="230" y="58"/>
                  <a:pt x="228" y="62"/>
                  <a:pt x="226" y="66"/>
                </a:cubicBezTo>
                <a:cubicBezTo>
                  <a:pt x="225" y="60"/>
                  <a:pt x="226" y="57"/>
                  <a:pt x="225" y="57"/>
                </a:cubicBezTo>
                <a:cubicBezTo>
                  <a:pt x="225" y="57"/>
                  <a:pt x="224" y="59"/>
                  <a:pt x="224" y="64"/>
                </a:cubicBezTo>
                <a:cubicBezTo>
                  <a:pt x="224" y="66"/>
                  <a:pt x="223" y="69"/>
                  <a:pt x="223" y="72"/>
                </a:cubicBezTo>
                <a:cubicBezTo>
                  <a:pt x="223" y="72"/>
                  <a:pt x="223" y="73"/>
                  <a:pt x="222" y="74"/>
                </a:cubicBezTo>
                <a:cubicBezTo>
                  <a:pt x="222" y="75"/>
                  <a:pt x="222" y="76"/>
                  <a:pt x="221" y="78"/>
                </a:cubicBezTo>
                <a:cubicBezTo>
                  <a:pt x="221" y="77"/>
                  <a:pt x="221" y="77"/>
                  <a:pt x="221" y="77"/>
                </a:cubicBezTo>
                <a:cubicBezTo>
                  <a:pt x="223" y="65"/>
                  <a:pt x="224" y="58"/>
                  <a:pt x="223" y="58"/>
                </a:cubicBezTo>
                <a:cubicBezTo>
                  <a:pt x="223" y="58"/>
                  <a:pt x="223" y="59"/>
                  <a:pt x="222" y="61"/>
                </a:cubicBezTo>
                <a:cubicBezTo>
                  <a:pt x="222" y="61"/>
                  <a:pt x="221" y="61"/>
                  <a:pt x="220" y="61"/>
                </a:cubicBezTo>
                <a:cubicBezTo>
                  <a:pt x="220" y="62"/>
                  <a:pt x="220" y="62"/>
                  <a:pt x="219" y="62"/>
                </a:cubicBezTo>
                <a:cubicBezTo>
                  <a:pt x="220" y="61"/>
                  <a:pt x="220" y="59"/>
                  <a:pt x="220" y="58"/>
                </a:cubicBezTo>
                <a:cubicBezTo>
                  <a:pt x="222" y="54"/>
                  <a:pt x="222" y="52"/>
                  <a:pt x="222" y="52"/>
                </a:cubicBezTo>
                <a:cubicBezTo>
                  <a:pt x="222" y="52"/>
                  <a:pt x="221" y="54"/>
                  <a:pt x="219" y="58"/>
                </a:cubicBezTo>
                <a:cubicBezTo>
                  <a:pt x="218" y="59"/>
                  <a:pt x="217" y="61"/>
                  <a:pt x="216" y="63"/>
                </a:cubicBezTo>
                <a:cubicBezTo>
                  <a:pt x="216" y="63"/>
                  <a:pt x="216" y="63"/>
                  <a:pt x="216" y="63"/>
                </a:cubicBezTo>
                <a:cubicBezTo>
                  <a:pt x="216" y="63"/>
                  <a:pt x="216" y="63"/>
                  <a:pt x="215" y="63"/>
                </a:cubicBezTo>
                <a:cubicBezTo>
                  <a:pt x="215" y="63"/>
                  <a:pt x="214" y="62"/>
                  <a:pt x="214" y="61"/>
                </a:cubicBezTo>
                <a:cubicBezTo>
                  <a:pt x="214" y="61"/>
                  <a:pt x="214" y="61"/>
                  <a:pt x="214" y="61"/>
                </a:cubicBezTo>
                <a:cubicBezTo>
                  <a:pt x="215" y="60"/>
                  <a:pt x="215" y="59"/>
                  <a:pt x="216" y="57"/>
                </a:cubicBezTo>
                <a:cubicBezTo>
                  <a:pt x="219" y="54"/>
                  <a:pt x="220" y="53"/>
                  <a:pt x="220" y="52"/>
                </a:cubicBezTo>
                <a:cubicBezTo>
                  <a:pt x="220" y="52"/>
                  <a:pt x="218" y="53"/>
                  <a:pt x="216" y="55"/>
                </a:cubicBezTo>
                <a:cubicBezTo>
                  <a:pt x="216" y="54"/>
                  <a:pt x="217" y="54"/>
                  <a:pt x="216" y="53"/>
                </a:cubicBezTo>
                <a:cubicBezTo>
                  <a:pt x="216" y="53"/>
                  <a:pt x="216" y="54"/>
                  <a:pt x="215" y="55"/>
                </a:cubicBezTo>
                <a:cubicBezTo>
                  <a:pt x="214" y="55"/>
                  <a:pt x="213" y="57"/>
                  <a:pt x="212" y="59"/>
                </a:cubicBezTo>
                <a:cubicBezTo>
                  <a:pt x="212" y="59"/>
                  <a:pt x="212" y="59"/>
                  <a:pt x="212" y="59"/>
                </a:cubicBezTo>
                <a:cubicBezTo>
                  <a:pt x="212" y="59"/>
                  <a:pt x="212" y="59"/>
                  <a:pt x="212" y="60"/>
                </a:cubicBezTo>
                <a:cubicBezTo>
                  <a:pt x="211" y="59"/>
                  <a:pt x="211" y="59"/>
                  <a:pt x="211" y="59"/>
                </a:cubicBezTo>
                <a:cubicBezTo>
                  <a:pt x="211" y="59"/>
                  <a:pt x="211" y="59"/>
                  <a:pt x="211" y="60"/>
                </a:cubicBezTo>
                <a:cubicBezTo>
                  <a:pt x="210" y="61"/>
                  <a:pt x="210" y="62"/>
                  <a:pt x="209" y="63"/>
                </a:cubicBezTo>
                <a:cubicBezTo>
                  <a:pt x="209" y="63"/>
                  <a:pt x="209" y="63"/>
                  <a:pt x="209" y="63"/>
                </a:cubicBezTo>
                <a:cubicBezTo>
                  <a:pt x="209" y="62"/>
                  <a:pt x="209" y="60"/>
                  <a:pt x="210" y="59"/>
                </a:cubicBezTo>
                <a:cubicBezTo>
                  <a:pt x="210" y="58"/>
                  <a:pt x="210" y="58"/>
                  <a:pt x="210" y="57"/>
                </a:cubicBezTo>
                <a:cubicBezTo>
                  <a:pt x="211" y="53"/>
                  <a:pt x="211" y="50"/>
                  <a:pt x="212" y="48"/>
                </a:cubicBezTo>
                <a:cubicBezTo>
                  <a:pt x="213" y="43"/>
                  <a:pt x="213" y="40"/>
                  <a:pt x="213" y="40"/>
                </a:cubicBezTo>
                <a:cubicBezTo>
                  <a:pt x="213" y="40"/>
                  <a:pt x="212" y="42"/>
                  <a:pt x="210" y="47"/>
                </a:cubicBezTo>
                <a:cubicBezTo>
                  <a:pt x="209" y="50"/>
                  <a:pt x="208" y="53"/>
                  <a:pt x="207" y="57"/>
                </a:cubicBezTo>
                <a:cubicBezTo>
                  <a:pt x="207" y="56"/>
                  <a:pt x="207" y="56"/>
                  <a:pt x="206" y="55"/>
                </a:cubicBezTo>
                <a:cubicBezTo>
                  <a:pt x="209" y="48"/>
                  <a:pt x="211" y="45"/>
                  <a:pt x="211" y="44"/>
                </a:cubicBezTo>
                <a:cubicBezTo>
                  <a:pt x="210" y="44"/>
                  <a:pt x="209" y="46"/>
                  <a:pt x="206" y="50"/>
                </a:cubicBezTo>
                <a:cubicBezTo>
                  <a:pt x="206" y="51"/>
                  <a:pt x="206" y="51"/>
                  <a:pt x="206" y="51"/>
                </a:cubicBezTo>
                <a:cubicBezTo>
                  <a:pt x="206" y="50"/>
                  <a:pt x="205" y="50"/>
                  <a:pt x="205" y="49"/>
                </a:cubicBezTo>
                <a:cubicBezTo>
                  <a:pt x="204" y="44"/>
                  <a:pt x="203" y="41"/>
                  <a:pt x="203" y="41"/>
                </a:cubicBezTo>
                <a:cubicBezTo>
                  <a:pt x="203" y="42"/>
                  <a:pt x="203" y="44"/>
                  <a:pt x="204" y="49"/>
                </a:cubicBezTo>
                <a:cubicBezTo>
                  <a:pt x="204" y="51"/>
                  <a:pt x="204" y="53"/>
                  <a:pt x="204" y="55"/>
                </a:cubicBezTo>
                <a:cubicBezTo>
                  <a:pt x="203" y="55"/>
                  <a:pt x="203" y="56"/>
                  <a:pt x="202" y="57"/>
                </a:cubicBezTo>
                <a:cubicBezTo>
                  <a:pt x="202" y="57"/>
                  <a:pt x="202" y="57"/>
                  <a:pt x="202" y="57"/>
                </a:cubicBezTo>
                <a:cubicBezTo>
                  <a:pt x="202" y="55"/>
                  <a:pt x="201" y="54"/>
                  <a:pt x="201" y="53"/>
                </a:cubicBezTo>
                <a:cubicBezTo>
                  <a:pt x="201" y="53"/>
                  <a:pt x="201" y="53"/>
                  <a:pt x="201" y="53"/>
                </a:cubicBezTo>
                <a:cubicBezTo>
                  <a:pt x="201" y="53"/>
                  <a:pt x="201" y="53"/>
                  <a:pt x="201" y="53"/>
                </a:cubicBezTo>
                <a:cubicBezTo>
                  <a:pt x="200" y="52"/>
                  <a:pt x="200" y="51"/>
                  <a:pt x="200" y="51"/>
                </a:cubicBezTo>
                <a:cubicBezTo>
                  <a:pt x="200" y="51"/>
                  <a:pt x="200" y="52"/>
                  <a:pt x="200" y="53"/>
                </a:cubicBezTo>
                <a:cubicBezTo>
                  <a:pt x="199" y="54"/>
                  <a:pt x="198" y="55"/>
                  <a:pt x="195" y="56"/>
                </a:cubicBezTo>
                <a:cubicBezTo>
                  <a:pt x="195" y="56"/>
                  <a:pt x="195" y="56"/>
                  <a:pt x="195" y="57"/>
                </a:cubicBezTo>
                <a:cubicBezTo>
                  <a:pt x="195" y="55"/>
                  <a:pt x="194" y="54"/>
                  <a:pt x="194" y="52"/>
                </a:cubicBezTo>
                <a:cubicBezTo>
                  <a:pt x="193" y="52"/>
                  <a:pt x="193" y="51"/>
                  <a:pt x="193" y="51"/>
                </a:cubicBezTo>
                <a:cubicBezTo>
                  <a:pt x="194" y="50"/>
                  <a:pt x="195" y="49"/>
                  <a:pt x="194" y="49"/>
                </a:cubicBezTo>
                <a:cubicBezTo>
                  <a:pt x="194" y="49"/>
                  <a:pt x="194" y="49"/>
                  <a:pt x="193" y="50"/>
                </a:cubicBezTo>
                <a:cubicBezTo>
                  <a:pt x="193" y="49"/>
                  <a:pt x="193" y="48"/>
                  <a:pt x="194" y="47"/>
                </a:cubicBezTo>
                <a:cubicBezTo>
                  <a:pt x="194" y="43"/>
                  <a:pt x="195" y="40"/>
                  <a:pt x="194" y="40"/>
                </a:cubicBezTo>
                <a:cubicBezTo>
                  <a:pt x="194" y="40"/>
                  <a:pt x="193" y="42"/>
                  <a:pt x="192" y="47"/>
                </a:cubicBezTo>
                <a:cubicBezTo>
                  <a:pt x="192" y="47"/>
                  <a:pt x="191" y="48"/>
                  <a:pt x="191" y="48"/>
                </a:cubicBezTo>
                <a:cubicBezTo>
                  <a:pt x="191" y="47"/>
                  <a:pt x="190" y="46"/>
                  <a:pt x="190" y="46"/>
                </a:cubicBezTo>
                <a:cubicBezTo>
                  <a:pt x="190" y="46"/>
                  <a:pt x="190" y="48"/>
                  <a:pt x="191" y="49"/>
                </a:cubicBezTo>
                <a:cubicBezTo>
                  <a:pt x="191" y="50"/>
                  <a:pt x="190" y="51"/>
                  <a:pt x="190" y="51"/>
                </a:cubicBezTo>
                <a:cubicBezTo>
                  <a:pt x="190" y="52"/>
                  <a:pt x="189" y="52"/>
                  <a:pt x="188" y="53"/>
                </a:cubicBezTo>
                <a:cubicBezTo>
                  <a:pt x="188" y="53"/>
                  <a:pt x="187" y="54"/>
                  <a:pt x="187" y="54"/>
                </a:cubicBezTo>
                <a:cubicBezTo>
                  <a:pt x="187" y="54"/>
                  <a:pt x="187" y="54"/>
                  <a:pt x="187" y="54"/>
                </a:cubicBezTo>
                <a:cubicBezTo>
                  <a:pt x="187" y="54"/>
                  <a:pt x="187" y="54"/>
                  <a:pt x="187" y="54"/>
                </a:cubicBezTo>
                <a:cubicBezTo>
                  <a:pt x="186" y="55"/>
                  <a:pt x="185" y="55"/>
                  <a:pt x="185" y="56"/>
                </a:cubicBezTo>
                <a:cubicBezTo>
                  <a:pt x="185" y="54"/>
                  <a:pt x="185" y="52"/>
                  <a:pt x="185" y="50"/>
                </a:cubicBezTo>
                <a:cubicBezTo>
                  <a:pt x="186" y="49"/>
                  <a:pt x="186" y="48"/>
                  <a:pt x="186" y="48"/>
                </a:cubicBezTo>
                <a:cubicBezTo>
                  <a:pt x="186" y="48"/>
                  <a:pt x="187" y="47"/>
                  <a:pt x="187" y="47"/>
                </a:cubicBezTo>
                <a:cubicBezTo>
                  <a:pt x="188" y="47"/>
                  <a:pt x="188" y="46"/>
                  <a:pt x="188" y="46"/>
                </a:cubicBezTo>
                <a:cubicBezTo>
                  <a:pt x="188" y="46"/>
                  <a:pt x="188" y="46"/>
                  <a:pt x="187" y="46"/>
                </a:cubicBezTo>
                <a:cubicBezTo>
                  <a:pt x="187" y="45"/>
                  <a:pt x="188" y="44"/>
                  <a:pt x="187" y="44"/>
                </a:cubicBezTo>
                <a:cubicBezTo>
                  <a:pt x="187" y="44"/>
                  <a:pt x="187" y="44"/>
                  <a:pt x="186" y="45"/>
                </a:cubicBezTo>
                <a:cubicBezTo>
                  <a:pt x="186" y="46"/>
                  <a:pt x="185" y="46"/>
                  <a:pt x="185" y="47"/>
                </a:cubicBezTo>
                <a:cubicBezTo>
                  <a:pt x="185" y="47"/>
                  <a:pt x="184" y="47"/>
                  <a:pt x="184" y="47"/>
                </a:cubicBezTo>
                <a:cubicBezTo>
                  <a:pt x="184" y="48"/>
                  <a:pt x="183" y="48"/>
                  <a:pt x="182" y="49"/>
                </a:cubicBezTo>
                <a:cubicBezTo>
                  <a:pt x="183" y="43"/>
                  <a:pt x="185" y="39"/>
                  <a:pt x="186" y="36"/>
                </a:cubicBezTo>
                <a:cubicBezTo>
                  <a:pt x="188" y="31"/>
                  <a:pt x="189" y="28"/>
                  <a:pt x="189" y="28"/>
                </a:cubicBezTo>
                <a:cubicBezTo>
                  <a:pt x="189" y="28"/>
                  <a:pt x="188" y="28"/>
                  <a:pt x="187" y="30"/>
                </a:cubicBezTo>
                <a:cubicBezTo>
                  <a:pt x="186" y="31"/>
                  <a:pt x="185" y="33"/>
                  <a:pt x="184" y="35"/>
                </a:cubicBezTo>
                <a:cubicBezTo>
                  <a:pt x="182" y="39"/>
                  <a:pt x="179" y="45"/>
                  <a:pt x="177" y="52"/>
                </a:cubicBezTo>
                <a:cubicBezTo>
                  <a:pt x="177" y="53"/>
                  <a:pt x="176" y="53"/>
                  <a:pt x="176" y="54"/>
                </a:cubicBezTo>
                <a:cubicBezTo>
                  <a:pt x="175" y="54"/>
                  <a:pt x="175" y="55"/>
                  <a:pt x="174" y="55"/>
                </a:cubicBezTo>
                <a:cubicBezTo>
                  <a:pt x="174" y="56"/>
                  <a:pt x="174" y="56"/>
                  <a:pt x="174" y="56"/>
                </a:cubicBezTo>
                <a:cubicBezTo>
                  <a:pt x="174" y="55"/>
                  <a:pt x="174" y="54"/>
                  <a:pt x="174" y="53"/>
                </a:cubicBezTo>
                <a:cubicBezTo>
                  <a:pt x="175" y="52"/>
                  <a:pt x="175" y="52"/>
                  <a:pt x="175" y="52"/>
                </a:cubicBezTo>
                <a:cubicBezTo>
                  <a:pt x="175" y="52"/>
                  <a:pt x="175" y="52"/>
                  <a:pt x="175" y="52"/>
                </a:cubicBezTo>
                <a:cubicBezTo>
                  <a:pt x="176" y="45"/>
                  <a:pt x="178" y="40"/>
                  <a:pt x="180" y="36"/>
                </a:cubicBezTo>
                <a:cubicBezTo>
                  <a:pt x="181" y="30"/>
                  <a:pt x="182" y="27"/>
                  <a:pt x="182" y="27"/>
                </a:cubicBezTo>
                <a:cubicBezTo>
                  <a:pt x="182" y="27"/>
                  <a:pt x="180" y="30"/>
                  <a:pt x="178" y="35"/>
                </a:cubicBezTo>
                <a:cubicBezTo>
                  <a:pt x="176" y="38"/>
                  <a:pt x="175" y="41"/>
                  <a:pt x="173" y="45"/>
                </a:cubicBezTo>
                <a:cubicBezTo>
                  <a:pt x="173" y="46"/>
                  <a:pt x="172" y="46"/>
                  <a:pt x="171" y="47"/>
                </a:cubicBezTo>
                <a:cubicBezTo>
                  <a:pt x="169" y="48"/>
                  <a:pt x="168" y="50"/>
                  <a:pt x="166" y="52"/>
                </a:cubicBezTo>
                <a:cubicBezTo>
                  <a:pt x="165" y="49"/>
                  <a:pt x="163" y="47"/>
                  <a:pt x="162" y="45"/>
                </a:cubicBezTo>
                <a:cubicBezTo>
                  <a:pt x="162" y="44"/>
                  <a:pt x="161" y="43"/>
                  <a:pt x="161" y="43"/>
                </a:cubicBezTo>
                <a:cubicBezTo>
                  <a:pt x="160" y="38"/>
                  <a:pt x="160" y="34"/>
                  <a:pt x="160" y="31"/>
                </a:cubicBezTo>
                <a:cubicBezTo>
                  <a:pt x="159" y="25"/>
                  <a:pt x="158" y="22"/>
                  <a:pt x="158" y="22"/>
                </a:cubicBezTo>
                <a:cubicBezTo>
                  <a:pt x="157" y="22"/>
                  <a:pt x="158" y="33"/>
                  <a:pt x="158" y="48"/>
                </a:cubicBezTo>
                <a:cubicBezTo>
                  <a:pt x="157" y="48"/>
                  <a:pt x="157" y="48"/>
                  <a:pt x="157" y="48"/>
                </a:cubicBezTo>
                <a:cubicBezTo>
                  <a:pt x="157" y="48"/>
                  <a:pt x="157" y="49"/>
                  <a:pt x="157" y="49"/>
                </a:cubicBezTo>
                <a:cubicBezTo>
                  <a:pt x="157" y="50"/>
                  <a:pt x="157" y="51"/>
                  <a:pt x="157" y="52"/>
                </a:cubicBezTo>
                <a:cubicBezTo>
                  <a:pt x="157" y="52"/>
                  <a:pt x="157" y="52"/>
                  <a:pt x="157" y="52"/>
                </a:cubicBezTo>
                <a:cubicBezTo>
                  <a:pt x="156" y="51"/>
                  <a:pt x="156" y="50"/>
                  <a:pt x="156" y="50"/>
                </a:cubicBezTo>
                <a:cubicBezTo>
                  <a:pt x="155" y="49"/>
                  <a:pt x="155" y="48"/>
                  <a:pt x="155" y="47"/>
                </a:cubicBezTo>
                <a:cubicBezTo>
                  <a:pt x="155" y="39"/>
                  <a:pt x="154" y="33"/>
                  <a:pt x="154" y="28"/>
                </a:cubicBezTo>
                <a:cubicBezTo>
                  <a:pt x="153" y="22"/>
                  <a:pt x="152" y="19"/>
                  <a:pt x="151" y="19"/>
                </a:cubicBezTo>
                <a:cubicBezTo>
                  <a:pt x="151" y="19"/>
                  <a:pt x="151" y="23"/>
                  <a:pt x="152" y="29"/>
                </a:cubicBezTo>
                <a:cubicBezTo>
                  <a:pt x="152" y="32"/>
                  <a:pt x="152" y="37"/>
                  <a:pt x="152" y="42"/>
                </a:cubicBezTo>
                <a:cubicBezTo>
                  <a:pt x="151" y="41"/>
                  <a:pt x="150" y="40"/>
                  <a:pt x="150" y="40"/>
                </a:cubicBezTo>
                <a:cubicBezTo>
                  <a:pt x="150" y="40"/>
                  <a:pt x="150" y="39"/>
                  <a:pt x="149" y="39"/>
                </a:cubicBezTo>
                <a:cubicBezTo>
                  <a:pt x="149" y="37"/>
                  <a:pt x="148" y="35"/>
                  <a:pt x="148" y="35"/>
                </a:cubicBezTo>
                <a:cubicBezTo>
                  <a:pt x="148" y="35"/>
                  <a:pt x="148" y="36"/>
                  <a:pt x="148" y="38"/>
                </a:cubicBezTo>
                <a:cubicBezTo>
                  <a:pt x="147" y="37"/>
                  <a:pt x="147" y="37"/>
                  <a:pt x="147" y="37"/>
                </a:cubicBezTo>
                <a:cubicBezTo>
                  <a:pt x="147" y="37"/>
                  <a:pt x="147" y="38"/>
                  <a:pt x="148" y="39"/>
                </a:cubicBezTo>
                <a:cubicBezTo>
                  <a:pt x="148" y="39"/>
                  <a:pt x="148" y="39"/>
                  <a:pt x="148" y="39"/>
                </a:cubicBezTo>
                <a:cubicBezTo>
                  <a:pt x="148" y="40"/>
                  <a:pt x="148" y="41"/>
                  <a:pt x="148" y="42"/>
                </a:cubicBezTo>
                <a:cubicBezTo>
                  <a:pt x="148" y="44"/>
                  <a:pt x="147" y="46"/>
                  <a:pt x="147" y="48"/>
                </a:cubicBezTo>
                <a:cubicBezTo>
                  <a:pt x="147" y="47"/>
                  <a:pt x="146" y="46"/>
                  <a:pt x="146" y="45"/>
                </a:cubicBezTo>
                <a:cubicBezTo>
                  <a:pt x="146" y="45"/>
                  <a:pt x="146" y="45"/>
                  <a:pt x="146" y="45"/>
                </a:cubicBezTo>
                <a:cubicBezTo>
                  <a:pt x="146" y="45"/>
                  <a:pt x="146" y="45"/>
                  <a:pt x="146" y="45"/>
                </a:cubicBezTo>
                <a:cubicBezTo>
                  <a:pt x="145" y="44"/>
                  <a:pt x="145" y="44"/>
                  <a:pt x="144" y="43"/>
                </a:cubicBezTo>
                <a:cubicBezTo>
                  <a:pt x="144" y="42"/>
                  <a:pt x="143" y="42"/>
                  <a:pt x="143" y="41"/>
                </a:cubicBezTo>
                <a:cubicBezTo>
                  <a:pt x="143" y="40"/>
                  <a:pt x="143" y="40"/>
                  <a:pt x="143" y="39"/>
                </a:cubicBezTo>
                <a:cubicBezTo>
                  <a:pt x="144" y="38"/>
                  <a:pt x="145" y="37"/>
                  <a:pt x="145" y="36"/>
                </a:cubicBezTo>
                <a:cubicBezTo>
                  <a:pt x="145" y="36"/>
                  <a:pt x="144" y="37"/>
                  <a:pt x="143" y="37"/>
                </a:cubicBezTo>
                <a:cubicBezTo>
                  <a:pt x="143" y="37"/>
                  <a:pt x="143" y="36"/>
                  <a:pt x="143" y="36"/>
                </a:cubicBezTo>
                <a:cubicBezTo>
                  <a:pt x="143" y="31"/>
                  <a:pt x="143" y="29"/>
                  <a:pt x="143" y="29"/>
                </a:cubicBezTo>
                <a:cubicBezTo>
                  <a:pt x="142" y="29"/>
                  <a:pt x="142" y="31"/>
                  <a:pt x="141" y="36"/>
                </a:cubicBezTo>
                <a:cubicBezTo>
                  <a:pt x="141" y="37"/>
                  <a:pt x="141" y="38"/>
                  <a:pt x="141" y="38"/>
                </a:cubicBezTo>
                <a:cubicBezTo>
                  <a:pt x="140" y="38"/>
                  <a:pt x="140" y="37"/>
                  <a:pt x="140" y="37"/>
                </a:cubicBezTo>
                <a:cubicBezTo>
                  <a:pt x="140" y="37"/>
                  <a:pt x="140" y="38"/>
                  <a:pt x="141" y="40"/>
                </a:cubicBezTo>
                <a:cubicBezTo>
                  <a:pt x="140" y="40"/>
                  <a:pt x="140" y="40"/>
                  <a:pt x="139" y="41"/>
                </a:cubicBezTo>
                <a:cubicBezTo>
                  <a:pt x="139" y="42"/>
                  <a:pt x="138" y="43"/>
                  <a:pt x="137" y="44"/>
                </a:cubicBezTo>
                <a:cubicBezTo>
                  <a:pt x="137" y="44"/>
                  <a:pt x="137" y="43"/>
                  <a:pt x="137" y="43"/>
                </a:cubicBezTo>
                <a:cubicBezTo>
                  <a:pt x="135" y="41"/>
                  <a:pt x="134" y="39"/>
                  <a:pt x="134" y="38"/>
                </a:cubicBezTo>
                <a:cubicBezTo>
                  <a:pt x="134" y="37"/>
                  <a:pt x="134" y="37"/>
                  <a:pt x="134" y="37"/>
                </a:cubicBezTo>
                <a:cubicBezTo>
                  <a:pt x="134" y="37"/>
                  <a:pt x="134" y="37"/>
                  <a:pt x="133" y="38"/>
                </a:cubicBezTo>
                <a:cubicBezTo>
                  <a:pt x="133" y="38"/>
                  <a:pt x="133" y="38"/>
                  <a:pt x="133" y="38"/>
                </a:cubicBezTo>
                <a:cubicBezTo>
                  <a:pt x="133" y="38"/>
                  <a:pt x="133" y="38"/>
                  <a:pt x="133" y="38"/>
                </a:cubicBezTo>
                <a:cubicBezTo>
                  <a:pt x="132" y="39"/>
                  <a:pt x="131" y="40"/>
                  <a:pt x="130" y="41"/>
                </a:cubicBezTo>
                <a:cubicBezTo>
                  <a:pt x="130" y="41"/>
                  <a:pt x="130" y="41"/>
                  <a:pt x="130" y="41"/>
                </a:cubicBezTo>
                <a:cubicBezTo>
                  <a:pt x="130" y="40"/>
                  <a:pt x="130" y="39"/>
                  <a:pt x="129" y="38"/>
                </a:cubicBezTo>
                <a:cubicBezTo>
                  <a:pt x="130" y="36"/>
                  <a:pt x="131" y="35"/>
                  <a:pt x="131" y="33"/>
                </a:cubicBezTo>
                <a:cubicBezTo>
                  <a:pt x="133" y="29"/>
                  <a:pt x="134" y="26"/>
                  <a:pt x="134" y="26"/>
                </a:cubicBezTo>
                <a:cubicBezTo>
                  <a:pt x="134" y="26"/>
                  <a:pt x="132" y="28"/>
                  <a:pt x="130" y="33"/>
                </a:cubicBezTo>
                <a:cubicBezTo>
                  <a:pt x="129" y="33"/>
                  <a:pt x="129" y="34"/>
                  <a:pt x="129" y="34"/>
                </a:cubicBezTo>
                <a:cubicBezTo>
                  <a:pt x="129" y="34"/>
                  <a:pt x="129" y="33"/>
                  <a:pt x="128" y="33"/>
                </a:cubicBezTo>
                <a:cubicBezTo>
                  <a:pt x="127" y="28"/>
                  <a:pt x="126" y="26"/>
                  <a:pt x="126" y="26"/>
                </a:cubicBezTo>
                <a:cubicBezTo>
                  <a:pt x="126" y="26"/>
                  <a:pt x="126" y="29"/>
                  <a:pt x="127" y="34"/>
                </a:cubicBezTo>
                <a:cubicBezTo>
                  <a:pt x="127" y="35"/>
                  <a:pt x="127" y="36"/>
                  <a:pt x="127" y="37"/>
                </a:cubicBezTo>
                <a:cubicBezTo>
                  <a:pt x="127" y="38"/>
                  <a:pt x="126" y="39"/>
                  <a:pt x="126" y="39"/>
                </a:cubicBezTo>
                <a:cubicBezTo>
                  <a:pt x="126" y="35"/>
                  <a:pt x="126" y="31"/>
                  <a:pt x="126" y="28"/>
                </a:cubicBezTo>
                <a:cubicBezTo>
                  <a:pt x="126" y="23"/>
                  <a:pt x="125" y="20"/>
                  <a:pt x="125" y="20"/>
                </a:cubicBezTo>
                <a:cubicBezTo>
                  <a:pt x="125" y="20"/>
                  <a:pt x="124" y="23"/>
                  <a:pt x="124" y="29"/>
                </a:cubicBezTo>
                <a:cubicBezTo>
                  <a:pt x="124" y="31"/>
                  <a:pt x="123" y="35"/>
                  <a:pt x="123" y="38"/>
                </a:cubicBezTo>
                <a:cubicBezTo>
                  <a:pt x="123" y="39"/>
                  <a:pt x="123" y="40"/>
                  <a:pt x="123" y="41"/>
                </a:cubicBezTo>
                <a:cubicBezTo>
                  <a:pt x="123" y="42"/>
                  <a:pt x="123" y="43"/>
                  <a:pt x="122" y="44"/>
                </a:cubicBezTo>
                <a:cubicBezTo>
                  <a:pt x="122" y="44"/>
                  <a:pt x="122" y="44"/>
                  <a:pt x="122" y="44"/>
                </a:cubicBezTo>
                <a:cubicBezTo>
                  <a:pt x="122" y="43"/>
                  <a:pt x="121" y="41"/>
                  <a:pt x="121" y="40"/>
                </a:cubicBezTo>
                <a:cubicBezTo>
                  <a:pt x="122" y="40"/>
                  <a:pt x="122" y="40"/>
                  <a:pt x="122" y="39"/>
                </a:cubicBezTo>
                <a:cubicBezTo>
                  <a:pt x="122" y="39"/>
                  <a:pt x="121" y="39"/>
                  <a:pt x="121" y="39"/>
                </a:cubicBezTo>
                <a:cubicBezTo>
                  <a:pt x="121" y="39"/>
                  <a:pt x="121" y="39"/>
                  <a:pt x="120" y="39"/>
                </a:cubicBezTo>
                <a:cubicBezTo>
                  <a:pt x="120" y="38"/>
                  <a:pt x="120" y="38"/>
                  <a:pt x="120" y="38"/>
                </a:cubicBezTo>
                <a:cubicBezTo>
                  <a:pt x="120" y="34"/>
                  <a:pt x="118" y="32"/>
                  <a:pt x="118" y="32"/>
                </a:cubicBezTo>
                <a:cubicBezTo>
                  <a:pt x="118" y="32"/>
                  <a:pt x="118" y="33"/>
                  <a:pt x="118" y="34"/>
                </a:cubicBezTo>
                <a:cubicBezTo>
                  <a:pt x="116" y="31"/>
                  <a:pt x="115" y="29"/>
                  <a:pt x="115" y="29"/>
                </a:cubicBezTo>
                <a:cubicBezTo>
                  <a:pt x="115" y="29"/>
                  <a:pt x="116" y="32"/>
                  <a:pt x="117" y="36"/>
                </a:cubicBezTo>
                <a:cubicBezTo>
                  <a:pt x="118" y="37"/>
                  <a:pt x="118" y="39"/>
                  <a:pt x="118" y="40"/>
                </a:cubicBezTo>
                <a:cubicBezTo>
                  <a:pt x="118" y="40"/>
                  <a:pt x="118" y="40"/>
                  <a:pt x="118" y="40"/>
                </a:cubicBezTo>
                <a:cubicBezTo>
                  <a:pt x="118" y="41"/>
                  <a:pt x="117" y="41"/>
                  <a:pt x="116" y="41"/>
                </a:cubicBezTo>
                <a:cubicBezTo>
                  <a:pt x="116" y="41"/>
                  <a:pt x="116" y="41"/>
                  <a:pt x="116" y="41"/>
                </a:cubicBezTo>
                <a:cubicBezTo>
                  <a:pt x="115" y="38"/>
                  <a:pt x="115" y="36"/>
                  <a:pt x="115" y="35"/>
                </a:cubicBezTo>
                <a:cubicBezTo>
                  <a:pt x="114" y="30"/>
                  <a:pt x="113" y="28"/>
                  <a:pt x="113" y="28"/>
                </a:cubicBezTo>
                <a:cubicBezTo>
                  <a:pt x="113" y="28"/>
                  <a:pt x="113" y="31"/>
                  <a:pt x="113" y="35"/>
                </a:cubicBezTo>
                <a:cubicBezTo>
                  <a:pt x="113" y="36"/>
                  <a:pt x="113" y="37"/>
                  <a:pt x="113" y="38"/>
                </a:cubicBezTo>
                <a:cubicBezTo>
                  <a:pt x="113" y="38"/>
                  <a:pt x="112" y="38"/>
                  <a:pt x="112" y="38"/>
                </a:cubicBezTo>
                <a:cubicBezTo>
                  <a:pt x="111" y="37"/>
                  <a:pt x="111" y="37"/>
                  <a:pt x="111" y="37"/>
                </a:cubicBezTo>
                <a:cubicBezTo>
                  <a:pt x="111" y="34"/>
                  <a:pt x="111" y="33"/>
                  <a:pt x="110" y="33"/>
                </a:cubicBezTo>
                <a:cubicBezTo>
                  <a:pt x="110" y="33"/>
                  <a:pt x="109" y="38"/>
                  <a:pt x="108" y="47"/>
                </a:cubicBezTo>
                <a:cubicBezTo>
                  <a:pt x="107" y="47"/>
                  <a:pt x="107" y="47"/>
                  <a:pt x="107" y="48"/>
                </a:cubicBezTo>
                <a:cubicBezTo>
                  <a:pt x="106" y="47"/>
                  <a:pt x="106" y="46"/>
                  <a:pt x="106" y="46"/>
                </a:cubicBezTo>
                <a:cubicBezTo>
                  <a:pt x="107" y="43"/>
                  <a:pt x="108" y="40"/>
                  <a:pt x="108" y="38"/>
                </a:cubicBezTo>
                <a:cubicBezTo>
                  <a:pt x="109" y="33"/>
                  <a:pt x="109" y="31"/>
                  <a:pt x="109" y="31"/>
                </a:cubicBezTo>
                <a:cubicBezTo>
                  <a:pt x="109" y="31"/>
                  <a:pt x="108" y="34"/>
                  <a:pt x="106" y="40"/>
                </a:cubicBezTo>
                <a:cubicBezTo>
                  <a:pt x="105" y="34"/>
                  <a:pt x="104" y="30"/>
                  <a:pt x="103" y="27"/>
                </a:cubicBezTo>
                <a:cubicBezTo>
                  <a:pt x="101" y="22"/>
                  <a:pt x="100" y="20"/>
                  <a:pt x="100" y="20"/>
                </a:cubicBezTo>
                <a:cubicBezTo>
                  <a:pt x="100" y="20"/>
                  <a:pt x="100" y="23"/>
                  <a:pt x="101" y="28"/>
                </a:cubicBezTo>
                <a:cubicBezTo>
                  <a:pt x="102" y="32"/>
                  <a:pt x="103" y="39"/>
                  <a:pt x="103" y="47"/>
                </a:cubicBezTo>
                <a:cubicBezTo>
                  <a:pt x="102" y="43"/>
                  <a:pt x="102" y="39"/>
                  <a:pt x="102" y="36"/>
                </a:cubicBezTo>
                <a:cubicBezTo>
                  <a:pt x="101" y="33"/>
                  <a:pt x="101" y="30"/>
                  <a:pt x="100" y="27"/>
                </a:cubicBezTo>
                <a:cubicBezTo>
                  <a:pt x="99" y="23"/>
                  <a:pt x="98" y="20"/>
                  <a:pt x="98" y="20"/>
                </a:cubicBezTo>
                <a:cubicBezTo>
                  <a:pt x="98" y="20"/>
                  <a:pt x="98" y="23"/>
                  <a:pt x="98" y="28"/>
                </a:cubicBezTo>
                <a:cubicBezTo>
                  <a:pt x="99" y="29"/>
                  <a:pt x="99" y="31"/>
                  <a:pt x="99" y="33"/>
                </a:cubicBezTo>
                <a:cubicBezTo>
                  <a:pt x="98" y="32"/>
                  <a:pt x="98" y="32"/>
                  <a:pt x="98" y="31"/>
                </a:cubicBezTo>
                <a:cubicBezTo>
                  <a:pt x="98" y="28"/>
                  <a:pt x="98" y="25"/>
                  <a:pt x="97" y="23"/>
                </a:cubicBezTo>
                <a:cubicBezTo>
                  <a:pt x="97" y="18"/>
                  <a:pt x="97" y="15"/>
                  <a:pt x="97" y="15"/>
                </a:cubicBezTo>
                <a:cubicBezTo>
                  <a:pt x="97" y="15"/>
                  <a:pt x="96" y="18"/>
                  <a:pt x="96" y="23"/>
                </a:cubicBezTo>
                <a:cubicBezTo>
                  <a:pt x="95" y="27"/>
                  <a:pt x="95" y="32"/>
                  <a:pt x="94" y="38"/>
                </a:cubicBezTo>
                <a:cubicBezTo>
                  <a:pt x="94" y="38"/>
                  <a:pt x="94" y="38"/>
                  <a:pt x="94" y="39"/>
                </a:cubicBezTo>
                <a:cubicBezTo>
                  <a:pt x="94" y="37"/>
                  <a:pt x="93" y="36"/>
                  <a:pt x="93" y="35"/>
                </a:cubicBezTo>
                <a:cubicBezTo>
                  <a:pt x="93" y="34"/>
                  <a:pt x="94" y="34"/>
                  <a:pt x="94" y="34"/>
                </a:cubicBezTo>
                <a:cubicBezTo>
                  <a:pt x="94" y="34"/>
                  <a:pt x="93" y="34"/>
                  <a:pt x="93" y="34"/>
                </a:cubicBezTo>
                <a:cubicBezTo>
                  <a:pt x="92" y="33"/>
                  <a:pt x="92" y="32"/>
                  <a:pt x="92" y="32"/>
                </a:cubicBezTo>
                <a:cubicBezTo>
                  <a:pt x="92" y="28"/>
                  <a:pt x="92" y="25"/>
                  <a:pt x="92" y="22"/>
                </a:cubicBezTo>
                <a:cubicBezTo>
                  <a:pt x="92" y="17"/>
                  <a:pt x="93" y="14"/>
                  <a:pt x="92" y="14"/>
                </a:cubicBezTo>
                <a:cubicBezTo>
                  <a:pt x="92" y="14"/>
                  <a:pt x="91" y="17"/>
                  <a:pt x="90" y="23"/>
                </a:cubicBezTo>
                <a:cubicBezTo>
                  <a:pt x="90" y="23"/>
                  <a:pt x="90" y="24"/>
                  <a:pt x="90" y="25"/>
                </a:cubicBezTo>
                <a:cubicBezTo>
                  <a:pt x="89" y="21"/>
                  <a:pt x="88" y="18"/>
                  <a:pt x="88" y="18"/>
                </a:cubicBezTo>
                <a:cubicBezTo>
                  <a:pt x="88" y="18"/>
                  <a:pt x="88" y="19"/>
                  <a:pt x="88" y="19"/>
                </a:cubicBezTo>
                <a:cubicBezTo>
                  <a:pt x="88" y="15"/>
                  <a:pt x="88" y="13"/>
                  <a:pt x="87" y="13"/>
                </a:cubicBezTo>
                <a:cubicBezTo>
                  <a:pt x="87" y="13"/>
                  <a:pt x="87" y="16"/>
                  <a:pt x="86" y="21"/>
                </a:cubicBezTo>
                <a:cubicBezTo>
                  <a:pt x="86" y="22"/>
                  <a:pt x="86" y="23"/>
                  <a:pt x="86" y="25"/>
                </a:cubicBezTo>
                <a:cubicBezTo>
                  <a:pt x="85" y="23"/>
                  <a:pt x="85" y="23"/>
                  <a:pt x="85" y="23"/>
                </a:cubicBezTo>
                <a:cubicBezTo>
                  <a:pt x="85" y="23"/>
                  <a:pt x="85" y="25"/>
                  <a:pt x="85" y="30"/>
                </a:cubicBezTo>
                <a:cubicBezTo>
                  <a:pt x="85" y="30"/>
                  <a:pt x="85" y="31"/>
                  <a:pt x="85" y="32"/>
                </a:cubicBezTo>
                <a:cubicBezTo>
                  <a:pt x="85" y="33"/>
                  <a:pt x="85" y="34"/>
                  <a:pt x="85" y="34"/>
                </a:cubicBezTo>
                <a:cubicBezTo>
                  <a:pt x="84" y="34"/>
                  <a:pt x="84" y="34"/>
                  <a:pt x="84" y="34"/>
                </a:cubicBezTo>
                <a:cubicBezTo>
                  <a:pt x="84" y="32"/>
                  <a:pt x="83" y="30"/>
                  <a:pt x="83" y="29"/>
                </a:cubicBezTo>
                <a:cubicBezTo>
                  <a:pt x="82" y="28"/>
                  <a:pt x="82" y="28"/>
                  <a:pt x="82" y="28"/>
                </a:cubicBezTo>
                <a:cubicBezTo>
                  <a:pt x="82" y="28"/>
                  <a:pt x="82" y="28"/>
                  <a:pt x="82" y="28"/>
                </a:cubicBezTo>
                <a:cubicBezTo>
                  <a:pt x="82" y="28"/>
                  <a:pt x="82" y="28"/>
                  <a:pt x="82" y="28"/>
                </a:cubicBezTo>
                <a:cubicBezTo>
                  <a:pt x="81" y="24"/>
                  <a:pt x="80" y="22"/>
                  <a:pt x="79" y="23"/>
                </a:cubicBezTo>
                <a:cubicBezTo>
                  <a:pt x="79" y="23"/>
                  <a:pt x="80" y="24"/>
                  <a:pt x="80" y="26"/>
                </a:cubicBezTo>
                <a:cubicBezTo>
                  <a:pt x="80" y="28"/>
                  <a:pt x="79" y="30"/>
                  <a:pt x="77" y="34"/>
                </a:cubicBezTo>
                <a:cubicBezTo>
                  <a:pt x="77" y="29"/>
                  <a:pt x="75" y="25"/>
                  <a:pt x="75" y="22"/>
                </a:cubicBezTo>
                <a:cubicBezTo>
                  <a:pt x="74" y="21"/>
                  <a:pt x="74" y="20"/>
                  <a:pt x="74" y="19"/>
                </a:cubicBezTo>
                <a:cubicBezTo>
                  <a:pt x="75" y="16"/>
                  <a:pt x="75" y="13"/>
                  <a:pt x="76" y="10"/>
                </a:cubicBezTo>
                <a:cubicBezTo>
                  <a:pt x="78" y="8"/>
                  <a:pt x="79" y="6"/>
                  <a:pt x="80" y="5"/>
                </a:cubicBezTo>
                <a:cubicBezTo>
                  <a:pt x="81" y="3"/>
                  <a:pt x="81" y="3"/>
                  <a:pt x="81" y="3"/>
                </a:cubicBezTo>
                <a:cubicBezTo>
                  <a:pt x="81" y="3"/>
                  <a:pt x="80" y="3"/>
                  <a:pt x="79" y="4"/>
                </a:cubicBezTo>
                <a:cubicBezTo>
                  <a:pt x="78" y="5"/>
                  <a:pt x="76" y="7"/>
                  <a:pt x="75" y="10"/>
                </a:cubicBezTo>
                <a:cubicBezTo>
                  <a:pt x="74" y="12"/>
                  <a:pt x="73" y="13"/>
                  <a:pt x="72" y="15"/>
                </a:cubicBezTo>
                <a:cubicBezTo>
                  <a:pt x="72" y="15"/>
                  <a:pt x="72" y="14"/>
                  <a:pt x="72" y="14"/>
                </a:cubicBezTo>
                <a:cubicBezTo>
                  <a:pt x="72" y="15"/>
                  <a:pt x="72" y="15"/>
                  <a:pt x="72" y="16"/>
                </a:cubicBezTo>
                <a:cubicBezTo>
                  <a:pt x="71" y="19"/>
                  <a:pt x="70" y="22"/>
                  <a:pt x="69" y="25"/>
                </a:cubicBezTo>
                <a:cubicBezTo>
                  <a:pt x="69" y="25"/>
                  <a:pt x="69" y="25"/>
                  <a:pt x="69" y="25"/>
                </a:cubicBezTo>
                <a:cubicBezTo>
                  <a:pt x="69" y="24"/>
                  <a:pt x="69" y="24"/>
                  <a:pt x="69" y="24"/>
                </a:cubicBezTo>
                <a:cubicBezTo>
                  <a:pt x="70" y="19"/>
                  <a:pt x="71" y="17"/>
                  <a:pt x="71" y="17"/>
                </a:cubicBezTo>
                <a:cubicBezTo>
                  <a:pt x="71" y="17"/>
                  <a:pt x="69" y="19"/>
                  <a:pt x="67" y="23"/>
                </a:cubicBezTo>
                <a:cubicBezTo>
                  <a:pt x="67" y="26"/>
                  <a:pt x="66" y="28"/>
                  <a:pt x="65" y="31"/>
                </a:cubicBezTo>
                <a:cubicBezTo>
                  <a:pt x="64" y="30"/>
                  <a:pt x="64" y="28"/>
                  <a:pt x="64" y="27"/>
                </a:cubicBezTo>
                <a:cubicBezTo>
                  <a:pt x="64" y="23"/>
                  <a:pt x="64" y="20"/>
                  <a:pt x="63" y="17"/>
                </a:cubicBezTo>
                <a:cubicBezTo>
                  <a:pt x="64" y="12"/>
                  <a:pt x="64" y="9"/>
                  <a:pt x="64" y="9"/>
                </a:cubicBezTo>
                <a:cubicBezTo>
                  <a:pt x="64" y="9"/>
                  <a:pt x="63" y="12"/>
                  <a:pt x="62" y="17"/>
                </a:cubicBezTo>
                <a:cubicBezTo>
                  <a:pt x="61" y="20"/>
                  <a:pt x="61" y="23"/>
                  <a:pt x="61" y="26"/>
                </a:cubicBezTo>
                <a:cubicBezTo>
                  <a:pt x="61" y="26"/>
                  <a:pt x="61" y="26"/>
                  <a:pt x="61" y="25"/>
                </a:cubicBezTo>
                <a:cubicBezTo>
                  <a:pt x="60" y="24"/>
                  <a:pt x="60" y="24"/>
                  <a:pt x="59" y="23"/>
                </a:cubicBezTo>
                <a:cubicBezTo>
                  <a:pt x="59" y="18"/>
                  <a:pt x="58" y="14"/>
                  <a:pt x="58" y="11"/>
                </a:cubicBezTo>
                <a:cubicBezTo>
                  <a:pt x="57" y="6"/>
                  <a:pt x="57" y="3"/>
                  <a:pt x="57" y="3"/>
                </a:cubicBezTo>
                <a:cubicBezTo>
                  <a:pt x="56" y="3"/>
                  <a:pt x="57" y="13"/>
                  <a:pt x="56" y="29"/>
                </a:cubicBezTo>
                <a:cubicBezTo>
                  <a:pt x="56" y="29"/>
                  <a:pt x="56" y="29"/>
                  <a:pt x="56" y="29"/>
                </a:cubicBezTo>
                <a:cubicBezTo>
                  <a:pt x="56" y="29"/>
                  <a:pt x="56" y="29"/>
                  <a:pt x="56" y="29"/>
                </a:cubicBezTo>
                <a:cubicBezTo>
                  <a:pt x="56" y="30"/>
                  <a:pt x="56" y="31"/>
                  <a:pt x="56" y="32"/>
                </a:cubicBezTo>
                <a:cubicBezTo>
                  <a:pt x="55" y="31"/>
                  <a:pt x="54" y="30"/>
                  <a:pt x="54" y="30"/>
                </a:cubicBezTo>
                <a:cubicBezTo>
                  <a:pt x="54" y="29"/>
                  <a:pt x="54" y="29"/>
                  <a:pt x="54" y="29"/>
                </a:cubicBezTo>
                <a:cubicBezTo>
                  <a:pt x="54" y="29"/>
                  <a:pt x="54" y="29"/>
                  <a:pt x="54" y="29"/>
                </a:cubicBezTo>
                <a:cubicBezTo>
                  <a:pt x="54" y="21"/>
                  <a:pt x="53" y="14"/>
                  <a:pt x="53" y="9"/>
                </a:cubicBezTo>
                <a:cubicBezTo>
                  <a:pt x="52" y="3"/>
                  <a:pt x="51" y="0"/>
                  <a:pt x="51" y="0"/>
                </a:cubicBezTo>
                <a:cubicBezTo>
                  <a:pt x="50" y="0"/>
                  <a:pt x="51" y="4"/>
                  <a:pt x="51" y="10"/>
                </a:cubicBezTo>
                <a:cubicBezTo>
                  <a:pt x="51" y="13"/>
                  <a:pt x="51" y="17"/>
                  <a:pt x="51" y="22"/>
                </a:cubicBezTo>
                <a:cubicBezTo>
                  <a:pt x="49" y="19"/>
                  <a:pt x="48" y="16"/>
                  <a:pt x="47" y="14"/>
                </a:cubicBezTo>
                <a:cubicBezTo>
                  <a:pt x="44" y="10"/>
                  <a:pt x="43" y="7"/>
                  <a:pt x="43" y="7"/>
                </a:cubicBezTo>
                <a:cubicBezTo>
                  <a:pt x="43" y="7"/>
                  <a:pt x="43" y="11"/>
                  <a:pt x="45" y="16"/>
                </a:cubicBezTo>
                <a:cubicBezTo>
                  <a:pt x="46" y="17"/>
                  <a:pt x="47" y="19"/>
                  <a:pt x="48" y="21"/>
                </a:cubicBezTo>
                <a:cubicBezTo>
                  <a:pt x="47" y="22"/>
                  <a:pt x="47" y="22"/>
                  <a:pt x="47" y="23"/>
                </a:cubicBezTo>
                <a:cubicBezTo>
                  <a:pt x="47" y="25"/>
                  <a:pt x="47" y="26"/>
                  <a:pt x="46" y="28"/>
                </a:cubicBezTo>
                <a:cubicBezTo>
                  <a:pt x="46" y="28"/>
                  <a:pt x="46" y="27"/>
                  <a:pt x="45" y="26"/>
                </a:cubicBezTo>
                <a:cubicBezTo>
                  <a:pt x="45" y="26"/>
                  <a:pt x="45" y="26"/>
                  <a:pt x="45" y="26"/>
                </a:cubicBezTo>
                <a:cubicBezTo>
                  <a:pt x="45" y="26"/>
                  <a:pt x="45" y="26"/>
                  <a:pt x="45" y="26"/>
                </a:cubicBezTo>
                <a:cubicBezTo>
                  <a:pt x="45" y="25"/>
                  <a:pt x="45" y="25"/>
                  <a:pt x="44" y="24"/>
                </a:cubicBezTo>
                <a:cubicBezTo>
                  <a:pt x="44" y="23"/>
                  <a:pt x="44" y="23"/>
                  <a:pt x="43" y="22"/>
                </a:cubicBezTo>
                <a:cubicBezTo>
                  <a:pt x="43" y="22"/>
                  <a:pt x="43" y="21"/>
                  <a:pt x="43" y="20"/>
                </a:cubicBezTo>
                <a:cubicBezTo>
                  <a:pt x="44" y="19"/>
                  <a:pt x="45" y="18"/>
                  <a:pt x="45" y="18"/>
                </a:cubicBezTo>
                <a:cubicBezTo>
                  <a:pt x="44" y="17"/>
                  <a:pt x="44" y="18"/>
                  <a:pt x="43" y="18"/>
                </a:cubicBezTo>
                <a:cubicBezTo>
                  <a:pt x="43" y="18"/>
                  <a:pt x="43" y="18"/>
                  <a:pt x="43" y="17"/>
                </a:cubicBezTo>
                <a:cubicBezTo>
                  <a:pt x="43" y="12"/>
                  <a:pt x="43" y="10"/>
                  <a:pt x="43" y="10"/>
                </a:cubicBezTo>
                <a:cubicBezTo>
                  <a:pt x="43" y="10"/>
                  <a:pt x="42" y="13"/>
                  <a:pt x="41" y="17"/>
                </a:cubicBezTo>
                <a:cubicBezTo>
                  <a:pt x="41" y="18"/>
                  <a:pt x="41" y="19"/>
                  <a:pt x="41" y="19"/>
                </a:cubicBezTo>
                <a:cubicBezTo>
                  <a:pt x="41" y="19"/>
                  <a:pt x="40" y="19"/>
                  <a:pt x="40" y="19"/>
                </a:cubicBezTo>
                <a:cubicBezTo>
                  <a:pt x="40" y="19"/>
                  <a:pt x="40" y="19"/>
                  <a:pt x="41" y="21"/>
                </a:cubicBezTo>
                <a:cubicBezTo>
                  <a:pt x="41" y="21"/>
                  <a:pt x="41" y="21"/>
                  <a:pt x="41" y="21"/>
                </a:cubicBezTo>
                <a:cubicBezTo>
                  <a:pt x="40" y="21"/>
                  <a:pt x="40" y="22"/>
                  <a:pt x="40" y="22"/>
                </a:cubicBezTo>
                <a:cubicBezTo>
                  <a:pt x="39" y="23"/>
                  <a:pt x="38" y="24"/>
                  <a:pt x="38" y="25"/>
                </a:cubicBezTo>
                <a:cubicBezTo>
                  <a:pt x="37" y="25"/>
                  <a:pt x="37" y="25"/>
                  <a:pt x="37" y="25"/>
                </a:cubicBezTo>
                <a:cubicBezTo>
                  <a:pt x="36" y="22"/>
                  <a:pt x="35" y="21"/>
                  <a:pt x="35" y="20"/>
                </a:cubicBezTo>
                <a:cubicBezTo>
                  <a:pt x="35" y="19"/>
                  <a:pt x="35" y="18"/>
                  <a:pt x="35" y="18"/>
                </a:cubicBezTo>
                <a:cubicBezTo>
                  <a:pt x="35" y="18"/>
                  <a:pt x="33" y="20"/>
                  <a:pt x="31" y="23"/>
                </a:cubicBezTo>
                <a:cubicBezTo>
                  <a:pt x="30" y="25"/>
                  <a:pt x="29" y="27"/>
                  <a:pt x="28" y="30"/>
                </a:cubicBezTo>
                <a:cubicBezTo>
                  <a:pt x="30" y="24"/>
                  <a:pt x="31" y="19"/>
                  <a:pt x="33" y="15"/>
                </a:cubicBezTo>
                <a:cubicBezTo>
                  <a:pt x="35" y="11"/>
                  <a:pt x="36" y="8"/>
                  <a:pt x="35" y="8"/>
                </a:cubicBezTo>
                <a:cubicBezTo>
                  <a:pt x="35" y="8"/>
                  <a:pt x="33" y="10"/>
                  <a:pt x="31" y="15"/>
                </a:cubicBezTo>
                <a:cubicBezTo>
                  <a:pt x="30" y="17"/>
                  <a:pt x="28" y="20"/>
                  <a:pt x="27" y="24"/>
                </a:cubicBezTo>
                <a:cubicBezTo>
                  <a:pt x="27" y="19"/>
                  <a:pt x="27" y="16"/>
                  <a:pt x="26" y="16"/>
                </a:cubicBezTo>
                <a:cubicBezTo>
                  <a:pt x="26" y="16"/>
                  <a:pt x="25" y="18"/>
                  <a:pt x="25" y="23"/>
                </a:cubicBezTo>
                <a:cubicBezTo>
                  <a:pt x="24" y="25"/>
                  <a:pt x="24" y="28"/>
                  <a:pt x="24" y="31"/>
                </a:cubicBezTo>
                <a:cubicBezTo>
                  <a:pt x="24" y="31"/>
                  <a:pt x="24" y="31"/>
                  <a:pt x="24" y="32"/>
                </a:cubicBezTo>
                <a:cubicBezTo>
                  <a:pt x="25" y="23"/>
                  <a:pt x="25" y="17"/>
                  <a:pt x="25" y="17"/>
                </a:cubicBezTo>
                <a:cubicBezTo>
                  <a:pt x="24" y="17"/>
                  <a:pt x="23" y="21"/>
                  <a:pt x="21" y="28"/>
                </a:cubicBezTo>
                <a:cubicBezTo>
                  <a:pt x="21" y="27"/>
                  <a:pt x="21" y="27"/>
                  <a:pt x="21" y="26"/>
                </a:cubicBezTo>
                <a:cubicBezTo>
                  <a:pt x="21" y="23"/>
                  <a:pt x="22" y="20"/>
                  <a:pt x="23" y="18"/>
                </a:cubicBezTo>
                <a:cubicBezTo>
                  <a:pt x="24" y="14"/>
                  <a:pt x="24" y="12"/>
                  <a:pt x="24" y="12"/>
                </a:cubicBezTo>
                <a:cubicBezTo>
                  <a:pt x="24" y="12"/>
                  <a:pt x="23" y="14"/>
                  <a:pt x="21" y="18"/>
                </a:cubicBezTo>
                <a:cubicBezTo>
                  <a:pt x="20" y="20"/>
                  <a:pt x="19" y="21"/>
                  <a:pt x="19" y="23"/>
                </a:cubicBezTo>
                <a:cubicBezTo>
                  <a:pt x="19" y="23"/>
                  <a:pt x="19" y="23"/>
                  <a:pt x="19" y="23"/>
                </a:cubicBezTo>
                <a:cubicBezTo>
                  <a:pt x="18" y="23"/>
                  <a:pt x="18" y="23"/>
                  <a:pt x="18" y="23"/>
                </a:cubicBezTo>
                <a:cubicBezTo>
                  <a:pt x="19" y="22"/>
                  <a:pt x="19" y="22"/>
                  <a:pt x="19" y="22"/>
                </a:cubicBezTo>
                <a:cubicBezTo>
                  <a:pt x="19" y="22"/>
                  <a:pt x="18" y="22"/>
                  <a:pt x="18" y="22"/>
                </a:cubicBezTo>
                <a:cubicBezTo>
                  <a:pt x="18" y="22"/>
                  <a:pt x="18" y="22"/>
                  <a:pt x="18" y="22"/>
                </a:cubicBezTo>
                <a:cubicBezTo>
                  <a:pt x="18" y="21"/>
                  <a:pt x="19" y="19"/>
                  <a:pt x="19" y="18"/>
                </a:cubicBezTo>
                <a:cubicBezTo>
                  <a:pt x="22" y="15"/>
                  <a:pt x="23" y="13"/>
                  <a:pt x="23" y="12"/>
                </a:cubicBezTo>
                <a:cubicBezTo>
                  <a:pt x="23" y="12"/>
                  <a:pt x="21" y="13"/>
                  <a:pt x="19" y="15"/>
                </a:cubicBezTo>
                <a:cubicBezTo>
                  <a:pt x="20" y="15"/>
                  <a:pt x="20" y="14"/>
                  <a:pt x="20" y="14"/>
                </a:cubicBezTo>
                <a:cubicBezTo>
                  <a:pt x="20" y="14"/>
                  <a:pt x="18" y="16"/>
                  <a:pt x="16" y="20"/>
                </a:cubicBezTo>
                <a:cubicBezTo>
                  <a:pt x="16" y="20"/>
                  <a:pt x="16" y="20"/>
                  <a:pt x="16" y="20"/>
                </a:cubicBezTo>
                <a:cubicBezTo>
                  <a:pt x="16" y="20"/>
                  <a:pt x="16" y="20"/>
                  <a:pt x="16" y="20"/>
                </a:cubicBezTo>
                <a:cubicBezTo>
                  <a:pt x="16" y="20"/>
                  <a:pt x="15" y="20"/>
                  <a:pt x="15" y="20"/>
                </a:cubicBezTo>
                <a:cubicBezTo>
                  <a:pt x="15" y="20"/>
                  <a:pt x="15" y="20"/>
                  <a:pt x="15" y="20"/>
                </a:cubicBezTo>
                <a:cubicBezTo>
                  <a:pt x="15" y="18"/>
                  <a:pt x="15" y="16"/>
                  <a:pt x="16" y="15"/>
                </a:cubicBezTo>
                <a:cubicBezTo>
                  <a:pt x="17" y="14"/>
                  <a:pt x="17" y="13"/>
                  <a:pt x="17" y="13"/>
                </a:cubicBezTo>
                <a:cubicBezTo>
                  <a:pt x="17" y="13"/>
                  <a:pt x="17" y="13"/>
                  <a:pt x="16" y="13"/>
                </a:cubicBezTo>
                <a:cubicBezTo>
                  <a:pt x="16" y="12"/>
                  <a:pt x="17" y="10"/>
                  <a:pt x="17" y="9"/>
                </a:cubicBezTo>
                <a:cubicBezTo>
                  <a:pt x="18" y="4"/>
                  <a:pt x="18" y="1"/>
                  <a:pt x="18" y="1"/>
                </a:cubicBezTo>
                <a:cubicBezTo>
                  <a:pt x="18" y="1"/>
                  <a:pt x="17" y="3"/>
                  <a:pt x="16" y="6"/>
                </a:cubicBezTo>
                <a:cubicBezTo>
                  <a:pt x="16" y="6"/>
                  <a:pt x="16" y="6"/>
                  <a:pt x="16" y="6"/>
                </a:cubicBezTo>
                <a:cubicBezTo>
                  <a:pt x="15" y="6"/>
                  <a:pt x="14" y="8"/>
                  <a:pt x="12" y="12"/>
                </a:cubicBezTo>
                <a:cubicBezTo>
                  <a:pt x="12" y="11"/>
                  <a:pt x="13" y="10"/>
                  <a:pt x="13" y="9"/>
                </a:cubicBezTo>
                <a:cubicBezTo>
                  <a:pt x="13" y="3"/>
                  <a:pt x="13" y="1"/>
                  <a:pt x="13" y="1"/>
                </a:cubicBezTo>
                <a:cubicBezTo>
                  <a:pt x="13" y="0"/>
                  <a:pt x="12" y="4"/>
                  <a:pt x="11" y="9"/>
                </a:cubicBezTo>
                <a:cubicBezTo>
                  <a:pt x="9" y="14"/>
                  <a:pt x="7" y="20"/>
                  <a:pt x="2" y="28"/>
                </a:cubicBezTo>
                <a:cubicBezTo>
                  <a:pt x="2" y="29"/>
                  <a:pt x="1" y="29"/>
                  <a:pt x="1" y="30"/>
                </a:cubicBezTo>
                <a:cubicBezTo>
                  <a:pt x="0" y="30"/>
                  <a:pt x="0" y="31"/>
                  <a:pt x="0" y="31"/>
                </a:cubicBezTo>
                <a:cubicBezTo>
                  <a:pt x="0" y="58"/>
                  <a:pt x="0" y="58"/>
                  <a:pt x="0" y="58"/>
                </a:cubicBezTo>
                <a:cubicBezTo>
                  <a:pt x="1" y="59"/>
                  <a:pt x="1" y="59"/>
                  <a:pt x="2" y="59"/>
                </a:cubicBezTo>
                <a:cubicBezTo>
                  <a:pt x="2" y="59"/>
                  <a:pt x="2" y="59"/>
                  <a:pt x="2" y="59"/>
                </a:cubicBezTo>
                <a:cubicBezTo>
                  <a:pt x="2" y="59"/>
                  <a:pt x="2" y="59"/>
                  <a:pt x="2" y="59"/>
                </a:cubicBezTo>
                <a:cubicBezTo>
                  <a:pt x="3" y="59"/>
                  <a:pt x="3" y="59"/>
                  <a:pt x="3" y="58"/>
                </a:cubicBezTo>
                <a:cubicBezTo>
                  <a:pt x="4" y="59"/>
                  <a:pt x="4" y="59"/>
                  <a:pt x="5" y="59"/>
                </a:cubicBezTo>
                <a:cubicBezTo>
                  <a:pt x="5" y="59"/>
                  <a:pt x="5" y="59"/>
                  <a:pt x="5" y="59"/>
                </a:cubicBezTo>
                <a:cubicBezTo>
                  <a:pt x="5" y="59"/>
                  <a:pt x="5" y="59"/>
                  <a:pt x="5" y="59"/>
                </a:cubicBezTo>
                <a:cubicBezTo>
                  <a:pt x="5" y="59"/>
                  <a:pt x="5" y="59"/>
                  <a:pt x="6" y="59"/>
                </a:cubicBezTo>
                <a:cubicBezTo>
                  <a:pt x="6" y="59"/>
                  <a:pt x="7" y="59"/>
                  <a:pt x="7" y="58"/>
                </a:cubicBezTo>
                <a:cubicBezTo>
                  <a:pt x="8" y="59"/>
                  <a:pt x="8" y="60"/>
                  <a:pt x="9" y="60"/>
                </a:cubicBezTo>
                <a:cubicBezTo>
                  <a:pt x="9" y="60"/>
                  <a:pt x="9" y="60"/>
                  <a:pt x="10" y="60"/>
                </a:cubicBezTo>
                <a:cubicBezTo>
                  <a:pt x="10" y="60"/>
                  <a:pt x="10" y="60"/>
                  <a:pt x="11" y="60"/>
                </a:cubicBezTo>
                <a:cubicBezTo>
                  <a:pt x="11" y="60"/>
                  <a:pt x="11" y="60"/>
                  <a:pt x="11" y="60"/>
                </a:cubicBezTo>
                <a:cubicBezTo>
                  <a:pt x="11" y="60"/>
                  <a:pt x="11" y="60"/>
                  <a:pt x="12" y="60"/>
                </a:cubicBezTo>
                <a:cubicBezTo>
                  <a:pt x="12" y="60"/>
                  <a:pt x="12" y="60"/>
                  <a:pt x="12" y="60"/>
                </a:cubicBezTo>
                <a:cubicBezTo>
                  <a:pt x="12" y="60"/>
                  <a:pt x="12" y="60"/>
                  <a:pt x="12" y="60"/>
                </a:cubicBezTo>
                <a:cubicBezTo>
                  <a:pt x="13" y="61"/>
                  <a:pt x="13" y="61"/>
                  <a:pt x="14" y="60"/>
                </a:cubicBezTo>
                <a:cubicBezTo>
                  <a:pt x="14" y="60"/>
                  <a:pt x="14" y="61"/>
                  <a:pt x="15" y="61"/>
                </a:cubicBezTo>
                <a:cubicBezTo>
                  <a:pt x="15" y="61"/>
                  <a:pt x="15" y="61"/>
                  <a:pt x="15" y="61"/>
                </a:cubicBezTo>
                <a:cubicBezTo>
                  <a:pt x="15" y="61"/>
                  <a:pt x="15" y="61"/>
                  <a:pt x="15" y="61"/>
                </a:cubicBezTo>
                <a:cubicBezTo>
                  <a:pt x="15" y="61"/>
                  <a:pt x="16" y="61"/>
                  <a:pt x="16" y="61"/>
                </a:cubicBezTo>
                <a:cubicBezTo>
                  <a:pt x="17" y="61"/>
                  <a:pt x="17" y="61"/>
                  <a:pt x="17" y="61"/>
                </a:cubicBezTo>
                <a:cubicBezTo>
                  <a:pt x="18" y="61"/>
                  <a:pt x="18" y="61"/>
                  <a:pt x="18" y="61"/>
                </a:cubicBezTo>
                <a:cubicBezTo>
                  <a:pt x="18" y="61"/>
                  <a:pt x="19" y="61"/>
                  <a:pt x="19" y="61"/>
                </a:cubicBezTo>
                <a:cubicBezTo>
                  <a:pt x="19" y="61"/>
                  <a:pt x="19" y="61"/>
                  <a:pt x="20" y="61"/>
                </a:cubicBezTo>
                <a:cubicBezTo>
                  <a:pt x="20" y="61"/>
                  <a:pt x="20" y="62"/>
                  <a:pt x="20" y="62"/>
                </a:cubicBezTo>
                <a:cubicBezTo>
                  <a:pt x="20" y="62"/>
                  <a:pt x="20" y="62"/>
                  <a:pt x="20" y="62"/>
                </a:cubicBezTo>
                <a:cubicBezTo>
                  <a:pt x="21" y="62"/>
                  <a:pt x="21" y="62"/>
                  <a:pt x="22" y="62"/>
                </a:cubicBezTo>
                <a:cubicBezTo>
                  <a:pt x="22" y="62"/>
                  <a:pt x="22" y="62"/>
                  <a:pt x="23" y="61"/>
                </a:cubicBezTo>
                <a:cubicBezTo>
                  <a:pt x="23" y="62"/>
                  <a:pt x="24" y="62"/>
                  <a:pt x="25" y="62"/>
                </a:cubicBezTo>
                <a:cubicBezTo>
                  <a:pt x="25" y="62"/>
                  <a:pt x="25" y="62"/>
                  <a:pt x="25" y="62"/>
                </a:cubicBezTo>
                <a:cubicBezTo>
                  <a:pt x="25" y="62"/>
                  <a:pt x="25" y="62"/>
                  <a:pt x="26" y="62"/>
                </a:cubicBezTo>
                <a:cubicBezTo>
                  <a:pt x="26" y="62"/>
                  <a:pt x="26" y="62"/>
                  <a:pt x="26" y="62"/>
                </a:cubicBezTo>
                <a:cubicBezTo>
                  <a:pt x="26" y="62"/>
                  <a:pt x="26" y="63"/>
                  <a:pt x="27" y="63"/>
                </a:cubicBezTo>
                <a:cubicBezTo>
                  <a:pt x="27" y="63"/>
                  <a:pt x="28" y="63"/>
                  <a:pt x="28" y="63"/>
                </a:cubicBezTo>
                <a:cubicBezTo>
                  <a:pt x="28" y="63"/>
                  <a:pt x="28" y="63"/>
                  <a:pt x="28" y="63"/>
                </a:cubicBezTo>
                <a:cubicBezTo>
                  <a:pt x="28" y="63"/>
                  <a:pt x="28" y="63"/>
                  <a:pt x="28" y="63"/>
                </a:cubicBezTo>
                <a:cubicBezTo>
                  <a:pt x="29" y="63"/>
                  <a:pt x="29" y="63"/>
                  <a:pt x="29" y="63"/>
                </a:cubicBezTo>
                <a:cubicBezTo>
                  <a:pt x="29" y="63"/>
                  <a:pt x="29" y="63"/>
                  <a:pt x="29" y="63"/>
                </a:cubicBezTo>
                <a:cubicBezTo>
                  <a:pt x="29" y="63"/>
                  <a:pt x="29" y="63"/>
                  <a:pt x="29" y="63"/>
                </a:cubicBezTo>
                <a:cubicBezTo>
                  <a:pt x="29" y="63"/>
                  <a:pt x="29" y="63"/>
                  <a:pt x="29" y="63"/>
                </a:cubicBezTo>
                <a:cubicBezTo>
                  <a:pt x="30" y="64"/>
                  <a:pt x="31" y="64"/>
                  <a:pt x="32" y="64"/>
                </a:cubicBezTo>
                <a:cubicBezTo>
                  <a:pt x="32" y="64"/>
                  <a:pt x="32" y="64"/>
                  <a:pt x="32" y="64"/>
                </a:cubicBezTo>
                <a:cubicBezTo>
                  <a:pt x="32" y="64"/>
                  <a:pt x="32" y="64"/>
                  <a:pt x="32" y="64"/>
                </a:cubicBezTo>
                <a:cubicBezTo>
                  <a:pt x="32" y="64"/>
                  <a:pt x="32" y="63"/>
                  <a:pt x="32" y="64"/>
                </a:cubicBezTo>
                <a:cubicBezTo>
                  <a:pt x="33" y="64"/>
                  <a:pt x="33" y="64"/>
                  <a:pt x="33" y="64"/>
                </a:cubicBezTo>
                <a:cubicBezTo>
                  <a:pt x="34" y="64"/>
                  <a:pt x="35" y="64"/>
                  <a:pt x="35" y="63"/>
                </a:cubicBezTo>
                <a:cubicBezTo>
                  <a:pt x="36" y="64"/>
                  <a:pt x="36" y="64"/>
                  <a:pt x="37" y="64"/>
                </a:cubicBezTo>
                <a:cubicBezTo>
                  <a:pt x="37" y="64"/>
                  <a:pt x="37" y="64"/>
                  <a:pt x="37" y="64"/>
                </a:cubicBezTo>
                <a:cubicBezTo>
                  <a:pt x="38" y="65"/>
                  <a:pt x="38" y="65"/>
                  <a:pt x="38" y="65"/>
                </a:cubicBezTo>
                <a:cubicBezTo>
                  <a:pt x="39" y="65"/>
                  <a:pt x="39" y="65"/>
                  <a:pt x="40" y="64"/>
                </a:cubicBezTo>
                <a:cubicBezTo>
                  <a:pt x="40" y="64"/>
                  <a:pt x="40" y="64"/>
                  <a:pt x="40" y="65"/>
                </a:cubicBezTo>
                <a:cubicBezTo>
                  <a:pt x="40" y="65"/>
                  <a:pt x="40" y="65"/>
                  <a:pt x="40" y="65"/>
                </a:cubicBezTo>
                <a:cubicBezTo>
                  <a:pt x="40" y="65"/>
                  <a:pt x="40" y="65"/>
                  <a:pt x="41" y="65"/>
                </a:cubicBezTo>
                <a:cubicBezTo>
                  <a:pt x="41" y="65"/>
                  <a:pt x="41" y="65"/>
                  <a:pt x="41" y="65"/>
                </a:cubicBezTo>
                <a:cubicBezTo>
                  <a:pt x="41" y="65"/>
                  <a:pt x="41" y="65"/>
                  <a:pt x="41" y="65"/>
                </a:cubicBezTo>
                <a:cubicBezTo>
                  <a:pt x="41" y="65"/>
                  <a:pt x="41" y="65"/>
                  <a:pt x="42" y="65"/>
                </a:cubicBezTo>
                <a:cubicBezTo>
                  <a:pt x="42" y="65"/>
                  <a:pt x="42" y="65"/>
                  <a:pt x="43" y="65"/>
                </a:cubicBezTo>
                <a:cubicBezTo>
                  <a:pt x="43" y="65"/>
                  <a:pt x="43" y="65"/>
                  <a:pt x="44" y="65"/>
                </a:cubicBezTo>
                <a:cubicBezTo>
                  <a:pt x="44" y="65"/>
                  <a:pt x="44" y="66"/>
                  <a:pt x="45" y="66"/>
                </a:cubicBezTo>
                <a:cubicBezTo>
                  <a:pt x="45" y="66"/>
                  <a:pt x="45" y="66"/>
                  <a:pt x="45" y="66"/>
                </a:cubicBezTo>
                <a:cubicBezTo>
                  <a:pt x="46" y="66"/>
                  <a:pt x="47" y="67"/>
                  <a:pt x="47" y="66"/>
                </a:cubicBezTo>
                <a:cubicBezTo>
                  <a:pt x="47" y="66"/>
                  <a:pt x="48" y="66"/>
                  <a:pt x="48" y="66"/>
                </a:cubicBezTo>
                <a:cubicBezTo>
                  <a:pt x="48" y="66"/>
                  <a:pt x="48" y="66"/>
                  <a:pt x="48" y="66"/>
                </a:cubicBezTo>
                <a:cubicBezTo>
                  <a:pt x="48" y="66"/>
                  <a:pt x="48" y="66"/>
                  <a:pt x="49" y="66"/>
                </a:cubicBezTo>
                <a:cubicBezTo>
                  <a:pt x="49" y="67"/>
                  <a:pt x="50" y="67"/>
                  <a:pt x="51" y="66"/>
                </a:cubicBezTo>
                <a:cubicBezTo>
                  <a:pt x="51" y="67"/>
                  <a:pt x="52" y="67"/>
                  <a:pt x="52" y="67"/>
                </a:cubicBezTo>
                <a:cubicBezTo>
                  <a:pt x="53" y="67"/>
                  <a:pt x="53" y="67"/>
                  <a:pt x="53" y="67"/>
                </a:cubicBezTo>
                <a:cubicBezTo>
                  <a:pt x="53" y="67"/>
                  <a:pt x="54" y="67"/>
                  <a:pt x="55" y="68"/>
                </a:cubicBezTo>
                <a:cubicBezTo>
                  <a:pt x="55" y="68"/>
                  <a:pt x="56" y="67"/>
                  <a:pt x="56" y="67"/>
                </a:cubicBezTo>
                <a:cubicBezTo>
                  <a:pt x="56" y="68"/>
                  <a:pt x="57" y="68"/>
                  <a:pt x="57" y="68"/>
                </a:cubicBezTo>
                <a:cubicBezTo>
                  <a:pt x="57" y="68"/>
                  <a:pt x="57" y="68"/>
                  <a:pt x="57" y="68"/>
                </a:cubicBezTo>
                <a:cubicBezTo>
                  <a:pt x="58" y="69"/>
                  <a:pt x="59" y="69"/>
                  <a:pt x="61" y="69"/>
                </a:cubicBezTo>
                <a:cubicBezTo>
                  <a:pt x="61" y="69"/>
                  <a:pt x="61" y="69"/>
                  <a:pt x="61" y="69"/>
                </a:cubicBezTo>
                <a:cubicBezTo>
                  <a:pt x="61" y="69"/>
                  <a:pt x="61" y="69"/>
                  <a:pt x="61" y="69"/>
                </a:cubicBezTo>
                <a:cubicBezTo>
                  <a:pt x="61" y="69"/>
                  <a:pt x="61" y="69"/>
                  <a:pt x="61" y="69"/>
                </a:cubicBezTo>
                <a:cubicBezTo>
                  <a:pt x="61" y="69"/>
                  <a:pt x="61" y="69"/>
                  <a:pt x="61" y="69"/>
                </a:cubicBezTo>
                <a:cubicBezTo>
                  <a:pt x="62" y="69"/>
                  <a:pt x="62" y="69"/>
                  <a:pt x="62" y="69"/>
                </a:cubicBezTo>
                <a:cubicBezTo>
                  <a:pt x="62" y="69"/>
                  <a:pt x="63" y="68"/>
                  <a:pt x="63" y="68"/>
                </a:cubicBezTo>
                <a:cubicBezTo>
                  <a:pt x="63" y="69"/>
                  <a:pt x="63" y="69"/>
                  <a:pt x="64" y="69"/>
                </a:cubicBezTo>
                <a:cubicBezTo>
                  <a:pt x="64" y="69"/>
                  <a:pt x="64" y="69"/>
                  <a:pt x="64" y="69"/>
                </a:cubicBezTo>
                <a:cubicBezTo>
                  <a:pt x="64" y="69"/>
                  <a:pt x="64" y="69"/>
                  <a:pt x="64" y="69"/>
                </a:cubicBezTo>
                <a:cubicBezTo>
                  <a:pt x="64" y="69"/>
                  <a:pt x="64" y="69"/>
                  <a:pt x="64" y="69"/>
                </a:cubicBezTo>
                <a:cubicBezTo>
                  <a:pt x="64" y="69"/>
                  <a:pt x="64" y="69"/>
                  <a:pt x="64" y="69"/>
                </a:cubicBezTo>
                <a:cubicBezTo>
                  <a:pt x="64" y="69"/>
                  <a:pt x="65" y="69"/>
                  <a:pt x="65" y="69"/>
                </a:cubicBezTo>
                <a:cubicBezTo>
                  <a:pt x="65" y="69"/>
                  <a:pt x="65" y="70"/>
                  <a:pt x="66" y="70"/>
                </a:cubicBezTo>
                <a:cubicBezTo>
                  <a:pt x="66" y="70"/>
                  <a:pt x="66" y="70"/>
                  <a:pt x="67" y="69"/>
                </a:cubicBezTo>
                <a:cubicBezTo>
                  <a:pt x="67" y="70"/>
                  <a:pt x="67" y="70"/>
                  <a:pt x="68" y="70"/>
                </a:cubicBezTo>
                <a:cubicBezTo>
                  <a:pt x="68" y="70"/>
                  <a:pt x="69" y="70"/>
                  <a:pt x="69" y="70"/>
                </a:cubicBezTo>
                <a:cubicBezTo>
                  <a:pt x="69" y="70"/>
                  <a:pt x="70" y="70"/>
                  <a:pt x="70" y="70"/>
                </a:cubicBezTo>
                <a:cubicBezTo>
                  <a:pt x="70" y="70"/>
                  <a:pt x="70" y="70"/>
                  <a:pt x="70" y="70"/>
                </a:cubicBezTo>
                <a:cubicBezTo>
                  <a:pt x="70" y="71"/>
                  <a:pt x="71" y="71"/>
                  <a:pt x="71" y="71"/>
                </a:cubicBezTo>
                <a:cubicBezTo>
                  <a:pt x="72" y="71"/>
                  <a:pt x="72" y="71"/>
                  <a:pt x="72" y="71"/>
                </a:cubicBezTo>
                <a:cubicBezTo>
                  <a:pt x="72" y="71"/>
                  <a:pt x="73" y="71"/>
                  <a:pt x="73" y="71"/>
                </a:cubicBezTo>
                <a:cubicBezTo>
                  <a:pt x="73" y="71"/>
                  <a:pt x="73" y="71"/>
                  <a:pt x="73" y="71"/>
                </a:cubicBezTo>
                <a:cubicBezTo>
                  <a:pt x="73" y="71"/>
                  <a:pt x="74" y="71"/>
                  <a:pt x="74" y="71"/>
                </a:cubicBezTo>
                <a:cubicBezTo>
                  <a:pt x="74" y="71"/>
                  <a:pt x="74" y="71"/>
                  <a:pt x="75" y="71"/>
                </a:cubicBezTo>
                <a:cubicBezTo>
                  <a:pt x="75" y="71"/>
                  <a:pt x="75" y="71"/>
                  <a:pt x="75" y="71"/>
                </a:cubicBezTo>
                <a:cubicBezTo>
                  <a:pt x="75" y="72"/>
                  <a:pt x="76" y="72"/>
                  <a:pt x="77" y="72"/>
                </a:cubicBezTo>
                <a:cubicBezTo>
                  <a:pt x="77" y="72"/>
                  <a:pt x="78" y="72"/>
                  <a:pt x="78" y="72"/>
                </a:cubicBezTo>
                <a:cubicBezTo>
                  <a:pt x="78" y="72"/>
                  <a:pt x="78" y="72"/>
                  <a:pt x="78" y="72"/>
                </a:cubicBezTo>
                <a:cubicBezTo>
                  <a:pt x="79" y="72"/>
                  <a:pt x="79" y="72"/>
                  <a:pt x="79" y="72"/>
                </a:cubicBezTo>
                <a:cubicBezTo>
                  <a:pt x="79" y="72"/>
                  <a:pt x="80" y="72"/>
                  <a:pt x="80" y="72"/>
                </a:cubicBezTo>
                <a:cubicBezTo>
                  <a:pt x="80" y="72"/>
                  <a:pt x="80" y="72"/>
                  <a:pt x="80" y="72"/>
                </a:cubicBezTo>
                <a:cubicBezTo>
                  <a:pt x="80" y="72"/>
                  <a:pt x="80" y="72"/>
                  <a:pt x="81" y="72"/>
                </a:cubicBezTo>
                <a:cubicBezTo>
                  <a:pt x="81" y="72"/>
                  <a:pt x="81" y="72"/>
                  <a:pt x="81" y="72"/>
                </a:cubicBezTo>
                <a:cubicBezTo>
                  <a:pt x="81" y="72"/>
                  <a:pt x="81" y="72"/>
                  <a:pt x="81" y="72"/>
                </a:cubicBezTo>
                <a:cubicBezTo>
                  <a:pt x="82" y="72"/>
                  <a:pt x="82" y="72"/>
                  <a:pt x="82" y="72"/>
                </a:cubicBezTo>
                <a:cubicBezTo>
                  <a:pt x="82" y="72"/>
                  <a:pt x="82" y="73"/>
                  <a:pt x="82" y="73"/>
                </a:cubicBezTo>
                <a:cubicBezTo>
                  <a:pt x="82" y="73"/>
                  <a:pt x="82" y="73"/>
                  <a:pt x="83" y="73"/>
                </a:cubicBezTo>
                <a:cubicBezTo>
                  <a:pt x="83" y="73"/>
                  <a:pt x="83" y="73"/>
                  <a:pt x="83" y="73"/>
                </a:cubicBezTo>
                <a:cubicBezTo>
                  <a:pt x="83" y="73"/>
                  <a:pt x="83" y="73"/>
                  <a:pt x="83" y="73"/>
                </a:cubicBezTo>
                <a:cubicBezTo>
                  <a:pt x="83" y="73"/>
                  <a:pt x="84" y="73"/>
                  <a:pt x="84" y="73"/>
                </a:cubicBezTo>
                <a:cubicBezTo>
                  <a:pt x="84" y="73"/>
                  <a:pt x="84" y="73"/>
                  <a:pt x="85" y="73"/>
                </a:cubicBezTo>
                <a:cubicBezTo>
                  <a:pt x="85" y="73"/>
                  <a:pt x="85" y="73"/>
                  <a:pt x="85" y="73"/>
                </a:cubicBezTo>
                <a:cubicBezTo>
                  <a:pt x="85" y="73"/>
                  <a:pt x="85" y="73"/>
                  <a:pt x="85" y="73"/>
                </a:cubicBezTo>
                <a:cubicBezTo>
                  <a:pt x="85" y="73"/>
                  <a:pt x="86" y="73"/>
                  <a:pt x="86" y="73"/>
                </a:cubicBezTo>
                <a:cubicBezTo>
                  <a:pt x="86" y="74"/>
                  <a:pt x="87" y="74"/>
                  <a:pt x="89" y="74"/>
                </a:cubicBezTo>
                <a:cubicBezTo>
                  <a:pt x="89" y="74"/>
                  <a:pt x="89" y="74"/>
                  <a:pt x="89" y="74"/>
                </a:cubicBezTo>
                <a:cubicBezTo>
                  <a:pt x="89" y="74"/>
                  <a:pt x="89" y="74"/>
                  <a:pt x="89" y="74"/>
                </a:cubicBezTo>
                <a:cubicBezTo>
                  <a:pt x="90" y="74"/>
                  <a:pt x="90" y="74"/>
                  <a:pt x="90" y="74"/>
                </a:cubicBezTo>
                <a:cubicBezTo>
                  <a:pt x="90" y="74"/>
                  <a:pt x="90" y="74"/>
                  <a:pt x="91" y="74"/>
                </a:cubicBezTo>
                <a:cubicBezTo>
                  <a:pt x="91" y="74"/>
                  <a:pt x="91" y="74"/>
                  <a:pt x="91" y="74"/>
                </a:cubicBezTo>
                <a:cubicBezTo>
                  <a:pt x="92" y="74"/>
                  <a:pt x="92" y="74"/>
                  <a:pt x="92" y="74"/>
                </a:cubicBezTo>
                <a:cubicBezTo>
                  <a:pt x="92" y="74"/>
                  <a:pt x="92" y="74"/>
                  <a:pt x="92" y="74"/>
                </a:cubicBezTo>
                <a:cubicBezTo>
                  <a:pt x="92" y="74"/>
                  <a:pt x="92" y="75"/>
                  <a:pt x="92" y="75"/>
                </a:cubicBezTo>
                <a:cubicBezTo>
                  <a:pt x="92" y="75"/>
                  <a:pt x="92" y="75"/>
                  <a:pt x="92" y="75"/>
                </a:cubicBezTo>
                <a:cubicBezTo>
                  <a:pt x="93" y="75"/>
                  <a:pt x="93" y="75"/>
                  <a:pt x="93" y="75"/>
                </a:cubicBezTo>
                <a:cubicBezTo>
                  <a:pt x="94" y="75"/>
                  <a:pt x="94" y="75"/>
                  <a:pt x="94" y="75"/>
                </a:cubicBezTo>
                <a:cubicBezTo>
                  <a:pt x="94" y="75"/>
                  <a:pt x="94" y="75"/>
                  <a:pt x="94" y="75"/>
                </a:cubicBezTo>
                <a:cubicBezTo>
                  <a:pt x="94" y="75"/>
                  <a:pt x="95" y="75"/>
                  <a:pt x="95" y="75"/>
                </a:cubicBezTo>
                <a:cubicBezTo>
                  <a:pt x="95" y="75"/>
                  <a:pt x="95" y="75"/>
                  <a:pt x="95" y="75"/>
                </a:cubicBezTo>
                <a:cubicBezTo>
                  <a:pt x="95" y="75"/>
                  <a:pt x="95" y="75"/>
                  <a:pt x="96" y="75"/>
                </a:cubicBezTo>
                <a:cubicBezTo>
                  <a:pt x="96" y="75"/>
                  <a:pt x="96" y="75"/>
                  <a:pt x="96" y="75"/>
                </a:cubicBezTo>
                <a:cubicBezTo>
                  <a:pt x="96" y="75"/>
                  <a:pt x="96" y="75"/>
                  <a:pt x="96" y="75"/>
                </a:cubicBezTo>
                <a:cubicBezTo>
                  <a:pt x="96" y="75"/>
                  <a:pt x="96" y="75"/>
                  <a:pt x="96" y="75"/>
                </a:cubicBezTo>
                <a:cubicBezTo>
                  <a:pt x="97" y="75"/>
                  <a:pt x="97" y="75"/>
                  <a:pt x="97" y="75"/>
                </a:cubicBezTo>
                <a:cubicBezTo>
                  <a:pt x="98" y="75"/>
                  <a:pt x="98" y="75"/>
                  <a:pt x="98" y="75"/>
                </a:cubicBezTo>
                <a:cubicBezTo>
                  <a:pt x="98" y="75"/>
                  <a:pt x="98" y="76"/>
                  <a:pt x="98" y="76"/>
                </a:cubicBezTo>
                <a:cubicBezTo>
                  <a:pt x="99" y="76"/>
                  <a:pt x="99" y="76"/>
                  <a:pt x="100" y="76"/>
                </a:cubicBezTo>
                <a:cubicBezTo>
                  <a:pt x="100" y="76"/>
                  <a:pt x="100" y="76"/>
                  <a:pt x="100" y="76"/>
                </a:cubicBezTo>
                <a:cubicBezTo>
                  <a:pt x="100" y="76"/>
                  <a:pt x="101" y="76"/>
                  <a:pt x="101" y="76"/>
                </a:cubicBezTo>
                <a:cubicBezTo>
                  <a:pt x="101" y="76"/>
                  <a:pt x="101" y="76"/>
                  <a:pt x="101" y="76"/>
                </a:cubicBezTo>
                <a:cubicBezTo>
                  <a:pt x="102" y="77"/>
                  <a:pt x="103" y="78"/>
                  <a:pt x="104" y="77"/>
                </a:cubicBezTo>
                <a:cubicBezTo>
                  <a:pt x="105" y="77"/>
                  <a:pt x="105" y="77"/>
                  <a:pt x="105" y="77"/>
                </a:cubicBezTo>
                <a:cubicBezTo>
                  <a:pt x="106" y="77"/>
                  <a:pt x="106" y="77"/>
                  <a:pt x="106" y="77"/>
                </a:cubicBezTo>
                <a:cubicBezTo>
                  <a:pt x="106" y="77"/>
                  <a:pt x="107" y="77"/>
                  <a:pt x="107" y="77"/>
                </a:cubicBezTo>
                <a:cubicBezTo>
                  <a:pt x="107" y="77"/>
                  <a:pt x="108" y="78"/>
                  <a:pt x="108" y="78"/>
                </a:cubicBezTo>
                <a:cubicBezTo>
                  <a:pt x="108" y="78"/>
                  <a:pt x="108" y="78"/>
                  <a:pt x="108" y="78"/>
                </a:cubicBezTo>
                <a:cubicBezTo>
                  <a:pt x="108" y="78"/>
                  <a:pt x="109" y="78"/>
                  <a:pt x="109" y="78"/>
                </a:cubicBezTo>
                <a:cubicBezTo>
                  <a:pt x="109" y="78"/>
                  <a:pt x="109" y="78"/>
                  <a:pt x="109" y="78"/>
                </a:cubicBezTo>
                <a:cubicBezTo>
                  <a:pt x="109" y="78"/>
                  <a:pt x="109" y="78"/>
                  <a:pt x="110" y="78"/>
                </a:cubicBezTo>
                <a:cubicBezTo>
                  <a:pt x="110" y="78"/>
                  <a:pt x="111" y="78"/>
                  <a:pt x="112" y="77"/>
                </a:cubicBezTo>
                <a:cubicBezTo>
                  <a:pt x="112" y="78"/>
                  <a:pt x="112" y="78"/>
                  <a:pt x="113" y="78"/>
                </a:cubicBezTo>
                <a:cubicBezTo>
                  <a:pt x="113" y="79"/>
                  <a:pt x="113" y="79"/>
                  <a:pt x="114" y="78"/>
                </a:cubicBezTo>
                <a:cubicBezTo>
                  <a:pt x="114" y="78"/>
                  <a:pt x="114" y="79"/>
                  <a:pt x="114" y="79"/>
                </a:cubicBezTo>
                <a:cubicBezTo>
                  <a:pt x="114" y="79"/>
                  <a:pt x="115" y="79"/>
                  <a:pt x="115" y="79"/>
                </a:cubicBezTo>
                <a:cubicBezTo>
                  <a:pt x="115" y="79"/>
                  <a:pt x="115" y="79"/>
                  <a:pt x="115" y="79"/>
                </a:cubicBezTo>
                <a:cubicBezTo>
                  <a:pt x="116" y="79"/>
                  <a:pt x="116" y="79"/>
                  <a:pt x="117" y="79"/>
                </a:cubicBezTo>
                <a:cubicBezTo>
                  <a:pt x="117" y="79"/>
                  <a:pt x="117" y="79"/>
                  <a:pt x="117" y="79"/>
                </a:cubicBezTo>
                <a:cubicBezTo>
                  <a:pt x="117" y="79"/>
                  <a:pt x="117" y="79"/>
                  <a:pt x="117" y="79"/>
                </a:cubicBezTo>
                <a:cubicBezTo>
                  <a:pt x="117" y="79"/>
                  <a:pt x="117" y="79"/>
                  <a:pt x="117" y="79"/>
                </a:cubicBezTo>
                <a:cubicBezTo>
                  <a:pt x="117" y="79"/>
                  <a:pt x="117" y="79"/>
                  <a:pt x="118" y="79"/>
                </a:cubicBezTo>
                <a:cubicBezTo>
                  <a:pt x="118" y="79"/>
                  <a:pt x="118" y="80"/>
                  <a:pt x="118" y="80"/>
                </a:cubicBezTo>
                <a:cubicBezTo>
                  <a:pt x="118" y="80"/>
                  <a:pt x="118" y="79"/>
                  <a:pt x="119" y="80"/>
                </a:cubicBezTo>
                <a:cubicBezTo>
                  <a:pt x="119" y="80"/>
                  <a:pt x="120" y="80"/>
                  <a:pt x="120" y="80"/>
                </a:cubicBezTo>
                <a:cubicBezTo>
                  <a:pt x="120" y="80"/>
                  <a:pt x="120" y="80"/>
                  <a:pt x="120" y="80"/>
                </a:cubicBezTo>
                <a:cubicBezTo>
                  <a:pt x="120" y="80"/>
                  <a:pt x="120" y="80"/>
                  <a:pt x="120" y="80"/>
                </a:cubicBezTo>
                <a:cubicBezTo>
                  <a:pt x="121" y="80"/>
                  <a:pt x="121" y="80"/>
                  <a:pt x="121" y="80"/>
                </a:cubicBezTo>
                <a:cubicBezTo>
                  <a:pt x="122" y="80"/>
                  <a:pt x="122" y="80"/>
                  <a:pt x="122" y="80"/>
                </a:cubicBezTo>
                <a:cubicBezTo>
                  <a:pt x="122" y="80"/>
                  <a:pt x="123" y="81"/>
                  <a:pt x="123" y="81"/>
                </a:cubicBezTo>
                <a:cubicBezTo>
                  <a:pt x="123" y="81"/>
                  <a:pt x="123" y="80"/>
                  <a:pt x="123" y="80"/>
                </a:cubicBezTo>
                <a:cubicBezTo>
                  <a:pt x="123" y="81"/>
                  <a:pt x="123" y="81"/>
                  <a:pt x="123" y="81"/>
                </a:cubicBezTo>
                <a:cubicBezTo>
                  <a:pt x="124" y="81"/>
                  <a:pt x="124" y="81"/>
                  <a:pt x="125" y="81"/>
                </a:cubicBezTo>
                <a:cubicBezTo>
                  <a:pt x="125" y="81"/>
                  <a:pt x="125" y="81"/>
                  <a:pt x="126" y="81"/>
                </a:cubicBezTo>
                <a:cubicBezTo>
                  <a:pt x="126" y="81"/>
                  <a:pt x="126" y="81"/>
                  <a:pt x="127" y="81"/>
                </a:cubicBezTo>
                <a:cubicBezTo>
                  <a:pt x="127" y="81"/>
                  <a:pt x="127" y="81"/>
                  <a:pt x="128" y="81"/>
                </a:cubicBezTo>
                <a:cubicBezTo>
                  <a:pt x="128" y="81"/>
                  <a:pt x="128" y="81"/>
                  <a:pt x="128" y="81"/>
                </a:cubicBezTo>
                <a:cubicBezTo>
                  <a:pt x="128" y="81"/>
                  <a:pt x="128" y="81"/>
                  <a:pt x="128" y="81"/>
                </a:cubicBezTo>
                <a:cubicBezTo>
                  <a:pt x="128" y="81"/>
                  <a:pt x="128" y="81"/>
                  <a:pt x="128" y="81"/>
                </a:cubicBezTo>
                <a:cubicBezTo>
                  <a:pt x="128" y="82"/>
                  <a:pt x="129" y="82"/>
                  <a:pt x="129" y="82"/>
                </a:cubicBezTo>
                <a:cubicBezTo>
                  <a:pt x="129" y="82"/>
                  <a:pt x="130" y="82"/>
                  <a:pt x="130" y="82"/>
                </a:cubicBezTo>
                <a:cubicBezTo>
                  <a:pt x="131" y="83"/>
                  <a:pt x="132" y="83"/>
                  <a:pt x="133" y="82"/>
                </a:cubicBezTo>
                <a:cubicBezTo>
                  <a:pt x="134" y="83"/>
                  <a:pt x="134" y="83"/>
                  <a:pt x="134" y="83"/>
                </a:cubicBezTo>
                <a:cubicBezTo>
                  <a:pt x="135" y="83"/>
                  <a:pt x="135" y="83"/>
                  <a:pt x="136" y="82"/>
                </a:cubicBezTo>
                <a:cubicBezTo>
                  <a:pt x="136" y="83"/>
                  <a:pt x="136" y="83"/>
                  <a:pt x="137" y="83"/>
                </a:cubicBezTo>
                <a:cubicBezTo>
                  <a:pt x="137" y="83"/>
                  <a:pt x="137" y="83"/>
                  <a:pt x="137" y="83"/>
                </a:cubicBezTo>
                <a:cubicBezTo>
                  <a:pt x="138" y="83"/>
                  <a:pt x="138" y="84"/>
                  <a:pt x="139" y="84"/>
                </a:cubicBezTo>
                <a:cubicBezTo>
                  <a:pt x="139" y="84"/>
                  <a:pt x="140" y="83"/>
                  <a:pt x="140" y="83"/>
                </a:cubicBezTo>
                <a:cubicBezTo>
                  <a:pt x="140" y="84"/>
                  <a:pt x="141" y="84"/>
                  <a:pt x="141" y="84"/>
                </a:cubicBezTo>
                <a:cubicBezTo>
                  <a:pt x="141" y="84"/>
                  <a:pt x="141" y="84"/>
                  <a:pt x="141" y="84"/>
                </a:cubicBezTo>
                <a:cubicBezTo>
                  <a:pt x="141" y="84"/>
                  <a:pt x="141" y="84"/>
                  <a:pt x="141" y="84"/>
                </a:cubicBezTo>
                <a:cubicBezTo>
                  <a:pt x="142" y="84"/>
                  <a:pt x="142" y="84"/>
                  <a:pt x="142" y="84"/>
                </a:cubicBezTo>
                <a:cubicBezTo>
                  <a:pt x="143" y="85"/>
                  <a:pt x="143" y="85"/>
                  <a:pt x="143" y="85"/>
                </a:cubicBezTo>
                <a:cubicBezTo>
                  <a:pt x="144" y="85"/>
                  <a:pt x="144" y="85"/>
                  <a:pt x="144" y="84"/>
                </a:cubicBezTo>
                <a:cubicBezTo>
                  <a:pt x="144" y="85"/>
                  <a:pt x="144" y="85"/>
                  <a:pt x="144" y="85"/>
                </a:cubicBezTo>
                <a:cubicBezTo>
                  <a:pt x="145" y="85"/>
                  <a:pt x="145" y="85"/>
                  <a:pt x="146" y="85"/>
                </a:cubicBezTo>
                <a:cubicBezTo>
                  <a:pt x="146" y="85"/>
                  <a:pt x="146" y="85"/>
                  <a:pt x="146" y="85"/>
                </a:cubicBezTo>
                <a:cubicBezTo>
                  <a:pt x="146" y="85"/>
                  <a:pt x="146" y="85"/>
                  <a:pt x="146" y="85"/>
                </a:cubicBezTo>
                <a:cubicBezTo>
                  <a:pt x="147" y="86"/>
                  <a:pt x="148" y="86"/>
                  <a:pt x="148" y="86"/>
                </a:cubicBezTo>
                <a:cubicBezTo>
                  <a:pt x="149" y="86"/>
                  <a:pt x="149" y="86"/>
                  <a:pt x="149" y="86"/>
                </a:cubicBezTo>
                <a:cubicBezTo>
                  <a:pt x="149" y="86"/>
                  <a:pt x="149" y="86"/>
                  <a:pt x="149" y="86"/>
                </a:cubicBezTo>
                <a:cubicBezTo>
                  <a:pt x="149" y="86"/>
                  <a:pt x="149" y="86"/>
                  <a:pt x="150" y="86"/>
                </a:cubicBezTo>
                <a:cubicBezTo>
                  <a:pt x="150" y="86"/>
                  <a:pt x="150" y="86"/>
                  <a:pt x="150" y="86"/>
                </a:cubicBezTo>
                <a:cubicBezTo>
                  <a:pt x="150" y="86"/>
                  <a:pt x="151" y="86"/>
                  <a:pt x="152" y="86"/>
                </a:cubicBezTo>
                <a:cubicBezTo>
                  <a:pt x="153" y="86"/>
                  <a:pt x="153" y="87"/>
                  <a:pt x="154" y="87"/>
                </a:cubicBezTo>
                <a:cubicBezTo>
                  <a:pt x="154" y="87"/>
                  <a:pt x="154" y="87"/>
                  <a:pt x="154" y="87"/>
                </a:cubicBezTo>
                <a:cubicBezTo>
                  <a:pt x="155" y="87"/>
                  <a:pt x="155" y="87"/>
                  <a:pt x="155" y="86"/>
                </a:cubicBezTo>
                <a:cubicBezTo>
                  <a:pt x="155" y="87"/>
                  <a:pt x="156" y="87"/>
                  <a:pt x="157" y="87"/>
                </a:cubicBezTo>
                <a:cubicBezTo>
                  <a:pt x="157" y="88"/>
                  <a:pt x="158" y="87"/>
                  <a:pt x="158" y="87"/>
                </a:cubicBezTo>
                <a:cubicBezTo>
                  <a:pt x="159" y="87"/>
                  <a:pt x="159" y="88"/>
                  <a:pt x="159" y="88"/>
                </a:cubicBezTo>
                <a:cubicBezTo>
                  <a:pt x="160" y="88"/>
                  <a:pt x="160" y="88"/>
                  <a:pt x="161" y="88"/>
                </a:cubicBezTo>
                <a:cubicBezTo>
                  <a:pt x="161" y="88"/>
                  <a:pt x="161" y="89"/>
                  <a:pt x="162" y="89"/>
                </a:cubicBezTo>
                <a:cubicBezTo>
                  <a:pt x="162" y="89"/>
                  <a:pt x="163" y="88"/>
                  <a:pt x="163" y="88"/>
                </a:cubicBezTo>
                <a:cubicBezTo>
                  <a:pt x="163" y="89"/>
                  <a:pt x="164" y="89"/>
                  <a:pt x="164" y="89"/>
                </a:cubicBezTo>
                <a:cubicBezTo>
                  <a:pt x="165" y="89"/>
                  <a:pt x="166" y="89"/>
                  <a:pt x="166" y="89"/>
                </a:cubicBezTo>
                <a:cubicBezTo>
                  <a:pt x="166" y="89"/>
                  <a:pt x="166" y="90"/>
                  <a:pt x="167" y="90"/>
                </a:cubicBezTo>
                <a:cubicBezTo>
                  <a:pt x="168" y="90"/>
                  <a:pt x="168" y="90"/>
                  <a:pt x="169" y="89"/>
                </a:cubicBezTo>
                <a:cubicBezTo>
                  <a:pt x="170" y="90"/>
                  <a:pt x="170" y="91"/>
                  <a:pt x="171" y="91"/>
                </a:cubicBezTo>
                <a:cubicBezTo>
                  <a:pt x="171" y="91"/>
                  <a:pt x="171" y="91"/>
                  <a:pt x="171" y="91"/>
                </a:cubicBezTo>
                <a:cubicBezTo>
                  <a:pt x="172" y="91"/>
                  <a:pt x="172" y="91"/>
                  <a:pt x="172" y="91"/>
                </a:cubicBezTo>
                <a:cubicBezTo>
                  <a:pt x="172" y="91"/>
                  <a:pt x="172" y="91"/>
                  <a:pt x="172" y="91"/>
                </a:cubicBezTo>
                <a:cubicBezTo>
                  <a:pt x="172" y="91"/>
                  <a:pt x="172" y="91"/>
                  <a:pt x="172" y="91"/>
                </a:cubicBezTo>
                <a:cubicBezTo>
                  <a:pt x="173" y="92"/>
                  <a:pt x="174" y="92"/>
                  <a:pt x="175" y="91"/>
                </a:cubicBezTo>
                <a:cubicBezTo>
                  <a:pt x="175" y="91"/>
                  <a:pt x="175" y="92"/>
                  <a:pt x="175" y="92"/>
                </a:cubicBezTo>
                <a:cubicBezTo>
                  <a:pt x="175" y="92"/>
                  <a:pt x="175" y="92"/>
                  <a:pt x="175" y="92"/>
                </a:cubicBezTo>
                <a:cubicBezTo>
                  <a:pt x="176" y="92"/>
                  <a:pt x="176" y="92"/>
                  <a:pt x="176" y="92"/>
                </a:cubicBezTo>
                <a:cubicBezTo>
                  <a:pt x="177" y="92"/>
                  <a:pt x="177" y="92"/>
                  <a:pt x="177" y="92"/>
                </a:cubicBezTo>
                <a:cubicBezTo>
                  <a:pt x="177" y="92"/>
                  <a:pt x="177" y="92"/>
                  <a:pt x="178" y="92"/>
                </a:cubicBezTo>
                <a:cubicBezTo>
                  <a:pt x="178" y="92"/>
                  <a:pt x="178" y="92"/>
                  <a:pt x="179" y="92"/>
                </a:cubicBezTo>
                <a:cubicBezTo>
                  <a:pt x="179" y="92"/>
                  <a:pt x="179" y="93"/>
                  <a:pt x="179" y="93"/>
                </a:cubicBezTo>
                <a:cubicBezTo>
                  <a:pt x="179" y="93"/>
                  <a:pt x="179" y="93"/>
                  <a:pt x="180" y="93"/>
                </a:cubicBezTo>
                <a:cubicBezTo>
                  <a:pt x="180" y="93"/>
                  <a:pt x="180" y="93"/>
                  <a:pt x="180" y="93"/>
                </a:cubicBezTo>
                <a:cubicBezTo>
                  <a:pt x="180" y="93"/>
                  <a:pt x="181" y="93"/>
                  <a:pt x="181" y="92"/>
                </a:cubicBezTo>
                <a:cubicBezTo>
                  <a:pt x="181" y="93"/>
                  <a:pt x="182" y="93"/>
                  <a:pt x="182" y="93"/>
                </a:cubicBezTo>
                <a:cubicBezTo>
                  <a:pt x="183" y="93"/>
                  <a:pt x="183" y="93"/>
                  <a:pt x="184" y="93"/>
                </a:cubicBezTo>
                <a:cubicBezTo>
                  <a:pt x="184" y="93"/>
                  <a:pt x="184" y="94"/>
                  <a:pt x="184" y="94"/>
                </a:cubicBezTo>
                <a:cubicBezTo>
                  <a:pt x="185" y="94"/>
                  <a:pt x="185" y="94"/>
                  <a:pt x="186" y="93"/>
                </a:cubicBezTo>
                <a:cubicBezTo>
                  <a:pt x="186" y="94"/>
                  <a:pt x="186" y="94"/>
                  <a:pt x="187" y="94"/>
                </a:cubicBezTo>
                <a:cubicBezTo>
                  <a:pt x="187" y="94"/>
                  <a:pt x="187" y="94"/>
                  <a:pt x="188" y="94"/>
                </a:cubicBezTo>
                <a:cubicBezTo>
                  <a:pt x="189" y="96"/>
                  <a:pt x="190" y="96"/>
                  <a:pt x="191" y="96"/>
                </a:cubicBezTo>
                <a:cubicBezTo>
                  <a:pt x="191" y="96"/>
                  <a:pt x="192" y="96"/>
                  <a:pt x="192" y="96"/>
                </a:cubicBezTo>
                <a:cubicBezTo>
                  <a:pt x="192" y="96"/>
                  <a:pt x="193" y="96"/>
                  <a:pt x="193" y="96"/>
                </a:cubicBezTo>
                <a:cubicBezTo>
                  <a:pt x="193" y="96"/>
                  <a:pt x="193" y="96"/>
                  <a:pt x="193" y="96"/>
                </a:cubicBezTo>
                <a:cubicBezTo>
                  <a:pt x="193" y="96"/>
                  <a:pt x="193" y="96"/>
                  <a:pt x="193" y="96"/>
                </a:cubicBezTo>
                <a:cubicBezTo>
                  <a:pt x="194" y="96"/>
                  <a:pt x="194" y="96"/>
                  <a:pt x="194" y="96"/>
                </a:cubicBezTo>
                <a:cubicBezTo>
                  <a:pt x="194" y="96"/>
                  <a:pt x="195" y="96"/>
                  <a:pt x="195" y="96"/>
                </a:cubicBezTo>
                <a:cubicBezTo>
                  <a:pt x="196" y="96"/>
                  <a:pt x="196" y="96"/>
                  <a:pt x="196" y="96"/>
                </a:cubicBezTo>
                <a:cubicBezTo>
                  <a:pt x="197" y="97"/>
                  <a:pt x="197" y="97"/>
                  <a:pt x="198" y="97"/>
                </a:cubicBezTo>
                <a:cubicBezTo>
                  <a:pt x="198" y="97"/>
                  <a:pt x="198" y="97"/>
                  <a:pt x="198" y="97"/>
                </a:cubicBezTo>
                <a:cubicBezTo>
                  <a:pt x="198" y="97"/>
                  <a:pt x="198" y="97"/>
                  <a:pt x="198" y="97"/>
                </a:cubicBezTo>
                <a:cubicBezTo>
                  <a:pt x="198" y="97"/>
                  <a:pt x="198" y="97"/>
                  <a:pt x="199" y="97"/>
                </a:cubicBezTo>
                <a:cubicBezTo>
                  <a:pt x="199" y="97"/>
                  <a:pt x="199" y="97"/>
                  <a:pt x="199" y="97"/>
                </a:cubicBezTo>
                <a:cubicBezTo>
                  <a:pt x="200" y="97"/>
                  <a:pt x="200" y="98"/>
                  <a:pt x="201" y="98"/>
                </a:cubicBezTo>
                <a:cubicBezTo>
                  <a:pt x="201" y="98"/>
                  <a:pt x="201" y="98"/>
                  <a:pt x="201" y="98"/>
                </a:cubicBezTo>
                <a:cubicBezTo>
                  <a:pt x="201" y="98"/>
                  <a:pt x="201" y="98"/>
                  <a:pt x="201" y="98"/>
                </a:cubicBezTo>
                <a:cubicBezTo>
                  <a:pt x="201" y="98"/>
                  <a:pt x="202" y="98"/>
                  <a:pt x="202" y="98"/>
                </a:cubicBezTo>
                <a:cubicBezTo>
                  <a:pt x="202" y="98"/>
                  <a:pt x="202" y="98"/>
                  <a:pt x="202" y="98"/>
                </a:cubicBezTo>
                <a:cubicBezTo>
                  <a:pt x="203" y="98"/>
                  <a:pt x="203" y="98"/>
                  <a:pt x="203" y="98"/>
                </a:cubicBezTo>
                <a:cubicBezTo>
                  <a:pt x="203" y="98"/>
                  <a:pt x="204" y="99"/>
                  <a:pt x="204" y="98"/>
                </a:cubicBezTo>
                <a:cubicBezTo>
                  <a:pt x="204" y="99"/>
                  <a:pt x="205" y="99"/>
                  <a:pt x="205" y="99"/>
                </a:cubicBezTo>
                <a:cubicBezTo>
                  <a:pt x="205" y="99"/>
                  <a:pt x="205" y="99"/>
                  <a:pt x="206" y="99"/>
                </a:cubicBezTo>
                <a:cubicBezTo>
                  <a:pt x="206" y="99"/>
                  <a:pt x="206" y="99"/>
                  <a:pt x="207" y="99"/>
                </a:cubicBezTo>
                <a:cubicBezTo>
                  <a:pt x="207" y="99"/>
                  <a:pt x="207" y="99"/>
                  <a:pt x="207" y="99"/>
                </a:cubicBezTo>
                <a:cubicBezTo>
                  <a:pt x="207" y="99"/>
                  <a:pt x="208" y="99"/>
                  <a:pt x="208" y="99"/>
                </a:cubicBezTo>
                <a:cubicBezTo>
                  <a:pt x="209" y="100"/>
                  <a:pt x="209" y="99"/>
                  <a:pt x="210" y="99"/>
                </a:cubicBezTo>
                <a:cubicBezTo>
                  <a:pt x="210" y="100"/>
                  <a:pt x="210" y="100"/>
                  <a:pt x="211" y="100"/>
                </a:cubicBezTo>
                <a:cubicBezTo>
                  <a:pt x="211" y="100"/>
                  <a:pt x="211" y="100"/>
                  <a:pt x="212" y="100"/>
                </a:cubicBezTo>
                <a:cubicBezTo>
                  <a:pt x="212" y="100"/>
                  <a:pt x="212" y="100"/>
                  <a:pt x="212" y="100"/>
                </a:cubicBezTo>
                <a:cubicBezTo>
                  <a:pt x="212" y="100"/>
                  <a:pt x="212" y="101"/>
                  <a:pt x="212" y="101"/>
                </a:cubicBezTo>
                <a:cubicBezTo>
                  <a:pt x="212" y="101"/>
                  <a:pt x="212" y="101"/>
                  <a:pt x="212" y="101"/>
                </a:cubicBezTo>
                <a:cubicBezTo>
                  <a:pt x="213" y="101"/>
                  <a:pt x="214" y="101"/>
                  <a:pt x="214" y="100"/>
                </a:cubicBezTo>
                <a:cubicBezTo>
                  <a:pt x="216" y="102"/>
                  <a:pt x="217" y="103"/>
                  <a:pt x="218" y="102"/>
                </a:cubicBezTo>
                <a:cubicBezTo>
                  <a:pt x="218" y="102"/>
                  <a:pt x="218" y="102"/>
                  <a:pt x="218" y="102"/>
                </a:cubicBezTo>
                <a:cubicBezTo>
                  <a:pt x="218" y="102"/>
                  <a:pt x="218" y="102"/>
                  <a:pt x="218" y="102"/>
                </a:cubicBezTo>
                <a:cubicBezTo>
                  <a:pt x="219" y="102"/>
                  <a:pt x="219" y="102"/>
                  <a:pt x="219" y="102"/>
                </a:cubicBezTo>
                <a:cubicBezTo>
                  <a:pt x="220" y="102"/>
                  <a:pt x="220" y="102"/>
                  <a:pt x="220" y="102"/>
                </a:cubicBezTo>
                <a:cubicBezTo>
                  <a:pt x="220" y="102"/>
                  <a:pt x="220" y="103"/>
                  <a:pt x="220" y="103"/>
                </a:cubicBezTo>
                <a:cubicBezTo>
                  <a:pt x="220" y="103"/>
                  <a:pt x="221" y="103"/>
                  <a:pt x="221" y="103"/>
                </a:cubicBezTo>
                <a:cubicBezTo>
                  <a:pt x="221" y="103"/>
                  <a:pt x="222" y="103"/>
                  <a:pt x="222" y="103"/>
                </a:cubicBezTo>
                <a:cubicBezTo>
                  <a:pt x="222" y="103"/>
                  <a:pt x="222" y="103"/>
                  <a:pt x="223" y="103"/>
                </a:cubicBezTo>
                <a:cubicBezTo>
                  <a:pt x="223" y="103"/>
                  <a:pt x="223" y="103"/>
                  <a:pt x="224" y="103"/>
                </a:cubicBezTo>
                <a:cubicBezTo>
                  <a:pt x="224" y="103"/>
                  <a:pt x="224" y="104"/>
                  <a:pt x="225" y="104"/>
                </a:cubicBezTo>
                <a:cubicBezTo>
                  <a:pt x="225" y="104"/>
                  <a:pt x="225" y="104"/>
                  <a:pt x="226" y="104"/>
                </a:cubicBezTo>
                <a:cubicBezTo>
                  <a:pt x="226" y="104"/>
                  <a:pt x="226" y="104"/>
                  <a:pt x="227" y="104"/>
                </a:cubicBezTo>
                <a:cubicBezTo>
                  <a:pt x="227" y="104"/>
                  <a:pt x="227" y="104"/>
                  <a:pt x="227" y="104"/>
                </a:cubicBezTo>
                <a:cubicBezTo>
                  <a:pt x="228" y="105"/>
                  <a:pt x="228" y="105"/>
                  <a:pt x="228" y="105"/>
                </a:cubicBezTo>
                <a:cubicBezTo>
                  <a:pt x="228" y="105"/>
                  <a:pt x="229" y="105"/>
                  <a:pt x="229" y="105"/>
                </a:cubicBezTo>
                <a:cubicBezTo>
                  <a:pt x="229" y="105"/>
                  <a:pt x="230" y="105"/>
                  <a:pt x="230" y="105"/>
                </a:cubicBezTo>
                <a:cubicBezTo>
                  <a:pt x="230" y="105"/>
                  <a:pt x="230" y="105"/>
                  <a:pt x="231" y="105"/>
                </a:cubicBezTo>
                <a:cubicBezTo>
                  <a:pt x="231" y="105"/>
                  <a:pt x="231" y="106"/>
                  <a:pt x="231" y="106"/>
                </a:cubicBezTo>
                <a:cubicBezTo>
                  <a:pt x="231" y="106"/>
                  <a:pt x="231" y="106"/>
                  <a:pt x="232" y="106"/>
                </a:cubicBezTo>
                <a:cubicBezTo>
                  <a:pt x="233" y="107"/>
                  <a:pt x="234" y="107"/>
                  <a:pt x="235" y="107"/>
                </a:cubicBezTo>
                <a:cubicBezTo>
                  <a:pt x="235" y="107"/>
                  <a:pt x="235" y="107"/>
                  <a:pt x="235" y="107"/>
                </a:cubicBezTo>
                <a:cubicBezTo>
                  <a:pt x="235" y="107"/>
                  <a:pt x="235" y="107"/>
                  <a:pt x="235" y="107"/>
                </a:cubicBezTo>
                <a:cubicBezTo>
                  <a:pt x="236" y="107"/>
                  <a:pt x="236" y="107"/>
                  <a:pt x="236" y="107"/>
                </a:cubicBezTo>
                <a:cubicBezTo>
                  <a:pt x="237" y="107"/>
                  <a:pt x="237" y="107"/>
                  <a:pt x="238" y="108"/>
                </a:cubicBezTo>
                <a:cubicBezTo>
                  <a:pt x="238" y="108"/>
                  <a:pt x="238" y="108"/>
                  <a:pt x="238" y="108"/>
                </a:cubicBezTo>
                <a:cubicBezTo>
                  <a:pt x="239" y="108"/>
                  <a:pt x="240" y="108"/>
                  <a:pt x="240" y="107"/>
                </a:cubicBezTo>
                <a:cubicBezTo>
                  <a:pt x="240" y="108"/>
                  <a:pt x="241" y="109"/>
                  <a:pt x="242" y="109"/>
                </a:cubicBezTo>
                <a:cubicBezTo>
                  <a:pt x="242" y="109"/>
                  <a:pt x="242" y="109"/>
                  <a:pt x="242" y="109"/>
                </a:cubicBezTo>
                <a:cubicBezTo>
                  <a:pt x="242" y="109"/>
                  <a:pt x="243" y="109"/>
                  <a:pt x="243" y="109"/>
                </a:cubicBezTo>
                <a:cubicBezTo>
                  <a:pt x="243" y="109"/>
                  <a:pt x="243" y="109"/>
                  <a:pt x="244" y="109"/>
                </a:cubicBezTo>
                <a:cubicBezTo>
                  <a:pt x="244" y="109"/>
                  <a:pt x="244" y="110"/>
                  <a:pt x="244" y="110"/>
                </a:cubicBezTo>
                <a:cubicBezTo>
                  <a:pt x="244" y="110"/>
                  <a:pt x="244" y="110"/>
                  <a:pt x="244" y="110"/>
                </a:cubicBezTo>
                <a:cubicBezTo>
                  <a:pt x="244" y="110"/>
                  <a:pt x="245" y="110"/>
                  <a:pt x="245" y="110"/>
                </a:cubicBezTo>
                <a:cubicBezTo>
                  <a:pt x="245" y="111"/>
                  <a:pt x="246" y="111"/>
                  <a:pt x="247" y="110"/>
                </a:cubicBezTo>
                <a:cubicBezTo>
                  <a:pt x="247" y="110"/>
                  <a:pt x="247" y="111"/>
                  <a:pt x="247" y="111"/>
                </a:cubicBezTo>
                <a:cubicBezTo>
                  <a:pt x="247" y="111"/>
                  <a:pt x="247" y="111"/>
                  <a:pt x="247" y="111"/>
                </a:cubicBezTo>
                <a:cubicBezTo>
                  <a:pt x="247" y="111"/>
                  <a:pt x="247" y="111"/>
                  <a:pt x="247" y="111"/>
                </a:cubicBezTo>
                <a:cubicBezTo>
                  <a:pt x="248" y="111"/>
                  <a:pt x="248" y="111"/>
                  <a:pt x="249" y="111"/>
                </a:cubicBezTo>
                <a:cubicBezTo>
                  <a:pt x="249" y="111"/>
                  <a:pt x="249" y="111"/>
                  <a:pt x="250" y="112"/>
                </a:cubicBezTo>
                <a:cubicBezTo>
                  <a:pt x="250" y="112"/>
                  <a:pt x="250" y="112"/>
                  <a:pt x="251" y="111"/>
                </a:cubicBezTo>
                <a:cubicBezTo>
                  <a:pt x="251" y="112"/>
                  <a:pt x="251" y="112"/>
                  <a:pt x="251" y="112"/>
                </a:cubicBezTo>
                <a:cubicBezTo>
                  <a:pt x="251" y="112"/>
                  <a:pt x="252" y="112"/>
                  <a:pt x="252" y="112"/>
                </a:cubicBezTo>
                <a:cubicBezTo>
                  <a:pt x="252" y="112"/>
                  <a:pt x="252" y="112"/>
                  <a:pt x="253" y="113"/>
                </a:cubicBezTo>
                <a:cubicBezTo>
                  <a:pt x="253" y="113"/>
                  <a:pt x="253" y="112"/>
                  <a:pt x="253" y="113"/>
                </a:cubicBezTo>
                <a:cubicBezTo>
                  <a:pt x="253" y="113"/>
                  <a:pt x="254" y="113"/>
                  <a:pt x="254" y="113"/>
                </a:cubicBezTo>
                <a:cubicBezTo>
                  <a:pt x="256" y="113"/>
                  <a:pt x="256" y="111"/>
                  <a:pt x="256" y="107"/>
                </a:cubicBezTo>
                <a:cubicBezTo>
                  <a:pt x="256" y="105"/>
                  <a:pt x="256" y="104"/>
                  <a:pt x="256" y="102"/>
                </a:cubicBezTo>
                <a:cubicBezTo>
                  <a:pt x="257" y="98"/>
                  <a:pt x="258" y="92"/>
                  <a:pt x="259" y="86"/>
                </a:cubicBezTo>
                <a:cubicBezTo>
                  <a:pt x="261" y="77"/>
                  <a:pt x="263" y="71"/>
                  <a:pt x="265" y="67"/>
                </a:cubicBezTo>
                <a:cubicBezTo>
                  <a:pt x="267" y="63"/>
                  <a:pt x="268" y="60"/>
                  <a:pt x="267" y="60"/>
                </a:cubicBezTo>
                <a:cubicBezTo>
                  <a:pt x="267" y="60"/>
                  <a:pt x="266" y="62"/>
                  <a:pt x="263" y="66"/>
                </a:cubicBezTo>
                <a:close/>
                <a:moveTo>
                  <a:pt x="3" y="38"/>
                </a:moveTo>
                <a:cubicBezTo>
                  <a:pt x="3" y="38"/>
                  <a:pt x="2" y="38"/>
                  <a:pt x="2" y="39"/>
                </a:cubicBezTo>
                <a:cubicBezTo>
                  <a:pt x="3" y="37"/>
                  <a:pt x="3" y="35"/>
                  <a:pt x="4" y="34"/>
                </a:cubicBezTo>
                <a:cubicBezTo>
                  <a:pt x="4" y="33"/>
                  <a:pt x="4" y="33"/>
                  <a:pt x="4" y="32"/>
                </a:cubicBezTo>
                <a:cubicBezTo>
                  <a:pt x="4" y="34"/>
                  <a:pt x="3" y="36"/>
                  <a:pt x="3" y="38"/>
                </a:cubicBezTo>
                <a:close/>
                <a:moveTo>
                  <a:pt x="17" y="28"/>
                </a:moveTo>
                <a:cubicBezTo>
                  <a:pt x="17" y="27"/>
                  <a:pt x="17" y="26"/>
                  <a:pt x="17" y="25"/>
                </a:cubicBezTo>
                <a:cubicBezTo>
                  <a:pt x="18" y="25"/>
                  <a:pt x="18" y="25"/>
                  <a:pt x="18" y="26"/>
                </a:cubicBezTo>
                <a:cubicBezTo>
                  <a:pt x="18" y="26"/>
                  <a:pt x="17" y="27"/>
                  <a:pt x="17" y="28"/>
                </a:cubicBezTo>
                <a:close/>
                <a:moveTo>
                  <a:pt x="19" y="37"/>
                </a:moveTo>
                <a:cubicBezTo>
                  <a:pt x="19" y="37"/>
                  <a:pt x="19" y="36"/>
                  <a:pt x="19" y="36"/>
                </a:cubicBezTo>
                <a:cubicBezTo>
                  <a:pt x="19" y="34"/>
                  <a:pt x="19" y="33"/>
                  <a:pt x="20" y="31"/>
                </a:cubicBezTo>
                <a:cubicBezTo>
                  <a:pt x="20" y="32"/>
                  <a:pt x="20" y="33"/>
                  <a:pt x="20" y="33"/>
                </a:cubicBezTo>
                <a:cubicBezTo>
                  <a:pt x="20" y="33"/>
                  <a:pt x="20" y="33"/>
                  <a:pt x="20" y="34"/>
                </a:cubicBezTo>
                <a:cubicBezTo>
                  <a:pt x="20" y="35"/>
                  <a:pt x="19" y="36"/>
                  <a:pt x="19" y="37"/>
                </a:cubicBezTo>
                <a:close/>
                <a:moveTo>
                  <a:pt x="33" y="26"/>
                </a:moveTo>
                <a:cubicBezTo>
                  <a:pt x="33" y="23"/>
                  <a:pt x="34" y="22"/>
                  <a:pt x="34" y="21"/>
                </a:cubicBezTo>
                <a:cubicBezTo>
                  <a:pt x="35" y="22"/>
                  <a:pt x="35" y="24"/>
                  <a:pt x="36" y="25"/>
                </a:cubicBezTo>
                <a:cubicBezTo>
                  <a:pt x="35" y="25"/>
                  <a:pt x="34" y="26"/>
                  <a:pt x="32" y="29"/>
                </a:cubicBezTo>
                <a:cubicBezTo>
                  <a:pt x="32" y="28"/>
                  <a:pt x="33" y="26"/>
                  <a:pt x="33" y="26"/>
                </a:cubicBezTo>
                <a:close/>
                <a:moveTo>
                  <a:pt x="33" y="33"/>
                </a:moveTo>
                <a:cubicBezTo>
                  <a:pt x="33" y="33"/>
                  <a:pt x="32" y="33"/>
                  <a:pt x="32" y="32"/>
                </a:cubicBezTo>
                <a:cubicBezTo>
                  <a:pt x="33" y="32"/>
                  <a:pt x="33" y="31"/>
                  <a:pt x="34" y="30"/>
                </a:cubicBezTo>
                <a:cubicBezTo>
                  <a:pt x="35" y="27"/>
                  <a:pt x="36" y="26"/>
                  <a:pt x="36" y="25"/>
                </a:cubicBezTo>
                <a:cubicBezTo>
                  <a:pt x="36" y="26"/>
                  <a:pt x="36" y="26"/>
                  <a:pt x="36" y="26"/>
                </a:cubicBezTo>
                <a:cubicBezTo>
                  <a:pt x="36" y="26"/>
                  <a:pt x="36" y="27"/>
                  <a:pt x="36" y="27"/>
                </a:cubicBezTo>
                <a:cubicBezTo>
                  <a:pt x="35" y="29"/>
                  <a:pt x="34" y="31"/>
                  <a:pt x="33" y="33"/>
                </a:cubicBezTo>
                <a:close/>
                <a:moveTo>
                  <a:pt x="35" y="40"/>
                </a:moveTo>
                <a:cubicBezTo>
                  <a:pt x="35" y="39"/>
                  <a:pt x="35" y="39"/>
                  <a:pt x="35" y="38"/>
                </a:cubicBezTo>
                <a:cubicBezTo>
                  <a:pt x="35" y="38"/>
                  <a:pt x="35" y="38"/>
                  <a:pt x="35" y="37"/>
                </a:cubicBezTo>
                <a:cubicBezTo>
                  <a:pt x="35" y="38"/>
                  <a:pt x="36" y="38"/>
                  <a:pt x="36" y="39"/>
                </a:cubicBezTo>
                <a:cubicBezTo>
                  <a:pt x="36" y="39"/>
                  <a:pt x="35" y="40"/>
                  <a:pt x="35" y="40"/>
                </a:cubicBezTo>
                <a:close/>
                <a:moveTo>
                  <a:pt x="37" y="36"/>
                </a:moveTo>
                <a:cubicBezTo>
                  <a:pt x="37" y="36"/>
                  <a:pt x="36" y="35"/>
                  <a:pt x="36" y="35"/>
                </a:cubicBezTo>
                <a:cubicBezTo>
                  <a:pt x="36" y="35"/>
                  <a:pt x="36" y="34"/>
                  <a:pt x="36" y="34"/>
                </a:cubicBezTo>
                <a:cubicBezTo>
                  <a:pt x="37" y="34"/>
                  <a:pt x="37" y="33"/>
                  <a:pt x="37" y="32"/>
                </a:cubicBezTo>
                <a:cubicBezTo>
                  <a:pt x="37" y="33"/>
                  <a:pt x="38" y="33"/>
                  <a:pt x="38" y="33"/>
                </a:cubicBezTo>
                <a:cubicBezTo>
                  <a:pt x="38" y="34"/>
                  <a:pt x="38" y="34"/>
                  <a:pt x="38" y="35"/>
                </a:cubicBezTo>
                <a:cubicBezTo>
                  <a:pt x="38" y="35"/>
                  <a:pt x="38" y="36"/>
                  <a:pt x="37" y="36"/>
                </a:cubicBezTo>
                <a:close/>
                <a:moveTo>
                  <a:pt x="40" y="28"/>
                </a:moveTo>
                <a:cubicBezTo>
                  <a:pt x="39" y="28"/>
                  <a:pt x="39" y="28"/>
                  <a:pt x="39" y="28"/>
                </a:cubicBezTo>
                <a:cubicBezTo>
                  <a:pt x="39" y="28"/>
                  <a:pt x="39" y="28"/>
                  <a:pt x="39" y="28"/>
                </a:cubicBezTo>
                <a:cubicBezTo>
                  <a:pt x="39" y="27"/>
                  <a:pt x="40" y="26"/>
                  <a:pt x="40" y="25"/>
                </a:cubicBezTo>
                <a:cubicBezTo>
                  <a:pt x="40" y="26"/>
                  <a:pt x="40" y="27"/>
                  <a:pt x="40" y="28"/>
                </a:cubicBezTo>
                <a:close/>
                <a:moveTo>
                  <a:pt x="43" y="26"/>
                </a:moveTo>
                <a:cubicBezTo>
                  <a:pt x="43" y="27"/>
                  <a:pt x="43" y="27"/>
                  <a:pt x="44" y="28"/>
                </a:cubicBezTo>
                <a:cubicBezTo>
                  <a:pt x="43" y="28"/>
                  <a:pt x="43" y="28"/>
                  <a:pt x="43" y="29"/>
                </a:cubicBezTo>
                <a:cubicBezTo>
                  <a:pt x="43" y="28"/>
                  <a:pt x="43" y="27"/>
                  <a:pt x="43" y="26"/>
                </a:cubicBezTo>
                <a:close/>
                <a:moveTo>
                  <a:pt x="42" y="37"/>
                </a:moveTo>
                <a:cubicBezTo>
                  <a:pt x="42" y="37"/>
                  <a:pt x="42" y="36"/>
                  <a:pt x="42" y="36"/>
                </a:cubicBezTo>
                <a:cubicBezTo>
                  <a:pt x="43" y="37"/>
                  <a:pt x="43" y="39"/>
                  <a:pt x="43" y="40"/>
                </a:cubicBezTo>
                <a:cubicBezTo>
                  <a:pt x="43" y="39"/>
                  <a:pt x="42" y="38"/>
                  <a:pt x="42" y="37"/>
                </a:cubicBezTo>
                <a:close/>
                <a:moveTo>
                  <a:pt x="44" y="36"/>
                </a:moveTo>
                <a:cubicBezTo>
                  <a:pt x="44" y="35"/>
                  <a:pt x="44" y="34"/>
                  <a:pt x="43" y="34"/>
                </a:cubicBezTo>
                <a:cubicBezTo>
                  <a:pt x="43" y="33"/>
                  <a:pt x="43" y="33"/>
                  <a:pt x="42" y="33"/>
                </a:cubicBezTo>
                <a:cubicBezTo>
                  <a:pt x="42" y="32"/>
                  <a:pt x="42" y="32"/>
                  <a:pt x="42" y="32"/>
                </a:cubicBezTo>
                <a:cubicBezTo>
                  <a:pt x="43" y="31"/>
                  <a:pt x="44" y="30"/>
                  <a:pt x="44" y="29"/>
                </a:cubicBezTo>
                <a:cubicBezTo>
                  <a:pt x="44" y="30"/>
                  <a:pt x="45" y="31"/>
                  <a:pt x="45" y="33"/>
                </a:cubicBezTo>
                <a:cubicBezTo>
                  <a:pt x="45" y="34"/>
                  <a:pt x="45" y="35"/>
                  <a:pt x="44" y="36"/>
                </a:cubicBezTo>
                <a:close/>
                <a:moveTo>
                  <a:pt x="49" y="33"/>
                </a:moveTo>
                <a:cubicBezTo>
                  <a:pt x="49" y="34"/>
                  <a:pt x="49" y="34"/>
                  <a:pt x="49" y="35"/>
                </a:cubicBezTo>
                <a:cubicBezTo>
                  <a:pt x="49" y="34"/>
                  <a:pt x="49" y="34"/>
                  <a:pt x="48" y="33"/>
                </a:cubicBezTo>
                <a:cubicBezTo>
                  <a:pt x="49" y="30"/>
                  <a:pt x="49" y="28"/>
                  <a:pt x="49" y="25"/>
                </a:cubicBezTo>
                <a:cubicBezTo>
                  <a:pt x="50" y="26"/>
                  <a:pt x="50" y="28"/>
                  <a:pt x="50" y="29"/>
                </a:cubicBezTo>
                <a:cubicBezTo>
                  <a:pt x="50" y="30"/>
                  <a:pt x="50" y="32"/>
                  <a:pt x="49" y="33"/>
                </a:cubicBezTo>
                <a:close/>
                <a:moveTo>
                  <a:pt x="61" y="34"/>
                </a:moveTo>
                <a:cubicBezTo>
                  <a:pt x="61" y="33"/>
                  <a:pt x="61" y="33"/>
                  <a:pt x="60" y="33"/>
                </a:cubicBezTo>
                <a:cubicBezTo>
                  <a:pt x="60" y="32"/>
                  <a:pt x="60" y="32"/>
                  <a:pt x="59" y="32"/>
                </a:cubicBezTo>
                <a:cubicBezTo>
                  <a:pt x="59" y="30"/>
                  <a:pt x="59" y="29"/>
                  <a:pt x="59" y="27"/>
                </a:cubicBezTo>
                <a:cubicBezTo>
                  <a:pt x="60" y="29"/>
                  <a:pt x="61" y="31"/>
                  <a:pt x="61" y="34"/>
                </a:cubicBezTo>
                <a:close/>
                <a:moveTo>
                  <a:pt x="62" y="42"/>
                </a:moveTo>
                <a:cubicBezTo>
                  <a:pt x="62" y="43"/>
                  <a:pt x="62" y="44"/>
                  <a:pt x="62" y="46"/>
                </a:cubicBezTo>
                <a:cubicBezTo>
                  <a:pt x="61" y="44"/>
                  <a:pt x="60" y="43"/>
                  <a:pt x="60" y="42"/>
                </a:cubicBezTo>
                <a:cubicBezTo>
                  <a:pt x="59" y="42"/>
                  <a:pt x="59" y="41"/>
                  <a:pt x="59" y="40"/>
                </a:cubicBezTo>
                <a:cubicBezTo>
                  <a:pt x="59" y="39"/>
                  <a:pt x="59" y="37"/>
                  <a:pt x="59" y="36"/>
                </a:cubicBezTo>
                <a:cubicBezTo>
                  <a:pt x="59" y="35"/>
                  <a:pt x="59" y="35"/>
                  <a:pt x="59" y="34"/>
                </a:cubicBezTo>
                <a:cubicBezTo>
                  <a:pt x="60" y="36"/>
                  <a:pt x="61" y="37"/>
                  <a:pt x="62" y="39"/>
                </a:cubicBezTo>
                <a:cubicBezTo>
                  <a:pt x="62" y="40"/>
                  <a:pt x="62" y="40"/>
                  <a:pt x="62" y="40"/>
                </a:cubicBezTo>
                <a:cubicBezTo>
                  <a:pt x="62" y="40"/>
                  <a:pt x="62" y="40"/>
                  <a:pt x="62" y="40"/>
                </a:cubicBezTo>
                <a:cubicBezTo>
                  <a:pt x="62" y="40"/>
                  <a:pt x="62" y="41"/>
                  <a:pt x="62" y="41"/>
                </a:cubicBezTo>
                <a:cubicBezTo>
                  <a:pt x="62" y="41"/>
                  <a:pt x="62" y="42"/>
                  <a:pt x="62" y="42"/>
                </a:cubicBezTo>
                <a:close/>
                <a:moveTo>
                  <a:pt x="68" y="35"/>
                </a:moveTo>
                <a:cubicBezTo>
                  <a:pt x="67" y="37"/>
                  <a:pt x="67" y="39"/>
                  <a:pt x="67" y="41"/>
                </a:cubicBezTo>
                <a:cubicBezTo>
                  <a:pt x="67" y="41"/>
                  <a:pt x="67" y="41"/>
                  <a:pt x="67" y="41"/>
                </a:cubicBezTo>
                <a:cubicBezTo>
                  <a:pt x="67" y="41"/>
                  <a:pt x="67" y="40"/>
                  <a:pt x="67" y="40"/>
                </a:cubicBezTo>
                <a:cubicBezTo>
                  <a:pt x="67" y="36"/>
                  <a:pt x="67" y="32"/>
                  <a:pt x="68" y="29"/>
                </a:cubicBezTo>
                <a:cubicBezTo>
                  <a:pt x="68" y="30"/>
                  <a:pt x="68" y="31"/>
                  <a:pt x="68" y="32"/>
                </a:cubicBezTo>
                <a:cubicBezTo>
                  <a:pt x="68" y="33"/>
                  <a:pt x="68" y="34"/>
                  <a:pt x="68" y="35"/>
                </a:cubicBezTo>
                <a:close/>
                <a:moveTo>
                  <a:pt x="73" y="44"/>
                </a:moveTo>
                <a:cubicBezTo>
                  <a:pt x="73" y="39"/>
                  <a:pt x="73" y="35"/>
                  <a:pt x="72" y="32"/>
                </a:cubicBezTo>
                <a:cubicBezTo>
                  <a:pt x="72" y="29"/>
                  <a:pt x="73" y="26"/>
                  <a:pt x="73" y="24"/>
                </a:cubicBezTo>
                <a:cubicBezTo>
                  <a:pt x="74" y="28"/>
                  <a:pt x="74" y="34"/>
                  <a:pt x="74" y="42"/>
                </a:cubicBezTo>
                <a:cubicBezTo>
                  <a:pt x="74" y="42"/>
                  <a:pt x="74" y="43"/>
                  <a:pt x="73" y="44"/>
                </a:cubicBezTo>
                <a:close/>
                <a:moveTo>
                  <a:pt x="81" y="33"/>
                </a:moveTo>
                <a:cubicBezTo>
                  <a:pt x="81" y="33"/>
                  <a:pt x="81" y="33"/>
                  <a:pt x="81" y="33"/>
                </a:cubicBezTo>
                <a:cubicBezTo>
                  <a:pt x="80" y="33"/>
                  <a:pt x="81" y="33"/>
                  <a:pt x="81" y="33"/>
                </a:cubicBezTo>
                <a:cubicBezTo>
                  <a:pt x="80" y="36"/>
                  <a:pt x="80" y="40"/>
                  <a:pt x="79" y="44"/>
                </a:cubicBezTo>
                <a:cubicBezTo>
                  <a:pt x="79" y="44"/>
                  <a:pt x="78" y="44"/>
                  <a:pt x="78" y="44"/>
                </a:cubicBezTo>
                <a:cubicBezTo>
                  <a:pt x="78" y="43"/>
                  <a:pt x="78" y="43"/>
                  <a:pt x="78" y="43"/>
                </a:cubicBezTo>
                <a:cubicBezTo>
                  <a:pt x="78" y="42"/>
                  <a:pt x="78" y="41"/>
                  <a:pt x="78" y="40"/>
                </a:cubicBezTo>
                <a:cubicBezTo>
                  <a:pt x="79" y="37"/>
                  <a:pt x="80" y="35"/>
                  <a:pt x="80" y="32"/>
                </a:cubicBezTo>
                <a:cubicBezTo>
                  <a:pt x="80" y="31"/>
                  <a:pt x="80" y="29"/>
                  <a:pt x="81" y="28"/>
                </a:cubicBezTo>
                <a:cubicBezTo>
                  <a:pt x="81" y="29"/>
                  <a:pt x="81" y="29"/>
                  <a:pt x="81" y="29"/>
                </a:cubicBezTo>
                <a:cubicBezTo>
                  <a:pt x="81" y="30"/>
                  <a:pt x="81" y="31"/>
                  <a:pt x="81" y="31"/>
                </a:cubicBezTo>
                <a:cubicBezTo>
                  <a:pt x="81" y="32"/>
                  <a:pt x="81" y="32"/>
                  <a:pt x="81" y="33"/>
                </a:cubicBezTo>
                <a:close/>
                <a:moveTo>
                  <a:pt x="113" y="53"/>
                </a:moveTo>
                <a:cubicBezTo>
                  <a:pt x="113" y="54"/>
                  <a:pt x="113" y="54"/>
                  <a:pt x="113" y="54"/>
                </a:cubicBezTo>
                <a:cubicBezTo>
                  <a:pt x="112" y="55"/>
                  <a:pt x="112" y="56"/>
                  <a:pt x="111" y="57"/>
                </a:cubicBezTo>
                <a:cubicBezTo>
                  <a:pt x="111" y="57"/>
                  <a:pt x="111" y="58"/>
                  <a:pt x="111" y="58"/>
                </a:cubicBezTo>
                <a:cubicBezTo>
                  <a:pt x="110" y="57"/>
                  <a:pt x="110" y="56"/>
                  <a:pt x="110" y="55"/>
                </a:cubicBezTo>
                <a:cubicBezTo>
                  <a:pt x="111" y="54"/>
                  <a:pt x="112" y="53"/>
                  <a:pt x="113" y="52"/>
                </a:cubicBezTo>
                <a:cubicBezTo>
                  <a:pt x="113" y="53"/>
                  <a:pt x="113" y="53"/>
                  <a:pt x="113" y="53"/>
                </a:cubicBezTo>
                <a:close/>
                <a:moveTo>
                  <a:pt x="113" y="44"/>
                </a:moveTo>
                <a:cubicBezTo>
                  <a:pt x="112" y="45"/>
                  <a:pt x="111" y="46"/>
                  <a:pt x="111" y="47"/>
                </a:cubicBezTo>
                <a:cubicBezTo>
                  <a:pt x="111" y="43"/>
                  <a:pt x="111" y="39"/>
                  <a:pt x="111" y="37"/>
                </a:cubicBezTo>
                <a:cubicBezTo>
                  <a:pt x="111" y="37"/>
                  <a:pt x="111" y="38"/>
                  <a:pt x="112" y="38"/>
                </a:cubicBezTo>
                <a:cubicBezTo>
                  <a:pt x="112" y="39"/>
                  <a:pt x="112" y="39"/>
                  <a:pt x="113" y="40"/>
                </a:cubicBezTo>
                <a:cubicBezTo>
                  <a:pt x="113" y="41"/>
                  <a:pt x="113" y="43"/>
                  <a:pt x="113" y="44"/>
                </a:cubicBezTo>
                <a:close/>
                <a:moveTo>
                  <a:pt x="127" y="47"/>
                </a:moveTo>
                <a:cubicBezTo>
                  <a:pt x="127" y="48"/>
                  <a:pt x="126" y="49"/>
                  <a:pt x="126" y="50"/>
                </a:cubicBezTo>
                <a:cubicBezTo>
                  <a:pt x="126" y="49"/>
                  <a:pt x="126" y="49"/>
                  <a:pt x="126" y="48"/>
                </a:cubicBezTo>
                <a:cubicBezTo>
                  <a:pt x="126" y="47"/>
                  <a:pt x="127" y="46"/>
                  <a:pt x="127" y="45"/>
                </a:cubicBezTo>
                <a:cubicBezTo>
                  <a:pt x="127" y="46"/>
                  <a:pt x="127" y="46"/>
                  <a:pt x="127" y="47"/>
                </a:cubicBezTo>
                <a:close/>
                <a:moveTo>
                  <a:pt x="132" y="51"/>
                </a:moveTo>
                <a:cubicBezTo>
                  <a:pt x="132" y="51"/>
                  <a:pt x="131" y="51"/>
                  <a:pt x="131" y="51"/>
                </a:cubicBezTo>
                <a:cubicBezTo>
                  <a:pt x="132" y="50"/>
                  <a:pt x="132" y="49"/>
                  <a:pt x="132" y="48"/>
                </a:cubicBezTo>
                <a:cubicBezTo>
                  <a:pt x="134" y="45"/>
                  <a:pt x="135" y="44"/>
                  <a:pt x="135" y="44"/>
                </a:cubicBezTo>
                <a:cubicBezTo>
                  <a:pt x="135" y="44"/>
                  <a:pt x="133" y="45"/>
                  <a:pt x="131" y="47"/>
                </a:cubicBezTo>
                <a:cubicBezTo>
                  <a:pt x="131" y="46"/>
                  <a:pt x="131" y="45"/>
                  <a:pt x="132" y="44"/>
                </a:cubicBezTo>
                <a:cubicBezTo>
                  <a:pt x="132" y="41"/>
                  <a:pt x="133" y="40"/>
                  <a:pt x="133" y="39"/>
                </a:cubicBezTo>
                <a:cubicBezTo>
                  <a:pt x="134" y="41"/>
                  <a:pt x="134" y="42"/>
                  <a:pt x="135" y="44"/>
                </a:cubicBezTo>
                <a:cubicBezTo>
                  <a:pt x="135" y="45"/>
                  <a:pt x="135" y="45"/>
                  <a:pt x="136" y="46"/>
                </a:cubicBezTo>
                <a:cubicBezTo>
                  <a:pt x="134" y="47"/>
                  <a:pt x="133" y="49"/>
                  <a:pt x="132" y="51"/>
                </a:cubicBezTo>
                <a:close/>
                <a:moveTo>
                  <a:pt x="135" y="53"/>
                </a:moveTo>
                <a:cubicBezTo>
                  <a:pt x="136" y="52"/>
                  <a:pt x="136" y="52"/>
                  <a:pt x="137" y="51"/>
                </a:cubicBezTo>
                <a:cubicBezTo>
                  <a:pt x="137" y="51"/>
                  <a:pt x="137" y="51"/>
                  <a:pt x="137" y="51"/>
                </a:cubicBezTo>
                <a:cubicBezTo>
                  <a:pt x="137" y="52"/>
                  <a:pt x="136" y="52"/>
                  <a:pt x="135" y="53"/>
                </a:cubicBezTo>
                <a:close/>
                <a:moveTo>
                  <a:pt x="137" y="55"/>
                </a:moveTo>
                <a:cubicBezTo>
                  <a:pt x="137" y="55"/>
                  <a:pt x="136" y="55"/>
                  <a:pt x="136" y="54"/>
                </a:cubicBezTo>
                <a:cubicBezTo>
                  <a:pt x="137" y="54"/>
                  <a:pt x="137" y="53"/>
                  <a:pt x="137" y="52"/>
                </a:cubicBezTo>
                <a:cubicBezTo>
                  <a:pt x="138" y="53"/>
                  <a:pt x="138" y="53"/>
                  <a:pt x="138" y="54"/>
                </a:cubicBezTo>
                <a:cubicBezTo>
                  <a:pt x="138" y="54"/>
                  <a:pt x="137" y="55"/>
                  <a:pt x="137" y="55"/>
                </a:cubicBezTo>
                <a:close/>
                <a:moveTo>
                  <a:pt x="140" y="47"/>
                </a:moveTo>
                <a:cubicBezTo>
                  <a:pt x="139" y="47"/>
                  <a:pt x="139" y="47"/>
                  <a:pt x="138" y="47"/>
                </a:cubicBezTo>
                <a:cubicBezTo>
                  <a:pt x="138" y="47"/>
                  <a:pt x="138" y="47"/>
                  <a:pt x="138" y="47"/>
                </a:cubicBezTo>
                <a:cubicBezTo>
                  <a:pt x="139" y="45"/>
                  <a:pt x="140" y="44"/>
                  <a:pt x="140" y="43"/>
                </a:cubicBezTo>
                <a:cubicBezTo>
                  <a:pt x="140" y="44"/>
                  <a:pt x="140" y="45"/>
                  <a:pt x="140" y="47"/>
                </a:cubicBezTo>
                <a:close/>
                <a:moveTo>
                  <a:pt x="143" y="45"/>
                </a:moveTo>
                <a:cubicBezTo>
                  <a:pt x="143" y="45"/>
                  <a:pt x="143" y="44"/>
                  <a:pt x="143" y="44"/>
                </a:cubicBezTo>
                <a:cubicBezTo>
                  <a:pt x="143" y="45"/>
                  <a:pt x="144" y="46"/>
                  <a:pt x="144" y="47"/>
                </a:cubicBezTo>
                <a:cubicBezTo>
                  <a:pt x="144" y="47"/>
                  <a:pt x="143" y="47"/>
                  <a:pt x="143" y="48"/>
                </a:cubicBezTo>
                <a:cubicBezTo>
                  <a:pt x="143" y="47"/>
                  <a:pt x="143" y="46"/>
                  <a:pt x="143" y="45"/>
                </a:cubicBezTo>
                <a:close/>
                <a:moveTo>
                  <a:pt x="142" y="57"/>
                </a:moveTo>
                <a:cubicBezTo>
                  <a:pt x="143" y="57"/>
                  <a:pt x="143" y="57"/>
                  <a:pt x="143" y="56"/>
                </a:cubicBezTo>
                <a:cubicBezTo>
                  <a:pt x="143" y="58"/>
                  <a:pt x="143" y="59"/>
                  <a:pt x="144" y="60"/>
                </a:cubicBezTo>
                <a:cubicBezTo>
                  <a:pt x="143" y="59"/>
                  <a:pt x="143" y="58"/>
                  <a:pt x="142" y="57"/>
                </a:cubicBezTo>
                <a:close/>
                <a:moveTo>
                  <a:pt x="143" y="52"/>
                </a:moveTo>
                <a:cubicBezTo>
                  <a:pt x="143" y="52"/>
                  <a:pt x="143" y="52"/>
                  <a:pt x="142" y="51"/>
                </a:cubicBezTo>
                <a:cubicBezTo>
                  <a:pt x="143" y="50"/>
                  <a:pt x="144" y="49"/>
                  <a:pt x="144" y="48"/>
                </a:cubicBezTo>
                <a:cubicBezTo>
                  <a:pt x="145" y="49"/>
                  <a:pt x="145" y="50"/>
                  <a:pt x="146" y="51"/>
                </a:cubicBezTo>
                <a:cubicBezTo>
                  <a:pt x="145" y="52"/>
                  <a:pt x="144" y="52"/>
                  <a:pt x="143" y="52"/>
                </a:cubicBezTo>
                <a:close/>
                <a:moveTo>
                  <a:pt x="150" y="53"/>
                </a:moveTo>
                <a:cubicBezTo>
                  <a:pt x="150" y="53"/>
                  <a:pt x="150" y="54"/>
                  <a:pt x="150" y="55"/>
                </a:cubicBezTo>
                <a:cubicBezTo>
                  <a:pt x="150" y="54"/>
                  <a:pt x="150" y="53"/>
                  <a:pt x="149" y="52"/>
                </a:cubicBezTo>
                <a:cubicBezTo>
                  <a:pt x="149" y="52"/>
                  <a:pt x="150" y="52"/>
                  <a:pt x="150" y="52"/>
                </a:cubicBezTo>
                <a:cubicBezTo>
                  <a:pt x="150" y="52"/>
                  <a:pt x="150" y="52"/>
                  <a:pt x="151" y="52"/>
                </a:cubicBezTo>
                <a:cubicBezTo>
                  <a:pt x="151" y="52"/>
                  <a:pt x="151" y="52"/>
                  <a:pt x="150" y="53"/>
                </a:cubicBezTo>
                <a:close/>
                <a:moveTo>
                  <a:pt x="151" y="50"/>
                </a:moveTo>
                <a:cubicBezTo>
                  <a:pt x="150" y="50"/>
                  <a:pt x="150" y="50"/>
                  <a:pt x="149" y="50"/>
                </a:cubicBezTo>
                <a:cubicBezTo>
                  <a:pt x="149" y="50"/>
                  <a:pt x="149" y="50"/>
                  <a:pt x="149" y="50"/>
                </a:cubicBezTo>
                <a:cubicBezTo>
                  <a:pt x="150" y="47"/>
                  <a:pt x="150" y="44"/>
                  <a:pt x="150" y="42"/>
                </a:cubicBezTo>
                <a:cubicBezTo>
                  <a:pt x="150" y="43"/>
                  <a:pt x="150" y="43"/>
                  <a:pt x="150" y="43"/>
                </a:cubicBezTo>
                <a:cubicBezTo>
                  <a:pt x="151" y="44"/>
                  <a:pt x="151" y="45"/>
                  <a:pt x="151" y="45"/>
                </a:cubicBezTo>
                <a:cubicBezTo>
                  <a:pt x="151" y="47"/>
                  <a:pt x="151" y="48"/>
                  <a:pt x="151" y="50"/>
                </a:cubicBezTo>
                <a:close/>
                <a:moveTo>
                  <a:pt x="164" y="54"/>
                </a:moveTo>
                <a:cubicBezTo>
                  <a:pt x="163" y="53"/>
                  <a:pt x="163" y="53"/>
                  <a:pt x="162" y="52"/>
                </a:cubicBezTo>
                <a:cubicBezTo>
                  <a:pt x="162" y="52"/>
                  <a:pt x="162" y="52"/>
                  <a:pt x="161" y="51"/>
                </a:cubicBezTo>
                <a:cubicBezTo>
                  <a:pt x="161" y="50"/>
                  <a:pt x="161" y="48"/>
                  <a:pt x="161" y="46"/>
                </a:cubicBezTo>
                <a:cubicBezTo>
                  <a:pt x="162" y="48"/>
                  <a:pt x="163" y="51"/>
                  <a:pt x="164" y="54"/>
                </a:cubicBezTo>
                <a:close/>
                <a:moveTo>
                  <a:pt x="161" y="58"/>
                </a:moveTo>
                <a:cubicBezTo>
                  <a:pt x="161" y="57"/>
                  <a:pt x="161" y="56"/>
                  <a:pt x="161" y="55"/>
                </a:cubicBezTo>
                <a:cubicBezTo>
                  <a:pt x="161" y="55"/>
                  <a:pt x="161" y="54"/>
                  <a:pt x="161" y="54"/>
                </a:cubicBezTo>
                <a:cubicBezTo>
                  <a:pt x="162" y="54"/>
                  <a:pt x="162" y="55"/>
                  <a:pt x="162" y="56"/>
                </a:cubicBezTo>
                <a:cubicBezTo>
                  <a:pt x="162" y="57"/>
                  <a:pt x="161" y="57"/>
                  <a:pt x="161" y="58"/>
                </a:cubicBezTo>
                <a:close/>
                <a:moveTo>
                  <a:pt x="164" y="67"/>
                </a:moveTo>
                <a:cubicBezTo>
                  <a:pt x="164" y="68"/>
                  <a:pt x="164" y="69"/>
                  <a:pt x="163" y="70"/>
                </a:cubicBezTo>
                <a:cubicBezTo>
                  <a:pt x="163" y="69"/>
                  <a:pt x="163" y="68"/>
                  <a:pt x="163" y="67"/>
                </a:cubicBezTo>
                <a:cubicBezTo>
                  <a:pt x="163" y="66"/>
                  <a:pt x="162" y="65"/>
                  <a:pt x="162" y="64"/>
                </a:cubicBezTo>
                <a:cubicBezTo>
                  <a:pt x="162" y="64"/>
                  <a:pt x="162" y="64"/>
                  <a:pt x="163" y="63"/>
                </a:cubicBezTo>
                <a:cubicBezTo>
                  <a:pt x="163" y="62"/>
                  <a:pt x="164" y="61"/>
                  <a:pt x="164" y="60"/>
                </a:cubicBezTo>
                <a:cubicBezTo>
                  <a:pt x="165" y="59"/>
                  <a:pt x="165" y="59"/>
                  <a:pt x="165" y="59"/>
                </a:cubicBezTo>
                <a:cubicBezTo>
                  <a:pt x="165" y="59"/>
                  <a:pt x="165" y="60"/>
                  <a:pt x="165" y="60"/>
                </a:cubicBezTo>
                <a:cubicBezTo>
                  <a:pt x="165" y="61"/>
                  <a:pt x="165" y="62"/>
                  <a:pt x="166" y="64"/>
                </a:cubicBezTo>
                <a:cubicBezTo>
                  <a:pt x="166" y="64"/>
                  <a:pt x="166" y="65"/>
                  <a:pt x="166" y="65"/>
                </a:cubicBezTo>
                <a:cubicBezTo>
                  <a:pt x="165" y="66"/>
                  <a:pt x="165" y="66"/>
                  <a:pt x="164" y="67"/>
                </a:cubicBezTo>
                <a:close/>
                <a:moveTo>
                  <a:pt x="169" y="57"/>
                </a:moveTo>
                <a:cubicBezTo>
                  <a:pt x="169" y="58"/>
                  <a:pt x="169" y="59"/>
                  <a:pt x="169" y="60"/>
                </a:cubicBezTo>
                <a:cubicBezTo>
                  <a:pt x="168" y="59"/>
                  <a:pt x="168" y="58"/>
                  <a:pt x="168" y="57"/>
                </a:cubicBezTo>
                <a:cubicBezTo>
                  <a:pt x="169" y="57"/>
                  <a:pt x="169" y="56"/>
                  <a:pt x="170" y="56"/>
                </a:cubicBezTo>
                <a:cubicBezTo>
                  <a:pt x="170" y="56"/>
                  <a:pt x="169" y="57"/>
                  <a:pt x="169" y="57"/>
                </a:cubicBezTo>
                <a:close/>
                <a:moveTo>
                  <a:pt x="170" y="53"/>
                </a:moveTo>
                <a:cubicBezTo>
                  <a:pt x="170" y="54"/>
                  <a:pt x="169" y="54"/>
                  <a:pt x="169" y="54"/>
                </a:cubicBezTo>
                <a:cubicBezTo>
                  <a:pt x="168" y="54"/>
                  <a:pt x="168" y="54"/>
                  <a:pt x="167" y="55"/>
                </a:cubicBezTo>
                <a:cubicBezTo>
                  <a:pt x="169" y="52"/>
                  <a:pt x="171" y="50"/>
                  <a:pt x="172" y="49"/>
                </a:cubicBezTo>
                <a:cubicBezTo>
                  <a:pt x="171" y="50"/>
                  <a:pt x="171" y="52"/>
                  <a:pt x="170" y="53"/>
                </a:cubicBezTo>
                <a:close/>
                <a:moveTo>
                  <a:pt x="180" y="61"/>
                </a:moveTo>
                <a:cubicBezTo>
                  <a:pt x="180" y="61"/>
                  <a:pt x="180" y="60"/>
                  <a:pt x="180" y="59"/>
                </a:cubicBezTo>
                <a:cubicBezTo>
                  <a:pt x="180" y="59"/>
                  <a:pt x="180" y="58"/>
                  <a:pt x="180" y="58"/>
                </a:cubicBezTo>
                <a:cubicBezTo>
                  <a:pt x="180" y="58"/>
                  <a:pt x="181" y="59"/>
                  <a:pt x="181" y="59"/>
                </a:cubicBezTo>
                <a:cubicBezTo>
                  <a:pt x="181" y="59"/>
                  <a:pt x="181" y="59"/>
                  <a:pt x="181" y="59"/>
                </a:cubicBezTo>
                <a:cubicBezTo>
                  <a:pt x="181" y="60"/>
                  <a:pt x="180" y="60"/>
                  <a:pt x="180" y="61"/>
                </a:cubicBezTo>
                <a:close/>
                <a:moveTo>
                  <a:pt x="184" y="50"/>
                </a:moveTo>
                <a:cubicBezTo>
                  <a:pt x="183" y="52"/>
                  <a:pt x="182" y="54"/>
                  <a:pt x="182" y="57"/>
                </a:cubicBezTo>
                <a:cubicBezTo>
                  <a:pt x="181" y="57"/>
                  <a:pt x="181" y="57"/>
                  <a:pt x="180" y="56"/>
                </a:cubicBezTo>
                <a:cubicBezTo>
                  <a:pt x="181" y="55"/>
                  <a:pt x="181" y="53"/>
                  <a:pt x="181" y="52"/>
                </a:cubicBezTo>
                <a:cubicBezTo>
                  <a:pt x="182" y="51"/>
                  <a:pt x="182" y="51"/>
                  <a:pt x="183" y="50"/>
                </a:cubicBezTo>
                <a:cubicBezTo>
                  <a:pt x="183" y="50"/>
                  <a:pt x="183" y="50"/>
                  <a:pt x="184" y="50"/>
                </a:cubicBezTo>
                <a:cubicBezTo>
                  <a:pt x="184" y="50"/>
                  <a:pt x="184" y="50"/>
                  <a:pt x="184" y="50"/>
                </a:cubicBezTo>
                <a:close/>
                <a:moveTo>
                  <a:pt x="184" y="69"/>
                </a:moveTo>
                <a:cubicBezTo>
                  <a:pt x="184" y="69"/>
                  <a:pt x="184" y="69"/>
                  <a:pt x="184" y="69"/>
                </a:cubicBezTo>
                <a:cubicBezTo>
                  <a:pt x="185" y="68"/>
                  <a:pt x="185" y="67"/>
                  <a:pt x="186" y="66"/>
                </a:cubicBezTo>
                <a:cubicBezTo>
                  <a:pt x="186" y="66"/>
                  <a:pt x="186" y="66"/>
                  <a:pt x="186" y="67"/>
                </a:cubicBezTo>
                <a:cubicBezTo>
                  <a:pt x="186" y="68"/>
                  <a:pt x="185" y="68"/>
                  <a:pt x="184" y="69"/>
                </a:cubicBezTo>
                <a:close/>
                <a:moveTo>
                  <a:pt x="187" y="62"/>
                </a:moveTo>
                <a:cubicBezTo>
                  <a:pt x="186" y="61"/>
                  <a:pt x="185" y="61"/>
                  <a:pt x="185" y="60"/>
                </a:cubicBezTo>
                <a:cubicBezTo>
                  <a:pt x="186" y="59"/>
                  <a:pt x="186" y="58"/>
                  <a:pt x="187" y="57"/>
                </a:cubicBezTo>
                <a:cubicBezTo>
                  <a:pt x="187" y="58"/>
                  <a:pt x="188" y="60"/>
                  <a:pt x="188" y="61"/>
                </a:cubicBezTo>
                <a:cubicBezTo>
                  <a:pt x="188" y="61"/>
                  <a:pt x="187" y="62"/>
                  <a:pt x="187" y="62"/>
                </a:cubicBezTo>
                <a:close/>
                <a:moveTo>
                  <a:pt x="189" y="58"/>
                </a:moveTo>
                <a:cubicBezTo>
                  <a:pt x="188" y="57"/>
                  <a:pt x="188" y="57"/>
                  <a:pt x="188" y="56"/>
                </a:cubicBezTo>
                <a:cubicBezTo>
                  <a:pt x="188" y="56"/>
                  <a:pt x="189" y="55"/>
                  <a:pt x="190" y="54"/>
                </a:cubicBezTo>
                <a:cubicBezTo>
                  <a:pt x="189" y="56"/>
                  <a:pt x="189" y="57"/>
                  <a:pt x="189" y="58"/>
                </a:cubicBezTo>
                <a:close/>
                <a:moveTo>
                  <a:pt x="192" y="56"/>
                </a:moveTo>
                <a:cubicBezTo>
                  <a:pt x="192" y="55"/>
                  <a:pt x="192" y="55"/>
                  <a:pt x="192" y="54"/>
                </a:cubicBezTo>
                <a:cubicBezTo>
                  <a:pt x="193" y="56"/>
                  <a:pt x="193" y="57"/>
                  <a:pt x="193" y="59"/>
                </a:cubicBezTo>
                <a:cubicBezTo>
                  <a:pt x="193" y="59"/>
                  <a:pt x="193" y="59"/>
                  <a:pt x="193" y="59"/>
                </a:cubicBezTo>
                <a:cubicBezTo>
                  <a:pt x="192" y="59"/>
                  <a:pt x="192" y="58"/>
                  <a:pt x="192" y="58"/>
                </a:cubicBezTo>
                <a:cubicBezTo>
                  <a:pt x="192" y="57"/>
                  <a:pt x="192" y="56"/>
                  <a:pt x="192" y="56"/>
                </a:cubicBezTo>
                <a:close/>
                <a:moveTo>
                  <a:pt x="192" y="67"/>
                </a:moveTo>
                <a:cubicBezTo>
                  <a:pt x="192" y="67"/>
                  <a:pt x="192" y="66"/>
                  <a:pt x="192" y="65"/>
                </a:cubicBezTo>
                <a:cubicBezTo>
                  <a:pt x="192" y="65"/>
                  <a:pt x="192" y="65"/>
                  <a:pt x="192" y="64"/>
                </a:cubicBezTo>
                <a:cubicBezTo>
                  <a:pt x="192" y="65"/>
                  <a:pt x="193" y="66"/>
                  <a:pt x="193" y="67"/>
                </a:cubicBezTo>
                <a:cubicBezTo>
                  <a:pt x="193" y="67"/>
                  <a:pt x="192" y="67"/>
                  <a:pt x="192" y="67"/>
                </a:cubicBezTo>
                <a:close/>
                <a:moveTo>
                  <a:pt x="194" y="71"/>
                </a:moveTo>
                <a:cubicBezTo>
                  <a:pt x="194" y="71"/>
                  <a:pt x="194" y="71"/>
                  <a:pt x="194" y="71"/>
                </a:cubicBezTo>
                <a:cubicBezTo>
                  <a:pt x="194" y="70"/>
                  <a:pt x="193" y="70"/>
                  <a:pt x="193" y="70"/>
                </a:cubicBezTo>
                <a:cubicBezTo>
                  <a:pt x="193" y="70"/>
                  <a:pt x="194" y="69"/>
                  <a:pt x="194" y="69"/>
                </a:cubicBezTo>
                <a:cubicBezTo>
                  <a:pt x="194" y="69"/>
                  <a:pt x="194" y="69"/>
                  <a:pt x="194" y="70"/>
                </a:cubicBezTo>
                <a:cubicBezTo>
                  <a:pt x="194" y="70"/>
                  <a:pt x="194" y="71"/>
                  <a:pt x="194" y="71"/>
                </a:cubicBezTo>
                <a:close/>
                <a:moveTo>
                  <a:pt x="200" y="59"/>
                </a:moveTo>
                <a:cubicBezTo>
                  <a:pt x="200" y="60"/>
                  <a:pt x="200" y="61"/>
                  <a:pt x="200" y="62"/>
                </a:cubicBezTo>
                <a:cubicBezTo>
                  <a:pt x="198" y="59"/>
                  <a:pt x="198" y="57"/>
                  <a:pt x="197" y="57"/>
                </a:cubicBezTo>
                <a:cubicBezTo>
                  <a:pt x="197" y="57"/>
                  <a:pt x="197" y="60"/>
                  <a:pt x="198" y="63"/>
                </a:cubicBezTo>
                <a:cubicBezTo>
                  <a:pt x="198" y="64"/>
                  <a:pt x="199" y="65"/>
                  <a:pt x="199" y="66"/>
                </a:cubicBezTo>
                <a:cubicBezTo>
                  <a:pt x="198" y="66"/>
                  <a:pt x="198" y="66"/>
                  <a:pt x="198" y="66"/>
                </a:cubicBezTo>
                <a:cubicBezTo>
                  <a:pt x="197" y="63"/>
                  <a:pt x="197" y="61"/>
                  <a:pt x="196" y="59"/>
                </a:cubicBezTo>
                <a:cubicBezTo>
                  <a:pt x="196" y="58"/>
                  <a:pt x="197" y="58"/>
                  <a:pt x="197" y="57"/>
                </a:cubicBezTo>
                <a:cubicBezTo>
                  <a:pt x="198" y="56"/>
                  <a:pt x="199" y="55"/>
                  <a:pt x="200" y="54"/>
                </a:cubicBezTo>
                <a:cubicBezTo>
                  <a:pt x="200" y="55"/>
                  <a:pt x="201" y="57"/>
                  <a:pt x="200" y="59"/>
                </a:cubicBezTo>
                <a:close/>
                <a:moveTo>
                  <a:pt x="204" y="66"/>
                </a:moveTo>
                <a:cubicBezTo>
                  <a:pt x="204" y="66"/>
                  <a:pt x="204" y="66"/>
                  <a:pt x="204" y="67"/>
                </a:cubicBezTo>
                <a:cubicBezTo>
                  <a:pt x="204" y="66"/>
                  <a:pt x="204" y="65"/>
                  <a:pt x="204" y="64"/>
                </a:cubicBezTo>
                <a:cubicBezTo>
                  <a:pt x="204" y="63"/>
                  <a:pt x="204" y="63"/>
                  <a:pt x="204" y="62"/>
                </a:cubicBezTo>
                <a:cubicBezTo>
                  <a:pt x="204" y="63"/>
                  <a:pt x="204" y="64"/>
                  <a:pt x="204" y="66"/>
                </a:cubicBezTo>
                <a:close/>
                <a:moveTo>
                  <a:pt x="213" y="70"/>
                </a:moveTo>
                <a:cubicBezTo>
                  <a:pt x="213" y="70"/>
                  <a:pt x="213" y="69"/>
                  <a:pt x="213" y="69"/>
                </a:cubicBezTo>
                <a:cubicBezTo>
                  <a:pt x="213" y="68"/>
                  <a:pt x="214" y="68"/>
                  <a:pt x="214" y="67"/>
                </a:cubicBezTo>
                <a:cubicBezTo>
                  <a:pt x="214" y="68"/>
                  <a:pt x="213" y="69"/>
                  <a:pt x="213" y="70"/>
                </a:cubicBezTo>
                <a:close/>
                <a:moveTo>
                  <a:pt x="217" y="79"/>
                </a:moveTo>
                <a:cubicBezTo>
                  <a:pt x="217" y="80"/>
                  <a:pt x="216" y="81"/>
                  <a:pt x="216" y="81"/>
                </a:cubicBezTo>
                <a:cubicBezTo>
                  <a:pt x="216" y="81"/>
                  <a:pt x="216" y="80"/>
                  <a:pt x="216" y="80"/>
                </a:cubicBezTo>
                <a:cubicBezTo>
                  <a:pt x="215" y="79"/>
                  <a:pt x="215" y="78"/>
                  <a:pt x="215" y="77"/>
                </a:cubicBezTo>
                <a:cubicBezTo>
                  <a:pt x="215" y="77"/>
                  <a:pt x="215" y="76"/>
                  <a:pt x="215" y="76"/>
                </a:cubicBezTo>
                <a:cubicBezTo>
                  <a:pt x="216" y="74"/>
                  <a:pt x="216" y="73"/>
                  <a:pt x="216" y="72"/>
                </a:cubicBezTo>
                <a:cubicBezTo>
                  <a:pt x="217" y="74"/>
                  <a:pt x="217" y="76"/>
                  <a:pt x="217" y="78"/>
                </a:cubicBezTo>
                <a:cubicBezTo>
                  <a:pt x="217" y="78"/>
                  <a:pt x="217" y="78"/>
                  <a:pt x="217" y="79"/>
                </a:cubicBezTo>
                <a:close/>
                <a:moveTo>
                  <a:pt x="219" y="71"/>
                </a:moveTo>
                <a:cubicBezTo>
                  <a:pt x="219" y="70"/>
                  <a:pt x="218" y="68"/>
                  <a:pt x="218" y="67"/>
                </a:cubicBezTo>
                <a:cubicBezTo>
                  <a:pt x="218" y="67"/>
                  <a:pt x="218" y="66"/>
                  <a:pt x="218" y="66"/>
                </a:cubicBezTo>
                <a:cubicBezTo>
                  <a:pt x="218" y="65"/>
                  <a:pt x="218" y="64"/>
                  <a:pt x="219" y="64"/>
                </a:cubicBezTo>
                <a:cubicBezTo>
                  <a:pt x="219" y="63"/>
                  <a:pt x="220" y="63"/>
                  <a:pt x="221" y="62"/>
                </a:cubicBezTo>
                <a:cubicBezTo>
                  <a:pt x="221" y="62"/>
                  <a:pt x="222" y="62"/>
                  <a:pt x="222" y="62"/>
                </a:cubicBezTo>
                <a:cubicBezTo>
                  <a:pt x="221" y="64"/>
                  <a:pt x="220" y="67"/>
                  <a:pt x="219" y="71"/>
                </a:cubicBezTo>
                <a:close/>
                <a:moveTo>
                  <a:pt x="236" y="86"/>
                </a:moveTo>
                <a:cubicBezTo>
                  <a:pt x="235" y="86"/>
                  <a:pt x="235" y="86"/>
                  <a:pt x="235" y="86"/>
                </a:cubicBezTo>
                <a:cubicBezTo>
                  <a:pt x="235" y="85"/>
                  <a:pt x="236" y="83"/>
                  <a:pt x="237" y="82"/>
                </a:cubicBezTo>
                <a:cubicBezTo>
                  <a:pt x="237" y="81"/>
                  <a:pt x="237" y="81"/>
                  <a:pt x="237" y="80"/>
                </a:cubicBezTo>
                <a:cubicBezTo>
                  <a:pt x="237" y="82"/>
                  <a:pt x="236" y="84"/>
                  <a:pt x="236" y="86"/>
                </a:cubicBezTo>
                <a:close/>
                <a:moveTo>
                  <a:pt x="250" y="78"/>
                </a:moveTo>
                <a:cubicBezTo>
                  <a:pt x="250" y="76"/>
                  <a:pt x="250" y="75"/>
                  <a:pt x="250" y="74"/>
                </a:cubicBezTo>
                <a:cubicBezTo>
                  <a:pt x="250" y="75"/>
                  <a:pt x="250" y="75"/>
                  <a:pt x="250" y="75"/>
                </a:cubicBezTo>
                <a:cubicBezTo>
                  <a:pt x="250" y="76"/>
                  <a:pt x="250" y="77"/>
                  <a:pt x="250" y="78"/>
                </a:cubicBezTo>
                <a:close/>
                <a:moveTo>
                  <a:pt x="251" y="87"/>
                </a:moveTo>
                <a:cubicBezTo>
                  <a:pt x="251" y="87"/>
                  <a:pt x="251" y="86"/>
                  <a:pt x="251" y="86"/>
                </a:cubicBezTo>
                <a:cubicBezTo>
                  <a:pt x="251" y="84"/>
                  <a:pt x="252" y="83"/>
                  <a:pt x="252" y="81"/>
                </a:cubicBezTo>
                <a:cubicBezTo>
                  <a:pt x="252" y="82"/>
                  <a:pt x="252" y="83"/>
                  <a:pt x="252" y="84"/>
                </a:cubicBezTo>
                <a:cubicBezTo>
                  <a:pt x="252" y="84"/>
                  <a:pt x="252" y="84"/>
                  <a:pt x="252" y="84"/>
                </a:cubicBezTo>
                <a:cubicBezTo>
                  <a:pt x="252" y="85"/>
                  <a:pt x="252" y="86"/>
                  <a:pt x="251" y="87"/>
                </a:cubicBez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1" name="Freeform 331"/>
          <p:cNvSpPr>
            <a:spLocks noEditPoints="1"/>
          </p:cNvSpPr>
          <p:nvPr/>
        </p:nvSpPr>
        <p:spPr bwMode="auto">
          <a:xfrm rot="554431">
            <a:off x="7660094" y="3951751"/>
            <a:ext cx="4464766" cy="1526828"/>
          </a:xfrm>
          <a:custGeom>
            <a:avLst/>
            <a:gdLst>
              <a:gd name="T0" fmla="*/ 483 w 518"/>
              <a:gd name="T1" fmla="*/ 1 h 175"/>
              <a:gd name="T2" fmla="*/ 461 w 518"/>
              <a:gd name="T3" fmla="*/ 14 h 175"/>
              <a:gd name="T4" fmla="*/ 435 w 518"/>
              <a:gd name="T5" fmla="*/ 24 h 175"/>
              <a:gd name="T6" fmla="*/ 419 w 518"/>
              <a:gd name="T7" fmla="*/ 32 h 175"/>
              <a:gd name="T8" fmla="*/ 386 w 518"/>
              <a:gd name="T9" fmla="*/ 34 h 175"/>
              <a:gd name="T10" fmla="*/ 368 w 518"/>
              <a:gd name="T11" fmla="*/ 45 h 175"/>
              <a:gd name="T12" fmla="*/ 340 w 518"/>
              <a:gd name="T13" fmla="*/ 40 h 175"/>
              <a:gd name="T14" fmla="*/ 312 w 518"/>
              <a:gd name="T15" fmla="*/ 32 h 175"/>
              <a:gd name="T16" fmla="*/ 280 w 518"/>
              <a:gd name="T17" fmla="*/ 43 h 175"/>
              <a:gd name="T18" fmla="*/ 268 w 518"/>
              <a:gd name="T19" fmla="*/ 59 h 175"/>
              <a:gd name="T20" fmla="*/ 247 w 518"/>
              <a:gd name="T21" fmla="*/ 66 h 175"/>
              <a:gd name="T22" fmla="*/ 224 w 518"/>
              <a:gd name="T23" fmla="*/ 74 h 175"/>
              <a:gd name="T24" fmla="*/ 201 w 518"/>
              <a:gd name="T25" fmla="*/ 74 h 175"/>
              <a:gd name="T26" fmla="*/ 180 w 518"/>
              <a:gd name="T27" fmla="*/ 89 h 175"/>
              <a:gd name="T28" fmla="*/ 151 w 518"/>
              <a:gd name="T29" fmla="*/ 86 h 175"/>
              <a:gd name="T30" fmla="*/ 133 w 518"/>
              <a:gd name="T31" fmla="*/ 97 h 175"/>
              <a:gd name="T32" fmla="*/ 112 w 518"/>
              <a:gd name="T33" fmla="*/ 114 h 175"/>
              <a:gd name="T34" fmla="*/ 89 w 518"/>
              <a:gd name="T35" fmla="*/ 111 h 175"/>
              <a:gd name="T36" fmla="*/ 65 w 518"/>
              <a:gd name="T37" fmla="*/ 112 h 175"/>
              <a:gd name="T38" fmla="*/ 34 w 518"/>
              <a:gd name="T39" fmla="*/ 121 h 175"/>
              <a:gd name="T40" fmla="*/ 19 w 518"/>
              <a:gd name="T41" fmla="*/ 142 h 175"/>
              <a:gd name="T42" fmla="*/ 25 w 518"/>
              <a:gd name="T43" fmla="*/ 171 h 175"/>
              <a:gd name="T44" fmla="*/ 58 w 518"/>
              <a:gd name="T45" fmla="*/ 161 h 175"/>
              <a:gd name="T46" fmla="*/ 89 w 518"/>
              <a:gd name="T47" fmla="*/ 152 h 175"/>
              <a:gd name="T48" fmla="*/ 113 w 518"/>
              <a:gd name="T49" fmla="*/ 145 h 175"/>
              <a:gd name="T50" fmla="*/ 145 w 518"/>
              <a:gd name="T51" fmla="*/ 136 h 175"/>
              <a:gd name="T52" fmla="*/ 171 w 518"/>
              <a:gd name="T53" fmla="*/ 129 h 175"/>
              <a:gd name="T54" fmla="*/ 205 w 518"/>
              <a:gd name="T55" fmla="*/ 120 h 175"/>
              <a:gd name="T56" fmla="*/ 235 w 518"/>
              <a:gd name="T57" fmla="*/ 113 h 175"/>
              <a:gd name="T58" fmla="*/ 264 w 518"/>
              <a:gd name="T59" fmla="*/ 105 h 175"/>
              <a:gd name="T60" fmla="*/ 289 w 518"/>
              <a:gd name="T61" fmla="*/ 99 h 175"/>
              <a:gd name="T62" fmla="*/ 321 w 518"/>
              <a:gd name="T63" fmla="*/ 92 h 175"/>
              <a:gd name="T64" fmla="*/ 342 w 518"/>
              <a:gd name="T65" fmla="*/ 87 h 175"/>
              <a:gd name="T66" fmla="*/ 364 w 518"/>
              <a:gd name="T67" fmla="*/ 83 h 175"/>
              <a:gd name="T68" fmla="*/ 388 w 518"/>
              <a:gd name="T69" fmla="*/ 77 h 175"/>
              <a:gd name="T70" fmla="*/ 422 w 518"/>
              <a:gd name="T71" fmla="*/ 69 h 175"/>
              <a:gd name="T72" fmla="*/ 458 w 518"/>
              <a:gd name="T73" fmla="*/ 64 h 175"/>
              <a:gd name="T74" fmla="*/ 486 w 518"/>
              <a:gd name="T75" fmla="*/ 59 h 175"/>
              <a:gd name="T76" fmla="*/ 515 w 518"/>
              <a:gd name="T77" fmla="*/ 57 h 175"/>
              <a:gd name="T78" fmla="*/ 269 w 518"/>
              <a:gd name="T79" fmla="*/ 78 h 175"/>
              <a:gd name="T80" fmla="*/ 281 w 518"/>
              <a:gd name="T81" fmla="*/ 71 h 175"/>
              <a:gd name="T82" fmla="*/ 199 w 518"/>
              <a:gd name="T83" fmla="*/ 97 h 175"/>
              <a:gd name="T84" fmla="*/ 195 w 518"/>
              <a:gd name="T85" fmla="*/ 88 h 175"/>
              <a:gd name="T86" fmla="*/ 134 w 518"/>
              <a:gd name="T87" fmla="*/ 109 h 175"/>
              <a:gd name="T88" fmla="*/ 73 w 518"/>
              <a:gd name="T89" fmla="*/ 128 h 175"/>
              <a:gd name="T90" fmla="*/ 70 w 518"/>
              <a:gd name="T91" fmla="*/ 120 h 175"/>
              <a:gd name="T92" fmla="*/ 182 w 518"/>
              <a:gd name="T93" fmla="*/ 96 h 175"/>
              <a:gd name="T94" fmla="*/ 430 w 518"/>
              <a:gd name="T95" fmla="*/ 44 h 175"/>
              <a:gd name="T96" fmla="*/ 417 w 518"/>
              <a:gd name="T97" fmla="*/ 41 h 175"/>
              <a:gd name="T98" fmla="*/ 393 w 518"/>
              <a:gd name="T99" fmla="*/ 46 h 175"/>
              <a:gd name="T100" fmla="*/ 326 w 518"/>
              <a:gd name="T101" fmla="*/ 73 h 175"/>
              <a:gd name="T102" fmla="*/ 488 w 518"/>
              <a:gd name="T103" fmla="*/ 40 h 175"/>
              <a:gd name="T104" fmla="*/ 459 w 518"/>
              <a:gd name="T105" fmla="*/ 27 h 175"/>
              <a:gd name="T106" fmla="*/ 426 w 518"/>
              <a:gd name="T107" fmla="*/ 26 h 175"/>
              <a:gd name="T108" fmla="*/ 389 w 518"/>
              <a:gd name="T109" fmla="*/ 39 h 175"/>
              <a:gd name="T110" fmla="*/ 356 w 518"/>
              <a:gd name="T111" fmla="*/ 44 h 175"/>
              <a:gd name="T112" fmla="*/ 311 w 518"/>
              <a:gd name="T113" fmla="*/ 50 h 175"/>
              <a:gd name="T114" fmla="*/ 285 w 518"/>
              <a:gd name="T115" fmla="*/ 60 h 175"/>
              <a:gd name="T116" fmla="*/ 227 w 518"/>
              <a:gd name="T117" fmla="*/ 77 h 175"/>
              <a:gd name="T118" fmla="*/ 195 w 518"/>
              <a:gd name="T119" fmla="*/ 79 h 175"/>
              <a:gd name="T120" fmla="*/ 157 w 518"/>
              <a:gd name="T121" fmla="*/ 96 h 175"/>
              <a:gd name="T122" fmla="*/ 99 w 518"/>
              <a:gd name="T123" fmla="*/ 101 h 175"/>
              <a:gd name="T124" fmla="*/ 64 w 518"/>
              <a:gd name="T125" fmla="*/ 11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8" h="175">
                <a:moveTo>
                  <a:pt x="508" y="10"/>
                </a:moveTo>
                <a:cubicBezTo>
                  <a:pt x="508" y="6"/>
                  <a:pt x="508" y="3"/>
                  <a:pt x="508" y="3"/>
                </a:cubicBezTo>
                <a:cubicBezTo>
                  <a:pt x="507" y="3"/>
                  <a:pt x="507" y="5"/>
                  <a:pt x="506" y="10"/>
                </a:cubicBezTo>
                <a:cubicBezTo>
                  <a:pt x="505" y="14"/>
                  <a:pt x="505" y="20"/>
                  <a:pt x="506" y="28"/>
                </a:cubicBezTo>
                <a:cubicBezTo>
                  <a:pt x="503" y="19"/>
                  <a:pt x="502" y="14"/>
                  <a:pt x="501" y="14"/>
                </a:cubicBezTo>
                <a:cubicBezTo>
                  <a:pt x="501" y="14"/>
                  <a:pt x="501" y="18"/>
                  <a:pt x="502" y="25"/>
                </a:cubicBezTo>
                <a:cubicBezTo>
                  <a:pt x="502" y="24"/>
                  <a:pt x="501" y="24"/>
                  <a:pt x="501" y="24"/>
                </a:cubicBezTo>
                <a:cubicBezTo>
                  <a:pt x="500" y="20"/>
                  <a:pt x="500" y="18"/>
                  <a:pt x="500" y="15"/>
                </a:cubicBezTo>
                <a:cubicBezTo>
                  <a:pt x="499" y="11"/>
                  <a:pt x="499" y="9"/>
                  <a:pt x="498" y="9"/>
                </a:cubicBezTo>
                <a:cubicBezTo>
                  <a:pt x="498" y="9"/>
                  <a:pt x="498" y="11"/>
                  <a:pt x="498" y="16"/>
                </a:cubicBezTo>
                <a:cubicBezTo>
                  <a:pt x="498" y="17"/>
                  <a:pt x="498" y="19"/>
                  <a:pt x="498" y="21"/>
                </a:cubicBezTo>
                <a:cubicBezTo>
                  <a:pt x="498" y="21"/>
                  <a:pt x="498" y="21"/>
                  <a:pt x="498" y="21"/>
                </a:cubicBezTo>
                <a:cubicBezTo>
                  <a:pt x="497" y="21"/>
                  <a:pt x="497" y="21"/>
                  <a:pt x="497" y="21"/>
                </a:cubicBezTo>
                <a:cubicBezTo>
                  <a:pt x="497" y="20"/>
                  <a:pt x="497" y="20"/>
                  <a:pt x="497" y="20"/>
                </a:cubicBezTo>
                <a:cubicBezTo>
                  <a:pt x="497" y="19"/>
                  <a:pt x="497" y="20"/>
                  <a:pt x="496" y="20"/>
                </a:cubicBezTo>
                <a:cubicBezTo>
                  <a:pt x="496" y="20"/>
                  <a:pt x="496" y="20"/>
                  <a:pt x="496" y="20"/>
                </a:cubicBezTo>
                <a:cubicBezTo>
                  <a:pt x="496" y="19"/>
                  <a:pt x="496" y="17"/>
                  <a:pt x="496" y="16"/>
                </a:cubicBezTo>
                <a:cubicBezTo>
                  <a:pt x="497" y="12"/>
                  <a:pt x="497" y="10"/>
                  <a:pt x="497" y="10"/>
                </a:cubicBezTo>
                <a:cubicBezTo>
                  <a:pt x="497" y="10"/>
                  <a:pt x="496" y="11"/>
                  <a:pt x="495" y="14"/>
                </a:cubicBezTo>
                <a:cubicBezTo>
                  <a:pt x="495" y="13"/>
                  <a:pt x="495" y="12"/>
                  <a:pt x="495" y="12"/>
                </a:cubicBezTo>
                <a:cubicBezTo>
                  <a:pt x="495" y="12"/>
                  <a:pt x="494" y="14"/>
                  <a:pt x="494" y="18"/>
                </a:cubicBezTo>
                <a:cubicBezTo>
                  <a:pt x="494" y="18"/>
                  <a:pt x="494" y="18"/>
                  <a:pt x="494" y="18"/>
                </a:cubicBezTo>
                <a:cubicBezTo>
                  <a:pt x="494" y="19"/>
                  <a:pt x="494" y="19"/>
                  <a:pt x="494" y="19"/>
                </a:cubicBezTo>
                <a:cubicBezTo>
                  <a:pt x="494" y="19"/>
                  <a:pt x="493" y="19"/>
                  <a:pt x="493" y="19"/>
                </a:cubicBezTo>
                <a:cubicBezTo>
                  <a:pt x="493" y="19"/>
                  <a:pt x="493" y="19"/>
                  <a:pt x="492" y="19"/>
                </a:cubicBezTo>
                <a:cubicBezTo>
                  <a:pt x="492" y="17"/>
                  <a:pt x="492" y="15"/>
                  <a:pt x="491" y="14"/>
                </a:cubicBezTo>
                <a:cubicBezTo>
                  <a:pt x="492" y="13"/>
                  <a:pt x="492" y="12"/>
                  <a:pt x="492" y="12"/>
                </a:cubicBezTo>
                <a:cubicBezTo>
                  <a:pt x="492" y="12"/>
                  <a:pt x="492" y="12"/>
                  <a:pt x="491" y="12"/>
                </a:cubicBezTo>
                <a:cubicBezTo>
                  <a:pt x="491" y="11"/>
                  <a:pt x="490" y="9"/>
                  <a:pt x="490" y="8"/>
                </a:cubicBezTo>
                <a:cubicBezTo>
                  <a:pt x="489" y="3"/>
                  <a:pt x="488" y="0"/>
                  <a:pt x="488" y="0"/>
                </a:cubicBezTo>
                <a:cubicBezTo>
                  <a:pt x="488" y="0"/>
                  <a:pt x="488" y="2"/>
                  <a:pt x="488" y="6"/>
                </a:cubicBezTo>
                <a:cubicBezTo>
                  <a:pt x="488" y="5"/>
                  <a:pt x="488" y="5"/>
                  <a:pt x="488" y="5"/>
                </a:cubicBezTo>
                <a:cubicBezTo>
                  <a:pt x="487" y="5"/>
                  <a:pt x="487" y="8"/>
                  <a:pt x="487" y="12"/>
                </a:cubicBezTo>
                <a:cubicBezTo>
                  <a:pt x="486" y="11"/>
                  <a:pt x="486" y="10"/>
                  <a:pt x="486" y="9"/>
                </a:cubicBezTo>
                <a:cubicBezTo>
                  <a:pt x="484" y="4"/>
                  <a:pt x="483" y="1"/>
                  <a:pt x="483" y="1"/>
                </a:cubicBezTo>
                <a:cubicBezTo>
                  <a:pt x="483" y="1"/>
                  <a:pt x="483" y="4"/>
                  <a:pt x="484" y="9"/>
                </a:cubicBezTo>
                <a:cubicBezTo>
                  <a:pt x="485" y="14"/>
                  <a:pt x="485" y="22"/>
                  <a:pt x="484" y="30"/>
                </a:cubicBezTo>
                <a:cubicBezTo>
                  <a:pt x="483" y="31"/>
                  <a:pt x="483" y="31"/>
                  <a:pt x="483" y="32"/>
                </a:cubicBezTo>
                <a:cubicBezTo>
                  <a:pt x="483" y="33"/>
                  <a:pt x="482" y="34"/>
                  <a:pt x="482" y="35"/>
                </a:cubicBezTo>
                <a:cubicBezTo>
                  <a:pt x="481" y="24"/>
                  <a:pt x="481" y="18"/>
                  <a:pt x="480" y="18"/>
                </a:cubicBezTo>
                <a:cubicBezTo>
                  <a:pt x="480" y="18"/>
                  <a:pt x="480" y="20"/>
                  <a:pt x="479" y="22"/>
                </a:cubicBezTo>
                <a:cubicBezTo>
                  <a:pt x="479" y="22"/>
                  <a:pt x="479" y="22"/>
                  <a:pt x="479" y="21"/>
                </a:cubicBezTo>
                <a:cubicBezTo>
                  <a:pt x="480" y="17"/>
                  <a:pt x="480" y="15"/>
                  <a:pt x="480" y="15"/>
                </a:cubicBezTo>
                <a:cubicBezTo>
                  <a:pt x="480" y="15"/>
                  <a:pt x="479" y="17"/>
                  <a:pt x="477" y="21"/>
                </a:cubicBezTo>
                <a:cubicBezTo>
                  <a:pt x="477" y="24"/>
                  <a:pt x="476" y="29"/>
                  <a:pt x="477" y="34"/>
                </a:cubicBezTo>
                <a:cubicBezTo>
                  <a:pt x="476" y="33"/>
                  <a:pt x="476" y="33"/>
                  <a:pt x="476" y="32"/>
                </a:cubicBezTo>
                <a:cubicBezTo>
                  <a:pt x="475" y="24"/>
                  <a:pt x="475" y="17"/>
                  <a:pt x="475" y="13"/>
                </a:cubicBezTo>
                <a:cubicBezTo>
                  <a:pt x="476" y="8"/>
                  <a:pt x="476" y="6"/>
                  <a:pt x="475" y="6"/>
                </a:cubicBezTo>
                <a:cubicBezTo>
                  <a:pt x="475" y="6"/>
                  <a:pt x="474" y="8"/>
                  <a:pt x="473" y="13"/>
                </a:cubicBezTo>
                <a:cubicBezTo>
                  <a:pt x="472" y="16"/>
                  <a:pt x="472" y="20"/>
                  <a:pt x="472" y="25"/>
                </a:cubicBezTo>
                <a:cubicBezTo>
                  <a:pt x="469" y="19"/>
                  <a:pt x="468" y="16"/>
                  <a:pt x="467" y="16"/>
                </a:cubicBezTo>
                <a:cubicBezTo>
                  <a:pt x="467" y="16"/>
                  <a:pt x="468" y="19"/>
                  <a:pt x="469" y="23"/>
                </a:cubicBezTo>
                <a:cubicBezTo>
                  <a:pt x="469" y="25"/>
                  <a:pt x="470" y="28"/>
                  <a:pt x="472" y="31"/>
                </a:cubicBezTo>
                <a:cubicBezTo>
                  <a:pt x="472" y="32"/>
                  <a:pt x="472" y="32"/>
                  <a:pt x="472" y="33"/>
                </a:cubicBezTo>
                <a:cubicBezTo>
                  <a:pt x="472" y="34"/>
                  <a:pt x="472" y="36"/>
                  <a:pt x="472" y="37"/>
                </a:cubicBezTo>
                <a:cubicBezTo>
                  <a:pt x="472" y="37"/>
                  <a:pt x="472" y="37"/>
                  <a:pt x="472" y="37"/>
                </a:cubicBezTo>
                <a:cubicBezTo>
                  <a:pt x="469" y="25"/>
                  <a:pt x="467" y="18"/>
                  <a:pt x="466" y="18"/>
                </a:cubicBezTo>
                <a:cubicBezTo>
                  <a:pt x="466" y="18"/>
                  <a:pt x="466" y="20"/>
                  <a:pt x="466" y="22"/>
                </a:cubicBezTo>
                <a:cubicBezTo>
                  <a:pt x="466" y="22"/>
                  <a:pt x="465" y="22"/>
                  <a:pt x="465" y="23"/>
                </a:cubicBezTo>
                <a:cubicBezTo>
                  <a:pt x="464" y="23"/>
                  <a:pt x="464" y="23"/>
                  <a:pt x="464" y="23"/>
                </a:cubicBezTo>
                <a:cubicBezTo>
                  <a:pt x="464" y="22"/>
                  <a:pt x="464" y="21"/>
                  <a:pt x="464" y="20"/>
                </a:cubicBezTo>
                <a:cubicBezTo>
                  <a:pt x="463" y="16"/>
                  <a:pt x="463" y="13"/>
                  <a:pt x="463" y="13"/>
                </a:cubicBezTo>
                <a:cubicBezTo>
                  <a:pt x="462" y="13"/>
                  <a:pt x="462" y="16"/>
                  <a:pt x="462" y="20"/>
                </a:cubicBezTo>
                <a:cubicBezTo>
                  <a:pt x="461" y="22"/>
                  <a:pt x="461" y="23"/>
                  <a:pt x="461" y="26"/>
                </a:cubicBezTo>
                <a:cubicBezTo>
                  <a:pt x="461" y="26"/>
                  <a:pt x="461" y="26"/>
                  <a:pt x="461" y="26"/>
                </a:cubicBezTo>
                <a:cubicBezTo>
                  <a:pt x="461" y="26"/>
                  <a:pt x="461" y="26"/>
                  <a:pt x="461" y="26"/>
                </a:cubicBezTo>
                <a:cubicBezTo>
                  <a:pt x="460" y="26"/>
                  <a:pt x="459" y="25"/>
                  <a:pt x="459" y="25"/>
                </a:cubicBezTo>
                <a:cubicBezTo>
                  <a:pt x="459" y="25"/>
                  <a:pt x="459" y="25"/>
                  <a:pt x="459" y="25"/>
                </a:cubicBezTo>
                <a:cubicBezTo>
                  <a:pt x="459" y="23"/>
                  <a:pt x="459" y="22"/>
                  <a:pt x="459" y="21"/>
                </a:cubicBezTo>
                <a:cubicBezTo>
                  <a:pt x="461" y="17"/>
                  <a:pt x="461" y="14"/>
                  <a:pt x="461" y="14"/>
                </a:cubicBezTo>
                <a:cubicBezTo>
                  <a:pt x="461" y="14"/>
                  <a:pt x="460" y="16"/>
                  <a:pt x="458" y="19"/>
                </a:cubicBezTo>
                <a:cubicBezTo>
                  <a:pt x="458" y="17"/>
                  <a:pt x="458" y="17"/>
                  <a:pt x="458" y="17"/>
                </a:cubicBezTo>
                <a:cubicBezTo>
                  <a:pt x="458" y="17"/>
                  <a:pt x="458" y="17"/>
                  <a:pt x="457" y="18"/>
                </a:cubicBezTo>
                <a:cubicBezTo>
                  <a:pt x="457" y="19"/>
                  <a:pt x="456" y="21"/>
                  <a:pt x="456" y="23"/>
                </a:cubicBezTo>
                <a:cubicBezTo>
                  <a:pt x="456" y="23"/>
                  <a:pt x="456" y="23"/>
                  <a:pt x="456" y="23"/>
                </a:cubicBezTo>
                <a:cubicBezTo>
                  <a:pt x="456" y="24"/>
                  <a:pt x="456" y="24"/>
                  <a:pt x="456" y="24"/>
                </a:cubicBezTo>
                <a:cubicBezTo>
                  <a:pt x="455" y="24"/>
                  <a:pt x="455" y="24"/>
                  <a:pt x="455" y="24"/>
                </a:cubicBezTo>
                <a:cubicBezTo>
                  <a:pt x="455" y="24"/>
                  <a:pt x="455" y="24"/>
                  <a:pt x="456" y="25"/>
                </a:cubicBezTo>
                <a:cubicBezTo>
                  <a:pt x="455" y="26"/>
                  <a:pt x="455" y="27"/>
                  <a:pt x="455" y="28"/>
                </a:cubicBezTo>
                <a:cubicBezTo>
                  <a:pt x="455" y="28"/>
                  <a:pt x="455" y="28"/>
                  <a:pt x="455" y="28"/>
                </a:cubicBezTo>
                <a:cubicBezTo>
                  <a:pt x="454" y="27"/>
                  <a:pt x="454" y="26"/>
                  <a:pt x="454" y="25"/>
                </a:cubicBezTo>
                <a:cubicBezTo>
                  <a:pt x="454" y="24"/>
                  <a:pt x="453" y="23"/>
                  <a:pt x="453" y="22"/>
                </a:cubicBezTo>
                <a:cubicBezTo>
                  <a:pt x="453" y="19"/>
                  <a:pt x="452" y="16"/>
                  <a:pt x="452" y="13"/>
                </a:cubicBezTo>
                <a:cubicBezTo>
                  <a:pt x="450" y="8"/>
                  <a:pt x="450" y="5"/>
                  <a:pt x="450" y="5"/>
                </a:cubicBezTo>
                <a:cubicBezTo>
                  <a:pt x="449" y="5"/>
                  <a:pt x="449" y="8"/>
                  <a:pt x="450" y="14"/>
                </a:cubicBezTo>
                <a:cubicBezTo>
                  <a:pt x="450" y="16"/>
                  <a:pt x="450" y="20"/>
                  <a:pt x="450" y="24"/>
                </a:cubicBezTo>
                <a:cubicBezTo>
                  <a:pt x="450" y="23"/>
                  <a:pt x="450" y="23"/>
                  <a:pt x="449" y="22"/>
                </a:cubicBezTo>
                <a:cubicBezTo>
                  <a:pt x="449" y="15"/>
                  <a:pt x="450" y="11"/>
                  <a:pt x="449" y="11"/>
                </a:cubicBezTo>
                <a:cubicBezTo>
                  <a:pt x="449" y="11"/>
                  <a:pt x="448" y="13"/>
                  <a:pt x="447" y="18"/>
                </a:cubicBezTo>
                <a:cubicBezTo>
                  <a:pt x="447" y="18"/>
                  <a:pt x="447" y="18"/>
                  <a:pt x="447" y="19"/>
                </a:cubicBezTo>
                <a:cubicBezTo>
                  <a:pt x="447" y="18"/>
                  <a:pt x="446" y="17"/>
                  <a:pt x="446" y="17"/>
                </a:cubicBezTo>
                <a:cubicBezTo>
                  <a:pt x="443" y="13"/>
                  <a:pt x="441" y="11"/>
                  <a:pt x="441" y="11"/>
                </a:cubicBezTo>
                <a:cubicBezTo>
                  <a:pt x="441" y="11"/>
                  <a:pt x="442" y="14"/>
                  <a:pt x="445" y="18"/>
                </a:cubicBezTo>
                <a:cubicBezTo>
                  <a:pt x="445" y="19"/>
                  <a:pt x="446" y="21"/>
                  <a:pt x="447" y="23"/>
                </a:cubicBezTo>
                <a:cubicBezTo>
                  <a:pt x="447" y="24"/>
                  <a:pt x="447" y="25"/>
                  <a:pt x="447" y="26"/>
                </a:cubicBezTo>
                <a:cubicBezTo>
                  <a:pt x="447" y="26"/>
                  <a:pt x="447" y="26"/>
                  <a:pt x="447" y="26"/>
                </a:cubicBezTo>
                <a:cubicBezTo>
                  <a:pt x="445" y="24"/>
                  <a:pt x="444" y="23"/>
                  <a:pt x="443" y="22"/>
                </a:cubicBezTo>
                <a:cubicBezTo>
                  <a:pt x="443" y="22"/>
                  <a:pt x="443" y="22"/>
                  <a:pt x="443" y="22"/>
                </a:cubicBezTo>
                <a:cubicBezTo>
                  <a:pt x="443" y="22"/>
                  <a:pt x="443" y="22"/>
                  <a:pt x="443" y="22"/>
                </a:cubicBezTo>
                <a:cubicBezTo>
                  <a:pt x="442" y="21"/>
                  <a:pt x="442" y="21"/>
                  <a:pt x="442" y="21"/>
                </a:cubicBezTo>
                <a:cubicBezTo>
                  <a:pt x="442" y="21"/>
                  <a:pt x="442" y="22"/>
                  <a:pt x="443" y="23"/>
                </a:cubicBezTo>
                <a:cubicBezTo>
                  <a:pt x="442" y="24"/>
                  <a:pt x="441" y="25"/>
                  <a:pt x="440" y="28"/>
                </a:cubicBezTo>
                <a:cubicBezTo>
                  <a:pt x="440" y="28"/>
                  <a:pt x="440" y="28"/>
                  <a:pt x="440" y="28"/>
                </a:cubicBezTo>
                <a:cubicBezTo>
                  <a:pt x="439" y="27"/>
                  <a:pt x="438" y="26"/>
                  <a:pt x="437" y="25"/>
                </a:cubicBezTo>
                <a:cubicBezTo>
                  <a:pt x="436" y="24"/>
                  <a:pt x="436" y="24"/>
                  <a:pt x="435" y="24"/>
                </a:cubicBezTo>
                <a:cubicBezTo>
                  <a:pt x="436" y="22"/>
                  <a:pt x="436" y="22"/>
                  <a:pt x="436" y="21"/>
                </a:cubicBezTo>
                <a:cubicBezTo>
                  <a:pt x="436" y="21"/>
                  <a:pt x="436" y="22"/>
                  <a:pt x="435" y="22"/>
                </a:cubicBezTo>
                <a:cubicBezTo>
                  <a:pt x="435" y="22"/>
                  <a:pt x="435" y="21"/>
                  <a:pt x="435" y="20"/>
                </a:cubicBezTo>
                <a:cubicBezTo>
                  <a:pt x="433" y="15"/>
                  <a:pt x="433" y="13"/>
                  <a:pt x="432" y="13"/>
                </a:cubicBezTo>
                <a:cubicBezTo>
                  <a:pt x="432" y="13"/>
                  <a:pt x="432" y="16"/>
                  <a:pt x="433" y="20"/>
                </a:cubicBezTo>
                <a:cubicBezTo>
                  <a:pt x="433" y="21"/>
                  <a:pt x="433" y="21"/>
                  <a:pt x="433" y="22"/>
                </a:cubicBezTo>
                <a:cubicBezTo>
                  <a:pt x="432" y="21"/>
                  <a:pt x="431" y="21"/>
                  <a:pt x="431" y="21"/>
                </a:cubicBezTo>
                <a:cubicBezTo>
                  <a:pt x="431" y="21"/>
                  <a:pt x="432" y="22"/>
                  <a:pt x="433" y="23"/>
                </a:cubicBezTo>
                <a:cubicBezTo>
                  <a:pt x="433" y="24"/>
                  <a:pt x="433" y="24"/>
                  <a:pt x="433" y="25"/>
                </a:cubicBezTo>
                <a:cubicBezTo>
                  <a:pt x="433" y="26"/>
                  <a:pt x="432" y="26"/>
                  <a:pt x="432" y="27"/>
                </a:cubicBezTo>
                <a:cubicBezTo>
                  <a:pt x="432" y="28"/>
                  <a:pt x="431" y="28"/>
                  <a:pt x="431" y="29"/>
                </a:cubicBezTo>
                <a:cubicBezTo>
                  <a:pt x="431" y="29"/>
                  <a:pt x="431" y="29"/>
                  <a:pt x="431" y="29"/>
                </a:cubicBezTo>
                <a:cubicBezTo>
                  <a:pt x="431" y="29"/>
                  <a:pt x="431" y="29"/>
                  <a:pt x="431" y="29"/>
                </a:cubicBezTo>
                <a:cubicBezTo>
                  <a:pt x="431" y="30"/>
                  <a:pt x="430" y="31"/>
                  <a:pt x="430" y="31"/>
                </a:cubicBezTo>
                <a:cubicBezTo>
                  <a:pt x="429" y="29"/>
                  <a:pt x="429" y="27"/>
                  <a:pt x="428" y="26"/>
                </a:cubicBezTo>
                <a:cubicBezTo>
                  <a:pt x="428" y="25"/>
                  <a:pt x="428" y="24"/>
                  <a:pt x="428" y="23"/>
                </a:cubicBezTo>
                <a:cubicBezTo>
                  <a:pt x="428" y="23"/>
                  <a:pt x="428" y="23"/>
                  <a:pt x="428" y="23"/>
                </a:cubicBezTo>
                <a:cubicBezTo>
                  <a:pt x="429" y="22"/>
                  <a:pt x="429" y="21"/>
                  <a:pt x="429" y="21"/>
                </a:cubicBezTo>
                <a:cubicBezTo>
                  <a:pt x="429" y="21"/>
                  <a:pt x="429" y="21"/>
                  <a:pt x="428" y="22"/>
                </a:cubicBezTo>
                <a:cubicBezTo>
                  <a:pt x="428" y="20"/>
                  <a:pt x="428" y="20"/>
                  <a:pt x="428" y="20"/>
                </a:cubicBezTo>
                <a:cubicBezTo>
                  <a:pt x="427" y="19"/>
                  <a:pt x="427" y="20"/>
                  <a:pt x="427" y="21"/>
                </a:cubicBezTo>
                <a:cubicBezTo>
                  <a:pt x="427" y="22"/>
                  <a:pt x="426" y="22"/>
                  <a:pt x="426" y="23"/>
                </a:cubicBezTo>
                <a:cubicBezTo>
                  <a:pt x="426" y="23"/>
                  <a:pt x="426" y="23"/>
                  <a:pt x="426" y="24"/>
                </a:cubicBezTo>
                <a:cubicBezTo>
                  <a:pt x="425" y="24"/>
                  <a:pt x="425" y="25"/>
                  <a:pt x="424" y="26"/>
                </a:cubicBezTo>
                <a:cubicBezTo>
                  <a:pt x="423" y="21"/>
                  <a:pt x="423" y="16"/>
                  <a:pt x="423" y="13"/>
                </a:cubicBezTo>
                <a:cubicBezTo>
                  <a:pt x="423" y="7"/>
                  <a:pt x="423" y="4"/>
                  <a:pt x="422" y="4"/>
                </a:cubicBezTo>
                <a:cubicBezTo>
                  <a:pt x="422" y="4"/>
                  <a:pt x="422" y="5"/>
                  <a:pt x="422" y="6"/>
                </a:cubicBezTo>
                <a:cubicBezTo>
                  <a:pt x="422" y="8"/>
                  <a:pt x="421" y="10"/>
                  <a:pt x="421" y="13"/>
                </a:cubicBezTo>
                <a:cubicBezTo>
                  <a:pt x="421" y="17"/>
                  <a:pt x="421" y="24"/>
                  <a:pt x="422" y="31"/>
                </a:cubicBezTo>
                <a:cubicBezTo>
                  <a:pt x="421" y="32"/>
                  <a:pt x="421" y="32"/>
                  <a:pt x="421" y="33"/>
                </a:cubicBezTo>
                <a:cubicBezTo>
                  <a:pt x="421" y="34"/>
                  <a:pt x="420" y="34"/>
                  <a:pt x="420" y="35"/>
                </a:cubicBezTo>
                <a:cubicBezTo>
                  <a:pt x="420" y="35"/>
                  <a:pt x="420" y="35"/>
                  <a:pt x="420" y="36"/>
                </a:cubicBezTo>
                <a:cubicBezTo>
                  <a:pt x="419" y="35"/>
                  <a:pt x="419" y="34"/>
                  <a:pt x="419" y="33"/>
                </a:cubicBezTo>
                <a:cubicBezTo>
                  <a:pt x="419" y="32"/>
                  <a:pt x="419" y="32"/>
                  <a:pt x="419" y="32"/>
                </a:cubicBezTo>
                <a:cubicBezTo>
                  <a:pt x="419" y="32"/>
                  <a:pt x="419" y="32"/>
                  <a:pt x="419" y="32"/>
                </a:cubicBezTo>
                <a:cubicBezTo>
                  <a:pt x="418" y="25"/>
                  <a:pt x="417" y="19"/>
                  <a:pt x="417" y="15"/>
                </a:cubicBezTo>
                <a:cubicBezTo>
                  <a:pt x="417" y="9"/>
                  <a:pt x="416" y="6"/>
                  <a:pt x="416" y="6"/>
                </a:cubicBezTo>
                <a:cubicBezTo>
                  <a:pt x="416" y="6"/>
                  <a:pt x="415" y="9"/>
                  <a:pt x="415" y="15"/>
                </a:cubicBezTo>
                <a:cubicBezTo>
                  <a:pt x="415" y="18"/>
                  <a:pt x="415" y="22"/>
                  <a:pt x="415" y="26"/>
                </a:cubicBezTo>
                <a:cubicBezTo>
                  <a:pt x="415" y="27"/>
                  <a:pt x="414" y="28"/>
                  <a:pt x="414" y="29"/>
                </a:cubicBezTo>
                <a:cubicBezTo>
                  <a:pt x="413" y="30"/>
                  <a:pt x="412" y="33"/>
                  <a:pt x="411" y="35"/>
                </a:cubicBezTo>
                <a:cubicBezTo>
                  <a:pt x="409" y="33"/>
                  <a:pt x="407" y="31"/>
                  <a:pt x="405" y="30"/>
                </a:cubicBezTo>
                <a:cubicBezTo>
                  <a:pt x="404" y="30"/>
                  <a:pt x="403" y="29"/>
                  <a:pt x="403" y="29"/>
                </a:cubicBezTo>
                <a:cubicBezTo>
                  <a:pt x="400" y="24"/>
                  <a:pt x="398" y="21"/>
                  <a:pt x="397" y="18"/>
                </a:cubicBezTo>
                <a:cubicBezTo>
                  <a:pt x="394" y="13"/>
                  <a:pt x="392" y="11"/>
                  <a:pt x="392" y="11"/>
                </a:cubicBezTo>
                <a:cubicBezTo>
                  <a:pt x="391" y="11"/>
                  <a:pt x="396" y="20"/>
                  <a:pt x="402" y="35"/>
                </a:cubicBezTo>
                <a:cubicBezTo>
                  <a:pt x="402" y="35"/>
                  <a:pt x="401" y="35"/>
                  <a:pt x="401" y="35"/>
                </a:cubicBezTo>
                <a:cubicBezTo>
                  <a:pt x="401" y="35"/>
                  <a:pt x="402" y="36"/>
                  <a:pt x="402" y="36"/>
                </a:cubicBezTo>
                <a:cubicBezTo>
                  <a:pt x="402" y="37"/>
                  <a:pt x="403" y="38"/>
                  <a:pt x="403" y="39"/>
                </a:cubicBezTo>
                <a:cubicBezTo>
                  <a:pt x="403" y="39"/>
                  <a:pt x="403" y="38"/>
                  <a:pt x="403" y="38"/>
                </a:cubicBezTo>
                <a:cubicBezTo>
                  <a:pt x="402" y="38"/>
                  <a:pt x="401" y="37"/>
                  <a:pt x="401" y="37"/>
                </a:cubicBezTo>
                <a:cubicBezTo>
                  <a:pt x="400" y="36"/>
                  <a:pt x="400" y="36"/>
                  <a:pt x="399" y="35"/>
                </a:cubicBezTo>
                <a:cubicBezTo>
                  <a:pt x="396" y="28"/>
                  <a:pt x="393" y="22"/>
                  <a:pt x="390" y="18"/>
                </a:cubicBezTo>
                <a:cubicBezTo>
                  <a:pt x="387" y="13"/>
                  <a:pt x="385" y="11"/>
                  <a:pt x="385" y="11"/>
                </a:cubicBezTo>
                <a:cubicBezTo>
                  <a:pt x="384" y="11"/>
                  <a:pt x="386" y="14"/>
                  <a:pt x="389" y="20"/>
                </a:cubicBezTo>
                <a:cubicBezTo>
                  <a:pt x="390" y="23"/>
                  <a:pt x="392" y="27"/>
                  <a:pt x="394" y="32"/>
                </a:cubicBezTo>
                <a:cubicBezTo>
                  <a:pt x="393" y="31"/>
                  <a:pt x="392" y="31"/>
                  <a:pt x="391" y="30"/>
                </a:cubicBezTo>
                <a:cubicBezTo>
                  <a:pt x="391" y="30"/>
                  <a:pt x="391" y="30"/>
                  <a:pt x="391" y="30"/>
                </a:cubicBezTo>
                <a:cubicBezTo>
                  <a:pt x="389" y="28"/>
                  <a:pt x="388" y="27"/>
                  <a:pt x="388" y="27"/>
                </a:cubicBezTo>
                <a:cubicBezTo>
                  <a:pt x="388" y="27"/>
                  <a:pt x="388" y="28"/>
                  <a:pt x="389" y="29"/>
                </a:cubicBezTo>
                <a:cubicBezTo>
                  <a:pt x="388" y="29"/>
                  <a:pt x="387" y="29"/>
                  <a:pt x="387" y="29"/>
                </a:cubicBezTo>
                <a:cubicBezTo>
                  <a:pt x="387" y="29"/>
                  <a:pt x="388" y="30"/>
                  <a:pt x="389" y="30"/>
                </a:cubicBezTo>
                <a:cubicBezTo>
                  <a:pt x="389" y="30"/>
                  <a:pt x="389" y="31"/>
                  <a:pt x="390" y="31"/>
                </a:cubicBezTo>
                <a:cubicBezTo>
                  <a:pt x="390" y="31"/>
                  <a:pt x="390" y="32"/>
                  <a:pt x="391" y="33"/>
                </a:cubicBezTo>
                <a:cubicBezTo>
                  <a:pt x="391" y="35"/>
                  <a:pt x="391" y="37"/>
                  <a:pt x="392" y="39"/>
                </a:cubicBezTo>
                <a:cubicBezTo>
                  <a:pt x="391" y="38"/>
                  <a:pt x="390" y="38"/>
                  <a:pt x="390" y="37"/>
                </a:cubicBezTo>
                <a:cubicBezTo>
                  <a:pt x="390" y="37"/>
                  <a:pt x="390" y="37"/>
                  <a:pt x="390" y="37"/>
                </a:cubicBezTo>
                <a:cubicBezTo>
                  <a:pt x="390" y="37"/>
                  <a:pt x="390" y="37"/>
                  <a:pt x="390" y="37"/>
                </a:cubicBezTo>
                <a:cubicBezTo>
                  <a:pt x="389" y="36"/>
                  <a:pt x="388" y="36"/>
                  <a:pt x="387" y="35"/>
                </a:cubicBezTo>
                <a:cubicBezTo>
                  <a:pt x="387" y="35"/>
                  <a:pt x="386" y="35"/>
                  <a:pt x="386" y="34"/>
                </a:cubicBezTo>
                <a:cubicBezTo>
                  <a:pt x="385" y="34"/>
                  <a:pt x="385" y="33"/>
                  <a:pt x="385" y="32"/>
                </a:cubicBezTo>
                <a:cubicBezTo>
                  <a:pt x="385" y="30"/>
                  <a:pt x="385" y="29"/>
                  <a:pt x="385" y="29"/>
                </a:cubicBezTo>
                <a:cubicBezTo>
                  <a:pt x="385" y="29"/>
                  <a:pt x="385" y="30"/>
                  <a:pt x="384" y="31"/>
                </a:cubicBezTo>
                <a:cubicBezTo>
                  <a:pt x="384" y="30"/>
                  <a:pt x="384" y="30"/>
                  <a:pt x="384" y="29"/>
                </a:cubicBezTo>
                <a:cubicBezTo>
                  <a:pt x="382" y="25"/>
                  <a:pt x="380" y="23"/>
                  <a:pt x="380" y="23"/>
                </a:cubicBezTo>
                <a:cubicBezTo>
                  <a:pt x="380" y="23"/>
                  <a:pt x="381" y="26"/>
                  <a:pt x="382" y="30"/>
                </a:cubicBezTo>
                <a:cubicBezTo>
                  <a:pt x="382" y="31"/>
                  <a:pt x="382" y="32"/>
                  <a:pt x="383" y="32"/>
                </a:cubicBezTo>
                <a:cubicBezTo>
                  <a:pt x="382" y="32"/>
                  <a:pt x="381" y="32"/>
                  <a:pt x="381" y="32"/>
                </a:cubicBezTo>
                <a:cubicBezTo>
                  <a:pt x="381" y="32"/>
                  <a:pt x="382" y="33"/>
                  <a:pt x="383" y="34"/>
                </a:cubicBezTo>
                <a:cubicBezTo>
                  <a:pt x="383" y="34"/>
                  <a:pt x="382" y="35"/>
                  <a:pt x="382" y="35"/>
                </a:cubicBezTo>
                <a:cubicBezTo>
                  <a:pt x="382" y="36"/>
                  <a:pt x="381" y="38"/>
                  <a:pt x="381" y="39"/>
                </a:cubicBezTo>
                <a:cubicBezTo>
                  <a:pt x="381" y="39"/>
                  <a:pt x="381" y="39"/>
                  <a:pt x="381" y="39"/>
                </a:cubicBezTo>
                <a:cubicBezTo>
                  <a:pt x="378" y="37"/>
                  <a:pt x="377" y="36"/>
                  <a:pt x="376" y="36"/>
                </a:cubicBezTo>
                <a:cubicBezTo>
                  <a:pt x="376" y="34"/>
                  <a:pt x="376" y="34"/>
                  <a:pt x="376" y="34"/>
                </a:cubicBezTo>
                <a:cubicBezTo>
                  <a:pt x="376" y="34"/>
                  <a:pt x="375" y="34"/>
                  <a:pt x="375" y="35"/>
                </a:cubicBezTo>
                <a:cubicBezTo>
                  <a:pt x="375" y="35"/>
                  <a:pt x="375" y="35"/>
                  <a:pt x="375" y="35"/>
                </a:cubicBezTo>
                <a:cubicBezTo>
                  <a:pt x="375" y="35"/>
                  <a:pt x="375" y="35"/>
                  <a:pt x="375" y="35"/>
                </a:cubicBezTo>
                <a:cubicBezTo>
                  <a:pt x="375" y="36"/>
                  <a:pt x="374" y="38"/>
                  <a:pt x="374" y="40"/>
                </a:cubicBezTo>
                <a:cubicBezTo>
                  <a:pt x="374" y="40"/>
                  <a:pt x="374" y="40"/>
                  <a:pt x="374" y="40"/>
                </a:cubicBezTo>
                <a:cubicBezTo>
                  <a:pt x="373" y="39"/>
                  <a:pt x="373" y="38"/>
                  <a:pt x="372" y="37"/>
                </a:cubicBezTo>
                <a:cubicBezTo>
                  <a:pt x="372" y="35"/>
                  <a:pt x="372" y="33"/>
                  <a:pt x="372" y="32"/>
                </a:cubicBezTo>
                <a:cubicBezTo>
                  <a:pt x="372" y="27"/>
                  <a:pt x="372" y="24"/>
                  <a:pt x="372" y="24"/>
                </a:cubicBezTo>
                <a:cubicBezTo>
                  <a:pt x="371" y="24"/>
                  <a:pt x="371" y="27"/>
                  <a:pt x="370" y="32"/>
                </a:cubicBezTo>
                <a:cubicBezTo>
                  <a:pt x="370" y="32"/>
                  <a:pt x="370" y="33"/>
                  <a:pt x="370" y="33"/>
                </a:cubicBezTo>
                <a:cubicBezTo>
                  <a:pt x="370" y="33"/>
                  <a:pt x="369" y="33"/>
                  <a:pt x="369" y="32"/>
                </a:cubicBezTo>
                <a:cubicBezTo>
                  <a:pt x="366" y="29"/>
                  <a:pt x="364" y="27"/>
                  <a:pt x="364" y="27"/>
                </a:cubicBezTo>
                <a:cubicBezTo>
                  <a:pt x="364" y="27"/>
                  <a:pt x="365" y="29"/>
                  <a:pt x="368" y="34"/>
                </a:cubicBezTo>
                <a:cubicBezTo>
                  <a:pt x="368" y="35"/>
                  <a:pt x="369" y="36"/>
                  <a:pt x="369" y="37"/>
                </a:cubicBezTo>
                <a:cubicBezTo>
                  <a:pt x="369" y="38"/>
                  <a:pt x="369" y="38"/>
                  <a:pt x="369" y="39"/>
                </a:cubicBezTo>
                <a:cubicBezTo>
                  <a:pt x="368" y="35"/>
                  <a:pt x="366" y="32"/>
                  <a:pt x="365" y="29"/>
                </a:cubicBezTo>
                <a:cubicBezTo>
                  <a:pt x="363" y="25"/>
                  <a:pt x="361" y="22"/>
                  <a:pt x="361" y="22"/>
                </a:cubicBezTo>
                <a:cubicBezTo>
                  <a:pt x="361" y="22"/>
                  <a:pt x="362" y="25"/>
                  <a:pt x="363" y="30"/>
                </a:cubicBezTo>
                <a:cubicBezTo>
                  <a:pt x="364" y="33"/>
                  <a:pt x="365" y="36"/>
                  <a:pt x="366" y="39"/>
                </a:cubicBezTo>
                <a:cubicBezTo>
                  <a:pt x="366" y="40"/>
                  <a:pt x="367" y="41"/>
                  <a:pt x="367" y="42"/>
                </a:cubicBezTo>
                <a:cubicBezTo>
                  <a:pt x="367" y="43"/>
                  <a:pt x="367" y="44"/>
                  <a:pt x="368" y="45"/>
                </a:cubicBezTo>
                <a:cubicBezTo>
                  <a:pt x="368" y="45"/>
                  <a:pt x="368" y="45"/>
                  <a:pt x="368" y="45"/>
                </a:cubicBezTo>
                <a:cubicBezTo>
                  <a:pt x="367" y="44"/>
                  <a:pt x="366" y="43"/>
                  <a:pt x="365" y="42"/>
                </a:cubicBezTo>
                <a:cubicBezTo>
                  <a:pt x="365" y="41"/>
                  <a:pt x="366" y="41"/>
                  <a:pt x="366" y="41"/>
                </a:cubicBezTo>
                <a:cubicBezTo>
                  <a:pt x="366" y="41"/>
                  <a:pt x="365" y="41"/>
                  <a:pt x="364" y="42"/>
                </a:cubicBezTo>
                <a:cubicBezTo>
                  <a:pt x="364" y="41"/>
                  <a:pt x="364" y="41"/>
                  <a:pt x="364" y="41"/>
                </a:cubicBezTo>
                <a:cubicBezTo>
                  <a:pt x="364" y="41"/>
                  <a:pt x="364" y="40"/>
                  <a:pt x="363" y="40"/>
                </a:cubicBezTo>
                <a:cubicBezTo>
                  <a:pt x="361" y="37"/>
                  <a:pt x="359" y="35"/>
                  <a:pt x="359" y="35"/>
                </a:cubicBezTo>
                <a:cubicBezTo>
                  <a:pt x="359" y="36"/>
                  <a:pt x="359" y="36"/>
                  <a:pt x="360" y="37"/>
                </a:cubicBezTo>
                <a:cubicBezTo>
                  <a:pt x="357" y="35"/>
                  <a:pt x="355" y="34"/>
                  <a:pt x="355" y="34"/>
                </a:cubicBezTo>
                <a:cubicBezTo>
                  <a:pt x="355" y="35"/>
                  <a:pt x="357" y="37"/>
                  <a:pt x="360" y="40"/>
                </a:cubicBezTo>
                <a:cubicBezTo>
                  <a:pt x="361" y="41"/>
                  <a:pt x="362" y="42"/>
                  <a:pt x="363" y="43"/>
                </a:cubicBezTo>
                <a:cubicBezTo>
                  <a:pt x="363" y="43"/>
                  <a:pt x="363" y="43"/>
                  <a:pt x="363" y="43"/>
                </a:cubicBezTo>
                <a:cubicBezTo>
                  <a:pt x="362" y="44"/>
                  <a:pt x="362" y="44"/>
                  <a:pt x="361" y="45"/>
                </a:cubicBezTo>
                <a:cubicBezTo>
                  <a:pt x="361" y="45"/>
                  <a:pt x="361" y="45"/>
                  <a:pt x="360" y="45"/>
                </a:cubicBezTo>
                <a:cubicBezTo>
                  <a:pt x="359" y="43"/>
                  <a:pt x="358" y="41"/>
                  <a:pt x="357" y="39"/>
                </a:cubicBezTo>
                <a:cubicBezTo>
                  <a:pt x="355" y="36"/>
                  <a:pt x="353" y="34"/>
                  <a:pt x="353" y="34"/>
                </a:cubicBezTo>
                <a:cubicBezTo>
                  <a:pt x="353" y="34"/>
                  <a:pt x="354" y="36"/>
                  <a:pt x="356" y="40"/>
                </a:cubicBezTo>
                <a:cubicBezTo>
                  <a:pt x="356" y="41"/>
                  <a:pt x="356" y="42"/>
                  <a:pt x="357" y="43"/>
                </a:cubicBezTo>
                <a:cubicBezTo>
                  <a:pt x="357" y="43"/>
                  <a:pt x="356" y="43"/>
                  <a:pt x="356" y="43"/>
                </a:cubicBezTo>
                <a:cubicBezTo>
                  <a:pt x="355" y="43"/>
                  <a:pt x="354" y="43"/>
                  <a:pt x="354" y="43"/>
                </a:cubicBezTo>
                <a:cubicBezTo>
                  <a:pt x="353" y="41"/>
                  <a:pt x="353" y="39"/>
                  <a:pt x="352" y="39"/>
                </a:cubicBezTo>
                <a:cubicBezTo>
                  <a:pt x="352" y="40"/>
                  <a:pt x="353" y="45"/>
                  <a:pt x="355" y="54"/>
                </a:cubicBezTo>
                <a:cubicBezTo>
                  <a:pt x="355" y="54"/>
                  <a:pt x="355" y="54"/>
                  <a:pt x="355" y="55"/>
                </a:cubicBezTo>
                <a:cubicBezTo>
                  <a:pt x="354" y="54"/>
                  <a:pt x="354" y="54"/>
                  <a:pt x="354" y="53"/>
                </a:cubicBezTo>
                <a:cubicBezTo>
                  <a:pt x="353" y="50"/>
                  <a:pt x="353" y="47"/>
                  <a:pt x="352" y="45"/>
                </a:cubicBezTo>
                <a:cubicBezTo>
                  <a:pt x="351" y="40"/>
                  <a:pt x="351" y="38"/>
                  <a:pt x="350" y="38"/>
                </a:cubicBezTo>
                <a:cubicBezTo>
                  <a:pt x="350" y="38"/>
                  <a:pt x="350" y="42"/>
                  <a:pt x="351" y="48"/>
                </a:cubicBezTo>
                <a:cubicBezTo>
                  <a:pt x="348" y="43"/>
                  <a:pt x="345" y="39"/>
                  <a:pt x="343" y="37"/>
                </a:cubicBezTo>
                <a:cubicBezTo>
                  <a:pt x="340" y="33"/>
                  <a:pt x="338" y="31"/>
                  <a:pt x="338" y="32"/>
                </a:cubicBezTo>
                <a:cubicBezTo>
                  <a:pt x="337" y="32"/>
                  <a:pt x="339" y="34"/>
                  <a:pt x="342" y="38"/>
                </a:cubicBezTo>
                <a:cubicBezTo>
                  <a:pt x="344" y="42"/>
                  <a:pt x="347" y="48"/>
                  <a:pt x="351" y="55"/>
                </a:cubicBezTo>
                <a:cubicBezTo>
                  <a:pt x="349" y="52"/>
                  <a:pt x="347" y="49"/>
                  <a:pt x="346" y="46"/>
                </a:cubicBezTo>
                <a:cubicBezTo>
                  <a:pt x="344" y="43"/>
                  <a:pt x="342" y="40"/>
                  <a:pt x="341" y="38"/>
                </a:cubicBezTo>
                <a:cubicBezTo>
                  <a:pt x="338" y="35"/>
                  <a:pt x="336" y="33"/>
                  <a:pt x="336" y="33"/>
                </a:cubicBezTo>
                <a:cubicBezTo>
                  <a:pt x="336" y="33"/>
                  <a:pt x="337" y="36"/>
                  <a:pt x="340" y="40"/>
                </a:cubicBezTo>
                <a:cubicBezTo>
                  <a:pt x="340" y="41"/>
                  <a:pt x="341" y="43"/>
                  <a:pt x="342" y="44"/>
                </a:cubicBezTo>
                <a:cubicBezTo>
                  <a:pt x="341" y="44"/>
                  <a:pt x="341" y="43"/>
                  <a:pt x="340" y="43"/>
                </a:cubicBezTo>
                <a:cubicBezTo>
                  <a:pt x="339" y="40"/>
                  <a:pt x="338" y="38"/>
                  <a:pt x="337" y="35"/>
                </a:cubicBezTo>
                <a:cubicBezTo>
                  <a:pt x="334" y="31"/>
                  <a:pt x="333" y="28"/>
                  <a:pt x="333" y="28"/>
                </a:cubicBezTo>
                <a:cubicBezTo>
                  <a:pt x="333" y="28"/>
                  <a:pt x="333" y="31"/>
                  <a:pt x="335" y="36"/>
                </a:cubicBezTo>
                <a:cubicBezTo>
                  <a:pt x="336" y="40"/>
                  <a:pt x="338" y="45"/>
                  <a:pt x="340" y="51"/>
                </a:cubicBezTo>
                <a:cubicBezTo>
                  <a:pt x="340" y="51"/>
                  <a:pt x="340" y="51"/>
                  <a:pt x="339" y="51"/>
                </a:cubicBezTo>
                <a:cubicBezTo>
                  <a:pt x="339" y="50"/>
                  <a:pt x="338" y="49"/>
                  <a:pt x="337" y="48"/>
                </a:cubicBezTo>
                <a:cubicBezTo>
                  <a:pt x="337" y="48"/>
                  <a:pt x="338" y="47"/>
                  <a:pt x="337" y="47"/>
                </a:cubicBezTo>
                <a:cubicBezTo>
                  <a:pt x="337" y="47"/>
                  <a:pt x="337" y="47"/>
                  <a:pt x="336" y="48"/>
                </a:cubicBezTo>
                <a:cubicBezTo>
                  <a:pt x="336" y="47"/>
                  <a:pt x="336" y="46"/>
                  <a:pt x="335" y="46"/>
                </a:cubicBezTo>
                <a:cubicBezTo>
                  <a:pt x="333" y="42"/>
                  <a:pt x="332" y="40"/>
                  <a:pt x="331" y="37"/>
                </a:cubicBezTo>
                <a:cubicBezTo>
                  <a:pt x="330" y="32"/>
                  <a:pt x="329" y="30"/>
                  <a:pt x="328" y="30"/>
                </a:cubicBezTo>
                <a:cubicBezTo>
                  <a:pt x="328" y="30"/>
                  <a:pt x="329" y="33"/>
                  <a:pt x="329" y="38"/>
                </a:cubicBezTo>
                <a:cubicBezTo>
                  <a:pt x="330" y="39"/>
                  <a:pt x="330" y="40"/>
                  <a:pt x="330" y="41"/>
                </a:cubicBezTo>
                <a:cubicBezTo>
                  <a:pt x="328" y="37"/>
                  <a:pt x="326" y="35"/>
                  <a:pt x="326" y="35"/>
                </a:cubicBezTo>
                <a:cubicBezTo>
                  <a:pt x="326" y="35"/>
                  <a:pt x="326" y="35"/>
                  <a:pt x="326" y="36"/>
                </a:cubicBezTo>
                <a:cubicBezTo>
                  <a:pt x="325" y="32"/>
                  <a:pt x="324" y="30"/>
                  <a:pt x="324" y="30"/>
                </a:cubicBezTo>
                <a:cubicBezTo>
                  <a:pt x="323" y="30"/>
                  <a:pt x="324" y="33"/>
                  <a:pt x="325" y="39"/>
                </a:cubicBezTo>
                <a:cubicBezTo>
                  <a:pt x="326" y="39"/>
                  <a:pt x="326" y="41"/>
                  <a:pt x="326" y="42"/>
                </a:cubicBezTo>
                <a:cubicBezTo>
                  <a:pt x="326" y="41"/>
                  <a:pt x="325" y="40"/>
                  <a:pt x="325" y="40"/>
                </a:cubicBezTo>
                <a:cubicBezTo>
                  <a:pt x="325" y="40"/>
                  <a:pt x="326" y="43"/>
                  <a:pt x="327" y="47"/>
                </a:cubicBezTo>
                <a:cubicBezTo>
                  <a:pt x="328" y="47"/>
                  <a:pt x="328" y="48"/>
                  <a:pt x="329" y="49"/>
                </a:cubicBezTo>
                <a:cubicBezTo>
                  <a:pt x="329" y="50"/>
                  <a:pt x="329" y="50"/>
                  <a:pt x="329" y="51"/>
                </a:cubicBezTo>
                <a:cubicBezTo>
                  <a:pt x="329" y="51"/>
                  <a:pt x="329" y="51"/>
                  <a:pt x="328" y="51"/>
                </a:cubicBezTo>
                <a:cubicBezTo>
                  <a:pt x="327" y="49"/>
                  <a:pt x="326" y="48"/>
                  <a:pt x="325" y="47"/>
                </a:cubicBezTo>
                <a:cubicBezTo>
                  <a:pt x="325" y="46"/>
                  <a:pt x="325" y="46"/>
                  <a:pt x="325" y="46"/>
                </a:cubicBezTo>
                <a:cubicBezTo>
                  <a:pt x="325" y="46"/>
                  <a:pt x="324" y="46"/>
                  <a:pt x="324" y="46"/>
                </a:cubicBezTo>
                <a:cubicBezTo>
                  <a:pt x="324" y="46"/>
                  <a:pt x="324" y="46"/>
                  <a:pt x="324" y="46"/>
                </a:cubicBezTo>
                <a:cubicBezTo>
                  <a:pt x="322" y="43"/>
                  <a:pt x="320" y="42"/>
                  <a:pt x="320" y="42"/>
                </a:cubicBezTo>
                <a:cubicBezTo>
                  <a:pt x="320" y="42"/>
                  <a:pt x="321" y="43"/>
                  <a:pt x="322" y="45"/>
                </a:cubicBezTo>
                <a:cubicBezTo>
                  <a:pt x="322" y="47"/>
                  <a:pt x="322" y="50"/>
                  <a:pt x="323" y="54"/>
                </a:cubicBezTo>
                <a:cubicBezTo>
                  <a:pt x="320" y="49"/>
                  <a:pt x="317" y="46"/>
                  <a:pt x="315" y="43"/>
                </a:cubicBezTo>
                <a:cubicBezTo>
                  <a:pt x="314" y="43"/>
                  <a:pt x="314" y="42"/>
                  <a:pt x="313" y="41"/>
                </a:cubicBezTo>
                <a:cubicBezTo>
                  <a:pt x="313" y="38"/>
                  <a:pt x="312" y="35"/>
                  <a:pt x="312" y="32"/>
                </a:cubicBezTo>
                <a:cubicBezTo>
                  <a:pt x="312" y="29"/>
                  <a:pt x="313" y="27"/>
                  <a:pt x="313" y="26"/>
                </a:cubicBezTo>
                <a:cubicBezTo>
                  <a:pt x="313" y="24"/>
                  <a:pt x="313" y="23"/>
                  <a:pt x="313" y="23"/>
                </a:cubicBezTo>
                <a:cubicBezTo>
                  <a:pt x="313" y="23"/>
                  <a:pt x="313" y="24"/>
                  <a:pt x="312" y="26"/>
                </a:cubicBezTo>
                <a:cubicBezTo>
                  <a:pt x="311" y="27"/>
                  <a:pt x="311" y="29"/>
                  <a:pt x="310" y="33"/>
                </a:cubicBezTo>
                <a:cubicBezTo>
                  <a:pt x="310" y="34"/>
                  <a:pt x="310" y="36"/>
                  <a:pt x="310" y="38"/>
                </a:cubicBezTo>
                <a:cubicBezTo>
                  <a:pt x="310" y="38"/>
                  <a:pt x="310" y="38"/>
                  <a:pt x="310" y="38"/>
                </a:cubicBezTo>
                <a:cubicBezTo>
                  <a:pt x="309" y="38"/>
                  <a:pt x="310" y="39"/>
                  <a:pt x="310" y="40"/>
                </a:cubicBezTo>
                <a:cubicBezTo>
                  <a:pt x="311" y="42"/>
                  <a:pt x="311" y="46"/>
                  <a:pt x="312" y="49"/>
                </a:cubicBezTo>
                <a:cubicBezTo>
                  <a:pt x="312" y="49"/>
                  <a:pt x="311" y="49"/>
                  <a:pt x="311" y="48"/>
                </a:cubicBezTo>
                <a:cubicBezTo>
                  <a:pt x="311" y="48"/>
                  <a:pt x="311" y="48"/>
                  <a:pt x="311" y="47"/>
                </a:cubicBezTo>
                <a:cubicBezTo>
                  <a:pt x="310" y="43"/>
                  <a:pt x="310" y="40"/>
                  <a:pt x="310" y="40"/>
                </a:cubicBezTo>
                <a:cubicBezTo>
                  <a:pt x="310" y="40"/>
                  <a:pt x="309" y="43"/>
                  <a:pt x="309" y="48"/>
                </a:cubicBezTo>
                <a:cubicBezTo>
                  <a:pt x="309" y="50"/>
                  <a:pt x="309" y="53"/>
                  <a:pt x="310" y="56"/>
                </a:cubicBezTo>
                <a:cubicBezTo>
                  <a:pt x="309" y="55"/>
                  <a:pt x="308" y="53"/>
                  <a:pt x="307" y="52"/>
                </a:cubicBezTo>
                <a:cubicBezTo>
                  <a:pt x="305" y="49"/>
                  <a:pt x="304" y="46"/>
                  <a:pt x="303" y="44"/>
                </a:cubicBezTo>
                <a:cubicBezTo>
                  <a:pt x="302" y="39"/>
                  <a:pt x="301" y="36"/>
                  <a:pt x="300" y="36"/>
                </a:cubicBezTo>
                <a:cubicBezTo>
                  <a:pt x="300" y="36"/>
                  <a:pt x="301" y="39"/>
                  <a:pt x="301" y="44"/>
                </a:cubicBezTo>
                <a:cubicBezTo>
                  <a:pt x="302" y="47"/>
                  <a:pt x="303" y="50"/>
                  <a:pt x="304" y="53"/>
                </a:cubicBezTo>
                <a:cubicBezTo>
                  <a:pt x="304" y="53"/>
                  <a:pt x="304" y="52"/>
                  <a:pt x="304" y="52"/>
                </a:cubicBezTo>
                <a:cubicBezTo>
                  <a:pt x="303" y="51"/>
                  <a:pt x="302" y="51"/>
                  <a:pt x="301" y="51"/>
                </a:cubicBezTo>
                <a:cubicBezTo>
                  <a:pt x="299" y="46"/>
                  <a:pt x="297" y="43"/>
                  <a:pt x="296" y="40"/>
                </a:cubicBezTo>
                <a:cubicBezTo>
                  <a:pt x="293" y="35"/>
                  <a:pt x="291" y="33"/>
                  <a:pt x="291" y="33"/>
                </a:cubicBezTo>
                <a:cubicBezTo>
                  <a:pt x="290" y="33"/>
                  <a:pt x="295" y="42"/>
                  <a:pt x="301" y="57"/>
                </a:cubicBezTo>
                <a:cubicBezTo>
                  <a:pt x="301" y="57"/>
                  <a:pt x="300" y="57"/>
                  <a:pt x="300" y="57"/>
                </a:cubicBezTo>
                <a:cubicBezTo>
                  <a:pt x="300" y="57"/>
                  <a:pt x="301" y="57"/>
                  <a:pt x="301" y="57"/>
                </a:cubicBezTo>
                <a:cubicBezTo>
                  <a:pt x="301" y="58"/>
                  <a:pt x="301" y="59"/>
                  <a:pt x="302" y="60"/>
                </a:cubicBezTo>
                <a:cubicBezTo>
                  <a:pt x="301" y="60"/>
                  <a:pt x="300" y="59"/>
                  <a:pt x="299" y="59"/>
                </a:cubicBezTo>
                <a:cubicBezTo>
                  <a:pt x="299" y="59"/>
                  <a:pt x="299" y="58"/>
                  <a:pt x="299" y="58"/>
                </a:cubicBezTo>
                <a:cubicBezTo>
                  <a:pt x="299" y="58"/>
                  <a:pt x="299" y="58"/>
                  <a:pt x="299" y="58"/>
                </a:cubicBezTo>
                <a:cubicBezTo>
                  <a:pt x="296" y="50"/>
                  <a:pt x="293" y="44"/>
                  <a:pt x="290" y="40"/>
                </a:cubicBezTo>
                <a:cubicBezTo>
                  <a:pt x="287" y="35"/>
                  <a:pt x="285" y="33"/>
                  <a:pt x="285" y="33"/>
                </a:cubicBezTo>
                <a:cubicBezTo>
                  <a:pt x="285" y="33"/>
                  <a:pt x="286" y="36"/>
                  <a:pt x="289" y="42"/>
                </a:cubicBezTo>
                <a:cubicBezTo>
                  <a:pt x="290" y="45"/>
                  <a:pt x="292" y="48"/>
                  <a:pt x="293" y="53"/>
                </a:cubicBezTo>
                <a:cubicBezTo>
                  <a:pt x="291" y="51"/>
                  <a:pt x="289" y="49"/>
                  <a:pt x="287" y="48"/>
                </a:cubicBezTo>
                <a:cubicBezTo>
                  <a:pt x="283" y="44"/>
                  <a:pt x="280" y="42"/>
                  <a:pt x="280" y="43"/>
                </a:cubicBezTo>
                <a:cubicBezTo>
                  <a:pt x="280" y="43"/>
                  <a:pt x="282" y="45"/>
                  <a:pt x="286" y="49"/>
                </a:cubicBezTo>
                <a:cubicBezTo>
                  <a:pt x="287" y="50"/>
                  <a:pt x="288" y="52"/>
                  <a:pt x="290" y="53"/>
                </a:cubicBezTo>
                <a:cubicBezTo>
                  <a:pt x="290" y="54"/>
                  <a:pt x="290" y="54"/>
                  <a:pt x="291" y="55"/>
                </a:cubicBezTo>
                <a:cubicBezTo>
                  <a:pt x="291" y="57"/>
                  <a:pt x="291" y="58"/>
                  <a:pt x="292" y="60"/>
                </a:cubicBezTo>
                <a:cubicBezTo>
                  <a:pt x="291" y="60"/>
                  <a:pt x="291" y="59"/>
                  <a:pt x="290" y="59"/>
                </a:cubicBezTo>
                <a:cubicBezTo>
                  <a:pt x="290" y="59"/>
                  <a:pt x="290" y="59"/>
                  <a:pt x="290" y="59"/>
                </a:cubicBezTo>
                <a:cubicBezTo>
                  <a:pt x="290" y="59"/>
                  <a:pt x="290" y="59"/>
                  <a:pt x="290" y="59"/>
                </a:cubicBezTo>
                <a:cubicBezTo>
                  <a:pt x="289" y="58"/>
                  <a:pt x="289" y="58"/>
                  <a:pt x="288" y="57"/>
                </a:cubicBezTo>
                <a:cubicBezTo>
                  <a:pt x="288" y="57"/>
                  <a:pt x="287" y="57"/>
                  <a:pt x="286" y="56"/>
                </a:cubicBezTo>
                <a:cubicBezTo>
                  <a:pt x="286" y="56"/>
                  <a:pt x="286" y="55"/>
                  <a:pt x="286" y="54"/>
                </a:cubicBezTo>
                <a:cubicBezTo>
                  <a:pt x="286" y="52"/>
                  <a:pt x="286" y="51"/>
                  <a:pt x="286" y="51"/>
                </a:cubicBezTo>
                <a:cubicBezTo>
                  <a:pt x="286" y="51"/>
                  <a:pt x="285" y="52"/>
                  <a:pt x="285" y="53"/>
                </a:cubicBezTo>
                <a:cubicBezTo>
                  <a:pt x="285" y="52"/>
                  <a:pt x="285" y="52"/>
                  <a:pt x="284" y="51"/>
                </a:cubicBezTo>
                <a:cubicBezTo>
                  <a:pt x="283" y="47"/>
                  <a:pt x="281" y="45"/>
                  <a:pt x="281" y="45"/>
                </a:cubicBezTo>
                <a:cubicBezTo>
                  <a:pt x="281" y="45"/>
                  <a:pt x="282" y="48"/>
                  <a:pt x="283" y="52"/>
                </a:cubicBezTo>
                <a:cubicBezTo>
                  <a:pt x="283" y="53"/>
                  <a:pt x="283" y="54"/>
                  <a:pt x="283" y="54"/>
                </a:cubicBezTo>
                <a:cubicBezTo>
                  <a:pt x="283" y="54"/>
                  <a:pt x="282" y="54"/>
                  <a:pt x="282" y="54"/>
                </a:cubicBezTo>
                <a:cubicBezTo>
                  <a:pt x="282" y="54"/>
                  <a:pt x="283" y="55"/>
                  <a:pt x="284" y="56"/>
                </a:cubicBezTo>
                <a:cubicBezTo>
                  <a:pt x="284" y="56"/>
                  <a:pt x="284" y="56"/>
                  <a:pt x="284" y="56"/>
                </a:cubicBezTo>
                <a:cubicBezTo>
                  <a:pt x="284" y="56"/>
                  <a:pt x="283" y="57"/>
                  <a:pt x="283" y="58"/>
                </a:cubicBezTo>
                <a:cubicBezTo>
                  <a:pt x="283" y="59"/>
                  <a:pt x="283" y="60"/>
                  <a:pt x="282" y="61"/>
                </a:cubicBezTo>
                <a:cubicBezTo>
                  <a:pt x="282" y="61"/>
                  <a:pt x="282" y="61"/>
                  <a:pt x="282" y="61"/>
                </a:cubicBezTo>
                <a:cubicBezTo>
                  <a:pt x="280" y="59"/>
                  <a:pt x="279" y="58"/>
                  <a:pt x="278" y="58"/>
                </a:cubicBezTo>
                <a:cubicBezTo>
                  <a:pt x="278" y="56"/>
                  <a:pt x="278" y="56"/>
                  <a:pt x="277" y="56"/>
                </a:cubicBezTo>
                <a:cubicBezTo>
                  <a:pt x="277" y="56"/>
                  <a:pt x="276" y="58"/>
                  <a:pt x="276" y="62"/>
                </a:cubicBezTo>
                <a:cubicBezTo>
                  <a:pt x="276" y="64"/>
                  <a:pt x="275" y="66"/>
                  <a:pt x="276" y="69"/>
                </a:cubicBezTo>
                <a:cubicBezTo>
                  <a:pt x="275" y="63"/>
                  <a:pt x="274" y="57"/>
                  <a:pt x="274" y="54"/>
                </a:cubicBezTo>
                <a:cubicBezTo>
                  <a:pt x="274" y="49"/>
                  <a:pt x="274" y="46"/>
                  <a:pt x="274" y="46"/>
                </a:cubicBezTo>
                <a:cubicBezTo>
                  <a:pt x="273" y="46"/>
                  <a:pt x="273" y="49"/>
                  <a:pt x="272" y="54"/>
                </a:cubicBezTo>
                <a:cubicBezTo>
                  <a:pt x="272" y="57"/>
                  <a:pt x="272" y="60"/>
                  <a:pt x="272" y="64"/>
                </a:cubicBezTo>
                <a:cubicBezTo>
                  <a:pt x="270" y="59"/>
                  <a:pt x="269" y="57"/>
                  <a:pt x="268" y="57"/>
                </a:cubicBezTo>
                <a:cubicBezTo>
                  <a:pt x="268" y="57"/>
                  <a:pt x="269" y="60"/>
                  <a:pt x="270" y="64"/>
                </a:cubicBezTo>
                <a:cubicBezTo>
                  <a:pt x="270" y="66"/>
                  <a:pt x="271" y="69"/>
                  <a:pt x="272" y="72"/>
                </a:cubicBezTo>
                <a:cubicBezTo>
                  <a:pt x="272" y="72"/>
                  <a:pt x="272" y="72"/>
                  <a:pt x="272" y="72"/>
                </a:cubicBezTo>
                <a:cubicBezTo>
                  <a:pt x="270" y="64"/>
                  <a:pt x="268" y="59"/>
                  <a:pt x="268" y="59"/>
                </a:cubicBezTo>
                <a:cubicBezTo>
                  <a:pt x="267" y="59"/>
                  <a:pt x="268" y="63"/>
                  <a:pt x="269" y="70"/>
                </a:cubicBezTo>
                <a:cubicBezTo>
                  <a:pt x="268" y="69"/>
                  <a:pt x="268" y="69"/>
                  <a:pt x="267" y="69"/>
                </a:cubicBezTo>
                <a:cubicBezTo>
                  <a:pt x="267" y="66"/>
                  <a:pt x="266" y="63"/>
                  <a:pt x="266" y="61"/>
                </a:cubicBezTo>
                <a:cubicBezTo>
                  <a:pt x="266" y="56"/>
                  <a:pt x="265" y="54"/>
                  <a:pt x="265" y="54"/>
                </a:cubicBezTo>
                <a:cubicBezTo>
                  <a:pt x="265" y="54"/>
                  <a:pt x="264" y="57"/>
                  <a:pt x="264" y="61"/>
                </a:cubicBezTo>
                <a:cubicBezTo>
                  <a:pt x="264" y="63"/>
                  <a:pt x="264" y="65"/>
                  <a:pt x="264" y="67"/>
                </a:cubicBezTo>
                <a:cubicBezTo>
                  <a:pt x="264" y="67"/>
                  <a:pt x="264" y="67"/>
                  <a:pt x="264" y="67"/>
                </a:cubicBezTo>
                <a:cubicBezTo>
                  <a:pt x="264" y="67"/>
                  <a:pt x="264" y="67"/>
                  <a:pt x="264" y="67"/>
                </a:cubicBezTo>
                <a:cubicBezTo>
                  <a:pt x="264" y="66"/>
                  <a:pt x="264" y="65"/>
                  <a:pt x="264" y="65"/>
                </a:cubicBezTo>
                <a:cubicBezTo>
                  <a:pt x="264" y="65"/>
                  <a:pt x="263" y="66"/>
                  <a:pt x="263" y="66"/>
                </a:cubicBezTo>
                <a:cubicBezTo>
                  <a:pt x="263" y="66"/>
                  <a:pt x="263" y="66"/>
                  <a:pt x="263" y="66"/>
                </a:cubicBezTo>
                <a:cubicBezTo>
                  <a:pt x="263" y="64"/>
                  <a:pt x="263" y="63"/>
                  <a:pt x="263" y="62"/>
                </a:cubicBezTo>
                <a:cubicBezTo>
                  <a:pt x="264" y="58"/>
                  <a:pt x="264" y="55"/>
                  <a:pt x="264" y="55"/>
                </a:cubicBezTo>
                <a:cubicBezTo>
                  <a:pt x="264" y="55"/>
                  <a:pt x="263" y="57"/>
                  <a:pt x="262" y="59"/>
                </a:cubicBezTo>
                <a:cubicBezTo>
                  <a:pt x="262" y="58"/>
                  <a:pt x="262" y="58"/>
                  <a:pt x="262" y="58"/>
                </a:cubicBezTo>
                <a:cubicBezTo>
                  <a:pt x="261" y="58"/>
                  <a:pt x="261" y="60"/>
                  <a:pt x="261" y="64"/>
                </a:cubicBezTo>
                <a:cubicBezTo>
                  <a:pt x="261" y="64"/>
                  <a:pt x="261" y="64"/>
                  <a:pt x="261" y="64"/>
                </a:cubicBezTo>
                <a:cubicBezTo>
                  <a:pt x="261" y="65"/>
                  <a:pt x="260" y="65"/>
                  <a:pt x="260" y="65"/>
                </a:cubicBezTo>
                <a:cubicBezTo>
                  <a:pt x="260" y="65"/>
                  <a:pt x="260" y="65"/>
                  <a:pt x="260" y="65"/>
                </a:cubicBezTo>
                <a:cubicBezTo>
                  <a:pt x="260" y="65"/>
                  <a:pt x="260" y="65"/>
                  <a:pt x="259" y="65"/>
                </a:cubicBezTo>
                <a:cubicBezTo>
                  <a:pt x="259" y="63"/>
                  <a:pt x="259" y="62"/>
                  <a:pt x="258" y="60"/>
                </a:cubicBezTo>
                <a:cubicBezTo>
                  <a:pt x="259" y="59"/>
                  <a:pt x="259" y="58"/>
                  <a:pt x="259" y="58"/>
                </a:cubicBezTo>
                <a:cubicBezTo>
                  <a:pt x="259" y="58"/>
                  <a:pt x="258" y="58"/>
                  <a:pt x="258" y="59"/>
                </a:cubicBezTo>
                <a:cubicBezTo>
                  <a:pt x="258" y="57"/>
                  <a:pt x="257" y="56"/>
                  <a:pt x="257" y="54"/>
                </a:cubicBezTo>
                <a:cubicBezTo>
                  <a:pt x="256" y="49"/>
                  <a:pt x="255" y="46"/>
                  <a:pt x="255" y="47"/>
                </a:cubicBezTo>
                <a:cubicBezTo>
                  <a:pt x="254" y="47"/>
                  <a:pt x="255" y="49"/>
                  <a:pt x="255" y="52"/>
                </a:cubicBezTo>
                <a:cubicBezTo>
                  <a:pt x="255" y="52"/>
                  <a:pt x="255" y="52"/>
                  <a:pt x="255" y="52"/>
                </a:cubicBezTo>
                <a:cubicBezTo>
                  <a:pt x="254" y="52"/>
                  <a:pt x="254" y="54"/>
                  <a:pt x="254" y="59"/>
                </a:cubicBezTo>
                <a:cubicBezTo>
                  <a:pt x="253" y="58"/>
                  <a:pt x="253" y="57"/>
                  <a:pt x="253" y="56"/>
                </a:cubicBezTo>
                <a:cubicBezTo>
                  <a:pt x="251" y="51"/>
                  <a:pt x="250" y="48"/>
                  <a:pt x="250" y="48"/>
                </a:cubicBezTo>
                <a:cubicBezTo>
                  <a:pt x="250" y="48"/>
                  <a:pt x="250" y="51"/>
                  <a:pt x="251" y="56"/>
                </a:cubicBezTo>
                <a:cubicBezTo>
                  <a:pt x="252" y="62"/>
                  <a:pt x="252" y="69"/>
                  <a:pt x="251" y="78"/>
                </a:cubicBezTo>
                <a:cubicBezTo>
                  <a:pt x="251" y="78"/>
                  <a:pt x="251" y="79"/>
                  <a:pt x="251" y="80"/>
                </a:cubicBezTo>
                <a:cubicBezTo>
                  <a:pt x="250" y="81"/>
                  <a:pt x="250" y="82"/>
                  <a:pt x="249" y="83"/>
                </a:cubicBezTo>
                <a:cubicBezTo>
                  <a:pt x="248" y="72"/>
                  <a:pt x="248" y="66"/>
                  <a:pt x="247" y="66"/>
                </a:cubicBezTo>
                <a:cubicBezTo>
                  <a:pt x="247" y="66"/>
                  <a:pt x="247" y="67"/>
                  <a:pt x="247" y="70"/>
                </a:cubicBezTo>
                <a:cubicBezTo>
                  <a:pt x="247" y="70"/>
                  <a:pt x="247" y="69"/>
                  <a:pt x="247" y="69"/>
                </a:cubicBezTo>
                <a:cubicBezTo>
                  <a:pt x="247" y="65"/>
                  <a:pt x="247" y="63"/>
                  <a:pt x="247" y="63"/>
                </a:cubicBezTo>
                <a:cubicBezTo>
                  <a:pt x="247" y="63"/>
                  <a:pt x="246" y="65"/>
                  <a:pt x="245" y="69"/>
                </a:cubicBezTo>
                <a:cubicBezTo>
                  <a:pt x="244" y="72"/>
                  <a:pt x="244" y="77"/>
                  <a:pt x="244" y="83"/>
                </a:cubicBezTo>
                <a:cubicBezTo>
                  <a:pt x="244" y="82"/>
                  <a:pt x="243" y="81"/>
                  <a:pt x="243" y="81"/>
                </a:cubicBezTo>
                <a:cubicBezTo>
                  <a:pt x="242" y="72"/>
                  <a:pt x="242" y="66"/>
                  <a:pt x="242" y="61"/>
                </a:cubicBezTo>
                <a:cubicBezTo>
                  <a:pt x="243" y="56"/>
                  <a:pt x="243" y="54"/>
                  <a:pt x="243" y="54"/>
                </a:cubicBezTo>
                <a:cubicBezTo>
                  <a:pt x="243" y="54"/>
                  <a:pt x="242" y="56"/>
                  <a:pt x="241" y="61"/>
                </a:cubicBezTo>
                <a:cubicBezTo>
                  <a:pt x="240" y="64"/>
                  <a:pt x="239" y="69"/>
                  <a:pt x="239" y="74"/>
                </a:cubicBezTo>
                <a:cubicBezTo>
                  <a:pt x="238" y="72"/>
                  <a:pt x="238" y="71"/>
                  <a:pt x="237" y="70"/>
                </a:cubicBezTo>
                <a:cubicBezTo>
                  <a:pt x="237" y="63"/>
                  <a:pt x="237" y="57"/>
                  <a:pt x="237" y="52"/>
                </a:cubicBezTo>
                <a:cubicBezTo>
                  <a:pt x="236" y="46"/>
                  <a:pt x="236" y="43"/>
                  <a:pt x="236" y="43"/>
                </a:cubicBezTo>
                <a:cubicBezTo>
                  <a:pt x="236" y="43"/>
                  <a:pt x="235" y="47"/>
                  <a:pt x="235" y="53"/>
                </a:cubicBezTo>
                <a:cubicBezTo>
                  <a:pt x="234" y="57"/>
                  <a:pt x="234" y="62"/>
                  <a:pt x="234" y="68"/>
                </a:cubicBezTo>
                <a:cubicBezTo>
                  <a:pt x="234" y="67"/>
                  <a:pt x="234" y="67"/>
                  <a:pt x="234" y="67"/>
                </a:cubicBezTo>
                <a:cubicBezTo>
                  <a:pt x="233" y="67"/>
                  <a:pt x="233" y="69"/>
                  <a:pt x="234" y="71"/>
                </a:cubicBezTo>
                <a:cubicBezTo>
                  <a:pt x="233" y="71"/>
                  <a:pt x="233" y="71"/>
                  <a:pt x="232" y="72"/>
                </a:cubicBezTo>
                <a:cubicBezTo>
                  <a:pt x="232" y="72"/>
                  <a:pt x="232" y="73"/>
                  <a:pt x="232" y="73"/>
                </a:cubicBezTo>
                <a:cubicBezTo>
                  <a:pt x="231" y="71"/>
                  <a:pt x="231" y="70"/>
                  <a:pt x="231" y="69"/>
                </a:cubicBezTo>
                <a:cubicBezTo>
                  <a:pt x="231" y="65"/>
                  <a:pt x="231" y="63"/>
                  <a:pt x="230" y="63"/>
                </a:cubicBezTo>
                <a:cubicBezTo>
                  <a:pt x="230" y="63"/>
                  <a:pt x="230" y="65"/>
                  <a:pt x="229" y="69"/>
                </a:cubicBezTo>
                <a:cubicBezTo>
                  <a:pt x="229" y="71"/>
                  <a:pt x="229" y="73"/>
                  <a:pt x="229" y="75"/>
                </a:cubicBezTo>
                <a:cubicBezTo>
                  <a:pt x="229" y="75"/>
                  <a:pt x="229" y="75"/>
                  <a:pt x="229" y="75"/>
                </a:cubicBezTo>
                <a:cubicBezTo>
                  <a:pt x="229" y="76"/>
                  <a:pt x="229" y="76"/>
                  <a:pt x="229" y="76"/>
                </a:cubicBezTo>
                <a:cubicBezTo>
                  <a:pt x="228" y="76"/>
                  <a:pt x="227" y="75"/>
                  <a:pt x="226" y="75"/>
                </a:cubicBezTo>
                <a:cubicBezTo>
                  <a:pt x="226" y="75"/>
                  <a:pt x="226" y="75"/>
                  <a:pt x="226" y="75"/>
                </a:cubicBezTo>
                <a:cubicBezTo>
                  <a:pt x="227" y="73"/>
                  <a:pt x="227" y="72"/>
                  <a:pt x="227" y="70"/>
                </a:cubicBezTo>
                <a:cubicBezTo>
                  <a:pt x="228" y="66"/>
                  <a:pt x="229" y="64"/>
                  <a:pt x="229" y="64"/>
                </a:cubicBezTo>
                <a:cubicBezTo>
                  <a:pt x="229" y="64"/>
                  <a:pt x="228" y="66"/>
                  <a:pt x="226" y="69"/>
                </a:cubicBezTo>
                <a:cubicBezTo>
                  <a:pt x="226" y="67"/>
                  <a:pt x="226" y="67"/>
                  <a:pt x="226" y="67"/>
                </a:cubicBezTo>
                <a:cubicBezTo>
                  <a:pt x="226" y="67"/>
                  <a:pt x="225" y="67"/>
                  <a:pt x="225" y="68"/>
                </a:cubicBezTo>
                <a:cubicBezTo>
                  <a:pt x="225" y="69"/>
                  <a:pt x="224" y="71"/>
                  <a:pt x="224" y="73"/>
                </a:cubicBezTo>
                <a:cubicBezTo>
                  <a:pt x="224" y="73"/>
                  <a:pt x="224" y="73"/>
                  <a:pt x="224" y="73"/>
                </a:cubicBezTo>
                <a:cubicBezTo>
                  <a:pt x="224" y="74"/>
                  <a:pt x="224" y="74"/>
                  <a:pt x="224" y="74"/>
                </a:cubicBezTo>
                <a:cubicBezTo>
                  <a:pt x="223" y="74"/>
                  <a:pt x="223" y="74"/>
                  <a:pt x="223" y="74"/>
                </a:cubicBezTo>
                <a:cubicBezTo>
                  <a:pt x="223" y="75"/>
                  <a:pt x="223" y="75"/>
                  <a:pt x="224" y="75"/>
                </a:cubicBezTo>
                <a:cubicBezTo>
                  <a:pt x="223" y="76"/>
                  <a:pt x="223" y="78"/>
                  <a:pt x="223" y="79"/>
                </a:cubicBezTo>
                <a:cubicBezTo>
                  <a:pt x="223" y="79"/>
                  <a:pt x="223" y="79"/>
                  <a:pt x="223" y="79"/>
                </a:cubicBezTo>
                <a:cubicBezTo>
                  <a:pt x="222" y="77"/>
                  <a:pt x="222" y="76"/>
                  <a:pt x="222" y="75"/>
                </a:cubicBezTo>
                <a:cubicBezTo>
                  <a:pt x="222" y="74"/>
                  <a:pt x="221" y="74"/>
                  <a:pt x="221" y="73"/>
                </a:cubicBezTo>
                <a:cubicBezTo>
                  <a:pt x="221" y="69"/>
                  <a:pt x="220" y="66"/>
                  <a:pt x="219" y="64"/>
                </a:cubicBezTo>
                <a:cubicBezTo>
                  <a:pt x="218" y="58"/>
                  <a:pt x="218" y="56"/>
                  <a:pt x="217" y="56"/>
                </a:cubicBezTo>
                <a:cubicBezTo>
                  <a:pt x="217" y="56"/>
                  <a:pt x="217" y="59"/>
                  <a:pt x="218" y="64"/>
                </a:cubicBezTo>
                <a:cubicBezTo>
                  <a:pt x="218" y="67"/>
                  <a:pt x="218" y="70"/>
                  <a:pt x="218" y="74"/>
                </a:cubicBezTo>
                <a:cubicBezTo>
                  <a:pt x="218" y="74"/>
                  <a:pt x="218" y="73"/>
                  <a:pt x="217" y="73"/>
                </a:cubicBezTo>
                <a:cubicBezTo>
                  <a:pt x="217" y="65"/>
                  <a:pt x="217" y="61"/>
                  <a:pt x="217" y="61"/>
                </a:cubicBezTo>
                <a:cubicBezTo>
                  <a:pt x="217" y="61"/>
                  <a:pt x="216" y="64"/>
                  <a:pt x="215" y="69"/>
                </a:cubicBezTo>
                <a:cubicBezTo>
                  <a:pt x="215" y="69"/>
                  <a:pt x="215" y="69"/>
                  <a:pt x="215" y="70"/>
                </a:cubicBezTo>
                <a:cubicBezTo>
                  <a:pt x="215" y="69"/>
                  <a:pt x="214" y="68"/>
                  <a:pt x="214" y="68"/>
                </a:cubicBezTo>
                <a:cubicBezTo>
                  <a:pt x="211" y="64"/>
                  <a:pt x="209" y="62"/>
                  <a:pt x="209" y="62"/>
                </a:cubicBezTo>
                <a:cubicBezTo>
                  <a:pt x="209" y="62"/>
                  <a:pt x="210" y="65"/>
                  <a:pt x="213" y="69"/>
                </a:cubicBezTo>
                <a:cubicBezTo>
                  <a:pt x="213" y="70"/>
                  <a:pt x="214" y="72"/>
                  <a:pt x="215" y="74"/>
                </a:cubicBezTo>
                <a:cubicBezTo>
                  <a:pt x="215" y="75"/>
                  <a:pt x="215" y="76"/>
                  <a:pt x="215" y="77"/>
                </a:cubicBezTo>
                <a:cubicBezTo>
                  <a:pt x="215" y="77"/>
                  <a:pt x="215" y="77"/>
                  <a:pt x="215" y="77"/>
                </a:cubicBezTo>
                <a:cubicBezTo>
                  <a:pt x="213" y="75"/>
                  <a:pt x="212" y="74"/>
                  <a:pt x="212" y="73"/>
                </a:cubicBezTo>
                <a:cubicBezTo>
                  <a:pt x="212" y="73"/>
                  <a:pt x="212" y="73"/>
                  <a:pt x="212" y="73"/>
                </a:cubicBezTo>
                <a:cubicBezTo>
                  <a:pt x="212" y="73"/>
                  <a:pt x="212" y="73"/>
                  <a:pt x="211" y="73"/>
                </a:cubicBezTo>
                <a:cubicBezTo>
                  <a:pt x="211" y="73"/>
                  <a:pt x="210" y="72"/>
                  <a:pt x="210" y="72"/>
                </a:cubicBezTo>
                <a:cubicBezTo>
                  <a:pt x="210" y="72"/>
                  <a:pt x="210" y="73"/>
                  <a:pt x="211" y="74"/>
                </a:cubicBezTo>
                <a:cubicBezTo>
                  <a:pt x="210" y="75"/>
                  <a:pt x="209" y="77"/>
                  <a:pt x="208" y="79"/>
                </a:cubicBezTo>
                <a:cubicBezTo>
                  <a:pt x="208" y="79"/>
                  <a:pt x="208" y="79"/>
                  <a:pt x="208" y="79"/>
                </a:cubicBezTo>
                <a:cubicBezTo>
                  <a:pt x="207" y="78"/>
                  <a:pt x="206" y="77"/>
                  <a:pt x="205" y="77"/>
                </a:cubicBezTo>
                <a:cubicBezTo>
                  <a:pt x="205" y="76"/>
                  <a:pt x="204" y="76"/>
                  <a:pt x="204" y="75"/>
                </a:cubicBezTo>
                <a:cubicBezTo>
                  <a:pt x="204" y="74"/>
                  <a:pt x="205" y="73"/>
                  <a:pt x="204" y="73"/>
                </a:cubicBezTo>
                <a:cubicBezTo>
                  <a:pt x="204" y="73"/>
                  <a:pt x="204" y="74"/>
                  <a:pt x="203" y="74"/>
                </a:cubicBezTo>
                <a:cubicBezTo>
                  <a:pt x="203" y="73"/>
                  <a:pt x="203" y="73"/>
                  <a:pt x="203" y="72"/>
                </a:cubicBezTo>
                <a:cubicBezTo>
                  <a:pt x="202" y="67"/>
                  <a:pt x="201" y="65"/>
                  <a:pt x="201" y="65"/>
                </a:cubicBezTo>
                <a:cubicBezTo>
                  <a:pt x="201" y="65"/>
                  <a:pt x="201" y="68"/>
                  <a:pt x="201" y="72"/>
                </a:cubicBezTo>
                <a:cubicBezTo>
                  <a:pt x="201" y="73"/>
                  <a:pt x="201" y="73"/>
                  <a:pt x="201" y="74"/>
                </a:cubicBezTo>
                <a:cubicBezTo>
                  <a:pt x="200" y="73"/>
                  <a:pt x="200" y="73"/>
                  <a:pt x="200" y="73"/>
                </a:cubicBezTo>
                <a:cubicBezTo>
                  <a:pt x="199" y="73"/>
                  <a:pt x="200" y="74"/>
                  <a:pt x="201" y="75"/>
                </a:cubicBezTo>
                <a:cubicBezTo>
                  <a:pt x="201" y="76"/>
                  <a:pt x="201" y="76"/>
                  <a:pt x="202" y="77"/>
                </a:cubicBezTo>
                <a:cubicBezTo>
                  <a:pt x="201" y="78"/>
                  <a:pt x="201" y="78"/>
                  <a:pt x="200" y="79"/>
                </a:cubicBezTo>
                <a:cubicBezTo>
                  <a:pt x="200" y="80"/>
                  <a:pt x="200" y="81"/>
                  <a:pt x="199" y="81"/>
                </a:cubicBezTo>
                <a:cubicBezTo>
                  <a:pt x="199" y="81"/>
                  <a:pt x="199" y="81"/>
                  <a:pt x="199" y="81"/>
                </a:cubicBezTo>
                <a:cubicBezTo>
                  <a:pt x="199" y="81"/>
                  <a:pt x="199" y="82"/>
                  <a:pt x="199" y="82"/>
                </a:cubicBezTo>
                <a:cubicBezTo>
                  <a:pt x="199" y="82"/>
                  <a:pt x="199" y="83"/>
                  <a:pt x="198" y="84"/>
                </a:cubicBezTo>
                <a:cubicBezTo>
                  <a:pt x="198" y="82"/>
                  <a:pt x="197" y="80"/>
                  <a:pt x="197" y="78"/>
                </a:cubicBezTo>
                <a:cubicBezTo>
                  <a:pt x="196" y="77"/>
                  <a:pt x="196" y="77"/>
                  <a:pt x="196" y="76"/>
                </a:cubicBezTo>
                <a:cubicBezTo>
                  <a:pt x="196" y="76"/>
                  <a:pt x="197" y="75"/>
                  <a:pt x="197" y="75"/>
                </a:cubicBezTo>
                <a:cubicBezTo>
                  <a:pt x="197" y="74"/>
                  <a:pt x="198" y="73"/>
                  <a:pt x="198" y="73"/>
                </a:cubicBezTo>
                <a:cubicBezTo>
                  <a:pt x="197" y="73"/>
                  <a:pt x="197" y="74"/>
                  <a:pt x="196" y="74"/>
                </a:cubicBezTo>
                <a:cubicBezTo>
                  <a:pt x="196" y="73"/>
                  <a:pt x="196" y="72"/>
                  <a:pt x="196" y="72"/>
                </a:cubicBezTo>
                <a:cubicBezTo>
                  <a:pt x="196" y="72"/>
                  <a:pt x="196" y="72"/>
                  <a:pt x="195" y="74"/>
                </a:cubicBezTo>
                <a:cubicBezTo>
                  <a:pt x="195" y="74"/>
                  <a:pt x="195" y="75"/>
                  <a:pt x="195" y="76"/>
                </a:cubicBezTo>
                <a:cubicBezTo>
                  <a:pt x="195" y="76"/>
                  <a:pt x="195" y="76"/>
                  <a:pt x="194" y="76"/>
                </a:cubicBezTo>
                <a:cubicBezTo>
                  <a:pt x="194" y="77"/>
                  <a:pt x="193" y="78"/>
                  <a:pt x="193" y="78"/>
                </a:cubicBezTo>
                <a:cubicBezTo>
                  <a:pt x="192" y="73"/>
                  <a:pt x="192" y="69"/>
                  <a:pt x="191" y="65"/>
                </a:cubicBezTo>
                <a:cubicBezTo>
                  <a:pt x="191" y="59"/>
                  <a:pt x="191" y="56"/>
                  <a:pt x="191" y="56"/>
                </a:cubicBezTo>
                <a:cubicBezTo>
                  <a:pt x="191" y="56"/>
                  <a:pt x="191" y="57"/>
                  <a:pt x="190" y="59"/>
                </a:cubicBezTo>
                <a:cubicBezTo>
                  <a:pt x="190" y="60"/>
                  <a:pt x="190" y="63"/>
                  <a:pt x="190" y="66"/>
                </a:cubicBezTo>
                <a:cubicBezTo>
                  <a:pt x="189" y="70"/>
                  <a:pt x="189" y="77"/>
                  <a:pt x="190" y="84"/>
                </a:cubicBezTo>
                <a:cubicBezTo>
                  <a:pt x="190" y="85"/>
                  <a:pt x="190" y="85"/>
                  <a:pt x="190" y="86"/>
                </a:cubicBezTo>
                <a:cubicBezTo>
                  <a:pt x="189" y="87"/>
                  <a:pt x="189" y="88"/>
                  <a:pt x="189" y="88"/>
                </a:cubicBezTo>
                <a:cubicBezTo>
                  <a:pt x="189" y="88"/>
                  <a:pt x="188" y="89"/>
                  <a:pt x="188" y="89"/>
                </a:cubicBezTo>
                <a:cubicBezTo>
                  <a:pt x="188" y="88"/>
                  <a:pt x="188" y="87"/>
                  <a:pt x="188" y="86"/>
                </a:cubicBezTo>
                <a:cubicBezTo>
                  <a:pt x="188" y="85"/>
                  <a:pt x="188" y="85"/>
                  <a:pt x="188" y="85"/>
                </a:cubicBezTo>
                <a:cubicBezTo>
                  <a:pt x="188" y="85"/>
                  <a:pt x="188" y="85"/>
                  <a:pt x="188" y="85"/>
                </a:cubicBezTo>
                <a:cubicBezTo>
                  <a:pt x="186" y="78"/>
                  <a:pt x="186" y="72"/>
                  <a:pt x="186" y="68"/>
                </a:cubicBezTo>
                <a:cubicBezTo>
                  <a:pt x="185" y="62"/>
                  <a:pt x="185" y="59"/>
                  <a:pt x="185" y="59"/>
                </a:cubicBezTo>
                <a:cubicBezTo>
                  <a:pt x="185" y="59"/>
                  <a:pt x="184" y="62"/>
                  <a:pt x="184" y="68"/>
                </a:cubicBezTo>
                <a:cubicBezTo>
                  <a:pt x="184" y="71"/>
                  <a:pt x="184" y="75"/>
                  <a:pt x="184" y="80"/>
                </a:cubicBezTo>
                <a:cubicBezTo>
                  <a:pt x="183" y="80"/>
                  <a:pt x="183" y="81"/>
                  <a:pt x="182" y="82"/>
                </a:cubicBezTo>
                <a:cubicBezTo>
                  <a:pt x="181" y="84"/>
                  <a:pt x="181" y="86"/>
                  <a:pt x="180" y="89"/>
                </a:cubicBezTo>
                <a:cubicBezTo>
                  <a:pt x="177" y="87"/>
                  <a:pt x="175" y="85"/>
                  <a:pt x="174" y="84"/>
                </a:cubicBezTo>
                <a:cubicBezTo>
                  <a:pt x="173" y="84"/>
                  <a:pt x="172" y="83"/>
                  <a:pt x="172" y="83"/>
                </a:cubicBezTo>
                <a:cubicBezTo>
                  <a:pt x="169" y="79"/>
                  <a:pt x="167" y="75"/>
                  <a:pt x="166" y="73"/>
                </a:cubicBezTo>
                <a:cubicBezTo>
                  <a:pt x="163" y="68"/>
                  <a:pt x="161" y="65"/>
                  <a:pt x="161" y="65"/>
                </a:cubicBezTo>
                <a:cubicBezTo>
                  <a:pt x="160" y="66"/>
                  <a:pt x="165" y="75"/>
                  <a:pt x="171" y="90"/>
                </a:cubicBezTo>
                <a:cubicBezTo>
                  <a:pt x="171" y="90"/>
                  <a:pt x="170" y="90"/>
                  <a:pt x="170" y="90"/>
                </a:cubicBezTo>
                <a:cubicBezTo>
                  <a:pt x="170" y="90"/>
                  <a:pt x="171" y="90"/>
                  <a:pt x="171" y="90"/>
                </a:cubicBezTo>
                <a:cubicBezTo>
                  <a:pt x="171" y="91"/>
                  <a:pt x="172" y="92"/>
                  <a:pt x="172" y="93"/>
                </a:cubicBezTo>
                <a:cubicBezTo>
                  <a:pt x="172" y="93"/>
                  <a:pt x="172" y="93"/>
                  <a:pt x="171" y="93"/>
                </a:cubicBezTo>
                <a:cubicBezTo>
                  <a:pt x="171" y="92"/>
                  <a:pt x="170" y="92"/>
                  <a:pt x="170" y="92"/>
                </a:cubicBezTo>
                <a:cubicBezTo>
                  <a:pt x="169" y="91"/>
                  <a:pt x="169" y="90"/>
                  <a:pt x="168" y="90"/>
                </a:cubicBezTo>
                <a:cubicBezTo>
                  <a:pt x="165" y="83"/>
                  <a:pt x="162" y="77"/>
                  <a:pt x="159" y="73"/>
                </a:cubicBezTo>
                <a:cubicBezTo>
                  <a:pt x="156" y="68"/>
                  <a:pt x="154" y="66"/>
                  <a:pt x="154" y="66"/>
                </a:cubicBezTo>
                <a:cubicBezTo>
                  <a:pt x="154" y="66"/>
                  <a:pt x="155" y="69"/>
                  <a:pt x="158" y="74"/>
                </a:cubicBezTo>
                <a:cubicBezTo>
                  <a:pt x="159" y="78"/>
                  <a:pt x="161" y="82"/>
                  <a:pt x="163" y="86"/>
                </a:cubicBezTo>
                <a:cubicBezTo>
                  <a:pt x="162" y="86"/>
                  <a:pt x="161" y="85"/>
                  <a:pt x="160" y="85"/>
                </a:cubicBezTo>
                <a:cubicBezTo>
                  <a:pt x="160" y="85"/>
                  <a:pt x="160" y="85"/>
                  <a:pt x="160" y="85"/>
                </a:cubicBezTo>
                <a:cubicBezTo>
                  <a:pt x="158" y="83"/>
                  <a:pt x="157" y="82"/>
                  <a:pt x="157" y="82"/>
                </a:cubicBezTo>
                <a:cubicBezTo>
                  <a:pt x="157" y="82"/>
                  <a:pt x="157" y="83"/>
                  <a:pt x="158" y="84"/>
                </a:cubicBezTo>
                <a:cubicBezTo>
                  <a:pt x="157" y="84"/>
                  <a:pt x="157" y="84"/>
                  <a:pt x="157" y="84"/>
                </a:cubicBezTo>
                <a:cubicBezTo>
                  <a:pt x="157" y="84"/>
                  <a:pt x="157" y="85"/>
                  <a:pt x="158" y="85"/>
                </a:cubicBezTo>
                <a:cubicBezTo>
                  <a:pt x="158" y="85"/>
                  <a:pt x="159" y="86"/>
                  <a:pt x="159" y="86"/>
                </a:cubicBezTo>
                <a:cubicBezTo>
                  <a:pt x="159" y="86"/>
                  <a:pt x="159" y="87"/>
                  <a:pt x="160" y="88"/>
                </a:cubicBezTo>
                <a:cubicBezTo>
                  <a:pt x="160" y="90"/>
                  <a:pt x="161" y="92"/>
                  <a:pt x="161" y="94"/>
                </a:cubicBezTo>
                <a:cubicBezTo>
                  <a:pt x="160" y="93"/>
                  <a:pt x="160" y="93"/>
                  <a:pt x="159" y="92"/>
                </a:cubicBezTo>
                <a:cubicBezTo>
                  <a:pt x="159" y="92"/>
                  <a:pt x="159" y="92"/>
                  <a:pt x="159" y="92"/>
                </a:cubicBezTo>
                <a:cubicBezTo>
                  <a:pt x="159" y="92"/>
                  <a:pt x="159" y="92"/>
                  <a:pt x="159" y="92"/>
                </a:cubicBezTo>
                <a:cubicBezTo>
                  <a:pt x="158" y="92"/>
                  <a:pt x="157" y="91"/>
                  <a:pt x="157" y="90"/>
                </a:cubicBezTo>
                <a:cubicBezTo>
                  <a:pt x="156" y="90"/>
                  <a:pt x="155" y="90"/>
                  <a:pt x="155" y="89"/>
                </a:cubicBezTo>
                <a:cubicBezTo>
                  <a:pt x="155" y="89"/>
                  <a:pt x="154" y="88"/>
                  <a:pt x="154" y="88"/>
                </a:cubicBezTo>
                <a:cubicBezTo>
                  <a:pt x="154" y="86"/>
                  <a:pt x="155" y="85"/>
                  <a:pt x="154" y="85"/>
                </a:cubicBezTo>
                <a:cubicBezTo>
                  <a:pt x="154" y="85"/>
                  <a:pt x="154" y="85"/>
                  <a:pt x="153" y="86"/>
                </a:cubicBezTo>
                <a:cubicBezTo>
                  <a:pt x="153" y="86"/>
                  <a:pt x="153" y="85"/>
                  <a:pt x="153" y="85"/>
                </a:cubicBezTo>
                <a:cubicBezTo>
                  <a:pt x="151" y="80"/>
                  <a:pt x="150" y="78"/>
                  <a:pt x="149" y="78"/>
                </a:cubicBezTo>
                <a:cubicBezTo>
                  <a:pt x="149" y="78"/>
                  <a:pt x="150" y="81"/>
                  <a:pt x="151" y="86"/>
                </a:cubicBezTo>
                <a:cubicBezTo>
                  <a:pt x="151" y="86"/>
                  <a:pt x="152" y="87"/>
                  <a:pt x="152" y="88"/>
                </a:cubicBezTo>
                <a:cubicBezTo>
                  <a:pt x="151" y="87"/>
                  <a:pt x="151" y="87"/>
                  <a:pt x="151" y="87"/>
                </a:cubicBezTo>
                <a:cubicBezTo>
                  <a:pt x="150" y="88"/>
                  <a:pt x="151" y="88"/>
                  <a:pt x="152" y="89"/>
                </a:cubicBezTo>
                <a:cubicBezTo>
                  <a:pt x="152" y="90"/>
                  <a:pt x="152" y="90"/>
                  <a:pt x="151" y="91"/>
                </a:cubicBezTo>
                <a:cubicBezTo>
                  <a:pt x="151" y="92"/>
                  <a:pt x="151" y="93"/>
                  <a:pt x="150" y="95"/>
                </a:cubicBezTo>
                <a:cubicBezTo>
                  <a:pt x="150" y="95"/>
                  <a:pt x="150" y="94"/>
                  <a:pt x="150" y="94"/>
                </a:cubicBezTo>
                <a:cubicBezTo>
                  <a:pt x="148" y="93"/>
                  <a:pt x="146" y="92"/>
                  <a:pt x="145" y="91"/>
                </a:cubicBezTo>
                <a:cubicBezTo>
                  <a:pt x="145" y="90"/>
                  <a:pt x="145" y="89"/>
                  <a:pt x="145" y="89"/>
                </a:cubicBezTo>
                <a:cubicBezTo>
                  <a:pt x="145" y="89"/>
                  <a:pt x="145" y="90"/>
                  <a:pt x="144" y="91"/>
                </a:cubicBezTo>
                <a:cubicBezTo>
                  <a:pt x="144" y="91"/>
                  <a:pt x="144" y="91"/>
                  <a:pt x="144" y="91"/>
                </a:cubicBezTo>
                <a:cubicBezTo>
                  <a:pt x="144" y="91"/>
                  <a:pt x="144" y="91"/>
                  <a:pt x="144" y="91"/>
                </a:cubicBezTo>
                <a:cubicBezTo>
                  <a:pt x="144" y="92"/>
                  <a:pt x="144" y="94"/>
                  <a:pt x="143" y="96"/>
                </a:cubicBezTo>
                <a:cubicBezTo>
                  <a:pt x="143" y="96"/>
                  <a:pt x="143" y="96"/>
                  <a:pt x="143" y="96"/>
                </a:cubicBezTo>
                <a:cubicBezTo>
                  <a:pt x="143" y="95"/>
                  <a:pt x="142" y="94"/>
                  <a:pt x="141" y="93"/>
                </a:cubicBezTo>
                <a:cubicBezTo>
                  <a:pt x="141" y="91"/>
                  <a:pt x="141" y="89"/>
                  <a:pt x="141" y="88"/>
                </a:cubicBezTo>
                <a:cubicBezTo>
                  <a:pt x="141" y="83"/>
                  <a:pt x="141" y="80"/>
                  <a:pt x="141" y="80"/>
                </a:cubicBezTo>
                <a:cubicBezTo>
                  <a:pt x="141" y="80"/>
                  <a:pt x="140" y="83"/>
                  <a:pt x="139" y="88"/>
                </a:cubicBezTo>
                <a:cubicBezTo>
                  <a:pt x="139" y="88"/>
                  <a:pt x="139" y="89"/>
                  <a:pt x="139" y="90"/>
                </a:cubicBezTo>
                <a:cubicBezTo>
                  <a:pt x="139" y="89"/>
                  <a:pt x="139" y="89"/>
                  <a:pt x="139" y="89"/>
                </a:cubicBezTo>
                <a:cubicBezTo>
                  <a:pt x="136" y="85"/>
                  <a:pt x="134" y="83"/>
                  <a:pt x="134" y="83"/>
                </a:cubicBezTo>
                <a:cubicBezTo>
                  <a:pt x="133" y="83"/>
                  <a:pt x="135" y="86"/>
                  <a:pt x="137" y="90"/>
                </a:cubicBezTo>
                <a:cubicBezTo>
                  <a:pt x="138" y="91"/>
                  <a:pt x="138" y="92"/>
                  <a:pt x="139" y="93"/>
                </a:cubicBezTo>
                <a:cubicBezTo>
                  <a:pt x="139" y="94"/>
                  <a:pt x="139" y="95"/>
                  <a:pt x="139" y="95"/>
                </a:cubicBezTo>
                <a:cubicBezTo>
                  <a:pt x="137" y="92"/>
                  <a:pt x="135" y="88"/>
                  <a:pt x="134" y="86"/>
                </a:cubicBezTo>
                <a:cubicBezTo>
                  <a:pt x="132" y="81"/>
                  <a:pt x="131" y="79"/>
                  <a:pt x="131" y="79"/>
                </a:cubicBezTo>
                <a:cubicBezTo>
                  <a:pt x="130" y="79"/>
                  <a:pt x="131" y="82"/>
                  <a:pt x="133" y="87"/>
                </a:cubicBezTo>
                <a:cubicBezTo>
                  <a:pt x="133" y="89"/>
                  <a:pt x="135" y="92"/>
                  <a:pt x="136" y="96"/>
                </a:cubicBezTo>
                <a:cubicBezTo>
                  <a:pt x="136" y="97"/>
                  <a:pt x="136" y="97"/>
                  <a:pt x="136" y="98"/>
                </a:cubicBezTo>
                <a:cubicBezTo>
                  <a:pt x="137" y="99"/>
                  <a:pt x="137" y="100"/>
                  <a:pt x="137" y="101"/>
                </a:cubicBezTo>
                <a:cubicBezTo>
                  <a:pt x="137" y="101"/>
                  <a:pt x="137" y="101"/>
                  <a:pt x="137" y="102"/>
                </a:cubicBezTo>
                <a:cubicBezTo>
                  <a:pt x="136" y="100"/>
                  <a:pt x="135" y="99"/>
                  <a:pt x="135" y="99"/>
                </a:cubicBezTo>
                <a:cubicBezTo>
                  <a:pt x="135" y="98"/>
                  <a:pt x="135" y="98"/>
                  <a:pt x="135" y="97"/>
                </a:cubicBezTo>
                <a:cubicBezTo>
                  <a:pt x="135" y="97"/>
                  <a:pt x="135" y="98"/>
                  <a:pt x="134" y="98"/>
                </a:cubicBezTo>
                <a:cubicBezTo>
                  <a:pt x="134" y="98"/>
                  <a:pt x="134" y="98"/>
                  <a:pt x="133" y="98"/>
                </a:cubicBezTo>
                <a:cubicBezTo>
                  <a:pt x="133" y="97"/>
                  <a:pt x="133" y="97"/>
                  <a:pt x="133" y="97"/>
                </a:cubicBezTo>
                <a:cubicBezTo>
                  <a:pt x="131" y="93"/>
                  <a:pt x="129" y="92"/>
                  <a:pt x="129" y="92"/>
                </a:cubicBezTo>
                <a:cubicBezTo>
                  <a:pt x="128" y="92"/>
                  <a:pt x="129" y="93"/>
                  <a:pt x="130" y="94"/>
                </a:cubicBezTo>
                <a:cubicBezTo>
                  <a:pt x="126" y="92"/>
                  <a:pt x="125" y="91"/>
                  <a:pt x="125" y="91"/>
                </a:cubicBezTo>
                <a:cubicBezTo>
                  <a:pt x="125" y="92"/>
                  <a:pt x="126" y="93"/>
                  <a:pt x="130" y="96"/>
                </a:cubicBezTo>
                <a:cubicBezTo>
                  <a:pt x="130" y="97"/>
                  <a:pt x="131" y="99"/>
                  <a:pt x="132" y="100"/>
                </a:cubicBezTo>
                <a:cubicBezTo>
                  <a:pt x="132" y="100"/>
                  <a:pt x="132" y="100"/>
                  <a:pt x="132" y="100"/>
                </a:cubicBezTo>
                <a:cubicBezTo>
                  <a:pt x="132" y="100"/>
                  <a:pt x="131" y="101"/>
                  <a:pt x="131" y="102"/>
                </a:cubicBezTo>
                <a:cubicBezTo>
                  <a:pt x="131" y="102"/>
                  <a:pt x="130" y="102"/>
                  <a:pt x="130" y="102"/>
                </a:cubicBezTo>
                <a:cubicBezTo>
                  <a:pt x="129" y="100"/>
                  <a:pt x="128" y="98"/>
                  <a:pt x="127" y="96"/>
                </a:cubicBezTo>
                <a:cubicBezTo>
                  <a:pt x="124" y="93"/>
                  <a:pt x="123" y="91"/>
                  <a:pt x="123" y="91"/>
                </a:cubicBezTo>
                <a:cubicBezTo>
                  <a:pt x="123" y="91"/>
                  <a:pt x="123" y="93"/>
                  <a:pt x="125" y="97"/>
                </a:cubicBezTo>
                <a:cubicBezTo>
                  <a:pt x="126" y="98"/>
                  <a:pt x="126" y="99"/>
                  <a:pt x="127" y="100"/>
                </a:cubicBezTo>
                <a:cubicBezTo>
                  <a:pt x="126" y="100"/>
                  <a:pt x="126" y="100"/>
                  <a:pt x="125" y="100"/>
                </a:cubicBezTo>
                <a:cubicBezTo>
                  <a:pt x="125" y="100"/>
                  <a:pt x="124" y="100"/>
                  <a:pt x="124" y="100"/>
                </a:cubicBezTo>
                <a:cubicBezTo>
                  <a:pt x="123" y="98"/>
                  <a:pt x="122" y="97"/>
                  <a:pt x="122" y="97"/>
                </a:cubicBezTo>
                <a:cubicBezTo>
                  <a:pt x="122" y="97"/>
                  <a:pt x="123" y="104"/>
                  <a:pt x="126" y="116"/>
                </a:cubicBezTo>
                <a:cubicBezTo>
                  <a:pt x="126" y="116"/>
                  <a:pt x="126" y="116"/>
                  <a:pt x="126" y="116"/>
                </a:cubicBezTo>
                <a:cubicBezTo>
                  <a:pt x="126" y="115"/>
                  <a:pt x="125" y="113"/>
                  <a:pt x="125" y="112"/>
                </a:cubicBezTo>
                <a:cubicBezTo>
                  <a:pt x="124" y="112"/>
                  <a:pt x="124" y="111"/>
                  <a:pt x="123" y="110"/>
                </a:cubicBezTo>
                <a:cubicBezTo>
                  <a:pt x="123" y="107"/>
                  <a:pt x="123" y="104"/>
                  <a:pt x="122" y="102"/>
                </a:cubicBezTo>
                <a:cubicBezTo>
                  <a:pt x="121" y="98"/>
                  <a:pt x="120" y="96"/>
                  <a:pt x="120" y="96"/>
                </a:cubicBezTo>
                <a:cubicBezTo>
                  <a:pt x="120" y="96"/>
                  <a:pt x="120" y="99"/>
                  <a:pt x="120" y="105"/>
                </a:cubicBezTo>
                <a:cubicBezTo>
                  <a:pt x="118" y="101"/>
                  <a:pt x="115" y="97"/>
                  <a:pt x="113" y="95"/>
                </a:cubicBezTo>
                <a:cubicBezTo>
                  <a:pt x="110" y="91"/>
                  <a:pt x="108" y="89"/>
                  <a:pt x="107" y="89"/>
                </a:cubicBezTo>
                <a:cubicBezTo>
                  <a:pt x="107" y="90"/>
                  <a:pt x="109" y="92"/>
                  <a:pt x="112" y="96"/>
                </a:cubicBezTo>
                <a:cubicBezTo>
                  <a:pt x="114" y="100"/>
                  <a:pt x="117" y="106"/>
                  <a:pt x="121" y="113"/>
                </a:cubicBezTo>
                <a:cubicBezTo>
                  <a:pt x="121" y="114"/>
                  <a:pt x="121" y="114"/>
                  <a:pt x="120" y="115"/>
                </a:cubicBezTo>
                <a:cubicBezTo>
                  <a:pt x="118" y="110"/>
                  <a:pt x="115" y="106"/>
                  <a:pt x="113" y="103"/>
                </a:cubicBezTo>
                <a:cubicBezTo>
                  <a:pt x="110" y="101"/>
                  <a:pt x="108" y="99"/>
                  <a:pt x="108" y="100"/>
                </a:cubicBezTo>
                <a:cubicBezTo>
                  <a:pt x="108" y="100"/>
                  <a:pt x="110" y="102"/>
                  <a:pt x="112" y="105"/>
                </a:cubicBezTo>
                <a:cubicBezTo>
                  <a:pt x="112" y="105"/>
                  <a:pt x="112" y="105"/>
                  <a:pt x="112" y="106"/>
                </a:cubicBezTo>
                <a:cubicBezTo>
                  <a:pt x="111" y="103"/>
                  <a:pt x="109" y="102"/>
                  <a:pt x="109" y="102"/>
                </a:cubicBezTo>
                <a:cubicBezTo>
                  <a:pt x="109" y="102"/>
                  <a:pt x="112" y="109"/>
                  <a:pt x="116" y="118"/>
                </a:cubicBezTo>
                <a:cubicBezTo>
                  <a:pt x="115" y="117"/>
                  <a:pt x="114" y="116"/>
                  <a:pt x="113" y="116"/>
                </a:cubicBezTo>
                <a:cubicBezTo>
                  <a:pt x="113" y="115"/>
                  <a:pt x="113" y="115"/>
                  <a:pt x="112" y="114"/>
                </a:cubicBezTo>
                <a:cubicBezTo>
                  <a:pt x="111" y="112"/>
                  <a:pt x="110" y="111"/>
                  <a:pt x="108" y="109"/>
                </a:cubicBezTo>
                <a:cubicBezTo>
                  <a:pt x="107" y="107"/>
                  <a:pt x="106" y="105"/>
                  <a:pt x="105" y="104"/>
                </a:cubicBezTo>
                <a:cubicBezTo>
                  <a:pt x="103" y="101"/>
                  <a:pt x="102" y="98"/>
                  <a:pt x="101" y="96"/>
                </a:cubicBezTo>
                <a:cubicBezTo>
                  <a:pt x="100" y="91"/>
                  <a:pt x="99" y="88"/>
                  <a:pt x="98" y="88"/>
                </a:cubicBezTo>
                <a:cubicBezTo>
                  <a:pt x="98" y="88"/>
                  <a:pt x="99" y="91"/>
                  <a:pt x="100" y="97"/>
                </a:cubicBezTo>
                <a:cubicBezTo>
                  <a:pt x="100" y="97"/>
                  <a:pt x="100" y="98"/>
                  <a:pt x="100" y="99"/>
                </a:cubicBezTo>
                <a:cubicBezTo>
                  <a:pt x="98" y="95"/>
                  <a:pt x="96" y="93"/>
                  <a:pt x="96" y="94"/>
                </a:cubicBezTo>
                <a:cubicBezTo>
                  <a:pt x="96" y="94"/>
                  <a:pt x="96" y="94"/>
                  <a:pt x="96" y="95"/>
                </a:cubicBezTo>
                <a:cubicBezTo>
                  <a:pt x="95" y="91"/>
                  <a:pt x="94" y="89"/>
                  <a:pt x="94" y="89"/>
                </a:cubicBezTo>
                <a:cubicBezTo>
                  <a:pt x="93" y="89"/>
                  <a:pt x="94" y="92"/>
                  <a:pt x="95" y="97"/>
                </a:cubicBezTo>
                <a:cubicBezTo>
                  <a:pt x="96" y="98"/>
                  <a:pt x="96" y="100"/>
                  <a:pt x="97" y="101"/>
                </a:cubicBezTo>
                <a:cubicBezTo>
                  <a:pt x="96" y="101"/>
                  <a:pt x="96" y="101"/>
                  <a:pt x="96" y="101"/>
                </a:cubicBezTo>
                <a:cubicBezTo>
                  <a:pt x="96" y="101"/>
                  <a:pt x="96" y="102"/>
                  <a:pt x="97" y="102"/>
                </a:cubicBezTo>
                <a:cubicBezTo>
                  <a:pt x="98" y="104"/>
                  <a:pt x="98" y="106"/>
                  <a:pt x="99" y="107"/>
                </a:cubicBezTo>
                <a:cubicBezTo>
                  <a:pt x="98" y="108"/>
                  <a:pt x="98" y="108"/>
                  <a:pt x="98" y="108"/>
                </a:cubicBezTo>
                <a:cubicBezTo>
                  <a:pt x="98" y="108"/>
                  <a:pt x="98" y="108"/>
                  <a:pt x="98" y="108"/>
                </a:cubicBezTo>
                <a:cubicBezTo>
                  <a:pt x="98" y="108"/>
                  <a:pt x="97" y="108"/>
                  <a:pt x="97" y="108"/>
                </a:cubicBezTo>
                <a:cubicBezTo>
                  <a:pt x="97" y="107"/>
                  <a:pt x="97" y="107"/>
                  <a:pt x="97" y="107"/>
                </a:cubicBezTo>
                <a:cubicBezTo>
                  <a:pt x="95" y="104"/>
                  <a:pt x="93" y="102"/>
                  <a:pt x="93" y="102"/>
                </a:cubicBezTo>
                <a:cubicBezTo>
                  <a:pt x="93" y="102"/>
                  <a:pt x="93" y="103"/>
                  <a:pt x="94" y="104"/>
                </a:cubicBezTo>
                <a:cubicBezTo>
                  <a:pt x="91" y="102"/>
                  <a:pt x="90" y="101"/>
                  <a:pt x="90" y="101"/>
                </a:cubicBezTo>
                <a:cubicBezTo>
                  <a:pt x="90" y="101"/>
                  <a:pt x="91" y="103"/>
                  <a:pt x="94" y="107"/>
                </a:cubicBezTo>
                <a:cubicBezTo>
                  <a:pt x="95" y="108"/>
                  <a:pt x="95" y="109"/>
                  <a:pt x="96" y="110"/>
                </a:cubicBezTo>
                <a:cubicBezTo>
                  <a:pt x="96" y="110"/>
                  <a:pt x="96" y="110"/>
                  <a:pt x="96" y="110"/>
                </a:cubicBezTo>
                <a:cubicBezTo>
                  <a:pt x="95" y="110"/>
                  <a:pt x="95" y="110"/>
                  <a:pt x="95" y="110"/>
                </a:cubicBezTo>
                <a:cubicBezTo>
                  <a:pt x="95" y="110"/>
                  <a:pt x="95" y="110"/>
                  <a:pt x="96" y="111"/>
                </a:cubicBezTo>
                <a:cubicBezTo>
                  <a:pt x="95" y="111"/>
                  <a:pt x="95" y="111"/>
                  <a:pt x="95" y="112"/>
                </a:cubicBezTo>
                <a:cubicBezTo>
                  <a:pt x="94" y="109"/>
                  <a:pt x="93" y="108"/>
                  <a:pt x="92" y="106"/>
                </a:cubicBezTo>
                <a:cubicBezTo>
                  <a:pt x="90" y="102"/>
                  <a:pt x="89" y="100"/>
                  <a:pt x="89" y="101"/>
                </a:cubicBezTo>
                <a:cubicBezTo>
                  <a:pt x="88" y="101"/>
                  <a:pt x="90" y="106"/>
                  <a:pt x="93" y="115"/>
                </a:cubicBezTo>
                <a:cubicBezTo>
                  <a:pt x="93" y="115"/>
                  <a:pt x="93" y="116"/>
                  <a:pt x="93" y="116"/>
                </a:cubicBezTo>
                <a:cubicBezTo>
                  <a:pt x="90" y="110"/>
                  <a:pt x="89" y="106"/>
                  <a:pt x="88" y="106"/>
                </a:cubicBezTo>
                <a:cubicBezTo>
                  <a:pt x="88" y="106"/>
                  <a:pt x="89" y="112"/>
                  <a:pt x="91" y="120"/>
                </a:cubicBezTo>
                <a:cubicBezTo>
                  <a:pt x="91" y="120"/>
                  <a:pt x="91" y="120"/>
                  <a:pt x="91" y="119"/>
                </a:cubicBezTo>
                <a:cubicBezTo>
                  <a:pt x="90" y="116"/>
                  <a:pt x="89" y="113"/>
                  <a:pt x="89" y="111"/>
                </a:cubicBezTo>
                <a:cubicBezTo>
                  <a:pt x="88" y="107"/>
                  <a:pt x="87" y="105"/>
                  <a:pt x="87" y="105"/>
                </a:cubicBezTo>
                <a:cubicBezTo>
                  <a:pt x="86" y="105"/>
                  <a:pt x="87" y="108"/>
                  <a:pt x="87" y="113"/>
                </a:cubicBezTo>
                <a:cubicBezTo>
                  <a:pt x="85" y="109"/>
                  <a:pt x="83" y="106"/>
                  <a:pt x="82" y="104"/>
                </a:cubicBezTo>
                <a:cubicBezTo>
                  <a:pt x="79" y="100"/>
                  <a:pt x="77" y="98"/>
                  <a:pt x="77" y="98"/>
                </a:cubicBezTo>
                <a:cubicBezTo>
                  <a:pt x="77" y="98"/>
                  <a:pt x="78" y="101"/>
                  <a:pt x="80" y="105"/>
                </a:cubicBezTo>
                <a:cubicBezTo>
                  <a:pt x="82" y="109"/>
                  <a:pt x="84" y="113"/>
                  <a:pt x="87" y="119"/>
                </a:cubicBezTo>
                <a:cubicBezTo>
                  <a:pt x="85" y="117"/>
                  <a:pt x="84" y="114"/>
                  <a:pt x="83" y="112"/>
                </a:cubicBezTo>
                <a:cubicBezTo>
                  <a:pt x="81" y="111"/>
                  <a:pt x="80" y="110"/>
                  <a:pt x="80" y="109"/>
                </a:cubicBezTo>
                <a:cubicBezTo>
                  <a:pt x="80" y="109"/>
                  <a:pt x="80" y="109"/>
                  <a:pt x="80" y="109"/>
                </a:cubicBezTo>
                <a:cubicBezTo>
                  <a:pt x="80" y="109"/>
                  <a:pt x="80" y="109"/>
                  <a:pt x="80" y="109"/>
                </a:cubicBezTo>
                <a:cubicBezTo>
                  <a:pt x="79" y="108"/>
                  <a:pt x="78" y="108"/>
                  <a:pt x="78" y="108"/>
                </a:cubicBezTo>
                <a:cubicBezTo>
                  <a:pt x="78" y="108"/>
                  <a:pt x="78" y="109"/>
                  <a:pt x="79" y="110"/>
                </a:cubicBezTo>
                <a:cubicBezTo>
                  <a:pt x="78" y="111"/>
                  <a:pt x="78" y="113"/>
                  <a:pt x="77" y="115"/>
                </a:cubicBezTo>
                <a:cubicBezTo>
                  <a:pt x="76" y="114"/>
                  <a:pt x="75" y="113"/>
                  <a:pt x="74" y="112"/>
                </a:cubicBezTo>
                <a:cubicBezTo>
                  <a:pt x="74" y="112"/>
                  <a:pt x="73" y="112"/>
                  <a:pt x="73" y="111"/>
                </a:cubicBezTo>
                <a:cubicBezTo>
                  <a:pt x="73" y="111"/>
                  <a:pt x="73" y="111"/>
                  <a:pt x="73" y="111"/>
                </a:cubicBezTo>
                <a:cubicBezTo>
                  <a:pt x="73" y="110"/>
                  <a:pt x="73" y="109"/>
                  <a:pt x="73" y="109"/>
                </a:cubicBezTo>
                <a:cubicBezTo>
                  <a:pt x="73" y="109"/>
                  <a:pt x="73" y="109"/>
                  <a:pt x="72" y="110"/>
                </a:cubicBezTo>
                <a:cubicBezTo>
                  <a:pt x="72" y="109"/>
                  <a:pt x="72" y="108"/>
                  <a:pt x="72" y="108"/>
                </a:cubicBezTo>
                <a:cubicBezTo>
                  <a:pt x="71" y="103"/>
                  <a:pt x="70" y="101"/>
                  <a:pt x="70" y="101"/>
                </a:cubicBezTo>
                <a:cubicBezTo>
                  <a:pt x="69" y="101"/>
                  <a:pt x="70" y="103"/>
                  <a:pt x="70" y="108"/>
                </a:cubicBezTo>
                <a:cubicBezTo>
                  <a:pt x="70" y="109"/>
                  <a:pt x="70" y="109"/>
                  <a:pt x="70" y="109"/>
                </a:cubicBezTo>
                <a:cubicBezTo>
                  <a:pt x="69" y="109"/>
                  <a:pt x="69" y="108"/>
                  <a:pt x="69" y="109"/>
                </a:cubicBezTo>
                <a:cubicBezTo>
                  <a:pt x="69" y="109"/>
                  <a:pt x="69" y="110"/>
                  <a:pt x="70" y="111"/>
                </a:cubicBezTo>
                <a:cubicBezTo>
                  <a:pt x="70" y="112"/>
                  <a:pt x="71" y="112"/>
                  <a:pt x="71" y="113"/>
                </a:cubicBezTo>
                <a:cubicBezTo>
                  <a:pt x="70" y="114"/>
                  <a:pt x="70" y="114"/>
                  <a:pt x="70" y="115"/>
                </a:cubicBezTo>
                <a:cubicBezTo>
                  <a:pt x="69" y="116"/>
                  <a:pt x="69" y="118"/>
                  <a:pt x="68" y="119"/>
                </a:cubicBezTo>
                <a:cubicBezTo>
                  <a:pt x="67" y="117"/>
                  <a:pt x="67" y="116"/>
                  <a:pt x="67" y="114"/>
                </a:cubicBezTo>
                <a:cubicBezTo>
                  <a:pt x="66" y="113"/>
                  <a:pt x="66" y="112"/>
                  <a:pt x="66" y="112"/>
                </a:cubicBezTo>
                <a:cubicBezTo>
                  <a:pt x="66" y="111"/>
                  <a:pt x="66" y="111"/>
                  <a:pt x="66" y="111"/>
                </a:cubicBezTo>
                <a:cubicBezTo>
                  <a:pt x="67" y="110"/>
                  <a:pt x="67" y="109"/>
                  <a:pt x="67" y="109"/>
                </a:cubicBezTo>
                <a:cubicBezTo>
                  <a:pt x="67" y="109"/>
                  <a:pt x="67" y="110"/>
                  <a:pt x="66" y="110"/>
                </a:cubicBezTo>
                <a:cubicBezTo>
                  <a:pt x="66" y="109"/>
                  <a:pt x="66" y="108"/>
                  <a:pt x="66" y="108"/>
                </a:cubicBezTo>
                <a:cubicBezTo>
                  <a:pt x="66" y="108"/>
                  <a:pt x="65" y="108"/>
                  <a:pt x="65" y="109"/>
                </a:cubicBezTo>
                <a:cubicBezTo>
                  <a:pt x="65" y="110"/>
                  <a:pt x="65" y="111"/>
                  <a:pt x="65" y="112"/>
                </a:cubicBezTo>
                <a:cubicBezTo>
                  <a:pt x="64" y="112"/>
                  <a:pt x="64" y="113"/>
                  <a:pt x="63" y="114"/>
                </a:cubicBezTo>
                <a:cubicBezTo>
                  <a:pt x="62" y="109"/>
                  <a:pt x="62" y="104"/>
                  <a:pt x="62" y="101"/>
                </a:cubicBezTo>
                <a:cubicBezTo>
                  <a:pt x="61" y="95"/>
                  <a:pt x="61" y="92"/>
                  <a:pt x="61" y="92"/>
                </a:cubicBezTo>
                <a:cubicBezTo>
                  <a:pt x="61" y="92"/>
                  <a:pt x="60" y="93"/>
                  <a:pt x="60" y="95"/>
                </a:cubicBezTo>
                <a:cubicBezTo>
                  <a:pt x="60" y="96"/>
                  <a:pt x="60" y="98"/>
                  <a:pt x="60" y="101"/>
                </a:cubicBezTo>
                <a:cubicBezTo>
                  <a:pt x="60" y="106"/>
                  <a:pt x="60" y="113"/>
                  <a:pt x="61" y="120"/>
                </a:cubicBezTo>
                <a:cubicBezTo>
                  <a:pt x="61" y="121"/>
                  <a:pt x="61" y="122"/>
                  <a:pt x="60" y="122"/>
                </a:cubicBezTo>
                <a:cubicBezTo>
                  <a:pt x="60" y="123"/>
                  <a:pt x="60" y="123"/>
                  <a:pt x="59" y="124"/>
                </a:cubicBezTo>
                <a:cubicBezTo>
                  <a:pt x="59" y="123"/>
                  <a:pt x="59" y="122"/>
                  <a:pt x="59" y="121"/>
                </a:cubicBezTo>
                <a:cubicBezTo>
                  <a:pt x="59" y="121"/>
                  <a:pt x="59" y="121"/>
                  <a:pt x="59" y="121"/>
                </a:cubicBezTo>
                <a:cubicBezTo>
                  <a:pt x="59" y="121"/>
                  <a:pt x="59" y="121"/>
                  <a:pt x="59" y="121"/>
                </a:cubicBezTo>
                <a:cubicBezTo>
                  <a:pt x="58" y="114"/>
                  <a:pt x="57" y="108"/>
                  <a:pt x="56" y="104"/>
                </a:cubicBezTo>
                <a:cubicBezTo>
                  <a:pt x="56" y="98"/>
                  <a:pt x="56" y="95"/>
                  <a:pt x="55" y="95"/>
                </a:cubicBezTo>
                <a:cubicBezTo>
                  <a:pt x="55" y="95"/>
                  <a:pt x="55" y="98"/>
                  <a:pt x="55" y="104"/>
                </a:cubicBezTo>
                <a:cubicBezTo>
                  <a:pt x="55" y="107"/>
                  <a:pt x="55" y="111"/>
                  <a:pt x="55" y="116"/>
                </a:cubicBezTo>
                <a:cubicBezTo>
                  <a:pt x="54" y="116"/>
                  <a:pt x="54" y="117"/>
                  <a:pt x="54" y="118"/>
                </a:cubicBezTo>
                <a:cubicBezTo>
                  <a:pt x="53" y="118"/>
                  <a:pt x="53" y="119"/>
                  <a:pt x="53" y="119"/>
                </a:cubicBezTo>
                <a:cubicBezTo>
                  <a:pt x="53" y="115"/>
                  <a:pt x="52" y="112"/>
                  <a:pt x="52" y="110"/>
                </a:cubicBezTo>
                <a:cubicBezTo>
                  <a:pt x="50" y="105"/>
                  <a:pt x="49" y="102"/>
                  <a:pt x="49" y="102"/>
                </a:cubicBezTo>
                <a:cubicBezTo>
                  <a:pt x="48" y="103"/>
                  <a:pt x="49" y="106"/>
                  <a:pt x="50" y="111"/>
                </a:cubicBezTo>
                <a:cubicBezTo>
                  <a:pt x="50" y="116"/>
                  <a:pt x="51" y="123"/>
                  <a:pt x="50" y="132"/>
                </a:cubicBezTo>
                <a:cubicBezTo>
                  <a:pt x="49" y="133"/>
                  <a:pt x="49" y="134"/>
                  <a:pt x="49" y="134"/>
                </a:cubicBezTo>
                <a:cubicBezTo>
                  <a:pt x="49" y="135"/>
                  <a:pt x="48" y="137"/>
                  <a:pt x="48" y="138"/>
                </a:cubicBezTo>
                <a:cubicBezTo>
                  <a:pt x="47" y="127"/>
                  <a:pt x="47" y="120"/>
                  <a:pt x="46" y="120"/>
                </a:cubicBezTo>
                <a:cubicBezTo>
                  <a:pt x="46" y="120"/>
                  <a:pt x="46" y="122"/>
                  <a:pt x="45" y="125"/>
                </a:cubicBezTo>
                <a:cubicBezTo>
                  <a:pt x="45" y="125"/>
                  <a:pt x="45" y="124"/>
                  <a:pt x="45" y="124"/>
                </a:cubicBezTo>
                <a:cubicBezTo>
                  <a:pt x="46" y="120"/>
                  <a:pt x="46" y="118"/>
                  <a:pt x="46" y="118"/>
                </a:cubicBezTo>
                <a:cubicBezTo>
                  <a:pt x="46" y="118"/>
                  <a:pt x="45" y="120"/>
                  <a:pt x="43" y="124"/>
                </a:cubicBezTo>
                <a:cubicBezTo>
                  <a:pt x="43" y="127"/>
                  <a:pt x="42" y="132"/>
                  <a:pt x="43" y="138"/>
                </a:cubicBezTo>
                <a:cubicBezTo>
                  <a:pt x="43" y="137"/>
                  <a:pt x="42" y="136"/>
                  <a:pt x="42" y="136"/>
                </a:cubicBezTo>
                <a:cubicBezTo>
                  <a:pt x="41" y="128"/>
                  <a:pt x="41" y="121"/>
                  <a:pt x="41" y="116"/>
                </a:cubicBezTo>
                <a:cubicBezTo>
                  <a:pt x="42" y="111"/>
                  <a:pt x="42" y="109"/>
                  <a:pt x="42" y="108"/>
                </a:cubicBezTo>
                <a:cubicBezTo>
                  <a:pt x="41" y="108"/>
                  <a:pt x="40" y="111"/>
                  <a:pt x="39" y="116"/>
                </a:cubicBezTo>
                <a:cubicBezTo>
                  <a:pt x="39" y="119"/>
                  <a:pt x="38" y="124"/>
                  <a:pt x="38" y="129"/>
                </a:cubicBezTo>
                <a:cubicBezTo>
                  <a:pt x="35" y="124"/>
                  <a:pt x="34" y="120"/>
                  <a:pt x="34" y="121"/>
                </a:cubicBezTo>
                <a:cubicBezTo>
                  <a:pt x="34" y="121"/>
                  <a:pt x="34" y="123"/>
                  <a:pt x="35" y="127"/>
                </a:cubicBezTo>
                <a:cubicBezTo>
                  <a:pt x="36" y="130"/>
                  <a:pt x="37" y="132"/>
                  <a:pt x="38" y="135"/>
                </a:cubicBezTo>
                <a:cubicBezTo>
                  <a:pt x="38" y="136"/>
                  <a:pt x="38" y="137"/>
                  <a:pt x="38" y="137"/>
                </a:cubicBezTo>
                <a:cubicBezTo>
                  <a:pt x="38" y="139"/>
                  <a:pt x="38" y="140"/>
                  <a:pt x="38" y="141"/>
                </a:cubicBezTo>
                <a:cubicBezTo>
                  <a:pt x="38" y="141"/>
                  <a:pt x="38" y="141"/>
                  <a:pt x="38" y="141"/>
                </a:cubicBezTo>
                <a:cubicBezTo>
                  <a:pt x="35" y="129"/>
                  <a:pt x="33" y="122"/>
                  <a:pt x="33" y="123"/>
                </a:cubicBezTo>
                <a:cubicBezTo>
                  <a:pt x="32" y="123"/>
                  <a:pt x="33" y="128"/>
                  <a:pt x="34" y="137"/>
                </a:cubicBezTo>
                <a:cubicBezTo>
                  <a:pt x="33" y="136"/>
                  <a:pt x="32" y="135"/>
                  <a:pt x="31" y="134"/>
                </a:cubicBezTo>
                <a:cubicBezTo>
                  <a:pt x="31" y="134"/>
                  <a:pt x="31" y="133"/>
                  <a:pt x="31" y="133"/>
                </a:cubicBezTo>
                <a:cubicBezTo>
                  <a:pt x="31" y="129"/>
                  <a:pt x="30" y="127"/>
                  <a:pt x="30" y="125"/>
                </a:cubicBezTo>
                <a:cubicBezTo>
                  <a:pt x="30" y="120"/>
                  <a:pt x="30" y="118"/>
                  <a:pt x="29" y="118"/>
                </a:cubicBezTo>
                <a:cubicBezTo>
                  <a:pt x="29" y="118"/>
                  <a:pt x="29" y="121"/>
                  <a:pt x="28" y="125"/>
                </a:cubicBezTo>
                <a:cubicBezTo>
                  <a:pt x="28" y="127"/>
                  <a:pt x="28" y="129"/>
                  <a:pt x="28" y="132"/>
                </a:cubicBezTo>
                <a:cubicBezTo>
                  <a:pt x="28" y="132"/>
                  <a:pt x="28" y="132"/>
                  <a:pt x="28" y="132"/>
                </a:cubicBezTo>
                <a:cubicBezTo>
                  <a:pt x="27" y="131"/>
                  <a:pt x="26" y="131"/>
                  <a:pt x="25" y="131"/>
                </a:cubicBezTo>
                <a:cubicBezTo>
                  <a:pt x="25" y="131"/>
                  <a:pt x="25" y="131"/>
                  <a:pt x="25" y="131"/>
                </a:cubicBezTo>
                <a:cubicBezTo>
                  <a:pt x="26" y="129"/>
                  <a:pt x="26" y="127"/>
                  <a:pt x="26" y="126"/>
                </a:cubicBezTo>
                <a:cubicBezTo>
                  <a:pt x="27" y="122"/>
                  <a:pt x="28" y="119"/>
                  <a:pt x="28" y="119"/>
                </a:cubicBezTo>
                <a:cubicBezTo>
                  <a:pt x="28" y="119"/>
                  <a:pt x="27" y="121"/>
                  <a:pt x="25" y="124"/>
                </a:cubicBezTo>
                <a:cubicBezTo>
                  <a:pt x="25" y="123"/>
                  <a:pt x="25" y="122"/>
                  <a:pt x="25" y="122"/>
                </a:cubicBezTo>
                <a:cubicBezTo>
                  <a:pt x="25" y="122"/>
                  <a:pt x="24" y="123"/>
                  <a:pt x="24" y="124"/>
                </a:cubicBezTo>
                <a:cubicBezTo>
                  <a:pt x="24" y="125"/>
                  <a:pt x="23" y="127"/>
                  <a:pt x="23" y="129"/>
                </a:cubicBezTo>
                <a:cubicBezTo>
                  <a:pt x="23" y="129"/>
                  <a:pt x="23" y="129"/>
                  <a:pt x="23" y="129"/>
                </a:cubicBezTo>
                <a:cubicBezTo>
                  <a:pt x="23" y="130"/>
                  <a:pt x="23" y="130"/>
                  <a:pt x="23" y="130"/>
                </a:cubicBezTo>
                <a:cubicBezTo>
                  <a:pt x="22" y="130"/>
                  <a:pt x="22" y="130"/>
                  <a:pt x="22" y="130"/>
                </a:cubicBezTo>
                <a:cubicBezTo>
                  <a:pt x="22" y="130"/>
                  <a:pt x="22" y="131"/>
                  <a:pt x="23" y="131"/>
                </a:cubicBezTo>
                <a:cubicBezTo>
                  <a:pt x="22" y="132"/>
                  <a:pt x="22" y="134"/>
                  <a:pt x="22" y="135"/>
                </a:cubicBezTo>
                <a:cubicBezTo>
                  <a:pt x="22" y="135"/>
                  <a:pt x="22" y="135"/>
                  <a:pt x="21" y="135"/>
                </a:cubicBezTo>
                <a:cubicBezTo>
                  <a:pt x="20" y="128"/>
                  <a:pt x="19" y="123"/>
                  <a:pt x="19" y="120"/>
                </a:cubicBezTo>
                <a:cubicBezTo>
                  <a:pt x="18" y="114"/>
                  <a:pt x="17" y="112"/>
                  <a:pt x="17" y="112"/>
                </a:cubicBezTo>
                <a:cubicBezTo>
                  <a:pt x="16" y="112"/>
                  <a:pt x="16" y="115"/>
                  <a:pt x="17" y="120"/>
                </a:cubicBezTo>
                <a:cubicBezTo>
                  <a:pt x="17" y="124"/>
                  <a:pt x="17" y="128"/>
                  <a:pt x="18" y="133"/>
                </a:cubicBezTo>
                <a:cubicBezTo>
                  <a:pt x="18" y="133"/>
                  <a:pt x="17" y="133"/>
                  <a:pt x="17" y="133"/>
                </a:cubicBezTo>
                <a:cubicBezTo>
                  <a:pt x="17" y="133"/>
                  <a:pt x="18" y="133"/>
                  <a:pt x="18" y="134"/>
                </a:cubicBezTo>
                <a:cubicBezTo>
                  <a:pt x="18" y="136"/>
                  <a:pt x="18" y="139"/>
                  <a:pt x="19" y="142"/>
                </a:cubicBezTo>
                <a:cubicBezTo>
                  <a:pt x="19" y="143"/>
                  <a:pt x="19" y="143"/>
                  <a:pt x="19" y="144"/>
                </a:cubicBezTo>
                <a:cubicBezTo>
                  <a:pt x="19" y="144"/>
                  <a:pt x="18" y="143"/>
                  <a:pt x="18" y="143"/>
                </a:cubicBezTo>
                <a:cubicBezTo>
                  <a:pt x="15" y="127"/>
                  <a:pt x="17" y="117"/>
                  <a:pt x="16" y="117"/>
                </a:cubicBezTo>
                <a:cubicBezTo>
                  <a:pt x="16" y="117"/>
                  <a:pt x="15" y="120"/>
                  <a:pt x="14" y="125"/>
                </a:cubicBezTo>
                <a:cubicBezTo>
                  <a:pt x="14" y="127"/>
                  <a:pt x="14" y="130"/>
                  <a:pt x="14" y="134"/>
                </a:cubicBezTo>
                <a:cubicBezTo>
                  <a:pt x="14" y="136"/>
                  <a:pt x="14" y="137"/>
                  <a:pt x="14" y="139"/>
                </a:cubicBezTo>
                <a:cubicBezTo>
                  <a:pt x="14" y="138"/>
                  <a:pt x="13" y="137"/>
                  <a:pt x="13" y="137"/>
                </a:cubicBezTo>
                <a:cubicBezTo>
                  <a:pt x="11" y="134"/>
                  <a:pt x="9" y="132"/>
                  <a:pt x="6" y="131"/>
                </a:cubicBezTo>
                <a:cubicBezTo>
                  <a:pt x="4" y="130"/>
                  <a:pt x="3" y="130"/>
                  <a:pt x="1" y="130"/>
                </a:cubicBezTo>
                <a:cubicBezTo>
                  <a:pt x="0" y="130"/>
                  <a:pt x="0" y="130"/>
                  <a:pt x="0" y="130"/>
                </a:cubicBezTo>
                <a:cubicBezTo>
                  <a:pt x="0" y="130"/>
                  <a:pt x="2" y="130"/>
                  <a:pt x="6" y="133"/>
                </a:cubicBezTo>
                <a:cubicBezTo>
                  <a:pt x="9" y="135"/>
                  <a:pt x="11" y="140"/>
                  <a:pt x="13" y="147"/>
                </a:cubicBezTo>
                <a:cubicBezTo>
                  <a:pt x="12" y="146"/>
                  <a:pt x="12" y="146"/>
                  <a:pt x="11" y="146"/>
                </a:cubicBezTo>
                <a:cubicBezTo>
                  <a:pt x="8" y="144"/>
                  <a:pt x="7" y="143"/>
                  <a:pt x="7" y="143"/>
                </a:cubicBezTo>
                <a:cubicBezTo>
                  <a:pt x="7" y="143"/>
                  <a:pt x="8" y="145"/>
                  <a:pt x="10" y="147"/>
                </a:cubicBezTo>
                <a:cubicBezTo>
                  <a:pt x="11" y="148"/>
                  <a:pt x="12" y="149"/>
                  <a:pt x="14" y="150"/>
                </a:cubicBezTo>
                <a:cubicBezTo>
                  <a:pt x="14" y="150"/>
                  <a:pt x="14" y="151"/>
                  <a:pt x="14" y="151"/>
                </a:cubicBezTo>
                <a:cubicBezTo>
                  <a:pt x="13" y="151"/>
                  <a:pt x="12" y="150"/>
                  <a:pt x="12" y="150"/>
                </a:cubicBezTo>
                <a:cubicBezTo>
                  <a:pt x="9" y="149"/>
                  <a:pt x="8" y="149"/>
                  <a:pt x="8" y="149"/>
                </a:cubicBezTo>
                <a:cubicBezTo>
                  <a:pt x="8" y="149"/>
                  <a:pt x="8" y="149"/>
                  <a:pt x="8" y="149"/>
                </a:cubicBezTo>
                <a:cubicBezTo>
                  <a:pt x="8" y="149"/>
                  <a:pt x="8" y="150"/>
                  <a:pt x="8" y="153"/>
                </a:cubicBezTo>
                <a:cubicBezTo>
                  <a:pt x="8" y="154"/>
                  <a:pt x="9" y="156"/>
                  <a:pt x="9" y="158"/>
                </a:cubicBezTo>
                <a:cubicBezTo>
                  <a:pt x="9" y="158"/>
                  <a:pt x="9" y="158"/>
                  <a:pt x="9" y="158"/>
                </a:cubicBezTo>
                <a:cubicBezTo>
                  <a:pt x="8" y="157"/>
                  <a:pt x="7" y="156"/>
                  <a:pt x="6" y="155"/>
                </a:cubicBezTo>
                <a:cubicBezTo>
                  <a:pt x="4" y="154"/>
                  <a:pt x="3" y="153"/>
                  <a:pt x="3" y="154"/>
                </a:cubicBezTo>
                <a:cubicBezTo>
                  <a:pt x="3" y="154"/>
                  <a:pt x="3" y="155"/>
                  <a:pt x="5" y="157"/>
                </a:cubicBezTo>
                <a:cubicBezTo>
                  <a:pt x="5" y="158"/>
                  <a:pt x="6" y="159"/>
                  <a:pt x="7" y="160"/>
                </a:cubicBezTo>
                <a:cubicBezTo>
                  <a:pt x="7" y="161"/>
                  <a:pt x="8" y="163"/>
                  <a:pt x="9" y="164"/>
                </a:cubicBezTo>
                <a:cubicBezTo>
                  <a:pt x="11" y="170"/>
                  <a:pt x="11" y="175"/>
                  <a:pt x="15" y="175"/>
                </a:cubicBezTo>
                <a:cubicBezTo>
                  <a:pt x="15" y="174"/>
                  <a:pt x="15" y="174"/>
                  <a:pt x="16" y="174"/>
                </a:cubicBezTo>
                <a:cubicBezTo>
                  <a:pt x="17" y="175"/>
                  <a:pt x="18" y="174"/>
                  <a:pt x="19" y="173"/>
                </a:cubicBezTo>
                <a:cubicBezTo>
                  <a:pt x="19" y="173"/>
                  <a:pt x="19" y="173"/>
                  <a:pt x="19" y="173"/>
                </a:cubicBezTo>
                <a:cubicBezTo>
                  <a:pt x="20" y="173"/>
                  <a:pt x="21" y="173"/>
                  <a:pt x="21" y="171"/>
                </a:cubicBezTo>
                <a:cubicBezTo>
                  <a:pt x="22" y="171"/>
                  <a:pt x="22" y="171"/>
                  <a:pt x="22" y="170"/>
                </a:cubicBezTo>
                <a:cubicBezTo>
                  <a:pt x="23" y="171"/>
                  <a:pt x="24" y="172"/>
                  <a:pt x="25" y="171"/>
                </a:cubicBezTo>
                <a:cubicBezTo>
                  <a:pt x="25" y="171"/>
                  <a:pt x="25" y="171"/>
                  <a:pt x="25" y="171"/>
                </a:cubicBezTo>
                <a:cubicBezTo>
                  <a:pt x="26" y="171"/>
                  <a:pt x="26" y="171"/>
                  <a:pt x="26" y="171"/>
                </a:cubicBezTo>
                <a:cubicBezTo>
                  <a:pt x="26" y="171"/>
                  <a:pt x="26" y="171"/>
                  <a:pt x="27" y="171"/>
                </a:cubicBezTo>
                <a:cubicBezTo>
                  <a:pt x="27" y="171"/>
                  <a:pt x="28" y="171"/>
                  <a:pt x="28" y="170"/>
                </a:cubicBezTo>
                <a:cubicBezTo>
                  <a:pt x="29" y="170"/>
                  <a:pt x="29" y="170"/>
                  <a:pt x="29" y="169"/>
                </a:cubicBezTo>
                <a:cubicBezTo>
                  <a:pt x="30" y="169"/>
                  <a:pt x="31" y="170"/>
                  <a:pt x="31" y="169"/>
                </a:cubicBezTo>
                <a:cubicBezTo>
                  <a:pt x="32" y="169"/>
                  <a:pt x="32" y="169"/>
                  <a:pt x="33" y="169"/>
                </a:cubicBezTo>
                <a:cubicBezTo>
                  <a:pt x="33" y="169"/>
                  <a:pt x="33" y="169"/>
                  <a:pt x="33" y="169"/>
                </a:cubicBezTo>
                <a:cubicBezTo>
                  <a:pt x="33" y="169"/>
                  <a:pt x="34" y="169"/>
                  <a:pt x="34" y="169"/>
                </a:cubicBezTo>
                <a:cubicBezTo>
                  <a:pt x="34" y="168"/>
                  <a:pt x="34" y="168"/>
                  <a:pt x="34" y="168"/>
                </a:cubicBezTo>
                <a:cubicBezTo>
                  <a:pt x="35" y="168"/>
                  <a:pt x="35" y="168"/>
                  <a:pt x="35" y="168"/>
                </a:cubicBezTo>
                <a:cubicBezTo>
                  <a:pt x="36" y="168"/>
                  <a:pt x="36" y="168"/>
                  <a:pt x="36" y="167"/>
                </a:cubicBezTo>
                <a:cubicBezTo>
                  <a:pt x="37" y="167"/>
                  <a:pt x="38" y="167"/>
                  <a:pt x="38" y="167"/>
                </a:cubicBezTo>
                <a:cubicBezTo>
                  <a:pt x="38" y="167"/>
                  <a:pt x="39" y="167"/>
                  <a:pt x="39" y="167"/>
                </a:cubicBezTo>
                <a:cubicBezTo>
                  <a:pt x="39" y="167"/>
                  <a:pt x="39" y="167"/>
                  <a:pt x="39" y="167"/>
                </a:cubicBezTo>
                <a:cubicBezTo>
                  <a:pt x="39" y="167"/>
                  <a:pt x="39" y="167"/>
                  <a:pt x="40" y="167"/>
                </a:cubicBezTo>
                <a:cubicBezTo>
                  <a:pt x="40" y="167"/>
                  <a:pt x="40" y="167"/>
                  <a:pt x="40" y="167"/>
                </a:cubicBezTo>
                <a:cubicBezTo>
                  <a:pt x="40" y="167"/>
                  <a:pt x="41" y="166"/>
                  <a:pt x="41" y="165"/>
                </a:cubicBezTo>
                <a:cubicBezTo>
                  <a:pt x="43" y="166"/>
                  <a:pt x="44" y="166"/>
                  <a:pt x="45" y="165"/>
                </a:cubicBezTo>
                <a:cubicBezTo>
                  <a:pt x="45" y="165"/>
                  <a:pt x="45" y="165"/>
                  <a:pt x="45" y="165"/>
                </a:cubicBezTo>
                <a:cubicBezTo>
                  <a:pt x="45" y="165"/>
                  <a:pt x="45" y="165"/>
                  <a:pt x="45" y="165"/>
                </a:cubicBezTo>
                <a:cubicBezTo>
                  <a:pt x="46" y="165"/>
                  <a:pt x="46" y="165"/>
                  <a:pt x="46" y="165"/>
                </a:cubicBezTo>
                <a:cubicBezTo>
                  <a:pt x="47" y="165"/>
                  <a:pt x="47" y="165"/>
                  <a:pt x="47" y="165"/>
                </a:cubicBezTo>
                <a:cubicBezTo>
                  <a:pt x="47" y="165"/>
                  <a:pt x="47" y="165"/>
                  <a:pt x="47" y="165"/>
                </a:cubicBezTo>
                <a:cubicBezTo>
                  <a:pt x="47" y="165"/>
                  <a:pt x="48" y="164"/>
                  <a:pt x="48" y="164"/>
                </a:cubicBezTo>
                <a:cubicBezTo>
                  <a:pt x="48" y="164"/>
                  <a:pt x="49" y="164"/>
                  <a:pt x="49" y="164"/>
                </a:cubicBezTo>
                <a:cubicBezTo>
                  <a:pt x="49" y="164"/>
                  <a:pt x="49" y="164"/>
                  <a:pt x="49" y="164"/>
                </a:cubicBezTo>
                <a:cubicBezTo>
                  <a:pt x="50" y="163"/>
                  <a:pt x="50" y="163"/>
                  <a:pt x="50" y="163"/>
                </a:cubicBezTo>
                <a:cubicBezTo>
                  <a:pt x="51" y="163"/>
                  <a:pt x="51" y="163"/>
                  <a:pt x="52" y="163"/>
                </a:cubicBezTo>
                <a:cubicBezTo>
                  <a:pt x="52" y="163"/>
                  <a:pt x="52" y="163"/>
                  <a:pt x="53" y="163"/>
                </a:cubicBezTo>
                <a:cubicBezTo>
                  <a:pt x="53" y="163"/>
                  <a:pt x="53" y="163"/>
                  <a:pt x="54" y="163"/>
                </a:cubicBezTo>
                <a:cubicBezTo>
                  <a:pt x="54" y="162"/>
                  <a:pt x="54" y="162"/>
                  <a:pt x="54" y="162"/>
                </a:cubicBezTo>
                <a:cubicBezTo>
                  <a:pt x="54" y="162"/>
                  <a:pt x="55" y="162"/>
                  <a:pt x="55" y="162"/>
                </a:cubicBezTo>
                <a:cubicBezTo>
                  <a:pt x="56" y="162"/>
                  <a:pt x="56" y="162"/>
                  <a:pt x="56" y="161"/>
                </a:cubicBezTo>
                <a:cubicBezTo>
                  <a:pt x="57" y="161"/>
                  <a:pt x="57" y="161"/>
                  <a:pt x="58" y="161"/>
                </a:cubicBezTo>
                <a:cubicBezTo>
                  <a:pt x="58" y="161"/>
                  <a:pt x="58" y="161"/>
                  <a:pt x="58" y="161"/>
                </a:cubicBezTo>
                <a:cubicBezTo>
                  <a:pt x="60" y="162"/>
                  <a:pt x="61" y="161"/>
                  <a:pt x="62" y="160"/>
                </a:cubicBezTo>
                <a:cubicBezTo>
                  <a:pt x="62" y="160"/>
                  <a:pt x="62" y="160"/>
                  <a:pt x="62" y="160"/>
                </a:cubicBezTo>
                <a:cubicBezTo>
                  <a:pt x="62" y="160"/>
                  <a:pt x="62" y="160"/>
                  <a:pt x="62" y="160"/>
                </a:cubicBezTo>
                <a:cubicBezTo>
                  <a:pt x="62" y="160"/>
                  <a:pt x="63" y="160"/>
                  <a:pt x="63" y="159"/>
                </a:cubicBezTo>
                <a:cubicBezTo>
                  <a:pt x="63" y="159"/>
                  <a:pt x="64" y="160"/>
                  <a:pt x="64" y="159"/>
                </a:cubicBezTo>
                <a:cubicBezTo>
                  <a:pt x="65" y="159"/>
                  <a:pt x="65" y="159"/>
                  <a:pt x="66" y="159"/>
                </a:cubicBezTo>
                <a:cubicBezTo>
                  <a:pt x="66" y="159"/>
                  <a:pt x="66" y="159"/>
                  <a:pt x="66" y="159"/>
                </a:cubicBezTo>
                <a:cubicBezTo>
                  <a:pt x="67" y="159"/>
                  <a:pt x="68" y="158"/>
                  <a:pt x="68" y="157"/>
                </a:cubicBezTo>
                <a:cubicBezTo>
                  <a:pt x="69" y="158"/>
                  <a:pt x="70" y="158"/>
                  <a:pt x="70" y="158"/>
                </a:cubicBezTo>
                <a:cubicBezTo>
                  <a:pt x="70" y="158"/>
                  <a:pt x="70" y="158"/>
                  <a:pt x="70" y="157"/>
                </a:cubicBezTo>
                <a:cubicBezTo>
                  <a:pt x="71" y="157"/>
                  <a:pt x="71" y="157"/>
                  <a:pt x="71" y="157"/>
                </a:cubicBezTo>
                <a:cubicBezTo>
                  <a:pt x="71" y="157"/>
                  <a:pt x="71" y="157"/>
                  <a:pt x="71" y="157"/>
                </a:cubicBezTo>
                <a:cubicBezTo>
                  <a:pt x="71" y="157"/>
                  <a:pt x="71" y="157"/>
                  <a:pt x="71" y="157"/>
                </a:cubicBezTo>
                <a:cubicBezTo>
                  <a:pt x="72" y="157"/>
                  <a:pt x="73" y="157"/>
                  <a:pt x="73" y="157"/>
                </a:cubicBezTo>
                <a:cubicBezTo>
                  <a:pt x="74" y="157"/>
                  <a:pt x="74" y="157"/>
                  <a:pt x="74" y="157"/>
                </a:cubicBezTo>
                <a:cubicBezTo>
                  <a:pt x="74" y="156"/>
                  <a:pt x="75" y="156"/>
                  <a:pt x="75" y="156"/>
                </a:cubicBezTo>
                <a:cubicBezTo>
                  <a:pt x="75" y="156"/>
                  <a:pt x="76" y="156"/>
                  <a:pt x="76" y="156"/>
                </a:cubicBezTo>
                <a:cubicBezTo>
                  <a:pt x="76" y="156"/>
                  <a:pt x="77" y="156"/>
                  <a:pt x="77" y="155"/>
                </a:cubicBezTo>
                <a:cubicBezTo>
                  <a:pt x="77" y="155"/>
                  <a:pt x="77" y="156"/>
                  <a:pt x="78" y="155"/>
                </a:cubicBezTo>
                <a:cubicBezTo>
                  <a:pt x="78" y="155"/>
                  <a:pt x="78" y="155"/>
                  <a:pt x="78" y="155"/>
                </a:cubicBezTo>
                <a:cubicBezTo>
                  <a:pt x="78" y="155"/>
                  <a:pt x="78" y="155"/>
                  <a:pt x="78" y="155"/>
                </a:cubicBezTo>
                <a:cubicBezTo>
                  <a:pt x="78" y="155"/>
                  <a:pt x="78" y="155"/>
                  <a:pt x="79" y="155"/>
                </a:cubicBezTo>
                <a:cubicBezTo>
                  <a:pt x="79" y="155"/>
                  <a:pt x="79" y="155"/>
                  <a:pt x="79" y="155"/>
                </a:cubicBezTo>
                <a:cubicBezTo>
                  <a:pt x="79" y="155"/>
                  <a:pt x="79" y="155"/>
                  <a:pt x="79" y="155"/>
                </a:cubicBezTo>
                <a:cubicBezTo>
                  <a:pt x="79" y="155"/>
                  <a:pt x="80" y="155"/>
                  <a:pt x="80" y="155"/>
                </a:cubicBezTo>
                <a:cubicBezTo>
                  <a:pt x="81" y="155"/>
                  <a:pt x="81" y="155"/>
                  <a:pt x="81" y="154"/>
                </a:cubicBezTo>
                <a:cubicBezTo>
                  <a:pt x="81" y="154"/>
                  <a:pt x="82" y="154"/>
                  <a:pt x="82" y="154"/>
                </a:cubicBezTo>
                <a:cubicBezTo>
                  <a:pt x="82" y="154"/>
                  <a:pt x="83" y="154"/>
                  <a:pt x="83" y="153"/>
                </a:cubicBezTo>
                <a:cubicBezTo>
                  <a:pt x="84" y="153"/>
                  <a:pt x="84" y="153"/>
                  <a:pt x="85" y="153"/>
                </a:cubicBezTo>
                <a:cubicBezTo>
                  <a:pt x="85" y="153"/>
                  <a:pt x="86" y="153"/>
                  <a:pt x="86" y="153"/>
                </a:cubicBezTo>
                <a:cubicBezTo>
                  <a:pt x="86" y="153"/>
                  <a:pt x="86" y="153"/>
                  <a:pt x="86" y="153"/>
                </a:cubicBezTo>
                <a:cubicBezTo>
                  <a:pt x="86" y="153"/>
                  <a:pt x="87" y="153"/>
                  <a:pt x="87" y="153"/>
                </a:cubicBezTo>
                <a:cubicBezTo>
                  <a:pt x="87" y="153"/>
                  <a:pt x="88" y="153"/>
                  <a:pt x="89" y="152"/>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0" y="152"/>
                  <a:pt x="90" y="151"/>
                </a:cubicBezTo>
                <a:cubicBezTo>
                  <a:pt x="90" y="151"/>
                  <a:pt x="90" y="151"/>
                  <a:pt x="90" y="151"/>
                </a:cubicBezTo>
                <a:cubicBezTo>
                  <a:pt x="91" y="152"/>
                  <a:pt x="91" y="152"/>
                  <a:pt x="91" y="151"/>
                </a:cubicBezTo>
                <a:cubicBezTo>
                  <a:pt x="92" y="151"/>
                  <a:pt x="92" y="151"/>
                  <a:pt x="93" y="150"/>
                </a:cubicBezTo>
                <a:cubicBezTo>
                  <a:pt x="93" y="150"/>
                  <a:pt x="93" y="150"/>
                  <a:pt x="93" y="150"/>
                </a:cubicBezTo>
                <a:cubicBezTo>
                  <a:pt x="93" y="151"/>
                  <a:pt x="93" y="151"/>
                  <a:pt x="93" y="151"/>
                </a:cubicBezTo>
                <a:cubicBezTo>
                  <a:pt x="94" y="151"/>
                  <a:pt x="94" y="151"/>
                  <a:pt x="94" y="151"/>
                </a:cubicBezTo>
                <a:cubicBezTo>
                  <a:pt x="94" y="151"/>
                  <a:pt x="95" y="150"/>
                  <a:pt x="95" y="150"/>
                </a:cubicBezTo>
                <a:cubicBezTo>
                  <a:pt x="96" y="150"/>
                  <a:pt x="96" y="150"/>
                  <a:pt x="96" y="150"/>
                </a:cubicBezTo>
                <a:cubicBezTo>
                  <a:pt x="97" y="150"/>
                  <a:pt x="97" y="150"/>
                  <a:pt x="98" y="150"/>
                </a:cubicBezTo>
                <a:cubicBezTo>
                  <a:pt x="98" y="150"/>
                  <a:pt x="98" y="150"/>
                  <a:pt x="98" y="150"/>
                </a:cubicBezTo>
                <a:cubicBezTo>
                  <a:pt x="98" y="150"/>
                  <a:pt x="98" y="149"/>
                  <a:pt x="98" y="149"/>
                </a:cubicBezTo>
                <a:cubicBezTo>
                  <a:pt x="99" y="149"/>
                  <a:pt x="99" y="149"/>
                  <a:pt x="99" y="149"/>
                </a:cubicBezTo>
                <a:cubicBezTo>
                  <a:pt x="99" y="149"/>
                  <a:pt x="100" y="149"/>
                  <a:pt x="100" y="149"/>
                </a:cubicBezTo>
                <a:cubicBezTo>
                  <a:pt x="100" y="149"/>
                  <a:pt x="100" y="149"/>
                  <a:pt x="101" y="149"/>
                </a:cubicBezTo>
                <a:cubicBezTo>
                  <a:pt x="101" y="149"/>
                  <a:pt x="101" y="149"/>
                  <a:pt x="102" y="148"/>
                </a:cubicBezTo>
                <a:cubicBezTo>
                  <a:pt x="102" y="148"/>
                  <a:pt x="102" y="148"/>
                  <a:pt x="103" y="148"/>
                </a:cubicBezTo>
                <a:cubicBezTo>
                  <a:pt x="103" y="148"/>
                  <a:pt x="103" y="148"/>
                  <a:pt x="103" y="148"/>
                </a:cubicBezTo>
                <a:cubicBezTo>
                  <a:pt x="103" y="148"/>
                  <a:pt x="103" y="148"/>
                  <a:pt x="103" y="148"/>
                </a:cubicBezTo>
                <a:cubicBezTo>
                  <a:pt x="103" y="148"/>
                  <a:pt x="104" y="148"/>
                  <a:pt x="104" y="148"/>
                </a:cubicBezTo>
                <a:cubicBezTo>
                  <a:pt x="105" y="148"/>
                  <a:pt x="105" y="148"/>
                  <a:pt x="106" y="147"/>
                </a:cubicBezTo>
                <a:cubicBezTo>
                  <a:pt x="106" y="147"/>
                  <a:pt x="106" y="147"/>
                  <a:pt x="106" y="147"/>
                </a:cubicBezTo>
                <a:cubicBezTo>
                  <a:pt x="106" y="147"/>
                  <a:pt x="106" y="147"/>
                  <a:pt x="106" y="147"/>
                </a:cubicBezTo>
                <a:cubicBezTo>
                  <a:pt x="106" y="147"/>
                  <a:pt x="107" y="147"/>
                  <a:pt x="107" y="147"/>
                </a:cubicBezTo>
                <a:cubicBezTo>
                  <a:pt x="107" y="147"/>
                  <a:pt x="107" y="147"/>
                  <a:pt x="107" y="147"/>
                </a:cubicBezTo>
                <a:cubicBezTo>
                  <a:pt x="107" y="147"/>
                  <a:pt x="108" y="147"/>
                  <a:pt x="108" y="146"/>
                </a:cubicBezTo>
                <a:cubicBezTo>
                  <a:pt x="108" y="147"/>
                  <a:pt x="108" y="147"/>
                  <a:pt x="109" y="147"/>
                </a:cubicBezTo>
                <a:cubicBezTo>
                  <a:pt x="109" y="146"/>
                  <a:pt x="110" y="146"/>
                  <a:pt x="110" y="145"/>
                </a:cubicBezTo>
                <a:cubicBezTo>
                  <a:pt x="111" y="145"/>
                  <a:pt x="111" y="146"/>
                  <a:pt x="112" y="146"/>
                </a:cubicBezTo>
                <a:cubicBezTo>
                  <a:pt x="112" y="145"/>
                  <a:pt x="112" y="145"/>
                  <a:pt x="112" y="145"/>
                </a:cubicBezTo>
                <a:cubicBezTo>
                  <a:pt x="113" y="145"/>
                  <a:pt x="113" y="145"/>
                  <a:pt x="113" y="145"/>
                </a:cubicBezTo>
                <a:cubicBezTo>
                  <a:pt x="113" y="145"/>
                  <a:pt x="113" y="145"/>
                  <a:pt x="113" y="145"/>
                </a:cubicBezTo>
                <a:cubicBezTo>
                  <a:pt x="114" y="145"/>
                  <a:pt x="114" y="145"/>
                  <a:pt x="114" y="144"/>
                </a:cubicBezTo>
                <a:cubicBezTo>
                  <a:pt x="114" y="145"/>
                  <a:pt x="115" y="145"/>
                  <a:pt x="115" y="145"/>
                </a:cubicBezTo>
                <a:cubicBezTo>
                  <a:pt x="115" y="145"/>
                  <a:pt x="115" y="145"/>
                  <a:pt x="116" y="145"/>
                </a:cubicBezTo>
                <a:cubicBezTo>
                  <a:pt x="116" y="145"/>
                  <a:pt x="118" y="145"/>
                  <a:pt x="119" y="144"/>
                </a:cubicBezTo>
                <a:cubicBezTo>
                  <a:pt x="119" y="144"/>
                  <a:pt x="119" y="144"/>
                  <a:pt x="119" y="144"/>
                </a:cubicBezTo>
                <a:cubicBezTo>
                  <a:pt x="119" y="143"/>
                  <a:pt x="120" y="143"/>
                  <a:pt x="120" y="143"/>
                </a:cubicBezTo>
                <a:cubicBezTo>
                  <a:pt x="120" y="143"/>
                  <a:pt x="120" y="143"/>
                  <a:pt x="120" y="143"/>
                </a:cubicBezTo>
                <a:cubicBezTo>
                  <a:pt x="121" y="143"/>
                  <a:pt x="121" y="143"/>
                  <a:pt x="121" y="143"/>
                </a:cubicBezTo>
                <a:cubicBezTo>
                  <a:pt x="122" y="143"/>
                  <a:pt x="122" y="143"/>
                  <a:pt x="122" y="143"/>
                </a:cubicBezTo>
                <a:cubicBezTo>
                  <a:pt x="122" y="143"/>
                  <a:pt x="123" y="142"/>
                  <a:pt x="123" y="142"/>
                </a:cubicBezTo>
                <a:cubicBezTo>
                  <a:pt x="123" y="142"/>
                  <a:pt x="123" y="142"/>
                  <a:pt x="124" y="142"/>
                </a:cubicBezTo>
                <a:cubicBezTo>
                  <a:pt x="124" y="142"/>
                  <a:pt x="124" y="142"/>
                  <a:pt x="125" y="142"/>
                </a:cubicBezTo>
                <a:cubicBezTo>
                  <a:pt x="125" y="142"/>
                  <a:pt x="125" y="142"/>
                  <a:pt x="126" y="142"/>
                </a:cubicBezTo>
                <a:cubicBezTo>
                  <a:pt x="126" y="142"/>
                  <a:pt x="126" y="141"/>
                  <a:pt x="127" y="141"/>
                </a:cubicBezTo>
                <a:cubicBezTo>
                  <a:pt x="127" y="141"/>
                  <a:pt x="127" y="141"/>
                  <a:pt x="128" y="141"/>
                </a:cubicBezTo>
                <a:cubicBezTo>
                  <a:pt x="128" y="141"/>
                  <a:pt x="128" y="141"/>
                  <a:pt x="128" y="141"/>
                </a:cubicBezTo>
                <a:cubicBezTo>
                  <a:pt x="128" y="141"/>
                  <a:pt x="129" y="141"/>
                  <a:pt x="129" y="141"/>
                </a:cubicBezTo>
                <a:cubicBezTo>
                  <a:pt x="130" y="141"/>
                  <a:pt x="130" y="141"/>
                  <a:pt x="130" y="140"/>
                </a:cubicBezTo>
                <a:cubicBezTo>
                  <a:pt x="130" y="140"/>
                  <a:pt x="130" y="140"/>
                  <a:pt x="130" y="140"/>
                </a:cubicBezTo>
                <a:cubicBezTo>
                  <a:pt x="130" y="140"/>
                  <a:pt x="131" y="140"/>
                  <a:pt x="131" y="140"/>
                </a:cubicBezTo>
                <a:cubicBezTo>
                  <a:pt x="131" y="140"/>
                  <a:pt x="131" y="140"/>
                  <a:pt x="132" y="140"/>
                </a:cubicBezTo>
                <a:cubicBezTo>
                  <a:pt x="132" y="140"/>
                  <a:pt x="132" y="140"/>
                  <a:pt x="132" y="140"/>
                </a:cubicBezTo>
                <a:cubicBezTo>
                  <a:pt x="132" y="140"/>
                  <a:pt x="132" y="140"/>
                  <a:pt x="132" y="140"/>
                </a:cubicBezTo>
                <a:cubicBezTo>
                  <a:pt x="133" y="140"/>
                  <a:pt x="135" y="140"/>
                  <a:pt x="136" y="138"/>
                </a:cubicBezTo>
                <a:cubicBezTo>
                  <a:pt x="136" y="139"/>
                  <a:pt x="137" y="139"/>
                  <a:pt x="138" y="138"/>
                </a:cubicBezTo>
                <a:cubicBezTo>
                  <a:pt x="138" y="138"/>
                  <a:pt x="138" y="138"/>
                  <a:pt x="138" y="138"/>
                </a:cubicBezTo>
                <a:cubicBezTo>
                  <a:pt x="138" y="138"/>
                  <a:pt x="138" y="138"/>
                  <a:pt x="138" y="138"/>
                </a:cubicBezTo>
                <a:cubicBezTo>
                  <a:pt x="138" y="138"/>
                  <a:pt x="138" y="138"/>
                  <a:pt x="138" y="138"/>
                </a:cubicBezTo>
                <a:cubicBezTo>
                  <a:pt x="139" y="138"/>
                  <a:pt x="139" y="138"/>
                  <a:pt x="139" y="138"/>
                </a:cubicBezTo>
                <a:cubicBezTo>
                  <a:pt x="140" y="138"/>
                  <a:pt x="140" y="137"/>
                  <a:pt x="140" y="137"/>
                </a:cubicBezTo>
                <a:cubicBezTo>
                  <a:pt x="141" y="137"/>
                  <a:pt x="142" y="137"/>
                  <a:pt x="142" y="137"/>
                </a:cubicBezTo>
                <a:cubicBezTo>
                  <a:pt x="143" y="137"/>
                  <a:pt x="143" y="137"/>
                  <a:pt x="143" y="137"/>
                </a:cubicBezTo>
                <a:cubicBezTo>
                  <a:pt x="143" y="137"/>
                  <a:pt x="143" y="137"/>
                  <a:pt x="143" y="137"/>
                </a:cubicBezTo>
                <a:cubicBezTo>
                  <a:pt x="144" y="137"/>
                  <a:pt x="144" y="137"/>
                  <a:pt x="145" y="136"/>
                </a:cubicBezTo>
                <a:cubicBezTo>
                  <a:pt x="145" y="136"/>
                  <a:pt x="145" y="136"/>
                  <a:pt x="145" y="136"/>
                </a:cubicBezTo>
                <a:cubicBezTo>
                  <a:pt x="145" y="136"/>
                  <a:pt x="146" y="136"/>
                  <a:pt x="146" y="136"/>
                </a:cubicBezTo>
                <a:cubicBezTo>
                  <a:pt x="146" y="136"/>
                  <a:pt x="146" y="136"/>
                  <a:pt x="146" y="136"/>
                </a:cubicBezTo>
                <a:cubicBezTo>
                  <a:pt x="146" y="136"/>
                  <a:pt x="146" y="136"/>
                  <a:pt x="146" y="136"/>
                </a:cubicBezTo>
                <a:cubicBezTo>
                  <a:pt x="146" y="136"/>
                  <a:pt x="146" y="136"/>
                  <a:pt x="146" y="136"/>
                </a:cubicBezTo>
                <a:cubicBezTo>
                  <a:pt x="146" y="136"/>
                  <a:pt x="147" y="136"/>
                  <a:pt x="147" y="136"/>
                </a:cubicBezTo>
                <a:cubicBezTo>
                  <a:pt x="147" y="136"/>
                  <a:pt x="147" y="136"/>
                  <a:pt x="148" y="136"/>
                </a:cubicBezTo>
                <a:cubicBezTo>
                  <a:pt x="148" y="136"/>
                  <a:pt x="148" y="136"/>
                  <a:pt x="148" y="136"/>
                </a:cubicBezTo>
                <a:cubicBezTo>
                  <a:pt x="148" y="136"/>
                  <a:pt x="149" y="136"/>
                  <a:pt x="149" y="135"/>
                </a:cubicBezTo>
                <a:cubicBezTo>
                  <a:pt x="149" y="135"/>
                  <a:pt x="149" y="135"/>
                  <a:pt x="149" y="135"/>
                </a:cubicBezTo>
                <a:cubicBezTo>
                  <a:pt x="149" y="135"/>
                  <a:pt x="149" y="135"/>
                  <a:pt x="149" y="135"/>
                </a:cubicBezTo>
                <a:cubicBezTo>
                  <a:pt x="150" y="135"/>
                  <a:pt x="150" y="135"/>
                  <a:pt x="151" y="135"/>
                </a:cubicBezTo>
                <a:cubicBezTo>
                  <a:pt x="151" y="135"/>
                  <a:pt x="151" y="135"/>
                  <a:pt x="151" y="135"/>
                </a:cubicBezTo>
                <a:cubicBezTo>
                  <a:pt x="152" y="135"/>
                  <a:pt x="152" y="135"/>
                  <a:pt x="152" y="134"/>
                </a:cubicBezTo>
                <a:cubicBezTo>
                  <a:pt x="152" y="134"/>
                  <a:pt x="152" y="134"/>
                  <a:pt x="152" y="134"/>
                </a:cubicBezTo>
                <a:cubicBezTo>
                  <a:pt x="152" y="134"/>
                  <a:pt x="152" y="134"/>
                  <a:pt x="152" y="134"/>
                </a:cubicBezTo>
                <a:cubicBezTo>
                  <a:pt x="153" y="134"/>
                  <a:pt x="153" y="134"/>
                  <a:pt x="154" y="134"/>
                </a:cubicBezTo>
                <a:cubicBezTo>
                  <a:pt x="154" y="134"/>
                  <a:pt x="154" y="134"/>
                  <a:pt x="155" y="134"/>
                </a:cubicBezTo>
                <a:cubicBezTo>
                  <a:pt x="155" y="134"/>
                  <a:pt x="155" y="133"/>
                  <a:pt x="156" y="133"/>
                </a:cubicBezTo>
                <a:cubicBezTo>
                  <a:pt x="156" y="133"/>
                  <a:pt x="156" y="133"/>
                  <a:pt x="157" y="133"/>
                </a:cubicBezTo>
                <a:cubicBezTo>
                  <a:pt x="157" y="133"/>
                  <a:pt x="157" y="133"/>
                  <a:pt x="157" y="133"/>
                </a:cubicBezTo>
                <a:cubicBezTo>
                  <a:pt x="157" y="133"/>
                  <a:pt x="157" y="133"/>
                  <a:pt x="157" y="133"/>
                </a:cubicBezTo>
                <a:cubicBezTo>
                  <a:pt x="157" y="133"/>
                  <a:pt x="157" y="133"/>
                  <a:pt x="157" y="133"/>
                </a:cubicBezTo>
                <a:cubicBezTo>
                  <a:pt x="157" y="133"/>
                  <a:pt x="158" y="133"/>
                  <a:pt x="158" y="133"/>
                </a:cubicBezTo>
                <a:cubicBezTo>
                  <a:pt x="159" y="133"/>
                  <a:pt x="159" y="133"/>
                  <a:pt x="159" y="133"/>
                </a:cubicBezTo>
                <a:cubicBezTo>
                  <a:pt x="160" y="133"/>
                  <a:pt x="161" y="133"/>
                  <a:pt x="162" y="132"/>
                </a:cubicBezTo>
                <a:cubicBezTo>
                  <a:pt x="162" y="132"/>
                  <a:pt x="163" y="132"/>
                  <a:pt x="163" y="132"/>
                </a:cubicBezTo>
                <a:cubicBezTo>
                  <a:pt x="164" y="131"/>
                  <a:pt x="164" y="131"/>
                  <a:pt x="164" y="131"/>
                </a:cubicBezTo>
                <a:cubicBezTo>
                  <a:pt x="165" y="131"/>
                  <a:pt x="165" y="131"/>
                  <a:pt x="166" y="131"/>
                </a:cubicBezTo>
                <a:cubicBezTo>
                  <a:pt x="166" y="131"/>
                  <a:pt x="166" y="131"/>
                  <a:pt x="166" y="130"/>
                </a:cubicBezTo>
                <a:cubicBezTo>
                  <a:pt x="167" y="130"/>
                  <a:pt x="167" y="130"/>
                  <a:pt x="168" y="130"/>
                </a:cubicBezTo>
                <a:cubicBezTo>
                  <a:pt x="168" y="130"/>
                  <a:pt x="168" y="130"/>
                  <a:pt x="169" y="129"/>
                </a:cubicBezTo>
                <a:cubicBezTo>
                  <a:pt x="169" y="130"/>
                  <a:pt x="170" y="130"/>
                  <a:pt x="170" y="130"/>
                </a:cubicBezTo>
                <a:cubicBezTo>
                  <a:pt x="170" y="130"/>
                  <a:pt x="170" y="130"/>
                  <a:pt x="170" y="130"/>
                </a:cubicBezTo>
                <a:cubicBezTo>
                  <a:pt x="170" y="130"/>
                  <a:pt x="170" y="130"/>
                  <a:pt x="170" y="130"/>
                </a:cubicBezTo>
                <a:cubicBezTo>
                  <a:pt x="171" y="129"/>
                  <a:pt x="171" y="129"/>
                  <a:pt x="171" y="129"/>
                </a:cubicBezTo>
                <a:cubicBezTo>
                  <a:pt x="171" y="129"/>
                  <a:pt x="172" y="129"/>
                  <a:pt x="172" y="129"/>
                </a:cubicBezTo>
                <a:cubicBezTo>
                  <a:pt x="172" y="129"/>
                  <a:pt x="173" y="129"/>
                  <a:pt x="173" y="128"/>
                </a:cubicBezTo>
                <a:cubicBezTo>
                  <a:pt x="173" y="129"/>
                  <a:pt x="173" y="129"/>
                  <a:pt x="173" y="129"/>
                </a:cubicBezTo>
                <a:cubicBezTo>
                  <a:pt x="174" y="129"/>
                  <a:pt x="174" y="129"/>
                  <a:pt x="174" y="128"/>
                </a:cubicBezTo>
                <a:cubicBezTo>
                  <a:pt x="174" y="128"/>
                  <a:pt x="174" y="128"/>
                  <a:pt x="174" y="128"/>
                </a:cubicBezTo>
                <a:cubicBezTo>
                  <a:pt x="175" y="128"/>
                  <a:pt x="175" y="128"/>
                  <a:pt x="175" y="128"/>
                </a:cubicBezTo>
                <a:cubicBezTo>
                  <a:pt x="176" y="128"/>
                  <a:pt x="177" y="128"/>
                  <a:pt x="177" y="128"/>
                </a:cubicBezTo>
                <a:cubicBezTo>
                  <a:pt x="177" y="128"/>
                  <a:pt x="177" y="128"/>
                  <a:pt x="177" y="128"/>
                </a:cubicBezTo>
                <a:cubicBezTo>
                  <a:pt x="177" y="128"/>
                  <a:pt x="178" y="128"/>
                  <a:pt x="178" y="128"/>
                </a:cubicBezTo>
                <a:cubicBezTo>
                  <a:pt x="178" y="127"/>
                  <a:pt x="178" y="127"/>
                  <a:pt x="178" y="127"/>
                </a:cubicBezTo>
                <a:cubicBezTo>
                  <a:pt x="178" y="127"/>
                  <a:pt x="179" y="127"/>
                  <a:pt x="179" y="127"/>
                </a:cubicBezTo>
                <a:cubicBezTo>
                  <a:pt x="179" y="127"/>
                  <a:pt x="180" y="127"/>
                  <a:pt x="180" y="126"/>
                </a:cubicBezTo>
                <a:cubicBezTo>
                  <a:pt x="181" y="126"/>
                  <a:pt x="182" y="127"/>
                  <a:pt x="183" y="126"/>
                </a:cubicBezTo>
                <a:cubicBezTo>
                  <a:pt x="183" y="126"/>
                  <a:pt x="183" y="126"/>
                  <a:pt x="183" y="126"/>
                </a:cubicBezTo>
                <a:cubicBezTo>
                  <a:pt x="183" y="126"/>
                  <a:pt x="183" y="126"/>
                  <a:pt x="183" y="125"/>
                </a:cubicBezTo>
                <a:cubicBezTo>
                  <a:pt x="184" y="126"/>
                  <a:pt x="185" y="126"/>
                  <a:pt x="185" y="126"/>
                </a:cubicBezTo>
                <a:cubicBezTo>
                  <a:pt x="186" y="125"/>
                  <a:pt x="186" y="125"/>
                  <a:pt x="187" y="124"/>
                </a:cubicBezTo>
                <a:cubicBezTo>
                  <a:pt x="187" y="125"/>
                  <a:pt x="187" y="125"/>
                  <a:pt x="188" y="125"/>
                </a:cubicBezTo>
                <a:cubicBezTo>
                  <a:pt x="188" y="125"/>
                  <a:pt x="189" y="125"/>
                  <a:pt x="189" y="124"/>
                </a:cubicBezTo>
                <a:cubicBezTo>
                  <a:pt x="189" y="124"/>
                  <a:pt x="190" y="124"/>
                  <a:pt x="190" y="124"/>
                </a:cubicBezTo>
                <a:cubicBezTo>
                  <a:pt x="191" y="124"/>
                  <a:pt x="191" y="124"/>
                  <a:pt x="191" y="123"/>
                </a:cubicBezTo>
                <a:cubicBezTo>
                  <a:pt x="192" y="123"/>
                  <a:pt x="192" y="124"/>
                  <a:pt x="193" y="124"/>
                </a:cubicBezTo>
                <a:cubicBezTo>
                  <a:pt x="194" y="123"/>
                  <a:pt x="194" y="123"/>
                  <a:pt x="194" y="122"/>
                </a:cubicBezTo>
                <a:cubicBezTo>
                  <a:pt x="195" y="123"/>
                  <a:pt x="195" y="123"/>
                  <a:pt x="195" y="123"/>
                </a:cubicBezTo>
                <a:cubicBezTo>
                  <a:pt x="196" y="123"/>
                  <a:pt x="197" y="122"/>
                  <a:pt x="197" y="121"/>
                </a:cubicBezTo>
                <a:cubicBezTo>
                  <a:pt x="198" y="122"/>
                  <a:pt x="199" y="122"/>
                  <a:pt x="199" y="122"/>
                </a:cubicBezTo>
                <a:cubicBezTo>
                  <a:pt x="200" y="122"/>
                  <a:pt x="200" y="122"/>
                  <a:pt x="200" y="122"/>
                </a:cubicBezTo>
                <a:cubicBezTo>
                  <a:pt x="200" y="122"/>
                  <a:pt x="200" y="122"/>
                  <a:pt x="200" y="122"/>
                </a:cubicBezTo>
                <a:cubicBezTo>
                  <a:pt x="201" y="122"/>
                  <a:pt x="201" y="121"/>
                  <a:pt x="201" y="121"/>
                </a:cubicBezTo>
                <a:cubicBezTo>
                  <a:pt x="201" y="121"/>
                  <a:pt x="201" y="121"/>
                  <a:pt x="201" y="121"/>
                </a:cubicBezTo>
                <a:cubicBezTo>
                  <a:pt x="202" y="122"/>
                  <a:pt x="202" y="121"/>
                  <a:pt x="203" y="121"/>
                </a:cubicBezTo>
                <a:cubicBezTo>
                  <a:pt x="203" y="121"/>
                  <a:pt x="203" y="121"/>
                  <a:pt x="204" y="121"/>
                </a:cubicBezTo>
                <a:cubicBezTo>
                  <a:pt x="204" y="121"/>
                  <a:pt x="204" y="121"/>
                  <a:pt x="204" y="121"/>
                </a:cubicBezTo>
                <a:cubicBezTo>
                  <a:pt x="204" y="121"/>
                  <a:pt x="204" y="121"/>
                  <a:pt x="205" y="120"/>
                </a:cubicBezTo>
                <a:cubicBezTo>
                  <a:pt x="205" y="120"/>
                  <a:pt x="205" y="120"/>
                  <a:pt x="205" y="120"/>
                </a:cubicBezTo>
                <a:cubicBezTo>
                  <a:pt x="205" y="120"/>
                  <a:pt x="206" y="120"/>
                  <a:pt x="206" y="120"/>
                </a:cubicBezTo>
                <a:cubicBezTo>
                  <a:pt x="206" y="120"/>
                  <a:pt x="207" y="120"/>
                  <a:pt x="207" y="120"/>
                </a:cubicBezTo>
                <a:cubicBezTo>
                  <a:pt x="207" y="120"/>
                  <a:pt x="208" y="120"/>
                  <a:pt x="208" y="120"/>
                </a:cubicBezTo>
                <a:cubicBezTo>
                  <a:pt x="208" y="120"/>
                  <a:pt x="208" y="120"/>
                  <a:pt x="208" y="120"/>
                </a:cubicBezTo>
                <a:cubicBezTo>
                  <a:pt x="208" y="120"/>
                  <a:pt x="208" y="120"/>
                  <a:pt x="208" y="120"/>
                </a:cubicBezTo>
                <a:cubicBezTo>
                  <a:pt x="208" y="120"/>
                  <a:pt x="209" y="119"/>
                  <a:pt x="209" y="118"/>
                </a:cubicBezTo>
                <a:cubicBezTo>
                  <a:pt x="210" y="119"/>
                  <a:pt x="210" y="119"/>
                  <a:pt x="211" y="119"/>
                </a:cubicBezTo>
                <a:cubicBezTo>
                  <a:pt x="211" y="119"/>
                  <a:pt x="212" y="119"/>
                  <a:pt x="212" y="118"/>
                </a:cubicBezTo>
                <a:cubicBezTo>
                  <a:pt x="212" y="118"/>
                  <a:pt x="212" y="118"/>
                  <a:pt x="212" y="118"/>
                </a:cubicBezTo>
                <a:cubicBezTo>
                  <a:pt x="213" y="118"/>
                  <a:pt x="213" y="118"/>
                  <a:pt x="214" y="118"/>
                </a:cubicBezTo>
                <a:cubicBezTo>
                  <a:pt x="214" y="118"/>
                  <a:pt x="215" y="118"/>
                  <a:pt x="215" y="118"/>
                </a:cubicBezTo>
                <a:cubicBezTo>
                  <a:pt x="215" y="118"/>
                  <a:pt x="216" y="118"/>
                  <a:pt x="216" y="117"/>
                </a:cubicBezTo>
                <a:cubicBezTo>
                  <a:pt x="217" y="118"/>
                  <a:pt x="218" y="118"/>
                  <a:pt x="219" y="117"/>
                </a:cubicBezTo>
                <a:cubicBezTo>
                  <a:pt x="220" y="117"/>
                  <a:pt x="220" y="117"/>
                  <a:pt x="220" y="117"/>
                </a:cubicBezTo>
                <a:cubicBezTo>
                  <a:pt x="221" y="117"/>
                  <a:pt x="221" y="116"/>
                  <a:pt x="221" y="116"/>
                </a:cubicBezTo>
                <a:cubicBezTo>
                  <a:pt x="221" y="116"/>
                  <a:pt x="221" y="116"/>
                  <a:pt x="221" y="116"/>
                </a:cubicBezTo>
                <a:cubicBezTo>
                  <a:pt x="221" y="116"/>
                  <a:pt x="221" y="116"/>
                  <a:pt x="222" y="116"/>
                </a:cubicBezTo>
                <a:cubicBezTo>
                  <a:pt x="222" y="116"/>
                  <a:pt x="222" y="116"/>
                  <a:pt x="222" y="115"/>
                </a:cubicBezTo>
                <a:cubicBezTo>
                  <a:pt x="223" y="116"/>
                  <a:pt x="223" y="116"/>
                  <a:pt x="224" y="116"/>
                </a:cubicBezTo>
                <a:cubicBezTo>
                  <a:pt x="224" y="116"/>
                  <a:pt x="224" y="115"/>
                  <a:pt x="224" y="115"/>
                </a:cubicBezTo>
                <a:cubicBezTo>
                  <a:pt x="225" y="115"/>
                  <a:pt x="225" y="115"/>
                  <a:pt x="226" y="115"/>
                </a:cubicBezTo>
                <a:cubicBezTo>
                  <a:pt x="226" y="115"/>
                  <a:pt x="226" y="115"/>
                  <a:pt x="226" y="115"/>
                </a:cubicBezTo>
                <a:cubicBezTo>
                  <a:pt x="226" y="115"/>
                  <a:pt x="226" y="115"/>
                  <a:pt x="226" y="115"/>
                </a:cubicBezTo>
                <a:cubicBezTo>
                  <a:pt x="226" y="115"/>
                  <a:pt x="227" y="115"/>
                  <a:pt x="227" y="115"/>
                </a:cubicBezTo>
                <a:cubicBezTo>
                  <a:pt x="227" y="115"/>
                  <a:pt x="227" y="115"/>
                  <a:pt x="228" y="114"/>
                </a:cubicBezTo>
                <a:cubicBezTo>
                  <a:pt x="228" y="114"/>
                  <a:pt x="228" y="114"/>
                  <a:pt x="229" y="114"/>
                </a:cubicBezTo>
                <a:cubicBezTo>
                  <a:pt x="229" y="114"/>
                  <a:pt x="229" y="114"/>
                  <a:pt x="229" y="114"/>
                </a:cubicBezTo>
                <a:cubicBezTo>
                  <a:pt x="229" y="114"/>
                  <a:pt x="229" y="114"/>
                  <a:pt x="229" y="114"/>
                </a:cubicBezTo>
                <a:cubicBezTo>
                  <a:pt x="230" y="114"/>
                  <a:pt x="230" y="114"/>
                  <a:pt x="230" y="114"/>
                </a:cubicBezTo>
                <a:cubicBezTo>
                  <a:pt x="231" y="114"/>
                  <a:pt x="231" y="114"/>
                  <a:pt x="231" y="114"/>
                </a:cubicBezTo>
                <a:cubicBezTo>
                  <a:pt x="231" y="114"/>
                  <a:pt x="231" y="114"/>
                  <a:pt x="231" y="113"/>
                </a:cubicBezTo>
                <a:cubicBezTo>
                  <a:pt x="232" y="113"/>
                  <a:pt x="232" y="114"/>
                  <a:pt x="232" y="113"/>
                </a:cubicBezTo>
                <a:cubicBezTo>
                  <a:pt x="233" y="113"/>
                  <a:pt x="233" y="113"/>
                  <a:pt x="234" y="113"/>
                </a:cubicBezTo>
                <a:cubicBezTo>
                  <a:pt x="234" y="113"/>
                  <a:pt x="234" y="113"/>
                  <a:pt x="234" y="113"/>
                </a:cubicBezTo>
                <a:cubicBezTo>
                  <a:pt x="234" y="113"/>
                  <a:pt x="235" y="113"/>
                  <a:pt x="235" y="113"/>
                </a:cubicBezTo>
                <a:cubicBezTo>
                  <a:pt x="235" y="113"/>
                  <a:pt x="235" y="112"/>
                  <a:pt x="235" y="112"/>
                </a:cubicBezTo>
                <a:cubicBezTo>
                  <a:pt x="235" y="112"/>
                  <a:pt x="236" y="112"/>
                  <a:pt x="236" y="112"/>
                </a:cubicBezTo>
                <a:cubicBezTo>
                  <a:pt x="237" y="112"/>
                  <a:pt x="237" y="112"/>
                  <a:pt x="237" y="111"/>
                </a:cubicBezTo>
                <a:cubicBezTo>
                  <a:pt x="238" y="112"/>
                  <a:pt x="238" y="112"/>
                  <a:pt x="239" y="112"/>
                </a:cubicBezTo>
                <a:cubicBezTo>
                  <a:pt x="239" y="112"/>
                  <a:pt x="240" y="111"/>
                  <a:pt x="240" y="111"/>
                </a:cubicBezTo>
                <a:cubicBezTo>
                  <a:pt x="240" y="111"/>
                  <a:pt x="240" y="111"/>
                  <a:pt x="240" y="111"/>
                </a:cubicBezTo>
                <a:cubicBezTo>
                  <a:pt x="240" y="111"/>
                  <a:pt x="240" y="111"/>
                  <a:pt x="241" y="111"/>
                </a:cubicBezTo>
                <a:cubicBezTo>
                  <a:pt x="241" y="111"/>
                  <a:pt x="241" y="111"/>
                  <a:pt x="241" y="111"/>
                </a:cubicBezTo>
                <a:cubicBezTo>
                  <a:pt x="241" y="111"/>
                  <a:pt x="242" y="111"/>
                  <a:pt x="242" y="111"/>
                </a:cubicBezTo>
                <a:cubicBezTo>
                  <a:pt x="242" y="111"/>
                  <a:pt x="243" y="111"/>
                  <a:pt x="243" y="111"/>
                </a:cubicBezTo>
                <a:cubicBezTo>
                  <a:pt x="243" y="111"/>
                  <a:pt x="243" y="111"/>
                  <a:pt x="243" y="110"/>
                </a:cubicBezTo>
                <a:cubicBezTo>
                  <a:pt x="244" y="111"/>
                  <a:pt x="245" y="111"/>
                  <a:pt x="246" y="110"/>
                </a:cubicBezTo>
                <a:cubicBezTo>
                  <a:pt x="246" y="110"/>
                  <a:pt x="246" y="110"/>
                  <a:pt x="246" y="110"/>
                </a:cubicBezTo>
                <a:cubicBezTo>
                  <a:pt x="246" y="110"/>
                  <a:pt x="246" y="110"/>
                  <a:pt x="246" y="110"/>
                </a:cubicBezTo>
                <a:cubicBezTo>
                  <a:pt x="247" y="110"/>
                  <a:pt x="247" y="110"/>
                  <a:pt x="248" y="110"/>
                </a:cubicBezTo>
                <a:cubicBezTo>
                  <a:pt x="248" y="109"/>
                  <a:pt x="248" y="109"/>
                  <a:pt x="248" y="109"/>
                </a:cubicBezTo>
                <a:cubicBezTo>
                  <a:pt x="248" y="109"/>
                  <a:pt x="248" y="109"/>
                  <a:pt x="248" y="109"/>
                </a:cubicBezTo>
                <a:cubicBezTo>
                  <a:pt x="249" y="109"/>
                  <a:pt x="249" y="109"/>
                  <a:pt x="249" y="109"/>
                </a:cubicBezTo>
                <a:cubicBezTo>
                  <a:pt x="250" y="109"/>
                  <a:pt x="250" y="109"/>
                  <a:pt x="250" y="109"/>
                </a:cubicBezTo>
                <a:cubicBezTo>
                  <a:pt x="251" y="109"/>
                  <a:pt x="251" y="109"/>
                  <a:pt x="251" y="109"/>
                </a:cubicBezTo>
                <a:cubicBezTo>
                  <a:pt x="251" y="108"/>
                  <a:pt x="251" y="108"/>
                  <a:pt x="251" y="108"/>
                </a:cubicBezTo>
                <a:cubicBezTo>
                  <a:pt x="252" y="108"/>
                  <a:pt x="252" y="108"/>
                  <a:pt x="253" y="108"/>
                </a:cubicBezTo>
                <a:cubicBezTo>
                  <a:pt x="253" y="108"/>
                  <a:pt x="253" y="108"/>
                  <a:pt x="254" y="108"/>
                </a:cubicBezTo>
                <a:cubicBezTo>
                  <a:pt x="254" y="108"/>
                  <a:pt x="254" y="108"/>
                  <a:pt x="255" y="108"/>
                </a:cubicBezTo>
                <a:cubicBezTo>
                  <a:pt x="255" y="108"/>
                  <a:pt x="255" y="107"/>
                  <a:pt x="255" y="107"/>
                </a:cubicBezTo>
                <a:cubicBezTo>
                  <a:pt x="256" y="107"/>
                  <a:pt x="256" y="107"/>
                  <a:pt x="256" y="107"/>
                </a:cubicBezTo>
                <a:cubicBezTo>
                  <a:pt x="257" y="107"/>
                  <a:pt x="257" y="107"/>
                  <a:pt x="257" y="107"/>
                </a:cubicBezTo>
                <a:cubicBezTo>
                  <a:pt x="257" y="107"/>
                  <a:pt x="258" y="107"/>
                  <a:pt x="258" y="107"/>
                </a:cubicBezTo>
                <a:cubicBezTo>
                  <a:pt x="258" y="107"/>
                  <a:pt x="258" y="107"/>
                  <a:pt x="259" y="107"/>
                </a:cubicBezTo>
                <a:cubicBezTo>
                  <a:pt x="259" y="107"/>
                  <a:pt x="259" y="107"/>
                  <a:pt x="259" y="107"/>
                </a:cubicBezTo>
                <a:cubicBezTo>
                  <a:pt x="259" y="107"/>
                  <a:pt x="259" y="106"/>
                  <a:pt x="260" y="106"/>
                </a:cubicBezTo>
                <a:cubicBezTo>
                  <a:pt x="261" y="107"/>
                  <a:pt x="263" y="107"/>
                  <a:pt x="263" y="106"/>
                </a:cubicBezTo>
                <a:cubicBezTo>
                  <a:pt x="263" y="106"/>
                  <a:pt x="263" y="106"/>
                  <a:pt x="263" y="106"/>
                </a:cubicBezTo>
                <a:cubicBezTo>
                  <a:pt x="263" y="106"/>
                  <a:pt x="263" y="106"/>
                  <a:pt x="263" y="106"/>
                </a:cubicBezTo>
                <a:cubicBezTo>
                  <a:pt x="264" y="105"/>
                  <a:pt x="264" y="105"/>
                  <a:pt x="264" y="105"/>
                </a:cubicBezTo>
                <a:cubicBezTo>
                  <a:pt x="265" y="105"/>
                  <a:pt x="265" y="105"/>
                  <a:pt x="266" y="105"/>
                </a:cubicBezTo>
                <a:cubicBezTo>
                  <a:pt x="266" y="105"/>
                  <a:pt x="266" y="105"/>
                  <a:pt x="266" y="105"/>
                </a:cubicBezTo>
                <a:cubicBezTo>
                  <a:pt x="266" y="105"/>
                  <a:pt x="266" y="105"/>
                  <a:pt x="266" y="105"/>
                </a:cubicBezTo>
                <a:cubicBezTo>
                  <a:pt x="266" y="105"/>
                  <a:pt x="266" y="105"/>
                  <a:pt x="266" y="105"/>
                </a:cubicBezTo>
                <a:cubicBezTo>
                  <a:pt x="267" y="105"/>
                  <a:pt x="267" y="104"/>
                  <a:pt x="268" y="103"/>
                </a:cubicBezTo>
                <a:cubicBezTo>
                  <a:pt x="268" y="104"/>
                  <a:pt x="269" y="104"/>
                  <a:pt x="270" y="104"/>
                </a:cubicBezTo>
                <a:cubicBezTo>
                  <a:pt x="270" y="104"/>
                  <a:pt x="270" y="104"/>
                  <a:pt x="270" y="104"/>
                </a:cubicBezTo>
                <a:cubicBezTo>
                  <a:pt x="271" y="104"/>
                  <a:pt x="271" y="104"/>
                  <a:pt x="271" y="104"/>
                </a:cubicBezTo>
                <a:cubicBezTo>
                  <a:pt x="272" y="104"/>
                  <a:pt x="272" y="104"/>
                  <a:pt x="272" y="103"/>
                </a:cubicBezTo>
                <a:cubicBezTo>
                  <a:pt x="272" y="103"/>
                  <a:pt x="272" y="103"/>
                  <a:pt x="272" y="103"/>
                </a:cubicBezTo>
                <a:cubicBezTo>
                  <a:pt x="272" y="103"/>
                  <a:pt x="273" y="103"/>
                  <a:pt x="273" y="103"/>
                </a:cubicBezTo>
                <a:cubicBezTo>
                  <a:pt x="273" y="103"/>
                  <a:pt x="273" y="103"/>
                  <a:pt x="273" y="103"/>
                </a:cubicBezTo>
                <a:cubicBezTo>
                  <a:pt x="273" y="104"/>
                  <a:pt x="274" y="103"/>
                  <a:pt x="275" y="103"/>
                </a:cubicBezTo>
                <a:cubicBezTo>
                  <a:pt x="275" y="103"/>
                  <a:pt x="275" y="103"/>
                  <a:pt x="275" y="103"/>
                </a:cubicBezTo>
                <a:cubicBezTo>
                  <a:pt x="275" y="103"/>
                  <a:pt x="275" y="103"/>
                  <a:pt x="276" y="103"/>
                </a:cubicBezTo>
                <a:cubicBezTo>
                  <a:pt x="276" y="103"/>
                  <a:pt x="276" y="103"/>
                  <a:pt x="276" y="103"/>
                </a:cubicBezTo>
                <a:cubicBezTo>
                  <a:pt x="276" y="103"/>
                  <a:pt x="277" y="102"/>
                  <a:pt x="277" y="102"/>
                </a:cubicBezTo>
                <a:cubicBezTo>
                  <a:pt x="277" y="102"/>
                  <a:pt x="277" y="102"/>
                  <a:pt x="278" y="102"/>
                </a:cubicBezTo>
                <a:cubicBezTo>
                  <a:pt x="278" y="102"/>
                  <a:pt x="278" y="102"/>
                  <a:pt x="279" y="102"/>
                </a:cubicBezTo>
                <a:cubicBezTo>
                  <a:pt x="279" y="102"/>
                  <a:pt x="279" y="102"/>
                  <a:pt x="280" y="102"/>
                </a:cubicBezTo>
                <a:cubicBezTo>
                  <a:pt x="280" y="102"/>
                  <a:pt x="280" y="102"/>
                  <a:pt x="280" y="101"/>
                </a:cubicBezTo>
                <a:cubicBezTo>
                  <a:pt x="280" y="101"/>
                  <a:pt x="281" y="101"/>
                  <a:pt x="281" y="101"/>
                </a:cubicBezTo>
                <a:cubicBezTo>
                  <a:pt x="281" y="101"/>
                  <a:pt x="281" y="101"/>
                  <a:pt x="281" y="101"/>
                </a:cubicBezTo>
                <a:cubicBezTo>
                  <a:pt x="281" y="101"/>
                  <a:pt x="282" y="101"/>
                  <a:pt x="282" y="101"/>
                </a:cubicBezTo>
                <a:cubicBezTo>
                  <a:pt x="283" y="101"/>
                  <a:pt x="283" y="100"/>
                  <a:pt x="283" y="100"/>
                </a:cubicBezTo>
                <a:cubicBezTo>
                  <a:pt x="284" y="101"/>
                  <a:pt x="284" y="101"/>
                  <a:pt x="285" y="100"/>
                </a:cubicBezTo>
                <a:cubicBezTo>
                  <a:pt x="285" y="100"/>
                  <a:pt x="285" y="100"/>
                  <a:pt x="285" y="100"/>
                </a:cubicBezTo>
                <a:cubicBezTo>
                  <a:pt x="285" y="100"/>
                  <a:pt x="286" y="100"/>
                  <a:pt x="286" y="100"/>
                </a:cubicBezTo>
                <a:cubicBezTo>
                  <a:pt x="286" y="100"/>
                  <a:pt x="286" y="99"/>
                  <a:pt x="286" y="99"/>
                </a:cubicBezTo>
                <a:cubicBezTo>
                  <a:pt x="286" y="100"/>
                  <a:pt x="287" y="100"/>
                  <a:pt x="287" y="100"/>
                </a:cubicBezTo>
                <a:cubicBezTo>
                  <a:pt x="288" y="100"/>
                  <a:pt x="288" y="100"/>
                  <a:pt x="288" y="99"/>
                </a:cubicBezTo>
                <a:cubicBezTo>
                  <a:pt x="288" y="99"/>
                  <a:pt x="288" y="99"/>
                  <a:pt x="288" y="99"/>
                </a:cubicBezTo>
                <a:cubicBezTo>
                  <a:pt x="288" y="99"/>
                  <a:pt x="289" y="99"/>
                  <a:pt x="289" y="99"/>
                </a:cubicBezTo>
                <a:cubicBezTo>
                  <a:pt x="289" y="99"/>
                  <a:pt x="289" y="99"/>
                  <a:pt x="289" y="99"/>
                </a:cubicBezTo>
                <a:cubicBezTo>
                  <a:pt x="289" y="99"/>
                  <a:pt x="289" y="99"/>
                  <a:pt x="289" y="99"/>
                </a:cubicBezTo>
                <a:cubicBezTo>
                  <a:pt x="289" y="99"/>
                  <a:pt x="289" y="99"/>
                  <a:pt x="289" y="99"/>
                </a:cubicBezTo>
                <a:cubicBezTo>
                  <a:pt x="290" y="99"/>
                  <a:pt x="290" y="99"/>
                  <a:pt x="290" y="99"/>
                </a:cubicBezTo>
                <a:cubicBezTo>
                  <a:pt x="291" y="100"/>
                  <a:pt x="292" y="99"/>
                  <a:pt x="292" y="99"/>
                </a:cubicBezTo>
                <a:cubicBezTo>
                  <a:pt x="292" y="99"/>
                  <a:pt x="292" y="99"/>
                  <a:pt x="292" y="99"/>
                </a:cubicBezTo>
                <a:cubicBezTo>
                  <a:pt x="292" y="99"/>
                  <a:pt x="292" y="99"/>
                  <a:pt x="292" y="99"/>
                </a:cubicBezTo>
                <a:cubicBezTo>
                  <a:pt x="292" y="99"/>
                  <a:pt x="293" y="98"/>
                  <a:pt x="293" y="98"/>
                </a:cubicBezTo>
                <a:cubicBezTo>
                  <a:pt x="293" y="98"/>
                  <a:pt x="293" y="98"/>
                  <a:pt x="294" y="98"/>
                </a:cubicBezTo>
                <a:cubicBezTo>
                  <a:pt x="295" y="98"/>
                  <a:pt x="295" y="97"/>
                  <a:pt x="295" y="97"/>
                </a:cubicBezTo>
                <a:cubicBezTo>
                  <a:pt x="296" y="97"/>
                  <a:pt x="296" y="98"/>
                  <a:pt x="297" y="97"/>
                </a:cubicBezTo>
                <a:cubicBezTo>
                  <a:pt x="297" y="97"/>
                  <a:pt x="297" y="97"/>
                  <a:pt x="298" y="97"/>
                </a:cubicBezTo>
                <a:cubicBezTo>
                  <a:pt x="298" y="97"/>
                  <a:pt x="298" y="97"/>
                  <a:pt x="299" y="97"/>
                </a:cubicBezTo>
                <a:cubicBezTo>
                  <a:pt x="299" y="97"/>
                  <a:pt x="300" y="97"/>
                  <a:pt x="300" y="96"/>
                </a:cubicBezTo>
                <a:cubicBezTo>
                  <a:pt x="300" y="96"/>
                  <a:pt x="300" y="96"/>
                  <a:pt x="300" y="96"/>
                </a:cubicBezTo>
                <a:cubicBezTo>
                  <a:pt x="300" y="96"/>
                  <a:pt x="300" y="96"/>
                  <a:pt x="300" y="96"/>
                </a:cubicBezTo>
                <a:cubicBezTo>
                  <a:pt x="300" y="97"/>
                  <a:pt x="301" y="97"/>
                  <a:pt x="301" y="97"/>
                </a:cubicBezTo>
                <a:cubicBezTo>
                  <a:pt x="301" y="97"/>
                  <a:pt x="301" y="96"/>
                  <a:pt x="301" y="96"/>
                </a:cubicBezTo>
                <a:cubicBezTo>
                  <a:pt x="301" y="96"/>
                  <a:pt x="301" y="96"/>
                  <a:pt x="301" y="96"/>
                </a:cubicBezTo>
                <a:cubicBezTo>
                  <a:pt x="302" y="96"/>
                  <a:pt x="302" y="96"/>
                  <a:pt x="302" y="96"/>
                </a:cubicBezTo>
                <a:cubicBezTo>
                  <a:pt x="302" y="96"/>
                  <a:pt x="303" y="96"/>
                  <a:pt x="303" y="96"/>
                </a:cubicBezTo>
                <a:cubicBezTo>
                  <a:pt x="303" y="96"/>
                  <a:pt x="304" y="96"/>
                  <a:pt x="304" y="95"/>
                </a:cubicBezTo>
                <a:cubicBezTo>
                  <a:pt x="304" y="96"/>
                  <a:pt x="305" y="96"/>
                  <a:pt x="305" y="96"/>
                </a:cubicBezTo>
                <a:cubicBezTo>
                  <a:pt x="305" y="96"/>
                  <a:pt x="305" y="96"/>
                  <a:pt x="306" y="95"/>
                </a:cubicBezTo>
                <a:cubicBezTo>
                  <a:pt x="306" y="96"/>
                  <a:pt x="307" y="96"/>
                  <a:pt x="307" y="95"/>
                </a:cubicBezTo>
                <a:cubicBezTo>
                  <a:pt x="308" y="95"/>
                  <a:pt x="308" y="95"/>
                  <a:pt x="308" y="94"/>
                </a:cubicBezTo>
                <a:cubicBezTo>
                  <a:pt x="308" y="94"/>
                  <a:pt x="308" y="94"/>
                  <a:pt x="308" y="94"/>
                </a:cubicBezTo>
                <a:cubicBezTo>
                  <a:pt x="308" y="95"/>
                  <a:pt x="308" y="95"/>
                  <a:pt x="309" y="95"/>
                </a:cubicBezTo>
                <a:cubicBezTo>
                  <a:pt x="309" y="95"/>
                  <a:pt x="310" y="94"/>
                  <a:pt x="310" y="94"/>
                </a:cubicBezTo>
                <a:cubicBezTo>
                  <a:pt x="311" y="94"/>
                  <a:pt x="312" y="94"/>
                  <a:pt x="313" y="94"/>
                </a:cubicBezTo>
                <a:cubicBezTo>
                  <a:pt x="313" y="94"/>
                  <a:pt x="313" y="93"/>
                  <a:pt x="313" y="93"/>
                </a:cubicBezTo>
                <a:cubicBezTo>
                  <a:pt x="314" y="93"/>
                  <a:pt x="314" y="94"/>
                  <a:pt x="315" y="93"/>
                </a:cubicBezTo>
                <a:cubicBezTo>
                  <a:pt x="315" y="93"/>
                  <a:pt x="316" y="93"/>
                  <a:pt x="316" y="92"/>
                </a:cubicBezTo>
                <a:cubicBezTo>
                  <a:pt x="316" y="93"/>
                  <a:pt x="317" y="93"/>
                  <a:pt x="317" y="93"/>
                </a:cubicBezTo>
                <a:cubicBezTo>
                  <a:pt x="317" y="93"/>
                  <a:pt x="317" y="93"/>
                  <a:pt x="318" y="93"/>
                </a:cubicBezTo>
                <a:cubicBezTo>
                  <a:pt x="318" y="93"/>
                  <a:pt x="320" y="93"/>
                  <a:pt x="321" y="92"/>
                </a:cubicBezTo>
                <a:cubicBezTo>
                  <a:pt x="321" y="92"/>
                  <a:pt x="321" y="92"/>
                  <a:pt x="321" y="92"/>
                </a:cubicBezTo>
                <a:cubicBezTo>
                  <a:pt x="321" y="92"/>
                  <a:pt x="321" y="92"/>
                  <a:pt x="321" y="92"/>
                </a:cubicBezTo>
                <a:cubicBezTo>
                  <a:pt x="321" y="92"/>
                  <a:pt x="321" y="92"/>
                  <a:pt x="321" y="92"/>
                </a:cubicBezTo>
                <a:cubicBezTo>
                  <a:pt x="321" y="92"/>
                  <a:pt x="321" y="92"/>
                  <a:pt x="321" y="92"/>
                </a:cubicBezTo>
                <a:cubicBezTo>
                  <a:pt x="322" y="92"/>
                  <a:pt x="322" y="92"/>
                  <a:pt x="322" y="92"/>
                </a:cubicBezTo>
                <a:cubicBezTo>
                  <a:pt x="322" y="91"/>
                  <a:pt x="322" y="91"/>
                  <a:pt x="323" y="91"/>
                </a:cubicBezTo>
                <a:cubicBezTo>
                  <a:pt x="323" y="91"/>
                  <a:pt x="324" y="91"/>
                  <a:pt x="324" y="91"/>
                </a:cubicBezTo>
                <a:cubicBezTo>
                  <a:pt x="324" y="91"/>
                  <a:pt x="324" y="91"/>
                  <a:pt x="324" y="91"/>
                </a:cubicBezTo>
                <a:cubicBezTo>
                  <a:pt x="324" y="91"/>
                  <a:pt x="324" y="91"/>
                  <a:pt x="324" y="91"/>
                </a:cubicBezTo>
                <a:cubicBezTo>
                  <a:pt x="324" y="91"/>
                  <a:pt x="324" y="91"/>
                  <a:pt x="324" y="91"/>
                </a:cubicBezTo>
                <a:cubicBezTo>
                  <a:pt x="324" y="91"/>
                  <a:pt x="324" y="91"/>
                  <a:pt x="324" y="91"/>
                </a:cubicBezTo>
                <a:cubicBezTo>
                  <a:pt x="325" y="91"/>
                  <a:pt x="325" y="91"/>
                  <a:pt x="325" y="91"/>
                </a:cubicBezTo>
                <a:cubicBezTo>
                  <a:pt x="325" y="91"/>
                  <a:pt x="325" y="91"/>
                  <a:pt x="326" y="91"/>
                </a:cubicBezTo>
                <a:cubicBezTo>
                  <a:pt x="326" y="91"/>
                  <a:pt x="326" y="91"/>
                  <a:pt x="327" y="90"/>
                </a:cubicBezTo>
                <a:cubicBezTo>
                  <a:pt x="327" y="90"/>
                  <a:pt x="327" y="90"/>
                  <a:pt x="328" y="90"/>
                </a:cubicBezTo>
                <a:cubicBezTo>
                  <a:pt x="328" y="90"/>
                  <a:pt x="329" y="90"/>
                  <a:pt x="329" y="90"/>
                </a:cubicBezTo>
                <a:cubicBezTo>
                  <a:pt x="329" y="90"/>
                  <a:pt x="329" y="90"/>
                  <a:pt x="330" y="90"/>
                </a:cubicBezTo>
                <a:cubicBezTo>
                  <a:pt x="330" y="90"/>
                  <a:pt x="330" y="90"/>
                  <a:pt x="330" y="90"/>
                </a:cubicBezTo>
                <a:cubicBezTo>
                  <a:pt x="330" y="90"/>
                  <a:pt x="331" y="90"/>
                  <a:pt x="331" y="89"/>
                </a:cubicBezTo>
                <a:cubicBezTo>
                  <a:pt x="332" y="89"/>
                  <a:pt x="332" y="89"/>
                  <a:pt x="332" y="89"/>
                </a:cubicBezTo>
                <a:cubicBezTo>
                  <a:pt x="332" y="89"/>
                  <a:pt x="332" y="89"/>
                  <a:pt x="333" y="89"/>
                </a:cubicBezTo>
                <a:cubicBezTo>
                  <a:pt x="333" y="89"/>
                  <a:pt x="333" y="89"/>
                  <a:pt x="333" y="89"/>
                </a:cubicBezTo>
                <a:cubicBezTo>
                  <a:pt x="333" y="89"/>
                  <a:pt x="334" y="89"/>
                  <a:pt x="334" y="89"/>
                </a:cubicBezTo>
                <a:cubicBezTo>
                  <a:pt x="334" y="89"/>
                  <a:pt x="334" y="89"/>
                  <a:pt x="335" y="89"/>
                </a:cubicBezTo>
                <a:cubicBezTo>
                  <a:pt x="335" y="89"/>
                  <a:pt x="335" y="89"/>
                  <a:pt x="335" y="89"/>
                </a:cubicBezTo>
                <a:cubicBezTo>
                  <a:pt x="335" y="89"/>
                  <a:pt x="336" y="89"/>
                  <a:pt x="337" y="88"/>
                </a:cubicBezTo>
                <a:cubicBezTo>
                  <a:pt x="337" y="88"/>
                  <a:pt x="338" y="88"/>
                  <a:pt x="338" y="88"/>
                </a:cubicBezTo>
                <a:cubicBezTo>
                  <a:pt x="338" y="88"/>
                  <a:pt x="338" y="88"/>
                  <a:pt x="338" y="88"/>
                </a:cubicBezTo>
                <a:cubicBezTo>
                  <a:pt x="339" y="88"/>
                  <a:pt x="339" y="88"/>
                  <a:pt x="339" y="88"/>
                </a:cubicBezTo>
                <a:cubicBezTo>
                  <a:pt x="339" y="88"/>
                  <a:pt x="340" y="88"/>
                  <a:pt x="340" y="88"/>
                </a:cubicBezTo>
                <a:cubicBezTo>
                  <a:pt x="340" y="88"/>
                  <a:pt x="340" y="88"/>
                  <a:pt x="340" y="88"/>
                </a:cubicBezTo>
                <a:cubicBezTo>
                  <a:pt x="340" y="87"/>
                  <a:pt x="340" y="87"/>
                  <a:pt x="340" y="87"/>
                </a:cubicBezTo>
                <a:cubicBezTo>
                  <a:pt x="341" y="87"/>
                  <a:pt x="341" y="87"/>
                  <a:pt x="341" y="87"/>
                </a:cubicBezTo>
                <a:cubicBezTo>
                  <a:pt x="341" y="87"/>
                  <a:pt x="341" y="87"/>
                  <a:pt x="341" y="87"/>
                </a:cubicBezTo>
                <a:cubicBezTo>
                  <a:pt x="341" y="87"/>
                  <a:pt x="342" y="87"/>
                  <a:pt x="342" y="87"/>
                </a:cubicBezTo>
                <a:cubicBezTo>
                  <a:pt x="342" y="87"/>
                  <a:pt x="342" y="87"/>
                  <a:pt x="342" y="87"/>
                </a:cubicBezTo>
                <a:cubicBezTo>
                  <a:pt x="342" y="87"/>
                  <a:pt x="342" y="87"/>
                  <a:pt x="342" y="87"/>
                </a:cubicBezTo>
                <a:cubicBezTo>
                  <a:pt x="343" y="87"/>
                  <a:pt x="343" y="87"/>
                  <a:pt x="343" y="87"/>
                </a:cubicBezTo>
                <a:cubicBezTo>
                  <a:pt x="343" y="87"/>
                  <a:pt x="343" y="87"/>
                  <a:pt x="343" y="87"/>
                </a:cubicBezTo>
                <a:cubicBezTo>
                  <a:pt x="343" y="87"/>
                  <a:pt x="344" y="87"/>
                  <a:pt x="344" y="87"/>
                </a:cubicBezTo>
                <a:cubicBezTo>
                  <a:pt x="344" y="87"/>
                  <a:pt x="344" y="87"/>
                  <a:pt x="345" y="87"/>
                </a:cubicBezTo>
                <a:cubicBezTo>
                  <a:pt x="345" y="87"/>
                  <a:pt x="345" y="86"/>
                  <a:pt x="345" y="86"/>
                </a:cubicBezTo>
                <a:cubicBezTo>
                  <a:pt x="345" y="86"/>
                  <a:pt x="345" y="86"/>
                  <a:pt x="345" y="86"/>
                </a:cubicBezTo>
                <a:cubicBezTo>
                  <a:pt x="345" y="86"/>
                  <a:pt x="345" y="86"/>
                  <a:pt x="346" y="86"/>
                </a:cubicBezTo>
                <a:cubicBezTo>
                  <a:pt x="346" y="87"/>
                  <a:pt x="347" y="87"/>
                  <a:pt x="349" y="86"/>
                </a:cubicBezTo>
                <a:cubicBezTo>
                  <a:pt x="349" y="86"/>
                  <a:pt x="349" y="86"/>
                  <a:pt x="349" y="86"/>
                </a:cubicBezTo>
                <a:cubicBezTo>
                  <a:pt x="349" y="85"/>
                  <a:pt x="349" y="86"/>
                  <a:pt x="349" y="86"/>
                </a:cubicBezTo>
                <a:cubicBezTo>
                  <a:pt x="349" y="86"/>
                  <a:pt x="350" y="85"/>
                  <a:pt x="350" y="85"/>
                </a:cubicBezTo>
                <a:cubicBezTo>
                  <a:pt x="350" y="85"/>
                  <a:pt x="350" y="85"/>
                  <a:pt x="350" y="85"/>
                </a:cubicBezTo>
                <a:cubicBezTo>
                  <a:pt x="351" y="85"/>
                  <a:pt x="351" y="85"/>
                  <a:pt x="351" y="85"/>
                </a:cubicBezTo>
                <a:cubicBezTo>
                  <a:pt x="351" y="85"/>
                  <a:pt x="352" y="85"/>
                  <a:pt x="352" y="85"/>
                </a:cubicBezTo>
                <a:cubicBezTo>
                  <a:pt x="352" y="85"/>
                  <a:pt x="352" y="85"/>
                  <a:pt x="352" y="85"/>
                </a:cubicBezTo>
                <a:cubicBezTo>
                  <a:pt x="352" y="85"/>
                  <a:pt x="352" y="85"/>
                  <a:pt x="352" y="85"/>
                </a:cubicBezTo>
                <a:cubicBezTo>
                  <a:pt x="352" y="85"/>
                  <a:pt x="352" y="85"/>
                  <a:pt x="352" y="85"/>
                </a:cubicBezTo>
                <a:cubicBezTo>
                  <a:pt x="353" y="85"/>
                  <a:pt x="353" y="85"/>
                  <a:pt x="353" y="85"/>
                </a:cubicBezTo>
                <a:cubicBezTo>
                  <a:pt x="353" y="85"/>
                  <a:pt x="354" y="85"/>
                  <a:pt x="354" y="84"/>
                </a:cubicBezTo>
                <a:cubicBezTo>
                  <a:pt x="354" y="84"/>
                  <a:pt x="354" y="84"/>
                  <a:pt x="354" y="84"/>
                </a:cubicBezTo>
                <a:cubicBezTo>
                  <a:pt x="354" y="84"/>
                  <a:pt x="354" y="84"/>
                  <a:pt x="354" y="84"/>
                </a:cubicBezTo>
                <a:cubicBezTo>
                  <a:pt x="355" y="84"/>
                  <a:pt x="355" y="84"/>
                  <a:pt x="355" y="84"/>
                </a:cubicBezTo>
                <a:cubicBezTo>
                  <a:pt x="355" y="84"/>
                  <a:pt x="355" y="84"/>
                  <a:pt x="356" y="84"/>
                </a:cubicBezTo>
                <a:cubicBezTo>
                  <a:pt x="356" y="84"/>
                  <a:pt x="356" y="84"/>
                  <a:pt x="356" y="84"/>
                </a:cubicBezTo>
                <a:cubicBezTo>
                  <a:pt x="356" y="84"/>
                  <a:pt x="356" y="84"/>
                  <a:pt x="356" y="84"/>
                </a:cubicBezTo>
                <a:cubicBezTo>
                  <a:pt x="356" y="84"/>
                  <a:pt x="356" y="84"/>
                  <a:pt x="356" y="84"/>
                </a:cubicBezTo>
                <a:cubicBezTo>
                  <a:pt x="356" y="84"/>
                  <a:pt x="357" y="84"/>
                  <a:pt x="357" y="83"/>
                </a:cubicBezTo>
                <a:cubicBezTo>
                  <a:pt x="357" y="83"/>
                  <a:pt x="358" y="83"/>
                  <a:pt x="358" y="83"/>
                </a:cubicBezTo>
                <a:cubicBezTo>
                  <a:pt x="358" y="83"/>
                  <a:pt x="358" y="84"/>
                  <a:pt x="358" y="84"/>
                </a:cubicBezTo>
                <a:cubicBezTo>
                  <a:pt x="359" y="84"/>
                  <a:pt x="359" y="84"/>
                  <a:pt x="359" y="83"/>
                </a:cubicBezTo>
                <a:cubicBezTo>
                  <a:pt x="360" y="83"/>
                  <a:pt x="360" y="83"/>
                  <a:pt x="360" y="83"/>
                </a:cubicBezTo>
                <a:cubicBezTo>
                  <a:pt x="360" y="83"/>
                  <a:pt x="361" y="83"/>
                  <a:pt x="361" y="83"/>
                </a:cubicBezTo>
                <a:cubicBezTo>
                  <a:pt x="361" y="83"/>
                  <a:pt x="361" y="83"/>
                  <a:pt x="361" y="83"/>
                </a:cubicBezTo>
                <a:cubicBezTo>
                  <a:pt x="362" y="84"/>
                  <a:pt x="363" y="84"/>
                  <a:pt x="364" y="83"/>
                </a:cubicBezTo>
                <a:cubicBezTo>
                  <a:pt x="365" y="82"/>
                  <a:pt x="365" y="82"/>
                  <a:pt x="365" y="82"/>
                </a:cubicBezTo>
                <a:cubicBezTo>
                  <a:pt x="365" y="82"/>
                  <a:pt x="365" y="82"/>
                  <a:pt x="366" y="82"/>
                </a:cubicBezTo>
                <a:cubicBezTo>
                  <a:pt x="366" y="82"/>
                  <a:pt x="366" y="82"/>
                  <a:pt x="367" y="81"/>
                </a:cubicBezTo>
                <a:cubicBezTo>
                  <a:pt x="367" y="82"/>
                  <a:pt x="367" y="82"/>
                  <a:pt x="368" y="81"/>
                </a:cubicBezTo>
                <a:cubicBezTo>
                  <a:pt x="368" y="81"/>
                  <a:pt x="368" y="81"/>
                  <a:pt x="368" y="81"/>
                </a:cubicBezTo>
                <a:cubicBezTo>
                  <a:pt x="368" y="81"/>
                  <a:pt x="368" y="81"/>
                  <a:pt x="369" y="81"/>
                </a:cubicBezTo>
                <a:cubicBezTo>
                  <a:pt x="369" y="81"/>
                  <a:pt x="369" y="81"/>
                  <a:pt x="369" y="81"/>
                </a:cubicBezTo>
                <a:cubicBezTo>
                  <a:pt x="369" y="81"/>
                  <a:pt x="369" y="81"/>
                  <a:pt x="369" y="81"/>
                </a:cubicBezTo>
                <a:cubicBezTo>
                  <a:pt x="370" y="81"/>
                  <a:pt x="371" y="80"/>
                  <a:pt x="371" y="80"/>
                </a:cubicBezTo>
                <a:cubicBezTo>
                  <a:pt x="371" y="80"/>
                  <a:pt x="372" y="81"/>
                  <a:pt x="373" y="80"/>
                </a:cubicBezTo>
                <a:cubicBezTo>
                  <a:pt x="373" y="80"/>
                  <a:pt x="373" y="80"/>
                  <a:pt x="373" y="80"/>
                </a:cubicBezTo>
                <a:cubicBezTo>
                  <a:pt x="374" y="80"/>
                  <a:pt x="374" y="80"/>
                  <a:pt x="374" y="80"/>
                </a:cubicBezTo>
                <a:cubicBezTo>
                  <a:pt x="374" y="80"/>
                  <a:pt x="375" y="80"/>
                  <a:pt x="375" y="80"/>
                </a:cubicBezTo>
                <a:cubicBezTo>
                  <a:pt x="375" y="80"/>
                  <a:pt x="375" y="80"/>
                  <a:pt x="375" y="80"/>
                </a:cubicBezTo>
                <a:cubicBezTo>
                  <a:pt x="376" y="80"/>
                  <a:pt x="376" y="80"/>
                  <a:pt x="376" y="80"/>
                </a:cubicBezTo>
                <a:cubicBezTo>
                  <a:pt x="377" y="80"/>
                  <a:pt x="377" y="80"/>
                  <a:pt x="377" y="80"/>
                </a:cubicBezTo>
                <a:cubicBezTo>
                  <a:pt x="377" y="80"/>
                  <a:pt x="377" y="80"/>
                  <a:pt x="377" y="80"/>
                </a:cubicBezTo>
                <a:cubicBezTo>
                  <a:pt x="377" y="80"/>
                  <a:pt x="377" y="80"/>
                  <a:pt x="377" y="80"/>
                </a:cubicBezTo>
                <a:cubicBezTo>
                  <a:pt x="377" y="80"/>
                  <a:pt x="377" y="79"/>
                  <a:pt x="377" y="79"/>
                </a:cubicBezTo>
                <a:cubicBezTo>
                  <a:pt x="378" y="79"/>
                  <a:pt x="378" y="79"/>
                  <a:pt x="378" y="79"/>
                </a:cubicBezTo>
                <a:cubicBezTo>
                  <a:pt x="378" y="79"/>
                  <a:pt x="378" y="79"/>
                  <a:pt x="378" y="79"/>
                </a:cubicBezTo>
                <a:cubicBezTo>
                  <a:pt x="379" y="79"/>
                  <a:pt x="379" y="79"/>
                  <a:pt x="380" y="79"/>
                </a:cubicBezTo>
                <a:cubicBezTo>
                  <a:pt x="380" y="79"/>
                  <a:pt x="380" y="79"/>
                  <a:pt x="380" y="79"/>
                </a:cubicBezTo>
                <a:cubicBezTo>
                  <a:pt x="380" y="79"/>
                  <a:pt x="380" y="79"/>
                  <a:pt x="380" y="79"/>
                </a:cubicBezTo>
                <a:cubicBezTo>
                  <a:pt x="380" y="79"/>
                  <a:pt x="381" y="79"/>
                  <a:pt x="381" y="79"/>
                </a:cubicBezTo>
                <a:cubicBezTo>
                  <a:pt x="381" y="79"/>
                  <a:pt x="382" y="79"/>
                  <a:pt x="382" y="79"/>
                </a:cubicBezTo>
                <a:cubicBezTo>
                  <a:pt x="382" y="79"/>
                  <a:pt x="382" y="78"/>
                  <a:pt x="383" y="78"/>
                </a:cubicBezTo>
                <a:cubicBezTo>
                  <a:pt x="383" y="78"/>
                  <a:pt x="383" y="78"/>
                  <a:pt x="383" y="78"/>
                </a:cubicBezTo>
                <a:cubicBezTo>
                  <a:pt x="383" y="78"/>
                  <a:pt x="383" y="78"/>
                  <a:pt x="383" y="78"/>
                </a:cubicBezTo>
                <a:cubicBezTo>
                  <a:pt x="384" y="78"/>
                  <a:pt x="384" y="78"/>
                  <a:pt x="384" y="78"/>
                </a:cubicBezTo>
                <a:cubicBezTo>
                  <a:pt x="385" y="78"/>
                  <a:pt x="385" y="78"/>
                  <a:pt x="385" y="78"/>
                </a:cubicBezTo>
                <a:cubicBezTo>
                  <a:pt x="386" y="78"/>
                  <a:pt x="386" y="77"/>
                  <a:pt x="386" y="77"/>
                </a:cubicBezTo>
                <a:cubicBezTo>
                  <a:pt x="387" y="77"/>
                  <a:pt x="387" y="77"/>
                  <a:pt x="387" y="77"/>
                </a:cubicBezTo>
                <a:cubicBezTo>
                  <a:pt x="387" y="77"/>
                  <a:pt x="388" y="77"/>
                  <a:pt x="388" y="77"/>
                </a:cubicBezTo>
                <a:cubicBezTo>
                  <a:pt x="388" y="77"/>
                  <a:pt x="388" y="77"/>
                  <a:pt x="388" y="77"/>
                </a:cubicBezTo>
                <a:cubicBezTo>
                  <a:pt x="388" y="77"/>
                  <a:pt x="388" y="77"/>
                  <a:pt x="388" y="77"/>
                </a:cubicBezTo>
                <a:cubicBezTo>
                  <a:pt x="388" y="77"/>
                  <a:pt x="388" y="77"/>
                  <a:pt x="389" y="77"/>
                </a:cubicBezTo>
                <a:cubicBezTo>
                  <a:pt x="389" y="77"/>
                  <a:pt x="390" y="77"/>
                  <a:pt x="390" y="77"/>
                </a:cubicBezTo>
                <a:cubicBezTo>
                  <a:pt x="391" y="78"/>
                  <a:pt x="392" y="77"/>
                  <a:pt x="393" y="76"/>
                </a:cubicBezTo>
                <a:cubicBezTo>
                  <a:pt x="393" y="76"/>
                  <a:pt x="393" y="76"/>
                  <a:pt x="394" y="76"/>
                </a:cubicBezTo>
                <a:cubicBezTo>
                  <a:pt x="394" y="76"/>
                  <a:pt x="395" y="76"/>
                  <a:pt x="395" y="75"/>
                </a:cubicBezTo>
                <a:cubicBezTo>
                  <a:pt x="396" y="76"/>
                  <a:pt x="396" y="76"/>
                  <a:pt x="396" y="75"/>
                </a:cubicBezTo>
                <a:cubicBezTo>
                  <a:pt x="397" y="75"/>
                  <a:pt x="397" y="75"/>
                  <a:pt x="397" y="75"/>
                </a:cubicBezTo>
                <a:cubicBezTo>
                  <a:pt x="397" y="75"/>
                  <a:pt x="398" y="75"/>
                  <a:pt x="398" y="75"/>
                </a:cubicBezTo>
                <a:cubicBezTo>
                  <a:pt x="399" y="75"/>
                  <a:pt x="399" y="75"/>
                  <a:pt x="399" y="74"/>
                </a:cubicBezTo>
                <a:cubicBezTo>
                  <a:pt x="400" y="75"/>
                  <a:pt x="401" y="75"/>
                  <a:pt x="401" y="75"/>
                </a:cubicBezTo>
                <a:cubicBezTo>
                  <a:pt x="401" y="75"/>
                  <a:pt x="401" y="75"/>
                  <a:pt x="401" y="75"/>
                </a:cubicBezTo>
                <a:cubicBezTo>
                  <a:pt x="401" y="75"/>
                  <a:pt x="401" y="75"/>
                  <a:pt x="401" y="75"/>
                </a:cubicBezTo>
                <a:cubicBezTo>
                  <a:pt x="401" y="74"/>
                  <a:pt x="402" y="74"/>
                  <a:pt x="402" y="74"/>
                </a:cubicBezTo>
                <a:cubicBezTo>
                  <a:pt x="402" y="74"/>
                  <a:pt x="403" y="74"/>
                  <a:pt x="403" y="74"/>
                </a:cubicBezTo>
                <a:cubicBezTo>
                  <a:pt x="403" y="74"/>
                  <a:pt x="403" y="74"/>
                  <a:pt x="404" y="74"/>
                </a:cubicBezTo>
                <a:cubicBezTo>
                  <a:pt x="404" y="74"/>
                  <a:pt x="404" y="74"/>
                  <a:pt x="404" y="74"/>
                </a:cubicBezTo>
                <a:cubicBezTo>
                  <a:pt x="405" y="74"/>
                  <a:pt x="405" y="74"/>
                  <a:pt x="405" y="74"/>
                </a:cubicBezTo>
                <a:cubicBezTo>
                  <a:pt x="405" y="74"/>
                  <a:pt x="405" y="74"/>
                  <a:pt x="405" y="74"/>
                </a:cubicBezTo>
                <a:cubicBezTo>
                  <a:pt x="406" y="74"/>
                  <a:pt x="406" y="74"/>
                  <a:pt x="406" y="73"/>
                </a:cubicBezTo>
                <a:cubicBezTo>
                  <a:pt x="407" y="74"/>
                  <a:pt x="408" y="74"/>
                  <a:pt x="408" y="73"/>
                </a:cubicBezTo>
                <a:cubicBezTo>
                  <a:pt x="408" y="73"/>
                  <a:pt x="408" y="73"/>
                  <a:pt x="408" y="73"/>
                </a:cubicBezTo>
                <a:cubicBezTo>
                  <a:pt x="408" y="73"/>
                  <a:pt x="409" y="73"/>
                  <a:pt x="409" y="73"/>
                </a:cubicBezTo>
                <a:cubicBezTo>
                  <a:pt x="409" y="73"/>
                  <a:pt x="409" y="73"/>
                  <a:pt x="409" y="73"/>
                </a:cubicBezTo>
                <a:cubicBezTo>
                  <a:pt x="409" y="73"/>
                  <a:pt x="410" y="73"/>
                  <a:pt x="410" y="73"/>
                </a:cubicBezTo>
                <a:cubicBezTo>
                  <a:pt x="410" y="73"/>
                  <a:pt x="411" y="72"/>
                  <a:pt x="412" y="71"/>
                </a:cubicBezTo>
                <a:cubicBezTo>
                  <a:pt x="412" y="72"/>
                  <a:pt x="413" y="72"/>
                  <a:pt x="414" y="72"/>
                </a:cubicBezTo>
                <a:cubicBezTo>
                  <a:pt x="414" y="72"/>
                  <a:pt x="414" y="72"/>
                  <a:pt x="414" y="72"/>
                </a:cubicBezTo>
                <a:cubicBezTo>
                  <a:pt x="414" y="72"/>
                  <a:pt x="414" y="72"/>
                  <a:pt x="415" y="71"/>
                </a:cubicBezTo>
                <a:cubicBezTo>
                  <a:pt x="415" y="72"/>
                  <a:pt x="416" y="72"/>
                  <a:pt x="416" y="72"/>
                </a:cubicBezTo>
                <a:cubicBezTo>
                  <a:pt x="417" y="71"/>
                  <a:pt x="417" y="71"/>
                  <a:pt x="418" y="70"/>
                </a:cubicBezTo>
                <a:cubicBezTo>
                  <a:pt x="418" y="71"/>
                  <a:pt x="419" y="71"/>
                  <a:pt x="419" y="71"/>
                </a:cubicBezTo>
                <a:cubicBezTo>
                  <a:pt x="420" y="71"/>
                  <a:pt x="420" y="71"/>
                  <a:pt x="420" y="71"/>
                </a:cubicBezTo>
                <a:cubicBezTo>
                  <a:pt x="421" y="71"/>
                  <a:pt x="421" y="71"/>
                  <a:pt x="421" y="71"/>
                </a:cubicBezTo>
                <a:cubicBezTo>
                  <a:pt x="422" y="70"/>
                  <a:pt x="422" y="70"/>
                  <a:pt x="422" y="69"/>
                </a:cubicBezTo>
                <a:cubicBezTo>
                  <a:pt x="423" y="70"/>
                  <a:pt x="423" y="70"/>
                  <a:pt x="424" y="70"/>
                </a:cubicBezTo>
                <a:cubicBezTo>
                  <a:pt x="425" y="70"/>
                  <a:pt x="425" y="70"/>
                  <a:pt x="426" y="69"/>
                </a:cubicBezTo>
                <a:cubicBezTo>
                  <a:pt x="426" y="69"/>
                  <a:pt x="426" y="70"/>
                  <a:pt x="427" y="70"/>
                </a:cubicBezTo>
                <a:cubicBezTo>
                  <a:pt x="427" y="70"/>
                  <a:pt x="428" y="69"/>
                  <a:pt x="428" y="68"/>
                </a:cubicBezTo>
                <a:cubicBezTo>
                  <a:pt x="430" y="69"/>
                  <a:pt x="430" y="69"/>
                  <a:pt x="431" y="69"/>
                </a:cubicBezTo>
                <a:cubicBezTo>
                  <a:pt x="431" y="69"/>
                  <a:pt x="431" y="69"/>
                  <a:pt x="431" y="69"/>
                </a:cubicBezTo>
                <a:cubicBezTo>
                  <a:pt x="431" y="69"/>
                  <a:pt x="432" y="69"/>
                  <a:pt x="432" y="69"/>
                </a:cubicBezTo>
                <a:cubicBezTo>
                  <a:pt x="432" y="69"/>
                  <a:pt x="432" y="68"/>
                  <a:pt x="432" y="68"/>
                </a:cubicBezTo>
                <a:cubicBezTo>
                  <a:pt x="432" y="68"/>
                  <a:pt x="432" y="68"/>
                  <a:pt x="432" y="68"/>
                </a:cubicBezTo>
                <a:cubicBezTo>
                  <a:pt x="433" y="69"/>
                  <a:pt x="434" y="69"/>
                  <a:pt x="434" y="68"/>
                </a:cubicBezTo>
                <a:cubicBezTo>
                  <a:pt x="435" y="68"/>
                  <a:pt x="435" y="68"/>
                  <a:pt x="435" y="68"/>
                </a:cubicBezTo>
                <a:cubicBezTo>
                  <a:pt x="435" y="68"/>
                  <a:pt x="435" y="68"/>
                  <a:pt x="435" y="68"/>
                </a:cubicBezTo>
                <a:cubicBezTo>
                  <a:pt x="436" y="68"/>
                  <a:pt x="436" y="68"/>
                  <a:pt x="436" y="68"/>
                </a:cubicBezTo>
                <a:cubicBezTo>
                  <a:pt x="437" y="68"/>
                  <a:pt x="437" y="67"/>
                  <a:pt x="437" y="67"/>
                </a:cubicBezTo>
                <a:cubicBezTo>
                  <a:pt x="437" y="67"/>
                  <a:pt x="437" y="68"/>
                  <a:pt x="437" y="68"/>
                </a:cubicBezTo>
                <a:cubicBezTo>
                  <a:pt x="438" y="68"/>
                  <a:pt x="438" y="67"/>
                  <a:pt x="439" y="67"/>
                </a:cubicBezTo>
                <a:cubicBezTo>
                  <a:pt x="439" y="67"/>
                  <a:pt x="439" y="67"/>
                  <a:pt x="439" y="67"/>
                </a:cubicBezTo>
                <a:cubicBezTo>
                  <a:pt x="439" y="67"/>
                  <a:pt x="439" y="67"/>
                  <a:pt x="439" y="67"/>
                </a:cubicBezTo>
                <a:cubicBezTo>
                  <a:pt x="439" y="67"/>
                  <a:pt x="439" y="67"/>
                  <a:pt x="439" y="67"/>
                </a:cubicBezTo>
                <a:cubicBezTo>
                  <a:pt x="440" y="67"/>
                  <a:pt x="440" y="67"/>
                  <a:pt x="441" y="66"/>
                </a:cubicBezTo>
                <a:cubicBezTo>
                  <a:pt x="441" y="66"/>
                  <a:pt x="442" y="67"/>
                  <a:pt x="442" y="67"/>
                </a:cubicBezTo>
                <a:cubicBezTo>
                  <a:pt x="443" y="67"/>
                  <a:pt x="443" y="66"/>
                  <a:pt x="443" y="66"/>
                </a:cubicBezTo>
                <a:cubicBezTo>
                  <a:pt x="444" y="66"/>
                  <a:pt x="444" y="66"/>
                  <a:pt x="444" y="66"/>
                </a:cubicBezTo>
                <a:cubicBezTo>
                  <a:pt x="445" y="66"/>
                  <a:pt x="445" y="66"/>
                  <a:pt x="445" y="66"/>
                </a:cubicBezTo>
                <a:cubicBezTo>
                  <a:pt x="446" y="66"/>
                  <a:pt x="446" y="66"/>
                  <a:pt x="447" y="66"/>
                </a:cubicBezTo>
                <a:cubicBezTo>
                  <a:pt x="447" y="66"/>
                  <a:pt x="447" y="66"/>
                  <a:pt x="448" y="66"/>
                </a:cubicBezTo>
                <a:cubicBezTo>
                  <a:pt x="449" y="66"/>
                  <a:pt x="450" y="66"/>
                  <a:pt x="451" y="66"/>
                </a:cubicBezTo>
                <a:cubicBezTo>
                  <a:pt x="451" y="66"/>
                  <a:pt x="452" y="66"/>
                  <a:pt x="452" y="65"/>
                </a:cubicBezTo>
                <a:cubicBezTo>
                  <a:pt x="452" y="65"/>
                  <a:pt x="453" y="65"/>
                  <a:pt x="453" y="65"/>
                </a:cubicBezTo>
                <a:cubicBezTo>
                  <a:pt x="453" y="65"/>
                  <a:pt x="453" y="65"/>
                  <a:pt x="453" y="65"/>
                </a:cubicBezTo>
                <a:cubicBezTo>
                  <a:pt x="453" y="65"/>
                  <a:pt x="453" y="65"/>
                  <a:pt x="453" y="65"/>
                </a:cubicBezTo>
                <a:cubicBezTo>
                  <a:pt x="454" y="65"/>
                  <a:pt x="454" y="64"/>
                  <a:pt x="454" y="64"/>
                </a:cubicBezTo>
                <a:cubicBezTo>
                  <a:pt x="455" y="64"/>
                  <a:pt x="455" y="64"/>
                  <a:pt x="455" y="64"/>
                </a:cubicBezTo>
                <a:cubicBezTo>
                  <a:pt x="456" y="64"/>
                  <a:pt x="456" y="64"/>
                  <a:pt x="456" y="64"/>
                </a:cubicBezTo>
                <a:cubicBezTo>
                  <a:pt x="457" y="64"/>
                  <a:pt x="457" y="64"/>
                  <a:pt x="458" y="64"/>
                </a:cubicBezTo>
                <a:cubicBezTo>
                  <a:pt x="458" y="64"/>
                  <a:pt x="458" y="64"/>
                  <a:pt x="458" y="64"/>
                </a:cubicBezTo>
                <a:cubicBezTo>
                  <a:pt x="458" y="64"/>
                  <a:pt x="458" y="64"/>
                  <a:pt x="458" y="64"/>
                </a:cubicBezTo>
                <a:cubicBezTo>
                  <a:pt x="458" y="64"/>
                  <a:pt x="459" y="64"/>
                  <a:pt x="459" y="64"/>
                </a:cubicBezTo>
                <a:cubicBezTo>
                  <a:pt x="459" y="64"/>
                  <a:pt x="459" y="64"/>
                  <a:pt x="460" y="64"/>
                </a:cubicBezTo>
                <a:cubicBezTo>
                  <a:pt x="460" y="64"/>
                  <a:pt x="460" y="64"/>
                  <a:pt x="461" y="64"/>
                </a:cubicBezTo>
                <a:cubicBezTo>
                  <a:pt x="461" y="64"/>
                  <a:pt x="461" y="64"/>
                  <a:pt x="461" y="63"/>
                </a:cubicBezTo>
                <a:cubicBezTo>
                  <a:pt x="461" y="64"/>
                  <a:pt x="461" y="64"/>
                  <a:pt x="461" y="64"/>
                </a:cubicBezTo>
                <a:cubicBezTo>
                  <a:pt x="462" y="64"/>
                  <a:pt x="462" y="63"/>
                  <a:pt x="462" y="63"/>
                </a:cubicBezTo>
                <a:cubicBezTo>
                  <a:pt x="463" y="63"/>
                  <a:pt x="463" y="63"/>
                  <a:pt x="463" y="63"/>
                </a:cubicBezTo>
                <a:cubicBezTo>
                  <a:pt x="463" y="63"/>
                  <a:pt x="463" y="63"/>
                  <a:pt x="463" y="63"/>
                </a:cubicBezTo>
                <a:cubicBezTo>
                  <a:pt x="464" y="63"/>
                  <a:pt x="464" y="63"/>
                  <a:pt x="464" y="63"/>
                </a:cubicBezTo>
                <a:cubicBezTo>
                  <a:pt x="465" y="63"/>
                  <a:pt x="465" y="63"/>
                  <a:pt x="466" y="63"/>
                </a:cubicBezTo>
                <a:cubicBezTo>
                  <a:pt x="466" y="63"/>
                  <a:pt x="466" y="63"/>
                  <a:pt x="466" y="63"/>
                </a:cubicBezTo>
                <a:cubicBezTo>
                  <a:pt x="466" y="63"/>
                  <a:pt x="467" y="63"/>
                  <a:pt x="467" y="63"/>
                </a:cubicBezTo>
                <a:cubicBezTo>
                  <a:pt x="467" y="62"/>
                  <a:pt x="467" y="62"/>
                  <a:pt x="467" y="62"/>
                </a:cubicBezTo>
                <a:cubicBezTo>
                  <a:pt x="468" y="62"/>
                  <a:pt x="468" y="62"/>
                  <a:pt x="468" y="62"/>
                </a:cubicBezTo>
                <a:cubicBezTo>
                  <a:pt x="469" y="62"/>
                  <a:pt x="469" y="62"/>
                  <a:pt x="470" y="61"/>
                </a:cubicBezTo>
                <a:cubicBezTo>
                  <a:pt x="470" y="62"/>
                  <a:pt x="471" y="62"/>
                  <a:pt x="472" y="62"/>
                </a:cubicBezTo>
                <a:cubicBezTo>
                  <a:pt x="472" y="62"/>
                  <a:pt x="472" y="62"/>
                  <a:pt x="472" y="62"/>
                </a:cubicBezTo>
                <a:cubicBezTo>
                  <a:pt x="472" y="62"/>
                  <a:pt x="472" y="62"/>
                  <a:pt x="472" y="62"/>
                </a:cubicBezTo>
                <a:cubicBezTo>
                  <a:pt x="472" y="62"/>
                  <a:pt x="473" y="62"/>
                  <a:pt x="473" y="62"/>
                </a:cubicBezTo>
                <a:cubicBezTo>
                  <a:pt x="473" y="62"/>
                  <a:pt x="473" y="62"/>
                  <a:pt x="473" y="62"/>
                </a:cubicBezTo>
                <a:cubicBezTo>
                  <a:pt x="474" y="62"/>
                  <a:pt x="474" y="61"/>
                  <a:pt x="475" y="61"/>
                </a:cubicBezTo>
                <a:cubicBezTo>
                  <a:pt x="476" y="62"/>
                  <a:pt x="478" y="62"/>
                  <a:pt x="478" y="61"/>
                </a:cubicBezTo>
                <a:cubicBezTo>
                  <a:pt x="478" y="61"/>
                  <a:pt x="478" y="61"/>
                  <a:pt x="478" y="61"/>
                </a:cubicBezTo>
                <a:cubicBezTo>
                  <a:pt x="479" y="61"/>
                  <a:pt x="479" y="61"/>
                  <a:pt x="479" y="61"/>
                </a:cubicBezTo>
                <a:cubicBezTo>
                  <a:pt x="479" y="61"/>
                  <a:pt x="480" y="61"/>
                  <a:pt x="480" y="61"/>
                </a:cubicBezTo>
                <a:cubicBezTo>
                  <a:pt x="480" y="61"/>
                  <a:pt x="480" y="60"/>
                  <a:pt x="480" y="60"/>
                </a:cubicBezTo>
                <a:cubicBezTo>
                  <a:pt x="480" y="60"/>
                  <a:pt x="481" y="60"/>
                  <a:pt x="481" y="61"/>
                </a:cubicBezTo>
                <a:cubicBezTo>
                  <a:pt x="481" y="61"/>
                  <a:pt x="481" y="60"/>
                  <a:pt x="482" y="60"/>
                </a:cubicBezTo>
                <a:cubicBezTo>
                  <a:pt x="482" y="61"/>
                  <a:pt x="483" y="60"/>
                  <a:pt x="483" y="60"/>
                </a:cubicBezTo>
                <a:cubicBezTo>
                  <a:pt x="483" y="60"/>
                  <a:pt x="483" y="60"/>
                  <a:pt x="483" y="60"/>
                </a:cubicBezTo>
                <a:cubicBezTo>
                  <a:pt x="483" y="60"/>
                  <a:pt x="484" y="60"/>
                  <a:pt x="484" y="59"/>
                </a:cubicBezTo>
                <a:cubicBezTo>
                  <a:pt x="484" y="60"/>
                  <a:pt x="485" y="60"/>
                  <a:pt x="485" y="60"/>
                </a:cubicBezTo>
                <a:cubicBezTo>
                  <a:pt x="486" y="60"/>
                  <a:pt x="486" y="60"/>
                  <a:pt x="486" y="59"/>
                </a:cubicBezTo>
                <a:cubicBezTo>
                  <a:pt x="487" y="60"/>
                  <a:pt x="487" y="60"/>
                  <a:pt x="487" y="60"/>
                </a:cubicBezTo>
                <a:cubicBezTo>
                  <a:pt x="488" y="59"/>
                  <a:pt x="488" y="59"/>
                  <a:pt x="488" y="59"/>
                </a:cubicBezTo>
                <a:cubicBezTo>
                  <a:pt x="488" y="59"/>
                  <a:pt x="489" y="59"/>
                  <a:pt x="489" y="59"/>
                </a:cubicBezTo>
                <a:cubicBezTo>
                  <a:pt x="489" y="59"/>
                  <a:pt x="490" y="59"/>
                  <a:pt x="490" y="59"/>
                </a:cubicBezTo>
                <a:cubicBezTo>
                  <a:pt x="490" y="59"/>
                  <a:pt x="490" y="59"/>
                  <a:pt x="491" y="59"/>
                </a:cubicBezTo>
                <a:cubicBezTo>
                  <a:pt x="491" y="59"/>
                  <a:pt x="491" y="59"/>
                  <a:pt x="491" y="59"/>
                </a:cubicBezTo>
                <a:cubicBezTo>
                  <a:pt x="492" y="59"/>
                  <a:pt x="492" y="59"/>
                  <a:pt x="492" y="59"/>
                </a:cubicBezTo>
                <a:cubicBezTo>
                  <a:pt x="492" y="59"/>
                  <a:pt x="492" y="59"/>
                  <a:pt x="492" y="59"/>
                </a:cubicBezTo>
                <a:cubicBezTo>
                  <a:pt x="494" y="59"/>
                  <a:pt x="495" y="59"/>
                  <a:pt x="496" y="59"/>
                </a:cubicBezTo>
                <a:cubicBezTo>
                  <a:pt x="496" y="59"/>
                  <a:pt x="496" y="59"/>
                  <a:pt x="496" y="59"/>
                </a:cubicBezTo>
                <a:cubicBezTo>
                  <a:pt x="496" y="59"/>
                  <a:pt x="496" y="59"/>
                  <a:pt x="496" y="59"/>
                </a:cubicBezTo>
                <a:cubicBezTo>
                  <a:pt x="497" y="58"/>
                  <a:pt x="497" y="58"/>
                  <a:pt x="497" y="58"/>
                </a:cubicBezTo>
                <a:cubicBezTo>
                  <a:pt x="498" y="58"/>
                  <a:pt x="498" y="58"/>
                  <a:pt x="499" y="58"/>
                </a:cubicBezTo>
                <a:cubicBezTo>
                  <a:pt x="499" y="58"/>
                  <a:pt x="499" y="58"/>
                  <a:pt x="499" y="58"/>
                </a:cubicBezTo>
                <a:cubicBezTo>
                  <a:pt x="499" y="58"/>
                  <a:pt x="499" y="58"/>
                  <a:pt x="499" y="58"/>
                </a:cubicBezTo>
                <a:cubicBezTo>
                  <a:pt x="499" y="58"/>
                  <a:pt x="499" y="58"/>
                  <a:pt x="499" y="58"/>
                </a:cubicBezTo>
                <a:cubicBezTo>
                  <a:pt x="500" y="58"/>
                  <a:pt x="501" y="57"/>
                  <a:pt x="501" y="57"/>
                </a:cubicBezTo>
                <a:cubicBezTo>
                  <a:pt x="502" y="58"/>
                  <a:pt x="502" y="58"/>
                  <a:pt x="503" y="58"/>
                </a:cubicBezTo>
                <a:cubicBezTo>
                  <a:pt x="503" y="58"/>
                  <a:pt x="503" y="58"/>
                  <a:pt x="503" y="58"/>
                </a:cubicBezTo>
                <a:cubicBezTo>
                  <a:pt x="504" y="58"/>
                  <a:pt x="504" y="58"/>
                  <a:pt x="505" y="58"/>
                </a:cubicBezTo>
                <a:cubicBezTo>
                  <a:pt x="505" y="58"/>
                  <a:pt x="505" y="57"/>
                  <a:pt x="505" y="57"/>
                </a:cubicBezTo>
                <a:cubicBezTo>
                  <a:pt x="505" y="57"/>
                  <a:pt x="505" y="58"/>
                  <a:pt x="506" y="58"/>
                </a:cubicBezTo>
                <a:cubicBezTo>
                  <a:pt x="506" y="57"/>
                  <a:pt x="506" y="57"/>
                  <a:pt x="506" y="57"/>
                </a:cubicBezTo>
                <a:cubicBezTo>
                  <a:pt x="506" y="57"/>
                  <a:pt x="506" y="57"/>
                  <a:pt x="506" y="57"/>
                </a:cubicBezTo>
                <a:cubicBezTo>
                  <a:pt x="507" y="58"/>
                  <a:pt x="508" y="58"/>
                  <a:pt x="508" y="57"/>
                </a:cubicBezTo>
                <a:cubicBezTo>
                  <a:pt x="508" y="57"/>
                  <a:pt x="508" y="57"/>
                  <a:pt x="509" y="57"/>
                </a:cubicBezTo>
                <a:cubicBezTo>
                  <a:pt x="509" y="57"/>
                  <a:pt x="509" y="57"/>
                  <a:pt x="509" y="57"/>
                </a:cubicBezTo>
                <a:cubicBezTo>
                  <a:pt x="509" y="57"/>
                  <a:pt x="509" y="57"/>
                  <a:pt x="509" y="57"/>
                </a:cubicBezTo>
                <a:cubicBezTo>
                  <a:pt x="510" y="57"/>
                  <a:pt x="510" y="57"/>
                  <a:pt x="510" y="57"/>
                </a:cubicBezTo>
                <a:cubicBezTo>
                  <a:pt x="511" y="57"/>
                  <a:pt x="511" y="57"/>
                  <a:pt x="511" y="57"/>
                </a:cubicBezTo>
                <a:cubicBezTo>
                  <a:pt x="512" y="57"/>
                  <a:pt x="512" y="57"/>
                  <a:pt x="512" y="57"/>
                </a:cubicBezTo>
                <a:cubicBezTo>
                  <a:pt x="513" y="57"/>
                  <a:pt x="513" y="57"/>
                  <a:pt x="513" y="57"/>
                </a:cubicBezTo>
                <a:cubicBezTo>
                  <a:pt x="513" y="57"/>
                  <a:pt x="514" y="57"/>
                  <a:pt x="514" y="57"/>
                </a:cubicBezTo>
                <a:cubicBezTo>
                  <a:pt x="514" y="57"/>
                  <a:pt x="514" y="57"/>
                  <a:pt x="514" y="57"/>
                </a:cubicBezTo>
                <a:cubicBezTo>
                  <a:pt x="515" y="57"/>
                  <a:pt x="515" y="57"/>
                  <a:pt x="515" y="57"/>
                </a:cubicBezTo>
                <a:cubicBezTo>
                  <a:pt x="515" y="57"/>
                  <a:pt x="516" y="57"/>
                  <a:pt x="516" y="57"/>
                </a:cubicBezTo>
                <a:cubicBezTo>
                  <a:pt x="518" y="56"/>
                  <a:pt x="517" y="54"/>
                  <a:pt x="515" y="50"/>
                </a:cubicBezTo>
                <a:cubicBezTo>
                  <a:pt x="515" y="49"/>
                  <a:pt x="514" y="47"/>
                  <a:pt x="513" y="46"/>
                </a:cubicBezTo>
                <a:cubicBezTo>
                  <a:pt x="512" y="41"/>
                  <a:pt x="511" y="36"/>
                  <a:pt x="510" y="30"/>
                </a:cubicBezTo>
                <a:cubicBezTo>
                  <a:pt x="508" y="21"/>
                  <a:pt x="508" y="15"/>
                  <a:pt x="508" y="10"/>
                </a:cubicBezTo>
                <a:close/>
                <a:moveTo>
                  <a:pt x="21" y="159"/>
                </a:moveTo>
                <a:cubicBezTo>
                  <a:pt x="21" y="158"/>
                  <a:pt x="21" y="157"/>
                  <a:pt x="21" y="156"/>
                </a:cubicBezTo>
                <a:cubicBezTo>
                  <a:pt x="20" y="155"/>
                  <a:pt x="20" y="155"/>
                  <a:pt x="20" y="154"/>
                </a:cubicBezTo>
                <a:cubicBezTo>
                  <a:pt x="20" y="155"/>
                  <a:pt x="21" y="155"/>
                  <a:pt x="21" y="155"/>
                </a:cubicBezTo>
                <a:cubicBezTo>
                  <a:pt x="21" y="155"/>
                  <a:pt x="22" y="156"/>
                  <a:pt x="22" y="156"/>
                </a:cubicBezTo>
                <a:cubicBezTo>
                  <a:pt x="22" y="158"/>
                  <a:pt x="22" y="159"/>
                  <a:pt x="22" y="160"/>
                </a:cubicBezTo>
                <a:cubicBezTo>
                  <a:pt x="22" y="160"/>
                  <a:pt x="22" y="159"/>
                  <a:pt x="21" y="159"/>
                </a:cubicBezTo>
                <a:close/>
                <a:moveTo>
                  <a:pt x="25" y="141"/>
                </a:moveTo>
                <a:cubicBezTo>
                  <a:pt x="26" y="142"/>
                  <a:pt x="26" y="144"/>
                  <a:pt x="27" y="146"/>
                </a:cubicBezTo>
                <a:cubicBezTo>
                  <a:pt x="28" y="147"/>
                  <a:pt x="28" y="148"/>
                  <a:pt x="29" y="149"/>
                </a:cubicBezTo>
                <a:cubicBezTo>
                  <a:pt x="28" y="148"/>
                  <a:pt x="27" y="148"/>
                  <a:pt x="26" y="147"/>
                </a:cubicBezTo>
                <a:cubicBezTo>
                  <a:pt x="26" y="146"/>
                  <a:pt x="26" y="146"/>
                  <a:pt x="25" y="145"/>
                </a:cubicBezTo>
                <a:cubicBezTo>
                  <a:pt x="25" y="143"/>
                  <a:pt x="25" y="142"/>
                  <a:pt x="25" y="141"/>
                </a:cubicBezTo>
                <a:cubicBezTo>
                  <a:pt x="25" y="141"/>
                  <a:pt x="25" y="141"/>
                  <a:pt x="25" y="141"/>
                </a:cubicBezTo>
                <a:close/>
                <a:moveTo>
                  <a:pt x="28" y="155"/>
                </a:moveTo>
                <a:cubicBezTo>
                  <a:pt x="28" y="154"/>
                  <a:pt x="28" y="154"/>
                  <a:pt x="28" y="153"/>
                </a:cubicBezTo>
                <a:cubicBezTo>
                  <a:pt x="28" y="153"/>
                  <a:pt x="28" y="154"/>
                  <a:pt x="29" y="154"/>
                </a:cubicBezTo>
                <a:cubicBezTo>
                  <a:pt x="28" y="154"/>
                  <a:pt x="28" y="154"/>
                  <a:pt x="28" y="155"/>
                </a:cubicBezTo>
                <a:close/>
                <a:moveTo>
                  <a:pt x="34" y="146"/>
                </a:moveTo>
                <a:cubicBezTo>
                  <a:pt x="34" y="146"/>
                  <a:pt x="33" y="145"/>
                  <a:pt x="33" y="144"/>
                </a:cubicBezTo>
                <a:cubicBezTo>
                  <a:pt x="33" y="144"/>
                  <a:pt x="32" y="143"/>
                  <a:pt x="32" y="143"/>
                </a:cubicBezTo>
                <a:cubicBezTo>
                  <a:pt x="32" y="142"/>
                  <a:pt x="32" y="140"/>
                  <a:pt x="32" y="139"/>
                </a:cubicBezTo>
                <a:cubicBezTo>
                  <a:pt x="33" y="140"/>
                  <a:pt x="34" y="142"/>
                  <a:pt x="35" y="144"/>
                </a:cubicBezTo>
                <a:cubicBezTo>
                  <a:pt x="35" y="144"/>
                  <a:pt x="35" y="144"/>
                  <a:pt x="35" y="145"/>
                </a:cubicBezTo>
                <a:cubicBezTo>
                  <a:pt x="35" y="146"/>
                  <a:pt x="35" y="147"/>
                  <a:pt x="35" y="148"/>
                </a:cubicBezTo>
                <a:cubicBezTo>
                  <a:pt x="35" y="147"/>
                  <a:pt x="35" y="147"/>
                  <a:pt x="34" y="146"/>
                </a:cubicBezTo>
                <a:close/>
                <a:moveTo>
                  <a:pt x="269" y="76"/>
                </a:moveTo>
                <a:cubicBezTo>
                  <a:pt x="269" y="76"/>
                  <a:pt x="269" y="76"/>
                  <a:pt x="269" y="76"/>
                </a:cubicBezTo>
                <a:cubicBezTo>
                  <a:pt x="270" y="77"/>
                  <a:pt x="270" y="78"/>
                  <a:pt x="270" y="79"/>
                </a:cubicBezTo>
                <a:cubicBezTo>
                  <a:pt x="270" y="79"/>
                  <a:pt x="269" y="78"/>
                  <a:pt x="269" y="78"/>
                </a:cubicBezTo>
                <a:cubicBezTo>
                  <a:pt x="269" y="77"/>
                  <a:pt x="269" y="75"/>
                  <a:pt x="268" y="74"/>
                </a:cubicBezTo>
                <a:cubicBezTo>
                  <a:pt x="269" y="74"/>
                  <a:pt x="269" y="75"/>
                  <a:pt x="269" y="76"/>
                </a:cubicBezTo>
                <a:close/>
                <a:moveTo>
                  <a:pt x="303" y="65"/>
                </a:moveTo>
                <a:cubicBezTo>
                  <a:pt x="303" y="65"/>
                  <a:pt x="303" y="65"/>
                  <a:pt x="303" y="65"/>
                </a:cubicBezTo>
                <a:cubicBezTo>
                  <a:pt x="303" y="65"/>
                  <a:pt x="303" y="65"/>
                  <a:pt x="303" y="65"/>
                </a:cubicBezTo>
                <a:cubicBezTo>
                  <a:pt x="303" y="65"/>
                  <a:pt x="303" y="65"/>
                  <a:pt x="303" y="65"/>
                </a:cubicBezTo>
                <a:close/>
                <a:moveTo>
                  <a:pt x="255" y="87"/>
                </a:moveTo>
                <a:cubicBezTo>
                  <a:pt x="255" y="86"/>
                  <a:pt x="255" y="84"/>
                  <a:pt x="255" y="82"/>
                </a:cubicBezTo>
                <a:cubicBezTo>
                  <a:pt x="255" y="82"/>
                  <a:pt x="255" y="81"/>
                  <a:pt x="255" y="81"/>
                </a:cubicBezTo>
                <a:cubicBezTo>
                  <a:pt x="255" y="82"/>
                  <a:pt x="255" y="84"/>
                  <a:pt x="255" y="86"/>
                </a:cubicBezTo>
                <a:cubicBezTo>
                  <a:pt x="255" y="87"/>
                  <a:pt x="255" y="87"/>
                  <a:pt x="255" y="87"/>
                </a:cubicBezTo>
                <a:close/>
                <a:moveTo>
                  <a:pt x="286" y="76"/>
                </a:moveTo>
                <a:cubicBezTo>
                  <a:pt x="285" y="75"/>
                  <a:pt x="285" y="74"/>
                  <a:pt x="285" y="74"/>
                </a:cubicBezTo>
                <a:cubicBezTo>
                  <a:pt x="285" y="74"/>
                  <a:pt x="285" y="73"/>
                  <a:pt x="285" y="73"/>
                </a:cubicBezTo>
                <a:cubicBezTo>
                  <a:pt x="285" y="74"/>
                  <a:pt x="286" y="74"/>
                  <a:pt x="286" y="74"/>
                </a:cubicBezTo>
                <a:cubicBezTo>
                  <a:pt x="286" y="75"/>
                  <a:pt x="286" y="75"/>
                  <a:pt x="286" y="76"/>
                </a:cubicBezTo>
                <a:close/>
                <a:moveTo>
                  <a:pt x="291" y="70"/>
                </a:moveTo>
                <a:cubicBezTo>
                  <a:pt x="291" y="70"/>
                  <a:pt x="291" y="69"/>
                  <a:pt x="291" y="69"/>
                </a:cubicBezTo>
                <a:cubicBezTo>
                  <a:pt x="292" y="70"/>
                  <a:pt x="292" y="71"/>
                  <a:pt x="293" y="73"/>
                </a:cubicBezTo>
                <a:cubicBezTo>
                  <a:pt x="293" y="72"/>
                  <a:pt x="292" y="71"/>
                  <a:pt x="291" y="70"/>
                </a:cubicBezTo>
                <a:close/>
                <a:moveTo>
                  <a:pt x="288" y="60"/>
                </a:moveTo>
                <a:cubicBezTo>
                  <a:pt x="288" y="60"/>
                  <a:pt x="289" y="61"/>
                  <a:pt x="289" y="61"/>
                </a:cubicBezTo>
                <a:cubicBezTo>
                  <a:pt x="289" y="61"/>
                  <a:pt x="289" y="62"/>
                  <a:pt x="289" y="62"/>
                </a:cubicBezTo>
                <a:cubicBezTo>
                  <a:pt x="288" y="61"/>
                  <a:pt x="288" y="60"/>
                  <a:pt x="288" y="60"/>
                </a:cubicBezTo>
                <a:close/>
                <a:moveTo>
                  <a:pt x="286" y="68"/>
                </a:moveTo>
                <a:cubicBezTo>
                  <a:pt x="286" y="69"/>
                  <a:pt x="286" y="69"/>
                  <a:pt x="287" y="70"/>
                </a:cubicBezTo>
                <a:cubicBezTo>
                  <a:pt x="287" y="70"/>
                  <a:pt x="287" y="71"/>
                  <a:pt x="287" y="71"/>
                </a:cubicBezTo>
                <a:cubicBezTo>
                  <a:pt x="286" y="71"/>
                  <a:pt x="285" y="71"/>
                  <a:pt x="285" y="71"/>
                </a:cubicBezTo>
                <a:cubicBezTo>
                  <a:pt x="285" y="70"/>
                  <a:pt x="285" y="70"/>
                  <a:pt x="285" y="70"/>
                </a:cubicBezTo>
                <a:cubicBezTo>
                  <a:pt x="285" y="69"/>
                  <a:pt x="285" y="68"/>
                  <a:pt x="285" y="68"/>
                </a:cubicBezTo>
                <a:cubicBezTo>
                  <a:pt x="285" y="68"/>
                  <a:pt x="285" y="68"/>
                  <a:pt x="286" y="68"/>
                </a:cubicBezTo>
                <a:close/>
                <a:moveTo>
                  <a:pt x="281" y="72"/>
                </a:moveTo>
                <a:cubicBezTo>
                  <a:pt x="281" y="72"/>
                  <a:pt x="281" y="72"/>
                  <a:pt x="281" y="72"/>
                </a:cubicBezTo>
                <a:cubicBezTo>
                  <a:pt x="281" y="72"/>
                  <a:pt x="281" y="72"/>
                  <a:pt x="280" y="71"/>
                </a:cubicBezTo>
                <a:cubicBezTo>
                  <a:pt x="281" y="71"/>
                  <a:pt x="281" y="71"/>
                  <a:pt x="281" y="71"/>
                </a:cubicBezTo>
                <a:cubicBezTo>
                  <a:pt x="281" y="72"/>
                  <a:pt x="281" y="72"/>
                  <a:pt x="281" y="72"/>
                </a:cubicBezTo>
                <a:close/>
                <a:moveTo>
                  <a:pt x="278" y="63"/>
                </a:moveTo>
                <a:cubicBezTo>
                  <a:pt x="278" y="61"/>
                  <a:pt x="278" y="60"/>
                  <a:pt x="278" y="59"/>
                </a:cubicBezTo>
                <a:cubicBezTo>
                  <a:pt x="278" y="59"/>
                  <a:pt x="279" y="61"/>
                  <a:pt x="281" y="62"/>
                </a:cubicBezTo>
                <a:cubicBezTo>
                  <a:pt x="280" y="62"/>
                  <a:pt x="280" y="64"/>
                  <a:pt x="279" y="66"/>
                </a:cubicBezTo>
                <a:cubicBezTo>
                  <a:pt x="279" y="65"/>
                  <a:pt x="278" y="64"/>
                  <a:pt x="278" y="63"/>
                </a:cubicBezTo>
                <a:close/>
                <a:moveTo>
                  <a:pt x="260" y="68"/>
                </a:moveTo>
                <a:cubicBezTo>
                  <a:pt x="260" y="68"/>
                  <a:pt x="260" y="68"/>
                  <a:pt x="260" y="68"/>
                </a:cubicBezTo>
                <a:cubicBezTo>
                  <a:pt x="260" y="68"/>
                  <a:pt x="260" y="67"/>
                  <a:pt x="260" y="67"/>
                </a:cubicBezTo>
                <a:cubicBezTo>
                  <a:pt x="260" y="68"/>
                  <a:pt x="260" y="68"/>
                  <a:pt x="260" y="68"/>
                </a:cubicBezTo>
                <a:close/>
                <a:moveTo>
                  <a:pt x="256" y="62"/>
                </a:moveTo>
                <a:cubicBezTo>
                  <a:pt x="256" y="60"/>
                  <a:pt x="256" y="59"/>
                  <a:pt x="255" y="58"/>
                </a:cubicBezTo>
                <a:cubicBezTo>
                  <a:pt x="256" y="59"/>
                  <a:pt x="256" y="61"/>
                  <a:pt x="256" y="62"/>
                </a:cubicBezTo>
                <a:close/>
                <a:moveTo>
                  <a:pt x="245" y="94"/>
                </a:moveTo>
                <a:cubicBezTo>
                  <a:pt x="245" y="93"/>
                  <a:pt x="245" y="92"/>
                  <a:pt x="245" y="91"/>
                </a:cubicBezTo>
                <a:cubicBezTo>
                  <a:pt x="245" y="92"/>
                  <a:pt x="245" y="92"/>
                  <a:pt x="245" y="92"/>
                </a:cubicBezTo>
                <a:cubicBezTo>
                  <a:pt x="245" y="93"/>
                  <a:pt x="245" y="94"/>
                  <a:pt x="245" y="94"/>
                </a:cubicBezTo>
                <a:close/>
                <a:moveTo>
                  <a:pt x="208" y="88"/>
                </a:moveTo>
                <a:cubicBezTo>
                  <a:pt x="209" y="89"/>
                  <a:pt x="209" y="89"/>
                  <a:pt x="210" y="90"/>
                </a:cubicBezTo>
                <a:cubicBezTo>
                  <a:pt x="210" y="90"/>
                  <a:pt x="209" y="90"/>
                  <a:pt x="209" y="91"/>
                </a:cubicBezTo>
                <a:cubicBezTo>
                  <a:pt x="209" y="90"/>
                  <a:pt x="209" y="90"/>
                  <a:pt x="208" y="89"/>
                </a:cubicBezTo>
                <a:cubicBezTo>
                  <a:pt x="208" y="89"/>
                  <a:pt x="208" y="88"/>
                  <a:pt x="208" y="88"/>
                </a:cubicBezTo>
                <a:close/>
                <a:moveTo>
                  <a:pt x="212" y="91"/>
                </a:moveTo>
                <a:cubicBezTo>
                  <a:pt x="212" y="92"/>
                  <a:pt x="212" y="92"/>
                  <a:pt x="212" y="92"/>
                </a:cubicBezTo>
                <a:cubicBezTo>
                  <a:pt x="212" y="92"/>
                  <a:pt x="212" y="93"/>
                  <a:pt x="213" y="93"/>
                </a:cubicBezTo>
                <a:cubicBezTo>
                  <a:pt x="212" y="93"/>
                  <a:pt x="212" y="93"/>
                  <a:pt x="212" y="93"/>
                </a:cubicBezTo>
                <a:cubicBezTo>
                  <a:pt x="212" y="93"/>
                  <a:pt x="212" y="93"/>
                  <a:pt x="211" y="93"/>
                </a:cubicBezTo>
                <a:cubicBezTo>
                  <a:pt x="211" y="92"/>
                  <a:pt x="212" y="92"/>
                  <a:pt x="212" y="91"/>
                </a:cubicBezTo>
                <a:close/>
                <a:moveTo>
                  <a:pt x="229" y="82"/>
                </a:moveTo>
                <a:cubicBezTo>
                  <a:pt x="229" y="82"/>
                  <a:pt x="229" y="81"/>
                  <a:pt x="229" y="80"/>
                </a:cubicBezTo>
                <a:cubicBezTo>
                  <a:pt x="229" y="81"/>
                  <a:pt x="229" y="82"/>
                  <a:pt x="229" y="84"/>
                </a:cubicBezTo>
                <a:cubicBezTo>
                  <a:pt x="229" y="83"/>
                  <a:pt x="229" y="83"/>
                  <a:pt x="229" y="82"/>
                </a:cubicBezTo>
                <a:close/>
                <a:moveTo>
                  <a:pt x="199" y="98"/>
                </a:moveTo>
                <a:cubicBezTo>
                  <a:pt x="199" y="98"/>
                  <a:pt x="199" y="98"/>
                  <a:pt x="199" y="98"/>
                </a:cubicBezTo>
                <a:cubicBezTo>
                  <a:pt x="199" y="98"/>
                  <a:pt x="199" y="98"/>
                  <a:pt x="199" y="97"/>
                </a:cubicBezTo>
                <a:cubicBezTo>
                  <a:pt x="199" y="97"/>
                  <a:pt x="199" y="97"/>
                  <a:pt x="199" y="96"/>
                </a:cubicBezTo>
                <a:cubicBezTo>
                  <a:pt x="199" y="96"/>
                  <a:pt x="199" y="96"/>
                  <a:pt x="199" y="96"/>
                </a:cubicBezTo>
                <a:cubicBezTo>
                  <a:pt x="199" y="97"/>
                  <a:pt x="199" y="98"/>
                  <a:pt x="199" y="98"/>
                </a:cubicBezTo>
                <a:close/>
                <a:moveTo>
                  <a:pt x="229" y="92"/>
                </a:moveTo>
                <a:cubicBezTo>
                  <a:pt x="229" y="92"/>
                  <a:pt x="229" y="93"/>
                  <a:pt x="230" y="93"/>
                </a:cubicBezTo>
                <a:cubicBezTo>
                  <a:pt x="229" y="93"/>
                  <a:pt x="229" y="93"/>
                  <a:pt x="229" y="93"/>
                </a:cubicBezTo>
                <a:cubicBezTo>
                  <a:pt x="229" y="93"/>
                  <a:pt x="229" y="92"/>
                  <a:pt x="229" y="92"/>
                </a:cubicBezTo>
                <a:close/>
                <a:moveTo>
                  <a:pt x="235" y="91"/>
                </a:moveTo>
                <a:cubicBezTo>
                  <a:pt x="235" y="90"/>
                  <a:pt x="234" y="89"/>
                  <a:pt x="234" y="89"/>
                </a:cubicBezTo>
                <a:cubicBezTo>
                  <a:pt x="234" y="88"/>
                  <a:pt x="233" y="88"/>
                  <a:pt x="233" y="87"/>
                </a:cubicBezTo>
                <a:cubicBezTo>
                  <a:pt x="233" y="86"/>
                  <a:pt x="233" y="85"/>
                  <a:pt x="233" y="83"/>
                </a:cubicBezTo>
                <a:cubicBezTo>
                  <a:pt x="233" y="84"/>
                  <a:pt x="234" y="85"/>
                  <a:pt x="235" y="86"/>
                </a:cubicBezTo>
                <a:cubicBezTo>
                  <a:pt x="235" y="88"/>
                  <a:pt x="235" y="89"/>
                  <a:pt x="235" y="91"/>
                </a:cubicBezTo>
                <a:close/>
                <a:moveTo>
                  <a:pt x="215" y="89"/>
                </a:moveTo>
                <a:cubicBezTo>
                  <a:pt x="215" y="88"/>
                  <a:pt x="215" y="88"/>
                  <a:pt x="215" y="88"/>
                </a:cubicBezTo>
                <a:cubicBezTo>
                  <a:pt x="215" y="88"/>
                  <a:pt x="215" y="88"/>
                  <a:pt x="215" y="88"/>
                </a:cubicBezTo>
                <a:cubicBezTo>
                  <a:pt x="215" y="88"/>
                  <a:pt x="215" y="88"/>
                  <a:pt x="215" y="88"/>
                </a:cubicBezTo>
                <a:cubicBezTo>
                  <a:pt x="215" y="88"/>
                  <a:pt x="215" y="88"/>
                  <a:pt x="215" y="89"/>
                </a:cubicBezTo>
                <a:close/>
                <a:moveTo>
                  <a:pt x="211" y="88"/>
                </a:moveTo>
                <a:cubicBezTo>
                  <a:pt x="210" y="88"/>
                  <a:pt x="209" y="87"/>
                  <a:pt x="209" y="87"/>
                </a:cubicBezTo>
                <a:cubicBezTo>
                  <a:pt x="209" y="87"/>
                  <a:pt x="209" y="87"/>
                  <a:pt x="209" y="87"/>
                </a:cubicBezTo>
                <a:cubicBezTo>
                  <a:pt x="209" y="87"/>
                  <a:pt x="209" y="87"/>
                  <a:pt x="209" y="87"/>
                </a:cubicBezTo>
                <a:cubicBezTo>
                  <a:pt x="209" y="87"/>
                  <a:pt x="210" y="88"/>
                  <a:pt x="211" y="88"/>
                </a:cubicBezTo>
                <a:close/>
                <a:moveTo>
                  <a:pt x="204" y="93"/>
                </a:moveTo>
                <a:cubicBezTo>
                  <a:pt x="204" y="94"/>
                  <a:pt x="203" y="95"/>
                  <a:pt x="203" y="96"/>
                </a:cubicBezTo>
                <a:cubicBezTo>
                  <a:pt x="203" y="96"/>
                  <a:pt x="203" y="96"/>
                  <a:pt x="203" y="96"/>
                </a:cubicBezTo>
                <a:cubicBezTo>
                  <a:pt x="203" y="95"/>
                  <a:pt x="203" y="94"/>
                  <a:pt x="203" y="92"/>
                </a:cubicBezTo>
                <a:cubicBezTo>
                  <a:pt x="204" y="93"/>
                  <a:pt x="204" y="93"/>
                  <a:pt x="204" y="93"/>
                </a:cubicBezTo>
                <a:close/>
                <a:moveTo>
                  <a:pt x="201" y="91"/>
                </a:moveTo>
                <a:cubicBezTo>
                  <a:pt x="201" y="91"/>
                  <a:pt x="201" y="91"/>
                  <a:pt x="201" y="91"/>
                </a:cubicBezTo>
                <a:cubicBezTo>
                  <a:pt x="201" y="91"/>
                  <a:pt x="201" y="91"/>
                  <a:pt x="201" y="91"/>
                </a:cubicBezTo>
                <a:cubicBezTo>
                  <a:pt x="201" y="91"/>
                  <a:pt x="201" y="91"/>
                  <a:pt x="201" y="91"/>
                </a:cubicBezTo>
                <a:close/>
                <a:moveTo>
                  <a:pt x="196" y="91"/>
                </a:moveTo>
                <a:cubicBezTo>
                  <a:pt x="196" y="90"/>
                  <a:pt x="196" y="90"/>
                  <a:pt x="195" y="89"/>
                </a:cubicBezTo>
                <a:cubicBezTo>
                  <a:pt x="195" y="89"/>
                  <a:pt x="195" y="88"/>
                  <a:pt x="195" y="88"/>
                </a:cubicBezTo>
                <a:cubicBezTo>
                  <a:pt x="195" y="88"/>
                  <a:pt x="196" y="88"/>
                  <a:pt x="196" y="88"/>
                </a:cubicBezTo>
                <a:cubicBezTo>
                  <a:pt x="196" y="88"/>
                  <a:pt x="196" y="88"/>
                  <a:pt x="197" y="89"/>
                </a:cubicBezTo>
                <a:cubicBezTo>
                  <a:pt x="196" y="89"/>
                  <a:pt x="196" y="90"/>
                  <a:pt x="196" y="91"/>
                </a:cubicBezTo>
                <a:close/>
                <a:moveTo>
                  <a:pt x="185" y="95"/>
                </a:moveTo>
                <a:cubicBezTo>
                  <a:pt x="185" y="94"/>
                  <a:pt x="184" y="93"/>
                  <a:pt x="183" y="93"/>
                </a:cubicBezTo>
                <a:cubicBezTo>
                  <a:pt x="184" y="92"/>
                  <a:pt x="184" y="91"/>
                  <a:pt x="185" y="91"/>
                </a:cubicBezTo>
                <a:cubicBezTo>
                  <a:pt x="185" y="91"/>
                  <a:pt x="185" y="92"/>
                  <a:pt x="185" y="92"/>
                </a:cubicBezTo>
                <a:cubicBezTo>
                  <a:pt x="185" y="93"/>
                  <a:pt x="185" y="94"/>
                  <a:pt x="185" y="95"/>
                </a:cubicBezTo>
                <a:close/>
                <a:moveTo>
                  <a:pt x="154" y="102"/>
                </a:moveTo>
                <a:cubicBezTo>
                  <a:pt x="155" y="103"/>
                  <a:pt x="155" y="103"/>
                  <a:pt x="155" y="103"/>
                </a:cubicBezTo>
                <a:cubicBezTo>
                  <a:pt x="155" y="104"/>
                  <a:pt x="155" y="104"/>
                  <a:pt x="155" y="105"/>
                </a:cubicBezTo>
                <a:cubicBezTo>
                  <a:pt x="154" y="105"/>
                  <a:pt x="154" y="105"/>
                  <a:pt x="154" y="105"/>
                </a:cubicBezTo>
                <a:cubicBezTo>
                  <a:pt x="154" y="104"/>
                  <a:pt x="154" y="103"/>
                  <a:pt x="154" y="102"/>
                </a:cubicBezTo>
                <a:close/>
                <a:moveTo>
                  <a:pt x="167" y="105"/>
                </a:moveTo>
                <a:cubicBezTo>
                  <a:pt x="167" y="105"/>
                  <a:pt x="167" y="105"/>
                  <a:pt x="167" y="105"/>
                </a:cubicBezTo>
                <a:cubicBezTo>
                  <a:pt x="167" y="105"/>
                  <a:pt x="167" y="105"/>
                  <a:pt x="167" y="106"/>
                </a:cubicBezTo>
                <a:cubicBezTo>
                  <a:pt x="168" y="106"/>
                  <a:pt x="168" y="106"/>
                  <a:pt x="168" y="106"/>
                </a:cubicBezTo>
                <a:cubicBezTo>
                  <a:pt x="168" y="107"/>
                  <a:pt x="168" y="107"/>
                  <a:pt x="168" y="107"/>
                </a:cubicBezTo>
                <a:cubicBezTo>
                  <a:pt x="167" y="106"/>
                  <a:pt x="167" y="105"/>
                  <a:pt x="167" y="105"/>
                </a:cubicBezTo>
                <a:close/>
                <a:moveTo>
                  <a:pt x="154" y="108"/>
                </a:moveTo>
                <a:cubicBezTo>
                  <a:pt x="154" y="108"/>
                  <a:pt x="154" y="108"/>
                  <a:pt x="153" y="109"/>
                </a:cubicBezTo>
                <a:cubicBezTo>
                  <a:pt x="153" y="109"/>
                  <a:pt x="153" y="109"/>
                  <a:pt x="153" y="109"/>
                </a:cubicBezTo>
                <a:cubicBezTo>
                  <a:pt x="153" y="108"/>
                  <a:pt x="153" y="108"/>
                  <a:pt x="153" y="107"/>
                </a:cubicBezTo>
                <a:cubicBezTo>
                  <a:pt x="153" y="107"/>
                  <a:pt x="153" y="107"/>
                  <a:pt x="153" y="107"/>
                </a:cubicBezTo>
                <a:cubicBezTo>
                  <a:pt x="153" y="107"/>
                  <a:pt x="154" y="108"/>
                  <a:pt x="154" y="108"/>
                </a:cubicBezTo>
                <a:close/>
                <a:moveTo>
                  <a:pt x="162" y="101"/>
                </a:moveTo>
                <a:cubicBezTo>
                  <a:pt x="162" y="101"/>
                  <a:pt x="162" y="101"/>
                  <a:pt x="162" y="101"/>
                </a:cubicBezTo>
                <a:cubicBezTo>
                  <a:pt x="162" y="101"/>
                  <a:pt x="162" y="101"/>
                  <a:pt x="162" y="101"/>
                </a:cubicBezTo>
                <a:cubicBezTo>
                  <a:pt x="162" y="101"/>
                  <a:pt x="162" y="101"/>
                  <a:pt x="162" y="101"/>
                </a:cubicBezTo>
                <a:close/>
                <a:moveTo>
                  <a:pt x="163" y="107"/>
                </a:moveTo>
                <a:cubicBezTo>
                  <a:pt x="162" y="106"/>
                  <a:pt x="161" y="105"/>
                  <a:pt x="160" y="104"/>
                </a:cubicBezTo>
                <a:cubicBezTo>
                  <a:pt x="161" y="104"/>
                  <a:pt x="161" y="104"/>
                  <a:pt x="161" y="104"/>
                </a:cubicBezTo>
                <a:cubicBezTo>
                  <a:pt x="161" y="105"/>
                  <a:pt x="162" y="106"/>
                  <a:pt x="163" y="107"/>
                </a:cubicBezTo>
                <a:close/>
                <a:moveTo>
                  <a:pt x="134" y="107"/>
                </a:moveTo>
                <a:cubicBezTo>
                  <a:pt x="134" y="108"/>
                  <a:pt x="134" y="108"/>
                  <a:pt x="134" y="109"/>
                </a:cubicBezTo>
                <a:cubicBezTo>
                  <a:pt x="133" y="108"/>
                  <a:pt x="133" y="107"/>
                  <a:pt x="132" y="106"/>
                </a:cubicBezTo>
                <a:cubicBezTo>
                  <a:pt x="133" y="106"/>
                  <a:pt x="133" y="107"/>
                  <a:pt x="134" y="107"/>
                </a:cubicBezTo>
                <a:close/>
                <a:moveTo>
                  <a:pt x="138" y="116"/>
                </a:moveTo>
                <a:cubicBezTo>
                  <a:pt x="138" y="116"/>
                  <a:pt x="138" y="117"/>
                  <a:pt x="139" y="117"/>
                </a:cubicBezTo>
                <a:cubicBezTo>
                  <a:pt x="139" y="117"/>
                  <a:pt x="138" y="117"/>
                  <a:pt x="138" y="117"/>
                </a:cubicBezTo>
                <a:cubicBezTo>
                  <a:pt x="138" y="117"/>
                  <a:pt x="138" y="116"/>
                  <a:pt x="138" y="116"/>
                </a:cubicBezTo>
                <a:close/>
                <a:moveTo>
                  <a:pt x="166" y="97"/>
                </a:moveTo>
                <a:cubicBezTo>
                  <a:pt x="166" y="97"/>
                  <a:pt x="166" y="98"/>
                  <a:pt x="167" y="99"/>
                </a:cubicBezTo>
                <a:cubicBezTo>
                  <a:pt x="166" y="98"/>
                  <a:pt x="165" y="97"/>
                  <a:pt x="165" y="97"/>
                </a:cubicBezTo>
                <a:cubicBezTo>
                  <a:pt x="165" y="97"/>
                  <a:pt x="165" y="96"/>
                  <a:pt x="165" y="96"/>
                </a:cubicBezTo>
                <a:cubicBezTo>
                  <a:pt x="165" y="96"/>
                  <a:pt x="166" y="96"/>
                  <a:pt x="166" y="96"/>
                </a:cubicBezTo>
                <a:cubicBezTo>
                  <a:pt x="166" y="96"/>
                  <a:pt x="166" y="96"/>
                  <a:pt x="166" y="97"/>
                </a:cubicBezTo>
                <a:close/>
                <a:moveTo>
                  <a:pt x="160" y="100"/>
                </a:moveTo>
                <a:cubicBezTo>
                  <a:pt x="159" y="99"/>
                  <a:pt x="159" y="99"/>
                  <a:pt x="158" y="99"/>
                </a:cubicBezTo>
                <a:cubicBezTo>
                  <a:pt x="158" y="98"/>
                  <a:pt x="159" y="96"/>
                  <a:pt x="159" y="95"/>
                </a:cubicBezTo>
                <a:cubicBezTo>
                  <a:pt x="160" y="96"/>
                  <a:pt x="160" y="97"/>
                  <a:pt x="161" y="98"/>
                </a:cubicBezTo>
                <a:cubicBezTo>
                  <a:pt x="161" y="98"/>
                  <a:pt x="160" y="99"/>
                  <a:pt x="160" y="100"/>
                </a:cubicBezTo>
                <a:close/>
                <a:moveTo>
                  <a:pt x="154" y="102"/>
                </a:moveTo>
                <a:cubicBezTo>
                  <a:pt x="153" y="102"/>
                  <a:pt x="153" y="103"/>
                  <a:pt x="152" y="104"/>
                </a:cubicBezTo>
                <a:cubicBezTo>
                  <a:pt x="153" y="103"/>
                  <a:pt x="153" y="102"/>
                  <a:pt x="153" y="101"/>
                </a:cubicBezTo>
                <a:cubicBezTo>
                  <a:pt x="153" y="101"/>
                  <a:pt x="154" y="101"/>
                  <a:pt x="154" y="102"/>
                </a:cubicBezTo>
                <a:close/>
                <a:moveTo>
                  <a:pt x="149" y="106"/>
                </a:moveTo>
                <a:cubicBezTo>
                  <a:pt x="148" y="106"/>
                  <a:pt x="148" y="106"/>
                  <a:pt x="148" y="105"/>
                </a:cubicBezTo>
                <a:cubicBezTo>
                  <a:pt x="148" y="105"/>
                  <a:pt x="149" y="105"/>
                  <a:pt x="149" y="105"/>
                </a:cubicBezTo>
                <a:cubicBezTo>
                  <a:pt x="149" y="106"/>
                  <a:pt x="149" y="106"/>
                  <a:pt x="149" y="106"/>
                </a:cubicBezTo>
                <a:close/>
                <a:moveTo>
                  <a:pt x="124" y="124"/>
                </a:moveTo>
                <a:cubicBezTo>
                  <a:pt x="124" y="124"/>
                  <a:pt x="124" y="123"/>
                  <a:pt x="124" y="123"/>
                </a:cubicBezTo>
                <a:cubicBezTo>
                  <a:pt x="125" y="124"/>
                  <a:pt x="125" y="125"/>
                  <a:pt x="125" y="126"/>
                </a:cubicBezTo>
                <a:cubicBezTo>
                  <a:pt x="125" y="125"/>
                  <a:pt x="125" y="125"/>
                  <a:pt x="124" y="124"/>
                </a:cubicBezTo>
                <a:close/>
                <a:moveTo>
                  <a:pt x="81" y="128"/>
                </a:moveTo>
                <a:cubicBezTo>
                  <a:pt x="81" y="128"/>
                  <a:pt x="81" y="129"/>
                  <a:pt x="81" y="130"/>
                </a:cubicBezTo>
                <a:cubicBezTo>
                  <a:pt x="81" y="129"/>
                  <a:pt x="80" y="129"/>
                  <a:pt x="80" y="129"/>
                </a:cubicBezTo>
                <a:cubicBezTo>
                  <a:pt x="80" y="128"/>
                  <a:pt x="80" y="128"/>
                  <a:pt x="80" y="127"/>
                </a:cubicBezTo>
                <a:cubicBezTo>
                  <a:pt x="81" y="127"/>
                  <a:pt x="81" y="128"/>
                  <a:pt x="81" y="128"/>
                </a:cubicBezTo>
                <a:close/>
                <a:moveTo>
                  <a:pt x="73" y="128"/>
                </a:moveTo>
                <a:cubicBezTo>
                  <a:pt x="73" y="129"/>
                  <a:pt x="73" y="130"/>
                  <a:pt x="73" y="131"/>
                </a:cubicBezTo>
                <a:cubicBezTo>
                  <a:pt x="73" y="129"/>
                  <a:pt x="73" y="128"/>
                  <a:pt x="73" y="126"/>
                </a:cubicBezTo>
                <a:cubicBezTo>
                  <a:pt x="73" y="127"/>
                  <a:pt x="73" y="127"/>
                  <a:pt x="73" y="128"/>
                </a:cubicBezTo>
                <a:close/>
                <a:moveTo>
                  <a:pt x="110" y="119"/>
                </a:moveTo>
                <a:cubicBezTo>
                  <a:pt x="111" y="119"/>
                  <a:pt x="111" y="120"/>
                  <a:pt x="111" y="120"/>
                </a:cubicBezTo>
                <a:cubicBezTo>
                  <a:pt x="112" y="122"/>
                  <a:pt x="113" y="123"/>
                  <a:pt x="113" y="125"/>
                </a:cubicBezTo>
                <a:cubicBezTo>
                  <a:pt x="113" y="125"/>
                  <a:pt x="113" y="124"/>
                  <a:pt x="112" y="124"/>
                </a:cubicBezTo>
                <a:cubicBezTo>
                  <a:pt x="112" y="122"/>
                  <a:pt x="111" y="121"/>
                  <a:pt x="110" y="119"/>
                </a:cubicBezTo>
                <a:close/>
                <a:moveTo>
                  <a:pt x="100" y="111"/>
                </a:moveTo>
                <a:cubicBezTo>
                  <a:pt x="99" y="110"/>
                  <a:pt x="99" y="110"/>
                  <a:pt x="99" y="110"/>
                </a:cubicBezTo>
                <a:cubicBezTo>
                  <a:pt x="99" y="110"/>
                  <a:pt x="99" y="110"/>
                  <a:pt x="99" y="110"/>
                </a:cubicBezTo>
                <a:cubicBezTo>
                  <a:pt x="100" y="110"/>
                  <a:pt x="100" y="111"/>
                  <a:pt x="100" y="111"/>
                </a:cubicBezTo>
                <a:close/>
                <a:moveTo>
                  <a:pt x="95" y="119"/>
                </a:moveTo>
                <a:cubicBezTo>
                  <a:pt x="96" y="121"/>
                  <a:pt x="96" y="122"/>
                  <a:pt x="97" y="124"/>
                </a:cubicBezTo>
                <a:cubicBezTo>
                  <a:pt x="96" y="124"/>
                  <a:pt x="96" y="124"/>
                  <a:pt x="96" y="125"/>
                </a:cubicBezTo>
                <a:cubicBezTo>
                  <a:pt x="96" y="124"/>
                  <a:pt x="95" y="123"/>
                  <a:pt x="95" y="122"/>
                </a:cubicBezTo>
                <a:cubicBezTo>
                  <a:pt x="95" y="122"/>
                  <a:pt x="95" y="121"/>
                  <a:pt x="95" y="121"/>
                </a:cubicBezTo>
                <a:cubicBezTo>
                  <a:pt x="95" y="121"/>
                  <a:pt x="95" y="120"/>
                  <a:pt x="95" y="119"/>
                </a:cubicBezTo>
                <a:close/>
                <a:moveTo>
                  <a:pt x="84" y="124"/>
                </a:moveTo>
                <a:cubicBezTo>
                  <a:pt x="83" y="124"/>
                  <a:pt x="83" y="124"/>
                  <a:pt x="83" y="124"/>
                </a:cubicBezTo>
                <a:cubicBezTo>
                  <a:pt x="83" y="124"/>
                  <a:pt x="83" y="124"/>
                  <a:pt x="83" y="124"/>
                </a:cubicBezTo>
                <a:cubicBezTo>
                  <a:pt x="83" y="124"/>
                  <a:pt x="83" y="123"/>
                  <a:pt x="83" y="123"/>
                </a:cubicBezTo>
                <a:cubicBezTo>
                  <a:pt x="83" y="124"/>
                  <a:pt x="83" y="124"/>
                  <a:pt x="84" y="124"/>
                </a:cubicBezTo>
                <a:close/>
                <a:moveTo>
                  <a:pt x="79" y="124"/>
                </a:moveTo>
                <a:cubicBezTo>
                  <a:pt x="79" y="124"/>
                  <a:pt x="79" y="125"/>
                  <a:pt x="79" y="125"/>
                </a:cubicBezTo>
                <a:cubicBezTo>
                  <a:pt x="79" y="125"/>
                  <a:pt x="78" y="126"/>
                  <a:pt x="78" y="126"/>
                </a:cubicBezTo>
                <a:cubicBezTo>
                  <a:pt x="78" y="126"/>
                  <a:pt x="77" y="126"/>
                  <a:pt x="77" y="125"/>
                </a:cubicBezTo>
                <a:cubicBezTo>
                  <a:pt x="77" y="124"/>
                  <a:pt x="77" y="124"/>
                  <a:pt x="77" y="123"/>
                </a:cubicBezTo>
                <a:cubicBezTo>
                  <a:pt x="77" y="123"/>
                  <a:pt x="77" y="123"/>
                  <a:pt x="77" y="123"/>
                </a:cubicBezTo>
                <a:cubicBezTo>
                  <a:pt x="78" y="123"/>
                  <a:pt x="78" y="124"/>
                  <a:pt x="79" y="124"/>
                </a:cubicBezTo>
                <a:close/>
                <a:moveTo>
                  <a:pt x="73" y="123"/>
                </a:moveTo>
                <a:cubicBezTo>
                  <a:pt x="72" y="124"/>
                  <a:pt x="72" y="124"/>
                  <a:pt x="72" y="125"/>
                </a:cubicBezTo>
                <a:cubicBezTo>
                  <a:pt x="71" y="125"/>
                  <a:pt x="71" y="126"/>
                  <a:pt x="71" y="127"/>
                </a:cubicBezTo>
                <a:cubicBezTo>
                  <a:pt x="71" y="126"/>
                  <a:pt x="70" y="125"/>
                  <a:pt x="70" y="124"/>
                </a:cubicBezTo>
                <a:cubicBezTo>
                  <a:pt x="70" y="122"/>
                  <a:pt x="70" y="121"/>
                  <a:pt x="70" y="120"/>
                </a:cubicBezTo>
                <a:cubicBezTo>
                  <a:pt x="71" y="121"/>
                  <a:pt x="72" y="122"/>
                  <a:pt x="72" y="123"/>
                </a:cubicBezTo>
                <a:cubicBezTo>
                  <a:pt x="72" y="123"/>
                  <a:pt x="72" y="123"/>
                  <a:pt x="73" y="123"/>
                </a:cubicBezTo>
                <a:close/>
                <a:moveTo>
                  <a:pt x="56" y="128"/>
                </a:moveTo>
                <a:cubicBezTo>
                  <a:pt x="56" y="130"/>
                  <a:pt x="57" y="131"/>
                  <a:pt x="57" y="132"/>
                </a:cubicBezTo>
                <a:cubicBezTo>
                  <a:pt x="57" y="133"/>
                  <a:pt x="57" y="134"/>
                  <a:pt x="57" y="135"/>
                </a:cubicBezTo>
                <a:cubicBezTo>
                  <a:pt x="56" y="135"/>
                  <a:pt x="57" y="135"/>
                  <a:pt x="56" y="135"/>
                </a:cubicBezTo>
                <a:cubicBezTo>
                  <a:pt x="55" y="136"/>
                  <a:pt x="55" y="139"/>
                  <a:pt x="54" y="142"/>
                </a:cubicBezTo>
                <a:cubicBezTo>
                  <a:pt x="54" y="140"/>
                  <a:pt x="54" y="139"/>
                  <a:pt x="54" y="137"/>
                </a:cubicBezTo>
                <a:cubicBezTo>
                  <a:pt x="53" y="136"/>
                  <a:pt x="54" y="135"/>
                  <a:pt x="54" y="134"/>
                </a:cubicBezTo>
                <a:cubicBezTo>
                  <a:pt x="54" y="133"/>
                  <a:pt x="54" y="133"/>
                  <a:pt x="54" y="133"/>
                </a:cubicBezTo>
                <a:cubicBezTo>
                  <a:pt x="54" y="132"/>
                  <a:pt x="54" y="132"/>
                  <a:pt x="54" y="132"/>
                </a:cubicBezTo>
                <a:cubicBezTo>
                  <a:pt x="54" y="130"/>
                  <a:pt x="55" y="128"/>
                  <a:pt x="56" y="127"/>
                </a:cubicBezTo>
                <a:cubicBezTo>
                  <a:pt x="56" y="127"/>
                  <a:pt x="56" y="128"/>
                  <a:pt x="56" y="128"/>
                </a:cubicBezTo>
                <a:close/>
                <a:moveTo>
                  <a:pt x="44" y="149"/>
                </a:moveTo>
                <a:cubicBezTo>
                  <a:pt x="44" y="148"/>
                  <a:pt x="44" y="147"/>
                  <a:pt x="44" y="147"/>
                </a:cubicBezTo>
                <a:cubicBezTo>
                  <a:pt x="44" y="147"/>
                  <a:pt x="44" y="147"/>
                  <a:pt x="44" y="147"/>
                </a:cubicBezTo>
                <a:cubicBezTo>
                  <a:pt x="44" y="148"/>
                  <a:pt x="44" y="149"/>
                  <a:pt x="44" y="149"/>
                </a:cubicBezTo>
                <a:close/>
                <a:moveTo>
                  <a:pt x="69" y="143"/>
                </a:moveTo>
                <a:cubicBezTo>
                  <a:pt x="69" y="144"/>
                  <a:pt x="69" y="144"/>
                  <a:pt x="70" y="144"/>
                </a:cubicBezTo>
                <a:cubicBezTo>
                  <a:pt x="70" y="144"/>
                  <a:pt x="70" y="144"/>
                  <a:pt x="70" y="145"/>
                </a:cubicBezTo>
                <a:cubicBezTo>
                  <a:pt x="69" y="144"/>
                  <a:pt x="69" y="144"/>
                  <a:pt x="69" y="143"/>
                </a:cubicBezTo>
                <a:close/>
                <a:moveTo>
                  <a:pt x="131" y="117"/>
                </a:moveTo>
                <a:cubicBezTo>
                  <a:pt x="131" y="117"/>
                  <a:pt x="131" y="116"/>
                  <a:pt x="130" y="116"/>
                </a:cubicBezTo>
                <a:cubicBezTo>
                  <a:pt x="130" y="114"/>
                  <a:pt x="130" y="112"/>
                  <a:pt x="131" y="110"/>
                </a:cubicBezTo>
                <a:cubicBezTo>
                  <a:pt x="131" y="112"/>
                  <a:pt x="132" y="113"/>
                  <a:pt x="132" y="114"/>
                </a:cubicBezTo>
                <a:cubicBezTo>
                  <a:pt x="132" y="115"/>
                  <a:pt x="132" y="115"/>
                  <a:pt x="133" y="115"/>
                </a:cubicBezTo>
                <a:cubicBezTo>
                  <a:pt x="132" y="116"/>
                  <a:pt x="132" y="117"/>
                  <a:pt x="132" y="118"/>
                </a:cubicBezTo>
                <a:cubicBezTo>
                  <a:pt x="132" y="119"/>
                  <a:pt x="132" y="119"/>
                  <a:pt x="132" y="120"/>
                </a:cubicBezTo>
                <a:cubicBezTo>
                  <a:pt x="132" y="119"/>
                  <a:pt x="131" y="118"/>
                  <a:pt x="131" y="117"/>
                </a:cubicBezTo>
                <a:close/>
                <a:moveTo>
                  <a:pt x="183" y="104"/>
                </a:moveTo>
                <a:cubicBezTo>
                  <a:pt x="182" y="103"/>
                  <a:pt x="182" y="103"/>
                  <a:pt x="181" y="102"/>
                </a:cubicBezTo>
                <a:cubicBezTo>
                  <a:pt x="181" y="102"/>
                  <a:pt x="181" y="101"/>
                  <a:pt x="181" y="101"/>
                </a:cubicBezTo>
                <a:cubicBezTo>
                  <a:pt x="181" y="99"/>
                  <a:pt x="181" y="98"/>
                  <a:pt x="181" y="97"/>
                </a:cubicBezTo>
                <a:cubicBezTo>
                  <a:pt x="181" y="96"/>
                  <a:pt x="181" y="96"/>
                  <a:pt x="182" y="96"/>
                </a:cubicBezTo>
                <a:cubicBezTo>
                  <a:pt x="182" y="96"/>
                  <a:pt x="182" y="96"/>
                  <a:pt x="182" y="96"/>
                </a:cubicBezTo>
                <a:cubicBezTo>
                  <a:pt x="183" y="98"/>
                  <a:pt x="183" y="99"/>
                  <a:pt x="184" y="100"/>
                </a:cubicBezTo>
                <a:cubicBezTo>
                  <a:pt x="184" y="100"/>
                  <a:pt x="185" y="101"/>
                  <a:pt x="185" y="101"/>
                </a:cubicBezTo>
                <a:cubicBezTo>
                  <a:pt x="185" y="102"/>
                  <a:pt x="184" y="103"/>
                  <a:pt x="184" y="104"/>
                </a:cubicBezTo>
                <a:cubicBezTo>
                  <a:pt x="184" y="104"/>
                  <a:pt x="184" y="105"/>
                  <a:pt x="184" y="106"/>
                </a:cubicBezTo>
                <a:cubicBezTo>
                  <a:pt x="184" y="105"/>
                  <a:pt x="183" y="105"/>
                  <a:pt x="183" y="104"/>
                </a:cubicBezTo>
                <a:close/>
                <a:moveTo>
                  <a:pt x="303" y="83"/>
                </a:moveTo>
                <a:cubicBezTo>
                  <a:pt x="303" y="82"/>
                  <a:pt x="303" y="82"/>
                  <a:pt x="303" y="81"/>
                </a:cubicBezTo>
                <a:cubicBezTo>
                  <a:pt x="303" y="82"/>
                  <a:pt x="303" y="83"/>
                  <a:pt x="303" y="84"/>
                </a:cubicBezTo>
                <a:cubicBezTo>
                  <a:pt x="303" y="83"/>
                  <a:pt x="303" y="83"/>
                  <a:pt x="303" y="83"/>
                </a:cubicBezTo>
                <a:close/>
                <a:moveTo>
                  <a:pt x="328" y="63"/>
                </a:moveTo>
                <a:cubicBezTo>
                  <a:pt x="328" y="63"/>
                  <a:pt x="328" y="63"/>
                  <a:pt x="328" y="63"/>
                </a:cubicBezTo>
                <a:cubicBezTo>
                  <a:pt x="328" y="64"/>
                  <a:pt x="328" y="64"/>
                  <a:pt x="329" y="65"/>
                </a:cubicBezTo>
                <a:cubicBezTo>
                  <a:pt x="329" y="65"/>
                  <a:pt x="329" y="65"/>
                  <a:pt x="328" y="65"/>
                </a:cubicBezTo>
                <a:cubicBezTo>
                  <a:pt x="328" y="64"/>
                  <a:pt x="328" y="64"/>
                  <a:pt x="328" y="63"/>
                </a:cubicBezTo>
                <a:close/>
                <a:moveTo>
                  <a:pt x="330" y="44"/>
                </a:moveTo>
                <a:cubicBezTo>
                  <a:pt x="330" y="44"/>
                  <a:pt x="330" y="44"/>
                  <a:pt x="330" y="45"/>
                </a:cubicBezTo>
                <a:cubicBezTo>
                  <a:pt x="330" y="45"/>
                  <a:pt x="330" y="45"/>
                  <a:pt x="330" y="45"/>
                </a:cubicBezTo>
                <a:cubicBezTo>
                  <a:pt x="330" y="44"/>
                  <a:pt x="330" y="44"/>
                  <a:pt x="330" y="44"/>
                </a:cubicBezTo>
                <a:cubicBezTo>
                  <a:pt x="330" y="44"/>
                  <a:pt x="330" y="44"/>
                  <a:pt x="330" y="44"/>
                </a:cubicBezTo>
                <a:close/>
                <a:moveTo>
                  <a:pt x="440" y="36"/>
                </a:moveTo>
                <a:cubicBezTo>
                  <a:pt x="440" y="37"/>
                  <a:pt x="441" y="37"/>
                  <a:pt x="442" y="38"/>
                </a:cubicBezTo>
                <a:cubicBezTo>
                  <a:pt x="441" y="38"/>
                  <a:pt x="441" y="39"/>
                  <a:pt x="441" y="39"/>
                </a:cubicBezTo>
                <a:cubicBezTo>
                  <a:pt x="441" y="39"/>
                  <a:pt x="440" y="38"/>
                  <a:pt x="440" y="38"/>
                </a:cubicBezTo>
                <a:cubicBezTo>
                  <a:pt x="440" y="37"/>
                  <a:pt x="440" y="37"/>
                  <a:pt x="440" y="36"/>
                </a:cubicBezTo>
                <a:close/>
                <a:moveTo>
                  <a:pt x="444" y="40"/>
                </a:moveTo>
                <a:cubicBezTo>
                  <a:pt x="444" y="40"/>
                  <a:pt x="444" y="40"/>
                  <a:pt x="444" y="40"/>
                </a:cubicBezTo>
                <a:cubicBezTo>
                  <a:pt x="444" y="41"/>
                  <a:pt x="444" y="41"/>
                  <a:pt x="444" y="42"/>
                </a:cubicBezTo>
                <a:cubicBezTo>
                  <a:pt x="444" y="42"/>
                  <a:pt x="444" y="42"/>
                  <a:pt x="444" y="42"/>
                </a:cubicBezTo>
                <a:cubicBezTo>
                  <a:pt x="444" y="41"/>
                  <a:pt x="443" y="41"/>
                  <a:pt x="443" y="41"/>
                </a:cubicBezTo>
                <a:cubicBezTo>
                  <a:pt x="443" y="41"/>
                  <a:pt x="443" y="40"/>
                  <a:pt x="444" y="40"/>
                </a:cubicBezTo>
                <a:close/>
                <a:moveTo>
                  <a:pt x="431" y="46"/>
                </a:moveTo>
                <a:cubicBezTo>
                  <a:pt x="430" y="46"/>
                  <a:pt x="430" y="46"/>
                  <a:pt x="430" y="46"/>
                </a:cubicBezTo>
                <a:cubicBezTo>
                  <a:pt x="430" y="45"/>
                  <a:pt x="430" y="45"/>
                  <a:pt x="430" y="45"/>
                </a:cubicBezTo>
                <a:cubicBezTo>
                  <a:pt x="430" y="44"/>
                  <a:pt x="430" y="44"/>
                  <a:pt x="430" y="44"/>
                </a:cubicBezTo>
                <a:cubicBezTo>
                  <a:pt x="430" y="44"/>
                  <a:pt x="430" y="44"/>
                  <a:pt x="430" y="44"/>
                </a:cubicBezTo>
                <a:cubicBezTo>
                  <a:pt x="430" y="44"/>
                  <a:pt x="430" y="45"/>
                  <a:pt x="431" y="46"/>
                </a:cubicBezTo>
                <a:close/>
                <a:moveTo>
                  <a:pt x="461" y="42"/>
                </a:moveTo>
                <a:cubicBezTo>
                  <a:pt x="461" y="42"/>
                  <a:pt x="461" y="43"/>
                  <a:pt x="462" y="43"/>
                </a:cubicBezTo>
                <a:cubicBezTo>
                  <a:pt x="462" y="43"/>
                  <a:pt x="461" y="43"/>
                  <a:pt x="461" y="43"/>
                </a:cubicBezTo>
                <a:cubicBezTo>
                  <a:pt x="461" y="42"/>
                  <a:pt x="461" y="42"/>
                  <a:pt x="461" y="42"/>
                </a:cubicBezTo>
                <a:close/>
                <a:moveTo>
                  <a:pt x="461" y="32"/>
                </a:moveTo>
                <a:cubicBezTo>
                  <a:pt x="461" y="32"/>
                  <a:pt x="461" y="31"/>
                  <a:pt x="461" y="31"/>
                </a:cubicBezTo>
                <a:cubicBezTo>
                  <a:pt x="461" y="32"/>
                  <a:pt x="461" y="33"/>
                  <a:pt x="461" y="34"/>
                </a:cubicBezTo>
                <a:cubicBezTo>
                  <a:pt x="461" y="33"/>
                  <a:pt x="461" y="33"/>
                  <a:pt x="461" y="32"/>
                </a:cubicBezTo>
                <a:close/>
                <a:moveTo>
                  <a:pt x="447" y="37"/>
                </a:moveTo>
                <a:cubicBezTo>
                  <a:pt x="447" y="37"/>
                  <a:pt x="447" y="37"/>
                  <a:pt x="447" y="37"/>
                </a:cubicBezTo>
                <a:cubicBezTo>
                  <a:pt x="447" y="37"/>
                  <a:pt x="446" y="37"/>
                  <a:pt x="446" y="37"/>
                </a:cubicBezTo>
                <a:cubicBezTo>
                  <a:pt x="447" y="37"/>
                  <a:pt x="447" y="36"/>
                  <a:pt x="447" y="36"/>
                </a:cubicBezTo>
                <a:cubicBezTo>
                  <a:pt x="447" y="37"/>
                  <a:pt x="447" y="37"/>
                  <a:pt x="447" y="37"/>
                </a:cubicBezTo>
                <a:close/>
                <a:moveTo>
                  <a:pt x="442" y="37"/>
                </a:moveTo>
                <a:cubicBezTo>
                  <a:pt x="441" y="36"/>
                  <a:pt x="441" y="36"/>
                  <a:pt x="440" y="35"/>
                </a:cubicBezTo>
                <a:cubicBezTo>
                  <a:pt x="440" y="35"/>
                  <a:pt x="440" y="35"/>
                  <a:pt x="440" y="35"/>
                </a:cubicBezTo>
                <a:cubicBezTo>
                  <a:pt x="440" y="35"/>
                  <a:pt x="440" y="35"/>
                  <a:pt x="440" y="35"/>
                </a:cubicBezTo>
                <a:cubicBezTo>
                  <a:pt x="441" y="35"/>
                  <a:pt x="442" y="36"/>
                  <a:pt x="442" y="37"/>
                </a:cubicBezTo>
                <a:close/>
                <a:moveTo>
                  <a:pt x="436" y="41"/>
                </a:moveTo>
                <a:cubicBezTo>
                  <a:pt x="435" y="42"/>
                  <a:pt x="435" y="43"/>
                  <a:pt x="435" y="44"/>
                </a:cubicBezTo>
                <a:cubicBezTo>
                  <a:pt x="435" y="44"/>
                  <a:pt x="435" y="44"/>
                  <a:pt x="435" y="44"/>
                </a:cubicBezTo>
                <a:cubicBezTo>
                  <a:pt x="435" y="43"/>
                  <a:pt x="435" y="41"/>
                  <a:pt x="435" y="40"/>
                </a:cubicBezTo>
                <a:cubicBezTo>
                  <a:pt x="435" y="40"/>
                  <a:pt x="435" y="41"/>
                  <a:pt x="436" y="41"/>
                </a:cubicBezTo>
                <a:close/>
                <a:moveTo>
                  <a:pt x="433" y="39"/>
                </a:moveTo>
                <a:cubicBezTo>
                  <a:pt x="433" y="39"/>
                  <a:pt x="433" y="39"/>
                  <a:pt x="433" y="39"/>
                </a:cubicBezTo>
                <a:cubicBezTo>
                  <a:pt x="433" y="39"/>
                  <a:pt x="433" y="39"/>
                  <a:pt x="433" y="39"/>
                </a:cubicBezTo>
                <a:cubicBezTo>
                  <a:pt x="433" y="39"/>
                  <a:pt x="433" y="39"/>
                  <a:pt x="433" y="39"/>
                </a:cubicBezTo>
                <a:close/>
                <a:moveTo>
                  <a:pt x="427" y="38"/>
                </a:moveTo>
                <a:cubicBezTo>
                  <a:pt x="427" y="38"/>
                  <a:pt x="427" y="37"/>
                  <a:pt x="427" y="36"/>
                </a:cubicBezTo>
                <a:cubicBezTo>
                  <a:pt x="427" y="36"/>
                  <a:pt x="427" y="36"/>
                  <a:pt x="426" y="35"/>
                </a:cubicBezTo>
                <a:cubicBezTo>
                  <a:pt x="427" y="35"/>
                  <a:pt x="427" y="36"/>
                  <a:pt x="428" y="36"/>
                </a:cubicBezTo>
                <a:cubicBezTo>
                  <a:pt x="428" y="36"/>
                  <a:pt x="428" y="36"/>
                  <a:pt x="428" y="36"/>
                </a:cubicBezTo>
                <a:cubicBezTo>
                  <a:pt x="428" y="37"/>
                  <a:pt x="428" y="37"/>
                  <a:pt x="427" y="38"/>
                </a:cubicBezTo>
                <a:close/>
                <a:moveTo>
                  <a:pt x="417" y="41"/>
                </a:moveTo>
                <a:cubicBezTo>
                  <a:pt x="416" y="41"/>
                  <a:pt x="415" y="40"/>
                  <a:pt x="415" y="39"/>
                </a:cubicBezTo>
                <a:cubicBezTo>
                  <a:pt x="415" y="38"/>
                  <a:pt x="416" y="38"/>
                  <a:pt x="416" y="37"/>
                </a:cubicBezTo>
                <a:cubicBezTo>
                  <a:pt x="416" y="38"/>
                  <a:pt x="416" y="38"/>
                  <a:pt x="416" y="39"/>
                </a:cubicBezTo>
                <a:cubicBezTo>
                  <a:pt x="416" y="40"/>
                  <a:pt x="416" y="40"/>
                  <a:pt x="417" y="41"/>
                </a:cubicBezTo>
                <a:close/>
                <a:moveTo>
                  <a:pt x="385" y="47"/>
                </a:moveTo>
                <a:cubicBezTo>
                  <a:pt x="385" y="47"/>
                  <a:pt x="386" y="48"/>
                  <a:pt x="386" y="48"/>
                </a:cubicBezTo>
                <a:cubicBezTo>
                  <a:pt x="386" y="48"/>
                  <a:pt x="386" y="49"/>
                  <a:pt x="386" y="50"/>
                </a:cubicBezTo>
                <a:cubicBezTo>
                  <a:pt x="385" y="49"/>
                  <a:pt x="385" y="49"/>
                  <a:pt x="384" y="49"/>
                </a:cubicBezTo>
                <a:cubicBezTo>
                  <a:pt x="385" y="48"/>
                  <a:pt x="385" y="47"/>
                  <a:pt x="385" y="47"/>
                </a:cubicBezTo>
                <a:close/>
                <a:moveTo>
                  <a:pt x="398" y="50"/>
                </a:moveTo>
                <a:cubicBezTo>
                  <a:pt x="398" y="50"/>
                  <a:pt x="398" y="50"/>
                  <a:pt x="398" y="50"/>
                </a:cubicBezTo>
                <a:cubicBezTo>
                  <a:pt x="398" y="50"/>
                  <a:pt x="398" y="50"/>
                  <a:pt x="398" y="51"/>
                </a:cubicBezTo>
                <a:cubicBezTo>
                  <a:pt x="398" y="51"/>
                  <a:pt x="398" y="51"/>
                  <a:pt x="398" y="52"/>
                </a:cubicBezTo>
                <a:cubicBezTo>
                  <a:pt x="398" y="52"/>
                  <a:pt x="398" y="52"/>
                  <a:pt x="398" y="52"/>
                </a:cubicBezTo>
                <a:cubicBezTo>
                  <a:pt x="398" y="51"/>
                  <a:pt x="398" y="51"/>
                  <a:pt x="398" y="50"/>
                </a:cubicBezTo>
                <a:close/>
                <a:moveTo>
                  <a:pt x="385" y="52"/>
                </a:moveTo>
                <a:cubicBezTo>
                  <a:pt x="385" y="53"/>
                  <a:pt x="384" y="53"/>
                  <a:pt x="384" y="53"/>
                </a:cubicBezTo>
                <a:cubicBezTo>
                  <a:pt x="384" y="53"/>
                  <a:pt x="384" y="53"/>
                  <a:pt x="384" y="53"/>
                </a:cubicBezTo>
                <a:cubicBezTo>
                  <a:pt x="384" y="53"/>
                  <a:pt x="383" y="52"/>
                  <a:pt x="383" y="52"/>
                </a:cubicBezTo>
                <a:cubicBezTo>
                  <a:pt x="383" y="52"/>
                  <a:pt x="383" y="52"/>
                  <a:pt x="383" y="51"/>
                </a:cubicBezTo>
                <a:cubicBezTo>
                  <a:pt x="384" y="52"/>
                  <a:pt x="384" y="52"/>
                  <a:pt x="385" y="52"/>
                </a:cubicBezTo>
                <a:close/>
                <a:moveTo>
                  <a:pt x="363" y="57"/>
                </a:moveTo>
                <a:cubicBezTo>
                  <a:pt x="363" y="58"/>
                  <a:pt x="363" y="58"/>
                  <a:pt x="363" y="58"/>
                </a:cubicBezTo>
                <a:cubicBezTo>
                  <a:pt x="363" y="59"/>
                  <a:pt x="363" y="60"/>
                  <a:pt x="362" y="61"/>
                </a:cubicBezTo>
                <a:cubicBezTo>
                  <a:pt x="362" y="62"/>
                  <a:pt x="362" y="62"/>
                  <a:pt x="362" y="63"/>
                </a:cubicBezTo>
                <a:cubicBezTo>
                  <a:pt x="362" y="62"/>
                  <a:pt x="362" y="61"/>
                  <a:pt x="361" y="60"/>
                </a:cubicBezTo>
                <a:cubicBezTo>
                  <a:pt x="362" y="59"/>
                  <a:pt x="362" y="58"/>
                  <a:pt x="362" y="57"/>
                </a:cubicBezTo>
                <a:cubicBezTo>
                  <a:pt x="362" y="57"/>
                  <a:pt x="362" y="57"/>
                  <a:pt x="363" y="57"/>
                </a:cubicBezTo>
                <a:close/>
                <a:moveTo>
                  <a:pt x="342" y="64"/>
                </a:moveTo>
                <a:cubicBezTo>
                  <a:pt x="341" y="63"/>
                  <a:pt x="341" y="62"/>
                  <a:pt x="340" y="61"/>
                </a:cubicBezTo>
                <a:cubicBezTo>
                  <a:pt x="341" y="61"/>
                  <a:pt x="341" y="62"/>
                  <a:pt x="341" y="62"/>
                </a:cubicBezTo>
                <a:cubicBezTo>
                  <a:pt x="341" y="63"/>
                  <a:pt x="342" y="63"/>
                  <a:pt x="342" y="64"/>
                </a:cubicBezTo>
                <a:cubicBezTo>
                  <a:pt x="342" y="64"/>
                  <a:pt x="342" y="64"/>
                  <a:pt x="342" y="64"/>
                </a:cubicBezTo>
                <a:close/>
                <a:moveTo>
                  <a:pt x="393" y="46"/>
                </a:moveTo>
                <a:cubicBezTo>
                  <a:pt x="393" y="46"/>
                  <a:pt x="393" y="46"/>
                  <a:pt x="393" y="46"/>
                </a:cubicBezTo>
                <a:cubicBezTo>
                  <a:pt x="393" y="46"/>
                  <a:pt x="393" y="46"/>
                  <a:pt x="393" y="46"/>
                </a:cubicBezTo>
                <a:cubicBezTo>
                  <a:pt x="393" y="46"/>
                  <a:pt x="393" y="46"/>
                  <a:pt x="393" y="46"/>
                </a:cubicBezTo>
                <a:close/>
                <a:moveTo>
                  <a:pt x="394" y="52"/>
                </a:moveTo>
                <a:cubicBezTo>
                  <a:pt x="393" y="51"/>
                  <a:pt x="392" y="50"/>
                  <a:pt x="391" y="49"/>
                </a:cubicBezTo>
                <a:cubicBezTo>
                  <a:pt x="391" y="49"/>
                  <a:pt x="391" y="49"/>
                  <a:pt x="392" y="48"/>
                </a:cubicBezTo>
                <a:cubicBezTo>
                  <a:pt x="392" y="49"/>
                  <a:pt x="393" y="51"/>
                  <a:pt x="394" y="52"/>
                </a:cubicBezTo>
                <a:close/>
                <a:moveTo>
                  <a:pt x="363" y="50"/>
                </a:moveTo>
                <a:cubicBezTo>
                  <a:pt x="363" y="49"/>
                  <a:pt x="363" y="49"/>
                  <a:pt x="363" y="49"/>
                </a:cubicBezTo>
                <a:cubicBezTo>
                  <a:pt x="363" y="49"/>
                  <a:pt x="363" y="49"/>
                  <a:pt x="363" y="49"/>
                </a:cubicBezTo>
                <a:cubicBezTo>
                  <a:pt x="363" y="49"/>
                  <a:pt x="363" y="50"/>
                  <a:pt x="363" y="50"/>
                </a:cubicBezTo>
                <a:close/>
                <a:moveTo>
                  <a:pt x="369" y="60"/>
                </a:moveTo>
                <a:cubicBezTo>
                  <a:pt x="369" y="60"/>
                  <a:pt x="369" y="60"/>
                  <a:pt x="369" y="60"/>
                </a:cubicBezTo>
                <a:cubicBezTo>
                  <a:pt x="369" y="60"/>
                  <a:pt x="369" y="60"/>
                  <a:pt x="369" y="61"/>
                </a:cubicBezTo>
                <a:cubicBezTo>
                  <a:pt x="369" y="60"/>
                  <a:pt x="369" y="60"/>
                  <a:pt x="369" y="60"/>
                </a:cubicBezTo>
                <a:close/>
                <a:moveTo>
                  <a:pt x="397" y="42"/>
                </a:moveTo>
                <a:cubicBezTo>
                  <a:pt x="397" y="43"/>
                  <a:pt x="397" y="43"/>
                  <a:pt x="397" y="44"/>
                </a:cubicBezTo>
                <a:cubicBezTo>
                  <a:pt x="397" y="43"/>
                  <a:pt x="396" y="43"/>
                  <a:pt x="396" y="42"/>
                </a:cubicBezTo>
                <a:cubicBezTo>
                  <a:pt x="396" y="42"/>
                  <a:pt x="396" y="42"/>
                  <a:pt x="396" y="41"/>
                </a:cubicBezTo>
                <a:cubicBezTo>
                  <a:pt x="396" y="41"/>
                  <a:pt x="397" y="41"/>
                  <a:pt x="397" y="41"/>
                </a:cubicBezTo>
                <a:cubicBezTo>
                  <a:pt x="397" y="41"/>
                  <a:pt x="397" y="42"/>
                  <a:pt x="397" y="42"/>
                </a:cubicBezTo>
                <a:close/>
                <a:moveTo>
                  <a:pt x="390" y="45"/>
                </a:moveTo>
                <a:cubicBezTo>
                  <a:pt x="390" y="44"/>
                  <a:pt x="389" y="44"/>
                  <a:pt x="389" y="44"/>
                </a:cubicBezTo>
                <a:cubicBezTo>
                  <a:pt x="389" y="42"/>
                  <a:pt x="389" y="41"/>
                  <a:pt x="390" y="40"/>
                </a:cubicBezTo>
                <a:cubicBezTo>
                  <a:pt x="390" y="41"/>
                  <a:pt x="391" y="42"/>
                  <a:pt x="392" y="43"/>
                </a:cubicBezTo>
                <a:cubicBezTo>
                  <a:pt x="392" y="43"/>
                  <a:pt x="391" y="44"/>
                  <a:pt x="390" y="45"/>
                </a:cubicBezTo>
                <a:close/>
                <a:moveTo>
                  <a:pt x="384" y="46"/>
                </a:moveTo>
                <a:cubicBezTo>
                  <a:pt x="384" y="47"/>
                  <a:pt x="384" y="47"/>
                  <a:pt x="383" y="48"/>
                </a:cubicBezTo>
                <a:cubicBezTo>
                  <a:pt x="383" y="47"/>
                  <a:pt x="384" y="46"/>
                  <a:pt x="384" y="46"/>
                </a:cubicBezTo>
                <a:cubicBezTo>
                  <a:pt x="384" y="46"/>
                  <a:pt x="384" y="46"/>
                  <a:pt x="384" y="46"/>
                </a:cubicBezTo>
                <a:close/>
                <a:moveTo>
                  <a:pt x="379" y="50"/>
                </a:moveTo>
                <a:cubicBezTo>
                  <a:pt x="379" y="50"/>
                  <a:pt x="379" y="50"/>
                  <a:pt x="379" y="49"/>
                </a:cubicBezTo>
                <a:cubicBezTo>
                  <a:pt x="379" y="49"/>
                  <a:pt x="379" y="50"/>
                  <a:pt x="379" y="50"/>
                </a:cubicBezTo>
                <a:cubicBezTo>
                  <a:pt x="379" y="50"/>
                  <a:pt x="379" y="50"/>
                  <a:pt x="379" y="50"/>
                </a:cubicBezTo>
                <a:close/>
                <a:moveTo>
                  <a:pt x="327" y="75"/>
                </a:moveTo>
                <a:cubicBezTo>
                  <a:pt x="327" y="74"/>
                  <a:pt x="327" y="74"/>
                  <a:pt x="326" y="73"/>
                </a:cubicBezTo>
                <a:cubicBezTo>
                  <a:pt x="326" y="73"/>
                  <a:pt x="326" y="72"/>
                  <a:pt x="326" y="72"/>
                </a:cubicBezTo>
                <a:cubicBezTo>
                  <a:pt x="327" y="73"/>
                  <a:pt x="327" y="74"/>
                  <a:pt x="327" y="75"/>
                </a:cubicBezTo>
                <a:close/>
                <a:moveTo>
                  <a:pt x="316" y="64"/>
                </a:moveTo>
                <a:cubicBezTo>
                  <a:pt x="316" y="64"/>
                  <a:pt x="315" y="64"/>
                  <a:pt x="315" y="64"/>
                </a:cubicBezTo>
                <a:cubicBezTo>
                  <a:pt x="315" y="64"/>
                  <a:pt x="315" y="64"/>
                  <a:pt x="315" y="63"/>
                </a:cubicBezTo>
                <a:cubicBezTo>
                  <a:pt x="314" y="59"/>
                  <a:pt x="313" y="56"/>
                  <a:pt x="312" y="53"/>
                </a:cubicBezTo>
                <a:cubicBezTo>
                  <a:pt x="312" y="54"/>
                  <a:pt x="313" y="55"/>
                  <a:pt x="313" y="56"/>
                </a:cubicBezTo>
                <a:cubicBezTo>
                  <a:pt x="313" y="56"/>
                  <a:pt x="314" y="57"/>
                  <a:pt x="314" y="58"/>
                </a:cubicBezTo>
                <a:cubicBezTo>
                  <a:pt x="314" y="60"/>
                  <a:pt x="315" y="62"/>
                  <a:pt x="316" y="64"/>
                </a:cubicBezTo>
                <a:close/>
                <a:moveTo>
                  <a:pt x="414" y="50"/>
                </a:moveTo>
                <a:cubicBezTo>
                  <a:pt x="413" y="49"/>
                  <a:pt x="413" y="49"/>
                  <a:pt x="412" y="48"/>
                </a:cubicBezTo>
                <a:cubicBezTo>
                  <a:pt x="412" y="48"/>
                  <a:pt x="412" y="47"/>
                  <a:pt x="412" y="47"/>
                </a:cubicBezTo>
                <a:cubicBezTo>
                  <a:pt x="412" y="45"/>
                  <a:pt x="412" y="44"/>
                  <a:pt x="413" y="43"/>
                </a:cubicBezTo>
                <a:cubicBezTo>
                  <a:pt x="413" y="43"/>
                  <a:pt x="413" y="43"/>
                  <a:pt x="413" y="42"/>
                </a:cubicBezTo>
                <a:cubicBezTo>
                  <a:pt x="413" y="43"/>
                  <a:pt x="413" y="43"/>
                  <a:pt x="413" y="43"/>
                </a:cubicBezTo>
                <a:cubicBezTo>
                  <a:pt x="414" y="44"/>
                  <a:pt x="415" y="45"/>
                  <a:pt x="415" y="46"/>
                </a:cubicBezTo>
                <a:cubicBezTo>
                  <a:pt x="416" y="47"/>
                  <a:pt x="416" y="47"/>
                  <a:pt x="416" y="47"/>
                </a:cubicBezTo>
                <a:cubicBezTo>
                  <a:pt x="416" y="48"/>
                  <a:pt x="416" y="49"/>
                  <a:pt x="416" y="50"/>
                </a:cubicBezTo>
                <a:cubicBezTo>
                  <a:pt x="415" y="51"/>
                  <a:pt x="415" y="52"/>
                  <a:pt x="415" y="52"/>
                </a:cubicBezTo>
                <a:cubicBezTo>
                  <a:pt x="415" y="52"/>
                  <a:pt x="415" y="51"/>
                  <a:pt x="414" y="50"/>
                </a:cubicBezTo>
                <a:close/>
                <a:moveTo>
                  <a:pt x="468" y="41"/>
                </a:moveTo>
                <a:cubicBezTo>
                  <a:pt x="467" y="40"/>
                  <a:pt x="466" y="40"/>
                  <a:pt x="466" y="39"/>
                </a:cubicBezTo>
                <a:cubicBezTo>
                  <a:pt x="466" y="39"/>
                  <a:pt x="466" y="38"/>
                  <a:pt x="466" y="38"/>
                </a:cubicBezTo>
                <a:cubicBezTo>
                  <a:pt x="465" y="36"/>
                  <a:pt x="465" y="35"/>
                  <a:pt x="465" y="34"/>
                </a:cubicBezTo>
                <a:cubicBezTo>
                  <a:pt x="466" y="35"/>
                  <a:pt x="467" y="37"/>
                  <a:pt x="468" y="39"/>
                </a:cubicBezTo>
                <a:cubicBezTo>
                  <a:pt x="468" y="39"/>
                  <a:pt x="468" y="39"/>
                  <a:pt x="468" y="40"/>
                </a:cubicBezTo>
                <a:cubicBezTo>
                  <a:pt x="468" y="41"/>
                  <a:pt x="468" y="42"/>
                  <a:pt x="469" y="43"/>
                </a:cubicBezTo>
                <a:cubicBezTo>
                  <a:pt x="468" y="42"/>
                  <a:pt x="468" y="42"/>
                  <a:pt x="468" y="41"/>
                </a:cubicBezTo>
                <a:close/>
                <a:moveTo>
                  <a:pt x="503" y="30"/>
                </a:moveTo>
                <a:cubicBezTo>
                  <a:pt x="503" y="30"/>
                  <a:pt x="503" y="30"/>
                  <a:pt x="503" y="30"/>
                </a:cubicBezTo>
                <a:cubicBezTo>
                  <a:pt x="503" y="32"/>
                  <a:pt x="503" y="33"/>
                  <a:pt x="503" y="34"/>
                </a:cubicBezTo>
                <a:cubicBezTo>
                  <a:pt x="503" y="33"/>
                  <a:pt x="503" y="33"/>
                  <a:pt x="503" y="33"/>
                </a:cubicBezTo>
                <a:cubicBezTo>
                  <a:pt x="502" y="31"/>
                  <a:pt x="502" y="30"/>
                  <a:pt x="502" y="28"/>
                </a:cubicBezTo>
                <a:cubicBezTo>
                  <a:pt x="502" y="29"/>
                  <a:pt x="502" y="30"/>
                  <a:pt x="503" y="30"/>
                </a:cubicBezTo>
                <a:close/>
                <a:moveTo>
                  <a:pt x="488" y="40"/>
                </a:moveTo>
                <a:cubicBezTo>
                  <a:pt x="488" y="38"/>
                  <a:pt x="488" y="37"/>
                  <a:pt x="488" y="35"/>
                </a:cubicBezTo>
                <a:cubicBezTo>
                  <a:pt x="488" y="34"/>
                  <a:pt x="488" y="34"/>
                  <a:pt x="488" y="33"/>
                </a:cubicBezTo>
                <a:cubicBezTo>
                  <a:pt x="488" y="35"/>
                  <a:pt x="488" y="37"/>
                  <a:pt x="488" y="39"/>
                </a:cubicBezTo>
                <a:cubicBezTo>
                  <a:pt x="488" y="39"/>
                  <a:pt x="488" y="39"/>
                  <a:pt x="488" y="40"/>
                </a:cubicBezTo>
                <a:close/>
                <a:moveTo>
                  <a:pt x="493" y="22"/>
                </a:moveTo>
                <a:cubicBezTo>
                  <a:pt x="493" y="22"/>
                  <a:pt x="493" y="22"/>
                  <a:pt x="493" y="22"/>
                </a:cubicBezTo>
                <a:cubicBezTo>
                  <a:pt x="493" y="21"/>
                  <a:pt x="493" y="21"/>
                  <a:pt x="493" y="21"/>
                </a:cubicBezTo>
                <a:cubicBezTo>
                  <a:pt x="493" y="21"/>
                  <a:pt x="493" y="22"/>
                  <a:pt x="493" y="22"/>
                </a:cubicBezTo>
                <a:close/>
                <a:moveTo>
                  <a:pt x="489" y="16"/>
                </a:moveTo>
                <a:cubicBezTo>
                  <a:pt x="489" y="14"/>
                  <a:pt x="489" y="12"/>
                  <a:pt x="488" y="11"/>
                </a:cubicBezTo>
                <a:cubicBezTo>
                  <a:pt x="489" y="13"/>
                  <a:pt x="489" y="14"/>
                  <a:pt x="489" y="16"/>
                </a:cubicBezTo>
                <a:cubicBezTo>
                  <a:pt x="489" y="16"/>
                  <a:pt x="489" y="16"/>
                  <a:pt x="489" y="16"/>
                </a:cubicBezTo>
                <a:close/>
                <a:moveTo>
                  <a:pt x="478" y="45"/>
                </a:moveTo>
                <a:cubicBezTo>
                  <a:pt x="478" y="45"/>
                  <a:pt x="477" y="44"/>
                  <a:pt x="477" y="43"/>
                </a:cubicBezTo>
                <a:cubicBezTo>
                  <a:pt x="477" y="43"/>
                  <a:pt x="478" y="43"/>
                  <a:pt x="478" y="44"/>
                </a:cubicBezTo>
                <a:cubicBezTo>
                  <a:pt x="478" y="44"/>
                  <a:pt x="478" y="45"/>
                  <a:pt x="478" y="45"/>
                </a:cubicBezTo>
                <a:close/>
                <a:moveTo>
                  <a:pt x="498" y="26"/>
                </a:moveTo>
                <a:cubicBezTo>
                  <a:pt x="497" y="25"/>
                  <a:pt x="497" y="24"/>
                  <a:pt x="497" y="23"/>
                </a:cubicBezTo>
                <a:cubicBezTo>
                  <a:pt x="497" y="23"/>
                  <a:pt x="497" y="23"/>
                  <a:pt x="498" y="24"/>
                </a:cubicBezTo>
                <a:cubicBezTo>
                  <a:pt x="498" y="24"/>
                  <a:pt x="498" y="25"/>
                  <a:pt x="498" y="26"/>
                </a:cubicBezTo>
                <a:close/>
                <a:moveTo>
                  <a:pt x="493" y="20"/>
                </a:moveTo>
                <a:cubicBezTo>
                  <a:pt x="493" y="20"/>
                  <a:pt x="493" y="20"/>
                  <a:pt x="493" y="20"/>
                </a:cubicBezTo>
                <a:cubicBezTo>
                  <a:pt x="493" y="20"/>
                  <a:pt x="494" y="20"/>
                  <a:pt x="493" y="20"/>
                </a:cubicBezTo>
                <a:cubicBezTo>
                  <a:pt x="493" y="20"/>
                  <a:pt x="493" y="21"/>
                  <a:pt x="493" y="21"/>
                </a:cubicBezTo>
                <a:cubicBezTo>
                  <a:pt x="493" y="20"/>
                  <a:pt x="493" y="20"/>
                  <a:pt x="493" y="20"/>
                </a:cubicBezTo>
                <a:cubicBezTo>
                  <a:pt x="493" y="20"/>
                  <a:pt x="493" y="20"/>
                  <a:pt x="493" y="20"/>
                </a:cubicBezTo>
                <a:close/>
                <a:moveTo>
                  <a:pt x="465" y="23"/>
                </a:moveTo>
                <a:cubicBezTo>
                  <a:pt x="466" y="23"/>
                  <a:pt x="466" y="22"/>
                  <a:pt x="466" y="22"/>
                </a:cubicBezTo>
                <a:cubicBezTo>
                  <a:pt x="466" y="25"/>
                  <a:pt x="467" y="28"/>
                  <a:pt x="467" y="32"/>
                </a:cubicBezTo>
                <a:cubicBezTo>
                  <a:pt x="466" y="31"/>
                  <a:pt x="465" y="30"/>
                  <a:pt x="464" y="29"/>
                </a:cubicBezTo>
                <a:cubicBezTo>
                  <a:pt x="464" y="28"/>
                  <a:pt x="464" y="28"/>
                  <a:pt x="464" y="27"/>
                </a:cubicBezTo>
                <a:cubicBezTo>
                  <a:pt x="464" y="27"/>
                  <a:pt x="464" y="26"/>
                  <a:pt x="464" y="25"/>
                </a:cubicBezTo>
                <a:cubicBezTo>
                  <a:pt x="465" y="24"/>
                  <a:pt x="465" y="24"/>
                  <a:pt x="465" y="23"/>
                </a:cubicBezTo>
                <a:close/>
                <a:moveTo>
                  <a:pt x="459" y="28"/>
                </a:moveTo>
                <a:cubicBezTo>
                  <a:pt x="459" y="28"/>
                  <a:pt x="459" y="27"/>
                  <a:pt x="459" y="27"/>
                </a:cubicBezTo>
                <a:cubicBezTo>
                  <a:pt x="459" y="27"/>
                  <a:pt x="459" y="27"/>
                  <a:pt x="460" y="28"/>
                </a:cubicBezTo>
                <a:cubicBezTo>
                  <a:pt x="460" y="28"/>
                  <a:pt x="460" y="28"/>
                  <a:pt x="459" y="28"/>
                </a:cubicBezTo>
                <a:close/>
                <a:moveTo>
                  <a:pt x="450" y="29"/>
                </a:moveTo>
                <a:cubicBezTo>
                  <a:pt x="450" y="31"/>
                  <a:pt x="451" y="32"/>
                  <a:pt x="451" y="33"/>
                </a:cubicBezTo>
                <a:cubicBezTo>
                  <a:pt x="452" y="33"/>
                  <a:pt x="452" y="34"/>
                  <a:pt x="452" y="34"/>
                </a:cubicBezTo>
                <a:cubicBezTo>
                  <a:pt x="451" y="33"/>
                  <a:pt x="451" y="32"/>
                  <a:pt x="450" y="31"/>
                </a:cubicBezTo>
                <a:cubicBezTo>
                  <a:pt x="450" y="31"/>
                  <a:pt x="450" y="30"/>
                  <a:pt x="450" y="29"/>
                </a:cubicBezTo>
                <a:close/>
                <a:moveTo>
                  <a:pt x="442" y="28"/>
                </a:moveTo>
                <a:cubicBezTo>
                  <a:pt x="442" y="26"/>
                  <a:pt x="443" y="25"/>
                  <a:pt x="443" y="24"/>
                </a:cubicBezTo>
                <a:cubicBezTo>
                  <a:pt x="444" y="25"/>
                  <a:pt x="445" y="26"/>
                  <a:pt x="445" y="28"/>
                </a:cubicBezTo>
                <a:cubicBezTo>
                  <a:pt x="446" y="29"/>
                  <a:pt x="446" y="30"/>
                  <a:pt x="446" y="31"/>
                </a:cubicBezTo>
                <a:cubicBezTo>
                  <a:pt x="444" y="29"/>
                  <a:pt x="442" y="28"/>
                  <a:pt x="442" y="28"/>
                </a:cubicBezTo>
                <a:cubicBezTo>
                  <a:pt x="442" y="28"/>
                  <a:pt x="443" y="30"/>
                  <a:pt x="445" y="33"/>
                </a:cubicBezTo>
                <a:cubicBezTo>
                  <a:pt x="445" y="33"/>
                  <a:pt x="446" y="34"/>
                  <a:pt x="446" y="35"/>
                </a:cubicBezTo>
                <a:cubicBezTo>
                  <a:pt x="446" y="35"/>
                  <a:pt x="446" y="35"/>
                  <a:pt x="446" y="35"/>
                </a:cubicBezTo>
                <a:cubicBezTo>
                  <a:pt x="444" y="33"/>
                  <a:pt x="443" y="31"/>
                  <a:pt x="441" y="30"/>
                </a:cubicBezTo>
                <a:cubicBezTo>
                  <a:pt x="442" y="29"/>
                  <a:pt x="442" y="29"/>
                  <a:pt x="442" y="28"/>
                </a:cubicBezTo>
                <a:close/>
                <a:moveTo>
                  <a:pt x="439" y="31"/>
                </a:moveTo>
                <a:cubicBezTo>
                  <a:pt x="439" y="31"/>
                  <a:pt x="439" y="31"/>
                  <a:pt x="438" y="31"/>
                </a:cubicBezTo>
                <a:cubicBezTo>
                  <a:pt x="438" y="31"/>
                  <a:pt x="438" y="31"/>
                  <a:pt x="437" y="31"/>
                </a:cubicBezTo>
                <a:cubicBezTo>
                  <a:pt x="437" y="30"/>
                  <a:pt x="437" y="29"/>
                  <a:pt x="437" y="28"/>
                </a:cubicBezTo>
                <a:cubicBezTo>
                  <a:pt x="436" y="28"/>
                  <a:pt x="436" y="28"/>
                  <a:pt x="436" y="27"/>
                </a:cubicBezTo>
                <a:cubicBezTo>
                  <a:pt x="437" y="28"/>
                  <a:pt x="438" y="29"/>
                  <a:pt x="439" y="31"/>
                </a:cubicBezTo>
                <a:close/>
                <a:moveTo>
                  <a:pt x="434" y="28"/>
                </a:moveTo>
                <a:cubicBezTo>
                  <a:pt x="434" y="29"/>
                  <a:pt x="434" y="30"/>
                  <a:pt x="434" y="32"/>
                </a:cubicBezTo>
                <a:cubicBezTo>
                  <a:pt x="434" y="31"/>
                  <a:pt x="433" y="31"/>
                  <a:pt x="433" y="30"/>
                </a:cubicBezTo>
                <a:cubicBezTo>
                  <a:pt x="433" y="30"/>
                  <a:pt x="433" y="29"/>
                  <a:pt x="434" y="28"/>
                </a:cubicBezTo>
                <a:close/>
                <a:moveTo>
                  <a:pt x="435" y="35"/>
                </a:moveTo>
                <a:cubicBezTo>
                  <a:pt x="435" y="35"/>
                  <a:pt x="434" y="36"/>
                  <a:pt x="434" y="36"/>
                </a:cubicBezTo>
                <a:cubicBezTo>
                  <a:pt x="433" y="36"/>
                  <a:pt x="432" y="35"/>
                  <a:pt x="432" y="35"/>
                </a:cubicBezTo>
                <a:cubicBezTo>
                  <a:pt x="432" y="34"/>
                  <a:pt x="432" y="33"/>
                  <a:pt x="433" y="32"/>
                </a:cubicBezTo>
                <a:cubicBezTo>
                  <a:pt x="433" y="33"/>
                  <a:pt x="434" y="34"/>
                  <a:pt x="435" y="35"/>
                </a:cubicBezTo>
                <a:close/>
                <a:moveTo>
                  <a:pt x="426" y="27"/>
                </a:moveTo>
                <a:cubicBezTo>
                  <a:pt x="426" y="26"/>
                  <a:pt x="426" y="26"/>
                  <a:pt x="426" y="26"/>
                </a:cubicBezTo>
                <a:cubicBezTo>
                  <a:pt x="426" y="26"/>
                  <a:pt x="426" y="26"/>
                  <a:pt x="426" y="26"/>
                </a:cubicBezTo>
                <a:cubicBezTo>
                  <a:pt x="426" y="28"/>
                  <a:pt x="427" y="31"/>
                  <a:pt x="428" y="34"/>
                </a:cubicBezTo>
                <a:cubicBezTo>
                  <a:pt x="427" y="34"/>
                  <a:pt x="426" y="34"/>
                  <a:pt x="426" y="34"/>
                </a:cubicBezTo>
                <a:cubicBezTo>
                  <a:pt x="426" y="32"/>
                  <a:pt x="425" y="31"/>
                  <a:pt x="425" y="29"/>
                </a:cubicBezTo>
                <a:cubicBezTo>
                  <a:pt x="425" y="28"/>
                  <a:pt x="426" y="27"/>
                  <a:pt x="426" y="27"/>
                </a:cubicBezTo>
                <a:close/>
                <a:moveTo>
                  <a:pt x="421" y="40"/>
                </a:moveTo>
                <a:cubicBezTo>
                  <a:pt x="421" y="40"/>
                  <a:pt x="421" y="40"/>
                  <a:pt x="421" y="40"/>
                </a:cubicBezTo>
                <a:cubicBezTo>
                  <a:pt x="421" y="40"/>
                  <a:pt x="421" y="40"/>
                  <a:pt x="421" y="40"/>
                </a:cubicBezTo>
                <a:cubicBezTo>
                  <a:pt x="421" y="40"/>
                  <a:pt x="421" y="40"/>
                  <a:pt x="421" y="40"/>
                </a:cubicBezTo>
                <a:close/>
                <a:moveTo>
                  <a:pt x="415" y="30"/>
                </a:moveTo>
                <a:cubicBezTo>
                  <a:pt x="415" y="31"/>
                  <a:pt x="415" y="33"/>
                  <a:pt x="416" y="35"/>
                </a:cubicBezTo>
                <a:cubicBezTo>
                  <a:pt x="415" y="35"/>
                  <a:pt x="415" y="35"/>
                  <a:pt x="414" y="36"/>
                </a:cubicBezTo>
                <a:cubicBezTo>
                  <a:pt x="414" y="36"/>
                  <a:pt x="414" y="37"/>
                  <a:pt x="413" y="37"/>
                </a:cubicBezTo>
                <a:cubicBezTo>
                  <a:pt x="414" y="34"/>
                  <a:pt x="415" y="32"/>
                  <a:pt x="415" y="30"/>
                </a:cubicBezTo>
                <a:close/>
                <a:moveTo>
                  <a:pt x="404" y="32"/>
                </a:moveTo>
                <a:cubicBezTo>
                  <a:pt x="406" y="33"/>
                  <a:pt x="408" y="35"/>
                  <a:pt x="410" y="38"/>
                </a:cubicBezTo>
                <a:cubicBezTo>
                  <a:pt x="409" y="38"/>
                  <a:pt x="408" y="37"/>
                  <a:pt x="408" y="37"/>
                </a:cubicBezTo>
                <a:cubicBezTo>
                  <a:pt x="407" y="37"/>
                  <a:pt x="407" y="37"/>
                  <a:pt x="406" y="37"/>
                </a:cubicBezTo>
                <a:cubicBezTo>
                  <a:pt x="406" y="35"/>
                  <a:pt x="405" y="33"/>
                  <a:pt x="404" y="32"/>
                </a:cubicBezTo>
                <a:close/>
                <a:moveTo>
                  <a:pt x="409" y="40"/>
                </a:moveTo>
                <a:cubicBezTo>
                  <a:pt x="409" y="41"/>
                  <a:pt x="409" y="42"/>
                  <a:pt x="409" y="43"/>
                </a:cubicBezTo>
                <a:cubicBezTo>
                  <a:pt x="408" y="42"/>
                  <a:pt x="408" y="41"/>
                  <a:pt x="408" y="40"/>
                </a:cubicBezTo>
                <a:cubicBezTo>
                  <a:pt x="408" y="40"/>
                  <a:pt x="407" y="39"/>
                  <a:pt x="407" y="39"/>
                </a:cubicBezTo>
                <a:cubicBezTo>
                  <a:pt x="408" y="39"/>
                  <a:pt x="409" y="40"/>
                  <a:pt x="409" y="40"/>
                </a:cubicBezTo>
                <a:close/>
                <a:moveTo>
                  <a:pt x="404" y="43"/>
                </a:moveTo>
                <a:cubicBezTo>
                  <a:pt x="404" y="43"/>
                  <a:pt x="404" y="43"/>
                  <a:pt x="404" y="43"/>
                </a:cubicBezTo>
                <a:cubicBezTo>
                  <a:pt x="404" y="43"/>
                  <a:pt x="404" y="43"/>
                  <a:pt x="404" y="43"/>
                </a:cubicBezTo>
                <a:cubicBezTo>
                  <a:pt x="404" y="43"/>
                  <a:pt x="404" y="43"/>
                  <a:pt x="404" y="43"/>
                </a:cubicBezTo>
                <a:close/>
                <a:moveTo>
                  <a:pt x="395" y="35"/>
                </a:moveTo>
                <a:cubicBezTo>
                  <a:pt x="396" y="36"/>
                  <a:pt x="396" y="38"/>
                  <a:pt x="396" y="39"/>
                </a:cubicBezTo>
                <a:cubicBezTo>
                  <a:pt x="396" y="39"/>
                  <a:pt x="395" y="40"/>
                  <a:pt x="395" y="40"/>
                </a:cubicBezTo>
                <a:cubicBezTo>
                  <a:pt x="395" y="40"/>
                  <a:pt x="395" y="40"/>
                  <a:pt x="395" y="40"/>
                </a:cubicBezTo>
                <a:cubicBezTo>
                  <a:pt x="394" y="37"/>
                  <a:pt x="393" y="35"/>
                  <a:pt x="392" y="33"/>
                </a:cubicBezTo>
                <a:cubicBezTo>
                  <a:pt x="393" y="33"/>
                  <a:pt x="393" y="33"/>
                  <a:pt x="393" y="33"/>
                </a:cubicBezTo>
                <a:cubicBezTo>
                  <a:pt x="394" y="34"/>
                  <a:pt x="395" y="34"/>
                  <a:pt x="395" y="35"/>
                </a:cubicBezTo>
                <a:close/>
                <a:moveTo>
                  <a:pt x="389" y="39"/>
                </a:moveTo>
                <a:cubicBezTo>
                  <a:pt x="388" y="39"/>
                  <a:pt x="388" y="40"/>
                  <a:pt x="388" y="41"/>
                </a:cubicBezTo>
                <a:cubicBezTo>
                  <a:pt x="388" y="40"/>
                  <a:pt x="387" y="39"/>
                  <a:pt x="387" y="38"/>
                </a:cubicBezTo>
                <a:cubicBezTo>
                  <a:pt x="387" y="37"/>
                  <a:pt x="387" y="37"/>
                  <a:pt x="387" y="37"/>
                </a:cubicBezTo>
                <a:cubicBezTo>
                  <a:pt x="387" y="38"/>
                  <a:pt x="388" y="38"/>
                  <a:pt x="389" y="39"/>
                </a:cubicBezTo>
                <a:close/>
                <a:moveTo>
                  <a:pt x="384" y="37"/>
                </a:moveTo>
                <a:cubicBezTo>
                  <a:pt x="384" y="38"/>
                  <a:pt x="384" y="39"/>
                  <a:pt x="385" y="41"/>
                </a:cubicBezTo>
                <a:cubicBezTo>
                  <a:pt x="384" y="41"/>
                  <a:pt x="384" y="41"/>
                  <a:pt x="384" y="42"/>
                </a:cubicBezTo>
                <a:cubicBezTo>
                  <a:pt x="384" y="41"/>
                  <a:pt x="384" y="41"/>
                  <a:pt x="383" y="41"/>
                </a:cubicBezTo>
                <a:cubicBezTo>
                  <a:pt x="384" y="40"/>
                  <a:pt x="384" y="38"/>
                  <a:pt x="384" y="37"/>
                </a:cubicBezTo>
                <a:close/>
                <a:moveTo>
                  <a:pt x="380" y="40"/>
                </a:moveTo>
                <a:cubicBezTo>
                  <a:pt x="380" y="41"/>
                  <a:pt x="380" y="41"/>
                  <a:pt x="381" y="41"/>
                </a:cubicBezTo>
                <a:cubicBezTo>
                  <a:pt x="380" y="43"/>
                  <a:pt x="380" y="45"/>
                  <a:pt x="380" y="48"/>
                </a:cubicBezTo>
                <a:cubicBezTo>
                  <a:pt x="379" y="48"/>
                  <a:pt x="379" y="48"/>
                  <a:pt x="378" y="48"/>
                </a:cubicBezTo>
                <a:cubicBezTo>
                  <a:pt x="379" y="47"/>
                  <a:pt x="379" y="46"/>
                  <a:pt x="379" y="45"/>
                </a:cubicBezTo>
                <a:cubicBezTo>
                  <a:pt x="379" y="42"/>
                  <a:pt x="379" y="40"/>
                  <a:pt x="379" y="40"/>
                </a:cubicBezTo>
                <a:cubicBezTo>
                  <a:pt x="379" y="40"/>
                  <a:pt x="378" y="41"/>
                  <a:pt x="377" y="45"/>
                </a:cubicBezTo>
                <a:cubicBezTo>
                  <a:pt x="377" y="43"/>
                  <a:pt x="376" y="42"/>
                  <a:pt x="376" y="41"/>
                </a:cubicBezTo>
                <a:cubicBezTo>
                  <a:pt x="376" y="39"/>
                  <a:pt x="376" y="37"/>
                  <a:pt x="376" y="37"/>
                </a:cubicBezTo>
                <a:cubicBezTo>
                  <a:pt x="377" y="37"/>
                  <a:pt x="378" y="39"/>
                  <a:pt x="380" y="40"/>
                </a:cubicBezTo>
                <a:close/>
                <a:moveTo>
                  <a:pt x="373" y="46"/>
                </a:moveTo>
                <a:cubicBezTo>
                  <a:pt x="373" y="47"/>
                  <a:pt x="373" y="48"/>
                  <a:pt x="373" y="49"/>
                </a:cubicBezTo>
                <a:cubicBezTo>
                  <a:pt x="373" y="48"/>
                  <a:pt x="373" y="48"/>
                  <a:pt x="373" y="48"/>
                </a:cubicBezTo>
                <a:cubicBezTo>
                  <a:pt x="373" y="46"/>
                  <a:pt x="373" y="45"/>
                  <a:pt x="373" y="44"/>
                </a:cubicBezTo>
                <a:cubicBezTo>
                  <a:pt x="373" y="45"/>
                  <a:pt x="373" y="45"/>
                  <a:pt x="373" y="46"/>
                </a:cubicBezTo>
                <a:close/>
                <a:moveTo>
                  <a:pt x="363" y="46"/>
                </a:moveTo>
                <a:cubicBezTo>
                  <a:pt x="363" y="46"/>
                  <a:pt x="363" y="45"/>
                  <a:pt x="363" y="45"/>
                </a:cubicBezTo>
                <a:cubicBezTo>
                  <a:pt x="363" y="46"/>
                  <a:pt x="363" y="46"/>
                  <a:pt x="364" y="46"/>
                </a:cubicBezTo>
                <a:cubicBezTo>
                  <a:pt x="363" y="46"/>
                  <a:pt x="363" y="46"/>
                  <a:pt x="363" y="46"/>
                </a:cubicBezTo>
                <a:cubicBezTo>
                  <a:pt x="363" y="46"/>
                  <a:pt x="363" y="46"/>
                  <a:pt x="363" y="46"/>
                </a:cubicBezTo>
                <a:close/>
                <a:moveTo>
                  <a:pt x="356" y="44"/>
                </a:moveTo>
                <a:cubicBezTo>
                  <a:pt x="356" y="44"/>
                  <a:pt x="357" y="45"/>
                  <a:pt x="358" y="45"/>
                </a:cubicBezTo>
                <a:cubicBezTo>
                  <a:pt x="358" y="46"/>
                  <a:pt x="359" y="48"/>
                  <a:pt x="359" y="49"/>
                </a:cubicBezTo>
                <a:cubicBezTo>
                  <a:pt x="359" y="50"/>
                  <a:pt x="358" y="51"/>
                  <a:pt x="358" y="52"/>
                </a:cubicBezTo>
                <a:cubicBezTo>
                  <a:pt x="357" y="48"/>
                  <a:pt x="355" y="45"/>
                  <a:pt x="354" y="43"/>
                </a:cubicBezTo>
                <a:cubicBezTo>
                  <a:pt x="355" y="43"/>
                  <a:pt x="355" y="44"/>
                  <a:pt x="356" y="44"/>
                </a:cubicBezTo>
                <a:close/>
                <a:moveTo>
                  <a:pt x="356" y="56"/>
                </a:moveTo>
                <a:cubicBezTo>
                  <a:pt x="356" y="56"/>
                  <a:pt x="356" y="56"/>
                  <a:pt x="356" y="56"/>
                </a:cubicBezTo>
                <a:cubicBezTo>
                  <a:pt x="356" y="57"/>
                  <a:pt x="356" y="57"/>
                  <a:pt x="357" y="58"/>
                </a:cubicBezTo>
                <a:cubicBezTo>
                  <a:pt x="356" y="58"/>
                  <a:pt x="356" y="58"/>
                  <a:pt x="356" y="58"/>
                </a:cubicBezTo>
                <a:cubicBezTo>
                  <a:pt x="356" y="58"/>
                  <a:pt x="356" y="57"/>
                  <a:pt x="356" y="57"/>
                </a:cubicBezTo>
                <a:cubicBezTo>
                  <a:pt x="356" y="56"/>
                  <a:pt x="356" y="56"/>
                  <a:pt x="356" y="56"/>
                </a:cubicBezTo>
                <a:close/>
                <a:moveTo>
                  <a:pt x="329" y="41"/>
                </a:moveTo>
                <a:cubicBezTo>
                  <a:pt x="329" y="41"/>
                  <a:pt x="329" y="41"/>
                  <a:pt x="329" y="41"/>
                </a:cubicBezTo>
                <a:cubicBezTo>
                  <a:pt x="328" y="41"/>
                  <a:pt x="328" y="41"/>
                  <a:pt x="328" y="40"/>
                </a:cubicBezTo>
                <a:cubicBezTo>
                  <a:pt x="328" y="41"/>
                  <a:pt x="329" y="41"/>
                  <a:pt x="329" y="41"/>
                </a:cubicBezTo>
                <a:close/>
                <a:moveTo>
                  <a:pt x="329" y="52"/>
                </a:moveTo>
                <a:cubicBezTo>
                  <a:pt x="329" y="52"/>
                  <a:pt x="329" y="52"/>
                  <a:pt x="330" y="52"/>
                </a:cubicBezTo>
                <a:cubicBezTo>
                  <a:pt x="329" y="52"/>
                  <a:pt x="329" y="52"/>
                  <a:pt x="329" y="51"/>
                </a:cubicBezTo>
                <a:cubicBezTo>
                  <a:pt x="329" y="51"/>
                  <a:pt x="329" y="51"/>
                  <a:pt x="329" y="52"/>
                </a:cubicBezTo>
                <a:close/>
                <a:moveTo>
                  <a:pt x="323" y="47"/>
                </a:moveTo>
                <a:cubicBezTo>
                  <a:pt x="323" y="47"/>
                  <a:pt x="324" y="48"/>
                  <a:pt x="324" y="48"/>
                </a:cubicBezTo>
                <a:cubicBezTo>
                  <a:pt x="324" y="48"/>
                  <a:pt x="324" y="49"/>
                  <a:pt x="325" y="49"/>
                </a:cubicBezTo>
                <a:cubicBezTo>
                  <a:pt x="325" y="50"/>
                  <a:pt x="325" y="50"/>
                  <a:pt x="325" y="51"/>
                </a:cubicBezTo>
                <a:cubicBezTo>
                  <a:pt x="325" y="51"/>
                  <a:pt x="325" y="51"/>
                  <a:pt x="325" y="51"/>
                </a:cubicBezTo>
                <a:cubicBezTo>
                  <a:pt x="325" y="51"/>
                  <a:pt x="325" y="51"/>
                  <a:pt x="325" y="52"/>
                </a:cubicBezTo>
                <a:cubicBezTo>
                  <a:pt x="326" y="54"/>
                  <a:pt x="327" y="58"/>
                  <a:pt x="328" y="62"/>
                </a:cubicBezTo>
                <a:cubicBezTo>
                  <a:pt x="328" y="62"/>
                  <a:pt x="327" y="62"/>
                  <a:pt x="327" y="62"/>
                </a:cubicBezTo>
                <a:cubicBezTo>
                  <a:pt x="327" y="62"/>
                  <a:pt x="327" y="61"/>
                  <a:pt x="327" y="61"/>
                </a:cubicBezTo>
                <a:cubicBezTo>
                  <a:pt x="326" y="60"/>
                  <a:pt x="326" y="60"/>
                  <a:pt x="326" y="59"/>
                </a:cubicBezTo>
                <a:cubicBezTo>
                  <a:pt x="325" y="56"/>
                  <a:pt x="325" y="53"/>
                  <a:pt x="324" y="51"/>
                </a:cubicBezTo>
                <a:cubicBezTo>
                  <a:pt x="324" y="49"/>
                  <a:pt x="323" y="48"/>
                  <a:pt x="323" y="47"/>
                </a:cubicBezTo>
                <a:close/>
                <a:moveTo>
                  <a:pt x="323" y="62"/>
                </a:moveTo>
                <a:cubicBezTo>
                  <a:pt x="323" y="63"/>
                  <a:pt x="323" y="63"/>
                  <a:pt x="323" y="64"/>
                </a:cubicBezTo>
                <a:cubicBezTo>
                  <a:pt x="321" y="60"/>
                  <a:pt x="319" y="56"/>
                  <a:pt x="317" y="54"/>
                </a:cubicBezTo>
                <a:cubicBezTo>
                  <a:pt x="316" y="51"/>
                  <a:pt x="315" y="48"/>
                  <a:pt x="314" y="46"/>
                </a:cubicBezTo>
                <a:cubicBezTo>
                  <a:pt x="317" y="50"/>
                  <a:pt x="320" y="55"/>
                  <a:pt x="323" y="62"/>
                </a:cubicBezTo>
                <a:close/>
                <a:moveTo>
                  <a:pt x="312" y="51"/>
                </a:moveTo>
                <a:cubicBezTo>
                  <a:pt x="312" y="51"/>
                  <a:pt x="312" y="51"/>
                  <a:pt x="312" y="51"/>
                </a:cubicBezTo>
                <a:cubicBezTo>
                  <a:pt x="312" y="51"/>
                  <a:pt x="312" y="51"/>
                  <a:pt x="312" y="51"/>
                </a:cubicBezTo>
                <a:cubicBezTo>
                  <a:pt x="312" y="50"/>
                  <a:pt x="312" y="50"/>
                  <a:pt x="311" y="50"/>
                </a:cubicBezTo>
                <a:cubicBezTo>
                  <a:pt x="312" y="50"/>
                  <a:pt x="312" y="51"/>
                  <a:pt x="312" y="51"/>
                </a:cubicBezTo>
                <a:close/>
                <a:moveTo>
                  <a:pt x="303" y="54"/>
                </a:moveTo>
                <a:cubicBezTo>
                  <a:pt x="304" y="56"/>
                  <a:pt x="306" y="57"/>
                  <a:pt x="307" y="59"/>
                </a:cubicBezTo>
                <a:cubicBezTo>
                  <a:pt x="307" y="59"/>
                  <a:pt x="307" y="59"/>
                  <a:pt x="306" y="59"/>
                </a:cubicBezTo>
                <a:cubicBezTo>
                  <a:pt x="306" y="59"/>
                  <a:pt x="305" y="59"/>
                  <a:pt x="305" y="58"/>
                </a:cubicBezTo>
                <a:cubicBezTo>
                  <a:pt x="304" y="57"/>
                  <a:pt x="304" y="56"/>
                  <a:pt x="303" y="54"/>
                </a:cubicBezTo>
                <a:close/>
                <a:moveTo>
                  <a:pt x="311" y="64"/>
                </a:moveTo>
                <a:cubicBezTo>
                  <a:pt x="311" y="65"/>
                  <a:pt x="311" y="65"/>
                  <a:pt x="311" y="65"/>
                </a:cubicBezTo>
                <a:cubicBezTo>
                  <a:pt x="311" y="65"/>
                  <a:pt x="311" y="65"/>
                  <a:pt x="311" y="65"/>
                </a:cubicBezTo>
                <a:cubicBezTo>
                  <a:pt x="311" y="65"/>
                  <a:pt x="311" y="65"/>
                  <a:pt x="311" y="66"/>
                </a:cubicBezTo>
                <a:cubicBezTo>
                  <a:pt x="312" y="66"/>
                  <a:pt x="312" y="66"/>
                  <a:pt x="312" y="67"/>
                </a:cubicBezTo>
                <a:cubicBezTo>
                  <a:pt x="312" y="68"/>
                  <a:pt x="312" y="69"/>
                  <a:pt x="313" y="70"/>
                </a:cubicBezTo>
                <a:cubicBezTo>
                  <a:pt x="311" y="69"/>
                  <a:pt x="310" y="69"/>
                  <a:pt x="309" y="68"/>
                </a:cubicBezTo>
                <a:cubicBezTo>
                  <a:pt x="309" y="67"/>
                  <a:pt x="308" y="67"/>
                  <a:pt x="308" y="66"/>
                </a:cubicBezTo>
                <a:cubicBezTo>
                  <a:pt x="307" y="65"/>
                  <a:pt x="307" y="64"/>
                  <a:pt x="306" y="62"/>
                </a:cubicBezTo>
                <a:cubicBezTo>
                  <a:pt x="306" y="62"/>
                  <a:pt x="306" y="61"/>
                  <a:pt x="306" y="61"/>
                </a:cubicBezTo>
                <a:cubicBezTo>
                  <a:pt x="307" y="62"/>
                  <a:pt x="309" y="63"/>
                  <a:pt x="311" y="64"/>
                </a:cubicBezTo>
                <a:close/>
                <a:moveTo>
                  <a:pt x="293" y="57"/>
                </a:moveTo>
                <a:cubicBezTo>
                  <a:pt x="294" y="58"/>
                  <a:pt x="295" y="58"/>
                  <a:pt x="295" y="59"/>
                </a:cubicBezTo>
                <a:cubicBezTo>
                  <a:pt x="296" y="61"/>
                  <a:pt x="296" y="62"/>
                  <a:pt x="297" y="64"/>
                </a:cubicBezTo>
                <a:cubicBezTo>
                  <a:pt x="297" y="64"/>
                  <a:pt x="297" y="65"/>
                  <a:pt x="297" y="65"/>
                </a:cubicBezTo>
                <a:cubicBezTo>
                  <a:pt x="296" y="65"/>
                  <a:pt x="296" y="64"/>
                  <a:pt x="295" y="64"/>
                </a:cubicBezTo>
                <a:cubicBezTo>
                  <a:pt x="295" y="61"/>
                  <a:pt x="294" y="59"/>
                  <a:pt x="293" y="57"/>
                </a:cubicBezTo>
                <a:close/>
                <a:moveTo>
                  <a:pt x="293" y="68"/>
                </a:moveTo>
                <a:cubicBezTo>
                  <a:pt x="292" y="68"/>
                  <a:pt x="292" y="67"/>
                  <a:pt x="291" y="67"/>
                </a:cubicBezTo>
                <a:cubicBezTo>
                  <a:pt x="291" y="66"/>
                  <a:pt x="290" y="66"/>
                  <a:pt x="290" y="66"/>
                </a:cubicBezTo>
                <a:cubicBezTo>
                  <a:pt x="290" y="66"/>
                  <a:pt x="290" y="66"/>
                  <a:pt x="290" y="66"/>
                </a:cubicBezTo>
                <a:cubicBezTo>
                  <a:pt x="290" y="64"/>
                  <a:pt x="290" y="63"/>
                  <a:pt x="290" y="62"/>
                </a:cubicBezTo>
                <a:cubicBezTo>
                  <a:pt x="291" y="63"/>
                  <a:pt x="292" y="64"/>
                  <a:pt x="292" y="65"/>
                </a:cubicBezTo>
                <a:cubicBezTo>
                  <a:pt x="293" y="66"/>
                  <a:pt x="293" y="67"/>
                  <a:pt x="293" y="68"/>
                </a:cubicBezTo>
                <a:close/>
                <a:moveTo>
                  <a:pt x="285" y="60"/>
                </a:moveTo>
                <a:cubicBezTo>
                  <a:pt x="285" y="61"/>
                  <a:pt x="285" y="62"/>
                  <a:pt x="285" y="63"/>
                </a:cubicBezTo>
                <a:cubicBezTo>
                  <a:pt x="285" y="63"/>
                  <a:pt x="285" y="63"/>
                  <a:pt x="285" y="64"/>
                </a:cubicBezTo>
                <a:cubicBezTo>
                  <a:pt x="285" y="63"/>
                  <a:pt x="285" y="63"/>
                  <a:pt x="285" y="63"/>
                </a:cubicBezTo>
                <a:cubicBezTo>
                  <a:pt x="285" y="62"/>
                  <a:pt x="285" y="61"/>
                  <a:pt x="285" y="60"/>
                </a:cubicBezTo>
                <a:close/>
                <a:moveTo>
                  <a:pt x="282" y="63"/>
                </a:moveTo>
                <a:cubicBezTo>
                  <a:pt x="282" y="65"/>
                  <a:pt x="281" y="68"/>
                  <a:pt x="281" y="70"/>
                </a:cubicBezTo>
                <a:cubicBezTo>
                  <a:pt x="281" y="70"/>
                  <a:pt x="281" y="70"/>
                  <a:pt x="280" y="70"/>
                </a:cubicBezTo>
                <a:cubicBezTo>
                  <a:pt x="280" y="69"/>
                  <a:pt x="281" y="68"/>
                  <a:pt x="281" y="67"/>
                </a:cubicBezTo>
                <a:cubicBezTo>
                  <a:pt x="281" y="64"/>
                  <a:pt x="281" y="62"/>
                  <a:pt x="281" y="62"/>
                </a:cubicBezTo>
                <a:cubicBezTo>
                  <a:pt x="281" y="62"/>
                  <a:pt x="281" y="62"/>
                  <a:pt x="281" y="62"/>
                </a:cubicBezTo>
                <a:cubicBezTo>
                  <a:pt x="281" y="63"/>
                  <a:pt x="282" y="63"/>
                  <a:pt x="282" y="63"/>
                </a:cubicBezTo>
                <a:close/>
                <a:moveTo>
                  <a:pt x="265" y="72"/>
                </a:moveTo>
                <a:cubicBezTo>
                  <a:pt x="264" y="71"/>
                  <a:pt x="264" y="70"/>
                  <a:pt x="264" y="69"/>
                </a:cubicBezTo>
                <a:cubicBezTo>
                  <a:pt x="264" y="69"/>
                  <a:pt x="264" y="69"/>
                  <a:pt x="264" y="69"/>
                </a:cubicBezTo>
                <a:cubicBezTo>
                  <a:pt x="264" y="70"/>
                  <a:pt x="265" y="71"/>
                  <a:pt x="265" y="72"/>
                </a:cubicBezTo>
                <a:close/>
                <a:moveTo>
                  <a:pt x="260" y="66"/>
                </a:moveTo>
                <a:cubicBezTo>
                  <a:pt x="260" y="66"/>
                  <a:pt x="260" y="66"/>
                  <a:pt x="260" y="66"/>
                </a:cubicBezTo>
                <a:cubicBezTo>
                  <a:pt x="260" y="66"/>
                  <a:pt x="260" y="67"/>
                  <a:pt x="260" y="67"/>
                </a:cubicBezTo>
                <a:cubicBezTo>
                  <a:pt x="260" y="67"/>
                  <a:pt x="260" y="67"/>
                  <a:pt x="260" y="67"/>
                </a:cubicBezTo>
                <a:cubicBezTo>
                  <a:pt x="260" y="67"/>
                  <a:pt x="260" y="66"/>
                  <a:pt x="259" y="66"/>
                </a:cubicBezTo>
                <a:cubicBezTo>
                  <a:pt x="260" y="66"/>
                  <a:pt x="260" y="66"/>
                  <a:pt x="260" y="66"/>
                </a:cubicBezTo>
                <a:close/>
                <a:moveTo>
                  <a:pt x="238" y="77"/>
                </a:moveTo>
                <a:cubicBezTo>
                  <a:pt x="238" y="77"/>
                  <a:pt x="238" y="77"/>
                  <a:pt x="238" y="77"/>
                </a:cubicBezTo>
                <a:cubicBezTo>
                  <a:pt x="238" y="78"/>
                  <a:pt x="239" y="79"/>
                  <a:pt x="239" y="80"/>
                </a:cubicBezTo>
                <a:cubicBezTo>
                  <a:pt x="239" y="81"/>
                  <a:pt x="239" y="81"/>
                  <a:pt x="239" y="82"/>
                </a:cubicBezTo>
                <a:cubicBezTo>
                  <a:pt x="239" y="83"/>
                  <a:pt x="239" y="85"/>
                  <a:pt x="239" y="86"/>
                </a:cubicBezTo>
                <a:cubicBezTo>
                  <a:pt x="239" y="85"/>
                  <a:pt x="239" y="85"/>
                  <a:pt x="239" y="84"/>
                </a:cubicBezTo>
                <a:cubicBezTo>
                  <a:pt x="239" y="82"/>
                  <a:pt x="238" y="79"/>
                  <a:pt x="238" y="77"/>
                </a:cubicBezTo>
                <a:close/>
                <a:moveTo>
                  <a:pt x="233" y="73"/>
                </a:moveTo>
                <a:cubicBezTo>
                  <a:pt x="233" y="72"/>
                  <a:pt x="234" y="72"/>
                  <a:pt x="234" y="71"/>
                </a:cubicBezTo>
                <a:cubicBezTo>
                  <a:pt x="234" y="72"/>
                  <a:pt x="234" y="72"/>
                  <a:pt x="234" y="73"/>
                </a:cubicBezTo>
                <a:cubicBezTo>
                  <a:pt x="234" y="74"/>
                  <a:pt x="234" y="76"/>
                  <a:pt x="234" y="77"/>
                </a:cubicBezTo>
                <a:cubicBezTo>
                  <a:pt x="234" y="78"/>
                  <a:pt x="234" y="79"/>
                  <a:pt x="234" y="80"/>
                </a:cubicBezTo>
                <a:cubicBezTo>
                  <a:pt x="233" y="80"/>
                  <a:pt x="233" y="79"/>
                  <a:pt x="232" y="79"/>
                </a:cubicBezTo>
                <a:cubicBezTo>
                  <a:pt x="232" y="78"/>
                  <a:pt x="232" y="78"/>
                  <a:pt x="232" y="77"/>
                </a:cubicBezTo>
                <a:cubicBezTo>
                  <a:pt x="232" y="76"/>
                  <a:pt x="232" y="75"/>
                  <a:pt x="232" y="75"/>
                </a:cubicBezTo>
                <a:cubicBezTo>
                  <a:pt x="232" y="74"/>
                  <a:pt x="233" y="73"/>
                  <a:pt x="233" y="73"/>
                </a:cubicBezTo>
                <a:close/>
                <a:moveTo>
                  <a:pt x="227" y="78"/>
                </a:moveTo>
                <a:cubicBezTo>
                  <a:pt x="227" y="78"/>
                  <a:pt x="227" y="78"/>
                  <a:pt x="227" y="77"/>
                </a:cubicBezTo>
                <a:cubicBezTo>
                  <a:pt x="227" y="77"/>
                  <a:pt x="227" y="77"/>
                  <a:pt x="228" y="78"/>
                </a:cubicBezTo>
                <a:cubicBezTo>
                  <a:pt x="227" y="78"/>
                  <a:pt x="227" y="78"/>
                  <a:pt x="227" y="78"/>
                </a:cubicBezTo>
                <a:close/>
                <a:moveTo>
                  <a:pt x="218" y="80"/>
                </a:moveTo>
                <a:cubicBezTo>
                  <a:pt x="219" y="81"/>
                  <a:pt x="219" y="83"/>
                  <a:pt x="220" y="84"/>
                </a:cubicBezTo>
                <a:cubicBezTo>
                  <a:pt x="220" y="84"/>
                  <a:pt x="220" y="84"/>
                  <a:pt x="220" y="85"/>
                </a:cubicBezTo>
                <a:cubicBezTo>
                  <a:pt x="219" y="84"/>
                  <a:pt x="219" y="83"/>
                  <a:pt x="218" y="82"/>
                </a:cubicBezTo>
                <a:cubicBezTo>
                  <a:pt x="218" y="81"/>
                  <a:pt x="218" y="81"/>
                  <a:pt x="218" y="80"/>
                </a:cubicBezTo>
                <a:close/>
                <a:moveTo>
                  <a:pt x="210" y="79"/>
                </a:moveTo>
                <a:cubicBezTo>
                  <a:pt x="211" y="78"/>
                  <a:pt x="211" y="76"/>
                  <a:pt x="211" y="75"/>
                </a:cubicBezTo>
                <a:cubicBezTo>
                  <a:pt x="212" y="76"/>
                  <a:pt x="213" y="77"/>
                  <a:pt x="214" y="80"/>
                </a:cubicBezTo>
                <a:cubicBezTo>
                  <a:pt x="214" y="80"/>
                  <a:pt x="214" y="81"/>
                  <a:pt x="214" y="83"/>
                </a:cubicBezTo>
                <a:cubicBezTo>
                  <a:pt x="212" y="80"/>
                  <a:pt x="210" y="79"/>
                  <a:pt x="210" y="79"/>
                </a:cubicBezTo>
                <a:cubicBezTo>
                  <a:pt x="210" y="79"/>
                  <a:pt x="211" y="81"/>
                  <a:pt x="213" y="84"/>
                </a:cubicBezTo>
                <a:cubicBezTo>
                  <a:pt x="214" y="85"/>
                  <a:pt x="214" y="85"/>
                  <a:pt x="215" y="86"/>
                </a:cubicBezTo>
                <a:cubicBezTo>
                  <a:pt x="214" y="86"/>
                  <a:pt x="214" y="86"/>
                  <a:pt x="214" y="87"/>
                </a:cubicBezTo>
                <a:cubicBezTo>
                  <a:pt x="212" y="85"/>
                  <a:pt x="211" y="83"/>
                  <a:pt x="210" y="81"/>
                </a:cubicBezTo>
                <a:cubicBezTo>
                  <a:pt x="210" y="81"/>
                  <a:pt x="210" y="80"/>
                  <a:pt x="210" y="79"/>
                </a:cubicBezTo>
                <a:close/>
                <a:moveTo>
                  <a:pt x="207" y="82"/>
                </a:moveTo>
                <a:cubicBezTo>
                  <a:pt x="207" y="83"/>
                  <a:pt x="207" y="83"/>
                  <a:pt x="207" y="83"/>
                </a:cubicBezTo>
                <a:cubicBezTo>
                  <a:pt x="206" y="83"/>
                  <a:pt x="206" y="83"/>
                  <a:pt x="206" y="82"/>
                </a:cubicBezTo>
                <a:cubicBezTo>
                  <a:pt x="205" y="82"/>
                  <a:pt x="205" y="81"/>
                  <a:pt x="205" y="80"/>
                </a:cubicBezTo>
                <a:cubicBezTo>
                  <a:pt x="205" y="80"/>
                  <a:pt x="205" y="79"/>
                  <a:pt x="205" y="79"/>
                </a:cubicBezTo>
                <a:cubicBezTo>
                  <a:pt x="205" y="80"/>
                  <a:pt x="206" y="81"/>
                  <a:pt x="207" y="82"/>
                </a:cubicBezTo>
                <a:close/>
                <a:moveTo>
                  <a:pt x="202" y="80"/>
                </a:moveTo>
                <a:cubicBezTo>
                  <a:pt x="202" y="81"/>
                  <a:pt x="202" y="83"/>
                  <a:pt x="203" y="84"/>
                </a:cubicBezTo>
                <a:cubicBezTo>
                  <a:pt x="202" y="83"/>
                  <a:pt x="202" y="83"/>
                  <a:pt x="201" y="83"/>
                </a:cubicBezTo>
                <a:cubicBezTo>
                  <a:pt x="202" y="82"/>
                  <a:pt x="202" y="81"/>
                  <a:pt x="202" y="80"/>
                </a:cubicBezTo>
                <a:close/>
                <a:moveTo>
                  <a:pt x="203" y="87"/>
                </a:moveTo>
                <a:cubicBezTo>
                  <a:pt x="203" y="88"/>
                  <a:pt x="203" y="88"/>
                  <a:pt x="202" y="88"/>
                </a:cubicBezTo>
                <a:cubicBezTo>
                  <a:pt x="202" y="88"/>
                  <a:pt x="201" y="88"/>
                  <a:pt x="200" y="88"/>
                </a:cubicBezTo>
                <a:cubicBezTo>
                  <a:pt x="200" y="86"/>
                  <a:pt x="201" y="85"/>
                  <a:pt x="201" y="84"/>
                </a:cubicBezTo>
                <a:cubicBezTo>
                  <a:pt x="202" y="85"/>
                  <a:pt x="202" y="86"/>
                  <a:pt x="203" y="87"/>
                </a:cubicBezTo>
                <a:close/>
                <a:moveTo>
                  <a:pt x="194" y="79"/>
                </a:moveTo>
                <a:cubicBezTo>
                  <a:pt x="195" y="79"/>
                  <a:pt x="195" y="79"/>
                  <a:pt x="195" y="79"/>
                </a:cubicBezTo>
                <a:cubicBezTo>
                  <a:pt x="195" y="79"/>
                  <a:pt x="195" y="79"/>
                  <a:pt x="195" y="79"/>
                </a:cubicBezTo>
                <a:cubicBezTo>
                  <a:pt x="195" y="81"/>
                  <a:pt x="195" y="84"/>
                  <a:pt x="196" y="86"/>
                </a:cubicBezTo>
                <a:cubicBezTo>
                  <a:pt x="196" y="86"/>
                  <a:pt x="195" y="86"/>
                  <a:pt x="194" y="86"/>
                </a:cubicBezTo>
                <a:cubicBezTo>
                  <a:pt x="194" y="85"/>
                  <a:pt x="194" y="83"/>
                  <a:pt x="193" y="82"/>
                </a:cubicBezTo>
                <a:cubicBezTo>
                  <a:pt x="194" y="81"/>
                  <a:pt x="194" y="80"/>
                  <a:pt x="194" y="79"/>
                </a:cubicBezTo>
                <a:close/>
                <a:moveTo>
                  <a:pt x="189" y="93"/>
                </a:moveTo>
                <a:cubicBezTo>
                  <a:pt x="189" y="93"/>
                  <a:pt x="189" y="93"/>
                  <a:pt x="189" y="93"/>
                </a:cubicBezTo>
                <a:cubicBezTo>
                  <a:pt x="189" y="93"/>
                  <a:pt x="189" y="93"/>
                  <a:pt x="189" y="93"/>
                </a:cubicBezTo>
                <a:cubicBezTo>
                  <a:pt x="189" y="93"/>
                  <a:pt x="189" y="93"/>
                  <a:pt x="189" y="93"/>
                </a:cubicBezTo>
                <a:close/>
                <a:moveTo>
                  <a:pt x="184" y="83"/>
                </a:moveTo>
                <a:cubicBezTo>
                  <a:pt x="184" y="85"/>
                  <a:pt x="184" y="86"/>
                  <a:pt x="184" y="88"/>
                </a:cubicBezTo>
                <a:cubicBezTo>
                  <a:pt x="184" y="89"/>
                  <a:pt x="184" y="89"/>
                  <a:pt x="183" y="89"/>
                </a:cubicBezTo>
                <a:cubicBezTo>
                  <a:pt x="183" y="90"/>
                  <a:pt x="183" y="90"/>
                  <a:pt x="182" y="91"/>
                </a:cubicBezTo>
                <a:cubicBezTo>
                  <a:pt x="183" y="88"/>
                  <a:pt x="183" y="85"/>
                  <a:pt x="184" y="83"/>
                </a:cubicBezTo>
                <a:close/>
                <a:moveTo>
                  <a:pt x="173" y="86"/>
                </a:moveTo>
                <a:cubicBezTo>
                  <a:pt x="175" y="88"/>
                  <a:pt x="176" y="89"/>
                  <a:pt x="178" y="92"/>
                </a:cubicBezTo>
                <a:cubicBezTo>
                  <a:pt x="178" y="91"/>
                  <a:pt x="177" y="91"/>
                  <a:pt x="177" y="91"/>
                </a:cubicBezTo>
                <a:cubicBezTo>
                  <a:pt x="176" y="91"/>
                  <a:pt x="176" y="91"/>
                  <a:pt x="175" y="91"/>
                </a:cubicBezTo>
                <a:cubicBezTo>
                  <a:pt x="174" y="89"/>
                  <a:pt x="174" y="87"/>
                  <a:pt x="173" y="86"/>
                </a:cubicBezTo>
                <a:close/>
                <a:moveTo>
                  <a:pt x="178" y="94"/>
                </a:moveTo>
                <a:cubicBezTo>
                  <a:pt x="178" y="95"/>
                  <a:pt x="178" y="96"/>
                  <a:pt x="178" y="97"/>
                </a:cubicBezTo>
                <a:cubicBezTo>
                  <a:pt x="177" y="96"/>
                  <a:pt x="177" y="95"/>
                  <a:pt x="177" y="94"/>
                </a:cubicBezTo>
                <a:cubicBezTo>
                  <a:pt x="177" y="94"/>
                  <a:pt x="176" y="93"/>
                  <a:pt x="176" y="93"/>
                </a:cubicBezTo>
                <a:cubicBezTo>
                  <a:pt x="177" y="93"/>
                  <a:pt x="177" y="94"/>
                  <a:pt x="178" y="94"/>
                </a:cubicBezTo>
                <a:close/>
                <a:moveTo>
                  <a:pt x="173" y="98"/>
                </a:moveTo>
                <a:cubicBezTo>
                  <a:pt x="173" y="98"/>
                  <a:pt x="173" y="98"/>
                  <a:pt x="173" y="98"/>
                </a:cubicBezTo>
                <a:cubicBezTo>
                  <a:pt x="173" y="98"/>
                  <a:pt x="173" y="98"/>
                  <a:pt x="173" y="98"/>
                </a:cubicBezTo>
                <a:close/>
                <a:moveTo>
                  <a:pt x="164" y="90"/>
                </a:moveTo>
                <a:cubicBezTo>
                  <a:pt x="165" y="91"/>
                  <a:pt x="165" y="92"/>
                  <a:pt x="165" y="94"/>
                </a:cubicBezTo>
                <a:cubicBezTo>
                  <a:pt x="165" y="94"/>
                  <a:pt x="165" y="94"/>
                  <a:pt x="164" y="95"/>
                </a:cubicBezTo>
                <a:cubicBezTo>
                  <a:pt x="164" y="95"/>
                  <a:pt x="164" y="95"/>
                  <a:pt x="164" y="95"/>
                </a:cubicBezTo>
                <a:cubicBezTo>
                  <a:pt x="163" y="92"/>
                  <a:pt x="162" y="89"/>
                  <a:pt x="161" y="87"/>
                </a:cubicBezTo>
                <a:cubicBezTo>
                  <a:pt x="162" y="88"/>
                  <a:pt x="162" y="88"/>
                  <a:pt x="162" y="88"/>
                </a:cubicBezTo>
                <a:cubicBezTo>
                  <a:pt x="163" y="89"/>
                  <a:pt x="164" y="89"/>
                  <a:pt x="164" y="90"/>
                </a:cubicBezTo>
                <a:close/>
                <a:moveTo>
                  <a:pt x="158" y="94"/>
                </a:moveTo>
                <a:cubicBezTo>
                  <a:pt x="158" y="95"/>
                  <a:pt x="157" y="95"/>
                  <a:pt x="157" y="96"/>
                </a:cubicBezTo>
                <a:cubicBezTo>
                  <a:pt x="157" y="95"/>
                  <a:pt x="156" y="94"/>
                  <a:pt x="156" y="93"/>
                </a:cubicBezTo>
                <a:cubicBezTo>
                  <a:pt x="156" y="93"/>
                  <a:pt x="156" y="93"/>
                  <a:pt x="156" y="92"/>
                </a:cubicBezTo>
                <a:cubicBezTo>
                  <a:pt x="157" y="93"/>
                  <a:pt x="157" y="94"/>
                  <a:pt x="158" y="94"/>
                </a:cubicBezTo>
                <a:close/>
                <a:moveTo>
                  <a:pt x="153" y="93"/>
                </a:moveTo>
                <a:cubicBezTo>
                  <a:pt x="153" y="94"/>
                  <a:pt x="154" y="95"/>
                  <a:pt x="154" y="96"/>
                </a:cubicBezTo>
                <a:cubicBezTo>
                  <a:pt x="154" y="96"/>
                  <a:pt x="153" y="97"/>
                  <a:pt x="153" y="97"/>
                </a:cubicBezTo>
                <a:cubicBezTo>
                  <a:pt x="153" y="97"/>
                  <a:pt x="153" y="97"/>
                  <a:pt x="153" y="97"/>
                </a:cubicBezTo>
                <a:cubicBezTo>
                  <a:pt x="153" y="95"/>
                  <a:pt x="153" y="94"/>
                  <a:pt x="153" y="93"/>
                </a:cubicBezTo>
                <a:close/>
                <a:moveTo>
                  <a:pt x="149" y="96"/>
                </a:moveTo>
                <a:cubicBezTo>
                  <a:pt x="149" y="96"/>
                  <a:pt x="150" y="97"/>
                  <a:pt x="150" y="97"/>
                </a:cubicBezTo>
                <a:cubicBezTo>
                  <a:pt x="149" y="99"/>
                  <a:pt x="149" y="101"/>
                  <a:pt x="149" y="104"/>
                </a:cubicBezTo>
                <a:cubicBezTo>
                  <a:pt x="149" y="104"/>
                  <a:pt x="148" y="104"/>
                  <a:pt x="148" y="104"/>
                </a:cubicBezTo>
                <a:cubicBezTo>
                  <a:pt x="148" y="103"/>
                  <a:pt x="148" y="102"/>
                  <a:pt x="148" y="101"/>
                </a:cubicBezTo>
                <a:cubicBezTo>
                  <a:pt x="149" y="97"/>
                  <a:pt x="149" y="96"/>
                  <a:pt x="148" y="96"/>
                </a:cubicBezTo>
                <a:cubicBezTo>
                  <a:pt x="148" y="95"/>
                  <a:pt x="147" y="97"/>
                  <a:pt x="146" y="101"/>
                </a:cubicBezTo>
                <a:cubicBezTo>
                  <a:pt x="146" y="99"/>
                  <a:pt x="146" y="98"/>
                  <a:pt x="146" y="97"/>
                </a:cubicBezTo>
                <a:cubicBezTo>
                  <a:pt x="145" y="95"/>
                  <a:pt x="145" y="93"/>
                  <a:pt x="145" y="92"/>
                </a:cubicBezTo>
                <a:cubicBezTo>
                  <a:pt x="146" y="93"/>
                  <a:pt x="147" y="94"/>
                  <a:pt x="149" y="96"/>
                </a:cubicBezTo>
                <a:close/>
                <a:moveTo>
                  <a:pt x="143" y="102"/>
                </a:moveTo>
                <a:cubicBezTo>
                  <a:pt x="143" y="103"/>
                  <a:pt x="143" y="104"/>
                  <a:pt x="143" y="105"/>
                </a:cubicBezTo>
                <a:cubicBezTo>
                  <a:pt x="143" y="105"/>
                  <a:pt x="143" y="104"/>
                  <a:pt x="142" y="104"/>
                </a:cubicBezTo>
                <a:cubicBezTo>
                  <a:pt x="142" y="103"/>
                  <a:pt x="142" y="102"/>
                  <a:pt x="142" y="100"/>
                </a:cubicBezTo>
                <a:cubicBezTo>
                  <a:pt x="142" y="101"/>
                  <a:pt x="142" y="102"/>
                  <a:pt x="143" y="102"/>
                </a:cubicBezTo>
                <a:close/>
                <a:moveTo>
                  <a:pt x="132" y="103"/>
                </a:moveTo>
                <a:cubicBezTo>
                  <a:pt x="133" y="102"/>
                  <a:pt x="133" y="102"/>
                  <a:pt x="133" y="102"/>
                </a:cubicBezTo>
                <a:cubicBezTo>
                  <a:pt x="133" y="102"/>
                  <a:pt x="133" y="103"/>
                  <a:pt x="133" y="103"/>
                </a:cubicBezTo>
                <a:cubicBezTo>
                  <a:pt x="133" y="103"/>
                  <a:pt x="133" y="103"/>
                  <a:pt x="132" y="103"/>
                </a:cubicBezTo>
                <a:cubicBezTo>
                  <a:pt x="132" y="103"/>
                  <a:pt x="132" y="103"/>
                  <a:pt x="132" y="103"/>
                </a:cubicBezTo>
                <a:close/>
                <a:moveTo>
                  <a:pt x="125" y="101"/>
                </a:moveTo>
                <a:cubicBezTo>
                  <a:pt x="126" y="101"/>
                  <a:pt x="127" y="102"/>
                  <a:pt x="127" y="102"/>
                </a:cubicBezTo>
                <a:cubicBezTo>
                  <a:pt x="128" y="103"/>
                  <a:pt x="128" y="105"/>
                  <a:pt x="129" y="106"/>
                </a:cubicBezTo>
                <a:cubicBezTo>
                  <a:pt x="129" y="107"/>
                  <a:pt x="128" y="108"/>
                  <a:pt x="128" y="109"/>
                </a:cubicBezTo>
                <a:cubicBezTo>
                  <a:pt x="126" y="105"/>
                  <a:pt x="125" y="102"/>
                  <a:pt x="124" y="100"/>
                </a:cubicBezTo>
                <a:cubicBezTo>
                  <a:pt x="124" y="101"/>
                  <a:pt x="125" y="101"/>
                  <a:pt x="125" y="101"/>
                </a:cubicBezTo>
                <a:close/>
                <a:moveTo>
                  <a:pt x="99" y="101"/>
                </a:moveTo>
                <a:cubicBezTo>
                  <a:pt x="99" y="101"/>
                  <a:pt x="100" y="102"/>
                  <a:pt x="100" y="103"/>
                </a:cubicBezTo>
                <a:cubicBezTo>
                  <a:pt x="100" y="103"/>
                  <a:pt x="100" y="103"/>
                  <a:pt x="100" y="103"/>
                </a:cubicBezTo>
                <a:cubicBezTo>
                  <a:pt x="99" y="102"/>
                  <a:pt x="99" y="100"/>
                  <a:pt x="98" y="99"/>
                </a:cubicBezTo>
                <a:cubicBezTo>
                  <a:pt x="99" y="99"/>
                  <a:pt x="99" y="100"/>
                  <a:pt x="99" y="101"/>
                </a:cubicBezTo>
                <a:close/>
                <a:moveTo>
                  <a:pt x="99" y="108"/>
                </a:moveTo>
                <a:cubicBezTo>
                  <a:pt x="99" y="108"/>
                  <a:pt x="99" y="108"/>
                  <a:pt x="99" y="108"/>
                </a:cubicBezTo>
                <a:cubicBezTo>
                  <a:pt x="99" y="109"/>
                  <a:pt x="99" y="109"/>
                  <a:pt x="99" y="109"/>
                </a:cubicBezTo>
                <a:cubicBezTo>
                  <a:pt x="99" y="109"/>
                  <a:pt x="99" y="109"/>
                  <a:pt x="99" y="109"/>
                </a:cubicBezTo>
                <a:cubicBezTo>
                  <a:pt x="99" y="109"/>
                  <a:pt x="98" y="109"/>
                  <a:pt x="98" y="109"/>
                </a:cubicBezTo>
                <a:cubicBezTo>
                  <a:pt x="99" y="109"/>
                  <a:pt x="99" y="109"/>
                  <a:pt x="99" y="108"/>
                </a:cubicBezTo>
                <a:close/>
                <a:moveTo>
                  <a:pt x="97" y="113"/>
                </a:moveTo>
                <a:cubicBezTo>
                  <a:pt x="97" y="114"/>
                  <a:pt x="97" y="115"/>
                  <a:pt x="97" y="116"/>
                </a:cubicBezTo>
                <a:cubicBezTo>
                  <a:pt x="97" y="115"/>
                  <a:pt x="97" y="114"/>
                  <a:pt x="96" y="114"/>
                </a:cubicBezTo>
                <a:cubicBezTo>
                  <a:pt x="96" y="113"/>
                  <a:pt x="97" y="113"/>
                  <a:pt x="97" y="113"/>
                </a:cubicBezTo>
                <a:close/>
                <a:moveTo>
                  <a:pt x="78" y="115"/>
                </a:moveTo>
                <a:cubicBezTo>
                  <a:pt x="79" y="114"/>
                  <a:pt x="79" y="112"/>
                  <a:pt x="79" y="111"/>
                </a:cubicBezTo>
                <a:cubicBezTo>
                  <a:pt x="80" y="112"/>
                  <a:pt x="81" y="113"/>
                  <a:pt x="81" y="115"/>
                </a:cubicBezTo>
                <a:cubicBezTo>
                  <a:pt x="82" y="116"/>
                  <a:pt x="82" y="117"/>
                  <a:pt x="82" y="118"/>
                </a:cubicBezTo>
                <a:cubicBezTo>
                  <a:pt x="80" y="116"/>
                  <a:pt x="79" y="115"/>
                  <a:pt x="78" y="115"/>
                </a:cubicBezTo>
                <a:cubicBezTo>
                  <a:pt x="78" y="115"/>
                  <a:pt x="79" y="117"/>
                  <a:pt x="81" y="120"/>
                </a:cubicBezTo>
                <a:cubicBezTo>
                  <a:pt x="82" y="121"/>
                  <a:pt x="82" y="121"/>
                  <a:pt x="83" y="122"/>
                </a:cubicBezTo>
                <a:cubicBezTo>
                  <a:pt x="82" y="122"/>
                  <a:pt x="82" y="122"/>
                  <a:pt x="82" y="122"/>
                </a:cubicBezTo>
                <a:cubicBezTo>
                  <a:pt x="81" y="120"/>
                  <a:pt x="79" y="119"/>
                  <a:pt x="78" y="117"/>
                </a:cubicBezTo>
                <a:cubicBezTo>
                  <a:pt x="78" y="117"/>
                  <a:pt x="78" y="116"/>
                  <a:pt x="78" y="115"/>
                </a:cubicBezTo>
                <a:close/>
                <a:moveTo>
                  <a:pt x="76" y="118"/>
                </a:moveTo>
                <a:cubicBezTo>
                  <a:pt x="76" y="118"/>
                  <a:pt x="76" y="119"/>
                  <a:pt x="76" y="119"/>
                </a:cubicBezTo>
                <a:cubicBezTo>
                  <a:pt x="75" y="119"/>
                  <a:pt x="75" y="118"/>
                  <a:pt x="75" y="118"/>
                </a:cubicBezTo>
                <a:cubicBezTo>
                  <a:pt x="75" y="118"/>
                  <a:pt x="74" y="117"/>
                  <a:pt x="74" y="116"/>
                </a:cubicBezTo>
                <a:cubicBezTo>
                  <a:pt x="74" y="116"/>
                  <a:pt x="74" y="116"/>
                  <a:pt x="74" y="115"/>
                </a:cubicBezTo>
                <a:cubicBezTo>
                  <a:pt x="74" y="116"/>
                  <a:pt x="75" y="117"/>
                  <a:pt x="76" y="118"/>
                </a:cubicBezTo>
                <a:close/>
                <a:moveTo>
                  <a:pt x="72" y="119"/>
                </a:moveTo>
                <a:cubicBezTo>
                  <a:pt x="71" y="119"/>
                  <a:pt x="71" y="119"/>
                  <a:pt x="71" y="119"/>
                </a:cubicBezTo>
                <a:cubicBezTo>
                  <a:pt x="71" y="118"/>
                  <a:pt x="71" y="117"/>
                  <a:pt x="71" y="117"/>
                </a:cubicBezTo>
                <a:cubicBezTo>
                  <a:pt x="71" y="118"/>
                  <a:pt x="72" y="118"/>
                  <a:pt x="72" y="119"/>
                </a:cubicBezTo>
                <a:close/>
                <a:moveTo>
                  <a:pt x="64" y="115"/>
                </a:moveTo>
                <a:cubicBezTo>
                  <a:pt x="65" y="115"/>
                  <a:pt x="65" y="115"/>
                  <a:pt x="65" y="115"/>
                </a:cubicBezTo>
                <a:cubicBezTo>
                  <a:pt x="65" y="117"/>
                  <a:pt x="66" y="121"/>
                  <a:pt x="67" y="124"/>
                </a:cubicBezTo>
                <a:cubicBezTo>
                  <a:pt x="66" y="125"/>
                  <a:pt x="66" y="125"/>
                  <a:pt x="66" y="126"/>
                </a:cubicBezTo>
                <a:cubicBezTo>
                  <a:pt x="66" y="126"/>
                  <a:pt x="66" y="125"/>
                  <a:pt x="66" y="125"/>
                </a:cubicBezTo>
                <a:cubicBezTo>
                  <a:pt x="65" y="122"/>
                  <a:pt x="64" y="120"/>
                  <a:pt x="64" y="117"/>
                </a:cubicBezTo>
                <a:cubicBezTo>
                  <a:pt x="64" y="117"/>
                  <a:pt x="64" y="116"/>
                  <a:pt x="64" y="115"/>
                </a:cubicBezTo>
                <a:close/>
                <a:moveTo>
                  <a:pt x="55" y="120"/>
                </a:moveTo>
                <a:cubicBezTo>
                  <a:pt x="55" y="121"/>
                  <a:pt x="55" y="123"/>
                  <a:pt x="56" y="124"/>
                </a:cubicBezTo>
                <a:cubicBezTo>
                  <a:pt x="55" y="125"/>
                  <a:pt x="55" y="125"/>
                  <a:pt x="55" y="126"/>
                </a:cubicBezTo>
                <a:cubicBezTo>
                  <a:pt x="54" y="126"/>
                  <a:pt x="54" y="126"/>
                  <a:pt x="54" y="126"/>
                </a:cubicBezTo>
                <a:cubicBezTo>
                  <a:pt x="54" y="124"/>
                  <a:pt x="55" y="122"/>
                  <a:pt x="55" y="120"/>
                </a:cubicBezTo>
                <a:close/>
                <a:moveTo>
                  <a:pt x="28" y="135"/>
                </a:moveTo>
                <a:cubicBezTo>
                  <a:pt x="28" y="136"/>
                  <a:pt x="28" y="138"/>
                  <a:pt x="28" y="139"/>
                </a:cubicBezTo>
                <a:cubicBezTo>
                  <a:pt x="27" y="137"/>
                  <a:pt x="26" y="135"/>
                  <a:pt x="26" y="133"/>
                </a:cubicBezTo>
                <a:cubicBezTo>
                  <a:pt x="26" y="133"/>
                  <a:pt x="27" y="133"/>
                  <a:pt x="27" y="134"/>
                </a:cubicBezTo>
                <a:cubicBezTo>
                  <a:pt x="27" y="134"/>
                  <a:pt x="28" y="134"/>
                  <a:pt x="28" y="135"/>
                </a:cubicBezTo>
                <a:close/>
                <a:moveTo>
                  <a:pt x="20" y="146"/>
                </a:moveTo>
                <a:cubicBezTo>
                  <a:pt x="20" y="147"/>
                  <a:pt x="20" y="149"/>
                  <a:pt x="21" y="150"/>
                </a:cubicBezTo>
                <a:cubicBezTo>
                  <a:pt x="20" y="150"/>
                  <a:pt x="20" y="149"/>
                  <a:pt x="19" y="149"/>
                </a:cubicBezTo>
                <a:cubicBezTo>
                  <a:pt x="19" y="148"/>
                  <a:pt x="19" y="146"/>
                  <a:pt x="18" y="145"/>
                </a:cubicBezTo>
                <a:cubicBezTo>
                  <a:pt x="18" y="145"/>
                  <a:pt x="18" y="145"/>
                  <a:pt x="18" y="144"/>
                </a:cubicBezTo>
                <a:cubicBezTo>
                  <a:pt x="19" y="145"/>
                  <a:pt x="19" y="145"/>
                  <a:pt x="20" y="146"/>
                </a:cubicBezTo>
                <a:close/>
                <a:moveTo>
                  <a:pt x="15" y="156"/>
                </a:moveTo>
                <a:cubicBezTo>
                  <a:pt x="15" y="159"/>
                  <a:pt x="15" y="163"/>
                  <a:pt x="16" y="165"/>
                </a:cubicBezTo>
                <a:cubicBezTo>
                  <a:pt x="15" y="164"/>
                  <a:pt x="14" y="163"/>
                  <a:pt x="14" y="161"/>
                </a:cubicBezTo>
                <a:cubicBezTo>
                  <a:pt x="12" y="157"/>
                  <a:pt x="11" y="154"/>
                  <a:pt x="10" y="152"/>
                </a:cubicBezTo>
                <a:cubicBezTo>
                  <a:pt x="9" y="151"/>
                  <a:pt x="9" y="150"/>
                  <a:pt x="9" y="150"/>
                </a:cubicBezTo>
                <a:cubicBezTo>
                  <a:pt x="9" y="150"/>
                  <a:pt x="10" y="151"/>
                  <a:pt x="11" y="152"/>
                </a:cubicBezTo>
                <a:cubicBezTo>
                  <a:pt x="12" y="153"/>
                  <a:pt x="13" y="154"/>
                  <a:pt x="15" y="156"/>
                </a:cubicBezTo>
                <a:close/>
              </a:path>
            </a:pathLst>
          </a:custGeom>
          <a:solidFill>
            <a:srgbClr val="0703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355" name="组合 1354"/>
          <p:cNvGrpSpPr/>
          <p:nvPr/>
        </p:nvGrpSpPr>
        <p:grpSpPr>
          <a:xfrm>
            <a:off x="4104115" y="1226161"/>
            <a:ext cx="1389063" cy="1308100"/>
            <a:chOff x="6884988" y="-2233613"/>
            <a:chExt cx="1389063" cy="1308100"/>
          </a:xfrm>
        </p:grpSpPr>
        <p:sp>
          <p:nvSpPr>
            <p:cNvPr id="1340" name="Freeform 339"/>
            <p:cNvSpPr>
              <a:spLocks/>
            </p:cNvSpPr>
            <p:nvPr/>
          </p:nvSpPr>
          <p:spPr bwMode="auto">
            <a:xfrm>
              <a:off x="7296151" y="-1263651"/>
              <a:ext cx="76200" cy="73025"/>
            </a:xfrm>
            <a:custGeom>
              <a:avLst/>
              <a:gdLst>
                <a:gd name="T0" fmla="*/ 14 w 18"/>
                <a:gd name="T1" fmla="*/ 5 h 17"/>
                <a:gd name="T2" fmla="*/ 14 w 18"/>
                <a:gd name="T3" fmla="*/ 3 h 17"/>
                <a:gd name="T4" fmla="*/ 17 w 18"/>
                <a:gd name="T5" fmla="*/ 9 h 17"/>
                <a:gd name="T6" fmla="*/ 14 w 18"/>
                <a:gd name="T7" fmla="*/ 14 h 17"/>
                <a:gd name="T8" fmla="*/ 13 w 18"/>
                <a:gd name="T9" fmla="*/ 15 h 17"/>
                <a:gd name="T10" fmla="*/ 2 w 18"/>
                <a:gd name="T11" fmla="*/ 11 h 17"/>
                <a:gd name="T12" fmla="*/ 0 w 18"/>
                <a:gd name="T13" fmla="*/ 7 h 17"/>
                <a:gd name="T14" fmla="*/ 5 w 18"/>
                <a:gd name="T15" fmla="*/ 1 h 17"/>
                <a:gd name="T16" fmla="*/ 8 w 18"/>
                <a:gd name="T17" fmla="*/ 0 h 17"/>
                <a:gd name="T18" fmla="*/ 13 w 18"/>
                <a:gd name="T19" fmla="*/ 5 h 17"/>
                <a:gd name="T20" fmla="*/ 14 w 18"/>
                <a:gd name="T21" fmla="*/ 5 h 17"/>
                <a:gd name="T22" fmla="*/ 14 w 18"/>
                <a:gd name="T23"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7">
                  <a:moveTo>
                    <a:pt x="14" y="5"/>
                  </a:moveTo>
                  <a:cubicBezTo>
                    <a:pt x="14" y="5"/>
                    <a:pt x="14" y="4"/>
                    <a:pt x="14" y="3"/>
                  </a:cubicBezTo>
                  <a:cubicBezTo>
                    <a:pt x="17" y="4"/>
                    <a:pt x="18" y="6"/>
                    <a:pt x="17" y="9"/>
                  </a:cubicBezTo>
                  <a:cubicBezTo>
                    <a:pt x="16" y="10"/>
                    <a:pt x="15" y="12"/>
                    <a:pt x="14" y="14"/>
                  </a:cubicBezTo>
                  <a:cubicBezTo>
                    <a:pt x="14" y="14"/>
                    <a:pt x="13" y="15"/>
                    <a:pt x="13" y="15"/>
                  </a:cubicBezTo>
                  <a:cubicBezTo>
                    <a:pt x="8" y="17"/>
                    <a:pt x="4" y="15"/>
                    <a:pt x="2" y="11"/>
                  </a:cubicBezTo>
                  <a:cubicBezTo>
                    <a:pt x="1" y="9"/>
                    <a:pt x="1" y="8"/>
                    <a:pt x="0" y="7"/>
                  </a:cubicBezTo>
                  <a:cubicBezTo>
                    <a:pt x="1" y="5"/>
                    <a:pt x="3" y="3"/>
                    <a:pt x="5" y="1"/>
                  </a:cubicBezTo>
                  <a:cubicBezTo>
                    <a:pt x="5" y="0"/>
                    <a:pt x="6" y="0"/>
                    <a:pt x="8" y="0"/>
                  </a:cubicBezTo>
                  <a:cubicBezTo>
                    <a:pt x="12" y="0"/>
                    <a:pt x="12" y="0"/>
                    <a:pt x="13" y="5"/>
                  </a:cubicBezTo>
                  <a:cubicBezTo>
                    <a:pt x="13" y="5"/>
                    <a:pt x="14" y="5"/>
                    <a:pt x="14" y="5"/>
                  </a:cubicBezTo>
                  <a:cubicBezTo>
                    <a:pt x="14" y="5"/>
                    <a:pt x="14" y="5"/>
                    <a:pt x="14" y="5"/>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1" name="Freeform 340"/>
            <p:cNvSpPr>
              <a:spLocks/>
            </p:cNvSpPr>
            <p:nvPr/>
          </p:nvSpPr>
          <p:spPr bwMode="auto">
            <a:xfrm>
              <a:off x="7726363" y="-1597026"/>
              <a:ext cx="73025" cy="73025"/>
            </a:xfrm>
            <a:custGeom>
              <a:avLst/>
              <a:gdLst>
                <a:gd name="T0" fmla="*/ 0 w 17"/>
                <a:gd name="T1" fmla="*/ 6 h 17"/>
                <a:gd name="T2" fmla="*/ 3 w 17"/>
                <a:gd name="T3" fmla="*/ 4 h 17"/>
                <a:gd name="T4" fmla="*/ 10 w 17"/>
                <a:gd name="T5" fmla="*/ 1 h 17"/>
                <a:gd name="T6" fmla="*/ 12 w 17"/>
                <a:gd name="T7" fmla="*/ 1 h 17"/>
                <a:gd name="T8" fmla="*/ 14 w 17"/>
                <a:gd name="T9" fmla="*/ 2 h 17"/>
                <a:gd name="T10" fmla="*/ 17 w 17"/>
                <a:gd name="T11" fmla="*/ 9 h 17"/>
                <a:gd name="T12" fmla="*/ 16 w 17"/>
                <a:gd name="T13" fmla="*/ 10 h 17"/>
                <a:gd name="T14" fmla="*/ 15 w 17"/>
                <a:gd name="T15" fmla="*/ 14 h 17"/>
                <a:gd name="T16" fmla="*/ 8 w 17"/>
                <a:gd name="T17" fmla="*/ 16 h 17"/>
                <a:gd name="T18" fmla="*/ 1 w 17"/>
                <a:gd name="T19" fmla="*/ 9 h 17"/>
                <a:gd name="T20" fmla="*/ 0 w 1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0" y="6"/>
                  </a:moveTo>
                  <a:cubicBezTo>
                    <a:pt x="1" y="5"/>
                    <a:pt x="2" y="5"/>
                    <a:pt x="3" y="4"/>
                  </a:cubicBezTo>
                  <a:cubicBezTo>
                    <a:pt x="5" y="1"/>
                    <a:pt x="7" y="0"/>
                    <a:pt x="10" y="1"/>
                  </a:cubicBezTo>
                  <a:cubicBezTo>
                    <a:pt x="11" y="1"/>
                    <a:pt x="12" y="1"/>
                    <a:pt x="12" y="1"/>
                  </a:cubicBezTo>
                  <a:cubicBezTo>
                    <a:pt x="13" y="1"/>
                    <a:pt x="14" y="2"/>
                    <a:pt x="14" y="2"/>
                  </a:cubicBezTo>
                  <a:cubicBezTo>
                    <a:pt x="15" y="4"/>
                    <a:pt x="17" y="6"/>
                    <a:pt x="17" y="9"/>
                  </a:cubicBezTo>
                  <a:cubicBezTo>
                    <a:pt x="16" y="9"/>
                    <a:pt x="16" y="10"/>
                    <a:pt x="16" y="10"/>
                  </a:cubicBezTo>
                  <a:cubicBezTo>
                    <a:pt x="16" y="11"/>
                    <a:pt x="16" y="13"/>
                    <a:pt x="15" y="14"/>
                  </a:cubicBezTo>
                  <a:cubicBezTo>
                    <a:pt x="13" y="15"/>
                    <a:pt x="11" y="16"/>
                    <a:pt x="8" y="16"/>
                  </a:cubicBezTo>
                  <a:cubicBezTo>
                    <a:pt x="4" y="17"/>
                    <a:pt x="1" y="13"/>
                    <a:pt x="1" y="9"/>
                  </a:cubicBezTo>
                  <a:cubicBezTo>
                    <a:pt x="1" y="8"/>
                    <a:pt x="0" y="7"/>
                    <a:pt x="0" y="6"/>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2" name="Freeform 341"/>
            <p:cNvSpPr>
              <a:spLocks/>
            </p:cNvSpPr>
            <p:nvPr/>
          </p:nvSpPr>
          <p:spPr bwMode="auto">
            <a:xfrm>
              <a:off x="7031038" y="-998538"/>
              <a:ext cx="68263" cy="73025"/>
            </a:xfrm>
            <a:custGeom>
              <a:avLst/>
              <a:gdLst>
                <a:gd name="T0" fmla="*/ 4 w 16"/>
                <a:gd name="T1" fmla="*/ 9 h 17"/>
                <a:gd name="T2" fmla="*/ 1 w 16"/>
                <a:gd name="T3" fmla="*/ 7 h 17"/>
                <a:gd name="T4" fmla="*/ 1 w 16"/>
                <a:gd name="T5" fmla="*/ 5 h 17"/>
                <a:gd name="T6" fmla="*/ 5 w 16"/>
                <a:gd name="T7" fmla="*/ 0 h 17"/>
                <a:gd name="T8" fmla="*/ 7 w 16"/>
                <a:gd name="T9" fmla="*/ 0 h 17"/>
                <a:gd name="T10" fmla="*/ 11 w 16"/>
                <a:gd name="T11" fmla="*/ 3 h 17"/>
                <a:gd name="T12" fmla="*/ 14 w 16"/>
                <a:gd name="T13" fmla="*/ 7 h 17"/>
                <a:gd name="T14" fmla="*/ 15 w 16"/>
                <a:gd name="T15" fmla="*/ 10 h 17"/>
                <a:gd name="T16" fmla="*/ 12 w 16"/>
                <a:gd name="T17" fmla="*/ 16 h 17"/>
                <a:gd name="T18" fmla="*/ 4 w 16"/>
                <a:gd name="T19" fmla="*/ 13 h 17"/>
                <a:gd name="T20" fmla="*/ 4 w 16"/>
                <a:gd name="T21"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7">
                  <a:moveTo>
                    <a:pt x="4" y="9"/>
                  </a:moveTo>
                  <a:cubicBezTo>
                    <a:pt x="1" y="10"/>
                    <a:pt x="1" y="10"/>
                    <a:pt x="1" y="7"/>
                  </a:cubicBezTo>
                  <a:cubicBezTo>
                    <a:pt x="1" y="6"/>
                    <a:pt x="0" y="6"/>
                    <a:pt x="1" y="5"/>
                  </a:cubicBezTo>
                  <a:cubicBezTo>
                    <a:pt x="1" y="2"/>
                    <a:pt x="2" y="1"/>
                    <a:pt x="5" y="0"/>
                  </a:cubicBezTo>
                  <a:cubicBezTo>
                    <a:pt x="5" y="0"/>
                    <a:pt x="6" y="0"/>
                    <a:pt x="7" y="0"/>
                  </a:cubicBezTo>
                  <a:cubicBezTo>
                    <a:pt x="9" y="0"/>
                    <a:pt x="11" y="1"/>
                    <a:pt x="11" y="3"/>
                  </a:cubicBezTo>
                  <a:cubicBezTo>
                    <a:pt x="12" y="5"/>
                    <a:pt x="13" y="6"/>
                    <a:pt x="14" y="7"/>
                  </a:cubicBezTo>
                  <a:cubicBezTo>
                    <a:pt x="15" y="8"/>
                    <a:pt x="15" y="9"/>
                    <a:pt x="15" y="10"/>
                  </a:cubicBezTo>
                  <a:cubicBezTo>
                    <a:pt x="16" y="12"/>
                    <a:pt x="15" y="15"/>
                    <a:pt x="12" y="16"/>
                  </a:cubicBezTo>
                  <a:cubicBezTo>
                    <a:pt x="9" y="17"/>
                    <a:pt x="5" y="16"/>
                    <a:pt x="4" y="13"/>
                  </a:cubicBezTo>
                  <a:cubicBezTo>
                    <a:pt x="4" y="12"/>
                    <a:pt x="4" y="11"/>
                    <a:pt x="4" y="9"/>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3" name="Freeform 342"/>
            <p:cNvSpPr>
              <a:spLocks noEditPoints="1"/>
            </p:cNvSpPr>
            <p:nvPr/>
          </p:nvSpPr>
          <p:spPr bwMode="auto">
            <a:xfrm>
              <a:off x="7773988" y="-1250951"/>
              <a:ext cx="63500" cy="55563"/>
            </a:xfrm>
            <a:custGeom>
              <a:avLst/>
              <a:gdLst>
                <a:gd name="T0" fmla="*/ 14 w 15"/>
                <a:gd name="T1" fmla="*/ 10 h 13"/>
                <a:gd name="T2" fmla="*/ 9 w 15"/>
                <a:gd name="T3" fmla="*/ 11 h 13"/>
                <a:gd name="T4" fmla="*/ 2 w 15"/>
                <a:gd name="T5" fmla="*/ 11 h 13"/>
                <a:gd name="T6" fmla="*/ 1 w 15"/>
                <a:gd name="T7" fmla="*/ 4 h 13"/>
                <a:gd name="T8" fmla="*/ 9 w 15"/>
                <a:gd name="T9" fmla="*/ 0 h 13"/>
                <a:gd name="T10" fmla="*/ 14 w 15"/>
                <a:gd name="T11" fmla="*/ 4 h 13"/>
                <a:gd name="T12" fmla="*/ 14 w 15"/>
                <a:gd name="T13" fmla="*/ 10 h 13"/>
                <a:gd name="T14" fmla="*/ 7 w 15"/>
                <a:gd name="T15" fmla="*/ 6 h 13"/>
                <a:gd name="T16" fmla="*/ 7 w 15"/>
                <a:gd name="T17" fmla="*/ 5 h 13"/>
                <a:gd name="T18" fmla="*/ 5 w 15"/>
                <a:gd name="T19" fmla="*/ 3 h 13"/>
                <a:gd name="T20" fmla="*/ 7 w 15"/>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14" y="10"/>
                  </a:moveTo>
                  <a:cubicBezTo>
                    <a:pt x="12" y="10"/>
                    <a:pt x="11" y="10"/>
                    <a:pt x="9" y="11"/>
                  </a:cubicBezTo>
                  <a:cubicBezTo>
                    <a:pt x="8" y="13"/>
                    <a:pt x="4" y="13"/>
                    <a:pt x="2" y="11"/>
                  </a:cubicBezTo>
                  <a:cubicBezTo>
                    <a:pt x="1" y="10"/>
                    <a:pt x="0" y="6"/>
                    <a:pt x="1" y="4"/>
                  </a:cubicBezTo>
                  <a:cubicBezTo>
                    <a:pt x="3" y="1"/>
                    <a:pt x="6" y="0"/>
                    <a:pt x="9" y="0"/>
                  </a:cubicBezTo>
                  <a:cubicBezTo>
                    <a:pt x="12" y="0"/>
                    <a:pt x="13" y="2"/>
                    <a:pt x="14" y="4"/>
                  </a:cubicBezTo>
                  <a:cubicBezTo>
                    <a:pt x="15" y="6"/>
                    <a:pt x="14" y="8"/>
                    <a:pt x="14" y="10"/>
                  </a:cubicBezTo>
                  <a:close/>
                  <a:moveTo>
                    <a:pt x="7" y="6"/>
                  </a:moveTo>
                  <a:cubicBezTo>
                    <a:pt x="7" y="5"/>
                    <a:pt x="7" y="5"/>
                    <a:pt x="7" y="5"/>
                  </a:cubicBezTo>
                  <a:cubicBezTo>
                    <a:pt x="6" y="5"/>
                    <a:pt x="6" y="4"/>
                    <a:pt x="5" y="3"/>
                  </a:cubicBezTo>
                  <a:cubicBezTo>
                    <a:pt x="5" y="5"/>
                    <a:pt x="6" y="6"/>
                    <a:pt x="7" y="6"/>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0" name="Freeform 343"/>
            <p:cNvSpPr>
              <a:spLocks/>
            </p:cNvSpPr>
            <p:nvPr/>
          </p:nvSpPr>
          <p:spPr bwMode="auto">
            <a:xfrm>
              <a:off x="7419976" y="-1395413"/>
              <a:ext cx="50800" cy="50800"/>
            </a:xfrm>
            <a:custGeom>
              <a:avLst/>
              <a:gdLst>
                <a:gd name="T0" fmla="*/ 8 w 12"/>
                <a:gd name="T1" fmla="*/ 12 h 12"/>
                <a:gd name="T2" fmla="*/ 3 w 12"/>
                <a:gd name="T3" fmla="*/ 11 h 12"/>
                <a:gd name="T4" fmla="*/ 0 w 12"/>
                <a:gd name="T5" fmla="*/ 7 h 12"/>
                <a:gd name="T6" fmla="*/ 2 w 12"/>
                <a:gd name="T7" fmla="*/ 1 h 12"/>
                <a:gd name="T8" fmla="*/ 6 w 12"/>
                <a:gd name="T9" fmla="*/ 0 h 12"/>
                <a:gd name="T10" fmla="*/ 10 w 12"/>
                <a:gd name="T11" fmla="*/ 8 h 12"/>
                <a:gd name="T12" fmla="*/ 8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8" y="12"/>
                  </a:moveTo>
                  <a:cubicBezTo>
                    <a:pt x="7" y="12"/>
                    <a:pt x="5" y="12"/>
                    <a:pt x="3" y="11"/>
                  </a:cubicBezTo>
                  <a:cubicBezTo>
                    <a:pt x="1" y="11"/>
                    <a:pt x="0" y="9"/>
                    <a:pt x="0" y="7"/>
                  </a:cubicBezTo>
                  <a:cubicBezTo>
                    <a:pt x="0" y="5"/>
                    <a:pt x="1" y="3"/>
                    <a:pt x="2" y="1"/>
                  </a:cubicBezTo>
                  <a:cubicBezTo>
                    <a:pt x="2" y="0"/>
                    <a:pt x="5" y="0"/>
                    <a:pt x="6" y="0"/>
                  </a:cubicBezTo>
                  <a:cubicBezTo>
                    <a:pt x="10" y="0"/>
                    <a:pt x="12" y="5"/>
                    <a:pt x="10" y="8"/>
                  </a:cubicBezTo>
                  <a:cubicBezTo>
                    <a:pt x="10" y="10"/>
                    <a:pt x="9" y="11"/>
                    <a:pt x="8" y="1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1" name="Freeform 344"/>
            <p:cNvSpPr>
              <a:spLocks noEditPoints="1"/>
            </p:cNvSpPr>
            <p:nvPr/>
          </p:nvSpPr>
          <p:spPr bwMode="auto">
            <a:xfrm>
              <a:off x="8132763" y="-1339851"/>
              <a:ext cx="55563" cy="50800"/>
            </a:xfrm>
            <a:custGeom>
              <a:avLst/>
              <a:gdLst>
                <a:gd name="T0" fmla="*/ 8 w 13"/>
                <a:gd name="T1" fmla="*/ 11 h 12"/>
                <a:gd name="T2" fmla="*/ 1 w 13"/>
                <a:gd name="T3" fmla="*/ 8 h 12"/>
                <a:gd name="T4" fmla="*/ 4 w 13"/>
                <a:gd name="T5" fmla="*/ 1 h 12"/>
                <a:gd name="T6" fmla="*/ 12 w 13"/>
                <a:gd name="T7" fmla="*/ 5 h 12"/>
                <a:gd name="T8" fmla="*/ 8 w 13"/>
                <a:gd name="T9" fmla="*/ 11 h 12"/>
                <a:gd name="T10" fmla="*/ 6 w 13"/>
                <a:gd name="T11" fmla="*/ 5 h 12"/>
                <a:gd name="T12" fmla="*/ 7 w 13"/>
                <a:gd name="T13" fmla="*/ 5 h 12"/>
                <a:gd name="T14" fmla="*/ 7 w 13"/>
                <a:gd name="T15" fmla="*/ 3 h 12"/>
                <a:gd name="T16" fmla="*/ 6 w 13"/>
                <a:gd name="T17" fmla="*/ 4 h 12"/>
                <a:gd name="T18" fmla="*/ 6 w 13"/>
                <a:gd name="T19"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2">
                  <a:moveTo>
                    <a:pt x="8" y="11"/>
                  </a:moveTo>
                  <a:cubicBezTo>
                    <a:pt x="6" y="12"/>
                    <a:pt x="2" y="10"/>
                    <a:pt x="1" y="8"/>
                  </a:cubicBezTo>
                  <a:cubicBezTo>
                    <a:pt x="0" y="6"/>
                    <a:pt x="2" y="2"/>
                    <a:pt x="4" y="1"/>
                  </a:cubicBezTo>
                  <a:cubicBezTo>
                    <a:pt x="7" y="0"/>
                    <a:pt x="11" y="2"/>
                    <a:pt x="12" y="5"/>
                  </a:cubicBezTo>
                  <a:cubicBezTo>
                    <a:pt x="13" y="6"/>
                    <a:pt x="10" y="10"/>
                    <a:pt x="8" y="11"/>
                  </a:cubicBezTo>
                  <a:close/>
                  <a:moveTo>
                    <a:pt x="6" y="5"/>
                  </a:moveTo>
                  <a:cubicBezTo>
                    <a:pt x="6" y="5"/>
                    <a:pt x="6" y="5"/>
                    <a:pt x="7" y="5"/>
                  </a:cubicBezTo>
                  <a:cubicBezTo>
                    <a:pt x="7" y="5"/>
                    <a:pt x="7" y="4"/>
                    <a:pt x="7" y="3"/>
                  </a:cubicBezTo>
                  <a:cubicBezTo>
                    <a:pt x="6" y="3"/>
                    <a:pt x="6" y="3"/>
                    <a:pt x="6" y="4"/>
                  </a:cubicBezTo>
                  <a:cubicBezTo>
                    <a:pt x="6" y="4"/>
                    <a:pt x="6" y="5"/>
                    <a:pt x="6" y="5"/>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2" name="Freeform 345"/>
            <p:cNvSpPr>
              <a:spLocks/>
            </p:cNvSpPr>
            <p:nvPr/>
          </p:nvSpPr>
          <p:spPr bwMode="auto">
            <a:xfrm>
              <a:off x="7291388" y="-1819276"/>
              <a:ext cx="46038" cy="47625"/>
            </a:xfrm>
            <a:custGeom>
              <a:avLst/>
              <a:gdLst>
                <a:gd name="T0" fmla="*/ 4 w 11"/>
                <a:gd name="T1" fmla="*/ 1 h 11"/>
                <a:gd name="T2" fmla="*/ 10 w 11"/>
                <a:gd name="T3" fmla="*/ 1 h 11"/>
                <a:gd name="T4" fmla="*/ 11 w 11"/>
                <a:gd name="T5" fmla="*/ 7 h 11"/>
                <a:gd name="T6" fmla="*/ 6 w 11"/>
                <a:gd name="T7" fmla="*/ 10 h 11"/>
                <a:gd name="T8" fmla="*/ 1 w 11"/>
                <a:gd name="T9" fmla="*/ 8 h 11"/>
                <a:gd name="T10" fmla="*/ 2 w 11"/>
                <a:gd name="T11" fmla="*/ 4 h 11"/>
                <a:gd name="T12" fmla="*/ 4 w 11"/>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4" y="1"/>
                  </a:moveTo>
                  <a:cubicBezTo>
                    <a:pt x="6" y="0"/>
                    <a:pt x="8" y="0"/>
                    <a:pt x="10" y="1"/>
                  </a:cubicBezTo>
                  <a:cubicBezTo>
                    <a:pt x="11" y="3"/>
                    <a:pt x="11" y="5"/>
                    <a:pt x="11" y="7"/>
                  </a:cubicBezTo>
                  <a:cubicBezTo>
                    <a:pt x="10" y="9"/>
                    <a:pt x="8" y="11"/>
                    <a:pt x="6" y="10"/>
                  </a:cubicBezTo>
                  <a:cubicBezTo>
                    <a:pt x="5" y="10"/>
                    <a:pt x="3" y="9"/>
                    <a:pt x="1" y="8"/>
                  </a:cubicBezTo>
                  <a:cubicBezTo>
                    <a:pt x="0" y="7"/>
                    <a:pt x="1" y="5"/>
                    <a:pt x="2" y="4"/>
                  </a:cubicBezTo>
                  <a:cubicBezTo>
                    <a:pt x="2" y="3"/>
                    <a:pt x="3" y="1"/>
                    <a:pt x="4"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3" name="Freeform 346"/>
            <p:cNvSpPr>
              <a:spLocks/>
            </p:cNvSpPr>
            <p:nvPr/>
          </p:nvSpPr>
          <p:spPr bwMode="auto">
            <a:xfrm>
              <a:off x="7397751" y="-2233613"/>
              <a:ext cx="50800" cy="47625"/>
            </a:xfrm>
            <a:custGeom>
              <a:avLst/>
              <a:gdLst>
                <a:gd name="T0" fmla="*/ 8 w 12"/>
                <a:gd name="T1" fmla="*/ 11 h 11"/>
                <a:gd name="T2" fmla="*/ 1 w 12"/>
                <a:gd name="T3" fmla="*/ 7 h 11"/>
                <a:gd name="T4" fmla="*/ 5 w 12"/>
                <a:gd name="T5" fmla="*/ 1 h 11"/>
                <a:gd name="T6" fmla="*/ 11 w 12"/>
                <a:gd name="T7" fmla="*/ 3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6" y="11"/>
                    <a:pt x="2" y="10"/>
                    <a:pt x="1" y="7"/>
                  </a:cubicBezTo>
                  <a:cubicBezTo>
                    <a:pt x="0" y="5"/>
                    <a:pt x="2" y="2"/>
                    <a:pt x="5" y="1"/>
                  </a:cubicBezTo>
                  <a:cubicBezTo>
                    <a:pt x="7" y="0"/>
                    <a:pt x="10" y="1"/>
                    <a:pt x="11" y="3"/>
                  </a:cubicBezTo>
                  <a:cubicBezTo>
                    <a:pt x="12" y="6"/>
                    <a:pt x="11" y="9"/>
                    <a:pt x="8" y="1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4" name="Freeform 347"/>
            <p:cNvSpPr>
              <a:spLocks/>
            </p:cNvSpPr>
            <p:nvPr/>
          </p:nvSpPr>
          <p:spPr bwMode="auto">
            <a:xfrm>
              <a:off x="7683501" y="-1895476"/>
              <a:ext cx="39688" cy="38100"/>
            </a:xfrm>
            <a:custGeom>
              <a:avLst/>
              <a:gdLst>
                <a:gd name="T0" fmla="*/ 6 w 9"/>
                <a:gd name="T1" fmla="*/ 8 h 9"/>
                <a:gd name="T2" fmla="*/ 1 w 9"/>
                <a:gd name="T3" fmla="*/ 8 h 9"/>
                <a:gd name="T4" fmla="*/ 0 w 9"/>
                <a:gd name="T5" fmla="*/ 6 h 9"/>
                <a:gd name="T6" fmla="*/ 2 w 9"/>
                <a:gd name="T7" fmla="*/ 1 h 9"/>
                <a:gd name="T8" fmla="*/ 3 w 9"/>
                <a:gd name="T9" fmla="*/ 0 h 9"/>
                <a:gd name="T10" fmla="*/ 6 w 9"/>
                <a:gd name="T11" fmla="*/ 0 h 9"/>
                <a:gd name="T12" fmla="*/ 9 w 9"/>
                <a:gd name="T13" fmla="*/ 3 h 9"/>
                <a:gd name="T14" fmla="*/ 6 w 9"/>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6" y="8"/>
                  </a:moveTo>
                  <a:cubicBezTo>
                    <a:pt x="4" y="9"/>
                    <a:pt x="2" y="9"/>
                    <a:pt x="1" y="8"/>
                  </a:cubicBezTo>
                  <a:cubicBezTo>
                    <a:pt x="0" y="7"/>
                    <a:pt x="0" y="6"/>
                    <a:pt x="0" y="6"/>
                  </a:cubicBezTo>
                  <a:cubicBezTo>
                    <a:pt x="0" y="4"/>
                    <a:pt x="1" y="2"/>
                    <a:pt x="2" y="1"/>
                  </a:cubicBezTo>
                  <a:cubicBezTo>
                    <a:pt x="2" y="0"/>
                    <a:pt x="3" y="0"/>
                    <a:pt x="3" y="0"/>
                  </a:cubicBezTo>
                  <a:cubicBezTo>
                    <a:pt x="4" y="0"/>
                    <a:pt x="5" y="0"/>
                    <a:pt x="6" y="0"/>
                  </a:cubicBezTo>
                  <a:cubicBezTo>
                    <a:pt x="8" y="1"/>
                    <a:pt x="9" y="2"/>
                    <a:pt x="9" y="3"/>
                  </a:cubicBezTo>
                  <a:cubicBezTo>
                    <a:pt x="8" y="5"/>
                    <a:pt x="8" y="7"/>
                    <a:pt x="6" y="8"/>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5" name="Freeform 348"/>
            <p:cNvSpPr>
              <a:spLocks/>
            </p:cNvSpPr>
            <p:nvPr/>
          </p:nvSpPr>
          <p:spPr bwMode="auto">
            <a:xfrm>
              <a:off x="7132638" y="-1660526"/>
              <a:ext cx="42863" cy="42863"/>
            </a:xfrm>
            <a:custGeom>
              <a:avLst/>
              <a:gdLst>
                <a:gd name="T0" fmla="*/ 7 w 10"/>
                <a:gd name="T1" fmla="*/ 9 h 10"/>
                <a:gd name="T2" fmla="*/ 1 w 10"/>
                <a:gd name="T3" fmla="*/ 7 h 10"/>
                <a:gd name="T4" fmla="*/ 3 w 10"/>
                <a:gd name="T5" fmla="*/ 1 h 10"/>
                <a:gd name="T6" fmla="*/ 9 w 10"/>
                <a:gd name="T7" fmla="*/ 3 h 10"/>
                <a:gd name="T8" fmla="*/ 7 w 10"/>
                <a:gd name="T9" fmla="*/ 9 h 10"/>
              </a:gdLst>
              <a:ahLst/>
              <a:cxnLst>
                <a:cxn ang="0">
                  <a:pos x="T0" y="T1"/>
                </a:cxn>
                <a:cxn ang="0">
                  <a:pos x="T2" y="T3"/>
                </a:cxn>
                <a:cxn ang="0">
                  <a:pos x="T4" y="T5"/>
                </a:cxn>
                <a:cxn ang="0">
                  <a:pos x="T6" y="T7"/>
                </a:cxn>
                <a:cxn ang="0">
                  <a:pos x="T8" y="T9"/>
                </a:cxn>
              </a:cxnLst>
              <a:rect l="0" t="0" r="r" b="b"/>
              <a:pathLst>
                <a:path w="10" h="10">
                  <a:moveTo>
                    <a:pt x="7" y="9"/>
                  </a:moveTo>
                  <a:cubicBezTo>
                    <a:pt x="4" y="10"/>
                    <a:pt x="2" y="9"/>
                    <a:pt x="1" y="7"/>
                  </a:cubicBezTo>
                  <a:cubicBezTo>
                    <a:pt x="0" y="5"/>
                    <a:pt x="1" y="2"/>
                    <a:pt x="3" y="1"/>
                  </a:cubicBezTo>
                  <a:cubicBezTo>
                    <a:pt x="6" y="0"/>
                    <a:pt x="8" y="1"/>
                    <a:pt x="9" y="3"/>
                  </a:cubicBezTo>
                  <a:cubicBezTo>
                    <a:pt x="10" y="5"/>
                    <a:pt x="9" y="8"/>
                    <a:pt x="7" y="9"/>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6" name="Freeform 349"/>
            <p:cNvSpPr>
              <a:spLocks/>
            </p:cNvSpPr>
            <p:nvPr/>
          </p:nvSpPr>
          <p:spPr bwMode="auto">
            <a:xfrm>
              <a:off x="8213726" y="-1195388"/>
              <a:ext cx="30163" cy="30163"/>
            </a:xfrm>
            <a:custGeom>
              <a:avLst/>
              <a:gdLst>
                <a:gd name="T0" fmla="*/ 0 w 7"/>
                <a:gd name="T1" fmla="*/ 2 h 7"/>
                <a:gd name="T2" fmla="*/ 2 w 7"/>
                <a:gd name="T3" fmla="*/ 0 h 7"/>
                <a:gd name="T4" fmla="*/ 5 w 7"/>
                <a:gd name="T5" fmla="*/ 2 h 7"/>
                <a:gd name="T6" fmla="*/ 7 w 7"/>
                <a:gd name="T7" fmla="*/ 4 h 7"/>
                <a:gd name="T8" fmla="*/ 7 w 7"/>
                <a:gd name="T9" fmla="*/ 6 h 7"/>
                <a:gd name="T10" fmla="*/ 4 w 7"/>
                <a:gd name="T11" fmla="*/ 7 h 7"/>
                <a:gd name="T12" fmla="*/ 0 w 7"/>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0" y="2"/>
                  </a:moveTo>
                  <a:cubicBezTo>
                    <a:pt x="0" y="2"/>
                    <a:pt x="1" y="1"/>
                    <a:pt x="2" y="0"/>
                  </a:cubicBezTo>
                  <a:cubicBezTo>
                    <a:pt x="4" y="0"/>
                    <a:pt x="5" y="0"/>
                    <a:pt x="5" y="2"/>
                  </a:cubicBezTo>
                  <a:cubicBezTo>
                    <a:pt x="6" y="2"/>
                    <a:pt x="7" y="3"/>
                    <a:pt x="7" y="4"/>
                  </a:cubicBezTo>
                  <a:cubicBezTo>
                    <a:pt x="7" y="5"/>
                    <a:pt x="7" y="6"/>
                    <a:pt x="7" y="6"/>
                  </a:cubicBezTo>
                  <a:cubicBezTo>
                    <a:pt x="6" y="7"/>
                    <a:pt x="5" y="7"/>
                    <a:pt x="4" y="7"/>
                  </a:cubicBezTo>
                  <a:cubicBezTo>
                    <a:pt x="2" y="6"/>
                    <a:pt x="0" y="5"/>
                    <a:pt x="0"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7" name="Freeform 350"/>
            <p:cNvSpPr>
              <a:spLocks/>
            </p:cNvSpPr>
            <p:nvPr/>
          </p:nvSpPr>
          <p:spPr bwMode="auto">
            <a:xfrm>
              <a:off x="6962776" y="-1824038"/>
              <a:ext cx="33338" cy="34925"/>
            </a:xfrm>
            <a:custGeom>
              <a:avLst/>
              <a:gdLst>
                <a:gd name="T0" fmla="*/ 1 w 8"/>
                <a:gd name="T1" fmla="*/ 5 h 8"/>
                <a:gd name="T2" fmla="*/ 3 w 8"/>
                <a:gd name="T3" fmla="*/ 1 h 8"/>
                <a:gd name="T4" fmla="*/ 7 w 8"/>
                <a:gd name="T5" fmla="*/ 3 h 8"/>
                <a:gd name="T6" fmla="*/ 6 w 8"/>
                <a:gd name="T7" fmla="*/ 7 h 8"/>
                <a:gd name="T8" fmla="*/ 1 w 8"/>
                <a:gd name="T9" fmla="*/ 5 h 8"/>
              </a:gdLst>
              <a:ahLst/>
              <a:cxnLst>
                <a:cxn ang="0">
                  <a:pos x="T0" y="T1"/>
                </a:cxn>
                <a:cxn ang="0">
                  <a:pos x="T2" y="T3"/>
                </a:cxn>
                <a:cxn ang="0">
                  <a:pos x="T4" y="T5"/>
                </a:cxn>
                <a:cxn ang="0">
                  <a:pos x="T6" y="T7"/>
                </a:cxn>
                <a:cxn ang="0">
                  <a:pos x="T8" y="T9"/>
                </a:cxn>
              </a:cxnLst>
              <a:rect l="0" t="0" r="r" b="b"/>
              <a:pathLst>
                <a:path w="8" h="8">
                  <a:moveTo>
                    <a:pt x="1" y="5"/>
                  </a:moveTo>
                  <a:cubicBezTo>
                    <a:pt x="0" y="3"/>
                    <a:pt x="1" y="2"/>
                    <a:pt x="3" y="1"/>
                  </a:cubicBezTo>
                  <a:cubicBezTo>
                    <a:pt x="4" y="0"/>
                    <a:pt x="6" y="1"/>
                    <a:pt x="7" y="3"/>
                  </a:cubicBezTo>
                  <a:cubicBezTo>
                    <a:pt x="8" y="4"/>
                    <a:pt x="7" y="6"/>
                    <a:pt x="6" y="7"/>
                  </a:cubicBezTo>
                  <a:cubicBezTo>
                    <a:pt x="4" y="8"/>
                    <a:pt x="2" y="7"/>
                    <a:pt x="1" y="5"/>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8" name="Freeform 351"/>
            <p:cNvSpPr>
              <a:spLocks/>
            </p:cNvSpPr>
            <p:nvPr/>
          </p:nvSpPr>
          <p:spPr bwMode="auto">
            <a:xfrm>
              <a:off x="7875588" y="-1117601"/>
              <a:ext cx="26988" cy="25400"/>
            </a:xfrm>
            <a:custGeom>
              <a:avLst/>
              <a:gdLst>
                <a:gd name="T0" fmla="*/ 2 w 6"/>
                <a:gd name="T1" fmla="*/ 1 h 6"/>
                <a:gd name="T2" fmla="*/ 6 w 6"/>
                <a:gd name="T3" fmla="*/ 2 h 6"/>
                <a:gd name="T4" fmla="*/ 4 w 6"/>
                <a:gd name="T5" fmla="*/ 6 h 6"/>
                <a:gd name="T6" fmla="*/ 1 w 6"/>
                <a:gd name="T7" fmla="*/ 5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3" y="0"/>
                    <a:pt x="5" y="1"/>
                    <a:pt x="6" y="2"/>
                  </a:cubicBezTo>
                  <a:cubicBezTo>
                    <a:pt x="6" y="3"/>
                    <a:pt x="6" y="5"/>
                    <a:pt x="4" y="6"/>
                  </a:cubicBezTo>
                  <a:cubicBezTo>
                    <a:pt x="3" y="6"/>
                    <a:pt x="1" y="6"/>
                    <a:pt x="1" y="5"/>
                  </a:cubicBezTo>
                  <a:cubicBezTo>
                    <a:pt x="0" y="4"/>
                    <a:pt x="1" y="1"/>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9" name="Freeform 352"/>
            <p:cNvSpPr>
              <a:spLocks/>
            </p:cNvSpPr>
            <p:nvPr/>
          </p:nvSpPr>
          <p:spPr bwMode="auto">
            <a:xfrm>
              <a:off x="7847013" y="-2170113"/>
              <a:ext cx="25400" cy="30163"/>
            </a:xfrm>
            <a:custGeom>
              <a:avLst/>
              <a:gdLst>
                <a:gd name="T0" fmla="*/ 4 w 6"/>
                <a:gd name="T1" fmla="*/ 6 h 7"/>
                <a:gd name="T2" fmla="*/ 1 w 6"/>
                <a:gd name="T3" fmla="*/ 5 h 7"/>
                <a:gd name="T4" fmla="*/ 3 w 6"/>
                <a:gd name="T5" fmla="*/ 1 h 7"/>
                <a:gd name="T6" fmla="*/ 6 w 6"/>
                <a:gd name="T7" fmla="*/ 3 h 7"/>
                <a:gd name="T8" fmla="*/ 4 w 6"/>
                <a:gd name="T9" fmla="*/ 6 h 7"/>
              </a:gdLst>
              <a:ahLst/>
              <a:cxnLst>
                <a:cxn ang="0">
                  <a:pos x="T0" y="T1"/>
                </a:cxn>
                <a:cxn ang="0">
                  <a:pos x="T2" y="T3"/>
                </a:cxn>
                <a:cxn ang="0">
                  <a:pos x="T4" y="T5"/>
                </a:cxn>
                <a:cxn ang="0">
                  <a:pos x="T6" y="T7"/>
                </a:cxn>
                <a:cxn ang="0">
                  <a:pos x="T8" y="T9"/>
                </a:cxn>
              </a:cxnLst>
              <a:rect l="0" t="0" r="r" b="b"/>
              <a:pathLst>
                <a:path w="6" h="7">
                  <a:moveTo>
                    <a:pt x="4" y="6"/>
                  </a:moveTo>
                  <a:cubicBezTo>
                    <a:pt x="3" y="7"/>
                    <a:pt x="1" y="6"/>
                    <a:pt x="1" y="5"/>
                  </a:cubicBezTo>
                  <a:cubicBezTo>
                    <a:pt x="0" y="3"/>
                    <a:pt x="1" y="1"/>
                    <a:pt x="3" y="1"/>
                  </a:cubicBezTo>
                  <a:cubicBezTo>
                    <a:pt x="4" y="0"/>
                    <a:pt x="5" y="1"/>
                    <a:pt x="6" y="3"/>
                  </a:cubicBezTo>
                  <a:cubicBezTo>
                    <a:pt x="6" y="4"/>
                    <a:pt x="6" y="5"/>
                    <a:pt x="4" y="6"/>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0" name="Freeform 353"/>
            <p:cNvSpPr>
              <a:spLocks/>
            </p:cNvSpPr>
            <p:nvPr/>
          </p:nvSpPr>
          <p:spPr bwMode="auto">
            <a:xfrm>
              <a:off x="7188201" y="-1173163"/>
              <a:ext cx="25400" cy="20638"/>
            </a:xfrm>
            <a:custGeom>
              <a:avLst/>
              <a:gdLst>
                <a:gd name="T0" fmla="*/ 6 w 6"/>
                <a:gd name="T1" fmla="*/ 2 h 5"/>
                <a:gd name="T2" fmla="*/ 4 w 6"/>
                <a:gd name="T3" fmla="*/ 5 h 5"/>
                <a:gd name="T4" fmla="*/ 1 w 6"/>
                <a:gd name="T5" fmla="*/ 4 h 5"/>
                <a:gd name="T6" fmla="*/ 2 w 6"/>
                <a:gd name="T7" fmla="*/ 0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3"/>
                    <a:pt x="6" y="4"/>
                    <a:pt x="4" y="5"/>
                  </a:cubicBezTo>
                  <a:cubicBezTo>
                    <a:pt x="3" y="5"/>
                    <a:pt x="2" y="5"/>
                    <a:pt x="1" y="4"/>
                  </a:cubicBezTo>
                  <a:cubicBezTo>
                    <a:pt x="0" y="2"/>
                    <a:pt x="1" y="1"/>
                    <a:pt x="2" y="0"/>
                  </a:cubicBezTo>
                  <a:cubicBezTo>
                    <a:pt x="4" y="0"/>
                    <a:pt x="5" y="0"/>
                    <a:pt x="6"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1" name="Freeform 355"/>
            <p:cNvSpPr>
              <a:spLocks/>
            </p:cNvSpPr>
            <p:nvPr/>
          </p:nvSpPr>
          <p:spPr bwMode="auto">
            <a:xfrm>
              <a:off x="7218363" y="-1362076"/>
              <a:ext cx="25400" cy="22225"/>
            </a:xfrm>
            <a:custGeom>
              <a:avLst/>
              <a:gdLst>
                <a:gd name="T0" fmla="*/ 5 w 6"/>
                <a:gd name="T1" fmla="*/ 1 h 5"/>
                <a:gd name="T2" fmla="*/ 4 w 6"/>
                <a:gd name="T3" fmla="*/ 4 h 5"/>
                <a:gd name="T4" fmla="*/ 1 w 6"/>
                <a:gd name="T5" fmla="*/ 3 h 5"/>
                <a:gd name="T6" fmla="*/ 2 w 6"/>
                <a:gd name="T7" fmla="*/ 0 h 5"/>
                <a:gd name="T8" fmla="*/ 5 w 6"/>
                <a:gd name="T9" fmla="*/ 1 h 5"/>
              </a:gdLst>
              <a:ahLst/>
              <a:cxnLst>
                <a:cxn ang="0">
                  <a:pos x="T0" y="T1"/>
                </a:cxn>
                <a:cxn ang="0">
                  <a:pos x="T2" y="T3"/>
                </a:cxn>
                <a:cxn ang="0">
                  <a:pos x="T4" y="T5"/>
                </a:cxn>
                <a:cxn ang="0">
                  <a:pos x="T6" y="T7"/>
                </a:cxn>
                <a:cxn ang="0">
                  <a:pos x="T8" y="T9"/>
                </a:cxn>
              </a:cxnLst>
              <a:rect l="0" t="0" r="r" b="b"/>
              <a:pathLst>
                <a:path w="6" h="5">
                  <a:moveTo>
                    <a:pt x="5" y="1"/>
                  </a:moveTo>
                  <a:cubicBezTo>
                    <a:pt x="6" y="2"/>
                    <a:pt x="5" y="4"/>
                    <a:pt x="4" y="4"/>
                  </a:cubicBezTo>
                  <a:cubicBezTo>
                    <a:pt x="3" y="5"/>
                    <a:pt x="2" y="4"/>
                    <a:pt x="1" y="3"/>
                  </a:cubicBezTo>
                  <a:cubicBezTo>
                    <a:pt x="0" y="2"/>
                    <a:pt x="1" y="1"/>
                    <a:pt x="2" y="0"/>
                  </a:cubicBezTo>
                  <a:cubicBezTo>
                    <a:pt x="3" y="0"/>
                    <a:pt x="5" y="0"/>
                    <a:pt x="5"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2" name="Freeform 356"/>
            <p:cNvSpPr>
              <a:spLocks/>
            </p:cNvSpPr>
            <p:nvPr/>
          </p:nvSpPr>
          <p:spPr bwMode="auto">
            <a:xfrm>
              <a:off x="7670801" y="-1208088"/>
              <a:ext cx="22225" cy="22225"/>
            </a:xfrm>
            <a:custGeom>
              <a:avLst/>
              <a:gdLst>
                <a:gd name="T0" fmla="*/ 0 w 5"/>
                <a:gd name="T1" fmla="*/ 1 h 5"/>
                <a:gd name="T2" fmla="*/ 5 w 5"/>
                <a:gd name="T3" fmla="*/ 2 h 5"/>
                <a:gd name="T4" fmla="*/ 4 w 5"/>
                <a:gd name="T5" fmla="*/ 4 h 5"/>
                <a:gd name="T6" fmla="*/ 0 w 5"/>
                <a:gd name="T7" fmla="*/ 3 h 5"/>
                <a:gd name="T8" fmla="*/ 0 w 5"/>
                <a:gd name="T9" fmla="*/ 1 h 5"/>
              </a:gdLst>
              <a:ahLst/>
              <a:cxnLst>
                <a:cxn ang="0">
                  <a:pos x="T0" y="T1"/>
                </a:cxn>
                <a:cxn ang="0">
                  <a:pos x="T2" y="T3"/>
                </a:cxn>
                <a:cxn ang="0">
                  <a:pos x="T4" y="T5"/>
                </a:cxn>
                <a:cxn ang="0">
                  <a:pos x="T6" y="T7"/>
                </a:cxn>
                <a:cxn ang="0">
                  <a:pos x="T8" y="T9"/>
                </a:cxn>
              </a:cxnLst>
              <a:rect l="0" t="0" r="r" b="b"/>
              <a:pathLst>
                <a:path w="5" h="5">
                  <a:moveTo>
                    <a:pt x="0" y="1"/>
                  </a:moveTo>
                  <a:cubicBezTo>
                    <a:pt x="2" y="0"/>
                    <a:pt x="4" y="1"/>
                    <a:pt x="5" y="2"/>
                  </a:cubicBezTo>
                  <a:cubicBezTo>
                    <a:pt x="5" y="3"/>
                    <a:pt x="4" y="4"/>
                    <a:pt x="4" y="4"/>
                  </a:cubicBezTo>
                  <a:cubicBezTo>
                    <a:pt x="2" y="5"/>
                    <a:pt x="0" y="5"/>
                    <a:pt x="0" y="3"/>
                  </a:cubicBezTo>
                  <a:cubicBezTo>
                    <a:pt x="0" y="3"/>
                    <a:pt x="0" y="2"/>
                    <a:pt x="0"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3" name="Freeform 357"/>
            <p:cNvSpPr>
              <a:spLocks/>
            </p:cNvSpPr>
            <p:nvPr/>
          </p:nvSpPr>
          <p:spPr bwMode="auto">
            <a:xfrm>
              <a:off x="7056438" y="-1473201"/>
              <a:ext cx="20638" cy="25400"/>
            </a:xfrm>
            <a:custGeom>
              <a:avLst/>
              <a:gdLst>
                <a:gd name="T0" fmla="*/ 5 w 5"/>
                <a:gd name="T1" fmla="*/ 2 h 6"/>
                <a:gd name="T2" fmla="*/ 3 w 5"/>
                <a:gd name="T3" fmla="*/ 5 h 6"/>
                <a:gd name="T4" fmla="*/ 1 w 5"/>
                <a:gd name="T5" fmla="*/ 4 h 6"/>
                <a:gd name="T6" fmla="*/ 2 w 5"/>
                <a:gd name="T7" fmla="*/ 1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5" y="3"/>
                    <a:pt x="4" y="5"/>
                    <a:pt x="3" y="5"/>
                  </a:cubicBezTo>
                  <a:cubicBezTo>
                    <a:pt x="2" y="6"/>
                    <a:pt x="1" y="5"/>
                    <a:pt x="1" y="4"/>
                  </a:cubicBezTo>
                  <a:cubicBezTo>
                    <a:pt x="0" y="3"/>
                    <a:pt x="1" y="1"/>
                    <a:pt x="2" y="1"/>
                  </a:cubicBezTo>
                  <a:cubicBezTo>
                    <a:pt x="3" y="0"/>
                    <a:pt x="4" y="1"/>
                    <a:pt x="5"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4" name="Freeform 358"/>
            <p:cNvSpPr>
              <a:spLocks/>
            </p:cNvSpPr>
            <p:nvPr/>
          </p:nvSpPr>
          <p:spPr bwMode="auto">
            <a:xfrm>
              <a:off x="7154863" y="-1430338"/>
              <a:ext cx="20638" cy="17463"/>
            </a:xfrm>
            <a:custGeom>
              <a:avLst/>
              <a:gdLst>
                <a:gd name="T0" fmla="*/ 5 w 5"/>
                <a:gd name="T1" fmla="*/ 1 h 4"/>
                <a:gd name="T2" fmla="*/ 3 w 5"/>
                <a:gd name="T3" fmla="*/ 3 h 4"/>
                <a:gd name="T4" fmla="*/ 0 w 5"/>
                <a:gd name="T5" fmla="*/ 3 h 4"/>
                <a:gd name="T6" fmla="*/ 0 w 5"/>
                <a:gd name="T7" fmla="*/ 1 h 4"/>
                <a:gd name="T8" fmla="*/ 2 w 5"/>
                <a:gd name="T9" fmla="*/ 0 h 4"/>
                <a:gd name="T10" fmla="*/ 5 w 5"/>
                <a:gd name="T11" fmla="*/ 1 h 4"/>
              </a:gdLst>
              <a:ahLst/>
              <a:cxnLst>
                <a:cxn ang="0">
                  <a:pos x="T0" y="T1"/>
                </a:cxn>
                <a:cxn ang="0">
                  <a:pos x="T2" y="T3"/>
                </a:cxn>
                <a:cxn ang="0">
                  <a:pos x="T4" y="T5"/>
                </a:cxn>
                <a:cxn ang="0">
                  <a:pos x="T6" y="T7"/>
                </a:cxn>
                <a:cxn ang="0">
                  <a:pos x="T8" y="T9"/>
                </a:cxn>
                <a:cxn ang="0">
                  <a:pos x="T10" y="T11"/>
                </a:cxn>
              </a:cxnLst>
              <a:rect l="0" t="0" r="r" b="b"/>
              <a:pathLst>
                <a:path w="5" h="4">
                  <a:moveTo>
                    <a:pt x="5" y="1"/>
                  </a:moveTo>
                  <a:cubicBezTo>
                    <a:pt x="4" y="2"/>
                    <a:pt x="4" y="3"/>
                    <a:pt x="3" y="3"/>
                  </a:cubicBezTo>
                  <a:cubicBezTo>
                    <a:pt x="2" y="4"/>
                    <a:pt x="1" y="3"/>
                    <a:pt x="0" y="3"/>
                  </a:cubicBezTo>
                  <a:cubicBezTo>
                    <a:pt x="0" y="3"/>
                    <a:pt x="0" y="2"/>
                    <a:pt x="0" y="1"/>
                  </a:cubicBezTo>
                  <a:cubicBezTo>
                    <a:pt x="0" y="0"/>
                    <a:pt x="1" y="0"/>
                    <a:pt x="2" y="0"/>
                  </a:cubicBezTo>
                  <a:cubicBezTo>
                    <a:pt x="3" y="0"/>
                    <a:pt x="4" y="1"/>
                    <a:pt x="5"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5" name="Freeform 359"/>
            <p:cNvSpPr>
              <a:spLocks/>
            </p:cNvSpPr>
            <p:nvPr/>
          </p:nvSpPr>
          <p:spPr bwMode="auto">
            <a:xfrm>
              <a:off x="8064501" y="-1733551"/>
              <a:ext cx="20638" cy="20638"/>
            </a:xfrm>
            <a:custGeom>
              <a:avLst/>
              <a:gdLst>
                <a:gd name="T0" fmla="*/ 4 w 5"/>
                <a:gd name="T1" fmla="*/ 4 h 5"/>
                <a:gd name="T2" fmla="*/ 1 w 5"/>
                <a:gd name="T3" fmla="*/ 3 h 5"/>
                <a:gd name="T4" fmla="*/ 2 w 5"/>
                <a:gd name="T5" fmla="*/ 1 h 5"/>
                <a:gd name="T6" fmla="*/ 5 w 5"/>
                <a:gd name="T7" fmla="*/ 2 h 5"/>
                <a:gd name="T8" fmla="*/ 4 w 5"/>
                <a:gd name="T9" fmla="*/ 4 h 5"/>
              </a:gdLst>
              <a:ahLst/>
              <a:cxnLst>
                <a:cxn ang="0">
                  <a:pos x="T0" y="T1"/>
                </a:cxn>
                <a:cxn ang="0">
                  <a:pos x="T2" y="T3"/>
                </a:cxn>
                <a:cxn ang="0">
                  <a:pos x="T4" y="T5"/>
                </a:cxn>
                <a:cxn ang="0">
                  <a:pos x="T6" y="T7"/>
                </a:cxn>
                <a:cxn ang="0">
                  <a:pos x="T8" y="T9"/>
                </a:cxn>
              </a:cxnLst>
              <a:rect l="0" t="0" r="r" b="b"/>
              <a:pathLst>
                <a:path w="5" h="5">
                  <a:moveTo>
                    <a:pt x="4" y="4"/>
                  </a:moveTo>
                  <a:cubicBezTo>
                    <a:pt x="3" y="5"/>
                    <a:pt x="1" y="4"/>
                    <a:pt x="1" y="3"/>
                  </a:cubicBezTo>
                  <a:cubicBezTo>
                    <a:pt x="0" y="2"/>
                    <a:pt x="1" y="1"/>
                    <a:pt x="2" y="1"/>
                  </a:cubicBezTo>
                  <a:cubicBezTo>
                    <a:pt x="3" y="0"/>
                    <a:pt x="5" y="0"/>
                    <a:pt x="5" y="2"/>
                  </a:cubicBezTo>
                  <a:cubicBezTo>
                    <a:pt x="5" y="2"/>
                    <a:pt x="5" y="3"/>
                    <a:pt x="4"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6" name="Freeform 360"/>
            <p:cNvSpPr>
              <a:spLocks/>
            </p:cNvSpPr>
            <p:nvPr/>
          </p:nvSpPr>
          <p:spPr bwMode="auto">
            <a:xfrm>
              <a:off x="6983413" y="-1776413"/>
              <a:ext cx="17463" cy="17463"/>
            </a:xfrm>
            <a:custGeom>
              <a:avLst/>
              <a:gdLst>
                <a:gd name="T0" fmla="*/ 3 w 4"/>
                <a:gd name="T1" fmla="*/ 4 h 4"/>
                <a:gd name="T2" fmla="*/ 0 w 4"/>
                <a:gd name="T3" fmla="*/ 3 h 4"/>
                <a:gd name="T4" fmla="*/ 2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1" y="1"/>
                    <a:pt x="2" y="0"/>
                  </a:cubicBezTo>
                  <a:cubicBezTo>
                    <a:pt x="3" y="0"/>
                    <a:pt x="4" y="0"/>
                    <a:pt x="4" y="1"/>
                  </a:cubicBezTo>
                  <a:cubicBezTo>
                    <a:pt x="4" y="2"/>
                    <a:pt x="4" y="3"/>
                    <a:pt x="3"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7" name="Freeform 361"/>
            <p:cNvSpPr>
              <a:spLocks/>
            </p:cNvSpPr>
            <p:nvPr/>
          </p:nvSpPr>
          <p:spPr bwMode="auto">
            <a:xfrm>
              <a:off x="7389813" y="-1809751"/>
              <a:ext cx="15875" cy="20638"/>
            </a:xfrm>
            <a:custGeom>
              <a:avLst/>
              <a:gdLst>
                <a:gd name="T0" fmla="*/ 0 w 4"/>
                <a:gd name="T1" fmla="*/ 1 h 5"/>
                <a:gd name="T2" fmla="*/ 4 w 4"/>
                <a:gd name="T3" fmla="*/ 2 h 5"/>
                <a:gd name="T4" fmla="*/ 3 w 4"/>
                <a:gd name="T5" fmla="*/ 4 h 5"/>
                <a:gd name="T6" fmla="*/ 0 w 4"/>
                <a:gd name="T7" fmla="*/ 1 h 5"/>
              </a:gdLst>
              <a:ahLst/>
              <a:cxnLst>
                <a:cxn ang="0">
                  <a:pos x="T0" y="T1"/>
                </a:cxn>
                <a:cxn ang="0">
                  <a:pos x="T2" y="T3"/>
                </a:cxn>
                <a:cxn ang="0">
                  <a:pos x="T4" y="T5"/>
                </a:cxn>
                <a:cxn ang="0">
                  <a:pos x="T6" y="T7"/>
                </a:cxn>
              </a:cxnLst>
              <a:rect l="0" t="0" r="r" b="b"/>
              <a:pathLst>
                <a:path w="4" h="5">
                  <a:moveTo>
                    <a:pt x="0" y="1"/>
                  </a:moveTo>
                  <a:cubicBezTo>
                    <a:pt x="2" y="0"/>
                    <a:pt x="3" y="0"/>
                    <a:pt x="4" y="2"/>
                  </a:cubicBezTo>
                  <a:cubicBezTo>
                    <a:pt x="4" y="3"/>
                    <a:pt x="3" y="3"/>
                    <a:pt x="3" y="4"/>
                  </a:cubicBezTo>
                  <a:cubicBezTo>
                    <a:pt x="1" y="5"/>
                    <a:pt x="1" y="4"/>
                    <a:pt x="0"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8" name="Freeform 362"/>
            <p:cNvSpPr>
              <a:spLocks/>
            </p:cNvSpPr>
            <p:nvPr/>
          </p:nvSpPr>
          <p:spPr bwMode="auto">
            <a:xfrm>
              <a:off x="7265988" y="-1677988"/>
              <a:ext cx="25400" cy="12700"/>
            </a:xfrm>
            <a:custGeom>
              <a:avLst/>
              <a:gdLst>
                <a:gd name="T0" fmla="*/ 0 w 6"/>
                <a:gd name="T1" fmla="*/ 2 h 3"/>
                <a:gd name="T2" fmla="*/ 6 w 6"/>
                <a:gd name="T3" fmla="*/ 1 h 3"/>
                <a:gd name="T4" fmla="*/ 0 w 6"/>
                <a:gd name="T5" fmla="*/ 2 h 3"/>
              </a:gdLst>
              <a:ahLst/>
              <a:cxnLst>
                <a:cxn ang="0">
                  <a:pos x="T0" y="T1"/>
                </a:cxn>
                <a:cxn ang="0">
                  <a:pos x="T2" y="T3"/>
                </a:cxn>
                <a:cxn ang="0">
                  <a:pos x="T4" y="T5"/>
                </a:cxn>
              </a:cxnLst>
              <a:rect l="0" t="0" r="r" b="b"/>
              <a:pathLst>
                <a:path w="6" h="3">
                  <a:moveTo>
                    <a:pt x="0" y="2"/>
                  </a:moveTo>
                  <a:cubicBezTo>
                    <a:pt x="2" y="0"/>
                    <a:pt x="3" y="0"/>
                    <a:pt x="6" y="1"/>
                  </a:cubicBezTo>
                  <a:cubicBezTo>
                    <a:pt x="4" y="3"/>
                    <a:pt x="2" y="3"/>
                    <a:pt x="0"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9" name="Freeform 363"/>
            <p:cNvSpPr>
              <a:spLocks/>
            </p:cNvSpPr>
            <p:nvPr/>
          </p:nvSpPr>
          <p:spPr bwMode="auto">
            <a:xfrm>
              <a:off x="7915276" y="-1600201"/>
              <a:ext cx="12700" cy="20638"/>
            </a:xfrm>
            <a:custGeom>
              <a:avLst/>
              <a:gdLst>
                <a:gd name="T0" fmla="*/ 3 w 3"/>
                <a:gd name="T1" fmla="*/ 4 h 5"/>
                <a:gd name="T2" fmla="*/ 0 w 3"/>
                <a:gd name="T3" fmla="*/ 3 h 5"/>
                <a:gd name="T4" fmla="*/ 1 w 3"/>
                <a:gd name="T5" fmla="*/ 1 h 5"/>
                <a:gd name="T6" fmla="*/ 3 w 3"/>
                <a:gd name="T7" fmla="*/ 2 h 5"/>
                <a:gd name="T8" fmla="*/ 3 w 3"/>
                <a:gd name="T9" fmla="*/ 4 h 5"/>
              </a:gdLst>
              <a:ahLst/>
              <a:cxnLst>
                <a:cxn ang="0">
                  <a:pos x="T0" y="T1"/>
                </a:cxn>
                <a:cxn ang="0">
                  <a:pos x="T2" y="T3"/>
                </a:cxn>
                <a:cxn ang="0">
                  <a:pos x="T4" y="T5"/>
                </a:cxn>
                <a:cxn ang="0">
                  <a:pos x="T6" y="T7"/>
                </a:cxn>
                <a:cxn ang="0">
                  <a:pos x="T8" y="T9"/>
                </a:cxn>
              </a:cxnLst>
              <a:rect l="0" t="0" r="r" b="b"/>
              <a:pathLst>
                <a:path w="3" h="5">
                  <a:moveTo>
                    <a:pt x="3" y="4"/>
                  </a:moveTo>
                  <a:cubicBezTo>
                    <a:pt x="1" y="5"/>
                    <a:pt x="0" y="4"/>
                    <a:pt x="0" y="3"/>
                  </a:cubicBezTo>
                  <a:cubicBezTo>
                    <a:pt x="0" y="2"/>
                    <a:pt x="0" y="2"/>
                    <a:pt x="1" y="1"/>
                  </a:cubicBezTo>
                  <a:cubicBezTo>
                    <a:pt x="1" y="0"/>
                    <a:pt x="3" y="1"/>
                    <a:pt x="3" y="2"/>
                  </a:cubicBezTo>
                  <a:cubicBezTo>
                    <a:pt x="3" y="3"/>
                    <a:pt x="3" y="3"/>
                    <a:pt x="3"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0" name="Freeform 364"/>
            <p:cNvSpPr>
              <a:spLocks/>
            </p:cNvSpPr>
            <p:nvPr/>
          </p:nvSpPr>
          <p:spPr bwMode="auto">
            <a:xfrm>
              <a:off x="7564438" y="-2003426"/>
              <a:ext cx="17463" cy="17463"/>
            </a:xfrm>
            <a:custGeom>
              <a:avLst/>
              <a:gdLst>
                <a:gd name="T0" fmla="*/ 3 w 4"/>
                <a:gd name="T1" fmla="*/ 4 h 4"/>
                <a:gd name="T2" fmla="*/ 1 w 4"/>
                <a:gd name="T3" fmla="*/ 3 h 4"/>
                <a:gd name="T4" fmla="*/ 1 w 4"/>
                <a:gd name="T5" fmla="*/ 1 h 4"/>
                <a:gd name="T6" fmla="*/ 4 w 4"/>
                <a:gd name="T7" fmla="*/ 2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1" y="3"/>
                  </a:cubicBezTo>
                  <a:cubicBezTo>
                    <a:pt x="0" y="2"/>
                    <a:pt x="0" y="1"/>
                    <a:pt x="1" y="1"/>
                  </a:cubicBezTo>
                  <a:cubicBezTo>
                    <a:pt x="2" y="0"/>
                    <a:pt x="4" y="1"/>
                    <a:pt x="4" y="2"/>
                  </a:cubicBezTo>
                  <a:cubicBezTo>
                    <a:pt x="4" y="2"/>
                    <a:pt x="3" y="3"/>
                    <a:pt x="3"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1" name="Freeform 365"/>
            <p:cNvSpPr>
              <a:spLocks/>
            </p:cNvSpPr>
            <p:nvPr/>
          </p:nvSpPr>
          <p:spPr bwMode="auto">
            <a:xfrm>
              <a:off x="7435851" y="-1597026"/>
              <a:ext cx="22225" cy="12700"/>
            </a:xfrm>
            <a:custGeom>
              <a:avLst/>
              <a:gdLst>
                <a:gd name="T0" fmla="*/ 5 w 5"/>
                <a:gd name="T1" fmla="*/ 0 h 3"/>
                <a:gd name="T2" fmla="*/ 3 w 5"/>
                <a:gd name="T3" fmla="*/ 3 h 3"/>
                <a:gd name="T4" fmla="*/ 1 w 5"/>
                <a:gd name="T5" fmla="*/ 2 h 3"/>
                <a:gd name="T6" fmla="*/ 2 w 5"/>
                <a:gd name="T7" fmla="*/ 0 h 3"/>
                <a:gd name="T8" fmla="*/ 5 w 5"/>
                <a:gd name="T9" fmla="*/ 0 h 3"/>
              </a:gdLst>
              <a:ahLst/>
              <a:cxnLst>
                <a:cxn ang="0">
                  <a:pos x="T0" y="T1"/>
                </a:cxn>
                <a:cxn ang="0">
                  <a:pos x="T2" y="T3"/>
                </a:cxn>
                <a:cxn ang="0">
                  <a:pos x="T4" y="T5"/>
                </a:cxn>
                <a:cxn ang="0">
                  <a:pos x="T6" y="T7"/>
                </a:cxn>
                <a:cxn ang="0">
                  <a:pos x="T8" y="T9"/>
                </a:cxn>
              </a:cxnLst>
              <a:rect l="0" t="0" r="r" b="b"/>
              <a:pathLst>
                <a:path w="5" h="3">
                  <a:moveTo>
                    <a:pt x="5" y="0"/>
                  </a:moveTo>
                  <a:cubicBezTo>
                    <a:pt x="4" y="1"/>
                    <a:pt x="4" y="2"/>
                    <a:pt x="3" y="3"/>
                  </a:cubicBezTo>
                  <a:cubicBezTo>
                    <a:pt x="2" y="3"/>
                    <a:pt x="1" y="3"/>
                    <a:pt x="1" y="2"/>
                  </a:cubicBezTo>
                  <a:cubicBezTo>
                    <a:pt x="0" y="1"/>
                    <a:pt x="1" y="0"/>
                    <a:pt x="2" y="0"/>
                  </a:cubicBezTo>
                  <a:cubicBezTo>
                    <a:pt x="2" y="0"/>
                    <a:pt x="3" y="0"/>
                    <a:pt x="5"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2" name="Freeform 366"/>
            <p:cNvSpPr>
              <a:spLocks/>
            </p:cNvSpPr>
            <p:nvPr/>
          </p:nvSpPr>
          <p:spPr bwMode="auto">
            <a:xfrm>
              <a:off x="7875588" y="-1233488"/>
              <a:ext cx="14288" cy="17463"/>
            </a:xfrm>
            <a:custGeom>
              <a:avLst/>
              <a:gdLst>
                <a:gd name="T0" fmla="*/ 0 w 3"/>
                <a:gd name="T1" fmla="*/ 0 h 4"/>
                <a:gd name="T2" fmla="*/ 3 w 3"/>
                <a:gd name="T3" fmla="*/ 1 h 4"/>
                <a:gd name="T4" fmla="*/ 2 w 3"/>
                <a:gd name="T5" fmla="*/ 3 h 4"/>
                <a:gd name="T6" fmla="*/ 0 w 3"/>
                <a:gd name="T7" fmla="*/ 2 h 4"/>
                <a:gd name="T8" fmla="*/ 0 w 3"/>
                <a:gd name="T9" fmla="*/ 0 h 4"/>
              </a:gdLst>
              <a:ahLst/>
              <a:cxnLst>
                <a:cxn ang="0">
                  <a:pos x="T0" y="T1"/>
                </a:cxn>
                <a:cxn ang="0">
                  <a:pos x="T2" y="T3"/>
                </a:cxn>
                <a:cxn ang="0">
                  <a:pos x="T4" y="T5"/>
                </a:cxn>
                <a:cxn ang="0">
                  <a:pos x="T6" y="T7"/>
                </a:cxn>
                <a:cxn ang="0">
                  <a:pos x="T8" y="T9"/>
                </a:cxn>
              </a:cxnLst>
              <a:rect l="0" t="0" r="r" b="b"/>
              <a:pathLst>
                <a:path w="3" h="4">
                  <a:moveTo>
                    <a:pt x="0" y="0"/>
                  </a:moveTo>
                  <a:cubicBezTo>
                    <a:pt x="2" y="0"/>
                    <a:pt x="2" y="0"/>
                    <a:pt x="3" y="1"/>
                  </a:cubicBezTo>
                  <a:cubicBezTo>
                    <a:pt x="3" y="2"/>
                    <a:pt x="3" y="3"/>
                    <a:pt x="2" y="3"/>
                  </a:cubicBezTo>
                  <a:cubicBezTo>
                    <a:pt x="1" y="4"/>
                    <a:pt x="0" y="3"/>
                    <a:pt x="0" y="2"/>
                  </a:cubicBezTo>
                  <a:cubicBezTo>
                    <a:pt x="0" y="2"/>
                    <a:pt x="0" y="1"/>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3" name="Freeform 367"/>
            <p:cNvSpPr>
              <a:spLocks/>
            </p:cNvSpPr>
            <p:nvPr/>
          </p:nvSpPr>
          <p:spPr bwMode="auto">
            <a:xfrm>
              <a:off x="6884988" y="-1587501"/>
              <a:ext cx="17463" cy="12700"/>
            </a:xfrm>
            <a:custGeom>
              <a:avLst/>
              <a:gdLst>
                <a:gd name="T0" fmla="*/ 4 w 4"/>
                <a:gd name="T1" fmla="*/ 0 h 3"/>
                <a:gd name="T2" fmla="*/ 3 w 4"/>
                <a:gd name="T3" fmla="*/ 3 h 3"/>
                <a:gd name="T4" fmla="*/ 0 w 4"/>
                <a:gd name="T5" fmla="*/ 2 h 3"/>
                <a:gd name="T6" fmla="*/ 2 w 4"/>
                <a:gd name="T7" fmla="*/ 0 h 3"/>
                <a:gd name="T8" fmla="*/ 4 w 4"/>
                <a:gd name="T9" fmla="*/ 0 h 3"/>
              </a:gdLst>
              <a:ahLst/>
              <a:cxnLst>
                <a:cxn ang="0">
                  <a:pos x="T0" y="T1"/>
                </a:cxn>
                <a:cxn ang="0">
                  <a:pos x="T2" y="T3"/>
                </a:cxn>
                <a:cxn ang="0">
                  <a:pos x="T4" y="T5"/>
                </a:cxn>
                <a:cxn ang="0">
                  <a:pos x="T6" y="T7"/>
                </a:cxn>
                <a:cxn ang="0">
                  <a:pos x="T8" y="T9"/>
                </a:cxn>
              </a:cxnLst>
              <a:rect l="0" t="0" r="r" b="b"/>
              <a:pathLst>
                <a:path w="4" h="3">
                  <a:moveTo>
                    <a:pt x="4" y="0"/>
                  </a:moveTo>
                  <a:cubicBezTo>
                    <a:pt x="3" y="1"/>
                    <a:pt x="3" y="2"/>
                    <a:pt x="3" y="3"/>
                  </a:cubicBezTo>
                  <a:cubicBezTo>
                    <a:pt x="2" y="3"/>
                    <a:pt x="1" y="3"/>
                    <a:pt x="0" y="2"/>
                  </a:cubicBezTo>
                  <a:cubicBezTo>
                    <a:pt x="0" y="1"/>
                    <a:pt x="1" y="0"/>
                    <a:pt x="2" y="0"/>
                  </a:cubicBezTo>
                  <a:cubicBezTo>
                    <a:pt x="2" y="0"/>
                    <a:pt x="3" y="0"/>
                    <a:pt x="4"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1" name="Freeform 368"/>
            <p:cNvSpPr>
              <a:spLocks/>
            </p:cNvSpPr>
            <p:nvPr/>
          </p:nvSpPr>
          <p:spPr bwMode="auto">
            <a:xfrm>
              <a:off x="7915276" y="-2033588"/>
              <a:ext cx="15875" cy="14288"/>
            </a:xfrm>
            <a:custGeom>
              <a:avLst/>
              <a:gdLst>
                <a:gd name="T0" fmla="*/ 3 w 4"/>
                <a:gd name="T1" fmla="*/ 3 h 3"/>
                <a:gd name="T2" fmla="*/ 1 w 4"/>
                <a:gd name="T3" fmla="*/ 2 h 3"/>
                <a:gd name="T4" fmla="*/ 1 w 4"/>
                <a:gd name="T5" fmla="*/ 0 h 3"/>
                <a:gd name="T6" fmla="*/ 3 w 4"/>
                <a:gd name="T7" fmla="*/ 1 h 3"/>
                <a:gd name="T8" fmla="*/ 3 w 4"/>
                <a:gd name="T9" fmla="*/ 3 h 3"/>
              </a:gdLst>
              <a:ahLst/>
              <a:cxnLst>
                <a:cxn ang="0">
                  <a:pos x="T0" y="T1"/>
                </a:cxn>
                <a:cxn ang="0">
                  <a:pos x="T2" y="T3"/>
                </a:cxn>
                <a:cxn ang="0">
                  <a:pos x="T4" y="T5"/>
                </a:cxn>
                <a:cxn ang="0">
                  <a:pos x="T6" y="T7"/>
                </a:cxn>
                <a:cxn ang="0">
                  <a:pos x="T8" y="T9"/>
                </a:cxn>
              </a:cxnLst>
              <a:rect l="0" t="0" r="r" b="b"/>
              <a:pathLst>
                <a:path w="4" h="3">
                  <a:moveTo>
                    <a:pt x="3" y="3"/>
                  </a:moveTo>
                  <a:cubicBezTo>
                    <a:pt x="2" y="3"/>
                    <a:pt x="1" y="3"/>
                    <a:pt x="1" y="2"/>
                  </a:cubicBezTo>
                  <a:cubicBezTo>
                    <a:pt x="0" y="2"/>
                    <a:pt x="1" y="1"/>
                    <a:pt x="1" y="0"/>
                  </a:cubicBezTo>
                  <a:cubicBezTo>
                    <a:pt x="2" y="0"/>
                    <a:pt x="3" y="0"/>
                    <a:pt x="3" y="1"/>
                  </a:cubicBezTo>
                  <a:cubicBezTo>
                    <a:pt x="4" y="1"/>
                    <a:pt x="3" y="2"/>
                    <a:pt x="3"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2" name="Freeform 369"/>
            <p:cNvSpPr>
              <a:spLocks/>
            </p:cNvSpPr>
            <p:nvPr/>
          </p:nvSpPr>
          <p:spPr bwMode="auto">
            <a:xfrm>
              <a:off x="7778751" y="-1182688"/>
              <a:ext cx="15875" cy="17463"/>
            </a:xfrm>
            <a:custGeom>
              <a:avLst/>
              <a:gdLst>
                <a:gd name="T0" fmla="*/ 4 w 4"/>
                <a:gd name="T1" fmla="*/ 3 h 4"/>
                <a:gd name="T2" fmla="*/ 0 w 4"/>
                <a:gd name="T3" fmla="*/ 3 h 4"/>
                <a:gd name="T4" fmla="*/ 1 w 4"/>
                <a:gd name="T5" fmla="*/ 1 h 4"/>
                <a:gd name="T6" fmla="*/ 4 w 4"/>
                <a:gd name="T7" fmla="*/ 2 h 4"/>
                <a:gd name="T8" fmla="*/ 4 w 4"/>
                <a:gd name="T9" fmla="*/ 3 h 4"/>
              </a:gdLst>
              <a:ahLst/>
              <a:cxnLst>
                <a:cxn ang="0">
                  <a:pos x="T0" y="T1"/>
                </a:cxn>
                <a:cxn ang="0">
                  <a:pos x="T2" y="T3"/>
                </a:cxn>
                <a:cxn ang="0">
                  <a:pos x="T4" y="T5"/>
                </a:cxn>
                <a:cxn ang="0">
                  <a:pos x="T6" y="T7"/>
                </a:cxn>
                <a:cxn ang="0">
                  <a:pos x="T8" y="T9"/>
                </a:cxn>
              </a:cxnLst>
              <a:rect l="0" t="0" r="r" b="b"/>
              <a:pathLst>
                <a:path w="4" h="4">
                  <a:moveTo>
                    <a:pt x="4" y="3"/>
                  </a:moveTo>
                  <a:cubicBezTo>
                    <a:pt x="2" y="4"/>
                    <a:pt x="1" y="3"/>
                    <a:pt x="0" y="3"/>
                  </a:cubicBezTo>
                  <a:cubicBezTo>
                    <a:pt x="0" y="2"/>
                    <a:pt x="1" y="1"/>
                    <a:pt x="1" y="1"/>
                  </a:cubicBezTo>
                  <a:cubicBezTo>
                    <a:pt x="2" y="0"/>
                    <a:pt x="4" y="1"/>
                    <a:pt x="4" y="2"/>
                  </a:cubicBezTo>
                  <a:cubicBezTo>
                    <a:pt x="4" y="2"/>
                    <a:pt x="4" y="3"/>
                    <a:pt x="4"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3" name="Freeform 370"/>
            <p:cNvSpPr>
              <a:spLocks/>
            </p:cNvSpPr>
            <p:nvPr/>
          </p:nvSpPr>
          <p:spPr bwMode="auto">
            <a:xfrm>
              <a:off x="7491413" y="-1430338"/>
              <a:ext cx="17463" cy="17463"/>
            </a:xfrm>
            <a:custGeom>
              <a:avLst/>
              <a:gdLst>
                <a:gd name="T0" fmla="*/ 1 w 4"/>
                <a:gd name="T1" fmla="*/ 0 h 4"/>
                <a:gd name="T2" fmla="*/ 3 w 4"/>
                <a:gd name="T3" fmla="*/ 2 h 4"/>
                <a:gd name="T4" fmla="*/ 2 w 4"/>
                <a:gd name="T5" fmla="*/ 4 h 4"/>
                <a:gd name="T6" fmla="*/ 0 w 4"/>
                <a:gd name="T7" fmla="*/ 3 h 4"/>
                <a:gd name="T8" fmla="*/ 1 w 4"/>
                <a:gd name="T9" fmla="*/ 0 h 4"/>
              </a:gdLst>
              <a:ahLst/>
              <a:cxnLst>
                <a:cxn ang="0">
                  <a:pos x="T0" y="T1"/>
                </a:cxn>
                <a:cxn ang="0">
                  <a:pos x="T2" y="T3"/>
                </a:cxn>
                <a:cxn ang="0">
                  <a:pos x="T4" y="T5"/>
                </a:cxn>
                <a:cxn ang="0">
                  <a:pos x="T6" y="T7"/>
                </a:cxn>
                <a:cxn ang="0">
                  <a:pos x="T8" y="T9"/>
                </a:cxn>
              </a:cxnLst>
              <a:rect l="0" t="0" r="r" b="b"/>
              <a:pathLst>
                <a:path w="4" h="4">
                  <a:moveTo>
                    <a:pt x="1" y="0"/>
                  </a:moveTo>
                  <a:cubicBezTo>
                    <a:pt x="2" y="1"/>
                    <a:pt x="3" y="1"/>
                    <a:pt x="3" y="2"/>
                  </a:cubicBezTo>
                  <a:cubicBezTo>
                    <a:pt x="4" y="3"/>
                    <a:pt x="3" y="3"/>
                    <a:pt x="2" y="4"/>
                  </a:cubicBezTo>
                  <a:cubicBezTo>
                    <a:pt x="2" y="4"/>
                    <a:pt x="1" y="3"/>
                    <a:pt x="0" y="3"/>
                  </a:cubicBezTo>
                  <a:cubicBezTo>
                    <a:pt x="0" y="2"/>
                    <a:pt x="1" y="2"/>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4" name="Freeform 371"/>
            <p:cNvSpPr>
              <a:spLocks/>
            </p:cNvSpPr>
            <p:nvPr/>
          </p:nvSpPr>
          <p:spPr bwMode="auto">
            <a:xfrm>
              <a:off x="7461251" y="-1190626"/>
              <a:ext cx="14288" cy="12700"/>
            </a:xfrm>
            <a:custGeom>
              <a:avLst/>
              <a:gdLst>
                <a:gd name="T0" fmla="*/ 1 w 3"/>
                <a:gd name="T1" fmla="*/ 0 h 3"/>
                <a:gd name="T2" fmla="*/ 3 w 3"/>
                <a:gd name="T3" fmla="*/ 1 h 3"/>
                <a:gd name="T4" fmla="*/ 2 w 3"/>
                <a:gd name="T5" fmla="*/ 3 h 3"/>
                <a:gd name="T6" fmla="*/ 0 w 3"/>
                <a:gd name="T7" fmla="*/ 2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2" y="1"/>
                    <a:pt x="3" y="1"/>
                    <a:pt x="3" y="1"/>
                  </a:cubicBezTo>
                  <a:cubicBezTo>
                    <a:pt x="3" y="2"/>
                    <a:pt x="3" y="3"/>
                    <a:pt x="2" y="3"/>
                  </a:cubicBezTo>
                  <a:cubicBezTo>
                    <a:pt x="2" y="3"/>
                    <a:pt x="1" y="3"/>
                    <a:pt x="0" y="2"/>
                  </a:cubicBezTo>
                  <a:cubicBezTo>
                    <a:pt x="0" y="2"/>
                    <a:pt x="1" y="1"/>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5" name="Freeform 372"/>
            <p:cNvSpPr>
              <a:spLocks/>
            </p:cNvSpPr>
            <p:nvPr/>
          </p:nvSpPr>
          <p:spPr bwMode="auto">
            <a:xfrm>
              <a:off x="7261226" y="-1493838"/>
              <a:ext cx="7938" cy="12700"/>
            </a:xfrm>
            <a:custGeom>
              <a:avLst/>
              <a:gdLst>
                <a:gd name="T0" fmla="*/ 0 w 2"/>
                <a:gd name="T1" fmla="*/ 0 h 3"/>
                <a:gd name="T2" fmla="*/ 2 w 2"/>
                <a:gd name="T3" fmla="*/ 1 h 3"/>
                <a:gd name="T4" fmla="*/ 2 w 2"/>
                <a:gd name="T5" fmla="*/ 3 h 3"/>
                <a:gd name="T6" fmla="*/ 0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1" y="1"/>
                    <a:pt x="2" y="1"/>
                    <a:pt x="2" y="1"/>
                  </a:cubicBezTo>
                  <a:cubicBezTo>
                    <a:pt x="2" y="2"/>
                    <a:pt x="2" y="2"/>
                    <a:pt x="2" y="3"/>
                  </a:cubicBezTo>
                  <a:cubicBezTo>
                    <a:pt x="2" y="3"/>
                    <a:pt x="0" y="3"/>
                    <a:pt x="0" y="2"/>
                  </a:cubicBezTo>
                  <a:cubicBezTo>
                    <a:pt x="0" y="2"/>
                    <a:pt x="0" y="1"/>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6" name="Freeform 373"/>
            <p:cNvSpPr>
              <a:spLocks/>
            </p:cNvSpPr>
            <p:nvPr/>
          </p:nvSpPr>
          <p:spPr bwMode="auto">
            <a:xfrm>
              <a:off x="7751763" y="-2079626"/>
              <a:ext cx="9525" cy="12700"/>
            </a:xfrm>
            <a:custGeom>
              <a:avLst/>
              <a:gdLst>
                <a:gd name="T0" fmla="*/ 0 w 2"/>
                <a:gd name="T1" fmla="*/ 0 h 3"/>
                <a:gd name="T2" fmla="*/ 2 w 2"/>
                <a:gd name="T3" fmla="*/ 1 h 3"/>
                <a:gd name="T4" fmla="*/ 1 w 2"/>
                <a:gd name="T5" fmla="*/ 3 h 3"/>
                <a:gd name="T6" fmla="*/ 0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1" y="1"/>
                    <a:pt x="2" y="1"/>
                    <a:pt x="2" y="1"/>
                  </a:cubicBezTo>
                  <a:cubicBezTo>
                    <a:pt x="2" y="2"/>
                    <a:pt x="2" y="2"/>
                    <a:pt x="1" y="3"/>
                  </a:cubicBezTo>
                  <a:cubicBezTo>
                    <a:pt x="1" y="3"/>
                    <a:pt x="0" y="2"/>
                    <a:pt x="0" y="2"/>
                  </a:cubicBezTo>
                  <a:cubicBezTo>
                    <a:pt x="0" y="2"/>
                    <a:pt x="0" y="1"/>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7" name="Freeform 374"/>
            <p:cNvSpPr>
              <a:spLocks/>
            </p:cNvSpPr>
            <p:nvPr/>
          </p:nvSpPr>
          <p:spPr bwMode="auto">
            <a:xfrm>
              <a:off x="7185026" y="-1844676"/>
              <a:ext cx="12700" cy="12700"/>
            </a:xfrm>
            <a:custGeom>
              <a:avLst/>
              <a:gdLst>
                <a:gd name="T0" fmla="*/ 3 w 3"/>
                <a:gd name="T1" fmla="*/ 1 h 3"/>
                <a:gd name="T2" fmla="*/ 1 w 3"/>
                <a:gd name="T3" fmla="*/ 3 h 3"/>
                <a:gd name="T4" fmla="*/ 0 w 3"/>
                <a:gd name="T5" fmla="*/ 2 h 3"/>
                <a:gd name="T6" fmla="*/ 1 w 3"/>
                <a:gd name="T7" fmla="*/ 0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2"/>
                    <a:pt x="1" y="2"/>
                    <a:pt x="1" y="3"/>
                  </a:cubicBezTo>
                  <a:cubicBezTo>
                    <a:pt x="1" y="3"/>
                    <a:pt x="0" y="2"/>
                    <a:pt x="0" y="2"/>
                  </a:cubicBezTo>
                  <a:cubicBezTo>
                    <a:pt x="0" y="1"/>
                    <a:pt x="0" y="1"/>
                    <a:pt x="1" y="0"/>
                  </a:cubicBezTo>
                  <a:cubicBezTo>
                    <a:pt x="1" y="0"/>
                    <a:pt x="2"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8" name="Freeform 375"/>
            <p:cNvSpPr>
              <a:spLocks/>
            </p:cNvSpPr>
            <p:nvPr/>
          </p:nvSpPr>
          <p:spPr bwMode="auto">
            <a:xfrm>
              <a:off x="6915151" y="-1460501"/>
              <a:ext cx="12700" cy="12700"/>
            </a:xfrm>
            <a:custGeom>
              <a:avLst/>
              <a:gdLst>
                <a:gd name="T0" fmla="*/ 3 w 3"/>
                <a:gd name="T1" fmla="*/ 1 h 3"/>
                <a:gd name="T2" fmla="*/ 0 w 3"/>
                <a:gd name="T3" fmla="*/ 2 h 3"/>
                <a:gd name="T4" fmla="*/ 0 w 3"/>
                <a:gd name="T5" fmla="*/ 1 h 3"/>
                <a:gd name="T6" fmla="*/ 3 w 3"/>
                <a:gd name="T7" fmla="*/ 1 h 3"/>
              </a:gdLst>
              <a:ahLst/>
              <a:cxnLst>
                <a:cxn ang="0">
                  <a:pos x="T0" y="T1"/>
                </a:cxn>
                <a:cxn ang="0">
                  <a:pos x="T2" y="T3"/>
                </a:cxn>
                <a:cxn ang="0">
                  <a:pos x="T4" y="T5"/>
                </a:cxn>
                <a:cxn ang="0">
                  <a:pos x="T6" y="T7"/>
                </a:cxn>
              </a:cxnLst>
              <a:rect l="0" t="0" r="r" b="b"/>
              <a:pathLst>
                <a:path w="3" h="3">
                  <a:moveTo>
                    <a:pt x="3" y="1"/>
                  </a:moveTo>
                  <a:cubicBezTo>
                    <a:pt x="2" y="3"/>
                    <a:pt x="1" y="3"/>
                    <a:pt x="0" y="2"/>
                  </a:cubicBezTo>
                  <a:cubicBezTo>
                    <a:pt x="0" y="2"/>
                    <a:pt x="0" y="2"/>
                    <a:pt x="0" y="1"/>
                  </a:cubicBezTo>
                  <a:cubicBezTo>
                    <a:pt x="1" y="0"/>
                    <a:pt x="2"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9" name="Freeform 376"/>
            <p:cNvSpPr>
              <a:spLocks/>
            </p:cNvSpPr>
            <p:nvPr/>
          </p:nvSpPr>
          <p:spPr bwMode="auto">
            <a:xfrm>
              <a:off x="6919913" y="-1420813"/>
              <a:ext cx="7938" cy="7938"/>
            </a:xfrm>
            <a:custGeom>
              <a:avLst/>
              <a:gdLst>
                <a:gd name="T0" fmla="*/ 2 w 2"/>
                <a:gd name="T1" fmla="*/ 2 h 2"/>
                <a:gd name="T2" fmla="*/ 0 w 2"/>
                <a:gd name="T3" fmla="*/ 1 h 2"/>
                <a:gd name="T4" fmla="*/ 1 w 2"/>
                <a:gd name="T5" fmla="*/ 0 h 2"/>
                <a:gd name="T6" fmla="*/ 2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1" y="2"/>
                    <a:pt x="0" y="2"/>
                    <a:pt x="0" y="1"/>
                  </a:cubicBezTo>
                  <a:cubicBezTo>
                    <a:pt x="0" y="1"/>
                    <a:pt x="0" y="0"/>
                    <a:pt x="1" y="0"/>
                  </a:cubicBezTo>
                  <a:cubicBezTo>
                    <a:pt x="1" y="0"/>
                    <a:pt x="2" y="0"/>
                    <a:pt x="2" y="0"/>
                  </a:cubicBezTo>
                  <a:cubicBezTo>
                    <a:pt x="2" y="1"/>
                    <a:pt x="2" y="1"/>
                    <a:pt x="2"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0" name="Freeform 377"/>
            <p:cNvSpPr>
              <a:spLocks/>
            </p:cNvSpPr>
            <p:nvPr/>
          </p:nvSpPr>
          <p:spPr bwMode="auto">
            <a:xfrm>
              <a:off x="7372351" y="-1797051"/>
              <a:ext cx="7938" cy="12700"/>
            </a:xfrm>
            <a:custGeom>
              <a:avLst/>
              <a:gdLst>
                <a:gd name="T0" fmla="*/ 1 w 2"/>
                <a:gd name="T1" fmla="*/ 0 h 3"/>
                <a:gd name="T2" fmla="*/ 2 w 2"/>
                <a:gd name="T3" fmla="*/ 1 h 3"/>
                <a:gd name="T4" fmla="*/ 2 w 2"/>
                <a:gd name="T5" fmla="*/ 3 h 3"/>
                <a:gd name="T6" fmla="*/ 0 w 2"/>
                <a:gd name="T7" fmla="*/ 2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1" y="1"/>
                    <a:pt x="2" y="1"/>
                    <a:pt x="2" y="1"/>
                  </a:cubicBezTo>
                  <a:cubicBezTo>
                    <a:pt x="2" y="1"/>
                    <a:pt x="2" y="2"/>
                    <a:pt x="2" y="3"/>
                  </a:cubicBezTo>
                  <a:cubicBezTo>
                    <a:pt x="1" y="2"/>
                    <a:pt x="0" y="2"/>
                    <a:pt x="0" y="2"/>
                  </a:cubicBezTo>
                  <a:cubicBezTo>
                    <a:pt x="0" y="2"/>
                    <a:pt x="0" y="1"/>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1" name="Freeform 378"/>
            <p:cNvSpPr>
              <a:spLocks/>
            </p:cNvSpPr>
            <p:nvPr/>
          </p:nvSpPr>
          <p:spPr bwMode="auto">
            <a:xfrm>
              <a:off x="8264526" y="-1203326"/>
              <a:ext cx="9525" cy="12700"/>
            </a:xfrm>
            <a:custGeom>
              <a:avLst/>
              <a:gdLst>
                <a:gd name="T0" fmla="*/ 0 w 2"/>
                <a:gd name="T1" fmla="*/ 3 h 3"/>
                <a:gd name="T2" fmla="*/ 1 w 2"/>
                <a:gd name="T3" fmla="*/ 0 h 3"/>
                <a:gd name="T4" fmla="*/ 0 w 2"/>
                <a:gd name="T5" fmla="*/ 3 h 3"/>
              </a:gdLst>
              <a:ahLst/>
              <a:cxnLst>
                <a:cxn ang="0">
                  <a:pos x="T0" y="T1"/>
                </a:cxn>
                <a:cxn ang="0">
                  <a:pos x="T2" y="T3"/>
                </a:cxn>
                <a:cxn ang="0">
                  <a:pos x="T4" y="T5"/>
                </a:cxn>
              </a:cxnLst>
              <a:rect l="0" t="0" r="r" b="b"/>
              <a:pathLst>
                <a:path w="2" h="3">
                  <a:moveTo>
                    <a:pt x="0" y="3"/>
                  </a:moveTo>
                  <a:cubicBezTo>
                    <a:pt x="0" y="2"/>
                    <a:pt x="1" y="2"/>
                    <a:pt x="1" y="0"/>
                  </a:cubicBezTo>
                  <a:cubicBezTo>
                    <a:pt x="2" y="3"/>
                    <a:pt x="2" y="3"/>
                    <a:pt x="0"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2" name="Freeform 379"/>
            <p:cNvSpPr>
              <a:spLocks/>
            </p:cNvSpPr>
            <p:nvPr/>
          </p:nvSpPr>
          <p:spPr bwMode="auto">
            <a:xfrm>
              <a:off x="7364413" y="-1377951"/>
              <a:ext cx="7938" cy="7938"/>
            </a:xfrm>
            <a:custGeom>
              <a:avLst/>
              <a:gdLst>
                <a:gd name="T0" fmla="*/ 2 w 2"/>
                <a:gd name="T1" fmla="*/ 0 h 2"/>
                <a:gd name="T2" fmla="*/ 1 w 2"/>
                <a:gd name="T3" fmla="*/ 2 h 2"/>
                <a:gd name="T4" fmla="*/ 0 w 2"/>
                <a:gd name="T5" fmla="*/ 1 h 2"/>
                <a:gd name="T6" fmla="*/ 0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cubicBezTo>
                    <a:pt x="2" y="1"/>
                    <a:pt x="1" y="2"/>
                    <a:pt x="1" y="2"/>
                  </a:cubicBezTo>
                  <a:cubicBezTo>
                    <a:pt x="1" y="2"/>
                    <a:pt x="0" y="1"/>
                    <a:pt x="0" y="1"/>
                  </a:cubicBezTo>
                  <a:cubicBezTo>
                    <a:pt x="0" y="1"/>
                    <a:pt x="0" y="0"/>
                    <a:pt x="0"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3" name="Freeform 380"/>
            <p:cNvSpPr>
              <a:spLocks/>
            </p:cNvSpPr>
            <p:nvPr/>
          </p:nvSpPr>
          <p:spPr bwMode="auto">
            <a:xfrm>
              <a:off x="7658101" y="-1720851"/>
              <a:ext cx="12700" cy="12700"/>
            </a:xfrm>
            <a:custGeom>
              <a:avLst/>
              <a:gdLst>
                <a:gd name="T0" fmla="*/ 3 w 3"/>
                <a:gd name="T1" fmla="*/ 1 h 3"/>
                <a:gd name="T2" fmla="*/ 1 w 3"/>
                <a:gd name="T3" fmla="*/ 2 h 3"/>
                <a:gd name="T4" fmla="*/ 0 w 3"/>
                <a:gd name="T5" fmla="*/ 1 h 3"/>
                <a:gd name="T6" fmla="*/ 3 w 3"/>
                <a:gd name="T7" fmla="*/ 1 h 3"/>
              </a:gdLst>
              <a:ahLst/>
              <a:cxnLst>
                <a:cxn ang="0">
                  <a:pos x="T0" y="T1"/>
                </a:cxn>
                <a:cxn ang="0">
                  <a:pos x="T2" y="T3"/>
                </a:cxn>
                <a:cxn ang="0">
                  <a:pos x="T4" y="T5"/>
                </a:cxn>
                <a:cxn ang="0">
                  <a:pos x="T6" y="T7"/>
                </a:cxn>
              </a:cxnLst>
              <a:rect l="0" t="0" r="r" b="b"/>
              <a:pathLst>
                <a:path w="3" h="3">
                  <a:moveTo>
                    <a:pt x="3" y="1"/>
                  </a:moveTo>
                  <a:cubicBezTo>
                    <a:pt x="2" y="2"/>
                    <a:pt x="2" y="3"/>
                    <a:pt x="1" y="2"/>
                  </a:cubicBezTo>
                  <a:cubicBezTo>
                    <a:pt x="1" y="2"/>
                    <a:pt x="0" y="2"/>
                    <a:pt x="0" y="1"/>
                  </a:cubicBezTo>
                  <a:cubicBezTo>
                    <a:pt x="1" y="0"/>
                    <a:pt x="2"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4" name="Freeform 381"/>
            <p:cNvSpPr>
              <a:spLocks/>
            </p:cNvSpPr>
            <p:nvPr/>
          </p:nvSpPr>
          <p:spPr bwMode="auto">
            <a:xfrm>
              <a:off x="7129463" y="-993776"/>
              <a:ext cx="7938" cy="4763"/>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1"/>
                    <a:pt x="2" y="1"/>
                    <a:pt x="1" y="1"/>
                  </a:cubicBezTo>
                  <a:cubicBezTo>
                    <a:pt x="1" y="1"/>
                    <a:pt x="1" y="1"/>
                    <a:pt x="0" y="1"/>
                  </a:cubicBezTo>
                  <a:cubicBezTo>
                    <a:pt x="0" y="0"/>
                    <a:pt x="1" y="0"/>
                    <a:pt x="1" y="0"/>
                  </a:cubicBezTo>
                  <a:cubicBezTo>
                    <a:pt x="1" y="0"/>
                    <a:pt x="2"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5" name="Freeform 382"/>
            <p:cNvSpPr>
              <a:spLocks/>
            </p:cNvSpPr>
            <p:nvPr/>
          </p:nvSpPr>
          <p:spPr bwMode="auto">
            <a:xfrm>
              <a:off x="7124701" y="-1152526"/>
              <a:ext cx="7938" cy="9525"/>
            </a:xfrm>
            <a:custGeom>
              <a:avLst/>
              <a:gdLst>
                <a:gd name="T0" fmla="*/ 2 w 2"/>
                <a:gd name="T1" fmla="*/ 2 h 2"/>
                <a:gd name="T2" fmla="*/ 0 w 2"/>
                <a:gd name="T3" fmla="*/ 1 h 2"/>
                <a:gd name="T4" fmla="*/ 0 w 2"/>
                <a:gd name="T5" fmla="*/ 0 h 2"/>
                <a:gd name="T6" fmla="*/ 2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1" y="1"/>
                    <a:pt x="0" y="1"/>
                    <a:pt x="0" y="1"/>
                  </a:cubicBezTo>
                  <a:cubicBezTo>
                    <a:pt x="0" y="1"/>
                    <a:pt x="0" y="0"/>
                    <a:pt x="0" y="0"/>
                  </a:cubicBezTo>
                  <a:cubicBezTo>
                    <a:pt x="1" y="0"/>
                    <a:pt x="1" y="0"/>
                    <a:pt x="2" y="0"/>
                  </a:cubicBezTo>
                  <a:cubicBezTo>
                    <a:pt x="2" y="0"/>
                    <a:pt x="2" y="1"/>
                    <a:pt x="2"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6" name="Freeform 383"/>
            <p:cNvSpPr>
              <a:spLocks/>
            </p:cNvSpPr>
            <p:nvPr/>
          </p:nvSpPr>
          <p:spPr bwMode="auto">
            <a:xfrm>
              <a:off x="7534276" y="-1912938"/>
              <a:ext cx="12700" cy="7938"/>
            </a:xfrm>
            <a:custGeom>
              <a:avLst/>
              <a:gdLst>
                <a:gd name="T0" fmla="*/ 3 w 3"/>
                <a:gd name="T1" fmla="*/ 2 h 2"/>
                <a:gd name="T2" fmla="*/ 0 w 3"/>
                <a:gd name="T3" fmla="*/ 1 h 2"/>
                <a:gd name="T4" fmla="*/ 3 w 3"/>
                <a:gd name="T5" fmla="*/ 2 h 2"/>
              </a:gdLst>
              <a:ahLst/>
              <a:cxnLst>
                <a:cxn ang="0">
                  <a:pos x="T0" y="T1"/>
                </a:cxn>
                <a:cxn ang="0">
                  <a:pos x="T2" y="T3"/>
                </a:cxn>
                <a:cxn ang="0">
                  <a:pos x="T4" y="T5"/>
                </a:cxn>
              </a:cxnLst>
              <a:rect l="0" t="0" r="r" b="b"/>
              <a:pathLst>
                <a:path w="3" h="2">
                  <a:moveTo>
                    <a:pt x="3" y="2"/>
                  </a:moveTo>
                  <a:cubicBezTo>
                    <a:pt x="2" y="1"/>
                    <a:pt x="1" y="1"/>
                    <a:pt x="0" y="1"/>
                  </a:cubicBezTo>
                  <a:cubicBezTo>
                    <a:pt x="2" y="0"/>
                    <a:pt x="2" y="0"/>
                    <a:pt x="3"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7" name="Freeform 384"/>
            <p:cNvSpPr>
              <a:spLocks/>
            </p:cNvSpPr>
            <p:nvPr/>
          </p:nvSpPr>
          <p:spPr bwMode="auto">
            <a:xfrm>
              <a:off x="7837488" y="-1485901"/>
              <a:ext cx="9525" cy="9525"/>
            </a:xfrm>
            <a:custGeom>
              <a:avLst/>
              <a:gdLst>
                <a:gd name="T0" fmla="*/ 2 w 2"/>
                <a:gd name="T1" fmla="*/ 1 h 2"/>
                <a:gd name="T2" fmla="*/ 1 w 2"/>
                <a:gd name="T3" fmla="*/ 2 h 2"/>
                <a:gd name="T4" fmla="*/ 0 w 2"/>
                <a:gd name="T5" fmla="*/ 1 h 2"/>
                <a:gd name="T6" fmla="*/ 1 w 2"/>
                <a:gd name="T7" fmla="*/ 0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1" y="2"/>
                    <a:pt x="1" y="2"/>
                  </a:cubicBezTo>
                  <a:cubicBezTo>
                    <a:pt x="1" y="2"/>
                    <a:pt x="0" y="2"/>
                    <a:pt x="0" y="1"/>
                  </a:cubicBezTo>
                  <a:cubicBezTo>
                    <a:pt x="0" y="1"/>
                    <a:pt x="0" y="0"/>
                    <a:pt x="1" y="0"/>
                  </a:cubicBezTo>
                  <a:cubicBezTo>
                    <a:pt x="1" y="0"/>
                    <a:pt x="2" y="1"/>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8" name="Freeform 385"/>
            <p:cNvSpPr>
              <a:spLocks/>
            </p:cNvSpPr>
            <p:nvPr/>
          </p:nvSpPr>
          <p:spPr bwMode="auto">
            <a:xfrm>
              <a:off x="8094663" y="-1635126"/>
              <a:ext cx="7938" cy="7938"/>
            </a:xfrm>
            <a:custGeom>
              <a:avLst/>
              <a:gdLst>
                <a:gd name="T0" fmla="*/ 2 w 2"/>
                <a:gd name="T1" fmla="*/ 0 h 2"/>
                <a:gd name="T2" fmla="*/ 1 w 2"/>
                <a:gd name="T3" fmla="*/ 2 h 2"/>
                <a:gd name="T4" fmla="*/ 0 w 2"/>
                <a:gd name="T5" fmla="*/ 2 h 2"/>
                <a:gd name="T6" fmla="*/ 1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cubicBezTo>
                    <a:pt x="2" y="1"/>
                    <a:pt x="1" y="2"/>
                    <a:pt x="1" y="2"/>
                  </a:cubicBezTo>
                  <a:cubicBezTo>
                    <a:pt x="1" y="2"/>
                    <a:pt x="0" y="2"/>
                    <a:pt x="0" y="2"/>
                  </a:cubicBezTo>
                  <a:cubicBezTo>
                    <a:pt x="0" y="1"/>
                    <a:pt x="0" y="1"/>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9" name="Freeform 386"/>
            <p:cNvSpPr>
              <a:spLocks/>
            </p:cNvSpPr>
            <p:nvPr/>
          </p:nvSpPr>
          <p:spPr bwMode="auto">
            <a:xfrm>
              <a:off x="7240588" y="-1233488"/>
              <a:ext cx="12700" cy="9525"/>
            </a:xfrm>
            <a:custGeom>
              <a:avLst/>
              <a:gdLst>
                <a:gd name="T0" fmla="*/ 3 w 3"/>
                <a:gd name="T1" fmla="*/ 1 h 2"/>
                <a:gd name="T2" fmla="*/ 0 w 3"/>
                <a:gd name="T3" fmla="*/ 2 h 2"/>
                <a:gd name="T4" fmla="*/ 0 w 3"/>
                <a:gd name="T5" fmla="*/ 1 h 2"/>
                <a:gd name="T6" fmla="*/ 2 w 3"/>
                <a:gd name="T7" fmla="*/ 0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2" y="1"/>
                    <a:pt x="1" y="2"/>
                    <a:pt x="0" y="2"/>
                  </a:cubicBezTo>
                  <a:cubicBezTo>
                    <a:pt x="0" y="2"/>
                    <a:pt x="0" y="2"/>
                    <a:pt x="0" y="1"/>
                  </a:cubicBezTo>
                  <a:cubicBezTo>
                    <a:pt x="0" y="1"/>
                    <a:pt x="1" y="1"/>
                    <a:pt x="2" y="0"/>
                  </a:cubicBezTo>
                  <a:cubicBezTo>
                    <a:pt x="2" y="0"/>
                    <a:pt x="3"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0" name="Freeform 387"/>
            <p:cNvSpPr>
              <a:spLocks/>
            </p:cNvSpPr>
            <p:nvPr/>
          </p:nvSpPr>
          <p:spPr bwMode="auto">
            <a:xfrm>
              <a:off x="7632701" y="-1309688"/>
              <a:ext cx="7938" cy="3175"/>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1"/>
                    <a:pt x="2" y="1"/>
                    <a:pt x="1" y="1"/>
                  </a:cubicBezTo>
                  <a:cubicBezTo>
                    <a:pt x="1" y="1"/>
                    <a:pt x="1" y="1"/>
                    <a:pt x="0" y="1"/>
                  </a:cubicBezTo>
                  <a:cubicBezTo>
                    <a:pt x="0" y="1"/>
                    <a:pt x="0" y="0"/>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1" name="Freeform 388"/>
            <p:cNvSpPr>
              <a:spLocks/>
            </p:cNvSpPr>
            <p:nvPr/>
          </p:nvSpPr>
          <p:spPr bwMode="auto">
            <a:xfrm>
              <a:off x="7129463" y="-1182688"/>
              <a:ext cx="3175" cy="14288"/>
            </a:xfrm>
            <a:custGeom>
              <a:avLst/>
              <a:gdLst>
                <a:gd name="T0" fmla="*/ 1 w 1"/>
                <a:gd name="T1" fmla="*/ 3 h 3"/>
                <a:gd name="T2" fmla="*/ 0 w 1"/>
                <a:gd name="T3" fmla="*/ 1 h 3"/>
                <a:gd name="T4" fmla="*/ 1 w 1"/>
                <a:gd name="T5" fmla="*/ 3 h 3"/>
              </a:gdLst>
              <a:ahLst/>
              <a:cxnLst>
                <a:cxn ang="0">
                  <a:pos x="T0" y="T1"/>
                </a:cxn>
                <a:cxn ang="0">
                  <a:pos x="T2" y="T3"/>
                </a:cxn>
                <a:cxn ang="0">
                  <a:pos x="T4" y="T5"/>
                </a:cxn>
              </a:cxnLst>
              <a:rect l="0" t="0" r="r" b="b"/>
              <a:pathLst>
                <a:path w="1" h="3">
                  <a:moveTo>
                    <a:pt x="1" y="3"/>
                  </a:moveTo>
                  <a:cubicBezTo>
                    <a:pt x="1" y="2"/>
                    <a:pt x="0" y="2"/>
                    <a:pt x="0" y="1"/>
                  </a:cubicBezTo>
                  <a:cubicBezTo>
                    <a:pt x="1" y="0"/>
                    <a:pt x="1" y="1"/>
                    <a:pt x="1"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2" name="Freeform 389"/>
            <p:cNvSpPr>
              <a:spLocks/>
            </p:cNvSpPr>
            <p:nvPr/>
          </p:nvSpPr>
          <p:spPr bwMode="auto">
            <a:xfrm>
              <a:off x="7031038" y="-1370013"/>
              <a:ext cx="12700" cy="7938"/>
            </a:xfrm>
            <a:custGeom>
              <a:avLst/>
              <a:gdLst>
                <a:gd name="T0" fmla="*/ 3 w 3"/>
                <a:gd name="T1" fmla="*/ 0 h 2"/>
                <a:gd name="T2" fmla="*/ 0 w 3"/>
                <a:gd name="T3" fmla="*/ 1 h 2"/>
                <a:gd name="T4" fmla="*/ 3 w 3"/>
                <a:gd name="T5" fmla="*/ 0 h 2"/>
              </a:gdLst>
              <a:ahLst/>
              <a:cxnLst>
                <a:cxn ang="0">
                  <a:pos x="T0" y="T1"/>
                </a:cxn>
                <a:cxn ang="0">
                  <a:pos x="T2" y="T3"/>
                </a:cxn>
                <a:cxn ang="0">
                  <a:pos x="T4" y="T5"/>
                </a:cxn>
              </a:cxnLst>
              <a:rect l="0" t="0" r="r" b="b"/>
              <a:pathLst>
                <a:path w="3" h="2">
                  <a:moveTo>
                    <a:pt x="3" y="0"/>
                  </a:moveTo>
                  <a:cubicBezTo>
                    <a:pt x="1" y="2"/>
                    <a:pt x="1" y="2"/>
                    <a:pt x="0" y="1"/>
                  </a:cubicBezTo>
                  <a:cubicBezTo>
                    <a:pt x="1" y="0"/>
                    <a:pt x="2" y="0"/>
                    <a:pt x="3"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3" name="Freeform 390"/>
            <p:cNvSpPr>
              <a:spLocks/>
            </p:cNvSpPr>
            <p:nvPr/>
          </p:nvSpPr>
          <p:spPr bwMode="auto">
            <a:xfrm>
              <a:off x="7504113" y="-1819276"/>
              <a:ext cx="4763" cy="9525"/>
            </a:xfrm>
            <a:custGeom>
              <a:avLst/>
              <a:gdLst>
                <a:gd name="T0" fmla="*/ 1 w 1"/>
                <a:gd name="T1" fmla="*/ 2 h 2"/>
                <a:gd name="T2" fmla="*/ 0 w 1"/>
                <a:gd name="T3" fmla="*/ 1 h 2"/>
                <a:gd name="T4" fmla="*/ 0 w 1"/>
                <a:gd name="T5" fmla="*/ 0 h 2"/>
                <a:gd name="T6" fmla="*/ 1 w 1"/>
                <a:gd name="T7" fmla="*/ 0 h 2"/>
                <a:gd name="T8" fmla="*/ 1 w 1"/>
                <a:gd name="T9" fmla="*/ 2 h 2"/>
              </a:gdLst>
              <a:ahLst/>
              <a:cxnLst>
                <a:cxn ang="0">
                  <a:pos x="T0" y="T1"/>
                </a:cxn>
                <a:cxn ang="0">
                  <a:pos x="T2" y="T3"/>
                </a:cxn>
                <a:cxn ang="0">
                  <a:pos x="T4" y="T5"/>
                </a:cxn>
                <a:cxn ang="0">
                  <a:pos x="T6" y="T7"/>
                </a:cxn>
                <a:cxn ang="0">
                  <a:pos x="T8" y="T9"/>
                </a:cxn>
              </a:cxnLst>
              <a:rect l="0" t="0" r="r" b="b"/>
              <a:pathLst>
                <a:path w="1" h="2">
                  <a:moveTo>
                    <a:pt x="1" y="2"/>
                  </a:moveTo>
                  <a:cubicBezTo>
                    <a:pt x="1" y="1"/>
                    <a:pt x="0" y="1"/>
                    <a:pt x="0" y="1"/>
                  </a:cubicBezTo>
                  <a:cubicBezTo>
                    <a:pt x="0" y="1"/>
                    <a:pt x="0" y="0"/>
                    <a:pt x="0" y="0"/>
                  </a:cubicBezTo>
                  <a:cubicBezTo>
                    <a:pt x="0" y="0"/>
                    <a:pt x="1" y="0"/>
                    <a:pt x="1" y="0"/>
                  </a:cubicBezTo>
                  <a:cubicBezTo>
                    <a:pt x="1" y="1"/>
                    <a:pt x="1" y="1"/>
                    <a:pt x="1"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4" name="Freeform 391"/>
            <p:cNvSpPr>
              <a:spLocks/>
            </p:cNvSpPr>
            <p:nvPr/>
          </p:nvSpPr>
          <p:spPr bwMode="auto">
            <a:xfrm>
              <a:off x="7346951" y="-1981201"/>
              <a:ext cx="12700" cy="4763"/>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1"/>
                    <a:pt x="0" y="0"/>
                  </a:cubicBezTo>
                  <a:cubicBezTo>
                    <a:pt x="2" y="0"/>
                    <a:pt x="2" y="0"/>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5" name="Freeform 392"/>
            <p:cNvSpPr>
              <a:spLocks/>
            </p:cNvSpPr>
            <p:nvPr/>
          </p:nvSpPr>
          <p:spPr bwMode="auto">
            <a:xfrm>
              <a:off x="6953251" y="-1836738"/>
              <a:ext cx="9525" cy="4763"/>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1"/>
                    <a:pt x="1" y="1"/>
                    <a:pt x="1" y="1"/>
                  </a:cubicBezTo>
                  <a:cubicBezTo>
                    <a:pt x="1" y="1"/>
                    <a:pt x="0" y="1"/>
                    <a:pt x="0" y="1"/>
                  </a:cubicBezTo>
                  <a:cubicBezTo>
                    <a:pt x="0" y="0"/>
                    <a:pt x="0" y="0"/>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6" name="Freeform 393"/>
            <p:cNvSpPr>
              <a:spLocks/>
            </p:cNvSpPr>
            <p:nvPr/>
          </p:nvSpPr>
          <p:spPr bwMode="auto">
            <a:xfrm>
              <a:off x="7940676" y="-1092201"/>
              <a:ext cx="7938" cy="4763"/>
            </a:xfrm>
            <a:custGeom>
              <a:avLst/>
              <a:gdLst>
                <a:gd name="T0" fmla="*/ 1 w 2"/>
                <a:gd name="T1" fmla="*/ 0 h 1"/>
                <a:gd name="T2" fmla="*/ 2 w 2"/>
                <a:gd name="T3" fmla="*/ 1 h 1"/>
                <a:gd name="T4" fmla="*/ 1 w 2"/>
                <a:gd name="T5" fmla="*/ 1 h 1"/>
                <a:gd name="T6" fmla="*/ 0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0"/>
                    <a:pt x="1" y="0"/>
                    <a:pt x="2" y="1"/>
                  </a:cubicBezTo>
                  <a:cubicBezTo>
                    <a:pt x="2" y="1"/>
                    <a:pt x="1" y="1"/>
                    <a:pt x="1" y="1"/>
                  </a:cubicBezTo>
                  <a:cubicBezTo>
                    <a:pt x="1" y="1"/>
                    <a:pt x="1" y="1"/>
                    <a:pt x="0" y="1"/>
                  </a:cubicBezTo>
                  <a:cubicBezTo>
                    <a:pt x="0" y="0"/>
                    <a:pt x="0" y="0"/>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7" name="Freeform 394"/>
            <p:cNvSpPr>
              <a:spLocks/>
            </p:cNvSpPr>
            <p:nvPr/>
          </p:nvSpPr>
          <p:spPr bwMode="auto">
            <a:xfrm>
              <a:off x="7231063" y="-960438"/>
              <a:ext cx="9525" cy="9525"/>
            </a:xfrm>
            <a:custGeom>
              <a:avLst/>
              <a:gdLst>
                <a:gd name="T0" fmla="*/ 2 w 2"/>
                <a:gd name="T1" fmla="*/ 1 h 2"/>
                <a:gd name="T2" fmla="*/ 2 w 2"/>
                <a:gd name="T3" fmla="*/ 2 h 2"/>
                <a:gd name="T4" fmla="*/ 1 w 2"/>
                <a:gd name="T5" fmla="*/ 1 h 2"/>
                <a:gd name="T6" fmla="*/ 1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2"/>
                    <a:pt x="2" y="2"/>
                  </a:cubicBezTo>
                  <a:cubicBezTo>
                    <a:pt x="1" y="2"/>
                    <a:pt x="1" y="2"/>
                    <a:pt x="1" y="1"/>
                  </a:cubicBezTo>
                  <a:cubicBezTo>
                    <a:pt x="0" y="1"/>
                    <a:pt x="1" y="1"/>
                    <a:pt x="1" y="1"/>
                  </a:cubicBezTo>
                  <a:cubicBezTo>
                    <a:pt x="1" y="0"/>
                    <a:pt x="2" y="1"/>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8" name="Freeform 395"/>
            <p:cNvSpPr>
              <a:spLocks/>
            </p:cNvSpPr>
            <p:nvPr/>
          </p:nvSpPr>
          <p:spPr bwMode="auto">
            <a:xfrm>
              <a:off x="7466013" y="-1951038"/>
              <a:ext cx="9525" cy="3175"/>
            </a:xfrm>
            <a:custGeom>
              <a:avLst/>
              <a:gdLst>
                <a:gd name="T0" fmla="*/ 2 w 2"/>
                <a:gd name="T1" fmla="*/ 1 h 1"/>
                <a:gd name="T2" fmla="*/ 0 w 2"/>
                <a:gd name="T3" fmla="*/ 0 h 1"/>
                <a:gd name="T4" fmla="*/ 1 w 2"/>
                <a:gd name="T5" fmla="*/ 0 h 1"/>
                <a:gd name="T6" fmla="*/ 2 w 2"/>
                <a:gd name="T7" fmla="*/ 0 h 1"/>
                <a:gd name="T8" fmla="*/ 2 w 2"/>
                <a:gd name="T9" fmla="*/ 1 h 1"/>
              </a:gdLst>
              <a:ahLst/>
              <a:cxnLst>
                <a:cxn ang="0">
                  <a:pos x="T0" y="T1"/>
                </a:cxn>
                <a:cxn ang="0">
                  <a:pos x="T2" y="T3"/>
                </a:cxn>
                <a:cxn ang="0">
                  <a:pos x="T4" y="T5"/>
                </a:cxn>
                <a:cxn ang="0">
                  <a:pos x="T6" y="T7"/>
                </a:cxn>
                <a:cxn ang="0">
                  <a:pos x="T8" y="T9"/>
                </a:cxn>
              </a:cxnLst>
              <a:rect l="0" t="0" r="r" b="b"/>
              <a:pathLst>
                <a:path w="2" h="1">
                  <a:moveTo>
                    <a:pt x="2" y="1"/>
                  </a:moveTo>
                  <a:cubicBezTo>
                    <a:pt x="1" y="1"/>
                    <a:pt x="1" y="1"/>
                    <a:pt x="0" y="0"/>
                  </a:cubicBezTo>
                  <a:cubicBezTo>
                    <a:pt x="1" y="0"/>
                    <a:pt x="1" y="0"/>
                    <a:pt x="1" y="0"/>
                  </a:cubicBezTo>
                  <a:cubicBezTo>
                    <a:pt x="1" y="0"/>
                    <a:pt x="1" y="0"/>
                    <a:pt x="2" y="0"/>
                  </a:cubicBezTo>
                  <a:cubicBezTo>
                    <a:pt x="2" y="0"/>
                    <a:pt x="2" y="0"/>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9" name="Freeform 396"/>
            <p:cNvSpPr>
              <a:spLocks/>
            </p:cNvSpPr>
            <p:nvPr/>
          </p:nvSpPr>
          <p:spPr bwMode="auto">
            <a:xfrm>
              <a:off x="7107238" y="-1336676"/>
              <a:ext cx="9525" cy="9525"/>
            </a:xfrm>
            <a:custGeom>
              <a:avLst/>
              <a:gdLst>
                <a:gd name="T0" fmla="*/ 1 w 2"/>
                <a:gd name="T1" fmla="*/ 0 h 2"/>
                <a:gd name="T2" fmla="*/ 1 w 2"/>
                <a:gd name="T3" fmla="*/ 1 h 2"/>
                <a:gd name="T4" fmla="*/ 1 w 2"/>
                <a:gd name="T5" fmla="*/ 2 h 2"/>
                <a:gd name="T6" fmla="*/ 0 w 2"/>
                <a:gd name="T7" fmla="*/ 2 h 2"/>
                <a:gd name="T8" fmla="*/ 0 w 2"/>
                <a:gd name="T9" fmla="*/ 1 h 2"/>
                <a:gd name="T10" fmla="*/ 1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1" y="0"/>
                  </a:moveTo>
                  <a:cubicBezTo>
                    <a:pt x="1" y="0"/>
                    <a:pt x="1" y="1"/>
                    <a:pt x="1" y="1"/>
                  </a:cubicBezTo>
                  <a:cubicBezTo>
                    <a:pt x="2" y="1"/>
                    <a:pt x="1" y="2"/>
                    <a:pt x="1" y="2"/>
                  </a:cubicBezTo>
                  <a:cubicBezTo>
                    <a:pt x="1" y="2"/>
                    <a:pt x="0" y="2"/>
                    <a:pt x="0" y="2"/>
                  </a:cubicBezTo>
                  <a:cubicBezTo>
                    <a:pt x="0" y="2"/>
                    <a:pt x="0" y="1"/>
                    <a:pt x="0" y="1"/>
                  </a:cubicBezTo>
                  <a:cubicBezTo>
                    <a:pt x="0" y="1"/>
                    <a:pt x="1" y="0"/>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50" name="Freeform 397"/>
            <p:cNvSpPr>
              <a:spLocks/>
            </p:cNvSpPr>
            <p:nvPr/>
          </p:nvSpPr>
          <p:spPr bwMode="auto">
            <a:xfrm>
              <a:off x="7751763" y="-1738313"/>
              <a:ext cx="9525" cy="4763"/>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1"/>
                    <a:pt x="1" y="1"/>
                    <a:pt x="1" y="1"/>
                  </a:cubicBezTo>
                  <a:cubicBezTo>
                    <a:pt x="1" y="1"/>
                    <a:pt x="1" y="1"/>
                    <a:pt x="0" y="1"/>
                  </a:cubicBezTo>
                  <a:cubicBezTo>
                    <a:pt x="1" y="1"/>
                    <a:pt x="1" y="0"/>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51" name="Freeform 398"/>
            <p:cNvSpPr>
              <a:spLocks/>
            </p:cNvSpPr>
            <p:nvPr/>
          </p:nvSpPr>
          <p:spPr bwMode="auto">
            <a:xfrm>
              <a:off x="7743826" y="-1793876"/>
              <a:ext cx="4763" cy="4763"/>
            </a:xfrm>
            <a:custGeom>
              <a:avLst/>
              <a:gdLst>
                <a:gd name="T0" fmla="*/ 0 w 1"/>
                <a:gd name="T1" fmla="*/ 0 h 1"/>
                <a:gd name="T2" fmla="*/ 1 w 1"/>
                <a:gd name="T3" fmla="*/ 1 h 1"/>
                <a:gd name="T4" fmla="*/ 1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0"/>
                    <a:pt x="1" y="1"/>
                  </a:cubicBezTo>
                  <a:cubicBezTo>
                    <a:pt x="1" y="1"/>
                    <a:pt x="1" y="1"/>
                    <a:pt x="1" y="1"/>
                  </a:cubicBezTo>
                  <a:cubicBezTo>
                    <a:pt x="1" y="1"/>
                    <a:pt x="0" y="1"/>
                    <a:pt x="0" y="1"/>
                  </a:cubicBezTo>
                  <a:cubicBezTo>
                    <a:pt x="0" y="0"/>
                    <a:pt x="0" y="0"/>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52" name="Freeform 399"/>
            <p:cNvSpPr>
              <a:spLocks/>
            </p:cNvSpPr>
            <p:nvPr/>
          </p:nvSpPr>
          <p:spPr bwMode="auto">
            <a:xfrm>
              <a:off x="7273926" y="-1905001"/>
              <a:ext cx="4763" cy="4763"/>
            </a:xfrm>
            <a:custGeom>
              <a:avLst/>
              <a:gdLst>
                <a:gd name="T0" fmla="*/ 1 w 1"/>
                <a:gd name="T1" fmla="*/ 0 h 1"/>
                <a:gd name="T2" fmla="*/ 0 w 1"/>
                <a:gd name="T3" fmla="*/ 1 h 1"/>
                <a:gd name="T4" fmla="*/ 0 w 1"/>
                <a:gd name="T5" fmla="*/ 1 h 1"/>
                <a:gd name="T6" fmla="*/ 0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0" y="1"/>
                  </a:cubicBezTo>
                  <a:cubicBezTo>
                    <a:pt x="0" y="1"/>
                    <a:pt x="0" y="1"/>
                    <a:pt x="0" y="1"/>
                  </a:cubicBezTo>
                  <a:cubicBezTo>
                    <a:pt x="0" y="1"/>
                    <a:pt x="0" y="0"/>
                    <a:pt x="0" y="0"/>
                  </a:cubicBezTo>
                  <a:cubicBezTo>
                    <a:pt x="1" y="0"/>
                    <a:pt x="1" y="0"/>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53" name="Freeform 400"/>
            <p:cNvSpPr>
              <a:spLocks/>
            </p:cNvSpPr>
            <p:nvPr/>
          </p:nvSpPr>
          <p:spPr bwMode="auto">
            <a:xfrm>
              <a:off x="7794626" y="-1238251"/>
              <a:ext cx="9525" cy="14288"/>
            </a:xfrm>
            <a:custGeom>
              <a:avLst/>
              <a:gdLst>
                <a:gd name="T0" fmla="*/ 2 w 2"/>
                <a:gd name="T1" fmla="*/ 3 h 3"/>
                <a:gd name="T2" fmla="*/ 0 w 2"/>
                <a:gd name="T3" fmla="*/ 0 h 3"/>
                <a:gd name="T4" fmla="*/ 2 w 2"/>
                <a:gd name="T5" fmla="*/ 2 h 3"/>
                <a:gd name="T6" fmla="*/ 2 w 2"/>
                <a:gd name="T7" fmla="*/ 3 h 3"/>
              </a:gdLst>
              <a:ahLst/>
              <a:cxnLst>
                <a:cxn ang="0">
                  <a:pos x="T0" y="T1"/>
                </a:cxn>
                <a:cxn ang="0">
                  <a:pos x="T2" y="T3"/>
                </a:cxn>
                <a:cxn ang="0">
                  <a:pos x="T4" y="T5"/>
                </a:cxn>
                <a:cxn ang="0">
                  <a:pos x="T6" y="T7"/>
                </a:cxn>
              </a:cxnLst>
              <a:rect l="0" t="0" r="r" b="b"/>
              <a:pathLst>
                <a:path w="2" h="3">
                  <a:moveTo>
                    <a:pt x="2" y="3"/>
                  </a:moveTo>
                  <a:cubicBezTo>
                    <a:pt x="1" y="3"/>
                    <a:pt x="0" y="2"/>
                    <a:pt x="0" y="0"/>
                  </a:cubicBezTo>
                  <a:cubicBezTo>
                    <a:pt x="1" y="1"/>
                    <a:pt x="1" y="2"/>
                    <a:pt x="2" y="2"/>
                  </a:cubicBezTo>
                  <a:cubicBezTo>
                    <a:pt x="2" y="2"/>
                    <a:pt x="2" y="2"/>
                    <a:pt x="2"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54" name="Freeform 401"/>
            <p:cNvSpPr>
              <a:spLocks/>
            </p:cNvSpPr>
            <p:nvPr/>
          </p:nvSpPr>
          <p:spPr bwMode="auto">
            <a:xfrm>
              <a:off x="8158163" y="-1327151"/>
              <a:ext cx="4763" cy="7938"/>
            </a:xfrm>
            <a:custGeom>
              <a:avLst/>
              <a:gdLst>
                <a:gd name="T0" fmla="*/ 0 w 1"/>
                <a:gd name="T1" fmla="*/ 2 h 2"/>
                <a:gd name="T2" fmla="*/ 0 w 1"/>
                <a:gd name="T3" fmla="*/ 1 h 2"/>
                <a:gd name="T4" fmla="*/ 1 w 1"/>
                <a:gd name="T5" fmla="*/ 0 h 2"/>
                <a:gd name="T6" fmla="*/ 1 w 1"/>
                <a:gd name="T7" fmla="*/ 2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0" y="2"/>
                    <a:pt x="0" y="1"/>
                    <a:pt x="0" y="1"/>
                  </a:cubicBezTo>
                  <a:cubicBezTo>
                    <a:pt x="0" y="0"/>
                    <a:pt x="0" y="0"/>
                    <a:pt x="1" y="0"/>
                  </a:cubicBezTo>
                  <a:cubicBezTo>
                    <a:pt x="1" y="1"/>
                    <a:pt x="1" y="2"/>
                    <a:pt x="1" y="2"/>
                  </a:cubicBezTo>
                  <a:cubicBezTo>
                    <a:pt x="0" y="2"/>
                    <a:pt x="0" y="2"/>
                    <a:pt x="0"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492" name="组合 491"/>
          <p:cNvGrpSpPr/>
          <p:nvPr/>
        </p:nvGrpSpPr>
        <p:grpSpPr>
          <a:xfrm>
            <a:off x="9209404" y="2629745"/>
            <a:ext cx="1389063" cy="1308100"/>
            <a:chOff x="6884988" y="-2233613"/>
            <a:chExt cx="1389063" cy="1308100"/>
          </a:xfrm>
        </p:grpSpPr>
        <p:sp>
          <p:nvSpPr>
            <p:cNvPr id="493" name="Freeform 339"/>
            <p:cNvSpPr>
              <a:spLocks/>
            </p:cNvSpPr>
            <p:nvPr/>
          </p:nvSpPr>
          <p:spPr bwMode="auto">
            <a:xfrm>
              <a:off x="7296151" y="-1263651"/>
              <a:ext cx="76200" cy="73025"/>
            </a:xfrm>
            <a:custGeom>
              <a:avLst/>
              <a:gdLst>
                <a:gd name="T0" fmla="*/ 14 w 18"/>
                <a:gd name="T1" fmla="*/ 5 h 17"/>
                <a:gd name="T2" fmla="*/ 14 w 18"/>
                <a:gd name="T3" fmla="*/ 3 h 17"/>
                <a:gd name="T4" fmla="*/ 17 w 18"/>
                <a:gd name="T5" fmla="*/ 9 h 17"/>
                <a:gd name="T6" fmla="*/ 14 w 18"/>
                <a:gd name="T7" fmla="*/ 14 h 17"/>
                <a:gd name="T8" fmla="*/ 13 w 18"/>
                <a:gd name="T9" fmla="*/ 15 h 17"/>
                <a:gd name="T10" fmla="*/ 2 w 18"/>
                <a:gd name="T11" fmla="*/ 11 h 17"/>
                <a:gd name="T12" fmla="*/ 0 w 18"/>
                <a:gd name="T13" fmla="*/ 7 h 17"/>
                <a:gd name="T14" fmla="*/ 5 w 18"/>
                <a:gd name="T15" fmla="*/ 1 h 17"/>
                <a:gd name="T16" fmla="*/ 8 w 18"/>
                <a:gd name="T17" fmla="*/ 0 h 17"/>
                <a:gd name="T18" fmla="*/ 13 w 18"/>
                <a:gd name="T19" fmla="*/ 5 h 17"/>
                <a:gd name="T20" fmla="*/ 14 w 18"/>
                <a:gd name="T21" fmla="*/ 5 h 17"/>
                <a:gd name="T22" fmla="*/ 14 w 18"/>
                <a:gd name="T23"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7">
                  <a:moveTo>
                    <a:pt x="14" y="5"/>
                  </a:moveTo>
                  <a:cubicBezTo>
                    <a:pt x="14" y="5"/>
                    <a:pt x="14" y="4"/>
                    <a:pt x="14" y="3"/>
                  </a:cubicBezTo>
                  <a:cubicBezTo>
                    <a:pt x="17" y="4"/>
                    <a:pt x="18" y="6"/>
                    <a:pt x="17" y="9"/>
                  </a:cubicBezTo>
                  <a:cubicBezTo>
                    <a:pt x="16" y="10"/>
                    <a:pt x="15" y="12"/>
                    <a:pt x="14" y="14"/>
                  </a:cubicBezTo>
                  <a:cubicBezTo>
                    <a:pt x="14" y="14"/>
                    <a:pt x="13" y="15"/>
                    <a:pt x="13" y="15"/>
                  </a:cubicBezTo>
                  <a:cubicBezTo>
                    <a:pt x="8" y="17"/>
                    <a:pt x="4" y="15"/>
                    <a:pt x="2" y="11"/>
                  </a:cubicBezTo>
                  <a:cubicBezTo>
                    <a:pt x="1" y="9"/>
                    <a:pt x="1" y="8"/>
                    <a:pt x="0" y="7"/>
                  </a:cubicBezTo>
                  <a:cubicBezTo>
                    <a:pt x="1" y="5"/>
                    <a:pt x="3" y="3"/>
                    <a:pt x="5" y="1"/>
                  </a:cubicBezTo>
                  <a:cubicBezTo>
                    <a:pt x="5" y="0"/>
                    <a:pt x="6" y="0"/>
                    <a:pt x="8" y="0"/>
                  </a:cubicBezTo>
                  <a:cubicBezTo>
                    <a:pt x="12" y="0"/>
                    <a:pt x="12" y="0"/>
                    <a:pt x="13" y="5"/>
                  </a:cubicBezTo>
                  <a:cubicBezTo>
                    <a:pt x="13" y="5"/>
                    <a:pt x="14" y="5"/>
                    <a:pt x="14" y="5"/>
                  </a:cubicBezTo>
                  <a:cubicBezTo>
                    <a:pt x="14" y="5"/>
                    <a:pt x="14" y="5"/>
                    <a:pt x="14" y="5"/>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4" name="Freeform 340"/>
            <p:cNvSpPr>
              <a:spLocks/>
            </p:cNvSpPr>
            <p:nvPr/>
          </p:nvSpPr>
          <p:spPr bwMode="auto">
            <a:xfrm>
              <a:off x="7726363" y="-1597026"/>
              <a:ext cx="73025" cy="73025"/>
            </a:xfrm>
            <a:custGeom>
              <a:avLst/>
              <a:gdLst>
                <a:gd name="T0" fmla="*/ 0 w 17"/>
                <a:gd name="T1" fmla="*/ 6 h 17"/>
                <a:gd name="T2" fmla="*/ 3 w 17"/>
                <a:gd name="T3" fmla="*/ 4 h 17"/>
                <a:gd name="T4" fmla="*/ 10 w 17"/>
                <a:gd name="T5" fmla="*/ 1 h 17"/>
                <a:gd name="T6" fmla="*/ 12 w 17"/>
                <a:gd name="T7" fmla="*/ 1 h 17"/>
                <a:gd name="T8" fmla="*/ 14 w 17"/>
                <a:gd name="T9" fmla="*/ 2 h 17"/>
                <a:gd name="T10" fmla="*/ 17 w 17"/>
                <a:gd name="T11" fmla="*/ 9 h 17"/>
                <a:gd name="T12" fmla="*/ 16 w 17"/>
                <a:gd name="T13" fmla="*/ 10 h 17"/>
                <a:gd name="T14" fmla="*/ 15 w 17"/>
                <a:gd name="T15" fmla="*/ 14 h 17"/>
                <a:gd name="T16" fmla="*/ 8 w 17"/>
                <a:gd name="T17" fmla="*/ 16 h 17"/>
                <a:gd name="T18" fmla="*/ 1 w 17"/>
                <a:gd name="T19" fmla="*/ 9 h 17"/>
                <a:gd name="T20" fmla="*/ 0 w 1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0" y="6"/>
                  </a:moveTo>
                  <a:cubicBezTo>
                    <a:pt x="1" y="5"/>
                    <a:pt x="2" y="5"/>
                    <a:pt x="3" y="4"/>
                  </a:cubicBezTo>
                  <a:cubicBezTo>
                    <a:pt x="5" y="1"/>
                    <a:pt x="7" y="0"/>
                    <a:pt x="10" y="1"/>
                  </a:cubicBezTo>
                  <a:cubicBezTo>
                    <a:pt x="11" y="1"/>
                    <a:pt x="12" y="1"/>
                    <a:pt x="12" y="1"/>
                  </a:cubicBezTo>
                  <a:cubicBezTo>
                    <a:pt x="13" y="1"/>
                    <a:pt x="14" y="2"/>
                    <a:pt x="14" y="2"/>
                  </a:cubicBezTo>
                  <a:cubicBezTo>
                    <a:pt x="15" y="4"/>
                    <a:pt x="17" y="6"/>
                    <a:pt x="17" y="9"/>
                  </a:cubicBezTo>
                  <a:cubicBezTo>
                    <a:pt x="16" y="9"/>
                    <a:pt x="16" y="10"/>
                    <a:pt x="16" y="10"/>
                  </a:cubicBezTo>
                  <a:cubicBezTo>
                    <a:pt x="16" y="11"/>
                    <a:pt x="16" y="13"/>
                    <a:pt x="15" y="14"/>
                  </a:cubicBezTo>
                  <a:cubicBezTo>
                    <a:pt x="13" y="15"/>
                    <a:pt x="11" y="16"/>
                    <a:pt x="8" y="16"/>
                  </a:cubicBezTo>
                  <a:cubicBezTo>
                    <a:pt x="4" y="17"/>
                    <a:pt x="1" y="13"/>
                    <a:pt x="1" y="9"/>
                  </a:cubicBezTo>
                  <a:cubicBezTo>
                    <a:pt x="1" y="8"/>
                    <a:pt x="0" y="7"/>
                    <a:pt x="0" y="6"/>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5" name="Freeform 341"/>
            <p:cNvSpPr>
              <a:spLocks/>
            </p:cNvSpPr>
            <p:nvPr/>
          </p:nvSpPr>
          <p:spPr bwMode="auto">
            <a:xfrm>
              <a:off x="7031038" y="-998538"/>
              <a:ext cx="68263" cy="73025"/>
            </a:xfrm>
            <a:custGeom>
              <a:avLst/>
              <a:gdLst>
                <a:gd name="T0" fmla="*/ 4 w 16"/>
                <a:gd name="T1" fmla="*/ 9 h 17"/>
                <a:gd name="T2" fmla="*/ 1 w 16"/>
                <a:gd name="T3" fmla="*/ 7 h 17"/>
                <a:gd name="T4" fmla="*/ 1 w 16"/>
                <a:gd name="T5" fmla="*/ 5 h 17"/>
                <a:gd name="T6" fmla="*/ 5 w 16"/>
                <a:gd name="T7" fmla="*/ 0 h 17"/>
                <a:gd name="T8" fmla="*/ 7 w 16"/>
                <a:gd name="T9" fmla="*/ 0 h 17"/>
                <a:gd name="T10" fmla="*/ 11 w 16"/>
                <a:gd name="T11" fmla="*/ 3 h 17"/>
                <a:gd name="T12" fmla="*/ 14 w 16"/>
                <a:gd name="T13" fmla="*/ 7 h 17"/>
                <a:gd name="T14" fmla="*/ 15 w 16"/>
                <a:gd name="T15" fmla="*/ 10 h 17"/>
                <a:gd name="T16" fmla="*/ 12 w 16"/>
                <a:gd name="T17" fmla="*/ 16 h 17"/>
                <a:gd name="T18" fmla="*/ 4 w 16"/>
                <a:gd name="T19" fmla="*/ 13 h 17"/>
                <a:gd name="T20" fmla="*/ 4 w 16"/>
                <a:gd name="T21"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7">
                  <a:moveTo>
                    <a:pt x="4" y="9"/>
                  </a:moveTo>
                  <a:cubicBezTo>
                    <a:pt x="1" y="10"/>
                    <a:pt x="1" y="10"/>
                    <a:pt x="1" y="7"/>
                  </a:cubicBezTo>
                  <a:cubicBezTo>
                    <a:pt x="1" y="6"/>
                    <a:pt x="0" y="6"/>
                    <a:pt x="1" y="5"/>
                  </a:cubicBezTo>
                  <a:cubicBezTo>
                    <a:pt x="1" y="2"/>
                    <a:pt x="2" y="1"/>
                    <a:pt x="5" y="0"/>
                  </a:cubicBezTo>
                  <a:cubicBezTo>
                    <a:pt x="5" y="0"/>
                    <a:pt x="6" y="0"/>
                    <a:pt x="7" y="0"/>
                  </a:cubicBezTo>
                  <a:cubicBezTo>
                    <a:pt x="9" y="0"/>
                    <a:pt x="11" y="1"/>
                    <a:pt x="11" y="3"/>
                  </a:cubicBezTo>
                  <a:cubicBezTo>
                    <a:pt x="12" y="5"/>
                    <a:pt x="13" y="6"/>
                    <a:pt x="14" y="7"/>
                  </a:cubicBezTo>
                  <a:cubicBezTo>
                    <a:pt x="15" y="8"/>
                    <a:pt x="15" y="9"/>
                    <a:pt x="15" y="10"/>
                  </a:cubicBezTo>
                  <a:cubicBezTo>
                    <a:pt x="16" y="12"/>
                    <a:pt x="15" y="15"/>
                    <a:pt x="12" y="16"/>
                  </a:cubicBezTo>
                  <a:cubicBezTo>
                    <a:pt x="9" y="17"/>
                    <a:pt x="5" y="16"/>
                    <a:pt x="4" y="13"/>
                  </a:cubicBezTo>
                  <a:cubicBezTo>
                    <a:pt x="4" y="12"/>
                    <a:pt x="4" y="11"/>
                    <a:pt x="4" y="9"/>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6" name="Freeform 342"/>
            <p:cNvSpPr>
              <a:spLocks noEditPoints="1"/>
            </p:cNvSpPr>
            <p:nvPr/>
          </p:nvSpPr>
          <p:spPr bwMode="auto">
            <a:xfrm>
              <a:off x="7773988" y="-1250951"/>
              <a:ext cx="63500" cy="55563"/>
            </a:xfrm>
            <a:custGeom>
              <a:avLst/>
              <a:gdLst>
                <a:gd name="T0" fmla="*/ 14 w 15"/>
                <a:gd name="T1" fmla="*/ 10 h 13"/>
                <a:gd name="T2" fmla="*/ 9 w 15"/>
                <a:gd name="T3" fmla="*/ 11 h 13"/>
                <a:gd name="T4" fmla="*/ 2 w 15"/>
                <a:gd name="T5" fmla="*/ 11 h 13"/>
                <a:gd name="T6" fmla="*/ 1 w 15"/>
                <a:gd name="T7" fmla="*/ 4 h 13"/>
                <a:gd name="T8" fmla="*/ 9 w 15"/>
                <a:gd name="T9" fmla="*/ 0 h 13"/>
                <a:gd name="T10" fmla="*/ 14 w 15"/>
                <a:gd name="T11" fmla="*/ 4 h 13"/>
                <a:gd name="T12" fmla="*/ 14 w 15"/>
                <a:gd name="T13" fmla="*/ 10 h 13"/>
                <a:gd name="T14" fmla="*/ 7 w 15"/>
                <a:gd name="T15" fmla="*/ 6 h 13"/>
                <a:gd name="T16" fmla="*/ 7 w 15"/>
                <a:gd name="T17" fmla="*/ 5 h 13"/>
                <a:gd name="T18" fmla="*/ 5 w 15"/>
                <a:gd name="T19" fmla="*/ 3 h 13"/>
                <a:gd name="T20" fmla="*/ 7 w 15"/>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14" y="10"/>
                  </a:moveTo>
                  <a:cubicBezTo>
                    <a:pt x="12" y="10"/>
                    <a:pt x="11" y="10"/>
                    <a:pt x="9" y="11"/>
                  </a:cubicBezTo>
                  <a:cubicBezTo>
                    <a:pt x="8" y="13"/>
                    <a:pt x="4" y="13"/>
                    <a:pt x="2" y="11"/>
                  </a:cubicBezTo>
                  <a:cubicBezTo>
                    <a:pt x="1" y="10"/>
                    <a:pt x="0" y="6"/>
                    <a:pt x="1" y="4"/>
                  </a:cubicBezTo>
                  <a:cubicBezTo>
                    <a:pt x="3" y="1"/>
                    <a:pt x="6" y="0"/>
                    <a:pt x="9" y="0"/>
                  </a:cubicBezTo>
                  <a:cubicBezTo>
                    <a:pt x="12" y="0"/>
                    <a:pt x="13" y="2"/>
                    <a:pt x="14" y="4"/>
                  </a:cubicBezTo>
                  <a:cubicBezTo>
                    <a:pt x="15" y="6"/>
                    <a:pt x="14" y="8"/>
                    <a:pt x="14" y="10"/>
                  </a:cubicBezTo>
                  <a:close/>
                  <a:moveTo>
                    <a:pt x="7" y="6"/>
                  </a:moveTo>
                  <a:cubicBezTo>
                    <a:pt x="7" y="5"/>
                    <a:pt x="7" y="5"/>
                    <a:pt x="7" y="5"/>
                  </a:cubicBezTo>
                  <a:cubicBezTo>
                    <a:pt x="6" y="5"/>
                    <a:pt x="6" y="4"/>
                    <a:pt x="5" y="3"/>
                  </a:cubicBezTo>
                  <a:cubicBezTo>
                    <a:pt x="5" y="5"/>
                    <a:pt x="6" y="6"/>
                    <a:pt x="7" y="6"/>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7" name="Freeform 343"/>
            <p:cNvSpPr>
              <a:spLocks/>
            </p:cNvSpPr>
            <p:nvPr/>
          </p:nvSpPr>
          <p:spPr bwMode="auto">
            <a:xfrm>
              <a:off x="7419976" y="-1395413"/>
              <a:ext cx="50800" cy="50800"/>
            </a:xfrm>
            <a:custGeom>
              <a:avLst/>
              <a:gdLst>
                <a:gd name="T0" fmla="*/ 8 w 12"/>
                <a:gd name="T1" fmla="*/ 12 h 12"/>
                <a:gd name="T2" fmla="*/ 3 w 12"/>
                <a:gd name="T3" fmla="*/ 11 h 12"/>
                <a:gd name="T4" fmla="*/ 0 w 12"/>
                <a:gd name="T5" fmla="*/ 7 h 12"/>
                <a:gd name="T6" fmla="*/ 2 w 12"/>
                <a:gd name="T7" fmla="*/ 1 h 12"/>
                <a:gd name="T8" fmla="*/ 6 w 12"/>
                <a:gd name="T9" fmla="*/ 0 h 12"/>
                <a:gd name="T10" fmla="*/ 10 w 12"/>
                <a:gd name="T11" fmla="*/ 8 h 12"/>
                <a:gd name="T12" fmla="*/ 8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8" y="12"/>
                  </a:moveTo>
                  <a:cubicBezTo>
                    <a:pt x="7" y="12"/>
                    <a:pt x="5" y="12"/>
                    <a:pt x="3" y="11"/>
                  </a:cubicBezTo>
                  <a:cubicBezTo>
                    <a:pt x="1" y="11"/>
                    <a:pt x="0" y="9"/>
                    <a:pt x="0" y="7"/>
                  </a:cubicBezTo>
                  <a:cubicBezTo>
                    <a:pt x="0" y="5"/>
                    <a:pt x="1" y="3"/>
                    <a:pt x="2" y="1"/>
                  </a:cubicBezTo>
                  <a:cubicBezTo>
                    <a:pt x="2" y="0"/>
                    <a:pt x="5" y="0"/>
                    <a:pt x="6" y="0"/>
                  </a:cubicBezTo>
                  <a:cubicBezTo>
                    <a:pt x="10" y="0"/>
                    <a:pt x="12" y="5"/>
                    <a:pt x="10" y="8"/>
                  </a:cubicBezTo>
                  <a:cubicBezTo>
                    <a:pt x="10" y="10"/>
                    <a:pt x="9" y="11"/>
                    <a:pt x="8" y="1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8" name="Freeform 344"/>
            <p:cNvSpPr>
              <a:spLocks noEditPoints="1"/>
            </p:cNvSpPr>
            <p:nvPr/>
          </p:nvSpPr>
          <p:spPr bwMode="auto">
            <a:xfrm>
              <a:off x="8132763" y="-1339851"/>
              <a:ext cx="55563" cy="50800"/>
            </a:xfrm>
            <a:custGeom>
              <a:avLst/>
              <a:gdLst>
                <a:gd name="T0" fmla="*/ 8 w 13"/>
                <a:gd name="T1" fmla="*/ 11 h 12"/>
                <a:gd name="T2" fmla="*/ 1 w 13"/>
                <a:gd name="T3" fmla="*/ 8 h 12"/>
                <a:gd name="T4" fmla="*/ 4 w 13"/>
                <a:gd name="T5" fmla="*/ 1 h 12"/>
                <a:gd name="T6" fmla="*/ 12 w 13"/>
                <a:gd name="T7" fmla="*/ 5 h 12"/>
                <a:gd name="T8" fmla="*/ 8 w 13"/>
                <a:gd name="T9" fmla="*/ 11 h 12"/>
                <a:gd name="T10" fmla="*/ 6 w 13"/>
                <a:gd name="T11" fmla="*/ 5 h 12"/>
                <a:gd name="T12" fmla="*/ 7 w 13"/>
                <a:gd name="T13" fmla="*/ 5 h 12"/>
                <a:gd name="T14" fmla="*/ 7 w 13"/>
                <a:gd name="T15" fmla="*/ 3 h 12"/>
                <a:gd name="T16" fmla="*/ 6 w 13"/>
                <a:gd name="T17" fmla="*/ 4 h 12"/>
                <a:gd name="T18" fmla="*/ 6 w 13"/>
                <a:gd name="T19"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2">
                  <a:moveTo>
                    <a:pt x="8" y="11"/>
                  </a:moveTo>
                  <a:cubicBezTo>
                    <a:pt x="6" y="12"/>
                    <a:pt x="2" y="10"/>
                    <a:pt x="1" y="8"/>
                  </a:cubicBezTo>
                  <a:cubicBezTo>
                    <a:pt x="0" y="6"/>
                    <a:pt x="2" y="2"/>
                    <a:pt x="4" y="1"/>
                  </a:cubicBezTo>
                  <a:cubicBezTo>
                    <a:pt x="7" y="0"/>
                    <a:pt x="11" y="2"/>
                    <a:pt x="12" y="5"/>
                  </a:cubicBezTo>
                  <a:cubicBezTo>
                    <a:pt x="13" y="6"/>
                    <a:pt x="10" y="10"/>
                    <a:pt x="8" y="11"/>
                  </a:cubicBezTo>
                  <a:close/>
                  <a:moveTo>
                    <a:pt x="6" y="5"/>
                  </a:moveTo>
                  <a:cubicBezTo>
                    <a:pt x="6" y="5"/>
                    <a:pt x="6" y="5"/>
                    <a:pt x="7" y="5"/>
                  </a:cubicBezTo>
                  <a:cubicBezTo>
                    <a:pt x="7" y="5"/>
                    <a:pt x="7" y="4"/>
                    <a:pt x="7" y="3"/>
                  </a:cubicBezTo>
                  <a:cubicBezTo>
                    <a:pt x="6" y="3"/>
                    <a:pt x="6" y="3"/>
                    <a:pt x="6" y="4"/>
                  </a:cubicBezTo>
                  <a:cubicBezTo>
                    <a:pt x="6" y="4"/>
                    <a:pt x="6" y="5"/>
                    <a:pt x="6" y="5"/>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9" name="Freeform 345"/>
            <p:cNvSpPr>
              <a:spLocks/>
            </p:cNvSpPr>
            <p:nvPr/>
          </p:nvSpPr>
          <p:spPr bwMode="auto">
            <a:xfrm>
              <a:off x="7291388" y="-1819276"/>
              <a:ext cx="46038" cy="47625"/>
            </a:xfrm>
            <a:custGeom>
              <a:avLst/>
              <a:gdLst>
                <a:gd name="T0" fmla="*/ 4 w 11"/>
                <a:gd name="T1" fmla="*/ 1 h 11"/>
                <a:gd name="T2" fmla="*/ 10 w 11"/>
                <a:gd name="T3" fmla="*/ 1 h 11"/>
                <a:gd name="T4" fmla="*/ 11 w 11"/>
                <a:gd name="T5" fmla="*/ 7 h 11"/>
                <a:gd name="T6" fmla="*/ 6 w 11"/>
                <a:gd name="T7" fmla="*/ 10 h 11"/>
                <a:gd name="T8" fmla="*/ 1 w 11"/>
                <a:gd name="T9" fmla="*/ 8 h 11"/>
                <a:gd name="T10" fmla="*/ 2 w 11"/>
                <a:gd name="T11" fmla="*/ 4 h 11"/>
                <a:gd name="T12" fmla="*/ 4 w 11"/>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4" y="1"/>
                  </a:moveTo>
                  <a:cubicBezTo>
                    <a:pt x="6" y="0"/>
                    <a:pt x="8" y="0"/>
                    <a:pt x="10" y="1"/>
                  </a:cubicBezTo>
                  <a:cubicBezTo>
                    <a:pt x="11" y="3"/>
                    <a:pt x="11" y="5"/>
                    <a:pt x="11" y="7"/>
                  </a:cubicBezTo>
                  <a:cubicBezTo>
                    <a:pt x="10" y="9"/>
                    <a:pt x="8" y="11"/>
                    <a:pt x="6" y="10"/>
                  </a:cubicBezTo>
                  <a:cubicBezTo>
                    <a:pt x="5" y="10"/>
                    <a:pt x="3" y="9"/>
                    <a:pt x="1" y="8"/>
                  </a:cubicBezTo>
                  <a:cubicBezTo>
                    <a:pt x="0" y="7"/>
                    <a:pt x="1" y="5"/>
                    <a:pt x="2" y="4"/>
                  </a:cubicBezTo>
                  <a:cubicBezTo>
                    <a:pt x="2" y="3"/>
                    <a:pt x="3" y="1"/>
                    <a:pt x="4"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0" name="Freeform 346"/>
            <p:cNvSpPr>
              <a:spLocks/>
            </p:cNvSpPr>
            <p:nvPr/>
          </p:nvSpPr>
          <p:spPr bwMode="auto">
            <a:xfrm>
              <a:off x="7397751" y="-2233613"/>
              <a:ext cx="50800" cy="47625"/>
            </a:xfrm>
            <a:custGeom>
              <a:avLst/>
              <a:gdLst>
                <a:gd name="T0" fmla="*/ 8 w 12"/>
                <a:gd name="T1" fmla="*/ 11 h 11"/>
                <a:gd name="T2" fmla="*/ 1 w 12"/>
                <a:gd name="T3" fmla="*/ 7 h 11"/>
                <a:gd name="T4" fmla="*/ 5 w 12"/>
                <a:gd name="T5" fmla="*/ 1 h 11"/>
                <a:gd name="T6" fmla="*/ 11 w 12"/>
                <a:gd name="T7" fmla="*/ 3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6" y="11"/>
                    <a:pt x="2" y="10"/>
                    <a:pt x="1" y="7"/>
                  </a:cubicBezTo>
                  <a:cubicBezTo>
                    <a:pt x="0" y="5"/>
                    <a:pt x="2" y="2"/>
                    <a:pt x="5" y="1"/>
                  </a:cubicBezTo>
                  <a:cubicBezTo>
                    <a:pt x="7" y="0"/>
                    <a:pt x="10" y="1"/>
                    <a:pt x="11" y="3"/>
                  </a:cubicBezTo>
                  <a:cubicBezTo>
                    <a:pt x="12" y="6"/>
                    <a:pt x="11" y="9"/>
                    <a:pt x="8" y="1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1" name="Freeform 347"/>
            <p:cNvSpPr>
              <a:spLocks/>
            </p:cNvSpPr>
            <p:nvPr/>
          </p:nvSpPr>
          <p:spPr bwMode="auto">
            <a:xfrm>
              <a:off x="7683501" y="-1895476"/>
              <a:ext cx="39688" cy="38100"/>
            </a:xfrm>
            <a:custGeom>
              <a:avLst/>
              <a:gdLst>
                <a:gd name="T0" fmla="*/ 6 w 9"/>
                <a:gd name="T1" fmla="*/ 8 h 9"/>
                <a:gd name="T2" fmla="*/ 1 w 9"/>
                <a:gd name="T3" fmla="*/ 8 h 9"/>
                <a:gd name="T4" fmla="*/ 0 w 9"/>
                <a:gd name="T5" fmla="*/ 6 h 9"/>
                <a:gd name="T6" fmla="*/ 2 w 9"/>
                <a:gd name="T7" fmla="*/ 1 h 9"/>
                <a:gd name="T8" fmla="*/ 3 w 9"/>
                <a:gd name="T9" fmla="*/ 0 h 9"/>
                <a:gd name="T10" fmla="*/ 6 w 9"/>
                <a:gd name="T11" fmla="*/ 0 h 9"/>
                <a:gd name="T12" fmla="*/ 9 w 9"/>
                <a:gd name="T13" fmla="*/ 3 h 9"/>
                <a:gd name="T14" fmla="*/ 6 w 9"/>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6" y="8"/>
                  </a:moveTo>
                  <a:cubicBezTo>
                    <a:pt x="4" y="9"/>
                    <a:pt x="2" y="9"/>
                    <a:pt x="1" y="8"/>
                  </a:cubicBezTo>
                  <a:cubicBezTo>
                    <a:pt x="0" y="7"/>
                    <a:pt x="0" y="6"/>
                    <a:pt x="0" y="6"/>
                  </a:cubicBezTo>
                  <a:cubicBezTo>
                    <a:pt x="0" y="4"/>
                    <a:pt x="1" y="2"/>
                    <a:pt x="2" y="1"/>
                  </a:cubicBezTo>
                  <a:cubicBezTo>
                    <a:pt x="2" y="0"/>
                    <a:pt x="3" y="0"/>
                    <a:pt x="3" y="0"/>
                  </a:cubicBezTo>
                  <a:cubicBezTo>
                    <a:pt x="4" y="0"/>
                    <a:pt x="5" y="0"/>
                    <a:pt x="6" y="0"/>
                  </a:cubicBezTo>
                  <a:cubicBezTo>
                    <a:pt x="8" y="1"/>
                    <a:pt x="9" y="2"/>
                    <a:pt x="9" y="3"/>
                  </a:cubicBezTo>
                  <a:cubicBezTo>
                    <a:pt x="8" y="5"/>
                    <a:pt x="8" y="7"/>
                    <a:pt x="6" y="8"/>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2" name="Freeform 348"/>
            <p:cNvSpPr>
              <a:spLocks/>
            </p:cNvSpPr>
            <p:nvPr/>
          </p:nvSpPr>
          <p:spPr bwMode="auto">
            <a:xfrm>
              <a:off x="7132638" y="-1660526"/>
              <a:ext cx="42863" cy="42863"/>
            </a:xfrm>
            <a:custGeom>
              <a:avLst/>
              <a:gdLst>
                <a:gd name="T0" fmla="*/ 7 w 10"/>
                <a:gd name="T1" fmla="*/ 9 h 10"/>
                <a:gd name="T2" fmla="*/ 1 w 10"/>
                <a:gd name="T3" fmla="*/ 7 h 10"/>
                <a:gd name="T4" fmla="*/ 3 w 10"/>
                <a:gd name="T5" fmla="*/ 1 h 10"/>
                <a:gd name="T6" fmla="*/ 9 w 10"/>
                <a:gd name="T7" fmla="*/ 3 h 10"/>
                <a:gd name="T8" fmla="*/ 7 w 10"/>
                <a:gd name="T9" fmla="*/ 9 h 10"/>
              </a:gdLst>
              <a:ahLst/>
              <a:cxnLst>
                <a:cxn ang="0">
                  <a:pos x="T0" y="T1"/>
                </a:cxn>
                <a:cxn ang="0">
                  <a:pos x="T2" y="T3"/>
                </a:cxn>
                <a:cxn ang="0">
                  <a:pos x="T4" y="T5"/>
                </a:cxn>
                <a:cxn ang="0">
                  <a:pos x="T6" y="T7"/>
                </a:cxn>
                <a:cxn ang="0">
                  <a:pos x="T8" y="T9"/>
                </a:cxn>
              </a:cxnLst>
              <a:rect l="0" t="0" r="r" b="b"/>
              <a:pathLst>
                <a:path w="10" h="10">
                  <a:moveTo>
                    <a:pt x="7" y="9"/>
                  </a:moveTo>
                  <a:cubicBezTo>
                    <a:pt x="4" y="10"/>
                    <a:pt x="2" y="9"/>
                    <a:pt x="1" y="7"/>
                  </a:cubicBezTo>
                  <a:cubicBezTo>
                    <a:pt x="0" y="5"/>
                    <a:pt x="1" y="2"/>
                    <a:pt x="3" y="1"/>
                  </a:cubicBezTo>
                  <a:cubicBezTo>
                    <a:pt x="6" y="0"/>
                    <a:pt x="8" y="1"/>
                    <a:pt x="9" y="3"/>
                  </a:cubicBezTo>
                  <a:cubicBezTo>
                    <a:pt x="10" y="5"/>
                    <a:pt x="9" y="8"/>
                    <a:pt x="7" y="9"/>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3" name="Freeform 349"/>
            <p:cNvSpPr>
              <a:spLocks/>
            </p:cNvSpPr>
            <p:nvPr/>
          </p:nvSpPr>
          <p:spPr bwMode="auto">
            <a:xfrm>
              <a:off x="8213726" y="-1195388"/>
              <a:ext cx="30163" cy="30163"/>
            </a:xfrm>
            <a:custGeom>
              <a:avLst/>
              <a:gdLst>
                <a:gd name="T0" fmla="*/ 0 w 7"/>
                <a:gd name="T1" fmla="*/ 2 h 7"/>
                <a:gd name="T2" fmla="*/ 2 w 7"/>
                <a:gd name="T3" fmla="*/ 0 h 7"/>
                <a:gd name="T4" fmla="*/ 5 w 7"/>
                <a:gd name="T5" fmla="*/ 2 h 7"/>
                <a:gd name="T6" fmla="*/ 7 w 7"/>
                <a:gd name="T7" fmla="*/ 4 h 7"/>
                <a:gd name="T8" fmla="*/ 7 w 7"/>
                <a:gd name="T9" fmla="*/ 6 h 7"/>
                <a:gd name="T10" fmla="*/ 4 w 7"/>
                <a:gd name="T11" fmla="*/ 7 h 7"/>
                <a:gd name="T12" fmla="*/ 0 w 7"/>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0" y="2"/>
                  </a:moveTo>
                  <a:cubicBezTo>
                    <a:pt x="0" y="2"/>
                    <a:pt x="1" y="1"/>
                    <a:pt x="2" y="0"/>
                  </a:cubicBezTo>
                  <a:cubicBezTo>
                    <a:pt x="4" y="0"/>
                    <a:pt x="5" y="0"/>
                    <a:pt x="5" y="2"/>
                  </a:cubicBezTo>
                  <a:cubicBezTo>
                    <a:pt x="6" y="2"/>
                    <a:pt x="7" y="3"/>
                    <a:pt x="7" y="4"/>
                  </a:cubicBezTo>
                  <a:cubicBezTo>
                    <a:pt x="7" y="5"/>
                    <a:pt x="7" y="6"/>
                    <a:pt x="7" y="6"/>
                  </a:cubicBezTo>
                  <a:cubicBezTo>
                    <a:pt x="6" y="7"/>
                    <a:pt x="5" y="7"/>
                    <a:pt x="4" y="7"/>
                  </a:cubicBezTo>
                  <a:cubicBezTo>
                    <a:pt x="2" y="6"/>
                    <a:pt x="0" y="5"/>
                    <a:pt x="0"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4" name="Freeform 350"/>
            <p:cNvSpPr>
              <a:spLocks/>
            </p:cNvSpPr>
            <p:nvPr/>
          </p:nvSpPr>
          <p:spPr bwMode="auto">
            <a:xfrm>
              <a:off x="6962776" y="-1824038"/>
              <a:ext cx="33338" cy="34925"/>
            </a:xfrm>
            <a:custGeom>
              <a:avLst/>
              <a:gdLst>
                <a:gd name="T0" fmla="*/ 1 w 8"/>
                <a:gd name="T1" fmla="*/ 5 h 8"/>
                <a:gd name="T2" fmla="*/ 3 w 8"/>
                <a:gd name="T3" fmla="*/ 1 h 8"/>
                <a:gd name="T4" fmla="*/ 7 w 8"/>
                <a:gd name="T5" fmla="*/ 3 h 8"/>
                <a:gd name="T6" fmla="*/ 6 w 8"/>
                <a:gd name="T7" fmla="*/ 7 h 8"/>
                <a:gd name="T8" fmla="*/ 1 w 8"/>
                <a:gd name="T9" fmla="*/ 5 h 8"/>
              </a:gdLst>
              <a:ahLst/>
              <a:cxnLst>
                <a:cxn ang="0">
                  <a:pos x="T0" y="T1"/>
                </a:cxn>
                <a:cxn ang="0">
                  <a:pos x="T2" y="T3"/>
                </a:cxn>
                <a:cxn ang="0">
                  <a:pos x="T4" y="T5"/>
                </a:cxn>
                <a:cxn ang="0">
                  <a:pos x="T6" y="T7"/>
                </a:cxn>
                <a:cxn ang="0">
                  <a:pos x="T8" y="T9"/>
                </a:cxn>
              </a:cxnLst>
              <a:rect l="0" t="0" r="r" b="b"/>
              <a:pathLst>
                <a:path w="8" h="8">
                  <a:moveTo>
                    <a:pt x="1" y="5"/>
                  </a:moveTo>
                  <a:cubicBezTo>
                    <a:pt x="0" y="3"/>
                    <a:pt x="1" y="2"/>
                    <a:pt x="3" y="1"/>
                  </a:cubicBezTo>
                  <a:cubicBezTo>
                    <a:pt x="4" y="0"/>
                    <a:pt x="6" y="1"/>
                    <a:pt x="7" y="3"/>
                  </a:cubicBezTo>
                  <a:cubicBezTo>
                    <a:pt x="8" y="4"/>
                    <a:pt x="7" y="6"/>
                    <a:pt x="6" y="7"/>
                  </a:cubicBezTo>
                  <a:cubicBezTo>
                    <a:pt x="4" y="8"/>
                    <a:pt x="2" y="7"/>
                    <a:pt x="1" y="5"/>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5" name="Freeform 351"/>
            <p:cNvSpPr>
              <a:spLocks/>
            </p:cNvSpPr>
            <p:nvPr/>
          </p:nvSpPr>
          <p:spPr bwMode="auto">
            <a:xfrm>
              <a:off x="7875588" y="-1117601"/>
              <a:ext cx="26988" cy="25400"/>
            </a:xfrm>
            <a:custGeom>
              <a:avLst/>
              <a:gdLst>
                <a:gd name="T0" fmla="*/ 2 w 6"/>
                <a:gd name="T1" fmla="*/ 1 h 6"/>
                <a:gd name="T2" fmla="*/ 6 w 6"/>
                <a:gd name="T3" fmla="*/ 2 h 6"/>
                <a:gd name="T4" fmla="*/ 4 w 6"/>
                <a:gd name="T5" fmla="*/ 6 h 6"/>
                <a:gd name="T6" fmla="*/ 1 w 6"/>
                <a:gd name="T7" fmla="*/ 5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3" y="0"/>
                    <a:pt x="5" y="1"/>
                    <a:pt x="6" y="2"/>
                  </a:cubicBezTo>
                  <a:cubicBezTo>
                    <a:pt x="6" y="3"/>
                    <a:pt x="6" y="5"/>
                    <a:pt x="4" y="6"/>
                  </a:cubicBezTo>
                  <a:cubicBezTo>
                    <a:pt x="3" y="6"/>
                    <a:pt x="1" y="6"/>
                    <a:pt x="1" y="5"/>
                  </a:cubicBezTo>
                  <a:cubicBezTo>
                    <a:pt x="0" y="4"/>
                    <a:pt x="1" y="1"/>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6" name="Freeform 352"/>
            <p:cNvSpPr>
              <a:spLocks/>
            </p:cNvSpPr>
            <p:nvPr/>
          </p:nvSpPr>
          <p:spPr bwMode="auto">
            <a:xfrm>
              <a:off x="7847013" y="-2170113"/>
              <a:ext cx="25400" cy="30163"/>
            </a:xfrm>
            <a:custGeom>
              <a:avLst/>
              <a:gdLst>
                <a:gd name="T0" fmla="*/ 4 w 6"/>
                <a:gd name="T1" fmla="*/ 6 h 7"/>
                <a:gd name="T2" fmla="*/ 1 w 6"/>
                <a:gd name="T3" fmla="*/ 5 h 7"/>
                <a:gd name="T4" fmla="*/ 3 w 6"/>
                <a:gd name="T5" fmla="*/ 1 h 7"/>
                <a:gd name="T6" fmla="*/ 6 w 6"/>
                <a:gd name="T7" fmla="*/ 3 h 7"/>
                <a:gd name="T8" fmla="*/ 4 w 6"/>
                <a:gd name="T9" fmla="*/ 6 h 7"/>
              </a:gdLst>
              <a:ahLst/>
              <a:cxnLst>
                <a:cxn ang="0">
                  <a:pos x="T0" y="T1"/>
                </a:cxn>
                <a:cxn ang="0">
                  <a:pos x="T2" y="T3"/>
                </a:cxn>
                <a:cxn ang="0">
                  <a:pos x="T4" y="T5"/>
                </a:cxn>
                <a:cxn ang="0">
                  <a:pos x="T6" y="T7"/>
                </a:cxn>
                <a:cxn ang="0">
                  <a:pos x="T8" y="T9"/>
                </a:cxn>
              </a:cxnLst>
              <a:rect l="0" t="0" r="r" b="b"/>
              <a:pathLst>
                <a:path w="6" h="7">
                  <a:moveTo>
                    <a:pt x="4" y="6"/>
                  </a:moveTo>
                  <a:cubicBezTo>
                    <a:pt x="3" y="7"/>
                    <a:pt x="1" y="6"/>
                    <a:pt x="1" y="5"/>
                  </a:cubicBezTo>
                  <a:cubicBezTo>
                    <a:pt x="0" y="3"/>
                    <a:pt x="1" y="1"/>
                    <a:pt x="3" y="1"/>
                  </a:cubicBezTo>
                  <a:cubicBezTo>
                    <a:pt x="4" y="0"/>
                    <a:pt x="5" y="1"/>
                    <a:pt x="6" y="3"/>
                  </a:cubicBezTo>
                  <a:cubicBezTo>
                    <a:pt x="6" y="4"/>
                    <a:pt x="6" y="5"/>
                    <a:pt x="4" y="6"/>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7" name="Freeform 353"/>
            <p:cNvSpPr>
              <a:spLocks/>
            </p:cNvSpPr>
            <p:nvPr/>
          </p:nvSpPr>
          <p:spPr bwMode="auto">
            <a:xfrm>
              <a:off x="7188201" y="-1173163"/>
              <a:ext cx="25400" cy="20638"/>
            </a:xfrm>
            <a:custGeom>
              <a:avLst/>
              <a:gdLst>
                <a:gd name="T0" fmla="*/ 6 w 6"/>
                <a:gd name="T1" fmla="*/ 2 h 5"/>
                <a:gd name="T2" fmla="*/ 4 w 6"/>
                <a:gd name="T3" fmla="*/ 5 h 5"/>
                <a:gd name="T4" fmla="*/ 1 w 6"/>
                <a:gd name="T5" fmla="*/ 4 h 5"/>
                <a:gd name="T6" fmla="*/ 2 w 6"/>
                <a:gd name="T7" fmla="*/ 0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3"/>
                    <a:pt x="6" y="4"/>
                    <a:pt x="4" y="5"/>
                  </a:cubicBezTo>
                  <a:cubicBezTo>
                    <a:pt x="3" y="5"/>
                    <a:pt x="2" y="5"/>
                    <a:pt x="1" y="4"/>
                  </a:cubicBezTo>
                  <a:cubicBezTo>
                    <a:pt x="0" y="2"/>
                    <a:pt x="1" y="1"/>
                    <a:pt x="2" y="0"/>
                  </a:cubicBezTo>
                  <a:cubicBezTo>
                    <a:pt x="4" y="0"/>
                    <a:pt x="5" y="0"/>
                    <a:pt x="6"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8" name="Freeform 355"/>
            <p:cNvSpPr>
              <a:spLocks/>
            </p:cNvSpPr>
            <p:nvPr/>
          </p:nvSpPr>
          <p:spPr bwMode="auto">
            <a:xfrm>
              <a:off x="7218363" y="-1362076"/>
              <a:ext cx="25400" cy="22225"/>
            </a:xfrm>
            <a:custGeom>
              <a:avLst/>
              <a:gdLst>
                <a:gd name="T0" fmla="*/ 5 w 6"/>
                <a:gd name="T1" fmla="*/ 1 h 5"/>
                <a:gd name="T2" fmla="*/ 4 w 6"/>
                <a:gd name="T3" fmla="*/ 4 h 5"/>
                <a:gd name="T4" fmla="*/ 1 w 6"/>
                <a:gd name="T5" fmla="*/ 3 h 5"/>
                <a:gd name="T6" fmla="*/ 2 w 6"/>
                <a:gd name="T7" fmla="*/ 0 h 5"/>
                <a:gd name="T8" fmla="*/ 5 w 6"/>
                <a:gd name="T9" fmla="*/ 1 h 5"/>
              </a:gdLst>
              <a:ahLst/>
              <a:cxnLst>
                <a:cxn ang="0">
                  <a:pos x="T0" y="T1"/>
                </a:cxn>
                <a:cxn ang="0">
                  <a:pos x="T2" y="T3"/>
                </a:cxn>
                <a:cxn ang="0">
                  <a:pos x="T4" y="T5"/>
                </a:cxn>
                <a:cxn ang="0">
                  <a:pos x="T6" y="T7"/>
                </a:cxn>
                <a:cxn ang="0">
                  <a:pos x="T8" y="T9"/>
                </a:cxn>
              </a:cxnLst>
              <a:rect l="0" t="0" r="r" b="b"/>
              <a:pathLst>
                <a:path w="6" h="5">
                  <a:moveTo>
                    <a:pt x="5" y="1"/>
                  </a:moveTo>
                  <a:cubicBezTo>
                    <a:pt x="6" y="2"/>
                    <a:pt x="5" y="4"/>
                    <a:pt x="4" y="4"/>
                  </a:cubicBezTo>
                  <a:cubicBezTo>
                    <a:pt x="3" y="5"/>
                    <a:pt x="2" y="4"/>
                    <a:pt x="1" y="3"/>
                  </a:cubicBezTo>
                  <a:cubicBezTo>
                    <a:pt x="0" y="2"/>
                    <a:pt x="1" y="1"/>
                    <a:pt x="2" y="0"/>
                  </a:cubicBezTo>
                  <a:cubicBezTo>
                    <a:pt x="3" y="0"/>
                    <a:pt x="5" y="0"/>
                    <a:pt x="5"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9" name="Freeform 356"/>
            <p:cNvSpPr>
              <a:spLocks/>
            </p:cNvSpPr>
            <p:nvPr/>
          </p:nvSpPr>
          <p:spPr bwMode="auto">
            <a:xfrm>
              <a:off x="7670801" y="-1208088"/>
              <a:ext cx="22225" cy="22225"/>
            </a:xfrm>
            <a:custGeom>
              <a:avLst/>
              <a:gdLst>
                <a:gd name="T0" fmla="*/ 0 w 5"/>
                <a:gd name="T1" fmla="*/ 1 h 5"/>
                <a:gd name="T2" fmla="*/ 5 w 5"/>
                <a:gd name="T3" fmla="*/ 2 h 5"/>
                <a:gd name="T4" fmla="*/ 4 w 5"/>
                <a:gd name="T5" fmla="*/ 4 h 5"/>
                <a:gd name="T6" fmla="*/ 0 w 5"/>
                <a:gd name="T7" fmla="*/ 3 h 5"/>
                <a:gd name="T8" fmla="*/ 0 w 5"/>
                <a:gd name="T9" fmla="*/ 1 h 5"/>
              </a:gdLst>
              <a:ahLst/>
              <a:cxnLst>
                <a:cxn ang="0">
                  <a:pos x="T0" y="T1"/>
                </a:cxn>
                <a:cxn ang="0">
                  <a:pos x="T2" y="T3"/>
                </a:cxn>
                <a:cxn ang="0">
                  <a:pos x="T4" y="T5"/>
                </a:cxn>
                <a:cxn ang="0">
                  <a:pos x="T6" y="T7"/>
                </a:cxn>
                <a:cxn ang="0">
                  <a:pos x="T8" y="T9"/>
                </a:cxn>
              </a:cxnLst>
              <a:rect l="0" t="0" r="r" b="b"/>
              <a:pathLst>
                <a:path w="5" h="5">
                  <a:moveTo>
                    <a:pt x="0" y="1"/>
                  </a:moveTo>
                  <a:cubicBezTo>
                    <a:pt x="2" y="0"/>
                    <a:pt x="4" y="1"/>
                    <a:pt x="5" y="2"/>
                  </a:cubicBezTo>
                  <a:cubicBezTo>
                    <a:pt x="5" y="3"/>
                    <a:pt x="4" y="4"/>
                    <a:pt x="4" y="4"/>
                  </a:cubicBezTo>
                  <a:cubicBezTo>
                    <a:pt x="2" y="5"/>
                    <a:pt x="0" y="5"/>
                    <a:pt x="0" y="3"/>
                  </a:cubicBezTo>
                  <a:cubicBezTo>
                    <a:pt x="0" y="3"/>
                    <a:pt x="0" y="2"/>
                    <a:pt x="0"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0" name="Freeform 357"/>
            <p:cNvSpPr>
              <a:spLocks/>
            </p:cNvSpPr>
            <p:nvPr/>
          </p:nvSpPr>
          <p:spPr bwMode="auto">
            <a:xfrm>
              <a:off x="7056438" y="-1473201"/>
              <a:ext cx="20638" cy="25400"/>
            </a:xfrm>
            <a:custGeom>
              <a:avLst/>
              <a:gdLst>
                <a:gd name="T0" fmla="*/ 5 w 5"/>
                <a:gd name="T1" fmla="*/ 2 h 6"/>
                <a:gd name="T2" fmla="*/ 3 w 5"/>
                <a:gd name="T3" fmla="*/ 5 h 6"/>
                <a:gd name="T4" fmla="*/ 1 w 5"/>
                <a:gd name="T5" fmla="*/ 4 h 6"/>
                <a:gd name="T6" fmla="*/ 2 w 5"/>
                <a:gd name="T7" fmla="*/ 1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5" y="3"/>
                    <a:pt x="4" y="5"/>
                    <a:pt x="3" y="5"/>
                  </a:cubicBezTo>
                  <a:cubicBezTo>
                    <a:pt x="2" y="6"/>
                    <a:pt x="1" y="5"/>
                    <a:pt x="1" y="4"/>
                  </a:cubicBezTo>
                  <a:cubicBezTo>
                    <a:pt x="0" y="3"/>
                    <a:pt x="1" y="1"/>
                    <a:pt x="2" y="1"/>
                  </a:cubicBezTo>
                  <a:cubicBezTo>
                    <a:pt x="3" y="0"/>
                    <a:pt x="4" y="1"/>
                    <a:pt x="5"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1" name="Freeform 358"/>
            <p:cNvSpPr>
              <a:spLocks/>
            </p:cNvSpPr>
            <p:nvPr/>
          </p:nvSpPr>
          <p:spPr bwMode="auto">
            <a:xfrm>
              <a:off x="7154863" y="-1430338"/>
              <a:ext cx="20638" cy="17463"/>
            </a:xfrm>
            <a:custGeom>
              <a:avLst/>
              <a:gdLst>
                <a:gd name="T0" fmla="*/ 5 w 5"/>
                <a:gd name="T1" fmla="*/ 1 h 4"/>
                <a:gd name="T2" fmla="*/ 3 w 5"/>
                <a:gd name="T3" fmla="*/ 3 h 4"/>
                <a:gd name="T4" fmla="*/ 0 w 5"/>
                <a:gd name="T5" fmla="*/ 3 h 4"/>
                <a:gd name="T6" fmla="*/ 0 w 5"/>
                <a:gd name="T7" fmla="*/ 1 h 4"/>
                <a:gd name="T8" fmla="*/ 2 w 5"/>
                <a:gd name="T9" fmla="*/ 0 h 4"/>
                <a:gd name="T10" fmla="*/ 5 w 5"/>
                <a:gd name="T11" fmla="*/ 1 h 4"/>
              </a:gdLst>
              <a:ahLst/>
              <a:cxnLst>
                <a:cxn ang="0">
                  <a:pos x="T0" y="T1"/>
                </a:cxn>
                <a:cxn ang="0">
                  <a:pos x="T2" y="T3"/>
                </a:cxn>
                <a:cxn ang="0">
                  <a:pos x="T4" y="T5"/>
                </a:cxn>
                <a:cxn ang="0">
                  <a:pos x="T6" y="T7"/>
                </a:cxn>
                <a:cxn ang="0">
                  <a:pos x="T8" y="T9"/>
                </a:cxn>
                <a:cxn ang="0">
                  <a:pos x="T10" y="T11"/>
                </a:cxn>
              </a:cxnLst>
              <a:rect l="0" t="0" r="r" b="b"/>
              <a:pathLst>
                <a:path w="5" h="4">
                  <a:moveTo>
                    <a:pt x="5" y="1"/>
                  </a:moveTo>
                  <a:cubicBezTo>
                    <a:pt x="4" y="2"/>
                    <a:pt x="4" y="3"/>
                    <a:pt x="3" y="3"/>
                  </a:cubicBezTo>
                  <a:cubicBezTo>
                    <a:pt x="2" y="4"/>
                    <a:pt x="1" y="3"/>
                    <a:pt x="0" y="3"/>
                  </a:cubicBezTo>
                  <a:cubicBezTo>
                    <a:pt x="0" y="3"/>
                    <a:pt x="0" y="2"/>
                    <a:pt x="0" y="1"/>
                  </a:cubicBezTo>
                  <a:cubicBezTo>
                    <a:pt x="0" y="0"/>
                    <a:pt x="1" y="0"/>
                    <a:pt x="2" y="0"/>
                  </a:cubicBezTo>
                  <a:cubicBezTo>
                    <a:pt x="3" y="0"/>
                    <a:pt x="4" y="1"/>
                    <a:pt x="5"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2" name="Freeform 359"/>
            <p:cNvSpPr>
              <a:spLocks/>
            </p:cNvSpPr>
            <p:nvPr/>
          </p:nvSpPr>
          <p:spPr bwMode="auto">
            <a:xfrm>
              <a:off x="8064501" y="-1733551"/>
              <a:ext cx="20638" cy="20638"/>
            </a:xfrm>
            <a:custGeom>
              <a:avLst/>
              <a:gdLst>
                <a:gd name="T0" fmla="*/ 4 w 5"/>
                <a:gd name="T1" fmla="*/ 4 h 5"/>
                <a:gd name="T2" fmla="*/ 1 w 5"/>
                <a:gd name="T3" fmla="*/ 3 h 5"/>
                <a:gd name="T4" fmla="*/ 2 w 5"/>
                <a:gd name="T5" fmla="*/ 1 h 5"/>
                <a:gd name="T6" fmla="*/ 5 w 5"/>
                <a:gd name="T7" fmla="*/ 2 h 5"/>
                <a:gd name="T8" fmla="*/ 4 w 5"/>
                <a:gd name="T9" fmla="*/ 4 h 5"/>
              </a:gdLst>
              <a:ahLst/>
              <a:cxnLst>
                <a:cxn ang="0">
                  <a:pos x="T0" y="T1"/>
                </a:cxn>
                <a:cxn ang="0">
                  <a:pos x="T2" y="T3"/>
                </a:cxn>
                <a:cxn ang="0">
                  <a:pos x="T4" y="T5"/>
                </a:cxn>
                <a:cxn ang="0">
                  <a:pos x="T6" y="T7"/>
                </a:cxn>
                <a:cxn ang="0">
                  <a:pos x="T8" y="T9"/>
                </a:cxn>
              </a:cxnLst>
              <a:rect l="0" t="0" r="r" b="b"/>
              <a:pathLst>
                <a:path w="5" h="5">
                  <a:moveTo>
                    <a:pt x="4" y="4"/>
                  </a:moveTo>
                  <a:cubicBezTo>
                    <a:pt x="3" y="5"/>
                    <a:pt x="1" y="4"/>
                    <a:pt x="1" y="3"/>
                  </a:cubicBezTo>
                  <a:cubicBezTo>
                    <a:pt x="0" y="2"/>
                    <a:pt x="1" y="1"/>
                    <a:pt x="2" y="1"/>
                  </a:cubicBezTo>
                  <a:cubicBezTo>
                    <a:pt x="3" y="0"/>
                    <a:pt x="5" y="0"/>
                    <a:pt x="5" y="2"/>
                  </a:cubicBezTo>
                  <a:cubicBezTo>
                    <a:pt x="5" y="2"/>
                    <a:pt x="5" y="3"/>
                    <a:pt x="4"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3" name="Freeform 360"/>
            <p:cNvSpPr>
              <a:spLocks/>
            </p:cNvSpPr>
            <p:nvPr/>
          </p:nvSpPr>
          <p:spPr bwMode="auto">
            <a:xfrm>
              <a:off x="6983413" y="-1776413"/>
              <a:ext cx="17463" cy="17463"/>
            </a:xfrm>
            <a:custGeom>
              <a:avLst/>
              <a:gdLst>
                <a:gd name="T0" fmla="*/ 3 w 4"/>
                <a:gd name="T1" fmla="*/ 4 h 4"/>
                <a:gd name="T2" fmla="*/ 0 w 4"/>
                <a:gd name="T3" fmla="*/ 3 h 4"/>
                <a:gd name="T4" fmla="*/ 2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1" y="1"/>
                    <a:pt x="2" y="0"/>
                  </a:cubicBezTo>
                  <a:cubicBezTo>
                    <a:pt x="3" y="0"/>
                    <a:pt x="4" y="0"/>
                    <a:pt x="4" y="1"/>
                  </a:cubicBezTo>
                  <a:cubicBezTo>
                    <a:pt x="4" y="2"/>
                    <a:pt x="4" y="3"/>
                    <a:pt x="3"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4" name="Freeform 361"/>
            <p:cNvSpPr>
              <a:spLocks/>
            </p:cNvSpPr>
            <p:nvPr/>
          </p:nvSpPr>
          <p:spPr bwMode="auto">
            <a:xfrm>
              <a:off x="7389813" y="-1809751"/>
              <a:ext cx="15875" cy="20638"/>
            </a:xfrm>
            <a:custGeom>
              <a:avLst/>
              <a:gdLst>
                <a:gd name="T0" fmla="*/ 0 w 4"/>
                <a:gd name="T1" fmla="*/ 1 h 5"/>
                <a:gd name="T2" fmla="*/ 4 w 4"/>
                <a:gd name="T3" fmla="*/ 2 h 5"/>
                <a:gd name="T4" fmla="*/ 3 w 4"/>
                <a:gd name="T5" fmla="*/ 4 h 5"/>
                <a:gd name="T6" fmla="*/ 0 w 4"/>
                <a:gd name="T7" fmla="*/ 1 h 5"/>
              </a:gdLst>
              <a:ahLst/>
              <a:cxnLst>
                <a:cxn ang="0">
                  <a:pos x="T0" y="T1"/>
                </a:cxn>
                <a:cxn ang="0">
                  <a:pos x="T2" y="T3"/>
                </a:cxn>
                <a:cxn ang="0">
                  <a:pos x="T4" y="T5"/>
                </a:cxn>
                <a:cxn ang="0">
                  <a:pos x="T6" y="T7"/>
                </a:cxn>
              </a:cxnLst>
              <a:rect l="0" t="0" r="r" b="b"/>
              <a:pathLst>
                <a:path w="4" h="5">
                  <a:moveTo>
                    <a:pt x="0" y="1"/>
                  </a:moveTo>
                  <a:cubicBezTo>
                    <a:pt x="2" y="0"/>
                    <a:pt x="3" y="0"/>
                    <a:pt x="4" y="2"/>
                  </a:cubicBezTo>
                  <a:cubicBezTo>
                    <a:pt x="4" y="3"/>
                    <a:pt x="3" y="3"/>
                    <a:pt x="3" y="4"/>
                  </a:cubicBezTo>
                  <a:cubicBezTo>
                    <a:pt x="1" y="5"/>
                    <a:pt x="1" y="4"/>
                    <a:pt x="0"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5" name="Freeform 362"/>
            <p:cNvSpPr>
              <a:spLocks/>
            </p:cNvSpPr>
            <p:nvPr/>
          </p:nvSpPr>
          <p:spPr bwMode="auto">
            <a:xfrm>
              <a:off x="7265988" y="-1677988"/>
              <a:ext cx="25400" cy="12700"/>
            </a:xfrm>
            <a:custGeom>
              <a:avLst/>
              <a:gdLst>
                <a:gd name="T0" fmla="*/ 0 w 6"/>
                <a:gd name="T1" fmla="*/ 2 h 3"/>
                <a:gd name="T2" fmla="*/ 6 w 6"/>
                <a:gd name="T3" fmla="*/ 1 h 3"/>
                <a:gd name="T4" fmla="*/ 0 w 6"/>
                <a:gd name="T5" fmla="*/ 2 h 3"/>
              </a:gdLst>
              <a:ahLst/>
              <a:cxnLst>
                <a:cxn ang="0">
                  <a:pos x="T0" y="T1"/>
                </a:cxn>
                <a:cxn ang="0">
                  <a:pos x="T2" y="T3"/>
                </a:cxn>
                <a:cxn ang="0">
                  <a:pos x="T4" y="T5"/>
                </a:cxn>
              </a:cxnLst>
              <a:rect l="0" t="0" r="r" b="b"/>
              <a:pathLst>
                <a:path w="6" h="3">
                  <a:moveTo>
                    <a:pt x="0" y="2"/>
                  </a:moveTo>
                  <a:cubicBezTo>
                    <a:pt x="2" y="0"/>
                    <a:pt x="3" y="0"/>
                    <a:pt x="6" y="1"/>
                  </a:cubicBezTo>
                  <a:cubicBezTo>
                    <a:pt x="4" y="3"/>
                    <a:pt x="2" y="3"/>
                    <a:pt x="0"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6" name="Freeform 363"/>
            <p:cNvSpPr>
              <a:spLocks/>
            </p:cNvSpPr>
            <p:nvPr/>
          </p:nvSpPr>
          <p:spPr bwMode="auto">
            <a:xfrm>
              <a:off x="7915276" y="-1600201"/>
              <a:ext cx="12700" cy="20638"/>
            </a:xfrm>
            <a:custGeom>
              <a:avLst/>
              <a:gdLst>
                <a:gd name="T0" fmla="*/ 3 w 3"/>
                <a:gd name="T1" fmla="*/ 4 h 5"/>
                <a:gd name="T2" fmla="*/ 0 w 3"/>
                <a:gd name="T3" fmla="*/ 3 h 5"/>
                <a:gd name="T4" fmla="*/ 1 w 3"/>
                <a:gd name="T5" fmla="*/ 1 h 5"/>
                <a:gd name="T6" fmla="*/ 3 w 3"/>
                <a:gd name="T7" fmla="*/ 2 h 5"/>
                <a:gd name="T8" fmla="*/ 3 w 3"/>
                <a:gd name="T9" fmla="*/ 4 h 5"/>
              </a:gdLst>
              <a:ahLst/>
              <a:cxnLst>
                <a:cxn ang="0">
                  <a:pos x="T0" y="T1"/>
                </a:cxn>
                <a:cxn ang="0">
                  <a:pos x="T2" y="T3"/>
                </a:cxn>
                <a:cxn ang="0">
                  <a:pos x="T4" y="T5"/>
                </a:cxn>
                <a:cxn ang="0">
                  <a:pos x="T6" y="T7"/>
                </a:cxn>
                <a:cxn ang="0">
                  <a:pos x="T8" y="T9"/>
                </a:cxn>
              </a:cxnLst>
              <a:rect l="0" t="0" r="r" b="b"/>
              <a:pathLst>
                <a:path w="3" h="5">
                  <a:moveTo>
                    <a:pt x="3" y="4"/>
                  </a:moveTo>
                  <a:cubicBezTo>
                    <a:pt x="1" y="5"/>
                    <a:pt x="0" y="4"/>
                    <a:pt x="0" y="3"/>
                  </a:cubicBezTo>
                  <a:cubicBezTo>
                    <a:pt x="0" y="2"/>
                    <a:pt x="0" y="2"/>
                    <a:pt x="1" y="1"/>
                  </a:cubicBezTo>
                  <a:cubicBezTo>
                    <a:pt x="1" y="0"/>
                    <a:pt x="3" y="1"/>
                    <a:pt x="3" y="2"/>
                  </a:cubicBezTo>
                  <a:cubicBezTo>
                    <a:pt x="3" y="3"/>
                    <a:pt x="3" y="3"/>
                    <a:pt x="3"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7" name="Freeform 364"/>
            <p:cNvSpPr>
              <a:spLocks/>
            </p:cNvSpPr>
            <p:nvPr/>
          </p:nvSpPr>
          <p:spPr bwMode="auto">
            <a:xfrm>
              <a:off x="7564438" y="-2003426"/>
              <a:ext cx="17463" cy="17463"/>
            </a:xfrm>
            <a:custGeom>
              <a:avLst/>
              <a:gdLst>
                <a:gd name="T0" fmla="*/ 3 w 4"/>
                <a:gd name="T1" fmla="*/ 4 h 4"/>
                <a:gd name="T2" fmla="*/ 1 w 4"/>
                <a:gd name="T3" fmla="*/ 3 h 4"/>
                <a:gd name="T4" fmla="*/ 1 w 4"/>
                <a:gd name="T5" fmla="*/ 1 h 4"/>
                <a:gd name="T6" fmla="*/ 4 w 4"/>
                <a:gd name="T7" fmla="*/ 2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1" y="3"/>
                  </a:cubicBezTo>
                  <a:cubicBezTo>
                    <a:pt x="0" y="2"/>
                    <a:pt x="0" y="1"/>
                    <a:pt x="1" y="1"/>
                  </a:cubicBezTo>
                  <a:cubicBezTo>
                    <a:pt x="2" y="0"/>
                    <a:pt x="4" y="1"/>
                    <a:pt x="4" y="2"/>
                  </a:cubicBezTo>
                  <a:cubicBezTo>
                    <a:pt x="4" y="2"/>
                    <a:pt x="3" y="3"/>
                    <a:pt x="3"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8" name="Freeform 365"/>
            <p:cNvSpPr>
              <a:spLocks/>
            </p:cNvSpPr>
            <p:nvPr/>
          </p:nvSpPr>
          <p:spPr bwMode="auto">
            <a:xfrm>
              <a:off x="7435851" y="-1597026"/>
              <a:ext cx="22225" cy="12700"/>
            </a:xfrm>
            <a:custGeom>
              <a:avLst/>
              <a:gdLst>
                <a:gd name="T0" fmla="*/ 5 w 5"/>
                <a:gd name="T1" fmla="*/ 0 h 3"/>
                <a:gd name="T2" fmla="*/ 3 w 5"/>
                <a:gd name="T3" fmla="*/ 3 h 3"/>
                <a:gd name="T4" fmla="*/ 1 w 5"/>
                <a:gd name="T5" fmla="*/ 2 h 3"/>
                <a:gd name="T6" fmla="*/ 2 w 5"/>
                <a:gd name="T7" fmla="*/ 0 h 3"/>
                <a:gd name="T8" fmla="*/ 5 w 5"/>
                <a:gd name="T9" fmla="*/ 0 h 3"/>
              </a:gdLst>
              <a:ahLst/>
              <a:cxnLst>
                <a:cxn ang="0">
                  <a:pos x="T0" y="T1"/>
                </a:cxn>
                <a:cxn ang="0">
                  <a:pos x="T2" y="T3"/>
                </a:cxn>
                <a:cxn ang="0">
                  <a:pos x="T4" y="T5"/>
                </a:cxn>
                <a:cxn ang="0">
                  <a:pos x="T6" y="T7"/>
                </a:cxn>
                <a:cxn ang="0">
                  <a:pos x="T8" y="T9"/>
                </a:cxn>
              </a:cxnLst>
              <a:rect l="0" t="0" r="r" b="b"/>
              <a:pathLst>
                <a:path w="5" h="3">
                  <a:moveTo>
                    <a:pt x="5" y="0"/>
                  </a:moveTo>
                  <a:cubicBezTo>
                    <a:pt x="4" y="1"/>
                    <a:pt x="4" y="2"/>
                    <a:pt x="3" y="3"/>
                  </a:cubicBezTo>
                  <a:cubicBezTo>
                    <a:pt x="2" y="3"/>
                    <a:pt x="1" y="3"/>
                    <a:pt x="1" y="2"/>
                  </a:cubicBezTo>
                  <a:cubicBezTo>
                    <a:pt x="0" y="1"/>
                    <a:pt x="1" y="0"/>
                    <a:pt x="2" y="0"/>
                  </a:cubicBezTo>
                  <a:cubicBezTo>
                    <a:pt x="2" y="0"/>
                    <a:pt x="3" y="0"/>
                    <a:pt x="5"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9" name="Freeform 366"/>
            <p:cNvSpPr>
              <a:spLocks/>
            </p:cNvSpPr>
            <p:nvPr/>
          </p:nvSpPr>
          <p:spPr bwMode="auto">
            <a:xfrm>
              <a:off x="7875588" y="-1233488"/>
              <a:ext cx="14288" cy="17463"/>
            </a:xfrm>
            <a:custGeom>
              <a:avLst/>
              <a:gdLst>
                <a:gd name="T0" fmla="*/ 0 w 3"/>
                <a:gd name="T1" fmla="*/ 0 h 4"/>
                <a:gd name="T2" fmla="*/ 3 w 3"/>
                <a:gd name="T3" fmla="*/ 1 h 4"/>
                <a:gd name="T4" fmla="*/ 2 w 3"/>
                <a:gd name="T5" fmla="*/ 3 h 4"/>
                <a:gd name="T6" fmla="*/ 0 w 3"/>
                <a:gd name="T7" fmla="*/ 2 h 4"/>
                <a:gd name="T8" fmla="*/ 0 w 3"/>
                <a:gd name="T9" fmla="*/ 0 h 4"/>
              </a:gdLst>
              <a:ahLst/>
              <a:cxnLst>
                <a:cxn ang="0">
                  <a:pos x="T0" y="T1"/>
                </a:cxn>
                <a:cxn ang="0">
                  <a:pos x="T2" y="T3"/>
                </a:cxn>
                <a:cxn ang="0">
                  <a:pos x="T4" y="T5"/>
                </a:cxn>
                <a:cxn ang="0">
                  <a:pos x="T6" y="T7"/>
                </a:cxn>
                <a:cxn ang="0">
                  <a:pos x="T8" y="T9"/>
                </a:cxn>
              </a:cxnLst>
              <a:rect l="0" t="0" r="r" b="b"/>
              <a:pathLst>
                <a:path w="3" h="4">
                  <a:moveTo>
                    <a:pt x="0" y="0"/>
                  </a:moveTo>
                  <a:cubicBezTo>
                    <a:pt x="2" y="0"/>
                    <a:pt x="2" y="0"/>
                    <a:pt x="3" y="1"/>
                  </a:cubicBezTo>
                  <a:cubicBezTo>
                    <a:pt x="3" y="2"/>
                    <a:pt x="3" y="3"/>
                    <a:pt x="2" y="3"/>
                  </a:cubicBezTo>
                  <a:cubicBezTo>
                    <a:pt x="1" y="4"/>
                    <a:pt x="0" y="3"/>
                    <a:pt x="0" y="2"/>
                  </a:cubicBezTo>
                  <a:cubicBezTo>
                    <a:pt x="0" y="2"/>
                    <a:pt x="0" y="1"/>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0" name="Freeform 367"/>
            <p:cNvSpPr>
              <a:spLocks/>
            </p:cNvSpPr>
            <p:nvPr/>
          </p:nvSpPr>
          <p:spPr bwMode="auto">
            <a:xfrm>
              <a:off x="6884988" y="-1587501"/>
              <a:ext cx="17463" cy="12700"/>
            </a:xfrm>
            <a:custGeom>
              <a:avLst/>
              <a:gdLst>
                <a:gd name="T0" fmla="*/ 4 w 4"/>
                <a:gd name="T1" fmla="*/ 0 h 3"/>
                <a:gd name="T2" fmla="*/ 3 w 4"/>
                <a:gd name="T3" fmla="*/ 3 h 3"/>
                <a:gd name="T4" fmla="*/ 0 w 4"/>
                <a:gd name="T5" fmla="*/ 2 h 3"/>
                <a:gd name="T6" fmla="*/ 2 w 4"/>
                <a:gd name="T7" fmla="*/ 0 h 3"/>
                <a:gd name="T8" fmla="*/ 4 w 4"/>
                <a:gd name="T9" fmla="*/ 0 h 3"/>
              </a:gdLst>
              <a:ahLst/>
              <a:cxnLst>
                <a:cxn ang="0">
                  <a:pos x="T0" y="T1"/>
                </a:cxn>
                <a:cxn ang="0">
                  <a:pos x="T2" y="T3"/>
                </a:cxn>
                <a:cxn ang="0">
                  <a:pos x="T4" y="T5"/>
                </a:cxn>
                <a:cxn ang="0">
                  <a:pos x="T6" y="T7"/>
                </a:cxn>
                <a:cxn ang="0">
                  <a:pos x="T8" y="T9"/>
                </a:cxn>
              </a:cxnLst>
              <a:rect l="0" t="0" r="r" b="b"/>
              <a:pathLst>
                <a:path w="4" h="3">
                  <a:moveTo>
                    <a:pt x="4" y="0"/>
                  </a:moveTo>
                  <a:cubicBezTo>
                    <a:pt x="3" y="1"/>
                    <a:pt x="3" y="2"/>
                    <a:pt x="3" y="3"/>
                  </a:cubicBezTo>
                  <a:cubicBezTo>
                    <a:pt x="2" y="3"/>
                    <a:pt x="1" y="3"/>
                    <a:pt x="0" y="2"/>
                  </a:cubicBezTo>
                  <a:cubicBezTo>
                    <a:pt x="0" y="1"/>
                    <a:pt x="1" y="0"/>
                    <a:pt x="2" y="0"/>
                  </a:cubicBezTo>
                  <a:cubicBezTo>
                    <a:pt x="2" y="0"/>
                    <a:pt x="3" y="0"/>
                    <a:pt x="4"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1" name="Freeform 368"/>
            <p:cNvSpPr>
              <a:spLocks/>
            </p:cNvSpPr>
            <p:nvPr/>
          </p:nvSpPr>
          <p:spPr bwMode="auto">
            <a:xfrm>
              <a:off x="7915276" y="-2033588"/>
              <a:ext cx="15875" cy="14288"/>
            </a:xfrm>
            <a:custGeom>
              <a:avLst/>
              <a:gdLst>
                <a:gd name="T0" fmla="*/ 3 w 4"/>
                <a:gd name="T1" fmla="*/ 3 h 3"/>
                <a:gd name="T2" fmla="*/ 1 w 4"/>
                <a:gd name="T3" fmla="*/ 2 h 3"/>
                <a:gd name="T4" fmla="*/ 1 w 4"/>
                <a:gd name="T5" fmla="*/ 0 h 3"/>
                <a:gd name="T6" fmla="*/ 3 w 4"/>
                <a:gd name="T7" fmla="*/ 1 h 3"/>
                <a:gd name="T8" fmla="*/ 3 w 4"/>
                <a:gd name="T9" fmla="*/ 3 h 3"/>
              </a:gdLst>
              <a:ahLst/>
              <a:cxnLst>
                <a:cxn ang="0">
                  <a:pos x="T0" y="T1"/>
                </a:cxn>
                <a:cxn ang="0">
                  <a:pos x="T2" y="T3"/>
                </a:cxn>
                <a:cxn ang="0">
                  <a:pos x="T4" y="T5"/>
                </a:cxn>
                <a:cxn ang="0">
                  <a:pos x="T6" y="T7"/>
                </a:cxn>
                <a:cxn ang="0">
                  <a:pos x="T8" y="T9"/>
                </a:cxn>
              </a:cxnLst>
              <a:rect l="0" t="0" r="r" b="b"/>
              <a:pathLst>
                <a:path w="4" h="3">
                  <a:moveTo>
                    <a:pt x="3" y="3"/>
                  </a:moveTo>
                  <a:cubicBezTo>
                    <a:pt x="2" y="3"/>
                    <a:pt x="1" y="3"/>
                    <a:pt x="1" y="2"/>
                  </a:cubicBezTo>
                  <a:cubicBezTo>
                    <a:pt x="0" y="2"/>
                    <a:pt x="1" y="1"/>
                    <a:pt x="1" y="0"/>
                  </a:cubicBezTo>
                  <a:cubicBezTo>
                    <a:pt x="2" y="0"/>
                    <a:pt x="3" y="0"/>
                    <a:pt x="3" y="1"/>
                  </a:cubicBezTo>
                  <a:cubicBezTo>
                    <a:pt x="4" y="1"/>
                    <a:pt x="3" y="2"/>
                    <a:pt x="3"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2" name="Freeform 369"/>
            <p:cNvSpPr>
              <a:spLocks/>
            </p:cNvSpPr>
            <p:nvPr/>
          </p:nvSpPr>
          <p:spPr bwMode="auto">
            <a:xfrm>
              <a:off x="7778751" y="-1182688"/>
              <a:ext cx="15875" cy="17463"/>
            </a:xfrm>
            <a:custGeom>
              <a:avLst/>
              <a:gdLst>
                <a:gd name="T0" fmla="*/ 4 w 4"/>
                <a:gd name="T1" fmla="*/ 3 h 4"/>
                <a:gd name="T2" fmla="*/ 0 w 4"/>
                <a:gd name="T3" fmla="*/ 3 h 4"/>
                <a:gd name="T4" fmla="*/ 1 w 4"/>
                <a:gd name="T5" fmla="*/ 1 h 4"/>
                <a:gd name="T6" fmla="*/ 4 w 4"/>
                <a:gd name="T7" fmla="*/ 2 h 4"/>
                <a:gd name="T8" fmla="*/ 4 w 4"/>
                <a:gd name="T9" fmla="*/ 3 h 4"/>
              </a:gdLst>
              <a:ahLst/>
              <a:cxnLst>
                <a:cxn ang="0">
                  <a:pos x="T0" y="T1"/>
                </a:cxn>
                <a:cxn ang="0">
                  <a:pos x="T2" y="T3"/>
                </a:cxn>
                <a:cxn ang="0">
                  <a:pos x="T4" y="T5"/>
                </a:cxn>
                <a:cxn ang="0">
                  <a:pos x="T6" y="T7"/>
                </a:cxn>
                <a:cxn ang="0">
                  <a:pos x="T8" y="T9"/>
                </a:cxn>
              </a:cxnLst>
              <a:rect l="0" t="0" r="r" b="b"/>
              <a:pathLst>
                <a:path w="4" h="4">
                  <a:moveTo>
                    <a:pt x="4" y="3"/>
                  </a:moveTo>
                  <a:cubicBezTo>
                    <a:pt x="2" y="4"/>
                    <a:pt x="1" y="3"/>
                    <a:pt x="0" y="3"/>
                  </a:cubicBezTo>
                  <a:cubicBezTo>
                    <a:pt x="0" y="2"/>
                    <a:pt x="1" y="1"/>
                    <a:pt x="1" y="1"/>
                  </a:cubicBezTo>
                  <a:cubicBezTo>
                    <a:pt x="2" y="0"/>
                    <a:pt x="4" y="1"/>
                    <a:pt x="4" y="2"/>
                  </a:cubicBezTo>
                  <a:cubicBezTo>
                    <a:pt x="4" y="2"/>
                    <a:pt x="4" y="3"/>
                    <a:pt x="4"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3" name="Freeform 370"/>
            <p:cNvSpPr>
              <a:spLocks/>
            </p:cNvSpPr>
            <p:nvPr/>
          </p:nvSpPr>
          <p:spPr bwMode="auto">
            <a:xfrm>
              <a:off x="7491413" y="-1430338"/>
              <a:ext cx="17463" cy="17463"/>
            </a:xfrm>
            <a:custGeom>
              <a:avLst/>
              <a:gdLst>
                <a:gd name="T0" fmla="*/ 1 w 4"/>
                <a:gd name="T1" fmla="*/ 0 h 4"/>
                <a:gd name="T2" fmla="*/ 3 w 4"/>
                <a:gd name="T3" fmla="*/ 2 h 4"/>
                <a:gd name="T4" fmla="*/ 2 w 4"/>
                <a:gd name="T5" fmla="*/ 4 h 4"/>
                <a:gd name="T6" fmla="*/ 0 w 4"/>
                <a:gd name="T7" fmla="*/ 3 h 4"/>
                <a:gd name="T8" fmla="*/ 1 w 4"/>
                <a:gd name="T9" fmla="*/ 0 h 4"/>
              </a:gdLst>
              <a:ahLst/>
              <a:cxnLst>
                <a:cxn ang="0">
                  <a:pos x="T0" y="T1"/>
                </a:cxn>
                <a:cxn ang="0">
                  <a:pos x="T2" y="T3"/>
                </a:cxn>
                <a:cxn ang="0">
                  <a:pos x="T4" y="T5"/>
                </a:cxn>
                <a:cxn ang="0">
                  <a:pos x="T6" y="T7"/>
                </a:cxn>
                <a:cxn ang="0">
                  <a:pos x="T8" y="T9"/>
                </a:cxn>
              </a:cxnLst>
              <a:rect l="0" t="0" r="r" b="b"/>
              <a:pathLst>
                <a:path w="4" h="4">
                  <a:moveTo>
                    <a:pt x="1" y="0"/>
                  </a:moveTo>
                  <a:cubicBezTo>
                    <a:pt x="2" y="1"/>
                    <a:pt x="3" y="1"/>
                    <a:pt x="3" y="2"/>
                  </a:cubicBezTo>
                  <a:cubicBezTo>
                    <a:pt x="4" y="3"/>
                    <a:pt x="3" y="3"/>
                    <a:pt x="2" y="4"/>
                  </a:cubicBezTo>
                  <a:cubicBezTo>
                    <a:pt x="2" y="4"/>
                    <a:pt x="1" y="3"/>
                    <a:pt x="0" y="3"/>
                  </a:cubicBezTo>
                  <a:cubicBezTo>
                    <a:pt x="0" y="2"/>
                    <a:pt x="1" y="2"/>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4" name="Freeform 371"/>
            <p:cNvSpPr>
              <a:spLocks/>
            </p:cNvSpPr>
            <p:nvPr/>
          </p:nvSpPr>
          <p:spPr bwMode="auto">
            <a:xfrm>
              <a:off x="7461251" y="-1190626"/>
              <a:ext cx="14288" cy="12700"/>
            </a:xfrm>
            <a:custGeom>
              <a:avLst/>
              <a:gdLst>
                <a:gd name="T0" fmla="*/ 1 w 3"/>
                <a:gd name="T1" fmla="*/ 0 h 3"/>
                <a:gd name="T2" fmla="*/ 3 w 3"/>
                <a:gd name="T3" fmla="*/ 1 h 3"/>
                <a:gd name="T4" fmla="*/ 2 w 3"/>
                <a:gd name="T5" fmla="*/ 3 h 3"/>
                <a:gd name="T6" fmla="*/ 0 w 3"/>
                <a:gd name="T7" fmla="*/ 2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2" y="1"/>
                    <a:pt x="3" y="1"/>
                    <a:pt x="3" y="1"/>
                  </a:cubicBezTo>
                  <a:cubicBezTo>
                    <a:pt x="3" y="2"/>
                    <a:pt x="3" y="3"/>
                    <a:pt x="2" y="3"/>
                  </a:cubicBezTo>
                  <a:cubicBezTo>
                    <a:pt x="2" y="3"/>
                    <a:pt x="1" y="3"/>
                    <a:pt x="0" y="2"/>
                  </a:cubicBezTo>
                  <a:cubicBezTo>
                    <a:pt x="0" y="2"/>
                    <a:pt x="1" y="1"/>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5" name="Freeform 372"/>
            <p:cNvSpPr>
              <a:spLocks/>
            </p:cNvSpPr>
            <p:nvPr/>
          </p:nvSpPr>
          <p:spPr bwMode="auto">
            <a:xfrm>
              <a:off x="7261226" y="-1493838"/>
              <a:ext cx="7938" cy="12700"/>
            </a:xfrm>
            <a:custGeom>
              <a:avLst/>
              <a:gdLst>
                <a:gd name="T0" fmla="*/ 0 w 2"/>
                <a:gd name="T1" fmla="*/ 0 h 3"/>
                <a:gd name="T2" fmla="*/ 2 w 2"/>
                <a:gd name="T3" fmla="*/ 1 h 3"/>
                <a:gd name="T4" fmla="*/ 2 w 2"/>
                <a:gd name="T5" fmla="*/ 3 h 3"/>
                <a:gd name="T6" fmla="*/ 0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1" y="1"/>
                    <a:pt x="2" y="1"/>
                    <a:pt x="2" y="1"/>
                  </a:cubicBezTo>
                  <a:cubicBezTo>
                    <a:pt x="2" y="2"/>
                    <a:pt x="2" y="2"/>
                    <a:pt x="2" y="3"/>
                  </a:cubicBezTo>
                  <a:cubicBezTo>
                    <a:pt x="2" y="3"/>
                    <a:pt x="0" y="3"/>
                    <a:pt x="0" y="2"/>
                  </a:cubicBezTo>
                  <a:cubicBezTo>
                    <a:pt x="0" y="2"/>
                    <a:pt x="0" y="1"/>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6" name="Freeform 373"/>
            <p:cNvSpPr>
              <a:spLocks/>
            </p:cNvSpPr>
            <p:nvPr/>
          </p:nvSpPr>
          <p:spPr bwMode="auto">
            <a:xfrm>
              <a:off x="7751763" y="-2079626"/>
              <a:ext cx="9525" cy="12700"/>
            </a:xfrm>
            <a:custGeom>
              <a:avLst/>
              <a:gdLst>
                <a:gd name="T0" fmla="*/ 0 w 2"/>
                <a:gd name="T1" fmla="*/ 0 h 3"/>
                <a:gd name="T2" fmla="*/ 2 w 2"/>
                <a:gd name="T3" fmla="*/ 1 h 3"/>
                <a:gd name="T4" fmla="*/ 1 w 2"/>
                <a:gd name="T5" fmla="*/ 3 h 3"/>
                <a:gd name="T6" fmla="*/ 0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1" y="1"/>
                    <a:pt x="2" y="1"/>
                    <a:pt x="2" y="1"/>
                  </a:cubicBezTo>
                  <a:cubicBezTo>
                    <a:pt x="2" y="2"/>
                    <a:pt x="2" y="2"/>
                    <a:pt x="1" y="3"/>
                  </a:cubicBezTo>
                  <a:cubicBezTo>
                    <a:pt x="1" y="3"/>
                    <a:pt x="0" y="2"/>
                    <a:pt x="0" y="2"/>
                  </a:cubicBezTo>
                  <a:cubicBezTo>
                    <a:pt x="0" y="2"/>
                    <a:pt x="0" y="1"/>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7" name="Freeform 374"/>
            <p:cNvSpPr>
              <a:spLocks/>
            </p:cNvSpPr>
            <p:nvPr/>
          </p:nvSpPr>
          <p:spPr bwMode="auto">
            <a:xfrm>
              <a:off x="7185026" y="-1844676"/>
              <a:ext cx="12700" cy="12700"/>
            </a:xfrm>
            <a:custGeom>
              <a:avLst/>
              <a:gdLst>
                <a:gd name="T0" fmla="*/ 3 w 3"/>
                <a:gd name="T1" fmla="*/ 1 h 3"/>
                <a:gd name="T2" fmla="*/ 1 w 3"/>
                <a:gd name="T3" fmla="*/ 3 h 3"/>
                <a:gd name="T4" fmla="*/ 0 w 3"/>
                <a:gd name="T5" fmla="*/ 2 h 3"/>
                <a:gd name="T6" fmla="*/ 1 w 3"/>
                <a:gd name="T7" fmla="*/ 0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2"/>
                    <a:pt x="1" y="2"/>
                    <a:pt x="1" y="3"/>
                  </a:cubicBezTo>
                  <a:cubicBezTo>
                    <a:pt x="1" y="3"/>
                    <a:pt x="0" y="2"/>
                    <a:pt x="0" y="2"/>
                  </a:cubicBezTo>
                  <a:cubicBezTo>
                    <a:pt x="0" y="1"/>
                    <a:pt x="0" y="1"/>
                    <a:pt x="1" y="0"/>
                  </a:cubicBezTo>
                  <a:cubicBezTo>
                    <a:pt x="1" y="0"/>
                    <a:pt x="2"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8" name="Freeform 375"/>
            <p:cNvSpPr>
              <a:spLocks/>
            </p:cNvSpPr>
            <p:nvPr/>
          </p:nvSpPr>
          <p:spPr bwMode="auto">
            <a:xfrm>
              <a:off x="6915151" y="-1460501"/>
              <a:ext cx="12700" cy="12700"/>
            </a:xfrm>
            <a:custGeom>
              <a:avLst/>
              <a:gdLst>
                <a:gd name="T0" fmla="*/ 3 w 3"/>
                <a:gd name="T1" fmla="*/ 1 h 3"/>
                <a:gd name="T2" fmla="*/ 0 w 3"/>
                <a:gd name="T3" fmla="*/ 2 h 3"/>
                <a:gd name="T4" fmla="*/ 0 w 3"/>
                <a:gd name="T5" fmla="*/ 1 h 3"/>
                <a:gd name="T6" fmla="*/ 3 w 3"/>
                <a:gd name="T7" fmla="*/ 1 h 3"/>
              </a:gdLst>
              <a:ahLst/>
              <a:cxnLst>
                <a:cxn ang="0">
                  <a:pos x="T0" y="T1"/>
                </a:cxn>
                <a:cxn ang="0">
                  <a:pos x="T2" y="T3"/>
                </a:cxn>
                <a:cxn ang="0">
                  <a:pos x="T4" y="T5"/>
                </a:cxn>
                <a:cxn ang="0">
                  <a:pos x="T6" y="T7"/>
                </a:cxn>
              </a:cxnLst>
              <a:rect l="0" t="0" r="r" b="b"/>
              <a:pathLst>
                <a:path w="3" h="3">
                  <a:moveTo>
                    <a:pt x="3" y="1"/>
                  </a:moveTo>
                  <a:cubicBezTo>
                    <a:pt x="2" y="3"/>
                    <a:pt x="1" y="3"/>
                    <a:pt x="0" y="2"/>
                  </a:cubicBezTo>
                  <a:cubicBezTo>
                    <a:pt x="0" y="2"/>
                    <a:pt x="0" y="2"/>
                    <a:pt x="0" y="1"/>
                  </a:cubicBezTo>
                  <a:cubicBezTo>
                    <a:pt x="1" y="0"/>
                    <a:pt x="2"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9" name="Freeform 376"/>
            <p:cNvSpPr>
              <a:spLocks/>
            </p:cNvSpPr>
            <p:nvPr/>
          </p:nvSpPr>
          <p:spPr bwMode="auto">
            <a:xfrm>
              <a:off x="6919913" y="-1420813"/>
              <a:ext cx="7938" cy="7938"/>
            </a:xfrm>
            <a:custGeom>
              <a:avLst/>
              <a:gdLst>
                <a:gd name="T0" fmla="*/ 2 w 2"/>
                <a:gd name="T1" fmla="*/ 2 h 2"/>
                <a:gd name="T2" fmla="*/ 0 w 2"/>
                <a:gd name="T3" fmla="*/ 1 h 2"/>
                <a:gd name="T4" fmla="*/ 1 w 2"/>
                <a:gd name="T5" fmla="*/ 0 h 2"/>
                <a:gd name="T6" fmla="*/ 2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1" y="2"/>
                    <a:pt x="0" y="2"/>
                    <a:pt x="0" y="1"/>
                  </a:cubicBezTo>
                  <a:cubicBezTo>
                    <a:pt x="0" y="1"/>
                    <a:pt x="0" y="0"/>
                    <a:pt x="1" y="0"/>
                  </a:cubicBezTo>
                  <a:cubicBezTo>
                    <a:pt x="1" y="0"/>
                    <a:pt x="2" y="0"/>
                    <a:pt x="2" y="0"/>
                  </a:cubicBezTo>
                  <a:cubicBezTo>
                    <a:pt x="2" y="1"/>
                    <a:pt x="2" y="1"/>
                    <a:pt x="2"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0" name="Freeform 377"/>
            <p:cNvSpPr>
              <a:spLocks/>
            </p:cNvSpPr>
            <p:nvPr/>
          </p:nvSpPr>
          <p:spPr bwMode="auto">
            <a:xfrm>
              <a:off x="7372351" y="-1797051"/>
              <a:ext cx="7938" cy="12700"/>
            </a:xfrm>
            <a:custGeom>
              <a:avLst/>
              <a:gdLst>
                <a:gd name="T0" fmla="*/ 1 w 2"/>
                <a:gd name="T1" fmla="*/ 0 h 3"/>
                <a:gd name="T2" fmla="*/ 2 w 2"/>
                <a:gd name="T3" fmla="*/ 1 h 3"/>
                <a:gd name="T4" fmla="*/ 2 w 2"/>
                <a:gd name="T5" fmla="*/ 3 h 3"/>
                <a:gd name="T6" fmla="*/ 0 w 2"/>
                <a:gd name="T7" fmla="*/ 2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1" y="1"/>
                    <a:pt x="2" y="1"/>
                    <a:pt x="2" y="1"/>
                  </a:cubicBezTo>
                  <a:cubicBezTo>
                    <a:pt x="2" y="1"/>
                    <a:pt x="2" y="2"/>
                    <a:pt x="2" y="3"/>
                  </a:cubicBezTo>
                  <a:cubicBezTo>
                    <a:pt x="1" y="2"/>
                    <a:pt x="0" y="2"/>
                    <a:pt x="0" y="2"/>
                  </a:cubicBezTo>
                  <a:cubicBezTo>
                    <a:pt x="0" y="2"/>
                    <a:pt x="0" y="1"/>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1" name="Freeform 378"/>
            <p:cNvSpPr>
              <a:spLocks/>
            </p:cNvSpPr>
            <p:nvPr/>
          </p:nvSpPr>
          <p:spPr bwMode="auto">
            <a:xfrm>
              <a:off x="8264526" y="-1203326"/>
              <a:ext cx="9525" cy="12700"/>
            </a:xfrm>
            <a:custGeom>
              <a:avLst/>
              <a:gdLst>
                <a:gd name="T0" fmla="*/ 0 w 2"/>
                <a:gd name="T1" fmla="*/ 3 h 3"/>
                <a:gd name="T2" fmla="*/ 1 w 2"/>
                <a:gd name="T3" fmla="*/ 0 h 3"/>
                <a:gd name="T4" fmla="*/ 0 w 2"/>
                <a:gd name="T5" fmla="*/ 3 h 3"/>
              </a:gdLst>
              <a:ahLst/>
              <a:cxnLst>
                <a:cxn ang="0">
                  <a:pos x="T0" y="T1"/>
                </a:cxn>
                <a:cxn ang="0">
                  <a:pos x="T2" y="T3"/>
                </a:cxn>
                <a:cxn ang="0">
                  <a:pos x="T4" y="T5"/>
                </a:cxn>
              </a:cxnLst>
              <a:rect l="0" t="0" r="r" b="b"/>
              <a:pathLst>
                <a:path w="2" h="3">
                  <a:moveTo>
                    <a:pt x="0" y="3"/>
                  </a:moveTo>
                  <a:cubicBezTo>
                    <a:pt x="0" y="2"/>
                    <a:pt x="1" y="2"/>
                    <a:pt x="1" y="0"/>
                  </a:cubicBezTo>
                  <a:cubicBezTo>
                    <a:pt x="2" y="3"/>
                    <a:pt x="2" y="3"/>
                    <a:pt x="0"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2" name="Freeform 379"/>
            <p:cNvSpPr>
              <a:spLocks/>
            </p:cNvSpPr>
            <p:nvPr/>
          </p:nvSpPr>
          <p:spPr bwMode="auto">
            <a:xfrm>
              <a:off x="7364413" y="-1377951"/>
              <a:ext cx="7938" cy="7938"/>
            </a:xfrm>
            <a:custGeom>
              <a:avLst/>
              <a:gdLst>
                <a:gd name="T0" fmla="*/ 2 w 2"/>
                <a:gd name="T1" fmla="*/ 0 h 2"/>
                <a:gd name="T2" fmla="*/ 1 w 2"/>
                <a:gd name="T3" fmla="*/ 2 h 2"/>
                <a:gd name="T4" fmla="*/ 0 w 2"/>
                <a:gd name="T5" fmla="*/ 1 h 2"/>
                <a:gd name="T6" fmla="*/ 0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cubicBezTo>
                    <a:pt x="2" y="1"/>
                    <a:pt x="1" y="2"/>
                    <a:pt x="1" y="2"/>
                  </a:cubicBezTo>
                  <a:cubicBezTo>
                    <a:pt x="1" y="2"/>
                    <a:pt x="0" y="1"/>
                    <a:pt x="0" y="1"/>
                  </a:cubicBezTo>
                  <a:cubicBezTo>
                    <a:pt x="0" y="1"/>
                    <a:pt x="0" y="0"/>
                    <a:pt x="0"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3" name="Freeform 380"/>
            <p:cNvSpPr>
              <a:spLocks/>
            </p:cNvSpPr>
            <p:nvPr/>
          </p:nvSpPr>
          <p:spPr bwMode="auto">
            <a:xfrm>
              <a:off x="7658101" y="-1720851"/>
              <a:ext cx="12700" cy="12700"/>
            </a:xfrm>
            <a:custGeom>
              <a:avLst/>
              <a:gdLst>
                <a:gd name="T0" fmla="*/ 3 w 3"/>
                <a:gd name="T1" fmla="*/ 1 h 3"/>
                <a:gd name="T2" fmla="*/ 1 w 3"/>
                <a:gd name="T3" fmla="*/ 2 h 3"/>
                <a:gd name="T4" fmla="*/ 0 w 3"/>
                <a:gd name="T5" fmla="*/ 1 h 3"/>
                <a:gd name="T6" fmla="*/ 3 w 3"/>
                <a:gd name="T7" fmla="*/ 1 h 3"/>
              </a:gdLst>
              <a:ahLst/>
              <a:cxnLst>
                <a:cxn ang="0">
                  <a:pos x="T0" y="T1"/>
                </a:cxn>
                <a:cxn ang="0">
                  <a:pos x="T2" y="T3"/>
                </a:cxn>
                <a:cxn ang="0">
                  <a:pos x="T4" y="T5"/>
                </a:cxn>
                <a:cxn ang="0">
                  <a:pos x="T6" y="T7"/>
                </a:cxn>
              </a:cxnLst>
              <a:rect l="0" t="0" r="r" b="b"/>
              <a:pathLst>
                <a:path w="3" h="3">
                  <a:moveTo>
                    <a:pt x="3" y="1"/>
                  </a:moveTo>
                  <a:cubicBezTo>
                    <a:pt x="2" y="2"/>
                    <a:pt x="2" y="3"/>
                    <a:pt x="1" y="2"/>
                  </a:cubicBezTo>
                  <a:cubicBezTo>
                    <a:pt x="1" y="2"/>
                    <a:pt x="0" y="2"/>
                    <a:pt x="0" y="1"/>
                  </a:cubicBezTo>
                  <a:cubicBezTo>
                    <a:pt x="1" y="0"/>
                    <a:pt x="2"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4" name="Freeform 381"/>
            <p:cNvSpPr>
              <a:spLocks/>
            </p:cNvSpPr>
            <p:nvPr/>
          </p:nvSpPr>
          <p:spPr bwMode="auto">
            <a:xfrm>
              <a:off x="7129463" y="-993776"/>
              <a:ext cx="7938" cy="4763"/>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1"/>
                    <a:pt x="2" y="1"/>
                    <a:pt x="1" y="1"/>
                  </a:cubicBezTo>
                  <a:cubicBezTo>
                    <a:pt x="1" y="1"/>
                    <a:pt x="1" y="1"/>
                    <a:pt x="0" y="1"/>
                  </a:cubicBezTo>
                  <a:cubicBezTo>
                    <a:pt x="0" y="0"/>
                    <a:pt x="1" y="0"/>
                    <a:pt x="1" y="0"/>
                  </a:cubicBezTo>
                  <a:cubicBezTo>
                    <a:pt x="1" y="0"/>
                    <a:pt x="2"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5" name="Freeform 382"/>
            <p:cNvSpPr>
              <a:spLocks/>
            </p:cNvSpPr>
            <p:nvPr/>
          </p:nvSpPr>
          <p:spPr bwMode="auto">
            <a:xfrm>
              <a:off x="7124701" y="-1152526"/>
              <a:ext cx="7938" cy="9525"/>
            </a:xfrm>
            <a:custGeom>
              <a:avLst/>
              <a:gdLst>
                <a:gd name="T0" fmla="*/ 2 w 2"/>
                <a:gd name="T1" fmla="*/ 2 h 2"/>
                <a:gd name="T2" fmla="*/ 0 w 2"/>
                <a:gd name="T3" fmla="*/ 1 h 2"/>
                <a:gd name="T4" fmla="*/ 0 w 2"/>
                <a:gd name="T5" fmla="*/ 0 h 2"/>
                <a:gd name="T6" fmla="*/ 2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1" y="1"/>
                    <a:pt x="0" y="1"/>
                    <a:pt x="0" y="1"/>
                  </a:cubicBezTo>
                  <a:cubicBezTo>
                    <a:pt x="0" y="1"/>
                    <a:pt x="0" y="0"/>
                    <a:pt x="0" y="0"/>
                  </a:cubicBezTo>
                  <a:cubicBezTo>
                    <a:pt x="1" y="0"/>
                    <a:pt x="1" y="0"/>
                    <a:pt x="2" y="0"/>
                  </a:cubicBezTo>
                  <a:cubicBezTo>
                    <a:pt x="2" y="0"/>
                    <a:pt x="2" y="1"/>
                    <a:pt x="2"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6" name="Freeform 383"/>
            <p:cNvSpPr>
              <a:spLocks/>
            </p:cNvSpPr>
            <p:nvPr/>
          </p:nvSpPr>
          <p:spPr bwMode="auto">
            <a:xfrm>
              <a:off x="7534276" y="-1912938"/>
              <a:ext cx="12700" cy="7938"/>
            </a:xfrm>
            <a:custGeom>
              <a:avLst/>
              <a:gdLst>
                <a:gd name="T0" fmla="*/ 3 w 3"/>
                <a:gd name="T1" fmla="*/ 2 h 2"/>
                <a:gd name="T2" fmla="*/ 0 w 3"/>
                <a:gd name="T3" fmla="*/ 1 h 2"/>
                <a:gd name="T4" fmla="*/ 3 w 3"/>
                <a:gd name="T5" fmla="*/ 2 h 2"/>
              </a:gdLst>
              <a:ahLst/>
              <a:cxnLst>
                <a:cxn ang="0">
                  <a:pos x="T0" y="T1"/>
                </a:cxn>
                <a:cxn ang="0">
                  <a:pos x="T2" y="T3"/>
                </a:cxn>
                <a:cxn ang="0">
                  <a:pos x="T4" y="T5"/>
                </a:cxn>
              </a:cxnLst>
              <a:rect l="0" t="0" r="r" b="b"/>
              <a:pathLst>
                <a:path w="3" h="2">
                  <a:moveTo>
                    <a:pt x="3" y="2"/>
                  </a:moveTo>
                  <a:cubicBezTo>
                    <a:pt x="2" y="1"/>
                    <a:pt x="1" y="1"/>
                    <a:pt x="0" y="1"/>
                  </a:cubicBezTo>
                  <a:cubicBezTo>
                    <a:pt x="2" y="0"/>
                    <a:pt x="2" y="0"/>
                    <a:pt x="3"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7" name="Freeform 384"/>
            <p:cNvSpPr>
              <a:spLocks/>
            </p:cNvSpPr>
            <p:nvPr/>
          </p:nvSpPr>
          <p:spPr bwMode="auto">
            <a:xfrm>
              <a:off x="7837488" y="-1485901"/>
              <a:ext cx="9525" cy="9525"/>
            </a:xfrm>
            <a:custGeom>
              <a:avLst/>
              <a:gdLst>
                <a:gd name="T0" fmla="*/ 2 w 2"/>
                <a:gd name="T1" fmla="*/ 1 h 2"/>
                <a:gd name="T2" fmla="*/ 1 w 2"/>
                <a:gd name="T3" fmla="*/ 2 h 2"/>
                <a:gd name="T4" fmla="*/ 0 w 2"/>
                <a:gd name="T5" fmla="*/ 1 h 2"/>
                <a:gd name="T6" fmla="*/ 1 w 2"/>
                <a:gd name="T7" fmla="*/ 0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1" y="2"/>
                    <a:pt x="1" y="2"/>
                  </a:cubicBezTo>
                  <a:cubicBezTo>
                    <a:pt x="1" y="2"/>
                    <a:pt x="0" y="2"/>
                    <a:pt x="0" y="1"/>
                  </a:cubicBezTo>
                  <a:cubicBezTo>
                    <a:pt x="0" y="1"/>
                    <a:pt x="0" y="0"/>
                    <a:pt x="1" y="0"/>
                  </a:cubicBezTo>
                  <a:cubicBezTo>
                    <a:pt x="1" y="0"/>
                    <a:pt x="2" y="1"/>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8" name="Freeform 385"/>
            <p:cNvSpPr>
              <a:spLocks/>
            </p:cNvSpPr>
            <p:nvPr/>
          </p:nvSpPr>
          <p:spPr bwMode="auto">
            <a:xfrm>
              <a:off x="8094663" y="-1635126"/>
              <a:ext cx="7938" cy="7938"/>
            </a:xfrm>
            <a:custGeom>
              <a:avLst/>
              <a:gdLst>
                <a:gd name="T0" fmla="*/ 2 w 2"/>
                <a:gd name="T1" fmla="*/ 0 h 2"/>
                <a:gd name="T2" fmla="*/ 1 w 2"/>
                <a:gd name="T3" fmla="*/ 2 h 2"/>
                <a:gd name="T4" fmla="*/ 0 w 2"/>
                <a:gd name="T5" fmla="*/ 2 h 2"/>
                <a:gd name="T6" fmla="*/ 1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cubicBezTo>
                    <a:pt x="2" y="1"/>
                    <a:pt x="1" y="2"/>
                    <a:pt x="1" y="2"/>
                  </a:cubicBezTo>
                  <a:cubicBezTo>
                    <a:pt x="1" y="2"/>
                    <a:pt x="0" y="2"/>
                    <a:pt x="0" y="2"/>
                  </a:cubicBezTo>
                  <a:cubicBezTo>
                    <a:pt x="0" y="1"/>
                    <a:pt x="0" y="1"/>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9" name="Freeform 386"/>
            <p:cNvSpPr>
              <a:spLocks/>
            </p:cNvSpPr>
            <p:nvPr/>
          </p:nvSpPr>
          <p:spPr bwMode="auto">
            <a:xfrm>
              <a:off x="7240588" y="-1233488"/>
              <a:ext cx="12700" cy="9525"/>
            </a:xfrm>
            <a:custGeom>
              <a:avLst/>
              <a:gdLst>
                <a:gd name="T0" fmla="*/ 3 w 3"/>
                <a:gd name="T1" fmla="*/ 1 h 2"/>
                <a:gd name="T2" fmla="*/ 0 w 3"/>
                <a:gd name="T3" fmla="*/ 2 h 2"/>
                <a:gd name="T4" fmla="*/ 0 w 3"/>
                <a:gd name="T5" fmla="*/ 1 h 2"/>
                <a:gd name="T6" fmla="*/ 2 w 3"/>
                <a:gd name="T7" fmla="*/ 0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2" y="1"/>
                    <a:pt x="1" y="2"/>
                    <a:pt x="0" y="2"/>
                  </a:cubicBezTo>
                  <a:cubicBezTo>
                    <a:pt x="0" y="2"/>
                    <a:pt x="0" y="2"/>
                    <a:pt x="0" y="1"/>
                  </a:cubicBezTo>
                  <a:cubicBezTo>
                    <a:pt x="0" y="1"/>
                    <a:pt x="1" y="1"/>
                    <a:pt x="2" y="0"/>
                  </a:cubicBezTo>
                  <a:cubicBezTo>
                    <a:pt x="2" y="0"/>
                    <a:pt x="3"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0" name="Freeform 387"/>
            <p:cNvSpPr>
              <a:spLocks/>
            </p:cNvSpPr>
            <p:nvPr/>
          </p:nvSpPr>
          <p:spPr bwMode="auto">
            <a:xfrm>
              <a:off x="7632701" y="-1309688"/>
              <a:ext cx="7938" cy="3175"/>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1"/>
                    <a:pt x="2" y="1"/>
                    <a:pt x="1" y="1"/>
                  </a:cubicBezTo>
                  <a:cubicBezTo>
                    <a:pt x="1" y="1"/>
                    <a:pt x="1" y="1"/>
                    <a:pt x="0" y="1"/>
                  </a:cubicBezTo>
                  <a:cubicBezTo>
                    <a:pt x="0" y="1"/>
                    <a:pt x="0" y="0"/>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1" name="Freeform 388"/>
            <p:cNvSpPr>
              <a:spLocks/>
            </p:cNvSpPr>
            <p:nvPr/>
          </p:nvSpPr>
          <p:spPr bwMode="auto">
            <a:xfrm>
              <a:off x="7129463" y="-1182688"/>
              <a:ext cx="3175" cy="14288"/>
            </a:xfrm>
            <a:custGeom>
              <a:avLst/>
              <a:gdLst>
                <a:gd name="T0" fmla="*/ 1 w 1"/>
                <a:gd name="T1" fmla="*/ 3 h 3"/>
                <a:gd name="T2" fmla="*/ 0 w 1"/>
                <a:gd name="T3" fmla="*/ 1 h 3"/>
                <a:gd name="T4" fmla="*/ 1 w 1"/>
                <a:gd name="T5" fmla="*/ 3 h 3"/>
              </a:gdLst>
              <a:ahLst/>
              <a:cxnLst>
                <a:cxn ang="0">
                  <a:pos x="T0" y="T1"/>
                </a:cxn>
                <a:cxn ang="0">
                  <a:pos x="T2" y="T3"/>
                </a:cxn>
                <a:cxn ang="0">
                  <a:pos x="T4" y="T5"/>
                </a:cxn>
              </a:cxnLst>
              <a:rect l="0" t="0" r="r" b="b"/>
              <a:pathLst>
                <a:path w="1" h="3">
                  <a:moveTo>
                    <a:pt x="1" y="3"/>
                  </a:moveTo>
                  <a:cubicBezTo>
                    <a:pt x="1" y="2"/>
                    <a:pt x="0" y="2"/>
                    <a:pt x="0" y="1"/>
                  </a:cubicBezTo>
                  <a:cubicBezTo>
                    <a:pt x="1" y="0"/>
                    <a:pt x="1" y="1"/>
                    <a:pt x="1"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2" name="Freeform 389"/>
            <p:cNvSpPr>
              <a:spLocks/>
            </p:cNvSpPr>
            <p:nvPr/>
          </p:nvSpPr>
          <p:spPr bwMode="auto">
            <a:xfrm>
              <a:off x="7031038" y="-1370013"/>
              <a:ext cx="12700" cy="7938"/>
            </a:xfrm>
            <a:custGeom>
              <a:avLst/>
              <a:gdLst>
                <a:gd name="T0" fmla="*/ 3 w 3"/>
                <a:gd name="T1" fmla="*/ 0 h 2"/>
                <a:gd name="T2" fmla="*/ 0 w 3"/>
                <a:gd name="T3" fmla="*/ 1 h 2"/>
                <a:gd name="T4" fmla="*/ 3 w 3"/>
                <a:gd name="T5" fmla="*/ 0 h 2"/>
              </a:gdLst>
              <a:ahLst/>
              <a:cxnLst>
                <a:cxn ang="0">
                  <a:pos x="T0" y="T1"/>
                </a:cxn>
                <a:cxn ang="0">
                  <a:pos x="T2" y="T3"/>
                </a:cxn>
                <a:cxn ang="0">
                  <a:pos x="T4" y="T5"/>
                </a:cxn>
              </a:cxnLst>
              <a:rect l="0" t="0" r="r" b="b"/>
              <a:pathLst>
                <a:path w="3" h="2">
                  <a:moveTo>
                    <a:pt x="3" y="0"/>
                  </a:moveTo>
                  <a:cubicBezTo>
                    <a:pt x="1" y="2"/>
                    <a:pt x="1" y="2"/>
                    <a:pt x="0" y="1"/>
                  </a:cubicBezTo>
                  <a:cubicBezTo>
                    <a:pt x="1" y="0"/>
                    <a:pt x="2" y="0"/>
                    <a:pt x="3"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3" name="Freeform 390"/>
            <p:cNvSpPr>
              <a:spLocks/>
            </p:cNvSpPr>
            <p:nvPr/>
          </p:nvSpPr>
          <p:spPr bwMode="auto">
            <a:xfrm>
              <a:off x="7504113" y="-1819276"/>
              <a:ext cx="4763" cy="9525"/>
            </a:xfrm>
            <a:custGeom>
              <a:avLst/>
              <a:gdLst>
                <a:gd name="T0" fmla="*/ 1 w 1"/>
                <a:gd name="T1" fmla="*/ 2 h 2"/>
                <a:gd name="T2" fmla="*/ 0 w 1"/>
                <a:gd name="T3" fmla="*/ 1 h 2"/>
                <a:gd name="T4" fmla="*/ 0 w 1"/>
                <a:gd name="T5" fmla="*/ 0 h 2"/>
                <a:gd name="T6" fmla="*/ 1 w 1"/>
                <a:gd name="T7" fmla="*/ 0 h 2"/>
                <a:gd name="T8" fmla="*/ 1 w 1"/>
                <a:gd name="T9" fmla="*/ 2 h 2"/>
              </a:gdLst>
              <a:ahLst/>
              <a:cxnLst>
                <a:cxn ang="0">
                  <a:pos x="T0" y="T1"/>
                </a:cxn>
                <a:cxn ang="0">
                  <a:pos x="T2" y="T3"/>
                </a:cxn>
                <a:cxn ang="0">
                  <a:pos x="T4" y="T5"/>
                </a:cxn>
                <a:cxn ang="0">
                  <a:pos x="T6" y="T7"/>
                </a:cxn>
                <a:cxn ang="0">
                  <a:pos x="T8" y="T9"/>
                </a:cxn>
              </a:cxnLst>
              <a:rect l="0" t="0" r="r" b="b"/>
              <a:pathLst>
                <a:path w="1" h="2">
                  <a:moveTo>
                    <a:pt x="1" y="2"/>
                  </a:moveTo>
                  <a:cubicBezTo>
                    <a:pt x="1" y="1"/>
                    <a:pt x="0" y="1"/>
                    <a:pt x="0" y="1"/>
                  </a:cubicBezTo>
                  <a:cubicBezTo>
                    <a:pt x="0" y="1"/>
                    <a:pt x="0" y="0"/>
                    <a:pt x="0" y="0"/>
                  </a:cubicBezTo>
                  <a:cubicBezTo>
                    <a:pt x="0" y="0"/>
                    <a:pt x="1" y="0"/>
                    <a:pt x="1" y="0"/>
                  </a:cubicBezTo>
                  <a:cubicBezTo>
                    <a:pt x="1" y="1"/>
                    <a:pt x="1" y="1"/>
                    <a:pt x="1"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4" name="Freeform 391"/>
            <p:cNvSpPr>
              <a:spLocks/>
            </p:cNvSpPr>
            <p:nvPr/>
          </p:nvSpPr>
          <p:spPr bwMode="auto">
            <a:xfrm>
              <a:off x="7346951" y="-1981201"/>
              <a:ext cx="12700" cy="4763"/>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1"/>
                    <a:pt x="0" y="0"/>
                  </a:cubicBezTo>
                  <a:cubicBezTo>
                    <a:pt x="2" y="0"/>
                    <a:pt x="2" y="0"/>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5" name="Freeform 392"/>
            <p:cNvSpPr>
              <a:spLocks/>
            </p:cNvSpPr>
            <p:nvPr/>
          </p:nvSpPr>
          <p:spPr bwMode="auto">
            <a:xfrm>
              <a:off x="6953251" y="-1836738"/>
              <a:ext cx="9525" cy="4763"/>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1"/>
                    <a:pt x="1" y="1"/>
                    <a:pt x="1" y="1"/>
                  </a:cubicBezTo>
                  <a:cubicBezTo>
                    <a:pt x="1" y="1"/>
                    <a:pt x="0" y="1"/>
                    <a:pt x="0" y="1"/>
                  </a:cubicBezTo>
                  <a:cubicBezTo>
                    <a:pt x="0" y="0"/>
                    <a:pt x="0" y="0"/>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6" name="Freeform 393"/>
            <p:cNvSpPr>
              <a:spLocks/>
            </p:cNvSpPr>
            <p:nvPr/>
          </p:nvSpPr>
          <p:spPr bwMode="auto">
            <a:xfrm>
              <a:off x="7940676" y="-1092201"/>
              <a:ext cx="7938" cy="4763"/>
            </a:xfrm>
            <a:custGeom>
              <a:avLst/>
              <a:gdLst>
                <a:gd name="T0" fmla="*/ 1 w 2"/>
                <a:gd name="T1" fmla="*/ 0 h 1"/>
                <a:gd name="T2" fmla="*/ 2 w 2"/>
                <a:gd name="T3" fmla="*/ 1 h 1"/>
                <a:gd name="T4" fmla="*/ 1 w 2"/>
                <a:gd name="T5" fmla="*/ 1 h 1"/>
                <a:gd name="T6" fmla="*/ 0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0"/>
                    <a:pt x="1" y="0"/>
                    <a:pt x="2" y="1"/>
                  </a:cubicBezTo>
                  <a:cubicBezTo>
                    <a:pt x="2" y="1"/>
                    <a:pt x="1" y="1"/>
                    <a:pt x="1" y="1"/>
                  </a:cubicBezTo>
                  <a:cubicBezTo>
                    <a:pt x="1" y="1"/>
                    <a:pt x="1" y="1"/>
                    <a:pt x="0" y="1"/>
                  </a:cubicBezTo>
                  <a:cubicBezTo>
                    <a:pt x="0" y="0"/>
                    <a:pt x="0" y="0"/>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7" name="Freeform 394"/>
            <p:cNvSpPr>
              <a:spLocks/>
            </p:cNvSpPr>
            <p:nvPr/>
          </p:nvSpPr>
          <p:spPr bwMode="auto">
            <a:xfrm>
              <a:off x="7231063" y="-960438"/>
              <a:ext cx="9525" cy="9525"/>
            </a:xfrm>
            <a:custGeom>
              <a:avLst/>
              <a:gdLst>
                <a:gd name="T0" fmla="*/ 2 w 2"/>
                <a:gd name="T1" fmla="*/ 1 h 2"/>
                <a:gd name="T2" fmla="*/ 2 w 2"/>
                <a:gd name="T3" fmla="*/ 2 h 2"/>
                <a:gd name="T4" fmla="*/ 1 w 2"/>
                <a:gd name="T5" fmla="*/ 1 h 2"/>
                <a:gd name="T6" fmla="*/ 1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2"/>
                    <a:pt x="2" y="2"/>
                  </a:cubicBezTo>
                  <a:cubicBezTo>
                    <a:pt x="1" y="2"/>
                    <a:pt x="1" y="2"/>
                    <a:pt x="1" y="1"/>
                  </a:cubicBezTo>
                  <a:cubicBezTo>
                    <a:pt x="0" y="1"/>
                    <a:pt x="1" y="1"/>
                    <a:pt x="1" y="1"/>
                  </a:cubicBezTo>
                  <a:cubicBezTo>
                    <a:pt x="1" y="0"/>
                    <a:pt x="2" y="1"/>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8" name="Freeform 395"/>
            <p:cNvSpPr>
              <a:spLocks/>
            </p:cNvSpPr>
            <p:nvPr/>
          </p:nvSpPr>
          <p:spPr bwMode="auto">
            <a:xfrm>
              <a:off x="7466013" y="-1951038"/>
              <a:ext cx="9525" cy="3175"/>
            </a:xfrm>
            <a:custGeom>
              <a:avLst/>
              <a:gdLst>
                <a:gd name="T0" fmla="*/ 2 w 2"/>
                <a:gd name="T1" fmla="*/ 1 h 1"/>
                <a:gd name="T2" fmla="*/ 0 w 2"/>
                <a:gd name="T3" fmla="*/ 0 h 1"/>
                <a:gd name="T4" fmla="*/ 1 w 2"/>
                <a:gd name="T5" fmla="*/ 0 h 1"/>
                <a:gd name="T6" fmla="*/ 2 w 2"/>
                <a:gd name="T7" fmla="*/ 0 h 1"/>
                <a:gd name="T8" fmla="*/ 2 w 2"/>
                <a:gd name="T9" fmla="*/ 1 h 1"/>
              </a:gdLst>
              <a:ahLst/>
              <a:cxnLst>
                <a:cxn ang="0">
                  <a:pos x="T0" y="T1"/>
                </a:cxn>
                <a:cxn ang="0">
                  <a:pos x="T2" y="T3"/>
                </a:cxn>
                <a:cxn ang="0">
                  <a:pos x="T4" y="T5"/>
                </a:cxn>
                <a:cxn ang="0">
                  <a:pos x="T6" y="T7"/>
                </a:cxn>
                <a:cxn ang="0">
                  <a:pos x="T8" y="T9"/>
                </a:cxn>
              </a:cxnLst>
              <a:rect l="0" t="0" r="r" b="b"/>
              <a:pathLst>
                <a:path w="2" h="1">
                  <a:moveTo>
                    <a:pt x="2" y="1"/>
                  </a:moveTo>
                  <a:cubicBezTo>
                    <a:pt x="1" y="1"/>
                    <a:pt x="1" y="1"/>
                    <a:pt x="0" y="0"/>
                  </a:cubicBezTo>
                  <a:cubicBezTo>
                    <a:pt x="1" y="0"/>
                    <a:pt x="1" y="0"/>
                    <a:pt x="1" y="0"/>
                  </a:cubicBezTo>
                  <a:cubicBezTo>
                    <a:pt x="1" y="0"/>
                    <a:pt x="1" y="0"/>
                    <a:pt x="2" y="0"/>
                  </a:cubicBezTo>
                  <a:cubicBezTo>
                    <a:pt x="2" y="0"/>
                    <a:pt x="2" y="0"/>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9" name="Freeform 396"/>
            <p:cNvSpPr>
              <a:spLocks/>
            </p:cNvSpPr>
            <p:nvPr/>
          </p:nvSpPr>
          <p:spPr bwMode="auto">
            <a:xfrm>
              <a:off x="7107238" y="-1336676"/>
              <a:ext cx="9525" cy="9525"/>
            </a:xfrm>
            <a:custGeom>
              <a:avLst/>
              <a:gdLst>
                <a:gd name="T0" fmla="*/ 1 w 2"/>
                <a:gd name="T1" fmla="*/ 0 h 2"/>
                <a:gd name="T2" fmla="*/ 1 w 2"/>
                <a:gd name="T3" fmla="*/ 1 h 2"/>
                <a:gd name="T4" fmla="*/ 1 w 2"/>
                <a:gd name="T5" fmla="*/ 2 h 2"/>
                <a:gd name="T6" fmla="*/ 0 w 2"/>
                <a:gd name="T7" fmla="*/ 2 h 2"/>
                <a:gd name="T8" fmla="*/ 0 w 2"/>
                <a:gd name="T9" fmla="*/ 1 h 2"/>
                <a:gd name="T10" fmla="*/ 1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1" y="0"/>
                  </a:moveTo>
                  <a:cubicBezTo>
                    <a:pt x="1" y="0"/>
                    <a:pt x="1" y="1"/>
                    <a:pt x="1" y="1"/>
                  </a:cubicBezTo>
                  <a:cubicBezTo>
                    <a:pt x="2" y="1"/>
                    <a:pt x="1" y="2"/>
                    <a:pt x="1" y="2"/>
                  </a:cubicBezTo>
                  <a:cubicBezTo>
                    <a:pt x="1" y="2"/>
                    <a:pt x="0" y="2"/>
                    <a:pt x="0" y="2"/>
                  </a:cubicBezTo>
                  <a:cubicBezTo>
                    <a:pt x="0" y="2"/>
                    <a:pt x="0" y="1"/>
                    <a:pt x="0" y="1"/>
                  </a:cubicBezTo>
                  <a:cubicBezTo>
                    <a:pt x="0" y="1"/>
                    <a:pt x="1" y="0"/>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0" name="Freeform 397"/>
            <p:cNvSpPr>
              <a:spLocks/>
            </p:cNvSpPr>
            <p:nvPr/>
          </p:nvSpPr>
          <p:spPr bwMode="auto">
            <a:xfrm>
              <a:off x="7751763" y="-1738313"/>
              <a:ext cx="9525" cy="4763"/>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1"/>
                    <a:pt x="1" y="1"/>
                    <a:pt x="1" y="1"/>
                  </a:cubicBezTo>
                  <a:cubicBezTo>
                    <a:pt x="1" y="1"/>
                    <a:pt x="1" y="1"/>
                    <a:pt x="0" y="1"/>
                  </a:cubicBezTo>
                  <a:cubicBezTo>
                    <a:pt x="1" y="1"/>
                    <a:pt x="1" y="0"/>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1" name="Freeform 398"/>
            <p:cNvSpPr>
              <a:spLocks/>
            </p:cNvSpPr>
            <p:nvPr/>
          </p:nvSpPr>
          <p:spPr bwMode="auto">
            <a:xfrm>
              <a:off x="7743826" y="-1793876"/>
              <a:ext cx="4763" cy="4763"/>
            </a:xfrm>
            <a:custGeom>
              <a:avLst/>
              <a:gdLst>
                <a:gd name="T0" fmla="*/ 0 w 1"/>
                <a:gd name="T1" fmla="*/ 0 h 1"/>
                <a:gd name="T2" fmla="*/ 1 w 1"/>
                <a:gd name="T3" fmla="*/ 1 h 1"/>
                <a:gd name="T4" fmla="*/ 1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0"/>
                    <a:pt x="1" y="1"/>
                  </a:cubicBezTo>
                  <a:cubicBezTo>
                    <a:pt x="1" y="1"/>
                    <a:pt x="1" y="1"/>
                    <a:pt x="1" y="1"/>
                  </a:cubicBezTo>
                  <a:cubicBezTo>
                    <a:pt x="1" y="1"/>
                    <a:pt x="0" y="1"/>
                    <a:pt x="0" y="1"/>
                  </a:cubicBezTo>
                  <a:cubicBezTo>
                    <a:pt x="0" y="0"/>
                    <a:pt x="0" y="0"/>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2" name="Freeform 399"/>
            <p:cNvSpPr>
              <a:spLocks/>
            </p:cNvSpPr>
            <p:nvPr/>
          </p:nvSpPr>
          <p:spPr bwMode="auto">
            <a:xfrm>
              <a:off x="7273926" y="-1905001"/>
              <a:ext cx="4763" cy="4763"/>
            </a:xfrm>
            <a:custGeom>
              <a:avLst/>
              <a:gdLst>
                <a:gd name="T0" fmla="*/ 1 w 1"/>
                <a:gd name="T1" fmla="*/ 0 h 1"/>
                <a:gd name="T2" fmla="*/ 0 w 1"/>
                <a:gd name="T3" fmla="*/ 1 h 1"/>
                <a:gd name="T4" fmla="*/ 0 w 1"/>
                <a:gd name="T5" fmla="*/ 1 h 1"/>
                <a:gd name="T6" fmla="*/ 0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0" y="1"/>
                  </a:cubicBezTo>
                  <a:cubicBezTo>
                    <a:pt x="0" y="1"/>
                    <a:pt x="0" y="1"/>
                    <a:pt x="0" y="1"/>
                  </a:cubicBezTo>
                  <a:cubicBezTo>
                    <a:pt x="0" y="1"/>
                    <a:pt x="0" y="0"/>
                    <a:pt x="0" y="0"/>
                  </a:cubicBezTo>
                  <a:cubicBezTo>
                    <a:pt x="1" y="0"/>
                    <a:pt x="1" y="0"/>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3" name="Freeform 400"/>
            <p:cNvSpPr>
              <a:spLocks/>
            </p:cNvSpPr>
            <p:nvPr/>
          </p:nvSpPr>
          <p:spPr bwMode="auto">
            <a:xfrm>
              <a:off x="7794626" y="-1238251"/>
              <a:ext cx="9525" cy="14288"/>
            </a:xfrm>
            <a:custGeom>
              <a:avLst/>
              <a:gdLst>
                <a:gd name="T0" fmla="*/ 2 w 2"/>
                <a:gd name="T1" fmla="*/ 3 h 3"/>
                <a:gd name="T2" fmla="*/ 0 w 2"/>
                <a:gd name="T3" fmla="*/ 0 h 3"/>
                <a:gd name="T4" fmla="*/ 2 w 2"/>
                <a:gd name="T5" fmla="*/ 2 h 3"/>
                <a:gd name="T6" fmla="*/ 2 w 2"/>
                <a:gd name="T7" fmla="*/ 3 h 3"/>
              </a:gdLst>
              <a:ahLst/>
              <a:cxnLst>
                <a:cxn ang="0">
                  <a:pos x="T0" y="T1"/>
                </a:cxn>
                <a:cxn ang="0">
                  <a:pos x="T2" y="T3"/>
                </a:cxn>
                <a:cxn ang="0">
                  <a:pos x="T4" y="T5"/>
                </a:cxn>
                <a:cxn ang="0">
                  <a:pos x="T6" y="T7"/>
                </a:cxn>
              </a:cxnLst>
              <a:rect l="0" t="0" r="r" b="b"/>
              <a:pathLst>
                <a:path w="2" h="3">
                  <a:moveTo>
                    <a:pt x="2" y="3"/>
                  </a:moveTo>
                  <a:cubicBezTo>
                    <a:pt x="1" y="3"/>
                    <a:pt x="0" y="2"/>
                    <a:pt x="0" y="0"/>
                  </a:cubicBezTo>
                  <a:cubicBezTo>
                    <a:pt x="1" y="1"/>
                    <a:pt x="1" y="2"/>
                    <a:pt x="2" y="2"/>
                  </a:cubicBezTo>
                  <a:cubicBezTo>
                    <a:pt x="2" y="2"/>
                    <a:pt x="2" y="2"/>
                    <a:pt x="2"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4" name="Freeform 401"/>
            <p:cNvSpPr>
              <a:spLocks/>
            </p:cNvSpPr>
            <p:nvPr/>
          </p:nvSpPr>
          <p:spPr bwMode="auto">
            <a:xfrm>
              <a:off x="8158163" y="-1327151"/>
              <a:ext cx="4763" cy="7938"/>
            </a:xfrm>
            <a:custGeom>
              <a:avLst/>
              <a:gdLst>
                <a:gd name="T0" fmla="*/ 0 w 1"/>
                <a:gd name="T1" fmla="*/ 2 h 2"/>
                <a:gd name="T2" fmla="*/ 0 w 1"/>
                <a:gd name="T3" fmla="*/ 1 h 2"/>
                <a:gd name="T4" fmla="*/ 1 w 1"/>
                <a:gd name="T5" fmla="*/ 0 h 2"/>
                <a:gd name="T6" fmla="*/ 1 w 1"/>
                <a:gd name="T7" fmla="*/ 2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0" y="2"/>
                    <a:pt x="0" y="1"/>
                    <a:pt x="0" y="1"/>
                  </a:cubicBezTo>
                  <a:cubicBezTo>
                    <a:pt x="0" y="0"/>
                    <a:pt x="0" y="0"/>
                    <a:pt x="1" y="0"/>
                  </a:cubicBezTo>
                  <a:cubicBezTo>
                    <a:pt x="1" y="1"/>
                    <a:pt x="1" y="2"/>
                    <a:pt x="1" y="2"/>
                  </a:cubicBezTo>
                  <a:cubicBezTo>
                    <a:pt x="0" y="2"/>
                    <a:pt x="0" y="2"/>
                    <a:pt x="0"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354" name="文本框 353"/>
          <p:cNvSpPr txBox="1"/>
          <p:nvPr/>
        </p:nvSpPr>
        <p:spPr>
          <a:xfrm>
            <a:off x="4462999" y="2022639"/>
            <a:ext cx="4990469" cy="923330"/>
          </a:xfrm>
          <a:prstGeom prst="rect">
            <a:avLst/>
          </a:prstGeom>
          <a:noFill/>
        </p:spPr>
        <p:txBody>
          <a:bodyPr wrap="none" rtlCol="0">
            <a:spAutoFit/>
          </a:bodyPr>
          <a:lstStyle/>
          <a:p>
            <a:r>
              <a:rPr lang="zh-CN" altLang="en-US" sz="54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万圣节</a:t>
            </a:r>
            <a:r>
              <a:rPr lang="en-US" altLang="zh-CN" sz="54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5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模版</a:t>
            </a:r>
          </a:p>
        </p:txBody>
      </p:sp>
      <p:cxnSp>
        <p:nvCxnSpPr>
          <p:cNvPr id="356" name="直接连接符 355"/>
          <p:cNvCxnSpPr>
            <a:cxnSpLocks/>
          </p:cNvCxnSpPr>
          <p:nvPr/>
        </p:nvCxnSpPr>
        <p:spPr>
          <a:xfrm>
            <a:off x="4914240" y="3191460"/>
            <a:ext cx="3946424"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196" name="文本框 195">
            <a:extLst>
              <a:ext uri="{FF2B5EF4-FFF2-40B4-BE49-F238E27FC236}">
                <a16:creationId xmlns="" xmlns:a16="http://schemas.microsoft.com/office/drawing/2014/main" id="{F8BA1CB4-55A4-4A4E-B599-39567E73A42F}"/>
              </a:ext>
            </a:extLst>
          </p:cNvPr>
          <p:cNvSpPr txBox="1"/>
          <p:nvPr/>
        </p:nvSpPr>
        <p:spPr>
          <a:xfrm>
            <a:off x="5763765" y="927935"/>
            <a:ext cx="2345514" cy="1107996"/>
          </a:xfrm>
          <a:prstGeom prst="rect">
            <a:avLst/>
          </a:prstGeom>
          <a:noFill/>
        </p:spPr>
        <p:txBody>
          <a:bodyPr wrap="none" rtlCol="0">
            <a:spAutoFit/>
          </a:bodyPr>
          <a:lstStyle/>
          <a:p>
            <a:r>
              <a:rPr lang="en-US" altLang="zh-CN" sz="66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201X</a:t>
            </a:r>
            <a:endPar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98" name="文本框 197">
            <a:extLst>
              <a:ext uri="{FF2B5EF4-FFF2-40B4-BE49-F238E27FC236}">
                <a16:creationId xmlns="" xmlns:a16="http://schemas.microsoft.com/office/drawing/2014/main" id="{D8A2B7AB-0C45-4662-8C7F-6067BD13DFB4}"/>
              </a:ext>
            </a:extLst>
          </p:cNvPr>
          <p:cNvSpPr txBox="1"/>
          <p:nvPr/>
        </p:nvSpPr>
        <p:spPr>
          <a:xfrm>
            <a:off x="4913760" y="3413557"/>
            <a:ext cx="3626121"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搞怪万圣节</a:t>
            </a:r>
            <a:r>
              <a:rPr lang="en-US" altLang="zh-CN" sz="1600" b="1" dirty="0" smtClean="0">
                <a:solidFill>
                  <a:schemeClr val="bg1"/>
                </a:solidFill>
                <a:latin typeface="微软雅黑" panose="020B0503020204020204" pitchFamily="34" charset="-122"/>
                <a:ea typeface="微软雅黑" panose="020B0503020204020204" pitchFamily="34" charset="-122"/>
              </a:rPr>
              <a:t>PowerPoint</a:t>
            </a:r>
            <a:r>
              <a:rPr lang="zh-CN" altLang="en-US" sz="1600" b="1" dirty="0" smtClean="0">
                <a:solidFill>
                  <a:schemeClr val="bg1"/>
                </a:solidFill>
                <a:latin typeface="微软雅黑" panose="020B0503020204020204" pitchFamily="34" charset="-122"/>
                <a:ea typeface="微软雅黑" panose="020B0503020204020204" pitchFamily="34" charset="-122"/>
              </a:rPr>
              <a:t>模板免费下载</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42557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354"/>
                                        </p:tgtEl>
                                        <p:attrNameLst>
                                          <p:attrName>style.visibility</p:attrName>
                                        </p:attrNameLst>
                                      </p:cBhvr>
                                      <p:to>
                                        <p:strVal val="visible"/>
                                      </p:to>
                                    </p:set>
                                    <p:animEffect transition="in" filter="fade">
                                      <p:cBhvr>
                                        <p:cTn id="7" dur="500"/>
                                        <p:tgtEl>
                                          <p:spTgt spid="354"/>
                                        </p:tgtEl>
                                      </p:cBhvr>
                                    </p:animEffect>
                                  </p:childTnLst>
                                </p:cTn>
                              </p:par>
                              <p:par>
                                <p:cTn id="8" presetID="16" presetClass="entr" presetSubtype="37" fill="hold" nodeType="withEffect">
                                  <p:stCondLst>
                                    <p:cond delay="1500"/>
                                  </p:stCondLst>
                                  <p:childTnLst>
                                    <p:set>
                                      <p:cBhvr>
                                        <p:cTn id="9" dur="1" fill="hold">
                                          <p:stCondLst>
                                            <p:cond delay="0"/>
                                          </p:stCondLst>
                                        </p:cTn>
                                        <p:tgtEl>
                                          <p:spTgt spid="356"/>
                                        </p:tgtEl>
                                        <p:attrNameLst>
                                          <p:attrName>style.visibility</p:attrName>
                                        </p:attrNameLst>
                                      </p:cBhvr>
                                      <p:to>
                                        <p:strVal val="visible"/>
                                      </p:to>
                                    </p:set>
                                    <p:animEffect transition="in" filter="barn(outVertical)">
                                      <p:cBhvr>
                                        <p:cTn id="10" dur="500"/>
                                        <p:tgtEl>
                                          <p:spTgt spid="356"/>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96"/>
                                        </p:tgtEl>
                                        <p:attrNameLst>
                                          <p:attrName>style.visibility</p:attrName>
                                        </p:attrNameLst>
                                      </p:cBhvr>
                                      <p:to>
                                        <p:strVal val="visible"/>
                                      </p:to>
                                    </p:set>
                                    <p:animEffect transition="in" filter="fade">
                                      <p:cBhvr>
                                        <p:cTn id="13" dur="500"/>
                                        <p:tgtEl>
                                          <p:spTgt spid="196"/>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198"/>
                                        </p:tgtEl>
                                        <p:attrNameLst>
                                          <p:attrName>style.visibility</p:attrName>
                                        </p:attrNameLst>
                                      </p:cBhvr>
                                      <p:to>
                                        <p:strVal val="visible"/>
                                      </p:to>
                                    </p:set>
                                    <p:animEffect transition="in" filter="fade">
                                      <p:cBhvr>
                                        <p:cTn id="16" dur="500"/>
                                        <p:tgtEl>
                                          <p:spTgt spid="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 grpId="0"/>
      <p:bldP spid="196" grpId="0"/>
      <p:bldP spid="19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3" name="组合 4"/>
          <p:cNvGrpSpPr/>
          <p:nvPr/>
        </p:nvGrpSpPr>
        <p:grpSpPr>
          <a:xfrm>
            <a:off x="1218224" y="2129081"/>
            <a:ext cx="2620963" cy="2127250"/>
            <a:chOff x="0" y="0"/>
            <a:chExt cx="2621872" cy="2126858"/>
          </a:xfrm>
        </p:grpSpPr>
        <p:grpSp>
          <p:nvGrpSpPr>
            <p:cNvPr id="10260" name="组合 12"/>
            <p:cNvGrpSpPr/>
            <p:nvPr/>
          </p:nvGrpSpPr>
          <p:grpSpPr>
            <a:xfrm>
              <a:off x="0" y="23640"/>
              <a:ext cx="2621872" cy="2103218"/>
              <a:chOff x="0" y="0"/>
              <a:chExt cx="3082364" cy="2472616"/>
            </a:xfrm>
          </p:grpSpPr>
          <p:sp>
            <p:nvSpPr>
              <p:cNvPr id="10262" name="任意多边形 13"/>
              <p:cNvSpPr/>
              <p:nvPr/>
            </p:nvSpPr>
            <p:spPr>
              <a:xfrm rot="9000000">
                <a:off x="144219" y="0"/>
                <a:ext cx="2793926" cy="2472616"/>
              </a:xfrm>
              <a:custGeom>
                <a:avLst/>
                <a:gdLst>
                  <a:gd name="txL" fmla="*/ 0 w 3761891"/>
                  <a:gd name="txT" fmla="*/ 0 h 3329262"/>
                  <a:gd name="txR" fmla="*/ 3761891 w 3761891"/>
                  <a:gd name="txB" fmla="*/ 3329262 h 3329262"/>
                </a:gdLst>
                <a:ahLst/>
                <a:cxnLst>
                  <a:cxn ang="0">
                    <a:pos x="21529" y="1150815"/>
                  </a:cxn>
                  <a:cxn ang="0">
                    <a:pos x="636546" y="85574"/>
                  </a:cxn>
                  <a:cxn ang="0">
                    <a:pos x="678691" y="37794"/>
                  </a:cxn>
                  <a:cxn ang="0">
                    <a:pos x="689983" y="32283"/>
                  </a:cxn>
                  <a:cxn ang="0">
                    <a:pos x="708163" y="19364"/>
                  </a:cxn>
                  <a:cxn ang="0">
                    <a:pos x="784638" y="0"/>
                  </a:cxn>
                  <a:cxn ang="0">
                    <a:pos x="2014673" y="0"/>
                  </a:cxn>
                  <a:cxn ang="0">
                    <a:pos x="2077123" y="12608"/>
                  </a:cxn>
                  <a:cxn ang="0">
                    <a:pos x="2095421" y="24945"/>
                  </a:cxn>
                  <a:cxn ang="0">
                    <a:pos x="2115244" y="34618"/>
                  </a:cxn>
                  <a:cxn ang="0">
                    <a:pos x="2157388" y="82398"/>
                  </a:cxn>
                  <a:cxn ang="0">
                    <a:pos x="2772405" y="1147639"/>
                  </a:cxn>
                  <a:cxn ang="0">
                    <a:pos x="2793527" y="1239024"/>
                  </a:cxn>
                  <a:cxn ang="0">
                    <a:pos x="2791958" y="1248379"/>
                  </a:cxn>
                  <a:cxn ang="0">
                    <a:pos x="2792649" y="1258289"/>
                  </a:cxn>
                  <a:cxn ang="0">
                    <a:pos x="2772343" y="1318676"/>
                  </a:cxn>
                  <a:cxn ang="0">
                    <a:pos x="2157325" y="2383917"/>
                  </a:cxn>
                  <a:cxn ang="0">
                    <a:pos x="2115181" y="2431697"/>
                  </a:cxn>
                  <a:cxn ang="0">
                    <a:pos x="2111110" y="2433683"/>
                  </a:cxn>
                  <a:cxn ang="0">
                    <a:pos x="2097132" y="2445215"/>
                  </a:cxn>
                  <a:cxn ang="0">
                    <a:pos x="2007429" y="2472616"/>
                  </a:cxn>
                  <a:cxn ang="0">
                    <a:pos x="777395" y="2472616"/>
                  </a:cxn>
                  <a:cxn ang="0">
                    <a:pos x="663947" y="2425624"/>
                  </a:cxn>
                  <a:cxn ang="0">
                    <a:pos x="656205" y="2414142"/>
                  </a:cxn>
                  <a:cxn ang="0">
                    <a:pos x="655475" y="2413466"/>
                  </a:cxn>
                  <a:cxn ang="0">
                    <a:pos x="636485" y="2387094"/>
                  </a:cxn>
                  <a:cxn ang="0">
                    <a:pos x="21468" y="1321852"/>
                  </a:cxn>
                  <a:cxn ang="0">
                    <a:pos x="0" y="1245941"/>
                  </a:cxn>
                  <a:cxn ang="0">
                    <a:pos x="2098" y="1223744"/>
                  </a:cxn>
                  <a:cxn ang="0">
                    <a:pos x="1223" y="1211203"/>
                  </a:cxn>
                  <a:cxn ang="0">
                    <a:pos x="21529" y="1150815"/>
                  </a:cxn>
                </a:cxnLst>
                <a:rect l="txL" t="txT" r="txR" b="tx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rgbClr val="FF8800"/>
              </a:solidFill>
              <a:ln w="12700">
                <a:noFill/>
              </a:ln>
            </p:spPr>
            <p:txBody>
              <a:bodyPr/>
              <a:lstStyle/>
              <a:p>
                <a:endParaRPr lang="zh-CN" altLang="en-US"/>
              </a:p>
            </p:txBody>
          </p:sp>
          <p:sp>
            <p:nvSpPr>
              <p:cNvPr id="10263" name="文本框 14"/>
              <p:cNvSpPr/>
              <p:nvPr/>
            </p:nvSpPr>
            <p:spPr>
              <a:xfrm>
                <a:off x="0" y="1071123"/>
                <a:ext cx="3082364" cy="470296"/>
              </a:xfrm>
              <a:prstGeom prst="rect">
                <a:avLst/>
              </a:prstGeom>
              <a:noFill/>
              <a:ln w="9525">
                <a:noFill/>
              </a:ln>
            </p:spPr>
            <p:txBody>
              <a:bodyPr>
                <a:spAutoFit/>
              </a:bodyPr>
              <a:lstStyle/>
              <a:p>
                <a:pPr lvl="0" algn="ctr"/>
                <a:r>
                  <a:rPr lang="zh-CN" altLang="en-US" sz="2000" b="1" dirty="0">
                    <a:solidFill>
                      <a:schemeClr val="bg1"/>
                    </a:solidFill>
                    <a:latin typeface="微软雅黑" panose="020B0503020204020204" pitchFamily="34" charset="-122"/>
                    <a:ea typeface="微软雅黑" panose="020B0503020204020204" pitchFamily="34" charset="-122"/>
                  </a:rPr>
                  <a:t>点击此处添加标题</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grpSp>
        <p:sp>
          <p:nvSpPr>
            <p:cNvPr id="10261" name="椭圆 20"/>
            <p:cNvSpPr/>
            <p:nvPr/>
          </p:nvSpPr>
          <p:spPr>
            <a:xfrm>
              <a:off x="562572" y="0"/>
              <a:ext cx="360000" cy="359999"/>
            </a:xfrm>
            <a:prstGeom prst="ellipse">
              <a:avLst/>
            </a:prstGeom>
            <a:solidFill>
              <a:schemeClr val="bg1"/>
            </a:solidFill>
            <a:ln w="28575" cap="flat" cmpd="sng">
              <a:solidFill>
                <a:srgbClr val="FB6C1F"/>
              </a:solidFill>
              <a:prstDash val="solid"/>
              <a:bevel/>
              <a:headEnd type="none" w="med" len="med"/>
              <a:tailEnd type="none" w="med" len="med"/>
            </a:ln>
          </p:spPr>
          <p:txBody>
            <a:bodyPr anchor="ctr"/>
            <a:lstStyle/>
            <a:p>
              <a:pPr lvl="0" algn="ctr" eaLnBrk="1" hangingPunct="1"/>
              <a:r>
                <a:rPr lang="en-US" altLang="zh-CN" b="1" dirty="0">
                  <a:solidFill>
                    <a:srgbClr val="FB6C1F"/>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b="1" dirty="0">
                <a:solidFill>
                  <a:srgbClr val="FB6C1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0" name="组合 4"/>
          <p:cNvGrpSpPr/>
          <p:nvPr/>
        </p:nvGrpSpPr>
        <p:grpSpPr>
          <a:xfrm>
            <a:off x="4875766" y="2129081"/>
            <a:ext cx="2620963" cy="2127249"/>
            <a:chOff x="0" y="0"/>
            <a:chExt cx="2621872" cy="2126857"/>
          </a:xfrm>
        </p:grpSpPr>
        <p:grpSp>
          <p:nvGrpSpPr>
            <p:cNvPr id="32" name="组合 12"/>
            <p:cNvGrpSpPr/>
            <p:nvPr/>
          </p:nvGrpSpPr>
          <p:grpSpPr>
            <a:xfrm>
              <a:off x="0" y="23639"/>
              <a:ext cx="2621872" cy="2103218"/>
              <a:chOff x="0" y="-1"/>
              <a:chExt cx="3082364" cy="2472616"/>
            </a:xfrm>
          </p:grpSpPr>
          <p:sp>
            <p:nvSpPr>
              <p:cNvPr id="34" name="任意多边形 13"/>
              <p:cNvSpPr/>
              <p:nvPr/>
            </p:nvSpPr>
            <p:spPr>
              <a:xfrm rot="9000000">
                <a:off x="144219" y="-1"/>
                <a:ext cx="2793925" cy="2472616"/>
              </a:xfrm>
              <a:custGeom>
                <a:avLst/>
                <a:gdLst>
                  <a:gd name="txL" fmla="*/ 0 w 3761891"/>
                  <a:gd name="txT" fmla="*/ 0 h 3329262"/>
                  <a:gd name="txR" fmla="*/ 3761891 w 3761891"/>
                  <a:gd name="txB" fmla="*/ 3329262 h 3329262"/>
                </a:gdLst>
                <a:ahLst/>
                <a:cxnLst>
                  <a:cxn ang="0">
                    <a:pos x="21529" y="1150815"/>
                  </a:cxn>
                  <a:cxn ang="0">
                    <a:pos x="636546" y="85574"/>
                  </a:cxn>
                  <a:cxn ang="0">
                    <a:pos x="678691" y="37794"/>
                  </a:cxn>
                  <a:cxn ang="0">
                    <a:pos x="689983" y="32283"/>
                  </a:cxn>
                  <a:cxn ang="0">
                    <a:pos x="708163" y="19364"/>
                  </a:cxn>
                  <a:cxn ang="0">
                    <a:pos x="784638" y="0"/>
                  </a:cxn>
                  <a:cxn ang="0">
                    <a:pos x="2014673" y="0"/>
                  </a:cxn>
                  <a:cxn ang="0">
                    <a:pos x="2077123" y="12608"/>
                  </a:cxn>
                  <a:cxn ang="0">
                    <a:pos x="2095421" y="24945"/>
                  </a:cxn>
                  <a:cxn ang="0">
                    <a:pos x="2115244" y="34618"/>
                  </a:cxn>
                  <a:cxn ang="0">
                    <a:pos x="2157388" y="82398"/>
                  </a:cxn>
                  <a:cxn ang="0">
                    <a:pos x="2772405" y="1147639"/>
                  </a:cxn>
                  <a:cxn ang="0">
                    <a:pos x="2793527" y="1239024"/>
                  </a:cxn>
                  <a:cxn ang="0">
                    <a:pos x="2791958" y="1248379"/>
                  </a:cxn>
                  <a:cxn ang="0">
                    <a:pos x="2792649" y="1258289"/>
                  </a:cxn>
                  <a:cxn ang="0">
                    <a:pos x="2772343" y="1318676"/>
                  </a:cxn>
                  <a:cxn ang="0">
                    <a:pos x="2157325" y="2383917"/>
                  </a:cxn>
                  <a:cxn ang="0">
                    <a:pos x="2115181" y="2431697"/>
                  </a:cxn>
                  <a:cxn ang="0">
                    <a:pos x="2111110" y="2433683"/>
                  </a:cxn>
                  <a:cxn ang="0">
                    <a:pos x="2097132" y="2445215"/>
                  </a:cxn>
                  <a:cxn ang="0">
                    <a:pos x="2007429" y="2472616"/>
                  </a:cxn>
                  <a:cxn ang="0">
                    <a:pos x="777395" y="2472616"/>
                  </a:cxn>
                  <a:cxn ang="0">
                    <a:pos x="663947" y="2425624"/>
                  </a:cxn>
                  <a:cxn ang="0">
                    <a:pos x="656205" y="2414142"/>
                  </a:cxn>
                  <a:cxn ang="0">
                    <a:pos x="655475" y="2413466"/>
                  </a:cxn>
                  <a:cxn ang="0">
                    <a:pos x="636485" y="2387094"/>
                  </a:cxn>
                  <a:cxn ang="0">
                    <a:pos x="21468" y="1321852"/>
                  </a:cxn>
                  <a:cxn ang="0">
                    <a:pos x="0" y="1245941"/>
                  </a:cxn>
                  <a:cxn ang="0">
                    <a:pos x="2098" y="1223744"/>
                  </a:cxn>
                  <a:cxn ang="0">
                    <a:pos x="1223" y="1211203"/>
                  </a:cxn>
                  <a:cxn ang="0">
                    <a:pos x="21529" y="1150815"/>
                  </a:cxn>
                </a:cxnLst>
                <a:rect l="txL" t="txT" r="txR" b="tx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rgbClr val="FF8800"/>
              </a:solidFill>
              <a:ln w="12700">
                <a:noFill/>
              </a:ln>
            </p:spPr>
            <p:txBody>
              <a:bodyPr/>
              <a:lstStyle/>
              <a:p>
                <a:endParaRPr lang="zh-CN" altLang="en-US"/>
              </a:p>
            </p:txBody>
          </p:sp>
          <p:sp>
            <p:nvSpPr>
              <p:cNvPr id="35" name="文本框 14"/>
              <p:cNvSpPr/>
              <p:nvPr/>
            </p:nvSpPr>
            <p:spPr>
              <a:xfrm>
                <a:off x="0" y="1050453"/>
                <a:ext cx="3082364" cy="470296"/>
              </a:xfrm>
              <a:prstGeom prst="rect">
                <a:avLst/>
              </a:prstGeom>
              <a:noFill/>
              <a:ln w="9525">
                <a:noFill/>
              </a:ln>
            </p:spPr>
            <p:txBody>
              <a:bodyPr>
                <a:spAutoFit/>
              </a:bodyPr>
              <a:lstStyle/>
              <a:p>
                <a:pPr lvl="0" algn="ctr"/>
                <a:r>
                  <a:rPr lang="zh-CN" altLang="en-US" sz="2000" b="1" dirty="0">
                    <a:solidFill>
                      <a:schemeClr val="bg1"/>
                    </a:solidFill>
                    <a:latin typeface="微软雅黑" panose="020B0503020204020204" pitchFamily="34" charset="-122"/>
                    <a:ea typeface="微软雅黑" panose="020B0503020204020204" pitchFamily="34" charset="-122"/>
                  </a:rPr>
                  <a:t>点击此处添加标题</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grpSp>
        <p:sp>
          <p:nvSpPr>
            <p:cNvPr id="33" name="椭圆 20"/>
            <p:cNvSpPr/>
            <p:nvPr/>
          </p:nvSpPr>
          <p:spPr>
            <a:xfrm>
              <a:off x="562572" y="0"/>
              <a:ext cx="360000" cy="359999"/>
            </a:xfrm>
            <a:prstGeom prst="ellipse">
              <a:avLst/>
            </a:prstGeom>
            <a:solidFill>
              <a:schemeClr val="bg1"/>
            </a:solidFill>
            <a:ln w="28575" cap="flat" cmpd="sng">
              <a:solidFill>
                <a:srgbClr val="FB6C1F"/>
              </a:solidFill>
              <a:prstDash val="solid"/>
              <a:bevel/>
              <a:headEnd type="none" w="med" len="med"/>
              <a:tailEnd type="none" w="med" len="med"/>
            </a:ln>
          </p:spPr>
          <p:txBody>
            <a:bodyPr anchor="ctr"/>
            <a:lstStyle/>
            <a:p>
              <a:pPr lvl="0" algn="ctr" eaLnBrk="1" hangingPunct="1"/>
              <a:r>
                <a:rPr lang="en-US" altLang="zh-CN" b="1" dirty="0">
                  <a:solidFill>
                    <a:srgbClr val="FB6C1F"/>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b="1" dirty="0">
                <a:solidFill>
                  <a:srgbClr val="FB6C1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7" name="组合 4"/>
          <p:cNvGrpSpPr/>
          <p:nvPr/>
        </p:nvGrpSpPr>
        <p:grpSpPr>
          <a:xfrm>
            <a:off x="8726738" y="2129081"/>
            <a:ext cx="2620963" cy="2127250"/>
            <a:chOff x="0" y="0"/>
            <a:chExt cx="2621872" cy="2126858"/>
          </a:xfrm>
        </p:grpSpPr>
        <p:grpSp>
          <p:nvGrpSpPr>
            <p:cNvPr id="39" name="组合 12"/>
            <p:cNvGrpSpPr/>
            <p:nvPr/>
          </p:nvGrpSpPr>
          <p:grpSpPr>
            <a:xfrm>
              <a:off x="0" y="23640"/>
              <a:ext cx="2621872" cy="2103218"/>
              <a:chOff x="0" y="0"/>
              <a:chExt cx="3082364" cy="2472616"/>
            </a:xfrm>
          </p:grpSpPr>
          <p:sp>
            <p:nvSpPr>
              <p:cNvPr id="41" name="任意多边形 13"/>
              <p:cNvSpPr/>
              <p:nvPr/>
            </p:nvSpPr>
            <p:spPr>
              <a:xfrm rot="9000000">
                <a:off x="144219" y="0"/>
                <a:ext cx="2793926" cy="2472616"/>
              </a:xfrm>
              <a:custGeom>
                <a:avLst/>
                <a:gdLst>
                  <a:gd name="txL" fmla="*/ 0 w 3761891"/>
                  <a:gd name="txT" fmla="*/ 0 h 3329262"/>
                  <a:gd name="txR" fmla="*/ 3761891 w 3761891"/>
                  <a:gd name="txB" fmla="*/ 3329262 h 3329262"/>
                </a:gdLst>
                <a:ahLst/>
                <a:cxnLst>
                  <a:cxn ang="0">
                    <a:pos x="21529" y="1150815"/>
                  </a:cxn>
                  <a:cxn ang="0">
                    <a:pos x="636546" y="85574"/>
                  </a:cxn>
                  <a:cxn ang="0">
                    <a:pos x="678691" y="37794"/>
                  </a:cxn>
                  <a:cxn ang="0">
                    <a:pos x="689983" y="32283"/>
                  </a:cxn>
                  <a:cxn ang="0">
                    <a:pos x="708163" y="19364"/>
                  </a:cxn>
                  <a:cxn ang="0">
                    <a:pos x="784638" y="0"/>
                  </a:cxn>
                  <a:cxn ang="0">
                    <a:pos x="2014673" y="0"/>
                  </a:cxn>
                  <a:cxn ang="0">
                    <a:pos x="2077123" y="12608"/>
                  </a:cxn>
                  <a:cxn ang="0">
                    <a:pos x="2095421" y="24945"/>
                  </a:cxn>
                  <a:cxn ang="0">
                    <a:pos x="2115244" y="34618"/>
                  </a:cxn>
                  <a:cxn ang="0">
                    <a:pos x="2157388" y="82398"/>
                  </a:cxn>
                  <a:cxn ang="0">
                    <a:pos x="2772405" y="1147639"/>
                  </a:cxn>
                  <a:cxn ang="0">
                    <a:pos x="2793527" y="1239024"/>
                  </a:cxn>
                  <a:cxn ang="0">
                    <a:pos x="2791958" y="1248379"/>
                  </a:cxn>
                  <a:cxn ang="0">
                    <a:pos x="2792649" y="1258289"/>
                  </a:cxn>
                  <a:cxn ang="0">
                    <a:pos x="2772343" y="1318676"/>
                  </a:cxn>
                  <a:cxn ang="0">
                    <a:pos x="2157325" y="2383917"/>
                  </a:cxn>
                  <a:cxn ang="0">
                    <a:pos x="2115181" y="2431697"/>
                  </a:cxn>
                  <a:cxn ang="0">
                    <a:pos x="2111110" y="2433683"/>
                  </a:cxn>
                  <a:cxn ang="0">
                    <a:pos x="2097132" y="2445215"/>
                  </a:cxn>
                  <a:cxn ang="0">
                    <a:pos x="2007429" y="2472616"/>
                  </a:cxn>
                  <a:cxn ang="0">
                    <a:pos x="777395" y="2472616"/>
                  </a:cxn>
                  <a:cxn ang="0">
                    <a:pos x="663947" y="2425624"/>
                  </a:cxn>
                  <a:cxn ang="0">
                    <a:pos x="656205" y="2414142"/>
                  </a:cxn>
                  <a:cxn ang="0">
                    <a:pos x="655475" y="2413466"/>
                  </a:cxn>
                  <a:cxn ang="0">
                    <a:pos x="636485" y="2387094"/>
                  </a:cxn>
                  <a:cxn ang="0">
                    <a:pos x="21468" y="1321852"/>
                  </a:cxn>
                  <a:cxn ang="0">
                    <a:pos x="0" y="1245941"/>
                  </a:cxn>
                  <a:cxn ang="0">
                    <a:pos x="2098" y="1223744"/>
                  </a:cxn>
                  <a:cxn ang="0">
                    <a:pos x="1223" y="1211203"/>
                  </a:cxn>
                  <a:cxn ang="0">
                    <a:pos x="21529" y="1150815"/>
                  </a:cxn>
                </a:cxnLst>
                <a:rect l="txL" t="txT" r="txR" b="tx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rgbClr val="FF8800"/>
              </a:solidFill>
              <a:ln w="12700">
                <a:noFill/>
              </a:ln>
            </p:spPr>
            <p:txBody>
              <a:bodyPr/>
              <a:lstStyle/>
              <a:p>
                <a:endParaRPr lang="zh-CN" altLang="en-US"/>
              </a:p>
            </p:txBody>
          </p:sp>
          <p:sp>
            <p:nvSpPr>
              <p:cNvPr id="42" name="文本框 14"/>
              <p:cNvSpPr/>
              <p:nvPr/>
            </p:nvSpPr>
            <p:spPr>
              <a:xfrm>
                <a:off x="0" y="988446"/>
                <a:ext cx="3082364" cy="470296"/>
              </a:xfrm>
              <a:prstGeom prst="rect">
                <a:avLst/>
              </a:prstGeom>
              <a:noFill/>
              <a:ln w="9525">
                <a:noFill/>
              </a:ln>
            </p:spPr>
            <p:txBody>
              <a:bodyPr>
                <a:spAutoFit/>
              </a:bodyPr>
              <a:lstStyle/>
              <a:p>
                <a:pPr lvl="0" algn="ctr"/>
                <a:r>
                  <a:rPr lang="zh-CN" altLang="en-US" sz="2000" b="1" dirty="0">
                    <a:solidFill>
                      <a:schemeClr val="bg1"/>
                    </a:solidFill>
                    <a:latin typeface="微软雅黑" panose="020B0503020204020204" pitchFamily="34" charset="-122"/>
                    <a:ea typeface="微软雅黑" panose="020B0503020204020204" pitchFamily="34" charset="-122"/>
                  </a:rPr>
                  <a:t>点击此处添加标题</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grpSp>
        <p:sp>
          <p:nvSpPr>
            <p:cNvPr id="40" name="椭圆 20"/>
            <p:cNvSpPr/>
            <p:nvPr/>
          </p:nvSpPr>
          <p:spPr>
            <a:xfrm>
              <a:off x="562572" y="0"/>
              <a:ext cx="360000" cy="359999"/>
            </a:xfrm>
            <a:prstGeom prst="ellipse">
              <a:avLst/>
            </a:prstGeom>
            <a:solidFill>
              <a:schemeClr val="bg1"/>
            </a:solidFill>
            <a:ln w="28575" cap="flat" cmpd="sng">
              <a:solidFill>
                <a:srgbClr val="FB6C1F"/>
              </a:solidFill>
              <a:prstDash val="solid"/>
              <a:bevel/>
              <a:headEnd type="none" w="med" len="med"/>
              <a:tailEnd type="none" w="med" len="med"/>
            </a:ln>
          </p:spPr>
          <p:txBody>
            <a:bodyPr anchor="ctr"/>
            <a:lstStyle/>
            <a:p>
              <a:pPr lvl="0" algn="ctr" eaLnBrk="1" hangingPunct="1"/>
              <a:r>
                <a:rPr lang="en-US" altLang="zh-CN" b="1" dirty="0">
                  <a:solidFill>
                    <a:srgbClr val="FB6C1F"/>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b="1" dirty="0">
                <a:solidFill>
                  <a:srgbClr val="FB6C1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5" name="组合 74">
            <a:extLst>
              <a:ext uri="{FF2B5EF4-FFF2-40B4-BE49-F238E27FC236}">
                <a16:creationId xmlns="" xmlns:a16="http://schemas.microsoft.com/office/drawing/2014/main" id="{3FE38B4B-CC81-4A61-9902-3D490245E895}"/>
              </a:ext>
            </a:extLst>
          </p:cNvPr>
          <p:cNvGrpSpPr/>
          <p:nvPr/>
        </p:nvGrpSpPr>
        <p:grpSpPr>
          <a:xfrm>
            <a:off x="319767" y="0"/>
            <a:ext cx="3316556" cy="951169"/>
            <a:chOff x="586467" y="272680"/>
            <a:chExt cx="3316556" cy="951169"/>
          </a:xfrm>
        </p:grpSpPr>
        <p:pic>
          <p:nvPicPr>
            <p:cNvPr id="76" name="图片 75">
              <a:extLst>
                <a:ext uri="{FF2B5EF4-FFF2-40B4-BE49-F238E27FC236}">
                  <a16:creationId xmlns="" xmlns:a16="http://schemas.microsoft.com/office/drawing/2014/main" id="{0DD35D80-5E86-4EED-8F52-BC61908711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77" name="文本框 76">
              <a:extLst>
                <a:ext uri="{FF2B5EF4-FFF2-40B4-BE49-F238E27FC236}">
                  <a16:creationId xmlns="" xmlns:a16="http://schemas.microsoft.com/office/drawing/2014/main" id="{9980B0DC-AC11-488E-BE3A-C29DF7416C4A}"/>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活动受众分析</a:t>
              </a:r>
            </a:p>
          </p:txBody>
        </p:sp>
      </p:grpSp>
      <p:grpSp>
        <p:nvGrpSpPr>
          <p:cNvPr id="78" name="组合 77">
            <a:extLst>
              <a:ext uri="{FF2B5EF4-FFF2-40B4-BE49-F238E27FC236}">
                <a16:creationId xmlns="" xmlns:a16="http://schemas.microsoft.com/office/drawing/2014/main" id="{989CEE0E-71EE-4907-ABD0-6DE02BD7FE92}"/>
              </a:ext>
            </a:extLst>
          </p:cNvPr>
          <p:cNvGrpSpPr/>
          <p:nvPr/>
        </p:nvGrpSpPr>
        <p:grpSpPr>
          <a:xfrm>
            <a:off x="1603075" y="4921652"/>
            <a:ext cx="2115035" cy="1154619"/>
            <a:chOff x="1478171" y="2225265"/>
            <a:chExt cx="2115035" cy="1154619"/>
          </a:xfrm>
        </p:grpSpPr>
        <p:sp>
          <p:nvSpPr>
            <p:cNvPr id="79" name="TextBox 21">
              <a:extLst>
                <a:ext uri="{FF2B5EF4-FFF2-40B4-BE49-F238E27FC236}">
                  <a16:creationId xmlns="" xmlns:a16="http://schemas.microsoft.com/office/drawing/2014/main" id="{B4262AAA-B216-4770-B7FF-F6ECE0271FE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80" name="文本框 79">
              <a:extLst>
                <a:ext uri="{FF2B5EF4-FFF2-40B4-BE49-F238E27FC236}">
                  <a16:creationId xmlns="" xmlns:a16="http://schemas.microsoft.com/office/drawing/2014/main" id="{115887AA-20BA-4BCE-9E9C-E675F5FC135F}"/>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参加人群</a:t>
              </a:r>
            </a:p>
          </p:txBody>
        </p:sp>
      </p:grpSp>
      <p:grpSp>
        <p:nvGrpSpPr>
          <p:cNvPr id="81" name="组合 80">
            <a:extLst>
              <a:ext uri="{FF2B5EF4-FFF2-40B4-BE49-F238E27FC236}">
                <a16:creationId xmlns="" xmlns:a16="http://schemas.microsoft.com/office/drawing/2014/main" id="{9495F9BE-A943-4FF4-84D3-544A67EDF5C0}"/>
              </a:ext>
            </a:extLst>
          </p:cNvPr>
          <p:cNvGrpSpPr/>
          <p:nvPr/>
        </p:nvGrpSpPr>
        <p:grpSpPr>
          <a:xfrm>
            <a:off x="5071990" y="4921652"/>
            <a:ext cx="2115035" cy="1154619"/>
            <a:chOff x="1478171" y="2225265"/>
            <a:chExt cx="2115035" cy="1154619"/>
          </a:xfrm>
        </p:grpSpPr>
        <p:sp>
          <p:nvSpPr>
            <p:cNvPr id="82" name="TextBox 21">
              <a:extLst>
                <a:ext uri="{FF2B5EF4-FFF2-40B4-BE49-F238E27FC236}">
                  <a16:creationId xmlns="" xmlns:a16="http://schemas.microsoft.com/office/drawing/2014/main" id="{5AF6317A-CA9F-4CE5-9678-2759E511469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83" name="文本框 82">
              <a:extLst>
                <a:ext uri="{FF2B5EF4-FFF2-40B4-BE49-F238E27FC236}">
                  <a16:creationId xmlns="" xmlns:a16="http://schemas.microsoft.com/office/drawing/2014/main" id="{F077DDF2-32E2-411D-965E-2AE24E2F09C1}"/>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参加人群</a:t>
              </a:r>
            </a:p>
          </p:txBody>
        </p:sp>
      </p:grpSp>
      <p:grpSp>
        <p:nvGrpSpPr>
          <p:cNvPr id="84" name="组合 83">
            <a:extLst>
              <a:ext uri="{FF2B5EF4-FFF2-40B4-BE49-F238E27FC236}">
                <a16:creationId xmlns="" xmlns:a16="http://schemas.microsoft.com/office/drawing/2014/main" id="{2909B2C0-F45A-4309-BBE4-3621C7B457BD}"/>
              </a:ext>
            </a:extLst>
          </p:cNvPr>
          <p:cNvGrpSpPr/>
          <p:nvPr/>
        </p:nvGrpSpPr>
        <p:grpSpPr>
          <a:xfrm>
            <a:off x="8540905" y="4921652"/>
            <a:ext cx="2115035" cy="1154619"/>
            <a:chOff x="1478171" y="2225265"/>
            <a:chExt cx="2115035" cy="1154619"/>
          </a:xfrm>
        </p:grpSpPr>
        <p:sp>
          <p:nvSpPr>
            <p:cNvPr id="85" name="TextBox 21">
              <a:extLst>
                <a:ext uri="{FF2B5EF4-FFF2-40B4-BE49-F238E27FC236}">
                  <a16:creationId xmlns="" xmlns:a16="http://schemas.microsoft.com/office/drawing/2014/main" id="{2585C221-16C1-4157-9E99-C6A0A2A895C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86" name="文本框 85">
              <a:extLst>
                <a:ext uri="{FF2B5EF4-FFF2-40B4-BE49-F238E27FC236}">
                  <a16:creationId xmlns="" xmlns:a16="http://schemas.microsoft.com/office/drawing/2014/main" id="{992F9AC0-CF70-43F3-B5CE-2DFD5ABC74F7}"/>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参加人群</a:t>
              </a:r>
            </a:p>
          </p:txBody>
        </p:sp>
      </p:grpSp>
    </p:spTree>
    <p:extLst>
      <p:ext uri="{BB962C8B-B14F-4D97-AF65-F5344CB8AC3E}">
        <p14:creationId xmlns:p14="http://schemas.microsoft.com/office/powerpoint/2010/main" val="19482829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1000"/>
                                        <p:tgtEl>
                                          <p:spTgt spid="78"/>
                                        </p:tgtEl>
                                      </p:cBhvr>
                                    </p:animEffect>
                                    <p:anim calcmode="lin" valueType="num">
                                      <p:cBhvr>
                                        <p:cTn id="8" dur="1000" fill="hold"/>
                                        <p:tgtEl>
                                          <p:spTgt spid="78"/>
                                        </p:tgtEl>
                                        <p:attrNameLst>
                                          <p:attrName>ppt_x</p:attrName>
                                        </p:attrNameLst>
                                      </p:cBhvr>
                                      <p:tavLst>
                                        <p:tav tm="0">
                                          <p:val>
                                            <p:strVal val="#ppt_x"/>
                                          </p:val>
                                        </p:tav>
                                        <p:tav tm="100000">
                                          <p:val>
                                            <p:strVal val="#ppt_x"/>
                                          </p:val>
                                        </p:tav>
                                      </p:tavLst>
                                    </p:anim>
                                    <p:anim calcmode="lin" valueType="num">
                                      <p:cBhvr>
                                        <p:cTn id="9"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4"/>
                                        </p:tgtEl>
                                        <p:attrNameLst>
                                          <p:attrName>style.visibility</p:attrName>
                                        </p:attrNameLst>
                                      </p:cBhvr>
                                      <p:to>
                                        <p:strVal val="visible"/>
                                      </p:to>
                                    </p:set>
                                    <p:animEffect transition="in" filter="fade">
                                      <p:cBhvr>
                                        <p:cTn id="21" dur="1000"/>
                                        <p:tgtEl>
                                          <p:spTgt spid="84"/>
                                        </p:tgtEl>
                                      </p:cBhvr>
                                    </p:animEffect>
                                    <p:anim calcmode="lin" valueType="num">
                                      <p:cBhvr>
                                        <p:cTn id="22" dur="1000" fill="hold"/>
                                        <p:tgtEl>
                                          <p:spTgt spid="84"/>
                                        </p:tgtEl>
                                        <p:attrNameLst>
                                          <p:attrName>ppt_x</p:attrName>
                                        </p:attrNameLst>
                                      </p:cBhvr>
                                      <p:tavLst>
                                        <p:tav tm="0">
                                          <p:val>
                                            <p:strVal val="#ppt_x"/>
                                          </p:val>
                                        </p:tav>
                                        <p:tav tm="100000">
                                          <p:val>
                                            <p:strVal val="#ppt_x"/>
                                          </p:val>
                                        </p:tav>
                                      </p:tavLst>
                                    </p:anim>
                                    <p:anim calcmode="lin" valueType="num">
                                      <p:cBhvr>
                                        <p:cTn id="23"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31"/>
          <p:cNvGrpSpPr/>
          <p:nvPr/>
        </p:nvGrpSpPr>
        <p:grpSpPr>
          <a:xfrm>
            <a:off x="2425305" y="1899987"/>
            <a:ext cx="1103313" cy="550863"/>
            <a:chOff x="0" y="0"/>
            <a:chExt cx="1103084" cy="551540"/>
          </a:xfrm>
        </p:grpSpPr>
        <p:sp>
          <p:nvSpPr>
            <p:cNvPr id="6" name="直接连接符 25"/>
            <p:cNvSpPr/>
            <p:nvPr/>
          </p:nvSpPr>
          <p:spPr>
            <a:xfrm flipV="1">
              <a:off x="0" y="275770"/>
              <a:ext cx="1045026" cy="21773"/>
            </a:xfrm>
            <a:prstGeom prst="line">
              <a:avLst/>
            </a:prstGeom>
            <a:ln w="12700" cap="flat" cmpd="sng">
              <a:solidFill>
                <a:schemeClr val="tx1"/>
              </a:solidFill>
              <a:prstDash val="sysDot"/>
              <a:bevel/>
              <a:headEnd type="none" w="med" len="med"/>
              <a:tailEnd type="none" w="med" len="med"/>
            </a:ln>
          </p:spPr>
        </p:sp>
        <p:sp>
          <p:nvSpPr>
            <p:cNvPr id="7" name="直接连接符 26"/>
            <p:cNvSpPr/>
            <p:nvPr/>
          </p:nvSpPr>
          <p:spPr>
            <a:xfrm flipH="1">
              <a:off x="1103082" y="0"/>
              <a:ext cx="2" cy="551540"/>
            </a:xfrm>
            <a:prstGeom prst="line">
              <a:avLst/>
            </a:prstGeom>
            <a:ln w="12700" cap="flat" cmpd="sng">
              <a:solidFill>
                <a:schemeClr val="bg1"/>
              </a:solidFill>
              <a:prstDash val="sysDot"/>
              <a:bevel/>
              <a:headEnd type="none" w="med" len="med"/>
              <a:tailEnd type="none" w="med" len="med"/>
            </a:ln>
          </p:spPr>
        </p:sp>
      </p:grpSp>
      <p:sp>
        <p:nvSpPr>
          <p:cNvPr id="8" name="文本框 29"/>
          <p:cNvSpPr/>
          <p:nvPr/>
        </p:nvSpPr>
        <p:spPr>
          <a:xfrm>
            <a:off x="3685723" y="1713754"/>
            <a:ext cx="2336800" cy="923330"/>
          </a:xfrm>
          <a:prstGeom prst="rect">
            <a:avLst/>
          </a:prstGeom>
          <a:noFill/>
          <a:ln w="9525">
            <a:noFill/>
          </a:ln>
        </p:spPr>
        <p:txBody>
          <a:bodyPr>
            <a:spAutoFit/>
          </a:bodyPr>
          <a:lstStyle/>
          <a:p>
            <a:pPr lvl="0" eaLnBrk="1" hangingPunct="1"/>
            <a:r>
              <a:rPr lang="en-US" altLang="zh-CN" sz="5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60%</a:t>
            </a:r>
            <a:endParaRPr lang="zh-CN" altLang="en-US" sz="5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6" name="图片 2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6248" y="1517263"/>
            <a:ext cx="1514267" cy="1514267"/>
          </a:xfrm>
          <a:prstGeom prst="rect">
            <a:avLst/>
          </a:prstGeom>
        </p:spPr>
      </p:pic>
      <p:grpSp>
        <p:nvGrpSpPr>
          <p:cNvPr id="32" name="组合 31"/>
          <p:cNvGrpSpPr/>
          <p:nvPr/>
        </p:nvGrpSpPr>
        <p:grpSpPr>
          <a:xfrm>
            <a:off x="2622216" y="3638182"/>
            <a:ext cx="1427163" cy="550863"/>
            <a:chOff x="-323782" y="0"/>
            <a:chExt cx="1426866" cy="551540"/>
          </a:xfrm>
        </p:grpSpPr>
        <p:sp>
          <p:nvSpPr>
            <p:cNvPr id="38" name="直接连接符 25"/>
            <p:cNvSpPr/>
            <p:nvPr/>
          </p:nvSpPr>
          <p:spPr>
            <a:xfrm flipV="1">
              <a:off x="-323782" y="275771"/>
              <a:ext cx="1045026" cy="21773"/>
            </a:xfrm>
            <a:prstGeom prst="line">
              <a:avLst/>
            </a:prstGeom>
            <a:ln w="12700" cap="flat" cmpd="sng">
              <a:solidFill>
                <a:schemeClr val="tx1"/>
              </a:solidFill>
              <a:prstDash val="sysDot"/>
              <a:bevel/>
              <a:headEnd type="none" w="med" len="med"/>
              <a:tailEnd type="none" w="med" len="med"/>
            </a:ln>
          </p:spPr>
        </p:sp>
        <p:sp>
          <p:nvSpPr>
            <p:cNvPr id="39" name="直接连接符 26"/>
            <p:cNvSpPr/>
            <p:nvPr/>
          </p:nvSpPr>
          <p:spPr>
            <a:xfrm flipH="1">
              <a:off x="1103082" y="0"/>
              <a:ext cx="2" cy="551540"/>
            </a:xfrm>
            <a:prstGeom prst="line">
              <a:avLst/>
            </a:prstGeom>
            <a:ln w="12700" cap="flat" cmpd="sng">
              <a:solidFill>
                <a:schemeClr val="bg1"/>
              </a:solidFill>
              <a:prstDash val="sysDot"/>
              <a:bevel/>
              <a:headEnd type="none" w="med" len="med"/>
              <a:tailEnd type="none" w="med" len="med"/>
            </a:ln>
          </p:spPr>
        </p:sp>
      </p:grpSp>
      <p:sp>
        <p:nvSpPr>
          <p:cNvPr id="33" name="文本框 29"/>
          <p:cNvSpPr/>
          <p:nvPr/>
        </p:nvSpPr>
        <p:spPr>
          <a:xfrm>
            <a:off x="3882634" y="3451949"/>
            <a:ext cx="2336800" cy="923330"/>
          </a:xfrm>
          <a:prstGeom prst="rect">
            <a:avLst/>
          </a:prstGeom>
          <a:noFill/>
          <a:ln w="9525">
            <a:noFill/>
          </a:ln>
        </p:spPr>
        <p:txBody>
          <a:bodyPr>
            <a:spAutoFit/>
          </a:bodyPr>
          <a:lstStyle/>
          <a:p>
            <a:pPr lvl="0" eaLnBrk="1" hangingPunct="1"/>
            <a:r>
              <a:rPr lang="en-US" altLang="zh-CN" sz="5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50%</a:t>
            </a:r>
            <a:endParaRPr lang="zh-CN" altLang="en-US" sz="5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4" name="图片 3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22865" y="3437554"/>
            <a:ext cx="1061414" cy="1061414"/>
          </a:xfrm>
          <a:prstGeom prst="rect">
            <a:avLst/>
          </a:prstGeom>
        </p:spPr>
      </p:pic>
      <p:grpSp>
        <p:nvGrpSpPr>
          <p:cNvPr id="41" name="组合 31"/>
          <p:cNvGrpSpPr/>
          <p:nvPr/>
        </p:nvGrpSpPr>
        <p:grpSpPr>
          <a:xfrm>
            <a:off x="3337719" y="5105619"/>
            <a:ext cx="1103313" cy="550863"/>
            <a:chOff x="0" y="0"/>
            <a:chExt cx="1103084" cy="551540"/>
          </a:xfrm>
        </p:grpSpPr>
        <p:sp>
          <p:nvSpPr>
            <p:cNvPr id="47" name="直接连接符 25"/>
            <p:cNvSpPr/>
            <p:nvPr/>
          </p:nvSpPr>
          <p:spPr>
            <a:xfrm flipV="1">
              <a:off x="0" y="275770"/>
              <a:ext cx="1045026" cy="21773"/>
            </a:xfrm>
            <a:prstGeom prst="line">
              <a:avLst/>
            </a:prstGeom>
            <a:ln w="12700" cap="flat" cmpd="sng">
              <a:solidFill>
                <a:schemeClr val="tx1"/>
              </a:solidFill>
              <a:prstDash val="sysDot"/>
              <a:bevel/>
              <a:headEnd type="none" w="med" len="med"/>
              <a:tailEnd type="none" w="med" len="med"/>
            </a:ln>
          </p:spPr>
        </p:sp>
        <p:sp>
          <p:nvSpPr>
            <p:cNvPr id="48" name="直接连接符 26"/>
            <p:cNvSpPr/>
            <p:nvPr/>
          </p:nvSpPr>
          <p:spPr>
            <a:xfrm flipH="1">
              <a:off x="1103082" y="0"/>
              <a:ext cx="2" cy="551540"/>
            </a:xfrm>
            <a:prstGeom prst="line">
              <a:avLst/>
            </a:prstGeom>
            <a:ln w="12700" cap="flat" cmpd="sng">
              <a:solidFill>
                <a:schemeClr val="bg1"/>
              </a:solidFill>
              <a:prstDash val="sysDot"/>
              <a:bevel/>
              <a:headEnd type="none" w="med" len="med"/>
              <a:tailEnd type="none" w="med" len="med"/>
            </a:ln>
          </p:spPr>
        </p:sp>
      </p:grpSp>
      <p:sp>
        <p:nvSpPr>
          <p:cNvPr id="42" name="文本框 29"/>
          <p:cNvSpPr/>
          <p:nvPr/>
        </p:nvSpPr>
        <p:spPr>
          <a:xfrm>
            <a:off x="4369537" y="4919386"/>
            <a:ext cx="2336800" cy="923330"/>
          </a:xfrm>
          <a:prstGeom prst="rect">
            <a:avLst/>
          </a:prstGeom>
          <a:noFill/>
          <a:ln w="9525">
            <a:noFill/>
          </a:ln>
        </p:spPr>
        <p:txBody>
          <a:bodyPr>
            <a:spAutoFit/>
          </a:bodyPr>
          <a:lstStyle/>
          <a:p>
            <a:pPr lvl="0" eaLnBrk="1" hangingPunct="1"/>
            <a:r>
              <a:rPr lang="en-US" altLang="zh-CN" sz="5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30%</a:t>
            </a:r>
            <a:endParaRPr lang="zh-CN" altLang="en-US" sz="5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43" name="图片 4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54341" y="4965725"/>
            <a:ext cx="852397" cy="852397"/>
          </a:xfrm>
          <a:prstGeom prst="rect">
            <a:avLst/>
          </a:prstGeom>
        </p:spPr>
      </p:pic>
      <p:grpSp>
        <p:nvGrpSpPr>
          <p:cNvPr id="73" name="组合 72">
            <a:extLst>
              <a:ext uri="{FF2B5EF4-FFF2-40B4-BE49-F238E27FC236}">
                <a16:creationId xmlns="" xmlns:a16="http://schemas.microsoft.com/office/drawing/2014/main" id="{96E53587-3B89-45E1-92A0-F98BA59A7527}"/>
              </a:ext>
            </a:extLst>
          </p:cNvPr>
          <p:cNvGrpSpPr/>
          <p:nvPr/>
        </p:nvGrpSpPr>
        <p:grpSpPr>
          <a:xfrm>
            <a:off x="319767" y="0"/>
            <a:ext cx="3316556" cy="951169"/>
            <a:chOff x="586467" y="272680"/>
            <a:chExt cx="3316556" cy="951169"/>
          </a:xfrm>
        </p:grpSpPr>
        <p:pic>
          <p:nvPicPr>
            <p:cNvPr id="74" name="图片 73">
              <a:extLst>
                <a:ext uri="{FF2B5EF4-FFF2-40B4-BE49-F238E27FC236}">
                  <a16:creationId xmlns="" xmlns:a16="http://schemas.microsoft.com/office/drawing/2014/main" id="{AD4979D2-513C-4FC1-B355-6FAC993F51C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75" name="文本框 74">
              <a:extLst>
                <a:ext uri="{FF2B5EF4-FFF2-40B4-BE49-F238E27FC236}">
                  <a16:creationId xmlns="" xmlns:a16="http://schemas.microsoft.com/office/drawing/2014/main" id="{F64B12D4-7FCF-4E94-B914-1C44EF6D4AAE}"/>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活动受众分析</a:t>
              </a:r>
            </a:p>
          </p:txBody>
        </p:sp>
      </p:grpSp>
      <p:grpSp>
        <p:nvGrpSpPr>
          <p:cNvPr id="29" name="组合 28">
            <a:extLst>
              <a:ext uri="{FF2B5EF4-FFF2-40B4-BE49-F238E27FC236}">
                <a16:creationId xmlns="" xmlns:a16="http://schemas.microsoft.com/office/drawing/2014/main" id="{6560E906-6F06-4336-966F-336E05677D9F}"/>
              </a:ext>
            </a:extLst>
          </p:cNvPr>
          <p:cNvGrpSpPr/>
          <p:nvPr/>
        </p:nvGrpSpPr>
        <p:grpSpPr>
          <a:xfrm>
            <a:off x="5994771" y="1586023"/>
            <a:ext cx="2115035" cy="1154619"/>
            <a:chOff x="1478171" y="2225265"/>
            <a:chExt cx="2115035" cy="1154619"/>
          </a:xfrm>
        </p:grpSpPr>
        <p:sp>
          <p:nvSpPr>
            <p:cNvPr id="30" name="TextBox 21">
              <a:extLst>
                <a:ext uri="{FF2B5EF4-FFF2-40B4-BE49-F238E27FC236}">
                  <a16:creationId xmlns="" xmlns:a16="http://schemas.microsoft.com/office/drawing/2014/main" id="{41974394-A81D-46A5-8439-A6F9D8C4E950}"/>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1" name="文本框 30">
              <a:extLst>
                <a:ext uri="{FF2B5EF4-FFF2-40B4-BE49-F238E27FC236}">
                  <a16:creationId xmlns="" xmlns:a16="http://schemas.microsoft.com/office/drawing/2014/main" id="{594DEC21-38AE-4652-8258-C60EA74EAC7E}"/>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参加人群</a:t>
              </a:r>
            </a:p>
          </p:txBody>
        </p:sp>
      </p:grpSp>
      <p:grpSp>
        <p:nvGrpSpPr>
          <p:cNvPr id="35" name="组合 34">
            <a:extLst>
              <a:ext uri="{FF2B5EF4-FFF2-40B4-BE49-F238E27FC236}">
                <a16:creationId xmlns="" xmlns:a16="http://schemas.microsoft.com/office/drawing/2014/main" id="{33C64F0F-35F8-492D-98E8-91105D773C8A}"/>
              </a:ext>
            </a:extLst>
          </p:cNvPr>
          <p:cNvGrpSpPr/>
          <p:nvPr/>
        </p:nvGrpSpPr>
        <p:grpSpPr>
          <a:xfrm>
            <a:off x="6703109" y="3260277"/>
            <a:ext cx="2115035" cy="1154619"/>
            <a:chOff x="1478171" y="2225265"/>
            <a:chExt cx="2115035" cy="1154619"/>
          </a:xfrm>
        </p:grpSpPr>
        <p:sp>
          <p:nvSpPr>
            <p:cNvPr id="36" name="TextBox 21">
              <a:extLst>
                <a:ext uri="{FF2B5EF4-FFF2-40B4-BE49-F238E27FC236}">
                  <a16:creationId xmlns="" xmlns:a16="http://schemas.microsoft.com/office/drawing/2014/main" id="{9C3D7C0F-45A7-4E96-A04A-DE7791C2FE7F}"/>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7" name="文本框 36">
              <a:extLst>
                <a:ext uri="{FF2B5EF4-FFF2-40B4-BE49-F238E27FC236}">
                  <a16:creationId xmlns="" xmlns:a16="http://schemas.microsoft.com/office/drawing/2014/main" id="{402E1F03-9AE8-427F-9D56-76F5E7A720F1}"/>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参加人群</a:t>
              </a:r>
            </a:p>
          </p:txBody>
        </p:sp>
      </p:grpSp>
      <p:grpSp>
        <p:nvGrpSpPr>
          <p:cNvPr id="40" name="组合 39">
            <a:extLst>
              <a:ext uri="{FF2B5EF4-FFF2-40B4-BE49-F238E27FC236}">
                <a16:creationId xmlns="" xmlns:a16="http://schemas.microsoft.com/office/drawing/2014/main" id="{70341557-C3F9-4702-90B8-3681FD9573F9}"/>
              </a:ext>
            </a:extLst>
          </p:cNvPr>
          <p:cNvGrpSpPr/>
          <p:nvPr/>
        </p:nvGrpSpPr>
        <p:grpSpPr>
          <a:xfrm>
            <a:off x="7050839" y="4934530"/>
            <a:ext cx="2115035" cy="1154619"/>
            <a:chOff x="1478171" y="2225265"/>
            <a:chExt cx="2115035" cy="1154619"/>
          </a:xfrm>
        </p:grpSpPr>
        <p:sp>
          <p:nvSpPr>
            <p:cNvPr id="44" name="TextBox 21">
              <a:extLst>
                <a:ext uri="{FF2B5EF4-FFF2-40B4-BE49-F238E27FC236}">
                  <a16:creationId xmlns="" xmlns:a16="http://schemas.microsoft.com/office/drawing/2014/main" id="{D0371142-9975-4839-B06D-C72555F5540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5" name="文本框 44">
              <a:extLst>
                <a:ext uri="{FF2B5EF4-FFF2-40B4-BE49-F238E27FC236}">
                  <a16:creationId xmlns="" xmlns:a16="http://schemas.microsoft.com/office/drawing/2014/main" id="{F27C554D-6E48-4762-8217-7DB721FE5646}"/>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参加人群</a:t>
              </a:r>
            </a:p>
          </p:txBody>
        </p:sp>
      </p:grpSp>
    </p:spTree>
    <p:extLst>
      <p:ext uri="{BB962C8B-B14F-4D97-AF65-F5344CB8AC3E}">
        <p14:creationId xmlns:p14="http://schemas.microsoft.com/office/powerpoint/2010/main" val="40744395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1000"/>
                                        <p:tgtEl>
                                          <p:spTgt spid="40"/>
                                        </p:tgtEl>
                                      </p:cBhvr>
                                    </p:animEffect>
                                    <p:anim calcmode="lin" valueType="num">
                                      <p:cBhvr>
                                        <p:cTn id="22" dur="1000" fill="hold"/>
                                        <p:tgtEl>
                                          <p:spTgt spid="40"/>
                                        </p:tgtEl>
                                        <p:attrNameLst>
                                          <p:attrName>ppt_x</p:attrName>
                                        </p:attrNameLst>
                                      </p:cBhvr>
                                      <p:tavLst>
                                        <p:tav tm="0">
                                          <p:val>
                                            <p:strVal val="#ppt_x"/>
                                          </p:val>
                                        </p:tav>
                                        <p:tav tm="100000">
                                          <p:val>
                                            <p:strVal val="#ppt_x"/>
                                          </p:val>
                                        </p:tav>
                                      </p:tavLst>
                                    </p:anim>
                                    <p:anim calcmode="lin" valueType="num">
                                      <p:cBhvr>
                                        <p:cTn id="23"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5756275" y="3776663"/>
            <a:ext cx="2193925" cy="3081337"/>
          </a:xfrm>
          <a:custGeom>
            <a:avLst/>
            <a:gdLst>
              <a:gd name="T0" fmla="*/ 2147483646 w 979"/>
              <a:gd name="T1" fmla="*/ 0 h 1375"/>
              <a:gd name="T2" fmla="*/ 2147483646 w 979"/>
              <a:gd name="T3" fmla="*/ 2147483646 h 1375"/>
              <a:gd name="T4" fmla="*/ 2147483646 w 979"/>
              <a:gd name="T5" fmla="*/ 2147483646 h 1375"/>
              <a:gd name="T6" fmla="*/ 2147483646 w 979"/>
              <a:gd name="T7" fmla="*/ 2147483646 h 1375"/>
              <a:gd name="T8" fmla="*/ 0 w 979"/>
              <a:gd name="T9" fmla="*/ 2147483646 h 1375"/>
              <a:gd name="T10" fmla="*/ 2147483646 w 979"/>
              <a:gd name="T11" fmla="*/ 2147483646 h 1375"/>
              <a:gd name="T12" fmla="*/ 2147483646 w 979"/>
              <a:gd name="T13" fmla="*/ 0 h 13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79" h="1375">
                <a:moveTo>
                  <a:pt x="489" y="0"/>
                </a:moveTo>
                <a:lnTo>
                  <a:pt x="735" y="688"/>
                </a:lnTo>
                <a:lnTo>
                  <a:pt x="979" y="1375"/>
                </a:lnTo>
                <a:lnTo>
                  <a:pt x="489" y="1375"/>
                </a:lnTo>
                <a:lnTo>
                  <a:pt x="0" y="1375"/>
                </a:lnTo>
                <a:lnTo>
                  <a:pt x="245" y="688"/>
                </a:lnTo>
                <a:lnTo>
                  <a:pt x="489" y="0"/>
                </a:lnTo>
                <a:close/>
              </a:path>
            </a:pathLst>
          </a:custGeom>
          <a:solidFill>
            <a:schemeClr val="accent2"/>
          </a:solidFill>
          <a:ln>
            <a:noFill/>
          </a:ln>
          <a:extLst/>
        </p:spPr>
        <p:txBody>
          <a:bodyPr/>
          <a:lstStyle/>
          <a:p>
            <a:endParaRPr lang="zh-CN" altLang="en-US"/>
          </a:p>
        </p:txBody>
      </p:sp>
      <p:sp>
        <p:nvSpPr>
          <p:cNvPr id="8" name="Freeform 6"/>
          <p:cNvSpPr>
            <a:spLocks/>
          </p:cNvSpPr>
          <p:nvPr/>
        </p:nvSpPr>
        <p:spPr bwMode="auto">
          <a:xfrm>
            <a:off x="3895725" y="5389563"/>
            <a:ext cx="2200275" cy="1468437"/>
          </a:xfrm>
          <a:custGeom>
            <a:avLst/>
            <a:gdLst>
              <a:gd name="T0" fmla="*/ 2147483646 w 982"/>
              <a:gd name="T1" fmla="*/ 0 h 655"/>
              <a:gd name="T2" fmla="*/ 2147483646 w 982"/>
              <a:gd name="T3" fmla="*/ 2147483646 h 655"/>
              <a:gd name="T4" fmla="*/ 2147483646 w 982"/>
              <a:gd name="T5" fmla="*/ 2147483646 h 655"/>
              <a:gd name="T6" fmla="*/ 2147483646 w 982"/>
              <a:gd name="T7" fmla="*/ 2147483646 h 655"/>
              <a:gd name="T8" fmla="*/ 0 w 982"/>
              <a:gd name="T9" fmla="*/ 2147483646 h 655"/>
              <a:gd name="T10" fmla="*/ 2147483646 w 982"/>
              <a:gd name="T11" fmla="*/ 2147483646 h 655"/>
              <a:gd name="T12" fmla="*/ 2147483646 w 982"/>
              <a:gd name="T13" fmla="*/ 0 h 65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2" h="655">
                <a:moveTo>
                  <a:pt x="491" y="0"/>
                </a:moveTo>
                <a:lnTo>
                  <a:pt x="735" y="326"/>
                </a:lnTo>
                <a:lnTo>
                  <a:pt x="982" y="655"/>
                </a:lnTo>
                <a:lnTo>
                  <a:pt x="491" y="655"/>
                </a:lnTo>
                <a:lnTo>
                  <a:pt x="0" y="655"/>
                </a:lnTo>
                <a:lnTo>
                  <a:pt x="247" y="326"/>
                </a:lnTo>
                <a:lnTo>
                  <a:pt x="491" y="0"/>
                </a:lnTo>
                <a:close/>
              </a:path>
            </a:pathLst>
          </a:custGeom>
          <a:solidFill>
            <a:schemeClr val="accent1"/>
          </a:solidFill>
          <a:ln>
            <a:noFill/>
          </a:ln>
          <a:extLst/>
        </p:spPr>
        <p:txBody>
          <a:bodyPr/>
          <a:lstStyle/>
          <a:p>
            <a:endParaRPr lang="zh-CN" altLang="en-US"/>
          </a:p>
        </p:txBody>
      </p:sp>
      <p:sp>
        <p:nvSpPr>
          <p:cNvPr id="9" name="Freeform 8"/>
          <p:cNvSpPr>
            <a:spLocks/>
          </p:cNvSpPr>
          <p:nvPr/>
        </p:nvSpPr>
        <p:spPr bwMode="auto">
          <a:xfrm>
            <a:off x="7612063" y="2451100"/>
            <a:ext cx="2193925" cy="4406900"/>
          </a:xfrm>
          <a:custGeom>
            <a:avLst/>
            <a:gdLst>
              <a:gd name="T0" fmla="*/ 2147483646 w 979"/>
              <a:gd name="T1" fmla="*/ 0 h 2168"/>
              <a:gd name="T2" fmla="*/ 2147483646 w 979"/>
              <a:gd name="T3" fmla="*/ 2147483646 h 2168"/>
              <a:gd name="T4" fmla="*/ 2147483646 w 979"/>
              <a:gd name="T5" fmla="*/ 2147483646 h 2168"/>
              <a:gd name="T6" fmla="*/ 2147483646 w 979"/>
              <a:gd name="T7" fmla="*/ 2147483646 h 2168"/>
              <a:gd name="T8" fmla="*/ 0 w 979"/>
              <a:gd name="T9" fmla="*/ 2147483646 h 2168"/>
              <a:gd name="T10" fmla="*/ 2147483646 w 979"/>
              <a:gd name="T11" fmla="*/ 2147483646 h 2168"/>
              <a:gd name="T12" fmla="*/ 2147483646 w 979"/>
              <a:gd name="T13" fmla="*/ 0 h 216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79" h="2168">
                <a:moveTo>
                  <a:pt x="491" y="0"/>
                </a:moveTo>
                <a:lnTo>
                  <a:pt x="735" y="1083"/>
                </a:lnTo>
                <a:lnTo>
                  <a:pt x="979" y="2168"/>
                </a:lnTo>
                <a:lnTo>
                  <a:pt x="491" y="2168"/>
                </a:lnTo>
                <a:lnTo>
                  <a:pt x="0" y="2168"/>
                </a:lnTo>
                <a:lnTo>
                  <a:pt x="244" y="1083"/>
                </a:lnTo>
                <a:lnTo>
                  <a:pt x="491" y="0"/>
                </a:lnTo>
                <a:close/>
              </a:path>
            </a:pathLst>
          </a:custGeom>
          <a:solidFill>
            <a:schemeClr val="accent3"/>
          </a:solidFill>
          <a:ln>
            <a:noFill/>
          </a:ln>
          <a:extLst/>
        </p:spPr>
        <p:txBody>
          <a:bodyPr/>
          <a:lstStyle/>
          <a:p>
            <a:endParaRPr lang="zh-CN" altLang="en-US"/>
          </a:p>
        </p:txBody>
      </p:sp>
      <p:sp>
        <p:nvSpPr>
          <p:cNvPr id="10" name="Freeform 9"/>
          <p:cNvSpPr>
            <a:spLocks/>
          </p:cNvSpPr>
          <p:nvPr/>
        </p:nvSpPr>
        <p:spPr bwMode="auto">
          <a:xfrm>
            <a:off x="9467850" y="4600575"/>
            <a:ext cx="2198688" cy="2257425"/>
          </a:xfrm>
          <a:custGeom>
            <a:avLst/>
            <a:gdLst>
              <a:gd name="T0" fmla="*/ 2147483646 w 981"/>
              <a:gd name="T1" fmla="*/ 0 h 1007"/>
              <a:gd name="T2" fmla="*/ 2147483646 w 981"/>
              <a:gd name="T3" fmla="*/ 2147483646 h 1007"/>
              <a:gd name="T4" fmla="*/ 2147483646 w 981"/>
              <a:gd name="T5" fmla="*/ 2147483646 h 1007"/>
              <a:gd name="T6" fmla="*/ 2147483646 w 981"/>
              <a:gd name="T7" fmla="*/ 2147483646 h 1007"/>
              <a:gd name="T8" fmla="*/ 0 w 981"/>
              <a:gd name="T9" fmla="*/ 2147483646 h 1007"/>
              <a:gd name="T10" fmla="*/ 2147483646 w 981"/>
              <a:gd name="T11" fmla="*/ 2147483646 h 1007"/>
              <a:gd name="T12" fmla="*/ 2147483646 w 981"/>
              <a:gd name="T13" fmla="*/ 0 h 100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1" h="1007">
                <a:moveTo>
                  <a:pt x="490" y="0"/>
                </a:moveTo>
                <a:lnTo>
                  <a:pt x="735" y="503"/>
                </a:lnTo>
                <a:lnTo>
                  <a:pt x="981" y="1007"/>
                </a:lnTo>
                <a:lnTo>
                  <a:pt x="490" y="1007"/>
                </a:lnTo>
                <a:lnTo>
                  <a:pt x="0" y="1007"/>
                </a:lnTo>
                <a:lnTo>
                  <a:pt x="246" y="503"/>
                </a:lnTo>
                <a:lnTo>
                  <a:pt x="490" y="0"/>
                </a:lnTo>
                <a:close/>
              </a:path>
            </a:pathLst>
          </a:custGeom>
          <a:solidFill>
            <a:schemeClr val="accent4"/>
          </a:solidFill>
          <a:ln>
            <a:noFill/>
          </a:ln>
          <a:extLst/>
        </p:spPr>
        <p:txBody>
          <a:bodyPr/>
          <a:lstStyle/>
          <a:p>
            <a:endParaRPr lang="zh-CN" altLang="en-US"/>
          </a:p>
        </p:txBody>
      </p:sp>
      <p:sp>
        <p:nvSpPr>
          <p:cNvPr id="11" name="文本框 10"/>
          <p:cNvSpPr txBox="1"/>
          <p:nvPr/>
        </p:nvSpPr>
        <p:spPr>
          <a:xfrm>
            <a:off x="4608513" y="4805363"/>
            <a:ext cx="906462" cy="584200"/>
          </a:xfrm>
          <a:prstGeom prst="rect">
            <a:avLst/>
          </a:prstGeom>
          <a:noFill/>
        </p:spPr>
        <p:txBody>
          <a:bodyPr wrap="none">
            <a:spAutoFit/>
          </a:bodyPr>
          <a:lstStyle/>
          <a:p>
            <a:pPr eaLnBrk="1" fontAlgn="auto" hangingPunct="1">
              <a:spcBef>
                <a:spcPts val="0"/>
              </a:spcBef>
              <a:spcAft>
                <a:spcPts val="0"/>
              </a:spcAft>
              <a:defRPr/>
            </a:pPr>
            <a:r>
              <a:rPr lang="en-US" altLang="zh-CN" sz="3200" dirty="0">
                <a:solidFill>
                  <a:schemeClr val="bg1"/>
                </a:solidFill>
                <a:latin typeface="Impact" panose="020B0806030902050204" pitchFamily="34" charset="0"/>
                <a:ea typeface="宋体" panose="02010600030101010101" pitchFamily="2" charset="-122"/>
              </a:rPr>
              <a:t>30%</a:t>
            </a:r>
            <a:endParaRPr lang="zh-CN" altLang="en-US" sz="3200" dirty="0">
              <a:solidFill>
                <a:schemeClr val="bg1"/>
              </a:solidFill>
              <a:latin typeface="Impact" panose="020B0806030902050204" pitchFamily="34" charset="0"/>
              <a:ea typeface="宋体" panose="02010600030101010101" pitchFamily="2" charset="-122"/>
            </a:endParaRPr>
          </a:p>
        </p:txBody>
      </p:sp>
      <p:sp>
        <p:nvSpPr>
          <p:cNvPr id="12" name="文本框 11"/>
          <p:cNvSpPr txBox="1"/>
          <p:nvPr/>
        </p:nvSpPr>
        <p:spPr>
          <a:xfrm>
            <a:off x="6430963" y="3205163"/>
            <a:ext cx="912812" cy="584200"/>
          </a:xfrm>
          <a:prstGeom prst="rect">
            <a:avLst/>
          </a:prstGeom>
          <a:noFill/>
        </p:spPr>
        <p:txBody>
          <a:bodyPr wrap="none">
            <a:spAutoFit/>
          </a:bodyPr>
          <a:lstStyle/>
          <a:p>
            <a:pPr eaLnBrk="1" fontAlgn="auto" hangingPunct="1">
              <a:spcBef>
                <a:spcPts val="0"/>
              </a:spcBef>
              <a:spcAft>
                <a:spcPts val="0"/>
              </a:spcAft>
              <a:defRPr/>
            </a:pPr>
            <a:r>
              <a:rPr lang="en-US" altLang="zh-CN" sz="3200" dirty="0">
                <a:solidFill>
                  <a:schemeClr val="bg1"/>
                </a:solidFill>
                <a:latin typeface="Impact" panose="020B0806030902050204" pitchFamily="34" charset="0"/>
                <a:ea typeface="宋体" panose="02010600030101010101" pitchFamily="2" charset="-122"/>
              </a:rPr>
              <a:t>69%</a:t>
            </a:r>
            <a:endParaRPr lang="zh-CN" altLang="en-US" sz="3200" dirty="0">
              <a:solidFill>
                <a:schemeClr val="bg1"/>
              </a:solidFill>
              <a:latin typeface="Impact" panose="020B0806030902050204" pitchFamily="34" charset="0"/>
              <a:ea typeface="宋体" panose="02010600030101010101" pitchFamily="2" charset="-122"/>
            </a:endParaRPr>
          </a:p>
        </p:txBody>
      </p:sp>
      <p:sp>
        <p:nvSpPr>
          <p:cNvPr id="13" name="文本框 12"/>
          <p:cNvSpPr txBox="1"/>
          <p:nvPr/>
        </p:nvSpPr>
        <p:spPr>
          <a:xfrm>
            <a:off x="8253413" y="1866900"/>
            <a:ext cx="911225" cy="584200"/>
          </a:xfrm>
          <a:prstGeom prst="rect">
            <a:avLst/>
          </a:prstGeom>
          <a:noFill/>
        </p:spPr>
        <p:txBody>
          <a:bodyPr wrap="none">
            <a:spAutoFit/>
          </a:bodyPr>
          <a:lstStyle/>
          <a:p>
            <a:pPr eaLnBrk="1" fontAlgn="auto" hangingPunct="1">
              <a:spcBef>
                <a:spcPts val="0"/>
              </a:spcBef>
              <a:spcAft>
                <a:spcPts val="0"/>
              </a:spcAft>
              <a:defRPr/>
            </a:pPr>
            <a:r>
              <a:rPr lang="en-US" altLang="zh-CN" sz="3200" dirty="0">
                <a:solidFill>
                  <a:schemeClr val="bg1"/>
                </a:solidFill>
                <a:latin typeface="Impact" panose="020B0806030902050204" pitchFamily="34" charset="0"/>
                <a:ea typeface="宋体" panose="02010600030101010101" pitchFamily="2" charset="-122"/>
              </a:rPr>
              <a:t>90%</a:t>
            </a:r>
            <a:endParaRPr lang="zh-CN" altLang="en-US" sz="3200" dirty="0">
              <a:solidFill>
                <a:schemeClr val="bg1"/>
              </a:solidFill>
              <a:latin typeface="Impact" panose="020B0806030902050204" pitchFamily="34" charset="0"/>
              <a:ea typeface="宋体" panose="02010600030101010101" pitchFamily="2" charset="-122"/>
            </a:endParaRPr>
          </a:p>
        </p:txBody>
      </p:sp>
      <p:sp>
        <p:nvSpPr>
          <p:cNvPr id="14" name="文本框 13"/>
          <p:cNvSpPr txBox="1"/>
          <p:nvPr/>
        </p:nvSpPr>
        <p:spPr>
          <a:xfrm>
            <a:off x="10118725" y="4016375"/>
            <a:ext cx="896938" cy="584200"/>
          </a:xfrm>
          <a:prstGeom prst="rect">
            <a:avLst/>
          </a:prstGeom>
          <a:noFill/>
        </p:spPr>
        <p:txBody>
          <a:bodyPr wrap="none">
            <a:spAutoFit/>
          </a:bodyPr>
          <a:lstStyle/>
          <a:p>
            <a:pPr eaLnBrk="1" fontAlgn="auto" hangingPunct="1">
              <a:spcBef>
                <a:spcPts val="0"/>
              </a:spcBef>
              <a:spcAft>
                <a:spcPts val="0"/>
              </a:spcAft>
              <a:defRPr/>
            </a:pPr>
            <a:r>
              <a:rPr lang="en-US" altLang="zh-CN" sz="3200" dirty="0">
                <a:solidFill>
                  <a:schemeClr val="bg1"/>
                </a:solidFill>
                <a:latin typeface="Impact" panose="020B0806030902050204" pitchFamily="34" charset="0"/>
                <a:ea typeface="宋体" panose="02010600030101010101" pitchFamily="2" charset="-122"/>
              </a:rPr>
              <a:t>49%</a:t>
            </a:r>
            <a:endParaRPr lang="zh-CN" altLang="en-US" sz="3200" dirty="0">
              <a:solidFill>
                <a:schemeClr val="bg1"/>
              </a:solidFill>
              <a:latin typeface="Impact" panose="020B0806030902050204" pitchFamily="34" charset="0"/>
              <a:ea typeface="宋体" panose="02010600030101010101" pitchFamily="2" charset="-122"/>
            </a:endParaRPr>
          </a:p>
        </p:txBody>
      </p:sp>
      <p:grpSp>
        <p:nvGrpSpPr>
          <p:cNvPr id="25" name="组合 24">
            <a:extLst>
              <a:ext uri="{FF2B5EF4-FFF2-40B4-BE49-F238E27FC236}">
                <a16:creationId xmlns="" xmlns:a16="http://schemas.microsoft.com/office/drawing/2014/main" id="{5AE86494-E432-462F-BB77-60587F65F835}"/>
              </a:ext>
            </a:extLst>
          </p:cNvPr>
          <p:cNvGrpSpPr/>
          <p:nvPr/>
        </p:nvGrpSpPr>
        <p:grpSpPr>
          <a:xfrm>
            <a:off x="319767" y="0"/>
            <a:ext cx="3316556" cy="951169"/>
            <a:chOff x="586467" y="272680"/>
            <a:chExt cx="3316556" cy="951169"/>
          </a:xfrm>
        </p:grpSpPr>
        <p:pic>
          <p:nvPicPr>
            <p:cNvPr id="26" name="图片 25">
              <a:extLst>
                <a:ext uri="{FF2B5EF4-FFF2-40B4-BE49-F238E27FC236}">
                  <a16:creationId xmlns="" xmlns:a16="http://schemas.microsoft.com/office/drawing/2014/main" id="{EFAF57F4-00CF-40C8-A7A1-95BA87E630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27" name="文本框 26">
              <a:extLst>
                <a:ext uri="{FF2B5EF4-FFF2-40B4-BE49-F238E27FC236}">
                  <a16:creationId xmlns="" xmlns:a16="http://schemas.microsoft.com/office/drawing/2014/main" id="{080812DE-019A-4DAD-B267-76DE5C405C55}"/>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活动受众分析</a:t>
              </a:r>
            </a:p>
          </p:txBody>
        </p:sp>
      </p:grpSp>
      <p:grpSp>
        <p:nvGrpSpPr>
          <p:cNvPr id="22" name="组合 21">
            <a:extLst>
              <a:ext uri="{FF2B5EF4-FFF2-40B4-BE49-F238E27FC236}">
                <a16:creationId xmlns="" xmlns:a16="http://schemas.microsoft.com/office/drawing/2014/main" id="{48846CAD-E91D-49B6-8A2A-F20DF526A71B}"/>
              </a:ext>
            </a:extLst>
          </p:cNvPr>
          <p:cNvGrpSpPr/>
          <p:nvPr/>
        </p:nvGrpSpPr>
        <p:grpSpPr>
          <a:xfrm>
            <a:off x="1603075" y="4921652"/>
            <a:ext cx="2115035" cy="1154619"/>
            <a:chOff x="1478171" y="2225265"/>
            <a:chExt cx="2115035" cy="1154619"/>
          </a:xfrm>
        </p:grpSpPr>
        <p:sp>
          <p:nvSpPr>
            <p:cNvPr id="23" name="TextBox 21">
              <a:extLst>
                <a:ext uri="{FF2B5EF4-FFF2-40B4-BE49-F238E27FC236}">
                  <a16:creationId xmlns="" xmlns:a16="http://schemas.microsoft.com/office/drawing/2014/main" id="{2AE7F3C4-B410-4293-B9FE-15D5C1B5CB3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4" name="文本框 23">
              <a:extLst>
                <a:ext uri="{FF2B5EF4-FFF2-40B4-BE49-F238E27FC236}">
                  <a16:creationId xmlns="" xmlns:a16="http://schemas.microsoft.com/office/drawing/2014/main" id="{89F4357E-9CE1-4C39-A25C-33DD73227AA7}"/>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参加人群</a:t>
              </a:r>
            </a:p>
          </p:txBody>
        </p:sp>
      </p:grpSp>
      <p:grpSp>
        <p:nvGrpSpPr>
          <p:cNvPr id="28" name="组合 27">
            <a:extLst>
              <a:ext uri="{FF2B5EF4-FFF2-40B4-BE49-F238E27FC236}">
                <a16:creationId xmlns="" xmlns:a16="http://schemas.microsoft.com/office/drawing/2014/main" id="{8A2E9166-3754-441B-8144-C20C6ABD63A3}"/>
              </a:ext>
            </a:extLst>
          </p:cNvPr>
          <p:cNvGrpSpPr/>
          <p:nvPr/>
        </p:nvGrpSpPr>
        <p:grpSpPr>
          <a:xfrm>
            <a:off x="2762174" y="2229967"/>
            <a:ext cx="2115035" cy="1154619"/>
            <a:chOff x="1478171" y="2225265"/>
            <a:chExt cx="2115035" cy="1154619"/>
          </a:xfrm>
        </p:grpSpPr>
        <p:sp>
          <p:nvSpPr>
            <p:cNvPr id="29" name="TextBox 21">
              <a:extLst>
                <a:ext uri="{FF2B5EF4-FFF2-40B4-BE49-F238E27FC236}">
                  <a16:creationId xmlns="" xmlns:a16="http://schemas.microsoft.com/office/drawing/2014/main" id="{CB1C327B-91E8-47A5-890B-D32F9200429C}"/>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0" name="文本框 29">
              <a:extLst>
                <a:ext uri="{FF2B5EF4-FFF2-40B4-BE49-F238E27FC236}">
                  <a16:creationId xmlns="" xmlns:a16="http://schemas.microsoft.com/office/drawing/2014/main" id="{6FE5465B-889C-4D2C-B6AA-F2E6C8BABF33}"/>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参加人群</a:t>
              </a:r>
            </a:p>
          </p:txBody>
        </p:sp>
      </p:grpSp>
    </p:spTree>
    <p:extLst>
      <p:ext uri="{BB962C8B-B14F-4D97-AF65-F5344CB8AC3E}">
        <p14:creationId xmlns:p14="http://schemas.microsoft.com/office/powerpoint/2010/main" val="1581543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70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par>
                                <p:cTn id="12" presetID="2" presetClass="entr" presetSubtype="4" fill="hold" nodeType="withEffect">
                                  <p:stCondLst>
                                    <p:cond delay="70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9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2" presetClass="entr" presetSubtype="4" fill="hold" nodeType="withEffect">
                                  <p:stCondLst>
                                    <p:cond delay="90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10" presetClass="entr" presetSubtype="0" fill="hold" grpId="0" nodeType="withEffect">
                                  <p:stCondLst>
                                    <p:cond delay="110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2" presetClass="entr" presetSubtype="4" fill="hold" nodeType="withEffect">
                                  <p:stCondLst>
                                    <p:cond delay="110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par>
                                <p:cTn id="30" presetID="10" presetClass="entr" presetSubtype="0" fill="hold" grpId="0" nodeType="withEffect">
                                  <p:stCondLst>
                                    <p:cond delay="13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1000"/>
                                        <p:tgtEl>
                                          <p:spTgt spid="28"/>
                                        </p:tgtEl>
                                      </p:cBhvr>
                                    </p:animEffect>
                                    <p:anim calcmode="lin" valueType="num">
                                      <p:cBhvr>
                                        <p:cTn id="45" dur="1000" fill="hold"/>
                                        <p:tgtEl>
                                          <p:spTgt spid="28"/>
                                        </p:tgtEl>
                                        <p:attrNameLst>
                                          <p:attrName>ppt_x</p:attrName>
                                        </p:attrNameLst>
                                      </p:cBhvr>
                                      <p:tavLst>
                                        <p:tav tm="0">
                                          <p:val>
                                            <p:strVal val="#ppt_x"/>
                                          </p:val>
                                        </p:tav>
                                        <p:tav tm="100000">
                                          <p:val>
                                            <p:strVal val="#ppt_x"/>
                                          </p:val>
                                        </p:tav>
                                      </p:tavLst>
                                    </p:anim>
                                    <p:anim calcmode="lin" valueType="num">
                                      <p:cBhvr>
                                        <p:cTn id="4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2192000" cy="686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4133" y="1148980"/>
            <a:ext cx="4471761" cy="4446450"/>
          </a:xfrm>
          <a:prstGeom prst="rect">
            <a:avLst/>
          </a:prstGeom>
        </p:spPr>
      </p:pic>
      <p:sp>
        <p:nvSpPr>
          <p:cNvPr id="15" name="Freeform 13"/>
          <p:cNvSpPr>
            <a:spLocks noEditPoints="1"/>
          </p:cNvSpPr>
          <p:nvPr/>
        </p:nvSpPr>
        <p:spPr bwMode="auto">
          <a:xfrm>
            <a:off x="-199572" y="3967866"/>
            <a:ext cx="13105175" cy="3412649"/>
          </a:xfrm>
          <a:custGeom>
            <a:avLst/>
            <a:gdLst>
              <a:gd name="T0" fmla="*/ 1196 w 1295"/>
              <a:gd name="T1" fmla="*/ 122 h 335"/>
              <a:gd name="T2" fmla="*/ 1168 w 1295"/>
              <a:gd name="T3" fmla="*/ 105 h 335"/>
              <a:gd name="T4" fmla="*/ 1146 w 1295"/>
              <a:gd name="T5" fmla="*/ 98 h 335"/>
              <a:gd name="T6" fmla="*/ 1129 w 1295"/>
              <a:gd name="T7" fmla="*/ 77 h 335"/>
              <a:gd name="T8" fmla="*/ 1106 w 1295"/>
              <a:gd name="T9" fmla="*/ 78 h 335"/>
              <a:gd name="T10" fmla="*/ 1072 w 1295"/>
              <a:gd name="T11" fmla="*/ 94 h 335"/>
              <a:gd name="T12" fmla="*/ 1038 w 1295"/>
              <a:gd name="T13" fmla="*/ 38 h 335"/>
              <a:gd name="T14" fmla="*/ 1014 w 1295"/>
              <a:gd name="T15" fmla="*/ 67 h 335"/>
              <a:gd name="T16" fmla="*/ 996 w 1295"/>
              <a:gd name="T17" fmla="*/ 66 h 335"/>
              <a:gd name="T18" fmla="*/ 979 w 1295"/>
              <a:gd name="T19" fmla="*/ 67 h 335"/>
              <a:gd name="T20" fmla="*/ 961 w 1295"/>
              <a:gd name="T21" fmla="*/ 65 h 335"/>
              <a:gd name="T22" fmla="*/ 940 w 1295"/>
              <a:gd name="T23" fmla="*/ 51 h 335"/>
              <a:gd name="T24" fmla="*/ 902 w 1295"/>
              <a:gd name="T25" fmla="*/ 65 h 335"/>
              <a:gd name="T26" fmla="*/ 877 w 1295"/>
              <a:gd name="T27" fmla="*/ 60 h 335"/>
              <a:gd name="T28" fmla="*/ 864 w 1295"/>
              <a:gd name="T29" fmla="*/ 42 h 335"/>
              <a:gd name="T30" fmla="*/ 843 w 1295"/>
              <a:gd name="T31" fmla="*/ 42 h 335"/>
              <a:gd name="T32" fmla="*/ 806 w 1295"/>
              <a:gd name="T33" fmla="*/ 19 h 335"/>
              <a:gd name="T34" fmla="*/ 781 w 1295"/>
              <a:gd name="T35" fmla="*/ 22 h 335"/>
              <a:gd name="T36" fmla="*/ 767 w 1295"/>
              <a:gd name="T37" fmla="*/ 42 h 335"/>
              <a:gd name="T38" fmla="*/ 744 w 1295"/>
              <a:gd name="T39" fmla="*/ 66 h 335"/>
              <a:gd name="T40" fmla="*/ 711 w 1295"/>
              <a:gd name="T41" fmla="*/ 47 h 335"/>
              <a:gd name="T42" fmla="*/ 683 w 1295"/>
              <a:gd name="T43" fmla="*/ 34 h 335"/>
              <a:gd name="T44" fmla="*/ 647 w 1295"/>
              <a:gd name="T45" fmla="*/ 27 h 335"/>
              <a:gd name="T46" fmla="*/ 629 w 1295"/>
              <a:gd name="T47" fmla="*/ 50 h 335"/>
              <a:gd name="T48" fmla="*/ 606 w 1295"/>
              <a:gd name="T49" fmla="*/ 55 h 335"/>
              <a:gd name="T50" fmla="*/ 576 w 1295"/>
              <a:gd name="T51" fmla="*/ 34 h 335"/>
              <a:gd name="T52" fmla="*/ 548 w 1295"/>
              <a:gd name="T53" fmla="*/ 40 h 335"/>
              <a:gd name="T54" fmla="*/ 528 w 1295"/>
              <a:gd name="T55" fmla="*/ 28 h 335"/>
              <a:gd name="T56" fmla="*/ 514 w 1295"/>
              <a:gd name="T57" fmla="*/ 36 h 335"/>
              <a:gd name="T58" fmla="*/ 473 w 1295"/>
              <a:gd name="T59" fmla="*/ 67 h 335"/>
              <a:gd name="T60" fmla="*/ 457 w 1295"/>
              <a:gd name="T61" fmla="*/ 52 h 335"/>
              <a:gd name="T62" fmla="*/ 418 w 1295"/>
              <a:gd name="T63" fmla="*/ 58 h 335"/>
              <a:gd name="T64" fmla="*/ 404 w 1295"/>
              <a:gd name="T65" fmla="*/ 62 h 335"/>
              <a:gd name="T66" fmla="*/ 383 w 1295"/>
              <a:gd name="T67" fmla="*/ 58 h 335"/>
              <a:gd name="T68" fmla="*/ 362 w 1295"/>
              <a:gd name="T69" fmla="*/ 58 h 335"/>
              <a:gd name="T70" fmla="*/ 338 w 1295"/>
              <a:gd name="T71" fmla="*/ 52 h 335"/>
              <a:gd name="T72" fmla="*/ 325 w 1295"/>
              <a:gd name="T73" fmla="*/ 46 h 335"/>
              <a:gd name="T74" fmla="*/ 282 w 1295"/>
              <a:gd name="T75" fmla="*/ 59 h 335"/>
              <a:gd name="T76" fmla="*/ 262 w 1295"/>
              <a:gd name="T77" fmla="*/ 62 h 335"/>
              <a:gd name="T78" fmla="*/ 252 w 1295"/>
              <a:gd name="T79" fmla="*/ 43 h 335"/>
              <a:gd name="T80" fmla="*/ 220 w 1295"/>
              <a:gd name="T81" fmla="*/ 66 h 335"/>
              <a:gd name="T82" fmla="*/ 187 w 1295"/>
              <a:gd name="T83" fmla="*/ 49 h 335"/>
              <a:gd name="T84" fmla="*/ 172 w 1295"/>
              <a:gd name="T85" fmla="*/ 87 h 335"/>
              <a:gd name="T86" fmla="*/ 147 w 1295"/>
              <a:gd name="T87" fmla="*/ 59 h 335"/>
              <a:gd name="T88" fmla="*/ 114 w 1295"/>
              <a:gd name="T89" fmla="*/ 84 h 335"/>
              <a:gd name="T90" fmla="*/ 90 w 1295"/>
              <a:gd name="T91" fmla="*/ 107 h 335"/>
              <a:gd name="T92" fmla="*/ 49 w 1295"/>
              <a:gd name="T93" fmla="*/ 100 h 335"/>
              <a:gd name="T94" fmla="*/ 33 w 1295"/>
              <a:gd name="T95" fmla="*/ 130 h 335"/>
              <a:gd name="T96" fmla="*/ 6 w 1295"/>
              <a:gd name="T97" fmla="*/ 159 h 335"/>
              <a:gd name="T98" fmla="*/ 1218 w 1295"/>
              <a:gd name="T99" fmla="*/ 145 h 335"/>
              <a:gd name="T100" fmla="*/ 1105 w 1295"/>
              <a:gd name="T101" fmla="*/ 98 h 335"/>
              <a:gd name="T102" fmla="*/ 1048 w 1295"/>
              <a:gd name="T103" fmla="*/ 85 h 335"/>
              <a:gd name="T104" fmla="*/ 949 w 1295"/>
              <a:gd name="T105" fmla="*/ 78 h 335"/>
              <a:gd name="T106" fmla="*/ 886 w 1295"/>
              <a:gd name="T107" fmla="*/ 70 h 335"/>
              <a:gd name="T108" fmla="*/ 784 w 1295"/>
              <a:gd name="T109" fmla="*/ 59 h 335"/>
              <a:gd name="T110" fmla="*/ 690 w 1295"/>
              <a:gd name="T111" fmla="*/ 53 h 335"/>
              <a:gd name="T112" fmla="*/ 555 w 1295"/>
              <a:gd name="T113" fmla="*/ 60 h 335"/>
              <a:gd name="T114" fmla="*/ 450 w 1295"/>
              <a:gd name="T115" fmla="*/ 62 h 335"/>
              <a:gd name="T116" fmla="*/ 349 w 1295"/>
              <a:gd name="T117" fmla="*/ 48 h 335"/>
              <a:gd name="T118" fmla="*/ 331 w 1295"/>
              <a:gd name="T119" fmla="*/ 80 h 335"/>
              <a:gd name="T120" fmla="*/ 278 w 1295"/>
              <a:gd name="T121" fmla="*/ 81 h 335"/>
              <a:gd name="T122" fmla="*/ 180 w 1295"/>
              <a:gd name="T123" fmla="*/ 91 h 335"/>
              <a:gd name="T124" fmla="*/ 89 w 1295"/>
              <a:gd name="T125" fmla="*/ 11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5" h="335">
                <a:moveTo>
                  <a:pt x="1235" y="152"/>
                </a:moveTo>
                <a:cubicBezTo>
                  <a:pt x="1239" y="144"/>
                  <a:pt x="1236" y="137"/>
                  <a:pt x="1236" y="137"/>
                </a:cubicBezTo>
                <a:cubicBezTo>
                  <a:pt x="1235" y="136"/>
                  <a:pt x="1235" y="142"/>
                  <a:pt x="1230" y="147"/>
                </a:cubicBezTo>
                <a:cubicBezTo>
                  <a:pt x="1229" y="147"/>
                  <a:pt x="1229" y="148"/>
                  <a:pt x="1228" y="149"/>
                </a:cubicBezTo>
                <a:cubicBezTo>
                  <a:pt x="1228" y="148"/>
                  <a:pt x="1228" y="148"/>
                  <a:pt x="1227" y="148"/>
                </a:cubicBezTo>
                <a:cubicBezTo>
                  <a:pt x="1228" y="145"/>
                  <a:pt x="1229" y="142"/>
                  <a:pt x="1230" y="137"/>
                </a:cubicBezTo>
                <a:cubicBezTo>
                  <a:pt x="1231" y="129"/>
                  <a:pt x="1230" y="123"/>
                  <a:pt x="1231" y="118"/>
                </a:cubicBezTo>
                <a:cubicBezTo>
                  <a:pt x="1231" y="114"/>
                  <a:pt x="1231" y="112"/>
                  <a:pt x="1230" y="111"/>
                </a:cubicBezTo>
                <a:cubicBezTo>
                  <a:pt x="1230" y="111"/>
                  <a:pt x="1229" y="113"/>
                  <a:pt x="1228" y="117"/>
                </a:cubicBezTo>
                <a:cubicBezTo>
                  <a:pt x="1227" y="119"/>
                  <a:pt x="1227" y="123"/>
                  <a:pt x="1226" y="126"/>
                </a:cubicBezTo>
                <a:cubicBezTo>
                  <a:pt x="1223" y="127"/>
                  <a:pt x="1219" y="129"/>
                  <a:pt x="1215" y="134"/>
                </a:cubicBezTo>
                <a:cubicBezTo>
                  <a:pt x="1214" y="135"/>
                  <a:pt x="1213" y="137"/>
                  <a:pt x="1211" y="139"/>
                </a:cubicBezTo>
                <a:cubicBezTo>
                  <a:pt x="1211" y="139"/>
                  <a:pt x="1211" y="139"/>
                  <a:pt x="1211" y="139"/>
                </a:cubicBezTo>
                <a:cubicBezTo>
                  <a:pt x="1211" y="137"/>
                  <a:pt x="1212" y="133"/>
                  <a:pt x="1212" y="130"/>
                </a:cubicBezTo>
                <a:cubicBezTo>
                  <a:pt x="1213" y="117"/>
                  <a:pt x="1215" y="110"/>
                  <a:pt x="1215" y="110"/>
                </a:cubicBezTo>
                <a:cubicBezTo>
                  <a:pt x="1214" y="109"/>
                  <a:pt x="1209" y="115"/>
                  <a:pt x="1206" y="127"/>
                </a:cubicBezTo>
                <a:cubicBezTo>
                  <a:pt x="1205" y="130"/>
                  <a:pt x="1205" y="132"/>
                  <a:pt x="1204" y="135"/>
                </a:cubicBezTo>
                <a:cubicBezTo>
                  <a:pt x="1204" y="129"/>
                  <a:pt x="1202" y="123"/>
                  <a:pt x="1201" y="116"/>
                </a:cubicBezTo>
                <a:cubicBezTo>
                  <a:pt x="1198" y="95"/>
                  <a:pt x="1196" y="83"/>
                  <a:pt x="1195" y="83"/>
                </a:cubicBezTo>
                <a:cubicBezTo>
                  <a:pt x="1194" y="83"/>
                  <a:pt x="1194" y="96"/>
                  <a:pt x="1195" y="115"/>
                </a:cubicBezTo>
                <a:cubicBezTo>
                  <a:pt x="1196" y="117"/>
                  <a:pt x="1196" y="120"/>
                  <a:pt x="1196" y="122"/>
                </a:cubicBezTo>
                <a:cubicBezTo>
                  <a:pt x="1190" y="108"/>
                  <a:pt x="1183" y="102"/>
                  <a:pt x="1183" y="102"/>
                </a:cubicBezTo>
                <a:cubicBezTo>
                  <a:pt x="1182" y="102"/>
                  <a:pt x="1184" y="105"/>
                  <a:pt x="1185" y="108"/>
                </a:cubicBezTo>
                <a:cubicBezTo>
                  <a:pt x="1187" y="112"/>
                  <a:pt x="1189" y="117"/>
                  <a:pt x="1191" y="124"/>
                </a:cubicBezTo>
                <a:cubicBezTo>
                  <a:pt x="1192" y="128"/>
                  <a:pt x="1193" y="132"/>
                  <a:pt x="1193" y="135"/>
                </a:cubicBezTo>
                <a:cubicBezTo>
                  <a:pt x="1192" y="134"/>
                  <a:pt x="1191" y="132"/>
                  <a:pt x="1190" y="130"/>
                </a:cubicBezTo>
                <a:cubicBezTo>
                  <a:pt x="1187" y="121"/>
                  <a:pt x="1187" y="116"/>
                  <a:pt x="1186" y="115"/>
                </a:cubicBezTo>
                <a:cubicBezTo>
                  <a:pt x="1186" y="115"/>
                  <a:pt x="1185" y="116"/>
                  <a:pt x="1184" y="119"/>
                </a:cubicBezTo>
                <a:cubicBezTo>
                  <a:pt x="1184" y="121"/>
                  <a:pt x="1184" y="125"/>
                  <a:pt x="1185" y="129"/>
                </a:cubicBezTo>
                <a:cubicBezTo>
                  <a:pt x="1183" y="126"/>
                  <a:pt x="1182" y="123"/>
                  <a:pt x="1180" y="120"/>
                </a:cubicBezTo>
                <a:cubicBezTo>
                  <a:pt x="1180" y="119"/>
                  <a:pt x="1180" y="119"/>
                  <a:pt x="1180" y="119"/>
                </a:cubicBezTo>
                <a:cubicBezTo>
                  <a:pt x="1180" y="112"/>
                  <a:pt x="1182" y="107"/>
                  <a:pt x="1182" y="103"/>
                </a:cubicBezTo>
                <a:cubicBezTo>
                  <a:pt x="1182" y="100"/>
                  <a:pt x="1182" y="98"/>
                  <a:pt x="1182" y="98"/>
                </a:cubicBezTo>
                <a:cubicBezTo>
                  <a:pt x="1182" y="97"/>
                  <a:pt x="1181" y="99"/>
                  <a:pt x="1179" y="102"/>
                </a:cubicBezTo>
                <a:cubicBezTo>
                  <a:pt x="1178" y="104"/>
                  <a:pt x="1177" y="106"/>
                  <a:pt x="1176" y="109"/>
                </a:cubicBezTo>
                <a:cubicBezTo>
                  <a:pt x="1176" y="107"/>
                  <a:pt x="1175" y="105"/>
                  <a:pt x="1175" y="103"/>
                </a:cubicBezTo>
                <a:cubicBezTo>
                  <a:pt x="1174" y="97"/>
                  <a:pt x="1173" y="91"/>
                  <a:pt x="1173" y="87"/>
                </a:cubicBezTo>
                <a:cubicBezTo>
                  <a:pt x="1172" y="82"/>
                  <a:pt x="1172" y="79"/>
                  <a:pt x="1171" y="79"/>
                </a:cubicBezTo>
                <a:cubicBezTo>
                  <a:pt x="1171" y="79"/>
                  <a:pt x="1170" y="82"/>
                  <a:pt x="1170" y="87"/>
                </a:cubicBezTo>
                <a:cubicBezTo>
                  <a:pt x="1170" y="90"/>
                  <a:pt x="1170" y="96"/>
                  <a:pt x="1170" y="101"/>
                </a:cubicBezTo>
                <a:cubicBezTo>
                  <a:pt x="1170" y="101"/>
                  <a:pt x="1170" y="101"/>
                  <a:pt x="1169" y="101"/>
                </a:cubicBezTo>
                <a:cubicBezTo>
                  <a:pt x="1169" y="101"/>
                  <a:pt x="1168" y="102"/>
                  <a:pt x="1168" y="105"/>
                </a:cubicBezTo>
                <a:cubicBezTo>
                  <a:pt x="1168" y="105"/>
                  <a:pt x="1168" y="104"/>
                  <a:pt x="1168" y="104"/>
                </a:cubicBezTo>
                <a:cubicBezTo>
                  <a:pt x="1167" y="102"/>
                  <a:pt x="1166" y="100"/>
                  <a:pt x="1165" y="98"/>
                </a:cubicBezTo>
                <a:cubicBezTo>
                  <a:pt x="1164" y="95"/>
                  <a:pt x="1162" y="92"/>
                  <a:pt x="1161" y="90"/>
                </a:cubicBezTo>
                <a:cubicBezTo>
                  <a:pt x="1158" y="86"/>
                  <a:pt x="1157" y="83"/>
                  <a:pt x="1156" y="84"/>
                </a:cubicBezTo>
                <a:cubicBezTo>
                  <a:pt x="1156" y="84"/>
                  <a:pt x="1157" y="86"/>
                  <a:pt x="1159" y="91"/>
                </a:cubicBezTo>
                <a:cubicBezTo>
                  <a:pt x="1160" y="93"/>
                  <a:pt x="1161" y="96"/>
                  <a:pt x="1162" y="99"/>
                </a:cubicBezTo>
                <a:cubicBezTo>
                  <a:pt x="1162" y="101"/>
                  <a:pt x="1163" y="103"/>
                  <a:pt x="1163" y="104"/>
                </a:cubicBezTo>
                <a:cubicBezTo>
                  <a:pt x="1163" y="105"/>
                  <a:pt x="1163" y="106"/>
                  <a:pt x="1164" y="107"/>
                </a:cubicBezTo>
                <a:cubicBezTo>
                  <a:pt x="1162" y="104"/>
                  <a:pt x="1161" y="102"/>
                  <a:pt x="1160" y="100"/>
                </a:cubicBezTo>
                <a:cubicBezTo>
                  <a:pt x="1160" y="99"/>
                  <a:pt x="1160" y="98"/>
                  <a:pt x="1160" y="98"/>
                </a:cubicBezTo>
                <a:cubicBezTo>
                  <a:pt x="1159" y="98"/>
                  <a:pt x="1159" y="98"/>
                  <a:pt x="1159" y="99"/>
                </a:cubicBezTo>
                <a:cubicBezTo>
                  <a:pt x="1156" y="95"/>
                  <a:pt x="1155" y="94"/>
                  <a:pt x="1155" y="94"/>
                </a:cubicBezTo>
                <a:cubicBezTo>
                  <a:pt x="1154" y="94"/>
                  <a:pt x="1155" y="96"/>
                  <a:pt x="1157" y="100"/>
                </a:cubicBezTo>
                <a:cubicBezTo>
                  <a:pt x="1157" y="100"/>
                  <a:pt x="1157" y="101"/>
                  <a:pt x="1157" y="101"/>
                </a:cubicBezTo>
                <a:cubicBezTo>
                  <a:pt x="1157" y="101"/>
                  <a:pt x="1157" y="102"/>
                  <a:pt x="1157" y="102"/>
                </a:cubicBezTo>
                <a:cubicBezTo>
                  <a:pt x="1157" y="103"/>
                  <a:pt x="1156" y="104"/>
                  <a:pt x="1156" y="105"/>
                </a:cubicBezTo>
                <a:cubicBezTo>
                  <a:pt x="1154" y="99"/>
                  <a:pt x="1151" y="94"/>
                  <a:pt x="1149" y="90"/>
                </a:cubicBezTo>
                <a:cubicBezTo>
                  <a:pt x="1146" y="86"/>
                  <a:pt x="1144" y="84"/>
                  <a:pt x="1144" y="84"/>
                </a:cubicBezTo>
                <a:cubicBezTo>
                  <a:pt x="1143" y="85"/>
                  <a:pt x="1145" y="87"/>
                  <a:pt x="1147" y="91"/>
                </a:cubicBezTo>
                <a:cubicBezTo>
                  <a:pt x="1148" y="95"/>
                  <a:pt x="1150" y="100"/>
                  <a:pt x="1151" y="105"/>
                </a:cubicBezTo>
                <a:cubicBezTo>
                  <a:pt x="1149" y="102"/>
                  <a:pt x="1148" y="100"/>
                  <a:pt x="1146" y="98"/>
                </a:cubicBezTo>
                <a:cubicBezTo>
                  <a:pt x="1144" y="95"/>
                  <a:pt x="1143" y="94"/>
                  <a:pt x="1142" y="94"/>
                </a:cubicBezTo>
                <a:cubicBezTo>
                  <a:pt x="1142" y="94"/>
                  <a:pt x="1143" y="96"/>
                  <a:pt x="1144" y="99"/>
                </a:cubicBezTo>
                <a:cubicBezTo>
                  <a:pt x="1145" y="100"/>
                  <a:pt x="1145" y="101"/>
                  <a:pt x="1146" y="102"/>
                </a:cubicBezTo>
                <a:cubicBezTo>
                  <a:pt x="1145" y="105"/>
                  <a:pt x="1145" y="109"/>
                  <a:pt x="1146" y="115"/>
                </a:cubicBezTo>
                <a:cubicBezTo>
                  <a:pt x="1145" y="114"/>
                  <a:pt x="1145" y="113"/>
                  <a:pt x="1144" y="112"/>
                </a:cubicBezTo>
                <a:cubicBezTo>
                  <a:pt x="1144" y="110"/>
                  <a:pt x="1143" y="107"/>
                  <a:pt x="1143" y="104"/>
                </a:cubicBezTo>
                <a:cubicBezTo>
                  <a:pt x="1143" y="100"/>
                  <a:pt x="1142" y="97"/>
                  <a:pt x="1142" y="94"/>
                </a:cubicBezTo>
                <a:cubicBezTo>
                  <a:pt x="1142" y="91"/>
                  <a:pt x="1142" y="88"/>
                  <a:pt x="1142" y="86"/>
                </a:cubicBezTo>
                <a:cubicBezTo>
                  <a:pt x="1142" y="82"/>
                  <a:pt x="1142" y="80"/>
                  <a:pt x="1141" y="80"/>
                </a:cubicBezTo>
                <a:cubicBezTo>
                  <a:pt x="1141" y="79"/>
                  <a:pt x="1140" y="82"/>
                  <a:pt x="1139" y="86"/>
                </a:cubicBezTo>
                <a:cubicBezTo>
                  <a:pt x="1139" y="88"/>
                  <a:pt x="1138" y="91"/>
                  <a:pt x="1138" y="94"/>
                </a:cubicBezTo>
                <a:cubicBezTo>
                  <a:pt x="1135" y="83"/>
                  <a:pt x="1135" y="76"/>
                  <a:pt x="1134" y="76"/>
                </a:cubicBezTo>
                <a:cubicBezTo>
                  <a:pt x="1134" y="76"/>
                  <a:pt x="1133" y="79"/>
                  <a:pt x="1133" y="83"/>
                </a:cubicBezTo>
                <a:cubicBezTo>
                  <a:pt x="1133" y="87"/>
                  <a:pt x="1133" y="93"/>
                  <a:pt x="1134" y="100"/>
                </a:cubicBezTo>
                <a:cubicBezTo>
                  <a:pt x="1134" y="100"/>
                  <a:pt x="1134" y="100"/>
                  <a:pt x="1134" y="100"/>
                </a:cubicBezTo>
                <a:cubicBezTo>
                  <a:pt x="1133" y="97"/>
                  <a:pt x="1132" y="93"/>
                  <a:pt x="1132" y="91"/>
                </a:cubicBezTo>
                <a:cubicBezTo>
                  <a:pt x="1131" y="87"/>
                  <a:pt x="1131" y="85"/>
                  <a:pt x="1131" y="85"/>
                </a:cubicBezTo>
                <a:cubicBezTo>
                  <a:pt x="1131" y="85"/>
                  <a:pt x="1131" y="85"/>
                  <a:pt x="1130" y="86"/>
                </a:cubicBezTo>
                <a:cubicBezTo>
                  <a:pt x="1131" y="83"/>
                  <a:pt x="1131" y="80"/>
                  <a:pt x="1131" y="78"/>
                </a:cubicBezTo>
                <a:cubicBezTo>
                  <a:pt x="1132" y="73"/>
                  <a:pt x="1132" y="71"/>
                  <a:pt x="1132" y="70"/>
                </a:cubicBezTo>
                <a:cubicBezTo>
                  <a:pt x="1131" y="70"/>
                  <a:pt x="1130" y="73"/>
                  <a:pt x="1129" y="77"/>
                </a:cubicBezTo>
                <a:cubicBezTo>
                  <a:pt x="1128" y="78"/>
                  <a:pt x="1128" y="80"/>
                  <a:pt x="1127" y="82"/>
                </a:cubicBezTo>
                <a:cubicBezTo>
                  <a:pt x="1126" y="81"/>
                  <a:pt x="1126" y="79"/>
                  <a:pt x="1125" y="78"/>
                </a:cubicBezTo>
                <a:cubicBezTo>
                  <a:pt x="1125" y="77"/>
                  <a:pt x="1125" y="76"/>
                  <a:pt x="1125" y="75"/>
                </a:cubicBezTo>
                <a:cubicBezTo>
                  <a:pt x="1125" y="73"/>
                  <a:pt x="1126" y="72"/>
                  <a:pt x="1125" y="71"/>
                </a:cubicBezTo>
                <a:cubicBezTo>
                  <a:pt x="1125" y="71"/>
                  <a:pt x="1125" y="72"/>
                  <a:pt x="1124" y="72"/>
                </a:cubicBezTo>
                <a:cubicBezTo>
                  <a:pt x="1124" y="71"/>
                  <a:pt x="1124" y="70"/>
                  <a:pt x="1124" y="68"/>
                </a:cubicBezTo>
                <a:cubicBezTo>
                  <a:pt x="1123" y="63"/>
                  <a:pt x="1122" y="59"/>
                  <a:pt x="1121" y="56"/>
                </a:cubicBezTo>
                <a:cubicBezTo>
                  <a:pt x="1119" y="49"/>
                  <a:pt x="1118" y="45"/>
                  <a:pt x="1118" y="45"/>
                </a:cubicBezTo>
                <a:cubicBezTo>
                  <a:pt x="1117" y="45"/>
                  <a:pt x="1119" y="54"/>
                  <a:pt x="1119" y="68"/>
                </a:cubicBezTo>
                <a:cubicBezTo>
                  <a:pt x="1119" y="67"/>
                  <a:pt x="1118" y="66"/>
                  <a:pt x="1118" y="66"/>
                </a:cubicBezTo>
                <a:cubicBezTo>
                  <a:pt x="1118" y="66"/>
                  <a:pt x="1119" y="68"/>
                  <a:pt x="1120" y="72"/>
                </a:cubicBezTo>
                <a:cubicBezTo>
                  <a:pt x="1120" y="75"/>
                  <a:pt x="1120" y="77"/>
                  <a:pt x="1120" y="80"/>
                </a:cubicBezTo>
                <a:cubicBezTo>
                  <a:pt x="1118" y="84"/>
                  <a:pt x="1117" y="89"/>
                  <a:pt x="1116" y="95"/>
                </a:cubicBezTo>
                <a:cubicBezTo>
                  <a:pt x="1116" y="95"/>
                  <a:pt x="1116" y="96"/>
                  <a:pt x="1116" y="96"/>
                </a:cubicBezTo>
                <a:cubicBezTo>
                  <a:pt x="1114" y="89"/>
                  <a:pt x="1112" y="83"/>
                  <a:pt x="1110" y="79"/>
                </a:cubicBezTo>
                <a:cubicBezTo>
                  <a:pt x="1110" y="79"/>
                  <a:pt x="1110" y="78"/>
                  <a:pt x="1110" y="78"/>
                </a:cubicBezTo>
                <a:cubicBezTo>
                  <a:pt x="1112" y="75"/>
                  <a:pt x="1113" y="73"/>
                  <a:pt x="1112" y="72"/>
                </a:cubicBezTo>
                <a:cubicBezTo>
                  <a:pt x="1112" y="72"/>
                  <a:pt x="1111" y="73"/>
                  <a:pt x="1108" y="76"/>
                </a:cubicBezTo>
                <a:cubicBezTo>
                  <a:pt x="1105" y="72"/>
                  <a:pt x="1104" y="70"/>
                  <a:pt x="1104" y="70"/>
                </a:cubicBezTo>
                <a:cubicBezTo>
                  <a:pt x="1103" y="70"/>
                  <a:pt x="1104" y="73"/>
                  <a:pt x="1106" y="77"/>
                </a:cubicBezTo>
                <a:cubicBezTo>
                  <a:pt x="1106" y="78"/>
                  <a:pt x="1106" y="78"/>
                  <a:pt x="1106" y="78"/>
                </a:cubicBezTo>
                <a:cubicBezTo>
                  <a:pt x="1105" y="80"/>
                  <a:pt x="1104" y="81"/>
                  <a:pt x="1103" y="83"/>
                </a:cubicBezTo>
                <a:cubicBezTo>
                  <a:pt x="1103" y="84"/>
                  <a:pt x="1102" y="86"/>
                  <a:pt x="1101" y="87"/>
                </a:cubicBezTo>
                <a:cubicBezTo>
                  <a:pt x="1101" y="87"/>
                  <a:pt x="1101" y="87"/>
                  <a:pt x="1101" y="87"/>
                </a:cubicBezTo>
                <a:cubicBezTo>
                  <a:pt x="1101" y="85"/>
                  <a:pt x="1100" y="83"/>
                  <a:pt x="1100" y="83"/>
                </a:cubicBezTo>
                <a:cubicBezTo>
                  <a:pt x="1100" y="83"/>
                  <a:pt x="1099" y="84"/>
                  <a:pt x="1099" y="85"/>
                </a:cubicBezTo>
                <a:cubicBezTo>
                  <a:pt x="1096" y="70"/>
                  <a:pt x="1096" y="62"/>
                  <a:pt x="1095" y="62"/>
                </a:cubicBezTo>
                <a:cubicBezTo>
                  <a:pt x="1095" y="62"/>
                  <a:pt x="1094" y="64"/>
                  <a:pt x="1094" y="69"/>
                </a:cubicBezTo>
                <a:cubicBezTo>
                  <a:pt x="1093" y="73"/>
                  <a:pt x="1094" y="78"/>
                  <a:pt x="1094" y="84"/>
                </a:cubicBezTo>
                <a:cubicBezTo>
                  <a:pt x="1093" y="87"/>
                  <a:pt x="1092" y="91"/>
                  <a:pt x="1090" y="95"/>
                </a:cubicBezTo>
                <a:cubicBezTo>
                  <a:pt x="1088" y="98"/>
                  <a:pt x="1087" y="101"/>
                  <a:pt x="1085" y="103"/>
                </a:cubicBezTo>
                <a:cubicBezTo>
                  <a:pt x="1087" y="94"/>
                  <a:pt x="1084" y="88"/>
                  <a:pt x="1084" y="89"/>
                </a:cubicBezTo>
                <a:cubicBezTo>
                  <a:pt x="1083" y="89"/>
                  <a:pt x="1083" y="94"/>
                  <a:pt x="1079" y="101"/>
                </a:cubicBezTo>
                <a:cubicBezTo>
                  <a:pt x="1079" y="102"/>
                  <a:pt x="1079" y="102"/>
                  <a:pt x="1078" y="103"/>
                </a:cubicBezTo>
                <a:cubicBezTo>
                  <a:pt x="1078" y="102"/>
                  <a:pt x="1079" y="101"/>
                  <a:pt x="1079" y="100"/>
                </a:cubicBezTo>
                <a:cubicBezTo>
                  <a:pt x="1080" y="96"/>
                  <a:pt x="1081" y="92"/>
                  <a:pt x="1081" y="89"/>
                </a:cubicBezTo>
                <a:cubicBezTo>
                  <a:pt x="1084" y="81"/>
                  <a:pt x="1088" y="78"/>
                  <a:pt x="1087" y="77"/>
                </a:cubicBezTo>
                <a:cubicBezTo>
                  <a:pt x="1087" y="77"/>
                  <a:pt x="1085" y="78"/>
                  <a:pt x="1082" y="80"/>
                </a:cubicBezTo>
                <a:cubicBezTo>
                  <a:pt x="1081" y="80"/>
                  <a:pt x="1080" y="81"/>
                  <a:pt x="1079" y="83"/>
                </a:cubicBezTo>
                <a:cubicBezTo>
                  <a:pt x="1079" y="83"/>
                  <a:pt x="1079" y="83"/>
                  <a:pt x="1079" y="83"/>
                </a:cubicBezTo>
                <a:cubicBezTo>
                  <a:pt x="1077" y="85"/>
                  <a:pt x="1075" y="88"/>
                  <a:pt x="1073" y="91"/>
                </a:cubicBezTo>
                <a:cubicBezTo>
                  <a:pt x="1073" y="92"/>
                  <a:pt x="1073" y="93"/>
                  <a:pt x="1072" y="94"/>
                </a:cubicBezTo>
                <a:cubicBezTo>
                  <a:pt x="1073" y="91"/>
                  <a:pt x="1073" y="89"/>
                  <a:pt x="1073" y="86"/>
                </a:cubicBezTo>
                <a:cubicBezTo>
                  <a:pt x="1074" y="76"/>
                  <a:pt x="1074" y="69"/>
                  <a:pt x="1074" y="64"/>
                </a:cubicBezTo>
                <a:cubicBezTo>
                  <a:pt x="1075" y="59"/>
                  <a:pt x="1074" y="56"/>
                  <a:pt x="1074" y="56"/>
                </a:cubicBezTo>
                <a:cubicBezTo>
                  <a:pt x="1074" y="56"/>
                  <a:pt x="1073" y="59"/>
                  <a:pt x="1072" y="64"/>
                </a:cubicBezTo>
                <a:cubicBezTo>
                  <a:pt x="1071" y="67"/>
                  <a:pt x="1070" y="71"/>
                  <a:pt x="1069" y="76"/>
                </a:cubicBezTo>
                <a:cubicBezTo>
                  <a:pt x="1069" y="76"/>
                  <a:pt x="1069" y="76"/>
                  <a:pt x="1069" y="76"/>
                </a:cubicBezTo>
                <a:cubicBezTo>
                  <a:pt x="1067" y="65"/>
                  <a:pt x="1067" y="56"/>
                  <a:pt x="1067" y="50"/>
                </a:cubicBezTo>
                <a:cubicBezTo>
                  <a:pt x="1067" y="44"/>
                  <a:pt x="1066" y="40"/>
                  <a:pt x="1066" y="40"/>
                </a:cubicBezTo>
                <a:cubicBezTo>
                  <a:pt x="1066" y="40"/>
                  <a:pt x="1065" y="44"/>
                  <a:pt x="1064" y="50"/>
                </a:cubicBezTo>
                <a:cubicBezTo>
                  <a:pt x="1064" y="53"/>
                  <a:pt x="1064" y="57"/>
                  <a:pt x="1063" y="61"/>
                </a:cubicBezTo>
                <a:cubicBezTo>
                  <a:pt x="1063" y="65"/>
                  <a:pt x="1063" y="70"/>
                  <a:pt x="1063" y="76"/>
                </a:cubicBezTo>
                <a:cubicBezTo>
                  <a:pt x="1063" y="78"/>
                  <a:pt x="1063" y="80"/>
                  <a:pt x="1063" y="82"/>
                </a:cubicBezTo>
                <a:cubicBezTo>
                  <a:pt x="1061" y="76"/>
                  <a:pt x="1059" y="72"/>
                  <a:pt x="1058" y="69"/>
                </a:cubicBezTo>
                <a:cubicBezTo>
                  <a:pt x="1058" y="68"/>
                  <a:pt x="1058" y="68"/>
                  <a:pt x="1058" y="67"/>
                </a:cubicBezTo>
                <a:cubicBezTo>
                  <a:pt x="1059" y="63"/>
                  <a:pt x="1059" y="60"/>
                  <a:pt x="1059" y="60"/>
                </a:cubicBezTo>
                <a:cubicBezTo>
                  <a:pt x="1058" y="60"/>
                  <a:pt x="1057" y="62"/>
                  <a:pt x="1056" y="66"/>
                </a:cubicBezTo>
                <a:cubicBezTo>
                  <a:pt x="1054" y="70"/>
                  <a:pt x="1052" y="75"/>
                  <a:pt x="1051" y="82"/>
                </a:cubicBezTo>
                <a:cubicBezTo>
                  <a:pt x="1049" y="80"/>
                  <a:pt x="1047" y="77"/>
                  <a:pt x="1046" y="76"/>
                </a:cubicBezTo>
                <a:cubicBezTo>
                  <a:pt x="1045" y="71"/>
                  <a:pt x="1044" y="68"/>
                  <a:pt x="1044" y="65"/>
                </a:cubicBezTo>
                <a:cubicBezTo>
                  <a:pt x="1044" y="65"/>
                  <a:pt x="1044" y="65"/>
                  <a:pt x="1044" y="65"/>
                </a:cubicBezTo>
                <a:cubicBezTo>
                  <a:pt x="1041" y="47"/>
                  <a:pt x="1039" y="38"/>
                  <a:pt x="1038" y="38"/>
                </a:cubicBezTo>
                <a:cubicBezTo>
                  <a:pt x="1038" y="37"/>
                  <a:pt x="1038" y="41"/>
                  <a:pt x="1038" y="47"/>
                </a:cubicBezTo>
                <a:cubicBezTo>
                  <a:pt x="1038" y="53"/>
                  <a:pt x="1038" y="62"/>
                  <a:pt x="1039" y="73"/>
                </a:cubicBezTo>
                <a:cubicBezTo>
                  <a:pt x="1039" y="74"/>
                  <a:pt x="1039" y="76"/>
                  <a:pt x="1039" y="78"/>
                </a:cubicBezTo>
                <a:cubicBezTo>
                  <a:pt x="1037" y="73"/>
                  <a:pt x="1035" y="69"/>
                  <a:pt x="1033" y="66"/>
                </a:cubicBezTo>
                <a:cubicBezTo>
                  <a:pt x="1030" y="62"/>
                  <a:pt x="1028" y="60"/>
                  <a:pt x="1028" y="61"/>
                </a:cubicBezTo>
                <a:cubicBezTo>
                  <a:pt x="1028" y="61"/>
                  <a:pt x="1029" y="63"/>
                  <a:pt x="1031" y="67"/>
                </a:cubicBezTo>
                <a:cubicBezTo>
                  <a:pt x="1032" y="70"/>
                  <a:pt x="1034" y="75"/>
                  <a:pt x="1035" y="80"/>
                </a:cubicBezTo>
                <a:cubicBezTo>
                  <a:pt x="1035" y="81"/>
                  <a:pt x="1035" y="82"/>
                  <a:pt x="1035" y="83"/>
                </a:cubicBezTo>
                <a:cubicBezTo>
                  <a:pt x="1034" y="85"/>
                  <a:pt x="1035" y="87"/>
                  <a:pt x="1035" y="90"/>
                </a:cubicBezTo>
                <a:cubicBezTo>
                  <a:pt x="1032" y="81"/>
                  <a:pt x="1032" y="75"/>
                  <a:pt x="1031" y="75"/>
                </a:cubicBezTo>
                <a:cubicBezTo>
                  <a:pt x="1031" y="75"/>
                  <a:pt x="1028" y="81"/>
                  <a:pt x="1030" y="91"/>
                </a:cubicBezTo>
                <a:cubicBezTo>
                  <a:pt x="1028" y="88"/>
                  <a:pt x="1026" y="84"/>
                  <a:pt x="1025" y="80"/>
                </a:cubicBezTo>
                <a:cubicBezTo>
                  <a:pt x="1019" y="63"/>
                  <a:pt x="1020" y="54"/>
                  <a:pt x="1018" y="53"/>
                </a:cubicBezTo>
                <a:cubicBezTo>
                  <a:pt x="1018" y="53"/>
                  <a:pt x="1018" y="56"/>
                  <a:pt x="1017" y="61"/>
                </a:cubicBezTo>
                <a:cubicBezTo>
                  <a:pt x="1017" y="65"/>
                  <a:pt x="1017" y="72"/>
                  <a:pt x="1019" y="81"/>
                </a:cubicBezTo>
                <a:cubicBezTo>
                  <a:pt x="1021" y="86"/>
                  <a:pt x="1022" y="91"/>
                  <a:pt x="1024" y="95"/>
                </a:cubicBezTo>
                <a:cubicBezTo>
                  <a:pt x="1024" y="95"/>
                  <a:pt x="1023" y="95"/>
                  <a:pt x="1023" y="94"/>
                </a:cubicBezTo>
                <a:cubicBezTo>
                  <a:pt x="1022" y="91"/>
                  <a:pt x="1021" y="87"/>
                  <a:pt x="1020" y="83"/>
                </a:cubicBezTo>
                <a:cubicBezTo>
                  <a:pt x="1018" y="77"/>
                  <a:pt x="1017" y="72"/>
                  <a:pt x="1016" y="68"/>
                </a:cubicBezTo>
                <a:cubicBezTo>
                  <a:pt x="1016" y="65"/>
                  <a:pt x="1015" y="63"/>
                  <a:pt x="1015" y="63"/>
                </a:cubicBezTo>
                <a:cubicBezTo>
                  <a:pt x="1015" y="63"/>
                  <a:pt x="1014" y="64"/>
                  <a:pt x="1014" y="67"/>
                </a:cubicBezTo>
                <a:cubicBezTo>
                  <a:pt x="1014" y="67"/>
                  <a:pt x="1014" y="67"/>
                  <a:pt x="1014" y="67"/>
                </a:cubicBezTo>
                <a:cubicBezTo>
                  <a:pt x="1013" y="65"/>
                  <a:pt x="1012" y="63"/>
                  <a:pt x="1011" y="61"/>
                </a:cubicBezTo>
                <a:cubicBezTo>
                  <a:pt x="1010" y="57"/>
                  <a:pt x="1008" y="54"/>
                  <a:pt x="1007" y="52"/>
                </a:cubicBezTo>
                <a:cubicBezTo>
                  <a:pt x="1004" y="47"/>
                  <a:pt x="1003" y="45"/>
                  <a:pt x="1002" y="45"/>
                </a:cubicBezTo>
                <a:cubicBezTo>
                  <a:pt x="1002" y="45"/>
                  <a:pt x="1003" y="48"/>
                  <a:pt x="1005" y="53"/>
                </a:cubicBezTo>
                <a:cubicBezTo>
                  <a:pt x="1006" y="56"/>
                  <a:pt x="1007" y="59"/>
                  <a:pt x="1008" y="62"/>
                </a:cubicBezTo>
                <a:cubicBezTo>
                  <a:pt x="1008" y="64"/>
                  <a:pt x="1008" y="66"/>
                  <a:pt x="1009" y="68"/>
                </a:cubicBezTo>
                <a:cubicBezTo>
                  <a:pt x="1009" y="69"/>
                  <a:pt x="1009" y="70"/>
                  <a:pt x="1010" y="71"/>
                </a:cubicBezTo>
                <a:cubicBezTo>
                  <a:pt x="1010" y="72"/>
                  <a:pt x="1010" y="73"/>
                  <a:pt x="1010" y="74"/>
                </a:cubicBezTo>
                <a:cubicBezTo>
                  <a:pt x="1010" y="76"/>
                  <a:pt x="1010" y="78"/>
                  <a:pt x="1010" y="80"/>
                </a:cubicBezTo>
                <a:cubicBezTo>
                  <a:pt x="1010" y="80"/>
                  <a:pt x="1010" y="80"/>
                  <a:pt x="1010" y="80"/>
                </a:cubicBezTo>
                <a:cubicBezTo>
                  <a:pt x="1009" y="78"/>
                  <a:pt x="1007" y="76"/>
                  <a:pt x="1006" y="74"/>
                </a:cubicBezTo>
                <a:cubicBezTo>
                  <a:pt x="1005" y="66"/>
                  <a:pt x="1006" y="61"/>
                  <a:pt x="1006" y="61"/>
                </a:cubicBezTo>
                <a:cubicBezTo>
                  <a:pt x="1005" y="61"/>
                  <a:pt x="1004" y="63"/>
                  <a:pt x="1003" y="66"/>
                </a:cubicBezTo>
                <a:cubicBezTo>
                  <a:pt x="1003" y="67"/>
                  <a:pt x="1003" y="68"/>
                  <a:pt x="1002" y="69"/>
                </a:cubicBezTo>
                <a:cubicBezTo>
                  <a:pt x="1002" y="69"/>
                  <a:pt x="1002" y="69"/>
                  <a:pt x="1002" y="69"/>
                </a:cubicBezTo>
                <a:cubicBezTo>
                  <a:pt x="1001" y="65"/>
                  <a:pt x="1001" y="61"/>
                  <a:pt x="1000" y="58"/>
                </a:cubicBezTo>
                <a:cubicBezTo>
                  <a:pt x="1000" y="58"/>
                  <a:pt x="1000" y="58"/>
                  <a:pt x="1000" y="58"/>
                </a:cubicBezTo>
                <a:cubicBezTo>
                  <a:pt x="997" y="41"/>
                  <a:pt x="995" y="31"/>
                  <a:pt x="995" y="31"/>
                </a:cubicBezTo>
                <a:cubicBezTo>
                  <a:pt x="994" y="31"/>
                  <a:pt x="994" y="34"/>
                  <a:pt x="994" y="41"/>
                </a:cubicBezTo>
                <a:cubicBezTo>
                  <a:pt x="995" y="47"/>
                  <a:pt x="995" y="56"/>
                  <a:pt x="996" y="66"/>
                </a:cubicBezTo>
                <a:cubicBezTo>
                  <a:pt x="996" y="67"/>
                  <a:pt x="996" y="68"/>
                  <a:pt x="996" y="69"/>
                </a:cubicBezTo>
                <a:cubicBezTo>
                  <a:pt x="995" y="68"/>
                  <a:pt x="995" y="67"/>
                  <a:pt x="994" y="66"/>
                </a:cubicBezTo>
                <a:cubicBezTo>
                  <a:pt x="994" y="65"/>
                  <a:pt x="994" y="65"/>
                  <a:pt x="994" y="65"/>
                </a:cubicBezTo>
                <a:cubicBezTo>
                  <a:pt x="994" y="65"/>
                  <a:pt x="994" y="65"/>
                  <a:pt x="993" y="65"/>
                </a:cubicBezTo>
                <a:cubicBezTo>
                  <a:pt x="993" y="65"/>
                  <a:pt x="993" y="64"/>
                  <a:pt x="993" y="64"/>
                </a:cubicBezTo>
                <a:cubicBezTo>
                  <a:pt x="991" y="61"/>
                  <a:pt x="989" y="59"/>
                  <a:pt x="989" y="59"/>
                </a:cubicBezTo>
                <a:cubicBezTo>
                  <a:pt x="989" y="60"/>
                  <a:pt x="989" y="62"/>
                  <a:pt x="991" y="65"/>
                </a:cubicBezTo>
                <a:cubicBezTo>
                  <a:pt x="991" y="66"/>
                  <a:pt x="991" y="67"/>
                  <a:pt x="992" y="68"/>
                </a:cubicBezTo>
                <a:cubicBezTo>
                  <a:pt x="992" y="68"/>
                  <a:pt x="991" y="69"/>
                  <a:pt x="991" y="69"/>
                </a:cubicBezTo>
                <a:cubicBezTo>
                  <a:pt x="991" y="71"/>
                  <a:pt x="990" y="73"/>
                  <a:pt x="990" y="75"/>
                </a:cubicBezTo>
                <a:cubicBezTo>
                  <a:pt x="990" y="74"/>
                  <a:pt x="990" y="73"/>
                  <a:pt x="989" y="72"/>
                </a:cubicBezTo>
                <a:cubicBezTo>
                  <a:pt x="989" y="67"/>
                  <a:pt x="989" y="63"/>
                  <a:pt x="989" y="60"/>
                </a:cubicBezTo>
                <a:cubicBezTo>
                  <a:pt x="988" y="56"/>
                  <a:pt x="989" y="53"/>
                  <a:pt x="989" y="51"/>
                </a:cubicBezTo>
                <a:cubicBezTo>
                  <a:pt x="989" y="46"/>
                  <a:pt x="988" y="43"/>
                  <a:pt x="988" y="43"/>
                </a:cubicBezTo>
                <a:cubicBezTo>
                  <a:pt x="988" y="43"/>
                  <a:pt x="987" y="46"/>
                  <a:pt x="986" y="51"/>
                </a:cubicBezTo>
                <a:cubicBezTo>
                  <a:pt x="985" y="55"/>
                  <a:pt x="984" y="62"/>
                  <a:pt x="984" y="71"/>
                </a:cubicBezTo>
                <a:cubicBezTo>
                  <a:pt x="984" y="72"/>
                  <a:pt x="984" y="74"/>
                  <a:pt x="984" y="75"/>
                </a:cubicBezTo>
                <a:cubicBezTo>
                  <a:pt x="983" y="74"/>
                  <a:pt x="983" y="73"/>
                  <a:pt x="982" y="72"/>
                </a:cubicBezTo>
                <a:cubicBezTo>
                  <a:pt x="983" y="69"/>
                  <a:pt x="983" y="67"/>
                  <a:pt x="983" y="67"/>
                </a:cubicBezTo>
                <a:cubicBezTo>
                  <a:pt x="982" y="67"/>
                  <a:pt x="982" y="68"/>
                  <a:pt x="981" y="69"/>
                </a:cubicBezTo>
                <a:cubicBezTo>
                  <a:pt x="980" y="67"/>
                  <a:pt x="979" y="67"/>
                  <a:pt x="979" y="67"/>
                </a:cubicBezTo>
                <a:cubicBezTo>
                  <a:pt x="979" y="67"/>
                  <a:pt x="979" y="67"/>
                  <a:pt x="979" y="69"/>
                </a:cubicBezTo>
                <a:cubicBezTo>
                  <a:pt x="978" y="68"/>
                  <a:pt x="977" y="67"/>
                  <a:pt x="977" y="66"/>
                </a:cubicBezTo>
                <a:cubicBezTo>
                  <a:pt x="977" y="66"/>
                  <a:pt x="977" y="66"/>
                  <a:pt x="976" y="66"/>
                </a:cubicBezTo>
                <a:cubicBezTo>
                  <a:pt x="976" y="65"/>
                  <a:pt x="976" y="64"/>
                  <a:pt x="976" y="63"/>
                </a:cubicBezTo>
                <a:cubicBezTo>
                  <a:pt x="976" y="60"/>
                  <a:pt x="976" y="58"/>
                  <a:pt x="976" y="56"/>
                </a:cubicBezTo>
                <a:cubicBezTo>
                  <a:pt x="976" y="51"/>
                  <a:pt x="976" y="49"/>
                  <a:pt x="976" y="49"/>
                </a:cubicBezTo>
                <a:cubicBezTo>
                  <a:pt x="975" y="49"/>
                  <a:pt x="974" y="51"/>
                  <a:pt x="973" y="55"/>
                </a:cubicBezTo>
                <a:cubicBezTo>
                  <a:pt x="972" y="59"/>
                  <a:pt x="972" y="66"/>
                  <a:pt x="971" y="73"/>
                </a:cubicBezTo>
                <a:cubicBezTo>
                  <a:pt x="971" y="74"/>
                  <a:pt x="971" y="75"/>
                  <a:pt x="971" y="77"/>
                </a:cubicBezTo>
                <a:cubicBezTo>
                  <a:pt x="970" y="75"/>
                  <a:pt x="969" y="73"/>
                  <a:pt x="969" y="72"/>
                </a:cubicBezTo>
                <a:cubicBezTo>
                  <a:pt x="969" y="70"/>
                  <a:pt x="968" y="69"/>
                  <a:pt x="968" y="67"/>
                </a:cubicBezTo>
                <a:cubicBezTo>
                  <a:pt x="969" y="65"/>
                  <a:pt x="970" y="64"/>
                  <a:pt x="970" y="62"/>
                </a:cubicBezTo>
                <a:cubicBezTo>
                  <a:pt x="972" y="59"/>
                  <a:pt x="973" y="58"/>
                  <a:pt x="972" y="57"/>
                </a:cubicBezTo>
                <a:cubicBezTo>
                  <a:pt x="972" y="57"/>
                  <a:pt x="971" y="58"/>
                  <a:pt x="968" y="60"/>
                </a:cubicBezTo>
                <a:cubicBezTo>
                  <a:pt x="969" y="54"/>
                  <a:pt x="970" y="48"/>
                  <a:pt x="970" y="44"/>
                </a:cubicBezTo>
                <a:cubicBezTo>
                  <a:pt x="971" y="39"/>
                  <a:pt x="972" y="37"/>
                  <a:pt x="972" y="36"/>
                </a:cubicBezTo>
                <a:cubicBezTo>
                  <a:pt x="971" y="36"/>
                  <a:pt x="970" y="39"/>
                  <a:pt x="968" y="43"/>
                </a:cubicBezTo>
                <a:cubicBezTo>
                  <a:pt x="966" y="48"/>
                  <a:pt x="963" y="56"/>
                  <a:pt x="963" y="65"/>
                </a:cubicBezTo>
                <a:cubicBezTo>
                  <a:pt x="962" y="66"/>
                  <a:pt x="962" y="68"/>
                  <a:pt x="962" y="69"/>
                </a:cubicBezTo>
                <a:cubicBezTo>
                  <a:pt x="962" y="69"/>
                  <a:pt x="962" y="69"/>
                  <a:pt x="962" y="69"/>
                </a:cubicBezTo>
                <a:cubicBezTo>
                  <a:pt x="962" y="68"/>
                  <a:pt x="962" y="66"/>
                  <a:pt x="961" y="65"/>
                </a:cubicBezTo>
                <a:cubicBezTo>
                  <a:pt x="960" y="55"/>
                  <a:pt x="958" y="48"/>
                  <a:pt x="957" y="42"/>
                </a:cubicBezTo>
                <a:cubicBezTo>
                  <a:pt x="958" y="41"/>
                  <a:pt x="958" y="39"/>
                  <a:pt x="958" y="39"/>
                </a:cubicBezTo>
                <a:cubicBezTo>
                  <a:pt x="958" y="39"/>
                  <a:pt x="958" y="40"/>
                  <a:pt x="957" y="40"/>
                </a:cubicBezTo>
                <a:cubicBezTo>
                  <a:pt x="956" y="36"/>
                  <a:pt x="955" y="33"/>
                  <a:pt x="955" y="33"/>
                </a:cubicBezTo>
                <a:cubicBezTo>
                  <a:pt x="955" y="33"/>
                  <a:pt x="954" y="37"/>
                  <a:pt x="955" y="43"/>
                </a:cubicBezTo>
                <a:cubicBezTo>
                  <a:pt x="954" y="44"/>
                  <a:pt x="954" y="44"/>
                  <a:pt x="953" y="45"/>
                </a:cubicBezTo>
                <a:cubicBezTo>
                  <a:pt x="952" y="47"/>
                  <a:pt x="950" y="50"/>
                  <a:pt x="949" y="53"/>
                </a:cubicBezTo>
                <a:cubicBezTo>
                  <a:pt x="948" y="55"/>
                  <a:pt x="947" y="56"/>
                  <a:pt x="947" y="58"/>
                </a:cubicBezTo>
                <a:cubicBezTo>
                  <a:pt x="946" y="58"/>
                  <a:pt x="946" y="58"/>
                  <a:pt x="946" y="58"/>
                </a:cubicBezTo>
                <a:cubicBezTo>
                  <a:pt x="946" y="55"/>
                  <a:pt x="945" y="54"/>
                  <a:pt x="945" y="54"/>
                </a:cubicBezTo>
                <a:cubicBezTo>
                  <a:pt x="945" y="54"/>
                  <a:pt x="945" y="55"/>
                  <a:pt x="944" y="56"/>
                </a:cubicBezTo>
                <a:cubicBezTo>
                  <a:pt x="943" y="55"/>
                  <a:pt x="943" y="55"/>
                  <a:pt x="943" y="55"/>
                </a:cubicBezTo>
                <a:cubicBezTo>
                  <a:pt x="943" y="55"/>
                  <a:pt x="943" y="56"/>
                  <a:pt x="944" y="58"/>
                </a:cubicBezTo>
                <a:cubicBezTo>
                  <a:pt x="944" y="58"/>
                  <a:pt x="944" y="59"/>
                  <a:pt x="944" y="59"/>
                </a:cubicBezTo>
                <a:cubicBezTo>
                  <a:pt x="943" y="62"/>
                  <a:pt x="942" y="67"/>
                  <a:pt x="940" y="73"/>
                </a:cubicBezTo>
                <a:cubicBezTo>
                  <a:pt x="940" y="73"/>
                  <a:pt x="940" y="73"/>
                  <a:pt x="940" y="73"/>
                </a:cubicBezTo>
                <a:cubicBezTo>
                  <a:pt x="940" y="73"/>
                  <a:pt x="940" y="73"/>
                  <a:pt x="940" y="72"/>
                </a:cubicBezTo>
                <a:cubicBezTo>
                  <a:pt x="940" y="72"/>
                  <a:pt x="940" y="71"/>
                  <a:pt x="941" y="70"/>
                </a:cubicBezTo>
                <a:cubicBezTo>
                  <a:pt x="943" y="62"/>
                  <a:pt x="943" y="55"/>
                  <a:pt x="943" y="51"/>
                </a:cubicBezTo>
                <a:cubicBezTo>
                  <a:pt x="942" y="46"/>
                  <a:pt x="942" y="43"/>
                  <a:pt x="941" y="43"/>
                </a:cubicBezTo>
                <a:cubicBezTo>
                  <a:pt x="941" y="43"/>
                  <a:pt x="941" y="46"/>
                  <a:pt x="940" y="51"/>
                </a:cubicBezTo>
                <a:cubicBezTo>
                  <a:pt x="940" y="54"/>
                  <a:pt x="938" y="59"/>
                  <a:pt x="937" y="64"/>
                </a:cubicBezTo>
                <a:cubicBezTo>
                  <a:pt x="934" y="55"/>
                  <a:pt x="934" y="49"/>
                  <a:pt x="933" y="49"/>
                </a:cubicBezTo>
                <a:cubicBezTo>
                  <a:pt x="933" y="49"/>
                  <a:pt x="932" y="51"/>
                  <a:pt x="932" y="55"/>
                </a:cubicBezTo>
                <a:cubicBezTo>
                  <a:pt x="931" y="59"/>
                  <a:pt x="932" y="65"/>
                  <a:pt x="934" y="71"/>
                </a:cubicBezTo>
                <a:cubicBezTo>
                  <a:pt x="932" y="74"/>
                  <a:pt x="931" y="77"/>
                  <a:pt x="929" y="79"/>
                </a:cubicBezTo>
                <a:cubicBezTo>
                  <a:pt x="929" y="79"/>
                  <a:pt x="929" y="79"/>
                  <a:pt x="929" y="79"/>
                </a:cubicBezTo>
                <a:cubicBezTo>
                  <a:pt x="931" y="68"/>
                  <a:pt x="929" y="61"/>
                  <a:pt x="928" y="62"/>
                </a:cubicBezTo>
                <a:cubicBezTo>
                  <a:pt x="927" y="62"/>
                  <a:pt x="927" y="68"/>
                  <a:pt x="924" y="76"/>
                </a:cubicBezTo>
                <a:cubicBezTo>
                  <a:pt x="923" y="78"/>
                  <a:pt x="922" y="80"/>
                  <a:pt x="921" y="81"/>
                </a:cubicBezTo>
                <a:cubicBezTo>
                  <a:pt x="922" y="78"/>
                  <a:pt x="922" y="73"/>
                  <a:pt x="923" y="69"/>
                </a:cubicBezTo>
                <a:cubicBezTo>
                  <a:pt x="926" y="55"/>
                  <a:pt x="932" y="49"/>
                  <a:pt x="932" y="48"/>
                </a:cubicBezTo>
                <a:cubicBezTo>
                  <a:pt x="931" y="48"/>
                  <a:pt x="930" y="49"/>
                  <a:pt x="926" y="52"/>
                </a:cubicBezTo>
                <a:cubicBezTo>
                  <a:pt x="924" y="55"/>
                  <a:pt x="920" y="60"/>
                  <a:pt x="917" y="67"/>
                </a:cubicBezTo>
                <a:cubicBezTo>
                  <a:pt x="917" y="67"/>
                  <a:pt x="917" y="68"/>
                  <a:pt x="917" y="68"/>
                </a:cubicBezTo>
                <a:cubicBezTo>
                  <a:pt x="917" y="66"/>
                  <a:pt x="917" y="64"/>
                  <a:pt x="917" y="62"/>
                </a:cubicBezTo>
                <a:cubicBezTo>
                  <a:pt x="917" y="43"/>
                  <a:pt x="917" y="32"/>
                  <a:pt x="916" y="32"/>
                </a:cubicBezTo>
                <a:cubicBezTo>
                  <a:pt x="915" y="32"/>
                  <a:pt x="913" y="44"/>
                  <a:pt x="911" y="61"/>
                </a:cubicBezTo>
                <a:cubicBezTo>
                  <a:pt x="911" y="65"/>
                  <a:pt x="910" y="69"/>
                  <a:pt x="910" y="73"/>
                </a:cubicBezTo>
                <a:cubicBezTo>
                  <a:pt x="909" y="70"/>
                  <a:pt x="909" y="67"/>
                  <a:pt x="908" y="64"/>
                </a:cubicBezTo>
                <a:cubicBezTo>
                  <a:pt x="904" y="48"/>
                  <a:pt x="900" y="39"/>
                  <a:pt x="899" y="39"/>
                </a:cubicBezTo>
                <a:cubicBezTo>
                  <a:pt x="899" y="40"/>
                  <a:pt x="901" y="50"/>
                  <a:pt x="902" y="65"/>
                </a:cubicBezTo>
                <a:cubicBezTo>
                  <a:pt x="903" y="69"/>
                  <a:pt x="903" y="72"/>
                  <a:pt x="903" y="76"/>
                </a:cubicBezTo>
                <a:cubicBezTo>
                  <a:pt x="903" y="76"/>
                  <a:pt x="903" y="76"/>
                  <a:pt x="903" y="76"/>
                </a:cubicBezTo>
                <a:cubicBezTo>
                  <a:pt x="902" y="74"/>
                  <a:pt x="901" y="72"/>
                  <a:pt x="900" y="70"/>
                </a:cubicBezTo>
                <a:cubicBezTo>
                  <a:pt x="901" y="65"/>
                  <a:pt x="900" y="62"/>
                  <a:pt x="899" y="62"/>
                </a:cubicBezTo>
                <a:cubicBezTo>
                  <a:pt x="899" y="62"/>
                  <a:pt x="898" y="63"/>
                  <a:pt x="898" y="65"/>
                </a:cubicBezTo>
                <a:cubicBezTo>
                  <a:pt x="896" y="63"/>
                  <a:pt x="895" y="60"/>
                  <a:pt x="894" y="58"/>
                </a:cubicBezTo>
                <a:cubicBezTo>
                  <a:pt x="894" y="53"/>
                  <a:pt x="894" y="49"/>
                  <a:pt x="894" y="46"/>
                </a:cubicBezTo>
                <a:cubicBezTo>
                  <a:pt x="894" y="42"/>
                  <a:pt x="894" y="39"/>
                  <a:pt x="894" y="39"/>
                </a:cubicBezTo>
                <a:cubicBezTo>
                  <a:pt x="893" y="39"/>
                  <a:pt x="892" y="41"/>
                  <a:pt x="891" y="46"/>
                </a:cubicBezTo>
                <a:cubicBezTo>
                  <a:pt x="891" y="48"/>
                  <a:pt x="890" y="50"/>
                  <a:pt x="890" y="53"/>
                </a:cubicBezTo>
                <a:cubicBezTo>
                  <a:pt x="889" y="53"/>
                  <a:pt x="889" y="52"/>
                  <a:pt x="888" y="52"/>
                </a:cubicBezTo>
                <a:cubicBezTo>
                  <a:pt x="887" y="46"/>
                  <a:pt x="886" y="42"/>
                  <a:pt x="886" y="39"/>
                </a:cubicBezTo>
                <a:cubicBezTo>
                  <a:pt x="885" y="33"/>
                  <a:pt x="884" y="31"/>
                  <a:pt x="884" y="31"/>
                </a:cubicBezTo>
                <a:cubicBezTo>
                  <a:pt x="883" y="31"/>
                  <a:pt x="883" y="34"/>
                  <a:pt x="883" y="39"/>
                </a:cubicBezTo>
                <a:cubicBezTo>
                  <a:pt x="883" y="44"/>
                  <a:pt x="884" y="52"/>
                  <a:pt x="884" y="61"/>
                </a:cubicBezTo>
                <a:cubicBezTo>
                  <a:pt x="883" y="62"/>
                  <a:pt x="882" y="63"/>
                  <a:pt x="881" y="65"/>
                </a:cubicBezTo>
                <a:cubicBezTo>
                  <a:pt x="881" y="65"/>
                  <a:pt x="881" y="65"/>
                  <a:pt x="881" y="65"/>
                </a:cubicBezTo>
                <a:cubicBezTo>
                  <a:pt x="882" y="59"/>
                  <a:pt x="882" y="56"/>
                  <a:pt x="882" y="56"/>
                </a:cubicBezTo>
                <a:cubicBezTo>
                  <a:pt x="881" y="56"/>
                  <a:pt x="880" y="57"/>
                  <a:pt x="879" y="59"/>
                </a:cubicBezTo>
                <a:cubicBezTo>
                  <a:pt x="879" y="57"/>
                  <a:pt x="879" y="56"/>
                  <a:pt x="878" y="56"/>
                </a:cubicBezTo>
                <a:cubicBezTo>
                  <a:pt x="878" y="56"/>
                  <a:pt x="877" y="57"/>
                  <a:pt x="877" y="60"/>
                </a:cubicBezTo>
                <a:cubicBezTo>
                  <a:pt x="877" y="60"/>
                  <a:pt x="877" y="60"/>
                  <a:pt x="877" y="60"/>
                </a:cubicBezTo>
                <a:cubicBezTo>
                  <a:pt x="877" y="55"/>
                  <a:pt x="876" y="51"/>
                  <a:pt x="876" y="47"/>
                </a:cubicBezTo>
                <a:cubicBezTo>
                  <a:pt x="876" y="44"/>
                  <a:pt x="875" y="41"/>
                  <a:pt x="875" y="38"/>
                </a:cubicBezTo>
                <a:cubicBezTo>
                  <a:pt x="874" y="33"/>
                  <a:pt x="873" y="31"/>
                  <a:pt x="872" y="31"/>
                </a:cubicBezTo>
                <a:cubicBezTo>
                  <a:pt x="872" y="31"/>
                  <a:pt x="872" y="34"/>
                  <a:pt x="872" y="39"/>
                </a:cubicBezTo>
                <a:cubicBezTo>
                  <a:pt x="872" y="44"/>
                  <a:pt x="872" y="51"/>
                  <a:pt x="871" y="59"/>
                </a:cubicBezTo>
                <a:cubicBezTo>
                  <a:pt x="871" y="63"/>
                  <a:pt x="870" y="67"/>
                  <a:pt x="869" y="70"/>
                </a:cubicBezTo>
                <a:cubicBezTo>
                  <a:pt x="869" y="66"/>
                  <a:pt x="868" y="62"/>
                  <a:pt x="868" y="56"/>
                </a:cubicBezTo>
                <a:cubicBezTo>
                  <a:pt x="869" y="55"/>
                  <a:pt x="869" y="53"/>
                  <a:pt x="870" y="52"/>
                </a:cubicBezTo>
                <a:cubicBezTo>
                  <a:pt x="871" y="49"/>
                  <a:pt x="872" y="47"/>
                  <a:pt x="872" y="47"/>
                </a:cubicBezTo>
                <a:cubicBezTo>
                  <a:pt x="871" y="47"/>
                  <a:pt x="870" y="48"/>
                  <a:pt x="868" y="50"/>
                </a:cubicBezTo>
                <a:cubicBezTo>
                  <a:pt x="868" y="43"/>
                  <a:pt x="869" y="38"/>
                  <a:pt x="870" y="34"/>
                </a:cubicBezTo>
                <a:cubicBezTo>
                  <a:pt x="871" y="29"/>
                  <a:pt x="872" y="26"/>
                  <a:pt x="871" y="26"/>
                </a:cubicBezTo>
                <a:cubicBezTo>
                  <a:pt x="871" y="26"/>
                  <a:pt x="869" y="28"/>
                  <a:pt x="867" y="33"/>
                </a:cubicBezTo>
                <a:cubicBezTo>
                  <a:pt x="865" y="38"/>
                  <a:pt x="863" y="46"/>
                  <a:pt x="862" y="55"/>
                </a:cubicBezTo>
                <a:cubicBezTo>
                  <a:pt x="862" y="57"/>
                  <a:pt x="862" y="58"/>
                  <a:pt x="862" y="59"/>
                </a:cubicBezTo>
                <a:cubicBezTo>
                  <a:pt x="862" y="59"/>
                  <a:pt x="862" y="59"/>
                  <a:pt x="862" y="59"/>
                </a:cubicBezTo>
                <a:cubicBezTo>
                  <a:pt x="861" y="57"/>
                  <a:pt x="861" y="55"/>
                  <a:pt x="861" y="55"/>
                </a:cubicBezTo>
                <a:cubicBezTo>
                  <a:pt x="860" y="56"/>
                  <a:pt x="860" y="58"/>
                  <a:pt x="859" y="62"/>
                </a:cubicBezTo>
                <a:cubicBezTo>
                  <a:pt x="859" y="59"/>
                  <a:pt x="859" y="56"/>
                  <a:pt x="858" y="54"/>
                </a:cubicBezTo>
                <a:cubicBezTo>
                  <a:pt x="861" y="46"/>
                  <a:pt x="865" y="42"/>
                  <a:pt x="864" y="42"/>
                </a:cubicBezTo>
                <a:cubicBezTo>
                  <a:pt x="864" y="42"/>
                  <a:pt x="862" y="43"/>
                  <a:pt x="859" y="46"/>
                </a:cubicBezTo>
                <a:cubicBezTo>
                  <a:pt x="858" y="47"/>
                  <a:pt x="857" y="47"/>
                  <a:pt x="857" y="48"/>
                </a:cubicBezTo>
                <a:cubicBezTo>
                  <a:pt x="856" y="46"/>
                  <a:pt x="855" y="45"/>
                  <a:pt x="855" y="45"/>
                </a:cubicBezTo>
                <a:cubicBezTo>
                  <a:pt x="855" y="45"/>
                  <a:pt x="855" y="47"/>
                  <a:pt x="855" y="51"/>
                </a:cubicBezTo>
                <a:cubicBezTo>
                  <a:pt x="853" y="54"/>
                  <a:pt x="852" y="56"/>
                  <a:pt x="850" y="59"/>
                </a:cubicBezTo>
                <a:cubicBezTo>
                  <a:pt x="850" y="59"/>
                  <a:pt x="851" y="58"/>
                  <a:pt x="851" y="57"/>
                </a:cubicBezTo>
                <a:cubicBezTo>
                  <a:pt x="851" y="56"/>
                  <a:pt x="851" y="55"/>
                  <a:pt x="851" y="54"/>
                </a:cubicBezTo>
                <a:cubicBezTo>
                  <a:pt x="851" y="53"/>
                  <a:pt x="851" y="52"/>
                  <a:pt x="852" y="51"/>
                </a:cubicBezTo>
                <a:cubicBezTo>
                  <a:pt x="852" y="49"/>
                  <a:pt x="852" y="47"/>
                  <a:pt x="853" y="45"/>
                </a:cubicBezTo>
                <a:cubicBezTo>
                  <a:pt x="854" y="42"/>
                  <a:pt x="855" y="39"/>
                  <a:pt x="856" y="37"/>
                </a:cubicBezTo>
                <a:cubicBezTo>
                  <a:pt x="858" y="32"/>
                  <a:pt x="858" y="30"/>
                  <a:pt x="858" y="30"/>
                </a:cubicBezTo>
                <a:cubicBezTo>
                  <a:pt x="858" y="29"/>
                  <a:pt x="856" y="32"/>
                  <a:pt x="853" y="36"/>
                </a:cubicBezTo>
                <a:cubicBezTo>
                  <a:pt x="852" y="38"/>
                  <a:pt x="850" y="41"/>
                  <a:pt x="849" y="44"/>
                </a:cubicBezTo>
                <a:cubicBezTo>
                  <a:pt x="848" y="45"/>
                  <a:pt x="848" y="47"/>
                  <a:pt x="847" y="49"/>
                </a:cubicBezTo>
                <a:cubicBezTo>
                  <a:pt x="846" y="46"/>
                  <a:pt x="846" y="44"/>
                  <a:pt x="845" y="44"/>
                </a:cubicBezTo>
                <a:cubicBezTo>
                  <a:pt x="845" y="45"/>
                  <a:pt x="845" y="47"/>
                  <a:pt x="844" y="50"/>
                </a:cubicBezTo>
                <a:cubicBezTo>
                  <a:pt x="844" y="53"/>
                  <a:pt x="842" y="58"/>
                  <a:pt x="841" y="64"/>
                </a:cubicBezTo>
                <a:cubicBezTo>
                  <a:pt x="840" y="67"/>
                  <a:pt x="839" y="69"/>
                  <a:pt x="839" y="71"/>
                </a:cubicBezTo>
                <a:cubicBezTo>
                  <a:pt x="839" y="71"/>
                  <a:pt x="839" y="71"/>
                  <a:pt x="838" y="71"/>
                </a:cubicBezTo>
                <a:cubicBezTo>
                  <a:pt x="839" y="68"/>
                  <a:pt x="840" y="65"/>
                  <a:pt x="841" y="61"/>
                </a:cubicBezTo>
                <a:cubicBezTo>
                  <a:pt x="843" y="53"/>
                  <a:pt x="844" y="46"/>
                  <a:pt x="843" y="42"/>
                </a:cubicBezTo>
                <a:cubicBezTo>
                  <a:pt x="843" y="37"/>
                  <a:pt x="842" y="34"/>
                  <a:pt x="842" y="34"/>
                </a:cubicBezTo>
                <a:cubicBezTo>
                  <a:pt x="842" y="34"/>
                  <a:pt x="841" y="37"/>
                  <a:pt x="841" y="42"/>
                </a:cubicBezTo>
                <a:cubicBezTo>
                  <a:pt x="840" y="46"/>
                  <a:pt x="838" y="52"/>
                  <a:pt x="836" y="59"/>
                </a:cubicBezTo>
                <a:cubicBezTo>
                  <a:pt x="836" y="60"/>
                  <a:pt x="835" y="60"/>
                  <a:pt x="835" y="61"/>
                </a:cubicBezTo>
                <a:cubicBezTo>
                  <a:pt x="835" y="60"/>
                  <a:pt x="835" y="60"/>
                  <a:pt x="835" y="60"/>
                </a:cubicBezTo>
                <a:cubicBezTo>
                  <a:pt x="833" y="53"/>
                  <a:pt x="832" y="47"/>
                  <a:pt x="831" y="43"/>
                </a:cubicBezTo>
                <a:cubicBezTo>
                  <a:pt x="832" y="41"/>
                  <a:pt x="833" y="40"/>
                  <a:pt x="833" y="39"/>
                </a:cubicBezTo>
                <a:cubicBezTo>
                  <a:pt x="833" y="39"/>
                  <a:pt x="832" y="40"/>
                  <a:pt x="831" y="41"/>
                </a:cubicBezTo>
                <a:cubicBezTo>
                  <a:pt x="828" y="24"/>
                  <a:pt x="826" y="14"/>
                  <a:pt x="826" y="14"/>
                </a:cubicBezTo>
                <a:cubicBezTo>
                  <a:pt x="825" y="14"/>
                  <a:pt x="825" y="18"/>
                  <a:pt x="825" y="24"/>
                </a:cubicBezTo>
                <a:cubicBezTo>
                  <a:pt x="826" y="29"/>
                  <a:pt x="826" y="37"/>
                  <a:pt x="826" y="45"/>
                </a:cubicBezTo>
                <a:cubicBezTo>
                  <a:pt x="826" y="46"/>
                  <a:pt x="825" y="47"/>
                  <a:pt x="824" y="49"/>
                </a:cubicBezTo>
                <a:cubicBezTo>
                  <a:pt x="823" y="46"/>
                  <a:pt x="821" y="45"/>
                  <a:pt x="820" y="43"/>
                </a:cubicBezTo>
                <a:cubicBezTo>
                  <a:pt x="817" y="40"/>
                  <a:pt x="816" y="38"/>
                  <a:pt x="815" y="38"/>
                </a:cubicBezTo>
                <a:cubicBezTo>
                  <a:pt x="815" y="39"/>
                  <a:pt x="816" y="41"/>
                  <a:pt x="818" y="45"/>
                </a:cubicBezTo>
                <a:cubicBezTo>
                  <a:pt x="819" y="47"/>
                  <a:pt x="820" y="50"/>
                  <a:pt x="821" y="53"/>
                </a:cubicBezTo>
                <a:cubicBezTo>
                  <a:pt x="821" y="55"/>
                  <a:pt x="820" y="57"/>
                  <a:pt x="819" y="59"/>
                </a:cubicBezTo>
                <a:cubicBezTo>
                  <a:pt x="818" y="61"/>
                  <a:pt x="818" y="63"/>
                  <a:pt x="817" y="65"/>
                </a:cubicBezTo>
                <a:cubicBezTo>
                  <a:pt x="816" y="61"/>
                  <a:pt x="816" y="58"/>
                  <a:pt x="815" y="54"/>
                </a:cubicBezTo>
                <a:cubicBezTo>
                  <a:pt x="812" y="47"/>
                  <a:pt x="810" y="41"/>
                  <a:pt x="808" y="37"/>
                </a:cubicBezTo>
                <a:cubicBezTo>
                  <a:pt x="806" y="25"/>
                  <a:pt x="807" y="19"/>
                  <a:pt x="806" y="19"/>
                </a:cubicBezTo>
                <a:cubicBezTo>
                  <a:pt x="806" y="19"/>
                  <a:pt x="805" y="22"/>
                  <a:pt x="804" y="27"/>
                </a:cubicBezTo>
                <a:cubicBezTo>
                  <a:pt x="804" y="28"/>
                  <a:pt x="804" y="30"/>
                  <a:pt x="804" y="31"/>
                </a:cubicBezTo>
                <a:cubicBezTo>
                  <a:pt x="803" y="29"/>
                  <a:pt x="802" y="28"/>
                  <a:pt x="802" y="28"/>
                </a:cubicBezTo>
                <a:cubicBezTo>
                  <a:pt x="801" y="28"/>
                  <a:pt x="802" y="31"/>
                  <a:pt x="804" y="34"/>
                </a:cubicBezTo>
                <a:cubicBezTo>
                  <a:pt x="804" y="35"/>
                  <a:pt x="804" y="35"/>
                  <a:pt x="804" y="36"/>
                </a:cubicBezTo>
                <a:cubicBezTo>
                  <a:pt x="803" y="33"/>
                  <a:pt x="802" y="32"/>
                  <a:pt x="802" y="32"/>
                </a:cubicBezTo>
                <a:cubicBezTo>
                  <a:pt x="801" y="32"/>
                  <a:pt x="802" y="35"/>
                  <a:pt x="802" y="39"/>
                </a:cubicBezTo>
                <a:cubicBezTo>
                  <a:pt x="802" y="42"/>
                  <a:pt x="803" y="45"/>
                  <a:pt x="803" y="49"/>
                </a:cubicBezTo>
                <a:cubicBezTo>
                  <a:pt x="803" y="52"/>
                  <a:pt x="802" y="57"/>
                  <a:pt x="803" y="63"/>
                </a:cubicBezTo>
                <a:cubicBezTo>
                  <a:pt x="802" y="60"/>
                  <a:pt x="800" y="56"/>
                  <a:pt x="799" y="52"/>
                </a:cubicBezTo>
                <a:cubicBezTo>
                  <a:pt x="794" y="33"/>
                  <a:pt x="794" y="21"/>
                  <a:pt x="793" y="21"/>
                </a:cubicBezTo>
                <a:cubicBezTo>
                  <a:pt x="793" y="21"/>
                  <a:pt x="792" y="24"/>
                  <a:pt x="792" y="29"/>
                </a:cubicBezTo>
                <a:cubicBezTo>
                  <a:pt x="791" y="34"/>
                  <a:pt x="792" y="40"/>
                  <a:pt x="792" y="46"/>
                </a:cubicBezTo>
                <a:cubicBezTo>
                  <a:pt x="792" y="46"/>
                  <a:pt x="792" y="46"/>
                  <a:pt x="792" y="46"/>
                </a:cubicBezTo>
                <a:cubicBezTo>
                  <a:pt x="792" y="44"/>
                  <a:pt x="792" y="41"/>
                  <a:pt x="791" y="39"/>
                </a:cubicBezTo>
                <a:cubicBezTo>
                  <a:pt x="791" y="35"/>
                  <a:pt x="791" y="33"/>
                  <a:pt x="790" y="32"/>
                </a:cubicBezTo>
                <a:cubicBezTo>
                  <a:pt x="790" y="32"/>
                  <a:pt x="789" y="34"/>
                  <a:pt x="789" y="37"/>
                </a:cubicBezTo>
                <a:cubicBezTo>
                  <a:pt x="788" y="35"/>
                  <a:pt x="788" y="33"/>
                  <a:pt x="787" y="32"/>
                </a:cubicBezTo>
                <a:cubicBezTo>
                  <a:pt x="786" y="28"/>
                  <a:pt x="784" y="24"/>
                  <a:pt x="783" y="21"/>
                </a:cubicBezTo>
                <a:cubicBezTo>
                  <a:pt x="781" y="16"/>
                  <a:pt x="779" y="13"/>
                  <a:pt x="779" y="13"/>
                </a:cubicBezTo>
                <a:cubicBezTo>
                  <a:pt x="778" y="13"/>
                  <a:pt x="779" y="16"/>
                  <a:pt x="781" y="22"/>
                </a:cubicBezTo>
                <a:cubicBezTo>
                  <a:pt x="781" y="25"/>
                  <a:pt x="782" y="29"/>
                  <a:pt x="783" y="33"/>
                </a:cubicBezTo>
                <a:cubicBezTo>
                  <a:pt x="784" y="37"/>
                  <a:pt x="785" y="42"/>
                  <a:pt x="785" y="47"/>
                </a:cubicBezTo>
                <a:cubicBezTo>
                  <a:pt x="785" y="49"/>
                  <a:pt x="786" y="52"/>
                  <a:pt x="786" y="54"/>
                </a:cubicBezTo>
                <a:cubicBezTo>
                  <a:pt x="786" y="55"/>
                  <a:pt x="786" y="56"/>
                  <a:pt x="786" y="57"/>
                </a:cubicBezTo>
                <a:cubicBezTo>
                  <a:pt x="785" y="57"/>
                  <a:pt x="785" y="57"/>
                  <a:pt x="784" y="57"/>
                </a:cubicBezTo>
                <a:cubicBezTo>
                  <a:pt x="784" y="55"/>
                  <a:pt x="783" y="54"/>
                  <a:pt x="783" y="54"/>
                </a:cubicBezTo>
                <a:cubicBezTo>
                  <a:pt x="783" y="54"/>
                  <a:pt x="783" y="54"/>
                  <a:pt x="783" y="54"/>
                </a:cubicBezTo>
                <a:cubicBezTo>
                  <a:pt x="782" y="51"/>
                  <a:pt x="782" y="49"/>
                  <a:pt x="781" y="49"/>
                </a:cubicBezTo>
                <a:cubicBezTo>
                  <a:pt x="781" y="49"/>
                  <a:pt x="779" y="54"/>
                  <a:pt x="780" y="61"/>
                </a:cubicBezTo>
                <a:cubicBezTo>
                  <a:pt x="780" y="61"/>
                  <a:pt x="780" y="62"/>
                  <a:pt x="780" y="62"/>
                </a:cubicBezTo>
                <a:cubicBezTo>
                  <a:pt x="780" y="60"/>
                  <a:pt x="779" y="58"/>
                  <a:pt x="778" y="56"/>
                </a:cubicBezTo>
                <a:cubicBezTo>
                  <a:pt x="779" y="48"/>
                  <a:pt x="779" y="43"/>
                  <a:pt x="779" y="39"/>
                </a:cubicBezTo>
                <a:cubicBezTo>
                  <a:pt x="779" y="34"/>
                  <a:pt x="779" y="32"/>
                  <a:pt x="778" y="32"/>
                </a:cubicBezTo>
                <a:cubicBezTo>
                  <a:pt x="778" y="32"/>
                  <a:pt x="777" y="34"/>
                  <a:pt x="776" y="39"/>
                </a:cubicBezTo>
                <a:cubicBezTo>
                  <a:pt x="776" y="41"/>
                  <a:pt x="775" y="43"/>
                  <a:pt x="774" y="46"/>
                </a:cubicBezTo>
                <a:cubicBezTo>
                  <a:pt x="774" y="44"/>
                  <a:pt x="773" y="42"/>
                  <a:pt x="773" y="41"/>
                </a:cubicBezTo>
                <a:cubicBezTo>
                  <a:pt x="769" y="28"/>
                  <a:pt x="767" y="18"/>
                  <a:pt x="767" y="11"/>
                </a:cubicBezTo>
                <a:cubicBezTo>
                  <a:pt x="766" y="4"/>
                  <a:pt x="766" y="0"/>
                  <a:pt x="765" y="0"/>
                </a:cubicBezTo>
                <a:cubicBezTo>
                  <a:pt x="765" y="0"/>
                  <a:pt x="765" y="4"/>
                  <a:pt x="764" y="11"/>
                </a:cubicBezTo>
                <a:cubicBezTo>
                  <a:pt x="764" y="15"/>
                  <a:pt x="764" y="19"/>
                  <a:pt x="765" y="24"/>
                </a:cubicBezTo>
                <a:cubicBezTo>
                  <a:pt x="765" y="30"/>
                  <a:pt x="766" y="35"/>
                  <a:pt x="767" y="42"/>
                </a:cubicBezTo>
                <a:cubicBezTo>
                  <a:pt x="768" y="46"/>
                  <a:pt x="769" y="50"/>
                  <a:pt x="770" y="53"/>
                </a:cubicBezTo>
                <a:cubicBezTo>
                  <a:pt x="768" y="56"/>
                  <a:pt x="767" y="58"/>
                  <a:pt x="765" y="61"/>
                </a:cubicBezTo>
                <a:cubicBezTo>
                  <a:pt x="764" y="63"/>
                  <a:pt x="763" y="64"/>
                  <a:pt x="762" y="66"/>
                </a:cubicBezTo>
                <a:cubicBezTo>
                  <a:pt x="763" y="63"/>
                  <a:pt x="763" y="61"/>
                  <a:pt x="763" y="59"/>
                </a:cubicBezTo>
                <a:cubicBezTo>
                  <a:pt x="763" y="52"/>
                  <a:pt x="764" y="47"/>
                  <a:pt x="764" y="43"/>
                </a:cubicBezTo>
                <a:cubicBezTo>
                  <a:pt x="765" y="39"/>
                  <a:pt x="765" y="37"/>
                  <a:pt x="765" y="37"/>
                </a:cubicBezTo>
                <a:cubicBezTo>
                  <a:pt x="764" y="37"/>
                  <a:pt x="763" y="39"/>
                  <a:pt x="762" y="43"/>
                </a:cubicBezTo>
                <a:cubicBezTo>
                  <a:pt x="761" y="45"/>
                  <a:pt x="759" y="49"/>
                  <a:pt x="758" y="54"/>
                </a:cubicBezTo>
                <a:cubicBezTo>
                  <a:pt x="758" y="53"/>
                  <a:pt x="758" y="52"/>
                  <a:pt x="758" y="51"/>
                </a:cubicBezTo>
                <a:cubicBezTo>
                  <a:pt x="757" y="42"/>
                  <a:pt x="756" y="34"/>
                  <a:pt x="755" y="29"/>
                </a:cubicBezTo>
                <a:cubicBezTo>
                  <a:pt x="755" y="24"/>
                  <a:pt x="754" y="22"/>
                  <a:pt x="754" y="22"/>
                </a:cubicBezTo>
                <a:cubicBezTo>
                  <a:pt x="753" y="22"/>
                  <a:pt x="753" y="25"/>
                  <a:pt x="753" y="30"/>
                </a:cubicBezTo>
                <a:cubicBezTo>
                  <a:pt x="752" y="35"/>
                  <a:pt x="752" y="42"/>
                  <a:pt x="752" y="51"/>
                </a:cubicBezTo>
                <a:cubicBezTo>
                  <a:pt x="752" y="55"/>
                  <a:pt x="751" y="59"/>
                  <a:pt x="751" y="62"/>
                </a:cubicBezTo>
                <a:cubicBezTo>
                  <a:pt x="751" y="61"/>
                  <a:pt x="750" y="60"/>
                  <a:pt x="750" y="59"/>
                </a:cubicBezTo>
                <a:cubicBezTo>
                  <a:pt x="744" y="46"/>
                  <a:pt x="737" y="41"/>
                  <a:pt x="737" y="41"/>
                </a:cubicBezTo>
                <a:cubicBezTo>
                  <a:pt x="737" y="41"/>
                  <a:pt x="738" y="43"/>
                  <a:pt x="739" y="46"/>
                </a:cubicBezTo>
                <a:cubicBezTo>
                  <a:pt x="741" y="50"/>
                  <a:pt x="743" y="54"/>
                  <a:pt x="744" y="60"/>
                </a:cubicBezTo>
                <a:cubicBezTo>
                  <a:pt x="745" y="63"/>
                  <a:pt x="745" y="65"/>
                  <a:pt x="745" y="68"/>
                </a:cubicBezTo>
                <a:cubicBezTo>
                  <a:pt x="745" y="68"/>
                  <a:pt x="745" y="68"/>
                  <a:pt x="745" y="67"/>
                </a:cubicBezTo>
                <a:cubicBezTo>
                  <a:pt x="745" y="67"/>
                  <a:pt x="744" y="67"/>
                  <a:pt x="744" y="66"/>
                </a:cubicBezTo>
                <a:cubicBezTo>
                  <a:pt x="741" y="58"/>
                  <a:pt x="741" y="53"/>
                  <a:pt x="740" y="53"/>
                </a:cubicBezTo>
                <a:cubicBezTo>
                  <a:pt x="740" y="53"/>
                  <a:pt x="737" y="57"/>
                  <a:pt x="738" y="65"/>
                </a:cubicBezTo>
                <a:cubicBezTo>
                  <a:pt x="737" y="63"/>
                  <a:pt x="736" y="60"/>
                  <a:pt x="735" y="58"/>
                </a:cubicBezTo>
                <a:cubicBezTo>
                  <a:pt x="729" y="44"/>
                  <a:pt x="730" y="36"/>
                  <a:pt x="729" y="36"/>
                </a:cubicBezTo>
                <a:cubicBezTo>
                  <a:pt x="728" y="36"/>
                  <a:pt x="728" y="38"/>
                  <a:pt x="727" y="42"/>
                </a:cubicBezTo>
                <a:cubicBezTo>
                  <a:pt x="727" y="44"/>
                  <a:pt x="727" y="46"/>
                  <a:pt x="727" y="49"/>
                </a:cubicBezTo>
                <a:cubicBezTo>
                  <a:pt x="727" y="48"/>
                  <a:pt x="727" y="48"/>
                  <a:pt x="727" y="48"/>
                </a:cubicBezTo>
                <a:cubicBezTo>
                  <a:pt x="726" y="45"/>
                  <a:pt x="726" y="44"/>
                  <a:pt x="726" y="44"/>
                </a:cubicBezTo>
                <a:cubicBezTo>
                  <a:pt x="726" y="44"/>
                  <a:pt x="725" y="44"/>
                  <a:pt x="725" y="45"/>
                </a:cubicBezTo>
                <a:cubicBezTo>
                  <a:pt x="725" y="44"/>
                  <a:pt x="724" y="43"/>
                  <a:pt x="724" y="43"/>
                </a:cubicBezTo>
                <a:cubicBezTo>
                  <a:pt x="722" y="41"/>
                  <a:pt x="721" y="40"/>
                  <a:pt x="721" y="39"/>
                </a:cubicBezTo>
                <a:cubicBezTo>
                  <a:pt x="720" y="39"/>
                  <a:pt x="720" y="38"/>
                  <a:pt x="720" y="38"/>
                </a:cubicBezTo>
                <a:cubicBezTo>
                  <a:pt x="720" y="35"/>
                  <a:pt x="720" y="32"/>
                  <a:pt x="720" y="30"/>
                </a:cubicBezTo>
                <a:cubicBezTo>
                  <a:pt x="720" y="25"/>
                  <a:pt x="719" y="22"/>
                  <a:pt x="719" y="22"/>
                </a:cubicBezTo>
                <a:cubicBezTo>
                  <a:pt x="719" y="22"/>
                  <a:pt x="718" y="25"/>
                  <a:pt x="717" y="30"/>
                </a:cubicBezTo>
                <a:cubicBezTo>
                  <a:pt x="717" y="31"/>
                  <a:pt x="717" y="32"/>
                  <a:pt x="717" y="32"/>
                </a:cubicBezTo>
                <a:cubicBezTo>
                  <a:pt x="715" y="31"/>
                  <a:pt x="715" y="30"/>
                  <a:pt x="714" y="30"/>
                </a:cubicBezTo>
                <a:cubicBezTo>
                  <a:pt x="714" y="30"/>
                  <a:pt x="715" y="32"/>
                  <a:pt x="716" y="36"/>
                </a:cubicBezTo>
                <a:cubicBezTo>
                  <a:pt x="716" y="39"/>
                  <a:pt x="715" y="43"/>
                  <a:pt x="715" y="48"/>
                </a:cubicBezTo>
                <a:cubicBezTo>
                  <a:pt x="715" y="49"/>
                  <a:pt x="714" y="50"/>
                  <a:pt x="714" y="52"/>
                </a:cubicBezTo>
                <a:cubicBezTo>
                  <a:pt x="712" y="48"/>
                  <a:pt x="711" y="47"/>
                  <a:pt x="711" y="47"/>
                </a:cubicBezTo>
                <a:cubicBezTo>
                  <a:pt x="711" y="47"/>
                  <a:pt x="711" y="48"/>
                  <a:pt x="711" y="50"/>
                </a:cubicBezTo>
                <a:cubicBezTo>
                  <a:pt x="710" y="42"/>
                  <a:pt x="708" y="36"/>
                  <a:pt x="706" y="32"/>
                </a:cubicBezTo>
                <a:cubicBezTo>
                  <a:pt x="704" y="28"/>
                  <a:pt x="703" y="26"/>
                  <a:pt x="703" y="26"/>
                </a:cubicBezTo>
                <a:cubicBezTo>
                  <a:pt x="702" y="26"/>
                  <a:pt x="703" y="29"/>
                  <a:pt x="704" y="33"/>
                </a:cubicBezTo>
                <a:cubicBezTo>
                  <a:pt x="704" y="37"/>
                  <a:pt x="705" y="41"/>
                  <a:pt x="705" y="46"/>
                </a:cubicBezTo>
                <a:cubicBezTo>
                  <a:pt x="704" y="45"/>
                  <a:pt x="703" y="44"/>
                  <a:pt x="702" y="44"/>
                </a:cubicBezTo>
                <a:cubicBezTo>
                  <a:pt x="702" y="41"/>
                  <a:pt x="702" y="38"/>
                  <a:pt x="702" y="36"/>
                </a:cubicBezTo>
                <a:cubicBezTo>
                  <a:pt x="702" y="32"/>
                  <a:pt x="702" y="30"/>
                  <a:pt x="702" y="30"/>
                </a:cubicBezTo>
                <a:cubicBezTo>
                  <a:pt x="701" y="30"/>
                  <a:pt x="700" y="32"/>
                  <a:pt x="700" y="36"/>
                </a:cubicBezTo>
                <a:cubicBezTo>
                  <a:pt x="698" y="41"/>
                  <a:pt x="698" y="47"/>
                  <a:pt x="697" y="54"/>
                </a:cubicBezTo>
                <a:cubicBezTo>
                  <a:pt x="697" y="55"/>
                  <a:pt x="697" y="56"/>
                  <a:pt x="697" y="56"/>
                </a:cubicBezTo>
                <a:cubicBezTo>
                  <a:pt x="697" y="56"/>
                  <a:pt x="697" y="55"/>
                  <a:pt x="696" y="54"/>
                </a:cubicBezTo>
                <a:cubicBezTo>
                  <a:pt x="696" y="53"/>
                  <a:pt x="696" y="52"/>
                  <a:pt x="696" y="51"/>
                </a:cubicBezTo>
                <a:cubicBezTo>
                  <a:pt x="697" y="41"/>
                  <a:pt x="697" y="34"/>
                  <a:pt x="697" y="29"/>
                </a:cubicBezTo>
                <a:cubicBezTo>
                  <a:pt x="697" y="24"/>
                  <a:pt x="697" y="21"/>
                  <a:pt x="697" y="21"/>
                </a:cubicBezTo>
                <a:cubicBezTo>
                  <a:pt x="697" y="21"/>
                  <a:pt x="696" y="24"/>
                  <a:pt x="695" y="29"/>
                </a:cubicBezTo>
                <a:cubicBezTo>
                  <a:pt x="694" y="32"/>
                  <a:pt x="693" y="37"/>
                  <a:pt x="692" y="42"/>
                </a:cubicBezTo>
                <a:cubicBezTo>
                  <a:pt x="690" y="44"/>
                  <a:pt x="686" y="49"/>
                  <a:pt x="683" y="56"/>
                </a:cubicBezTo>
                <a:cubicBezTo>
                  <a:pt x="682" y="58"/>
                  <a:pt x="681" y="60"/>
                  <a:pt x="681" y="61"/>
                </a:cubicBezTo>
                <a:cubicBezTo>
                  <a:pt x="681" y="59"/>
                  <a:pt x="681" y="56"/>
                  <a:pt x="681" y="53"/>
                </a:cubicBezTo>
                <a:cubicBezTo>
                  <a:pt x="681" y="45"/>
                  <a:pt x="682" y="39"/>
                  <a:pt x="683" y="34"/>
                </a:cubicBezTo>
                <a:cubicBezTo>
                  <a:pt x="683" y="30"/>
                  <a:pt x="683" y="28"/>
                  <a:pt x="683" y="28"/>
                </a:cubicBezTo>
                <a:cubicBezTo>
                  <a:pt x="683" y="27"/>
                  <a:pt x="682" y="30"/>
                  <a:pt x="680" y="34"/>
                </a:cubicBezTo>
                <a:cubicBezTo>
                  <a:pt x="679" y="36"/>
                  <a:pt x="678" y="40"/>
                  <a:pt x="677" y="43"/>
                </a:cubicBezTo>
                <a:cubicBezTo>
                  <a:pt x="677" y="43"/>
                  <a:pt x="677" y="43"/>
                  <a:pt x="677" y="42"/>
                </a:cubicBezTo>
                <a:cubicBezTo>
                  <a:pt x="677" y="37"/>
                  <a:pt x="676" y="32"/>
                  <a:pt x="675" y="27"/>
                </a:cubicBezTo>
                <a:cubicBezTo>
                  <a:pt x="674" y="23"/>
                  <a:pt x="674" y="19"/>
                  <a:pt x="673" y="16"/>
                </a:cubicBezTo>
                <a:cubicBezTo>
                  <a:pt x="671" y="10"/>
                  <a:pt x="670" y="7"/>
                  <a:pt x="669" y="7"/>
                </a:cubicBezTo>
                <a:cubicBezTo>
                  <a:pt x="668" y="8"/>
                  <a:pt x="672" y="22"/>
                  <a:pt x="671" y="42"/>
                </a:cubicBezTo>
                <a:cubicBezTo>
                  <a:pt x="671" y="49"/>
                  <a:pt x="671" y="56"/>
                  <a:pt x="670" y="61"/>
                </a:cubicBezTo>
                <a:cubicBezTo>
                  <a:pt x="670" y="59"/>
                  <a:pt x="669" y="56"/>
                  <a:pt x="668" y="53"/>
                </a:cubicBezTo>
                <a:cubicBezTo>
                  <a:pt x="665" y="46"/>
                  <a:pt x="662" y="41"/>
                  <a:pt x="660" y="37"/>
                </a:cubicBezTo>
                <a:cubicBezTo>
                  <a:pt x="657" y="34"/>
                  <a:pt x="655" y="33"/>
                  <a:pt x="655" y="33"/>
                </a:cubicBezTo>
                <a:cubicBezTo>
                  <a:pt x="655" y="33"/>
                  <a:pt x="656" y="35"/>
                  <a:pt x="658" y="39"/>
                </a:cubicBezTo>
                <a:cubicBezTo>
                  <a:pt x="659" y="43"/>
                  <a:pt x="661" y="48"/>
                  <a:pt x="662" y="55"/>
                </a:cubicBezTo>
                <a:cubicBezTo>
                  <a:pt x="663" y="58"/>
                  <a:pt x="663" y="62"/>
                  <a:pt x="664" y="65"/>
                </a:cubicBezTo>
                <a:cubicBezTo>
                  <a:pt x="663" y="65"/>
                  <a:pt x="663" y="65"/>
                  <a:pt x="663" y="65"/>
                </a:cubicBezTo>
                <a:cubicBezTo>
                  <a:pt x="663" y="64"/>
                  <a:pt x="663" y="63"/>
                  <a:pt x="662" y="62"/>
                </a:cubicBezTo>
                <a:cubicBezTo>
                  <a:pt x="659" y="53"/>
                  <a:pt x="659" y="47"/>
                  <a:pt x="658" y="47"/>
                </a:cubicBezTo>
                <a:cubicBezTo>
                  <a:pt x="658" y="46"/>
                  <a:pt x="655" y="52"/>
                  <a:pt x="656" y="61"/>
                </a:cubicBezTo>
                <a:cubicBezTo>
                  <a:pt x="655" y="58"/>
                  <a:pt x="654" y="55"/>
                  <a:pt x="652" y="52"/>
                </a:cubicBezTo>
                <a:cubicBezTo>
                  <a:pt x="647" y="37"/>
                  <a:pt x="648" y="27"/>
                  <a:pt x="647" y="27"/>
                </a:cubicBezTo>
                <a:cubicBezTo>
                  <a:pt x="646" y="27"/>
                  <a:pt x="646" y="29"/>
                  <a:pt x="645" y="34"/>
                </a:cubicBezTo>
                <a:cubicBezTo>
                  <a:pt x="645" y="38"/>
                  <a:pt x="645" y="43"/>
                  <a:pt x="646" y="48"/>
                </a:cubicBezTo>
                <a:cubicBezTo>
                  <a:pt x="645" y="46"/>
                  <a:pt x="645" y="44"/>
                  <a:pt x="645" y="42"/>
                </a:cubicBezTo>
                <a:cubicBezTo>
                  <a:pt x="644" y="39"/>
                  <a:pt x="644" y="37"/>
                  <a:pt x="643" y="37"/>
                </a:cubicBezTo>
                <a:cubicBezTo>
                  <a:pt x="643" y="37"/>
                  <a:pt x="643" y="38"/>
                  <a:pt x="642" y="41"/>
                </a:cubicBezTo>
                <a:cubicBezTo>
                  <a:pt x="642" y="39"/>
                  <a:pt x="641" y="37"/>
                  <a:pt x="641" y="36"/>
                </a:cubicBezTo>
                <a:cubicBezTo>
                  <a:pt x="639" y="32"/>
                  <a:pt x="638" y="30"/>
                  <a:pt x="636" y="27"/>
                </a:cubicBezTo>
                <a:cubicBezTo>
                  <a:pt x="634" y="23"/>
                  <a:pt x="632" y="21"/>
                  <a:pt x="632" y="21"/>
                </a:cubicBezTo>
                <a:cubicBezTo>
                  <a:pt x="632" y="21"/>
                  <a:pt x="633" y="24"/>
                  <a:pt x="634" y="29"/>
                </a:cubicBezTo>
                <a:cubicBezTo>
                  <a:pt x="635" y="31"/>
                  <a:pt x="636" y="34"/>
                  <a:pt x="637" y="37"/>
                </a:cubicBezTo>
                <a:cubicBezTo>
                  <a:pt x="637" y="41"/>
                  <a:pt x="638" y="45"/>
                  <a:pt x="639" y="49"/>
                </a:cubicBezTo>
                <a:cubicBezTo>
                  <a:pt x="639" y="51"/>
                  <a:pt x="639" y="53"/>
                  <a:pt x="639" y="54"/>
                </a:cubicBezTo>
                <a:cubicBezTo>
                  <a:pt x="639" y="55"/>
                  <a:pt x="639" y="56"/>
                  <a:pt x="639" y="57"/>
                </a:cubicBezTo>
                <a:cubicBezTo>
                  <a:pt x="638" y="57"/>
                  <a:pt x="637" y="57"/>
                  <a:pt x="637" y="57"/>
                </a:cubicBezTo>
                <a:cubicBezTo>
                  <a:pt x="637" y="57"/>
                  <a:pt x="637" y="57"/>
                  <a:pt x="637" y="57"/>
                </a:cubicBezTo>
                <a:cubicBezTo>
                  <a:pt x="634" y="44"/>
                  <a:pt x="636" y="37"/>
                  <a:pt x="635" y="36"/>
                </a:cubicBezTo>
                <a:cubicBezTo>
                  <a:pt x="634" y="36"/>
                  <a:pt x="631" y="44"/>
                  <a:pt x="631" y="57"/>
                </a:cubicBezTo>
                <a:cubicBezTo>
                  <a:pt x="631" y="57"/>
                  <a:pt x="631" y="57"/>
                  <a:pt x="631" y="56"/>
                </a:cubicBezTo>
                <a:cubicBezTo>
                  <a:pt x="631" y="52"/>
                  <a:pt x="630" y="49"/>
                  <a:pt x="630" y="50"/>
                </a:cubicBezTo>
                <a:cubicBezTo>
                  <a:pt x="629" y="50"/>
                  <a:pt x="629" y="50"/>
                  <a:pt x="629" y="51"/>
                </a:cubicBezTo>
                <a:cubicBezTo>
                  <a:pt x="629" y="51"/>
                  <a:pt x="629" y="51"/>
                  <a:pt x="629" y="50"/>
                </a:cubicBezTo>
                <a:cubicBezTo>
                  <a:pt x="629" y="49"/>
                  <a:pt x="629" y="48"/>
                  <a:pt x="629" y="46"/>
                </a:cubicBezTo>
                <a:cubicBezTo>
                  <a:pt x="628" y="36"/>
                  <a:pt x="626" y="29"/>
                  <a:pt x="624" y="24"/>
                </a:cubicBezTo>
                <a:cubicBezTo>
                  <a:pt x="622" y="19"/>
                  <a:pt x="621" y="16"/>
                  <a:pt x="620" y="16"/>
                </a:cubicBezTo>
                <a:cubicBezTo>
                  <a:pt x="620" y="16"/>
                  <a:pt x="620" y="19"/>
                  <a:pt x="621" y="25"/>
                </a:cubicBezTo>
                <a:cubicBezTo>
                  <a:pt x="622" y="27"/>
                  <a:pt x="622" y="29"/>
                  <a:pt x="622" y="32"/>
                </a:cubicBezTo>
                <a:cubicBezTo>
                  <a:pt x="622" y="33"/>
                  <a:pt x="622" y="34"/>
                  <a:pt x="622" y="34"/>
                </a:cubicBezTo>
                <a:cubicBezTo>
                  <a:pt x="621" y="35"/>
                  <a:pt x="621" y="37"/>
                  <a:pt x="621" y="38"/>
                </a:cubicBezTo>
                <a:cubicBezTo>
                  <a:pt x="620" y="37"/>
                  <a:pt x="620" y="37"/>
                  <a:pt x="620" y="37"/>
                </a:cubicBezTo>
                <a:cubicBezTo>
                  <a:pt x="620" y="37"/>
                  <a:pt x="620" y="37"/>
                  <a:pt x="620" y="37"/>
                </a:cubicBezTo>
                <a:cubicBezTo>
                  <a:pt x="620" y="34"/>
                  <a:pt x="620" y="31"/>
                  <a:pt x="620" y="28"/>
                </a:cubicBezTo>
                <a:cubicBezTo>
                  <a:pt x="620" y="24"/>
                  <a:pt x="619" y="21"/>
                  <a:pt x="619" y="21"/>
                </a:cubicBezTo>
                <a:cubicBezTo>
                  <a:pt x="619" y="21"/>
                  <a:pt x="618" y="24"/>
                  <a:pt x="617" y="29"/>
                </a:cubicBezTo>
                <a:cubicBezTo>
                  <a:pt x="616" y="34"/>
                  <a:pt x="615" y="41"/>
                  <a:pt x="615" y="49"/>
                </a:cubicBezTo>
                <a:cubicBezTo>
                  <a:pt x="615" y="49"/>
                  <a:pt x="615" y="50"/>
                  <a:pt x="615" y="50"/>
                </a:cubicBezTo>
                <a:cubicBezTo>
                  <a:pt x="615" y="50"/>
                  <a:pt x="614" y="50"/>
                  <a:pt x="614" y="51"/>
                </a:cubicBezTo>
                <a:cubicBezTo>
                  <a:pt x="612" y="47"/>
                  <a:pt x="611" y="45"/>
                  <a:pt x="611" y="46"/>
                </a:cubicBezTo>
                <a:cubicBezTo>
                  <a:pt x="610" y="46"/>
                  <a:pt x="611" y="49"/>
                  <a:pt x="611" y="54"/>
                </a:cubicBezTo>
                <a:cubicBezTo>
                  <a:pt x="611" y="55"/>
                  <a:pt x="610" y="56"/>
                  <a:pt x="609" y="57"/>
                </a:cubicBezTo>
                <a:cubicBezTo>
                  <a:pt x="608" y="60"/>
                  <a:pt x="606" y="62"/>
                  <a:pt x="605" y="64"/>
                </a:cubicBezTo>
                <a:cubicBezTo>
                  <a:pt x="605" y="64"/>
                  <a:pt x="605" y="64"/>
                  <a:pt x="605" y="64"/>
                </a:cubicBezTo>
                <a:cubicBezTo>
                  <a:pt x="605" y="62"/>
                  <a:pt x="605" y="59"/>
                  <a:pt x="606" y="55"/>
                </a:cubicBezTo>
                <a:cubicBezTo>
                  <a:pt x="607" y="42"/>
                  <a:pt x="609" y="34"/>
                  <a:pt x="608" y="33"/>
                </a:cubicBezTo>
                <a:cubicBezTo>
                  <a:pt x="608" y="33"/>
                  <a:pt x="603" y="41"/>
                  <a:pt x="600" y="55"/>
                </a:cubicBezTo>
                <a:cubicBezTo>
                  <a:pt x="599" y="58"/>
                  <a:pt x="598" y="60"/>
                  <a:pt x="598" y="63"/>
                </a:cubicBezTo>
                <a:cubicBezTo>
                  <a:pt x="597" y="58"/>
                  <a:pt x="596" y="52"/>
                  <a:pt x="595" y="46"/>
                </a:cubicBezTo>
                <a:cubicBezTo>
                  <a:pt x="592" y="27"/>
                  <a:pt x="589" y="15"/>
                  <a:pt x="588" y="15"/>
                </a:cubicBezTo>
                <a:cubicBezTo>
                  <a:pt x="588" y="15"/>
                  <a:pt x="588" y="28"/>
                  <a:pt x="589" y="47"/>
                </a:cubicBezTo>
                <a:cubicBezTo>
                  <a:pt x="589" y="49"/>
                  <a:pt x="590" y="52"/>
                  <a:pt x="590" y="54"/>
                </a:cubicBezTo>
                <a:cubicBezTo>
                  <a:pt x="584" y="42"/>
                  <a:pt x="577" y="38"/>
                  <a:pt x="576" y="39"/>
                </a:cubicBezTo>
                <a:cubicBezTo>
                  <a:pt x="576" y="39"/>
                  <a:pt x="577" y="41"/>
                  <a:pt x="579" y="44"/>
                </a:cubicBezTo>
                <a:cubicBezTo>
                  <a:pt x="581" y="47"/>
                  <a:pt x="583" y="52"/>
                  <a:pt x="585" y="57"/>
                </a:cubicBezTo>
                <a:cubicBezTo>
                  <a:pt x="586" y="60"/>
                  <a:pt x="586" y="62"/>
                  <a:pt x="586" y="65"/>
                </a:cubicBezTo>
                <a:cubicBezTo>
                  <a:pt x="586" y="65"/>
                  <a:pt x="585" y="65"/>
                  <a:pt x="585" y="65"/>
                </a:cubicBezTo>
                <a:cubicBezTo>
                  <a:pt x="585" y="64"/>
                  <a:pt x="584" y="64"/>
                  <a:pt x="584" y="64"/>
                </a:cubicBezTo>
                <a:cubicBezTo>
                  <a:pt x="580" y="56"/>
                  <a:pt x="581" y="51"/>
                  <a:pt x="580" y="51"/>
                </a:cubicBezTo>
                <a:cubicBezTo>
                  <a:pt x="579" y="51"/>
                  <a:pt x="579" y="52"/>
                  <a:pt x="578" y="55"/>
                </a:cubicBezTo>
                <a:cubicBezTo>
                  <a:pt x="578" y="57"/>
                  <a:pt x="578" y="61"/>
                  <a:pt x="579" y="65"/>
                </a:cubicBezTo>
                <a:cubicBezTo>
                  <a:pt x="578" y="65"/>
                  <a:pt x="578" y="65"/>
                  <a:pt x="578" y="65"/>
                </a:cubicBezTo>
                <a:cubicBezTo>
                  <a:pt x="577" y="63"/>
                  <a:pt x="575" y="60"/>
                  <a:pt x="574" y="57"/>
                </a:cubicBezTo>
                <a:cubicBezTo>
                  <a:pt x="574" y="57"/>
                  <a:pt x="574" y="57"/>
                  <a:pt x="574" y="56"/>
                </a:cubicBezTo>
                <a:cubicBezTo>
                  <a:pt x="574" y="49"/>
                  <a:pt x="575" y="44"/>
                  <a:pt x="576" y="40"/>
                </a:cubicBezTo>
                <a:cubicBezTo>
                  <a:pt x="576" y="37"/>
                  <a:pt x="576" y="35"/>
                  <a:pt x="576" y="34"/>
                </a:cubicBezTo>
                <a:cubicBezTo>
                  <a:pt x="575" y="34"/>
                  <a:pt x="574" y="36"/>
                  <a:pt x="573" y="40"/>
                </a:cubicBezTo>
                <a:cubicBezTo>
                  <a:pt x="572" y="42"/>
                  <a:pt x="571" y="45"/>
                  <a:pt x="570" y="48"/>
                </a:cubicBezTo>
                <a:cubicBezTo>
                  <a:pt x="569" y="46"/>
                  <a:pt x="569" y="44"/>
                  <a:pt x="568" y="43"/>
                </a:cubicBezTo>
                <a:cubicBezTo>
                  <a:pt x="568" y="36"/>
                  <a:pt x="567" y="31"/>
                  <a:pt x="567" y="27"/>
                </a:cubicBezTo>
                <a:cubicBezTo>
                  <a:pt x="566" y="22"/>
                  <a:pt x="565" y="19"/>
                  <a:pt x="565" y="19"/>
                </a:cubicBezTo>
                <a:cubicBezTo>
                  <a:pt x="565" y="19"/>
                  <a:pt x="564" y="22"/>
                  <a:pt x="564" y="28"/>
                </a:cubicBezTo>
                <a:cubicBezTo>
                  <a:pt x="564" y="31"/>
                  <a:pt x="564" y="37"/>
                  <a:pt x="563" y="43"/>
                </a:cubicBezTo>
                <a:cubicBezTo>
                  <a:pt x="563" y="43"/>
                  <a:pt x="563" y="42"/>
                  <a:pt x="563" y="42"/>
                </a:cubicBezTo>
                <a:cubicBezTo>
                  <a:pt x="563" y="42"/>
                  <a:pt x="562" y="44"/>
                  <a:pt x="562" y="46"/>
                </a:cubicBezTo>
                <a:cubicBezTo>
                  <a:pt x="562" y="46"/>
                  <a:pt x="562" y="46"/>
                  <a:pt x="561" y="46"/>
                </a:cubicBezTo>
                <a:cubicBezTo>
                  <a:pt x="561" y="44"/>
                  <a:pt x="560" y="42"/>
                  <a:pt x="559" y="41"/>
                </a:cubicBezTo>
                <a:cubicBezTo>
                  <a:pt x="557" y="38"/>
                  <a:pt x="556" y="36"/>
                  <a:pt x="555" y="34"/>
                </a:cubicBezTo>
                <a:cubicBezTo>
                  <a:pt x="552" y="30"/>
                  <a:pt x="550" y="29"/>
                  <a:pt x="550" y="29"/>
                </a:cubicBezTo>
                <a:cubicBezTo>
                  <a:pt x="550" y="29"/>
                  <a:pt x="551" y="32"/>
                  <a:pt x="553" y="36"/>
                </a:cubicBezTo>
                <a:cubicBezTo>
                  <a:pt x="553" y="38"/>
                  <a:pt x="554" y="40"/>
                  <a:pt x="556" y="43"/>
                </a:cubicBezTo>
                <a:cubicBezTo>
                  <a:pt x="556" y="45"/>
                  <a:pt x="556" y="46"/>
                  <a:pt x="557" y="48"/>
                </a:cubicBezTo>
                <a:cubicBezTo>
                  <a:pt x="557" y="48"/>
                  <a:pt x="557" y="49"/>
                  <a:pt x="557" y="50"/>
                </a:cubicBezTo>
                <a:cubicBezTo>
                  <a:pt x="556" y="47"/>
                  <a:pt x="555" y="46"/>
                  <a:pt x="554" y="44"/>
                </a:cubicBezTo>
                <a:cubicBezTo>
                  <a:pt x="554" y="43"/>
                  <a:pt x="554" y="42"/>
                  <a:pt x="553" y="42"/>
                </a:cubicBezTo>
                <a:cubicBezTo>
                  <a:pt x="553" y="42"/>
                  <a:pt x="553" y="43"/>
                  <a:pt x="553" y="43"/>
                </a:cubicBezTo>
                <a:cubicBezTo>
                  <a:pt x="550" y="41"/>
                  <a:pt x="548" y="40"/>
                  <a:pt x="548" y="40"/>
                </a:cubicBezTo>
                <a:cubicBezTo>
                  <a:pt x="548" y="40"/>
                  <a:pt x="549" y="42"/>
                  <a:pt x="551" y="45"/>
                </a:cubicBezTo>
                <a:cubicBezTo>
                  <a:pt x="551" y="45"/>
                  <a:pt x="551" y="46"/>
                  <a:pt x="551" y="46"/>
                </a:cubicBezTo>
                <a:cubicBezTo>
                  <a:pt x="551" y="46"/>
                  <a:pt x="551" y="47"/>
                  <a:pt x="551" y="47"/>
                </a:cubicBezTo>
                <a:cubicBezTo>
                  <a:pt x="551" y="48"/>
                  <a:pt x="550" y="49"/>
                  <a:pt x="550" y="51"/>
                </a:cubicBezTo>
                <a:cubicBezTo>
                  <a:pt x="547" y="45"/>
                  <a:pt x="545" y="41"/>
                  <a:pt x="542" y="38"/>
                </a:cubicBezTo>
                <a:cubicBezTo>
                  <a:pt x="539" y="35"/>
                  <a:pt x="538" y="33"/>
                  <a:pt x="537" y="34"/>
                </a:cubicBezTo>
                <a:cubicBezTo>
                  <a:pt x="537" y="34"/>
                  <a:pt x="538" y="36"/>
                  <a:pt x="540" y="40"/>
                </a:cubicBezTo>
                <a:cubicBezTo>
                  <a:pt x="542" y="43"/>
                  <a:pt x="543" y="47"/>
                  <a:pt x="545" y="52"/>
                </a:cubicBezTo>
                <a:cubicBezTo>
                  <a:pt x="543" y="50"/>
                  <a:pt x="541" y="48"/>
                  <a:pt x="540" y="46"/>
                </a:cubicBezTo>
                <a:cubicBezTo>
                  <a:pt x="538" y="44"/>
                  <a:pt x="536" y="43"/>
                  <a:pt x="536" y="43"/>
                </a:cubicBezTo>
                <a:cubicBezTo>
                  <a:pt x="536" y="44"/>
                  <a:pt x="537" y="45"/>
                  <a:pt x="538" y="48"/>
                </a:cubicBezTo>
                <a:cubicBezTo>
                  <a:pt x="538" y="49"/>
                  <a:pt x="539" y="50"/>
                  <a:pt x="539" y="51"/>
                </a:cubicBezTo>
                <a:cubicBezTo>
                  <a:pt x="539" y="54"/>
                  <a:pt x="538" y="58"/>
                  <a:pt x="539" y="64"/>
                </a:cubicBezTo>
                <a:cubicBezTo>
                  <a:pt x="539" y="63"/>
                  <a:pt x="538" y="62"/>
                  <a:pt x="538" y="61"/>
                </a:cubicBezTo>
                <a:cubicBezTo>
                  <a:pt x="537" y="59"/>
                  <a:pt x="537" y="56"/>
                  <a:pt x="537" y="54"/>
                </a:cubicBezTo>
                <a:cubicBezTo>
                  <a:pt x="536" y="50"/>
                  <a:pt x="536" y="47"/>
                  <a:pt x="536" y="44"/>
                </a:cubicBezTo>
                <a:cubicBezTo>
                  <a:pt x="535" y="41"/>
                  <a:pt x="536" y="38"/>
                  <a:pt x="536" y="36"/>
                </a:cubicBezTo>
                <a:cubicBezTo>
                  <a:pt x="536" y="32"/>
                  <a:pt x="536" y="29"/>
                  <a:pt x="535" y="29"/>
                </a:cubicBezTo>
                <a:cubicBezTo>
                  <a:pt x="535" y="29"/>
                  <a:pt x="534" y="32"/>
                  <a:pt x="533" y="36"/>
                </a:cubicBezTo>
                <a:cubicBezTo>
                  <a:pt x="532" y="38"/>
                  <a:pt x="532" y="41"/>
                  <a:pt x="531" y="45"/>
                </a:cubicBezTo>
                <a:cubicBezTo>
                  <a:pt x="529" y="35"/>
                  <a:pt x="529" y="28"/>
                  <a:pt x="528" y="28"/>
                </a:cubicBezTo>
                <a:cubicBezTo>
                  <a:pt x="528" y="28"/>
                  <a:pt x="527" y="31"/>
                  <a:pt x="527" y="36"/>
                </a:cubicBezTo>
                <a:cubicBezTo>
                  <a:pt x="526" y="40"/>
                  <a:pt x="527" y="45"/>
                  <a:pt x="528" y="52"/>
                </a:cubicBezTo>
                <a:cubicBezTo>
                  <a:pt x="528" y="52"/>
                  <a:pt x="528" y="52"/>
                  <a:pt x="528" y="52"/>
                </a:cubicBezTo>
                <a:cubicBezTo>
                  <a:pt x="527" y="49"/>
                  <a:pt x="526" y="46"/>
                  <a:pt x="526" y="43"/>
                </a:cubicBezTo>
                <a:cubicBezTo>
                  <a:pt x="525" y="40"/>
                  <a:pt x="525" y="38"/>
                  <a:pt x="525" y="38"/>
                </a:cubicBezTo>
                <a:cubicBezTo>
                  <a:pt x="525" y="38"/>
                  <a:pt x="524" y="38"/>
                  <a:pt x="524" y="39"/>
                </a:cubicBezTo>
                <a:cubicBezTo>
                  <a:pt x="525" y="36"/>
                  <a:pt x="525" y="33"/>
                  <a:pt x="525" y="31"/>
                </a:cubicBezTo>
                <a:cubicBezTo>
                  <a:pt x="526" y="26"/>
                  <a:pt x="526" y="23"/>
                  <a:pt x="525" y="23"/>
                </a:cubicBezTo>
                <a:cubicBezTo>
                  <a:pt x="525" y="23"/>
                  <a:pt x="524" y="26"/>
                  <a:pt x="522" y="30"/>
                </a:cubicBezTo>
                <a:cubicBezTo>
                  <a:pt x="522" y="32"/>
                  <a:pt x="521" y="34"/>
                  <a:pt x="521" y="36"/>
                </a:cubicBezTo>
                <a:cubicBezTo>
                  <a:pt x="520" y="35"/>
                  <a:pt x="519" y="34"/>
                  <a:pt x="519" y="32"/>
                </a:cubicBezTo>
                <a:cubicBezTo>
                  <a:pt x="519" y="32"/>
                  <a:pt x="519" y="31"/>
                  <a:pt x="518" y="30"/>
                </a:cubicBezTo>
                <a:cubicBezTo>
                  <a:pt x="519" y="27"/>
                  <a:pt x="519" y="26"/>
                  <a:pt x="519" y="26"/>
                </a:cubicBezTo>
                <a:cubicBezTo>
                  <a:pt x="519" y="26"/>
                  <a:pt x="519" y="26"/>
                  <a:pt x="518" y="27"/>
                </a:cubicBezTo>
                <a:cubicBezTo>
                  <a:pt x="518" y="26"/>
                  <a:pt x="518" y="24"/>
                  <a:pt x="517" y="23"/>
                </a:cubicBezTo>
                <a:cubicBezTo>
                  <a:pt x="517" y="18"/>
                  <a:pt x="516" y="14"/>
                  <a:pt x="515" y="11"/>
                </a:cubicBezTo>
                <a:cubicBezTo>
                  <a:pt x="513" y="5"/>
                  <a:pt x="512" y="1"/>
                  <a:pt x="511" y="1"/>
                </a:cubicBezTo>
                <a:cubicBezTo>
                  <a:pt x="511" y="2"/>
                  <a:pt x="512" y="10"/>
                  <a:pt x="513" y="24"/>
                </a:cubicBezTo>
                <a:cubicBezTo>
                  <a:pt x="513" y="23"/>
                  <a:pt x="512" y="23"/>
                  <a:pt x="512" y="23"/>
                </a:cubicBezTo>
                <a:cubicBezTo>
                  <a:pt x="512" y="23"/>
                  <a:pt x="512" y="25"/>
                  <a:pt x="513" y="28"/>
                </a:cubicBezTo>
                <a:cubicBezTo>
                  <a:pt x="514" y="30"/>
                  <a:pt x="514" y="33"/>
                  <a:pt x="514" y="36"/>
                </a:cubicBezTo>
                <a:cubicBezTo>
                  <a:pt x="512" y="40"/>
                  <a:pt x="511" y="46"/>
                  <a:pt x="510" y="52"/>
                </a:cubicBezTo>
                <a:cubicBezTo>
                  <a:pt x="510" y="52"/>
                  <a:pt x="510" y="52"/>
                  <a:pt x="510" y="53"/>
                </a:cubicBezTo>
                <a:cubicBezTo>
                  <a:pt x="508" y="46"/>
                  <a:pt x="506" y="41"/>
                  <a:pt x="504" y="38"/>
                </a:cubicBezTo>
                <a:cubicBezTo>
                  <a:pt x="504" y="37"/>
                  <a:pt x="504" y="37"/>
                  <a:pt x="504" y="37"/>
                </a:cubicBezTo>
                <a:cubicBezTo>
                  <a:pt x="506" y="33"/>
                  <a:pt x="506" y="30"/>
                  <a:pt x="506" y="30"/>
                </a:cubicBezTo>
                <a:cubicBezTo>
                  <a:pt x="506" y="30"/>
                  <a:pt x="504" y="32"/>
                  <a:pt x="502" y="35"/>
                </a:cubicBezTo>
                <a:cubicBezTo>
                  <a:pt x="499" y="32"/>
                  <a:pt x="498" y="30"/>
                  <a:pt x="497" y="30"/>
                </a:cubicBezTo>
                <a:cubicBezTo>
                  <a:pt x="497" y="30"/>
                  <a:pt x="498" y="33"/>
                  <a:pt x="500" y="37"/>
                </a:cubicBezTo>
                <a:cubicBezTo>
                  <a:pt x="500" y="37"/>
                  <a:pt x="500" y="37"/>
                  <a:pt x="500" y="38"/>
                </a:cubicBezTo>
                <a:cubicBezTo>
                  <a:pt x="499" y="39"/>
                  <a:pt x="498" y="41"/>
                  <a:pt x="497" y="43"/>
                </a:cubicBezTo>
                <a:cubicBezTo>
                  <a:pt x="496" y="45"/>
                  <a:pt x="496" y="46"/>
                  <a:pt x="495" y="48"/>
                </a:cubicBezTo>
                <a:cubicBezTo>
                  <a:pt x="495" y="48"/>
                  <a:pt x="495" y="48"/>
                  <a:pt x="495" y="48"/>
                </a:cubicBezTo>
                <a:cubicBezTo>
                  <a:pt x="494" y="46"/>
                  <a:pt x="494" y="44"/>
                  <a:pt x="494" y="44"/>
                </a:cubicBezTo>
                <a:cubicBezTo>
                  <a:pt x="493" y="44"/>
                  <a:pt x="493" y="45"/>
                  <a:pt x="493" y="46"/>
                </a:cubicBezTo>
                <a:cubicBezTo>
                  <a:pt x="489" y="32"/>
                  <a:pt x="490" y="24"/>
                  <a:pt x="489" y="24"/>
                </a:cubicBezTo>
                <a:cubicBezTo>
                  <a:pt x="489" y="24"/>
                  <a:pt x="488" y="27"/>
                  <a:pt x="487" y="32"/>
                </a:cubicBezTo>
                <a:cubicBezTo>
                  <a:pt x="487" y="36"/>
                  <a:pt x="487" y="41"/>
                  <a:pt x="488" y="46"/>
                </a:cubicBezTo>
                <a:cubicBezTo>
                  <a:pt x="487" y="50"/>
                  <a:pt x="486" y="54"/>
                  <a:pt x="484" y="58"/>
                </a:cubicBezTo>
                <a:cubicBezTo>
                  <a:pt x="482" y="62"/>
                  <a:pt x="480" y="65"/>
                  <a:pt x="479" y="68"/>
                </a:cubicBezTo>
                <a:cubicBezTo>
                  <a:pt x="480" y="58"/>
                  <a:pt x="478" y="53"/>
                  <a:pt x="478" y="54"/>
                </a:cubicBezTo>
                <a:cubicBezTo>
                  <a:pt x="477" y="54"/>
                  <a:pt x="477" y="60"/>
                  <a:pt x="473" y="67"/>
                </a:cubicBezTo>
                <a:cubicBezTo>
                  <a:pt x="473" y="68"/>
                  <a:pt x="472" y="69"/>
                  <a:pt x="472" y="69"/>
                </a:cubicBezTo>
                <a:cubicBezTo>
                  <a:pt x="472" y="69"/>
                  <a:pt x="472" y="68"/>
                  <a:pt x="473" y="67"/>
                </a:cubicBezTo>
                <a:cubicBezTo>
                  <a:pt x="474" y="62"/>
                  <a:pt x="474" y="58"/>
                  <a:pt x="474" y="55"/>
                </a:cubicBezTo>
                <a:cubicBezTo>
                  <a:pt x="477" y="46"/>
                  <a:pt x="481" y="42"/>
                  <a:pt x="481" y="41"/>
                </a:cubicBezTo>
                <a:cubicBezTo>
                  <a:pt x="481" y="41"/>
                  <a:pt x="479" y="42"/>
                  <a:pt x="476" y="45"/>
                </a:cubicBezTo>
                <a:cubicBezTo>
                  <a:pt x="475" y="46"/>
                  <a:pt x="474" y="47"/>
                  <a:pt x="473" y="49"/>
                </a:cubicBezTo>
                <a:cubicBezTo>
                  <a:pt x="473" y="49"/>
                  <a:pt x="473" y="49"/>
                  <a:pt x="473" y="49"/>
                </a:cubicBezTo>
                <a:cubicBezTo>
                  <a:pt x="471" y="52"/>
                  <a:pt x="469" y="55"/>
                  <a:pt x="467" y="59"/>
                </a:cubicBezTo>
                <a:cubicBezTo>
                  <a:pt x="467" y="60"/>
                  <a:pt x="466" y="61"/>
                  <a:pt x="466" y="62"/>
                </a:cubicBezTo>
                <a:cubicBezTo>
                  <a:pt x="467" y="59"/>
                  <a:pt x="467" y="57"/>
                  <a:pt x="467" y="54"/>
                </a:cubicBezTo>
                <a:cubicBezTo>
                  <a:pt x="468" y="44"/>
                  <a:pt x="468" y="37"/>
                  <a:pt x="468" y="31"/>
                </a:cubicBezTo>
                <a:cubicBezTo>
                  <a:pt x="468" y="26"/>
                  <a:pt x="468" y="24"/>
                  <a:pt x="468" y="23"/>
                </a:cubicBezTo>
                <a:cubicBezTo>
                  <a:pt x="467" y="23"/>
                  <a:pt x="467" y="26"/>
                  <a:pt x="465" y="32"/>
                </a:cubicBezTo>
                <a:cubicBezTo>
                  <a:pt x="465" y="35"/>
                  <a:pt x="464" y="39"/>
                  <a:pt x="463" y="44"/>
                </a:cubicBezTo>
                <a:cubicBezTo>
                  <a:pt x="463" y="45"/>
                  <a:pt x="463" y="45"/>
                  <a:pt x="462" y="45"/>
                </a:cubicBezTo>
                <a:cubicBezTo>
                  <a:pt x="461" y="34"/>
                  <a:pt x="461" y="25"/>
                  <a:pt x="461" y="19"/>
                </a:cubicBezTo>
                <a:cubicBezTo>
                  <a:pt x="460" y="13"/>
                  <a:pt x="460" y="10"/>
                  <a:pt x="460" y="10"/>
                </a:cubicBezTo>
                <a:cubicBezTo>
                  <a:pt x="459" y="10"/>
                  <a:pt x="459" y="13"/>
                  <a:pt x="458" y="19"/>
                </a:cubicBezTo>
                <a:cubicBezTo>
                  <a:pt x="458" y="23"/>
                  <a:pt x="457" y="27"/>
                  <a:pt x="457" y="31"/>
                </a:cubicBezTo>
                <a:cubicBezTo>
                  <a:pt x="456" y="35"/>
                  <a:pt x="457" y="40"/>
                  <a:pt x="457" y="46"/>
                </a:cubicBezTo>
                <a:cubicBezTo>
                  <a:pt x="457" y="48"/>
                  <a:pt x="457" y="50"/>
                  <a:pt x="457" y="52"/>
                </a:cubicBezTo>
                <a:cubicBezTo>
                  <a:pt x="455" y="47"/>
                  <a:pt x="453" y="43"/>
                  <a:pt x="452" y="40"/>
                </a:cubicBezTo>
                <a:cubicBezTo>
                  <a:pt x="452" y="40"/>
                  <a:pt x="452" y="39"/>
                  <a:pt x="452" y="38"/>
                </a:cubicBezTo>
                <a:cubicBezTo>
                  <a:pt x="453" y="34"/>
                  <a:pt x="453" y="31"/>
                  <a:pt x="452" y="31"/>
                </a:cubicBezTo>
                <a:cubicBezTo>
                  <a:pt x="452" y="31"/>
                  <a:pt x="451" y="34"/>
                  <a:pt x="449" y="38"/>
                </a:cubicBezTo>
                <a:cubicBezTo>
                  <a:pt x="448" y="42"/>
                  <a:pt x="446" y="48"/>
                  <a:pt x="444" y="55"/>
                </a:cubicBezTo>
                <a:cubicBezTo>
                  <a:pt x="442" y="53"/>
                  <a:pt x="441" y="51"/>
                  <a:pt x="439" y="50"/>
                </a:cubicBezTo>
                <a:cubicBezTo>
                  <a:pt x="439" y="46"/>
                  <a:pt x="438" y="42"/>
                  <a:pt x="437" y="39"/>
                </a:cubicBezTo>
                <a:cubicBezTo>
                  <a:pt x="437" y="39"/>
                  <a:pt x="437" y="39"/>
                  <a:pt x="437" y="39"/>
                </a:cubicBezTo>
                <a:cubicBezTo>
                  <a:pt x="434" y="23"/>
                  <a:pt x="433" y="13"/>
                  <a:pt x="432" y="13"/>
                </a:cubicBezTo>
                <a:cubicBezTo>
                  <a:pt x="432" y="13"/>
                  <a:pt x="431" y="17"/>
                  <a:pt x="432" y="23"/>
                </a:cubicBezTo>
                <a:cubicBezTo>
                  <a:pt x="432" y="29"/>
                  <a:pt x="432" y="38"/>
                  <a:pt x="433" y="48"/>
                </a:cubicBezTo>
                <a:cubicBezTo>
                  <a:pt x="433" y="50"/>
                  <a:pt x="433" y="52"/>
                  <a:pt x="433" y="53"/>
                </a:cubicBezTo>
                <a:cubicBezTo>
                  <a:pt x="431" y="49"/>
                  <a:pt x="429" y="45"/>
                  <a:pt x="426" y="43"/>
                </a:cubicBezTo>
                <a:cubicBezTo>
                  <a:pt x="424" y="40"/>
                  <a:pt x="422" y="38"/>
                  <a:pt x="422" y="39"/>
                </a:cubicBezTo>
                <a:cubicBezTo>
                  <a:pt x="421" y="39"/>
                  <a:pt x="422" y="41"/>
                  <a:pt x="424" y="45"/>
                </a:cubicBezTo>
                <a:cubicBezTo>
                  <a:pt x="426" y="48"/>
                  <a:pt x="427" y="52"/>
                  <a:pt x="429" y="57"/>
                </a:cubicBezTo>
                <a:cubicBezTo>
                  <a:pt x="429" y="58"/>
                  <a:pt x="429" y="58"/>
                  <a:pt x="428" y="60"/>
                </a:cubicBezTo>
                <a:cubicBezTo>
                  <a:pt x="428" y="61"/>
                  <a:pt x="428" y="64"/>
                  <a:pt x="429" y="67"/>
                </a:cubicBezTo>
                <a:cubicBezTo>
                  <a:pt x="425" y="58"/>
                  <a:pt x="426" y="52"/>
                  <a:pt x="425" y="52"/>
                </a:cubicBezTo>
                <a:cubicBezTo>
                  <a:pt x="424" y="52"/>
                  <a:pt x="422" y="59"/>
                  <a:pt x="424" y="69"/>
                </a:cubicBezTo>
                <a:cubicBezTo>
                  <a:pt x="422" y="66"/>
                  <a:pt x="420" y="62"/>
                  <a:pt x="418" y="58"/>
                </a:cubicBezTo>
                <a:cubicBezTo>
                  <a:pt x="412" y="44"/>
                  <a:pt x="413" y="33"/>
                  <a:pt x="412" y="33"/>
                </a:cubicBezTo>
                <a:cubicBezTo>
                  <a:pt x="412" y="33"/>
                  <a:pt x="411" y="36"/>
                  <a:pt x="411" y="41"/>
                </a:cubicBezTo>
                <a:cubicBezTo>
                  <a:pt x="410" y="46"/>
                  <a:pt x="411" y="53"/>
                  <a:pt x="413" y="61"/>
                </a:cubicBezTo>
                <a:cubicBezTo>
                  <a:pt x="414" y="66"/>
                  <a:pt x="416" y="70"/>
                  <a:pt x="417" y="74"/>
                </a:cubicBezTo>
                <a:cubicBezTo>
                  <a:pt x="417" y="74"/>
                  <a:pt x="417" y="74"/>
                  <a:pt x="417" y="74"/>
                </a:cubicBezTo>
                <a:cubicBezTo>
                  <a:pt x="417" y="74"/>
                  <a:pt x="417" y="73"/>
                  <a:pt x="416" y="73"/>
                </a:cubicBezTo>
                <a:cubicBezTo>
                  <a:pt x="416" y="70"/>
                  <a:pt x="414" y="67"/>
                  <a:pt x="413" y="63"/>
                </a:cubicBezTo>
                <a:cubicBezTo>
                  <a:pt x="412" y="57"/>
                  <a:pt x="410" y="52"/>
                  <a:pt x="410" y="49"/>
                </a:cubicBezTo>
                <a:cubicBezTo>
                  <a:pt x="409" y="45"/>
                  <a:pt x="409" y="44"/>
                  <a:pt x="409" y="44"/>
                </a:cubicBezTo>
                <a:cubicBezTo>
                  <a:pt x="409" y="43"/>
                  <a:pt x="408" y="45"/>
                  <a:pt x="407" y="48"/>
                </a:cubicBezTo>
                <a:cubicBezTo>
                  <a:pt x="407" y="48"/>
                  <a:pt x="407" y="48"/>
                  <a:pt x="407" y="48"/>
                </a:cubicBezTo>
                <a:cubicBezTo>
                  <a:pt x="407" y="46"/>
                  <a:pt x="406" y="44"/>
                  <a:pt x="405" y="43"/>
                </a:cubicBezTo>
                <a:cubicBezTo>
                  <a:pt x="403" y="39"/>
                  <a:pt x="402" y="37"/>
                  <a:pt x="401" y="35"/>
                </a:cubicBezTo>
                <a:cubicBezTo>
                  <a:pt x="398" y="31"/>
                  <a:pt x="396" y="28"/>
                  <a:pt x="396" y="29"/>
                </a:cubicBezTo>
                <a:cubicBezTo>
                  <a:pt x="396" y="29"/>
                  <a:pt x="397" y="32"/>
                  <a:pt x="399" y="36"/>
                </a:cubicBezTo>
                <a:cubicBezTo>
                  <a:pt x="399" y="39"/>
                  <a:pt x="400" y="42"/>
                  <a:pt x="401" y="45"/>
                </a:cubicBezTo>
                <a:cubicBezTo>
                  <a:pt x="402" y="46"/>
                  <a:pt x="402" y="48"/>
                  <a:pt x="403" y="50"/>
                </a:cubicBezTo>
                <a:cubicBezTo>
                  <a:pt x="403" y="51"/>
                  <a:pt x="403" y="52"/>
                  <a:pt x="403" y="53"/>
                </a:cubicBezTo>
                <a:cubicBezTo>
                  <a:pt x="403" y="54"/>
                  <a:pt x="403" y="55"/>
                  <a:pt x="404" y="56"/>
                </a:cubicBezTo>
                <a:cubicBezTo>
                  <a:pt x="404" y="58"/>
                  <a:pt x="404" y="60"/>
                  <a:pt x="404" y="61"/>
                </a:cubicBezTo>
                <a:cubicBezTo>
                  <a:pt x="404" y="62"/>
                  <a:pt x="404" y="62"/>
                  <a:pt x="404" y="62"/>
                </a:cubicBezTo>
                <a:cubicBezTo>
                  <a:pt x="403" y="60"/>
                  <a:pt x="401" y="58"/>
                  <a:pt x="400" y="57"/>
                </a:cubicBezTo>
                <a:cubicBezTo>
                  <a:pt x="399" y="49"/>
                  <a:pt x="400" y="44"/>
                  <a:pt x="399" y="44"/>
                </a:cubicBezTo>
                <a:cubicBezTo>
                  <a:pt x="399" y="44"/>
                  <a:pt x="398" y="46"/>
                  <a:pt x="397" y="50"/>
                </a:cubicBezTo>
                <a:cubicBezTo>
                  <a:pt x="397" y="51"/>
                  <a:pt x="396" y="52"/>
                  <a:pt x="396" y="53"/>
                </a:cubicBezTo>
                <a:cubicBezTo>
                  <a:pt x="396" y="53"/>
                  <a:pt x="396" y="53"/>
                  <a:pt x="396" y="53"/>
                </a:cubicBezTo>
                <a:cubicBezTo>
                  <a:pt x="395" y="49"/>
                  <a:pt x="394" y="45"/>
                  <a:pt x="394" y="42"/>
                </a:cubicBezTo>
                <a:cubicBezTo>
                  <a:pt x="394" y="42"/>
                  <a:pt x="394" y="42"/>
                  <a:pt x="394" y="42"/>
                </a:cubicBezTo>
                <a:cubicBezTo>
                  <a:pt x="391" y="26"/>
                  <a:pt x="389" y="16"/>
                  <a:pt x="388" y="16"/>
                </a:cubicBezTo>
                <a:cubicBezTo>
                  <a:pt x="388" y="16"/>
                  <a:pt x="388" y="20"/>
                  <a:pt x="388" y="26"/>
                </a:cubicBezTo>
                <a:cubicBezTo>
                  <a:pt x="388" y="32"/>
                  <a:pt x="389" y="41"/>
                  <a:pt x="389" y="51"/>
                </a:cubicBezTo>
                <a:cubicBezTo>
                  <a:pt x="389" y="52"/>
                  <a:pt x="389" y="53"/>
                  <a:pt x="389" y="54"/>
                </a:cubicBezTo>
                <a:cubicBezTo>
                  <a:pt x="389" y="53"/>
                  <a:pt x="388" y="52"/>
                  <a:pt x="388" y="51"/>
                </a:cubicBezTo>
                <a:cubicBezTo>
                  <a:pt x="388" y="51"/>
                  <a:pt x="388" y="50"/>
                  <a:pt x="387" y="50"/>
                </a:cubicBezTo>
                <a:cubicBezTo>
                  <a:pt x="387" y="50"/>
                  <a:pt x="387" y="50"/>
                  <a:pt x="387" y="50"/>
                </a:cubicBezTo>
                <a:cubicBezTo>
                  <a:pt x="387" y="50"/>
                  <a:pt x="387" y="50"/>
                  <a:pt x="387" y="50"/>
                </a:cubicBezTo>
                <a:cubicBezTo>
                  <a:pt x="384" y="47"/>
                  <a:pt x="383" y="46"/>
                  <a:pt x="383" y="46"/>
                </a:cubicBezTo>
                <a:cubicBezTo>
                  <a:pt x="382" y="46"/>
                  <a:pt x="383" y="48"/>
                  <a:pt x="384" y="51"/>
                </a:cubicBezTo>
                <a:cubicBezTo>
                  <a:pt x="385" y="52"/>
                  <a:pt x="385" y="53"/>
                  <a:pt x="385" y="54"/>
                </a:cubicBezTo>
                <a:cubicBezTo>
                  <a:pt x="385" y="54"/>
                  <a:pt x="385" y="55"/>
                  <a:pt x="385" y="55"/>
                </a:cubicBezTo>
                <a:cubicBezTo>
                  <a:pt x="384" y="57"/>
                  <a:pt x="384" y="59"/>
                  <a:pt x="384" y="62"/>
                </a:cubicBezTo>
                <a:cubicBezTo>
                  <a:pt x="383" y="60"/>
                  <a:pt x="383" y="59"/>
                  <a:pt x="383" y="58"/>
                </a:cubicBezTo>
                <a:cubicBezTo>
                  <a:pt x="383" y="53"/>
                  <a:pt x="383" y="50"/>
                  <a:pt x="382" y="46"/>
                </a:cubicBezTo>
                <a:cubicBezTo>
                  <a:pt x="382" y="43"/>
                  <a:pt x="382" y="40"/>
                  <a:pt x="382" y="37"/>
                </a:cubicBezTo>
                <a:cubicBezTo>
                  <a:pt x="382" y="33"/>
                  <a:pt x="382" y="30"/>
                  <a:pt x="382" y="30"/>
                </a:cubicBezTo>
                <a:cubicBezTo>
                  <a:pt x="381" y="30"/>
                  <a:pt x="381" y="33"/>
                  <a:pt x="380" y="38"/>
                </a:cubicBezTo>
                <a:cubicBezTo>
                  <a:pt x="378" y="43"/>
                  <a:pt x="378" y="50"/>
                  <a:pt x="377" y="59"/>
                </a:cubicBezTo>
                <a:cubicBezTo>
                  <a:pt x="377" y="60"/>
                  <a:pt x="377" y="61"/>
                  <a:pt x="377" y="63"/>
                </a:cubicBezTo>
                <a:cubicBezTo>
                  <a:pt x="377" y="61"/>
                  <a:pt x="376" y="61"/>
                  <a:pt x="376" y="60"/>
                </a:cubicBezTo>
                <a:cubicBezTo>
                  <a:pt x="377" y="57"/>
                  <a:pt x="377" y="55"/>
                  <a:pt x="376" y="55"/>
                </a:cubicBezTo>
                <a:cubicBezTo>
                  <a:pt x="376" y="55"/>
                  <a:pt x="375" y="56"/>
                  <a:pt x="374" y="57"/>
                </a:cubicBezTo>
                <a:cubicBezTo>
                  <a:pt x="373" y="56"/>
                  <a:pt x="373" y="55"/>
                  <a:pt x="373" y="55"/>
                </a:cubicBezTo>
                <a:cubicBezTo>
                  <a:pt x="372" y="55"/>
                  <a:pt x="372" y="56"/>
                  <a:pt x="372" y="57"/>
                </a:cubicBezTo>
                <a:cubicBezTo>
                  <a:pt x="372" y="56"/>
                  <a:pt x="371" y="56"/>
                  <a:pt x="371" y="55"/>
                </a:cubicBezTo>
                <a:cubicBezTo>
                  <a:pt x="370" y="55"/>
                  <a:pt x="370" y="55"/>
                  <a:pt x="370" y="55"/>
                </a:cubicBezTo>
                <a:cubicBezTo>
                  <a:pt x="370" y="54"/>
                  <a:pt x="370" y="53"/>
                  <a:pt x="370" y="52"/>
                </a:cubicBezTo>
                <a:cubicBezTo>
                  <a:pt x="370" y="49"/>
                  <a:pt x="370" y="47"/>
                  <a:pt x="370" y="45"/>
                </a:cubicBezTo>
                <a:cubicBezTo>
                  <a:pt x="370" y="41"/>
                  <a:pt x="370" y="38"/>
                  <a:pt x="369" y="38"/>
                </a:cubicBezTo>
                <a:cubicBezTo>
                  <a:pt x="369" y="38"/>
                  <a:pt x="368" y="41"/>
                  <a:pt x="367" y="45"/>
                </a:cubicBezTo>
                <a:cubicBezTo>
                  <a:pt x="366" y="49"/>
                  <a:pt x="365" y="56"/>
                  <a:pt x="365" y="63"/>
                </a:cubicBezTo>
                <a:cubicBezTo>
                  <a:pt x="365" y="64"/>
                  <a:pt x="365" y="66"/>
                  <a:pt x="365" y="67"/>
                </a:cubicBezTo>
                <a:cubicBezTo>
                  <a:pt x="364" y="65"/>
                  <a:pt x="363" y="64"/>
                  <a:pt x="362" y="63"/>
                </a:cubicBezTo>
                <a:cubicBezTo>
                  <a:pt x="362" y="61"/>
                  <a:pt x="362" y="59"/>
                  <a:pt x="362" y="58"/>
                </a:cubicBezTo>
                <a:cubicBezTo>
                  <a:pt x="363" y="56"/>
                  <a:pt x="363" y="54"/>
                  <a:pt x="364" y="53"/>
                </a:cubicBezTo>
                <a:cubicBezTo>
                  <a:pt x="366" y="49"/>
                  <a:pt x="366" y="47"/>
                  <a:pt x="366" y="47"/>
                </a:cubicBezTo>
                <a:cubicBezTo>
                  <a:pt x="366" y="47"/>
                  <a:pt x="364" y="48"/>
                  <a:pt x="362" y="51"/>
                </a:cubicBezTo>
                <a:cubicBezTo>
                  <a:pt x="362" y="44"/>
                  <a:pt x="363" y="39"/>
                  <a:pt x="364" y="35"/>
                </a:cubicBezTo>
                <a:cubicBezTo>
                  <a:pt x="365" y="29"/>
                  <a:pt x="366" y="27"/>
                  <a:pt x="365" y="26"/>
                </a:cubicBezTo>
                <a:cubicBezTo>
                  <a:pt x="365" y="26"/>
                  <a:pt x="364" y="29"/>
                  <a:pt x="361" y="34"/>
                </a:cubicBezTo>
                <a:cubicBezTo>
                  <a:pt x="359" y="40"/>
                  <a:pt x="357" y="48"/>
                  <a:pt x="356" y="57"/>
                </a:cubicBezTo>
                <a:cubicBezTo>
                  <a:pt x="356" y="58"/>
                  <a:pt x="356" y="60"/>
                  <a:pt x="356" y="61"/>
                </a:cubicBezTo>
                <a:cubicBezTo>
                  <a:pt x="356" y="61"/>
                  <a:pt x="356" y="61"/>
                  <a:pt x="356" y="61"/>
                </a:cubicBezTo>
                <a:cubicBezTo>
                  <a:pt x="356" y="60"/>
                  <a:pt x="355" y="58"/>
                  <a:pt x="355" y="57"/>
                </a:cubicBezTo>
                <a:cubicBezTo>
                  <a:pt x="354" y="48"/>
                  <a:pt x="352" y="41"/>
                  <a:pt x="351" y="35"/>
                </a:cubicBezTo>
                <a:cubicBezTo>
                  <a:pt x="352" y="33"/>
                  <a:pt x="352" y="32"/>
                  <a:pt x="352" y="32"/>
                </a:cubicBezTo>
                <a:cubicBezTo>
                  <a:pt x="352" y="32"/>
                  <a:pt x="351" y="33"/>
                  <a:pt x="351" y="33"/>
                </a:cubicBezTo>
                <a:cubicBezTo>
                  <a:pt x="350" y="29"/>
                  <a:pt x="349" y="27"/>
                  <a:pt x="349" y="27"/>
                </a:cubicBezTo>
                <a:cubicBezTo>
                  <a:pt x="348" y="27"/>
                  <a:pt x="348" y="31"/>
                  <a:pt x="348" y="37"/>
                </a:cubicBezTo>
                <a:cubicBezTo>
                  <a:pt x="348" y="38"/>
                  <a:pt x="347" y="38"/>
                  <a:pt x="347" y="39"/>
                </a:cubicBezTo>
                <a:cubicBezTo>
                  <a:pt x="345" y="42"/>
                  <a:pt x="344" y="45"/>
                  <a:pt x="342" y="48"/>
                </a:cubicBezTo>
                <a:cubicBezTo>
                  <a:pt x="342" y="50"/>
                  <a:pt x="341" y="51"/>
                  <a:pt x="340" y="53"/>
                </a:cubicBezTo>
                <a:cubicBezTo>
                  <a:pt x="340" y="53"/>
                  <a:pt x="340" y="53"/>
                  <a:pt x="340" y="53"/>
                </a:cubicBezTo>
                <a:cubicBezTo>
                  <a:pt x="340" y="50"/>
                  <a:pt x="339" y="49"/>
                  <a:pt x="339" y="49"/>
                </a:cubicBezTo>
                <a:cubicBezTo>
                  <a:pt x="338" y="49"/>
                  <a:pt x="338" y="50"/>
                  <a:pt x="338" y="52"/>
                </a:cubicBezTo>
                <a:cubicBezTo>
                  <a:pt x="337" y="51"/>
                  <a:pt x="337" y="51"/>
                  <a:pt x="337" y="51"/>
                </a:cubicBezTo>
                <a:cubicBezTo>
                  <a:pt x="336" y="51"/>
                  <a:pt x="337" y="52"/>
                  <a:pt x="338" y="54"/>
                </a:cubicBezTo>
                <a:cubicBezTo>
                  <a:pt x="338" y="54"/>
                  <a:pt x="338" y="54"/>
                  <a:pt x="337" y="55"/>
                </a:cubicBezTo>
                <a:cubicBezTo>
                  <a:pt x="337" y="58"/>
                  <a:pt x="336" y="63"/>
                  <a:pt x="334" y="69"/>
                </a:cubicBezTo>
                <a:cubicBezTo>
                  <a:pt x="334" y="70"/>
                  <a:pt x="334" y="70"/>
                  <a:pt x="334" y="70"/>
                </a:cubicBezTo>
                <a:cubicBezTo>
                  <a:pt x="334" y="69"/>
                  <a:pt x="334" y="69"/>
                  <a:pt x="334" y="69"/>
                </a:cubicBezTo>
                <a:cubicBezTo>
                  <a:pt x="334" y="68"/>
                  <a:pt x="334" y="68"/>
                  <a:pt x="334" y="67"/>
                </a:cubicBezTo>
                <a:cubicBezTo>
                  <a:pt x="336" y="58"/>
                  <a:pt x="337" y="51"/>
                  <a:pt x="337" y="47"/>
                </a:cubicBezTo>
                <a:cubicBezTo>
                  <a:pt x="336" y="42"/>
                  <a:pt x="336" y="40"/>
                  <a:pt x="335" y="40"/>
                </a:cubicBezTo>
                <a:cubicBezTo>
                  <a:pt x="335" y="40"/>
                  <a:pt x="334" y="43"/>
                  <a:pt x="334" y="47"/>
                </a:cubicBezTo>
                <a:cubicBezTo>
                  <a:pt x="333" y="51"/>
                  <a:pt x="332" y="56"/>
                  <a:pt x="330" y="61"/>
                </a:cubicBezTo>
                <a:cubicBezTo>
                  <a:pt x="327" y="53"/>
                  <a:pt x="328" y="47"/>
                  <a:pt x="327" y="47"/>
                </a:cubicBezTo>
                <a:cubicBezTo>
                  <a:pt x="327" y="47"/>
                  <a:pt x="326" y="49"/>
                  <a:pt x="325" y="54"/>
                </a:cubicBezTo>
                <a:cubicBezTo>
                  <a:pt x="325" y="58"/>
                  <a:pt x="326" y="63"/>
                  <a:pt x="327" y="69"/>
                </a:cubicBezTo>
                <a:cubicBezTo>
                  <a:pt x="326" y="72"/>
                  <a:pt x="324" y="75"/>
                  <a:pt x="323" y="78"/>
                </a:cubicBezTo>
                <a:cubicBezTo>
                  <a:pt x="323" y="78"/>
                  <a:pt x="323" y="78"/>
                  <a:pt x="323" y="77"/>
                </a:cubicBezTo>
                <a:cubicBezTo>
                  <a:pt x="325" y="66"/>
                  <a:pt x="323" y="60"/>
                  <a:pt x="322" y="61"/>
                </a:cubicBezTo>
                <a:cubicBezTo>
                  <a:pt x="321" y="61"/>
                  <a:pt x="321" y="67"/>
                  <a:pt x="318" y="76"/>
                </a:cubicBezTo>
                <a:cubicBezTo>
                  <a:pt x="317" y="78"/>
                  <a:pt x="316" y="80"/>
                  <a:pt x="315" y="82"/>
                </a:cubicBezTo>
                <a:cubicBezTo>
                  <a:pt x="315" y="78"/>
                  <a:pt x="316" y="74"/>
                  <a:pt x="317" y="69"/>
                </a:cubicBezTo>
                <a:cubicBezTo>
                  <a:pt x="320" y="54"/>
                  <a:pt x="326" y="47"/>
                  <a:pt x="325" y="46"/>
                </a:cubicBezTo>
                <a:cubicBezTo>
                  <a:pt x="325" y="46"/>
                  <a:pt x="323" y="48"/>
                  <a:pt x="320" y="51"/>
                </a:cubicBezTo>
                <a:cubicBezTo>
                  <a:pt x="317" y="55"/>
                  <a:pt x="314" y="61"/>
                  <a:pt x="311" y="68"/>
                </a:cubicBezTo>
                <a:cubicBezTo>
                  <a:pt x="311" y="69"/>
                  <a:pt x="311" y="69"/>
                  <a:pt x="311" y="70"/>
                </a:cubicBezTo>
                <a:cubicBezTo>
                  <a:pt x="311" y="68"/>
                  <a:pt x="311" y="65"/>
                  <a:pt x="311" y="63"/>
                </a:cubicBezTo>
                <a:cubicBezTo>
                  <a:pt x="311" y="45"/>
                  <a:pt x="310" y="34"/>
                  <a:pt x="310" y="34"/>
                </a:cubicBezTo>
                <a:cubicBezTo>
                  <a:pt x="309" y="34"/>
                  <a:pt x="307" y="46"/>
                  <a:pt x="305" y="64"/>
                </a:cubicBezTo>
                <a:cubicBezTo>
                  <a:pt x="304" y="68"/>
                  <a:pt x="304" y="72"/>
                  <a:pt x="303" y="76"/>
                </a:cubicBezTo>
                <a:cubicBezTo>
                  <a:pt x="303" y="73"/>
                  <a:pt x="302" y="71"/>
                  <a:pt x="302" y="68"/>
                </a:cubicBezTo>
                <a:cubicBezTo>
                  <a:pt x="298" y="52"/>
                  <a:pt x="294" y="44"/>
                  <a:pt x="293" y="44"/>
                </a:cubicBezTo>
                <a:cubicBezTo>
                  <a:pt x="292" y="45"/>
                  <a:pt x="295" y="54"/>
                  <a:pt x="296" y="69"/>
                </a:cubicBezTo>
                <a:cubicBezTo>
                  <a:pt x="296" y="73"/>
                  <a:pt x="296" y="77"/>
                  <a:pt x="297" y="80"/>
                </a:cubicBezTo>
                <a:cubicBezTo>
                  <a:pt x="297" y="80"/>
                  <a:pt x="297" y="80"/>
                  <a:pt x="297" y="80"/>
                </a:cubicBezTo>
                <a:cubicBezTo>
                  <a:pt x="296" y="78"/>
                  <a:pt x="295" y="77"/>
                  <a:pt x="294" y="75"/>
                </a:cubicBezTo>
                <a:cubicBezTo>
                  <a:pt x="294" y="70"/>
                  <a:pt x="293" y="67"/>
                  <a:pt x="293" y="67"/>
                </a:cubicBezTo>
                <a:cubicBezTo>
                  <a:pt x="292" y="67"/>
                  <a:pt x="292" y="68"/>
                  <a:pt x="292" y="71"/>
                </a:cubicBezTo>
                <a:cubicBezTo>
                  <a:pt x="290" y="68"/>
                  <a:pt x="289" y="66"/>
                  <a:pt x="287" y="65"/>
                </a:cubicBezTo>
                <a:cubicBezTo>
                  <a:pt x="288" y="60"/>
                  <a:pt x="288" y="55"/>
                  <a:pt x="288" y="52"/>
                </a:cubicBezTo>
                <a:cubicBezTo>
                  <a:pt x="288" y="48"/>
                  <a:pt x="288" y="45"/>
                  <a:pt x="287" y="45"/>
                </a:cubicBezTo>
                <a:cubicBezTo>
                  <a:pt x="287" y="45"/>
                  <a:pt x="286" y="48"/>
                  <a:pt x="285" y="53"/>
                </a:cubicBezTo>
                <a:cubicBezTo>
                  <a:pt x="284" y="55"/>
                  <a:pt x="284" y="57"/>
                  <a:pt x="283" y="60"/>
                </a:cubicBezTo>
                <a:cubicBezTo>
                  <a:pt x="283" y="60"/>
                  <a:pt x="283" y="59"/>
                  <a:pt x="282" y="59"/>
                </a:cubicBezTo>
                <a:cubicBezTo>
                  <a:pt x="281" y="54"/>
                  <a:pt x="280" y="50"/>
                  <a:pt x="280" y="47"/>
                </a:cubicBezTo>
                <a:cubicBezTo>
                  <a:pt x="278" y="42"/>
                  <a:pt x="278" y="39"/>
                  <a:pt x="277" y="39"/>
                </a:cubicBezTo>
                <a:cubicBezTo>
                  <a:pt x="277" y="39"/>
                  <a:pt x="277" y="42"/>
                  <a:pt x="277" y="48"/>
                </a:cubicBezTo>
                <a:cubicBezTo>
                  <a:pt x="277" y="53"/>
                  <a:pt x="277" y="60"/>
                  <a:pt x="278" y="69"/>
                </a:cubicBezTo>
                <a:cubicBezTo>
                  <a:pt x="277" y="70"/>
                  <a:pt x="276" y="72"/>
                  <a:pt x="275" y="74"/>
                </a:cubicBezTo>
                <a:cubicBezTo>
                  <a:pt x="275" y="74"/>
                  <a:pt x="275" y="74"/>
                  <a:pt x="274" y="74"/>
                </a:cubicBezTo>
                <a:cubicBezTo>
                  <a:pt x="275" y="68"/>
                  <a:pt x="276" y="65"/>
                  <a:pt x="275" y="65"/>
                </a:cubicBezTo>
                <a:cubicBezTo>
                  <a:pt x="275" y="65"/>
                  <a:pt x="274" y="66"/>
                  <a:pt x="273" y="68"/>
                </a:cubicBezTo>
                <a:cubicBezTo>
                  <a:pt x="272" y="66"/>
                  <a:pt x="272" y="65"/>
                  <a:pt x="272" y="65"/>
                </a:cubicBezTo>
                <a:cubicBezTo>
                  <a:pt x="272" y="65"/>
                  <a:pt x="271" y="67"/>
                  <a:pt x="271" y="70"/>
                </a:cubicBezTo>
                <a:cubicBezTo>
                  <a:pt x="271" y="70"/>
                  <a:pt x="271" y="70"/>
                  <a:pt x="271" y="69"/>
                </a:cubicBezTo>
                <a:cubicBezTo>
                  <a:pt x="270" y="65"/>
                  <a:pt x="270" y="61"/>
                  <a:pt x="270" y="57"/>
                </a:cubicBezTo>
                <a:cubicBezTo>
                  <a:pt x="270" y="54"/>
                  <a:pt x="269" y="51"/>
                  <a:pt x="268" y="49"/>
                </a:cubicBezTo>
                <a:cubicBezTo>
                  <a:pt x="267" y="44"/>
                  <a:pt x="267" y="41"/>
                  <a:pt x="266" y="42"/>
                </a:cubicBezTo>
                <a:cubicBezTo>
                  <a:pt x="266" y="42"/>
                  <a:pt x="266" y="45"/>
                  <a:pt x="266" y="50"/>
                </a:cubicBezTo>
                <a:cubicBezTo>
                  <a:pt x="266" y="54"/>
                  <a:pt x="265" y="62"/>
                  <a:pt x="265" y="70"/>
                </a:cubicBezTo>
                <a:cubicBezTo>
                  <a:pt x="264" y="74"/>
                  <a:pt x="264" y="78"/>
                  <a:pt x="263" y="82"/>
                </a:cubicBezTo>
                <a:cubicBezTo>
                  <a:pt x="262" y="78"/>
                  <a:pt x="262" y="73"/>
                  <a:pt x="262" y="68"/>
                </a:cubicBezTo>
                <a:cubicBezTo>
                  <a:pt x="262" y="66"/>
                  <a:pt x="263" y="65"/>
                  <a:pt x="264" y="63"/>
                </a:cubicBezTo>
                <a:cubicBezTo>
                  <a:pt x="265" y="60"/>
                  <a:pt x="266" y="58"/>
                  <a:pt x="265" y="58"/>
                </a:cubicBezTo>
                <a:cubicBezTo>
                  <a:pt x="265" y="58"/>
                  <a:pt x="264" y="59"/>
                  <a:pt x="262" y="62"/>
                </a:cubicBezTo>
                <a:cubicBezTo>
                  <a:pt x="262" y="55"/>
                  <a:pt x="263" y="49"/>
                  <a:pt x="264" y="45"/>
                </a:cubicBezTo>
                <a:cubicBezTo>
                  <a:pt x="265" y="40"/>
                  <a:pt x="265" y="37"/>
                  <a:pt x="265" y="37"/>
                </a:cubicBezTo>
                <a:cubicBezTo>
                  <a:pt x="265" y="37"/>
                  <a:pt x="263" y="40"/>
                  <a:pt x="261" y="45"/>
                </a:cubicBezTo>
                <a:cubicBezTo>
                  <a:pt x="259" y="51"/>
                  <a:pt x="257" y="59"/>
                  <a:pt x="256" y="68"/>
                </a:cubicBezTo>
                <a:cubicBezTo>
                  <a:pt x="256" y="69"/>
                  <a:pt x="256" y="71"/>
                  <a:pt x="256" y="72"/>
                </a:cubicBezTo>
                <a:cubicBezTo>
                  <a:pt x="256" y="72"/>
                  <a:pt x="256" y="72"/>
                  <a:pt x="256" y="72"/>
                </a:cubicBezTo>
                <a:cubicBezTo>
                  <a:pt x="255" y="70"/>
                  <a:pt x="255" y="69"/>
                  <a:pt x="254" y="69"/>
                </a:cubicBezTo>
                <a:cubicBezTo>
                  <a:pt x="254" y="69"/>
                  <a:pt x="254" y="71"/>
                  <a:pt x="253" y="75"/>
                </a:cubicBezTo>
                <a:cubicBezTo>
                  <a:pt x="253" y="72"/>
                  <a:pt x="252" y="70"/>
                  <a:pt x="252" y="68"/>
                </a:cubicBezTo>
                <a:cubicBezTo>
                  <a:pt x="255" y="59"/>
                  <a:pt x="258" y="55"/>
                  <a:pt x="258" y="54"/>
                </a:cubicBezTo>
                <a:cubicBezTo>
                  <a:pt x="257" y="54"/>
                  <a:pt x="256" y="56"/>
                  <a:pt x="252" y="59"/>
                </a:cubicBezTo>
                <a:cubicBezTo>
                  <a:pt x="252" y="60"/>
                  <a:pt x="251" y="61"/>
                  <a:pt x="250" y="62"/>
                </a:cubicBezTo>
                <a:cubicBezTo>
                  <a:pt x="250" y="60"/>
                  <a:pt x="249" y="59"/>
                  <a:pt x="249" y="59"/>
                </a:cubicBezTo>
                <a:cubicBezTo>
                  <a:pt x="248" y="59"/>
                  <a:pt x="248" y="62"/>
                  <a:pt x="248" y="66"/>
                </a:cubicBezTo>
                <a:cubicBezTo>
                  <a:pt x="247" y="68"/>
                  <a:pt x="245" y="71"/>
                  <a:pt x="244" y="75"/>
                </a:cubicBezTo>
                <a:cubicBezTo>
                  <a:pt x="244" y="74"/>
                  <a:pt x="244" y="73"/>
                  <a:pt x="244" y="72"/>
                </a:cubicBezTo>
                <a:cubicBezTo>
                  <a:pt x="244" y="71"/>
                  <a:pt x="245" y="70"/>
                  <a:pt x="245" y="69"/>
                </a:cubicBezTo>
                <a:cubicBezTo>
                  <a:pt x="245" y="68"/>
                  <a:pt x="245" y="67"/>
                  <a:pt x="245" y="66"/>
                </a:cubicBezTo>
                <a:cubicBezTo>
                  <a:pt x="246" y="64"/>
                  <a:pt x="246" y="62"/>
                  <a:pt x="247" y="60"/>
                </a:cubicBezTo>
                <a:cubicBezTo>
                  <a:pt x="248" y="57"/>
                  <a:pt x="249" y="53"/>
                  <a:pt x="250" y="51"/>
                </a:cubicBezTo>
                <a:cubicBezTo>
                  <a:pt x="251" y="46"/>
                  <a:pt x="252" y="43"/>
                  <a:pt x="252" y="43"/>
                </a:cubicBezTo>
                <a:cubicBezTo>
                  <a:pt x="252" y="43"/>
                  <a:pt x="250" y="46"/>
                  <a:pt x="247" y="51"/>
                </a:cubicBezTo>
                <a:cubicBezTo>
                  <a:pt x="246" y="53"/>
                  <a:pt x="244" y="56"/>
                  <a:pt x="243" y="60"/>
                </a:cubicBezTo>
                <a:cubicBezTo>
                  <a:pt x="242" y="61"/>
                  <a:pt x="241" y="63"/>
                  <a:pt x="241" y="65"/>
                </a:cubicBezTo>
                <a:cubicBezTo>
                  <a:pt x="240" y="62"/>
                  <a:pt x="239" y="61"/>
                  <a:pt x="239" y="61"/>
                </a:cubicBezTo>
                <a:cubicBezTo>
                  <a:pt x="239" y="61"/>
                  <a:pt x="239" y="63"/>
                  <a:pt x="238" y="67"/>
                </a:cubicBezTo>
                <a:cubicBezTo>
                  <a:pt x="237" y="70"/>
                  <a:pt x="236" y="75"/>
                  <a:pt x="235" y="81"/>
                </a:cubicBezTo>
                <a:cubicBezTo>
                  <a:pt x="234" y="84"/>
                  <a:pt x="233" y="87"/>
                  <a:pt x="232" y="89"/>
                </a:cubicBezTo>
                <a:cubicBezTo>
                  <a:pt x="232" y="89"/>
                  <a:pt x="232" y="89"/>
                  <a:pt x="232" y="89"/>
                </a:cubicBezTo>
                <a:cubicBezTo>
                  <a:pt x="233" y="86"/>
                  <a:pt x="234" y="82"/>
                  <a:pt x="235" y="79"/>
                </a:cubicBezTo>
                <a:cubicBezTo>
                  <a:pt x="237" y="70"/>
                  <a:pt x="238" y="63"/>
                  <a:pt x="237" y="58"/>
                </a:cubicBezTo>
                <a:cubicBezTo>
                  <a:pt x="237" y="54"/>
                  <a:pt x="236" y="51"/>
                  <a:pt x="236" y="52"/>
                </a:cubicBezTo>
                <a:cubicBezTo>
                  <a:pt x="235" y="52"/>
                  <a:pt x="235" y="54"/>
                  <a:pt x="234" y="59"/>
                </a:cubicBezTo>
                <a:cubicBezTo>
                  <a:pt x="234" y="64"/>
                  <a:pt x="232" y="70"/>
                  <a:pt x="230" y="78"/>
                </a:cubicBezTo>
                <a:cubicBezTo>
                  <a:pt x="229" y="78"/>
                  <a:pt x="229" y="79"/>
                  <a:pt x="229" y="79"/>
                </a:cubicBezTo>
                <a:cubicBezTo>
                  <a:pt x="229" y="79"/>
                  <a:pt x="229" y="79"/>
                  <a:pt x="229" y="79"/>
                </a:cubicBezTo>
                <a:cubicBezTo>
                  <a:pt x="227" y="72"/>
                  <a:pt x="226" y="66"/>
                  <a:pt x="225" y="62"/>
                </a:cubicBezTo>
                <a:cubicBezTo>
                  <a:pt x="226" y="60"/>
                  <a:pt x="227" y="59"/>
                  <a:pt x="226" y="59"/>
                </a:cubicBezTo>
                <a:cubicBezTo>
                  <a:pt x="226" y="59"/>
                  <a:pt x="226" y="59"/>
                  <a:pt x="225" y="60"/>
                </a:cubicBezTo>
                <a:cubicBezTo>
                  <a:pt x="222" y="44"/>
                  <a:pt x="220" y="35"/>
                  <a:pt x="219" y="35"/>
                </a:cubicBezTo>
                <a:cubicBezTo>
                  <a:pt x="219" y="35"/>
                  <a:pt x="219" y="39"/>
                  <a:pt x="219" y="45"/>
                </a:cubicBezTo>
                <a:cubicBezTo>
                  <a:pt x="219" y="50"/>
                  <a:pt x="220" y="57"/>
                  <a:pt x="220" y="66"/>
                </a:cubicBezTo>
                <a:cubicBezTo>
                  <a:pt x="219" y="67"/>
                  <a:pt x="219" y="68"/>
                  <a:pt x="218" y="70"/>
                </a:cubicBezTo>
                <a:cubicBezTo>
                  <a:pt x="216" y="68"/>
                  <a:pt x="215" y="66"/>
                  <a:pt x="214" y="65"/>
                </a:cubicBezTo>
                <a:cubicBezTo>
                  <a:pt x="211" y="62"/>
                  <a:pt x="209" y="61"/>
                  <a:pt x="209" y="61"/>
                </a:cubicBezTo>
                <a:cubicBezTo>
                  <a:pt x="209" y="62"/>
                  <a:pt x="210" y="64"/>
                  <a:pt x="212" y="67"/>
                </a:cubicBezTo>
                <a:cubicBezTo>
                  <a:pt x="213" y="69"/>
                  <a:pt x="214" y="72"/>
                  <a:pt x="215" y="75"/>
                </a:cubicBezTo>
                <a:cubicBezTo>
                  <a:pt x="214" y="77"/>
                  <a:pt x="213" y="79"/>
                  <a:pt x="213" y="81"/>
                </a:cubicBezTo>
                <a:cubicBezTo>
                  <a:pt x="212" y="83"/>
                  <a:pt x="211" y="85"/>
                  <a:pt x="211" y="87"/>
                </a:cubicBezTo>
                <a:cubicBezTo>
                  <a:pt x="210" y="84"/>
                  <a:pt x="209" y="81"/>
                  <a:pt x="208" y="78"/>
                </a:cubicBezTo>
                <a:cubicBezTo>
                  <a:pt x="206" y="71"/>
                  <a:pt x="204" y="65"/>
                  <a:pt x="201" y="61"/>
                </a:cubicBezTo>
                <a:cubicBezTo>
                  <a:pt x="200" y="50"/>
                  <a:pt x="200" y="44"/>
                  <a:pt x="200" y="44"/>
                </a:cubicBezTo>
                <a:cubicBezTo>
                  <a:pt x="199" y="44"/>
                  <a:pt x="199" y="47"/>
                  <a:pt x="198" y="53"/>
                </a:cubicBezTo>
                <a:cubicBezTo>
                  <a:pt x="198" y="54"/>
                  <a:pt x="198" y="55"/>
                  <a:pt x="198" y="56"/>
                </a:cubicBezTo>
                <a:cubicBezTo>
                  <a:pt x="196" y="55"/>
                  <a:pt x="196" y="54"/>
                  <a:pt x="195" y="54"/>
                </a:cubicBezTo>
                <a:cubicBezTo>
                  <a:pt x="195" y="55"/>
                  <a:pt x="196" y="57"/>
                  <a:pt x="197" y="60"/>
                </a:cubicBezTo>
                <a:cubicBezTo>
                  <a:pt x="197" y="60"/>
                  <a:pt x="197" y="61"/>
                  <a:pt x="197" y="61"/>
                </a:cubicBezTo>
                <a:cubicBezTo>
                  <a:pt x="196" y="59"/>
                  <a:pt x="196" y="58"/>
                  <a:pt x="196" y="58"/>
                </a:cubicBezTo>
                <a:cubicBezTo>
                  <a:pt x="195" y="58"/>
                  <a:pt x="195" y="61"/>
                  <a:pt x="196" y="65"/>
                </a:cubicBezTo>
                <a:cubicBezTo>
                  <a:pt x="196" y="68"/>
                  <a:pt x="197" y="71"/>
                  <a:pt x="197" y="74"/>
                </a:cubicBezTo>
                <a:cubicBezTo>
                  <a:pt x="197" y="77"/>
                  <a:pt x="196" y="83"/>
                  <a:pt x="197" y="89"/>
                </a:cubicBezTo>
                <a:cubicBezTo>
                  <a:pt x="195" y="86"/>
                  <a:pt x="194" y="82"/>
                  <a:pt x="193" y="78"/>
                </a:cubicBezTo>
                <a:cubicBezTo>
                  <a:pt x="187" y="60"/>
                  <a:pt x="188" y="49"/>
                  <a:pt x="187" y="49"/>
                </a:cubicBezTo>
                <a:cubicBezTo>
                  <a:pt x="187" y="49"/>
                  <a:pt x="186" y="52"/>
                  <a:pt x="186" y="58"/>
                </a:cubicBezTo>
                <a:cubicBezTo>
                  <a:pt x="185" y="62"/>
                  <a:pt x="185" y="68"/>
                  <a:pt x="186" y="75"/>
                </a:cubicBezTo>
                <a:cubicBezTo>
                  <a:pt x="186" y="75"/>
                  <a:pt x="186" y="75"/>
                  <a:pt x="186" y="75"/>
                </a:cubicBezTo>
                <a:cubicBezTo>
                  <a:pt x="186" y="72"/>
                  <a:pt x="185" y="69"/>
                  <a:pt x="185" y="67"/>
                </a:cubicBezTo>
                <a:cubicBezTo>
                  <a:pt x="184" y="63"/>
                  <a:pt x="184" y="61"/>
                  <a:pt x="184" y="61"/>
                </a:cubicBezTo>
                <a:cubicBezTo>
                  <a:pt x="184" y="61"/>
                  <a:pt x="183" y="63"/>
                  <a:pt x="183" y="66"/>
                </a:cubicBezTo>
                <a:cubicBezTo>
                  <a:pt x="182" y="64"/>
                  <a:pt x="181" y="63"/>
                  <a:pt x="181" y="61"/>
                </a:cubicBezTo>
                <a:cubicBezTo>
                  <a:pt x="179" y="57"/>
                  <a:pt x="178" y="54"/>
                  <a:pt x="177" y="52"/>
                </a:cubicBezTo>
                <a:cubicBezTo>
                  <a:pt x="174" y="47"/>
                  <a:pt x="173" y="44"/>
                  <a:pt x="172" y="44"/>
                </a:cubicBezTo>
                <a:cubicBezTo>
                  <a:pt x="172" y="44"/>
                  <a:pt x="173" y="48"/>
                  <a:pt x="175" y="53"/>
                </a:cubicBezTo>
                <a:cubicBezTo>
                  <a:pt x="175" y="56"/>
                  <a:pt x="176" y="59"/>
                  <a:pt x="177" y="63"/>
                </a:cubicBezTo>
                <a:cubicBezTo>
                  <a:pt x="178" y="67"/>
                  <a:pt x="179" y="72"/>
                  <a:pt x="179" y="77"/>
                </a:cubicBezTo>
                <a:cubicBezTo>
                  <a:pt x="179" y="79"/>
                  <a:pt x="179" y="81"/>
                  <a:pt x="179" y="84"/>
                </a:cubicBezTo>
                <a:cubicBezTo>
                  <a:pt x="179" y="85"/>
                  <a:pt x="180" y="86"/>
                  <a:pt x="180" y="87"/>
                </a:cubicBezTo>
                <a:cubicBezTo>
                  <a:pt x="179" y="87"/>
                  <a:pt x="178" y="87"/>
                  <a:pt x="178" y="87"/>
                </a:cubicBezTo>
                <a:cubicBezTo>
                  <a:pt x="177" y="85"/>
                  <a:pt x="177" y="84"/>
                  <a:pt x="177" y="84"/>
                </a:cubicBezTo>
                <a:cubicBezTo>
                  <a:pt x="177" y="84"/>
                  <a:pt x="177" y="84"/>
                  <a:pt x="176" y="85"/>
                </a:cubicBezTo>
                <a:cubicBezTo>
                  <a:pt x="176" y="82"/>
                  <a:pt x="175" y="80"/>
                  <a:pt x="175" y="80"/>
                </a:cubicBezTo>
                <a:cubicBezTo>
                  <a:pt x="175" y="80"/>
                  <a:pt x="173" y="85"/>
                  <a:pt x="174" y="92"/>
                </a:cubicBezTo>
                <a:cubicBezTo>
                  <a:pt x="174" y="92"/>
                  <a:pt x="174" y="93"/>
                  <a:pt x="174" y="93"/>
                </a:cubicBezTo>
                <a:cubicBezTo>
                  <a:pt x="173" y="91"/>
                  <a:pt x="173" y="89"/>
                  <a:pt x="172" y="87"/>
                </a:cubicBezTo>
                <a:cubicBezTo>
                  <a:pt x="172" y="80"/>
                  <a:pt x="173" y="74"/>
                  <a:pt x="173" y="70"/>
                </a:cubicBezTo>
                <a:cubicBezTo>
                  <a:pt x="173" y="66"/>
                  <a:pt x="172" y="63"/>
                  <a:pt x="172" y="63"/>
                </a:cubicBezTo>
                <a:cubicBezTo>
                  <a:pt x="172" y="63"/>
                  <a:pt x="171" y="66"/>
                  <a:pt x="170" y="71"/>
                </a:cubicBezTo>
                <a:cubicBezTo>
                  <a:pt x="169" y="73"/>
                  <a:pt x="169" y="75"/>
                  <a:pt x="168" y="78"/>
                </a:cubicBezTo>
                <a:cubicBezTo>
                  <a:pt x="168" y="76"/>
                  <a:pt x="167" y="75"/>
                  <a:pt x="167" y="73"/>
                </a:cubicBezTo>
                <a:cubicBezTo>
                  <a:pt x="163" y="61"/>
                  <a:pt x="161" y="52"/>
                  <a:pt x="160" y="45"/>
                </a:cubicBezTo>
                <a:cubicBezTo>
                  <a:pt x="160" y="38"/>
                  <a:pt x="160" y="34"/>
                  <a:pt x="159" y="34"/>
                </a:cubicBezTo>
                <a:cubicBezTo>
                  <a:pt x="159" y="34"/>
                  <a:pt x="158" y="38"/>
                  <a:pt x="158" y="46"/>
                </a:cubicBezTo>
                <a:cubicBezTo>
                  <a:pt x="157" y="50"/>
                  <a:pt x="158" y="54"/>
                  <a:pt x="158" y="59"/>
                </a:cubicBezTo>
                <a:cubicBezTo>
                  <a:pt x="159" y="64"/>
                  <a:pt x="160" y="70"/>
                  <a:pt x="161" y="76"/>
                </a:cubicBezTo>
                <a:cubicBezTo>
                  <a:pt x="162" y="80"/>
                  <a:pt x="163" y="83"/>
                  <a:pt x="164" y="87"/>
                </a:cubicBezTo>
                <a:cubicBezTo>
                  <a:pt x="162" y="89"/>
                  <a:pt x="160" y="92"/>
                  <a:pt x="158" y="96"/>
                </a:cubicBezTo>
                <a:cubicBezTo>
                  <a:pt x="158" y="98"/>
                  <a:pt x="157" y="99"/>
                  <a:pt x="156" y="101"/>
                </a:cubicBezTo>
                <a:cubicBezTo>
                  <a:pt x="156" y="99"/>
                  <a:pt x="156" y="96"/>
                  <a:pt x="157" y="94"/>
                </a:cubicBezTo>
                <a:cubicBezTo>
                  <a:pt x="157" y="87"/>
                  <a:pt x="158" y="82"/>
                  <a:pt x="158" y="78"/>
                </a:cubicBezTo>
                <a:cubicBezTo>
                  <a:pt x="159" y="74"/>
                  <a:pt x="159" y="72"/>
                  <a:pt x="158" y="72"/>
                </a:cubicBezTo>
                <a:cubicBezTo>
                  <a:pt x="158" y="72"/>
                  <a:pt x="157" y="74"/>
                  <a:pt x="156" y="78"/>
                </a:cubicBezTo>
                <a:cubicBezTo>
                  <a:pt x="154" y="81"/>
                  <a:pt x="153" y="85"/>
                  <a:pt x="152" y="91"/>
                </a:cubicBezTo>
                <a:cubicBezTo>
                  <a:pt x="152" y="89"/>
                  <a:pt x="151" y="88"/>
                  <a:pt x="151" y="87"/>
                </a:cubicBezTo>
                <a:cubicBezTo>
                  <a:pt x="151" y="78"/>
                  <a:pt x="150" y="71"/>
                  <a:pt x="149" y="66"/>
                </a:cubicBezTo>
                <a:cubicBezTo>
                  <a:pt x="148" y="61"/>
                  <a:pt x="148" y="59"/>
                  <a:pt x="147" y="59"/>
                </a:cubicBezTo>
                <a:cubicBezTo>
                  <a:pt x="147" y="59"/>
                  <a:pt x="147" y="62"/>
                  <a:pt x="146" y="67"/>
                </a:cubicBezTo>
                <a:cubicBezTo>
                  <a:pt x="146" y="73"/>
                  <a:pt x="146" y="80"/>
                  <a:pt x="146" y="89"/>
                </a:cubicBezTo>
                <a:cubicBezTo>
                  <a:pt x="145" y="93"/>
                  <a:pt x="145" y="97"/>
                  <a:pt x="145" y="100"/>
                </a:cubicBezTo>
                <a:cubicBezTo>
                  <a:pt x="144" y="99"/>
                  <a:pt x="144" y="98"/>
                  <a:pt x="143" y="97"/>
                </a:cubicBezTo>
                <a:cubicBezTo>
                  <a:pt x="138" y="85"/>
                  <a:pt x="131" y="82"/>
                  <a:pt x="131" y="83"/>
                </a:cubicBezTo>
                <a:cubicBezTo>
                  <a:pt x="131" y="83"/>
                  <a:pt x="132" y="85"/>
                  <a:pt x="133" y="87"/>
                </a:cubicBezTo>
                <a:cubicBezTo>
                  <a:pt x="135" y="90"/>
                  <a:pt x="136" y="95"/>
                  <a:pt x="138" y="100"/>
                </a:cubicBezTo>
                <a:cubicBezTo>
                  <a:pt x="138" y="103"/>
                  <a:pt x="139" y="105"/>
                  <a:pt x="139" y="108"/>
                </a:cubicBezTo>
                <a:cubicBezTo>
                  <a:pt x="139" y="107"/>
                  <a:pt x="138" y="107"/>
                  <a:pt x="138" y="106"/>
                </a:cubicBezTo>
                <a:cubicBezTo>
                  <a:pt x="134" y="99"/>
                  <a:pt x="135" y="94"/>
                  <a:pt x="134" y="94"/>
                </a:cubicBezTo>
                <a:cubicBezTo>
                  <a:pt x="133" y="94"/>
                  <a:pt x="131" y="99"/>
                  <a:pt x="132" y="106"/>
                </a:cubicBezTo>
                <a:cubicBezTo>
                  <a:pt x="131" y="104"/>
                  <a:pt x="129" y="102"/>
                  <a:pt x="128" y="100"/>
                </a:cubicBezTo>
                <a:cubicBezTo>
                  <a:pt x="123" y="88"/>
                  <a:pt x="124" y="79"/>
                  <a:pt x="122" y="80"/>
                </a:cubicBezTo>
                <a:cubicBezTo>
                  <a:pt x="122" y="80"/>
                  <a:pt x="122" y="82"/>
                  <a:pt x="121" y="86"/>
                </a:cubicBezTo>
                <a:cubicBezTo>
                  <a:pt x="121" y="88"/>
                  <a:pt x="121" y="91"/>
                  <a:pt x="121" y="93"/>
                </a:cubicBezTo>
                <a:cubicBezTo>
                  <a:pt x="121" y="93"/>
                  <a:pt x="121" y="92"/>
                  <a:pt x="120" y="92"/>
                </a:cubicBezTo>
                <a:cubicBezTo>
                  <a:pt x="120" y="90"/>
                  <a:pt x="120" y="89"/>
                  <a:pt x="119" y="89"/>
                </a:cubicBezTo>
                <a:cubicBezTo>
                  <a:pt x="119" y="89"/>
                  <a:pt x="119" y="89"/>
                  <a:pt x="119" y="90"/>
                </a:cubicBezTo>
                <a:cubicBezTo>
                  <a:pt x="118" y="89"/>
                  <a:pt x="118" y="89"/>
                  <a:pt x="117" y="88"/>
                </a:cubicBezTo>
                <a:cubicBezTo>
                  <a:pt x="116" y="87"/>
                  <a:pt x="115" y="86"/>
                  <a:pt x="114" y="85"/>
                </a:cubicBezTo>
                <a:cubicBezTo>
                  <a:pt x="114" y="85"/>
                  <a:pt x="114" y="84"/>
                  <a:pt x="114" y="84"/>
                </a:cubicBezTo>
                <a:cubicBezTo>
                  <a:pt x="113" y="81"/>
                  <a:pt x="114" y="78"/>
                  <a:pt x="113" y="76"/>
                </a:cubicBezTo>
                <a:cubicBezTo>
                  <a:pt x="113" y="71"/>
                  <a:pt x="113" y="69"/>
                  <a:pt x="113" y="69"/>
                </a:cubicBezTo>
                <a:cubicBezTo>
                  <a:pt x="112" y="69"/>
                  <a:pt x="112" y="72"/>
                  <a:pt x="111" y="77"/>
                </a:cubicBezTo>
                <a:cubicBezTo>
                  <a:pt x="111" y="78"/>
                  <a:pt x="110" y="79"/>
                  <a:pt x="110" y="80"/>
                </a:cubicBezTo>
                <a:cubicBezTo>
                  <a:pt x="109" y="78"/>
                  <a:pt x="108" y="78"/>
                  <a:pt x="108" y="78"/>
                </a:cubicBezTo>
                <a:cubicBezTo>
                  <a:pt x="108" y="78"/>
                  <a:pt x="108" y="80"/>
                  <a:pt x="110" y="83"/>
                </a:cubicBezTo>
                <a:cubicBezTo>
                  <a:pt x="109" y="87"/>
                  <a:pt x="109" y="91"/>
                  <a:pt x="109" y="96"/>
                </a:cubicBezTo>
                <a:cubicBezTo>
                  <a:pt x="108" y="97"/>
                  <a:pt x="108" y="98"/>
                  <a:pt x="108" y="100"/>
                </a:cubicBezTo>
                <a:cubicBezTo>
                  <a:pt x="106" y="97"/>
                  <a:pt x="105" y="95"/>
                  <a:pt x="105" y="96"/>
                </a:cubicBezTo>
                <a:cubicBezTo>
                  <a:pt x="104" y="96"/>
                  <a:pt x="104" y="97"/>
                  <a:pt x="104" y="99"/>
                </a:cubicBezTo>
                <a:cubicBezTo>
                  <a:pt x="103" y="91"/>
                  <a:pt x="102" y="86"/>
                  <a:pt x="100" y="82"/>
                </a:cubicBezTo>
                <a:cubicBezTo>
                  <a:pt x="98" y="79"/>
                  <a:pt x="97" y="77"/>
                  <a:pt x="96" y="77"/>
                </a:cubicBezTo>
                <a:cubicBezTo>
                  <a:pt x="96" y="77"/>
                  <a:pt x="97" y="80"/>
                  <a:pt x="98" y="84"/>
                </a:cubicBezTo>
                <a:cubicBezTo>
                  <a:pt x="98" y="87"/>
                  <a:pt x="99" y="92"/>
                  <a:pt x="99" y="97"/>
                </a:cubicBezTo>
                <a:cubicBezTo>
                  <a:pt x="97" y="95"/>
                  <a:pt x="96" y="95"/>
                  <a:pt x="96" y="95"/>
                </a:cubicBezTo>
                <a:cubicBezTo>
                  <a:pt x="96" y="92"/>
                  <a:pt x="96" y="90"/>
                  <a:pt x="96" y="88"/>
                </a:cubicBezTo>
                <a:cubicBezTo>
                  <a:pt x="96" y="84"/>
                  <a:pt x="96" y="81"/>
                  <a:pt x="95" y="81"/>
                </a:cubicBezTo>
                <a:cubicBezTo>
                  <a:pt x="95" y="82"/>
                  <a:pt x="94" y="84"/>
                  <a:pt x="93" y="89"/>
                </a:cubicBezTo>
                <a:cubicBezTo>
                  <a:pt x="92" y="93"/>
                  <a:pt x="92" y="99"/>
                  <a:pt x="91" y="107"/>
                </a:cubicBezTo>
                <a:cubicBezTo>
                  <a:pt x="91" y="108"/>
                  <a:pt x="91" y="108"/>
                  <a:pt x="91" y="109"/>
                </a:cubicBezTo>
                <a:cubicBezTo>
                  <a:pt x="91" y="109"/>
                  <a:pt x="90" y="108"/>
                  <a:pt x="90" y="107"/>
                </a:cubicBezTo>
                <a:cubicBezTo>
                  <a:pt x="90" y="106"/>
                  <a:pt x="90" y="105"/>
                  <a:pt x="90" y="104"/>
                </a:cubicBezTo>
                <a:cubicBezTo>
                  <a:pt x="91" y="94"/>
                  <a:pt x="91" y="87"/>
                  <a:pt x="91" y="82"/>
                </a:cubicBezTo>
                <a:cubicBezTo>
                  <a:pt x="91" y="76"/>
                  <a:pt x="91" y="74"/>
                  <a:pt x="91" y="74"/>
                </a:cubicBezTo>
                <a:cubicBezTo>
                  <a:pt x="90" y="74"/>
                  <a:pt x="89" y="77"/>
                  <a:pt x="88" y="82"/>
                </a:cubicBezTo>
                <a:cubicBezTo>
                  <a:pt x="88" y="86"/>
                  <a:pt x="87" y="91"/>
                  <a:pt x="86" y="96"/>
                </a:cubicBezTo>
                <a:cubicBezTo>
                  <a:pt x="83" y="99"/>
                  <a:pt x="80" y="105"/>
                  <a:pt x="77" y="113"/>
                </a:cubicBezTo>
                <a:cubicBezTo>
                  <a:pt x="76" y="115"/>
                  <a:pt x="75" y="117"/>
                  <a:pt x="74" y="119"/>
                </a:cubicBezTo>
                <a:cubicBezTo>
                  <a:pt x="75" y="116"/>
                  <a:pt x="75" y="114"/>
                  <a:pt x="75" y="111"/>
                </a:cubicBezTo>
                <a:cubicBezTo>
                  <a:pt x="75" y="103"/>
                  <a:pt x="76" y="96"/>
                  <a:pt x="77" y="92"/>
                </a:cubicBezTo>
                <a:cubicBezTo>
                  <a:pt x="77" y="87"/>
                  <a:pt x="77" y="85"/>
                  <a:pt x="77" y="85"/>
                </a:cubicBezTo>
                <a:cubicBezTo>
                  <a:pt x="76" y="85"/>
                  <a:pt x="75" y="87"/>
                  <a:pt x="74" y="92"/>
                </a:cubicBezTo>
                <a:cubicBezTo>
                  <a:pt x="73" y="95"/>
                  <a:pt x="72" y="98"/>
                  <a:pt x="71" y="102"/>
                </a:cubicBezTo>
                <a:cubicBezTo>
                  <a:pt x="71" y="102"/>
                  <a:pt x="71" y="102"/>
                  <a:pt x="71" y="101"/>
                </a:cubicBezTo>
                <a:cubicBezTo>
                  <a:pt x="70" y="96"/>
                  <a:pt x="70" y="91"/>
                  <a:pt x="69" y="87"/>
                </a:cubicBezTo>
                <a:cubicBezTo>
                  <a:pt x="68" y="83"/>
                  <a:pt x="67" y="80"/>
                  <a:pt x="66" y="77"/>
                </a:cubicBezTo>
                <a:cubicBezTo>
                  <a:pt x="64" y="72"/>
                  <a:pt x="63" y="69"/>
                  <a:pt x="63" y="69"/>
                </a:cubicBezTo>
                <a:cubicBezTo>
                  <a:pt x="62" y="70"/>
                  <a:pt x="65" y="83"/>
                  <a:pt x="65" y="104"/>
                </a:cubicBezTo>
                <a:cubicBezTo>
                  <a:pt x="65" y="111"/>
                  <a:pt x="64" y="117"/>
                  <a:pt x="64" y="123"/>
                </a:cubicBezTo>
                <a:cubicBezTo>
                  <a:pt x="63" y="120"/>
                  <a:pt x="62" y="118"/>
                  <a:pt x="62" y="116"/>
                </a:cubicBezTo>
                <a:cubicBezTo>
                  <a:pt x="59" y="109"/>
                  <a:pt x="56" y="105"/>
                  <a:pt x="53" y="103"/>
                </a:cubicBezTo>
                <a:cubicBezTo>
                  <a:pt x="51" y="100"/>
                  <a:pt x="49" y="99"/>
                  <a:pt x="49" y="100"/>
                </a:cubicBezTo>
                <a:cubicBezTo>
                  <a:pt x="49" y="100"/>
                  <a:pt x="50" y="102"/>
                  <a:pt x="51" y="105"/>
                </a:cubicBezTo>
                <a:cubicBezTo>
                  <a:pt x="53" y="108"/>
                  <a:pt x="55" y="113"/>
                  <a:pt x="56" y="119"/>
                </a:cubicBezTo>
                <a:cubicBezTo>
                  <a:pt x="57" y="123"/>
                  <a:pt x="57" y="126"/>
                  <a:pt x="57" y="129"/>
                </a:cubicBezTo>
                <a:cubicBezTo>
                  <a:pt x="57" y="128"/>
                  <a:pt x="56" y="127"/>
                  <a:pt x="56" y="126"/>
                </a:cubicBezTo>
                <a:cubicBezTo>
                  <a:pt x="52" y="118"/>
                  <a:pt x="53" y="112"/>
                  <a:pt x="52" y="113"/>
                </a:cubicBezTo>
                <a:cubicBezTo>
                  <a:pt x="51" y="113"/>
                  <a:pt x="49" y="119"/>
                  <a:pt x="50" y="128"/>
                </a:cubicBezTo>
                <a:cubicBezTo>
                  <a:pt x="49" y="125"/>
                  <a:pt x="47" y="123"/>
                  <a:pt x="46" y="120"/>
                </a:cubicBezTo>
                <a:cubicBezTo>
                  <a:pt x="41" y="107"/>
                  <a:pt x="41" y="97"/>
                  <a:pt x="40" y="97"/>
                </a:cubicBezTo>
                <a:cubicBezTo>
                  <a:pt x="40" y="97"/>
                  <a:pt x="39" y="100"/>
                  <a:pt x="39" y="105"/>
                </a:cubicBezTo>
                <a:cubicBezTo>
                  <a:pt x="39" y="109"/>
                  <a:pt x="39" y="113"/>
                  <a:pt x="40" y="119"/>
                </a:cubicBezTo>
                <a:cubicBezTo>
                  <a:pt x="39" y="117"/>
                  <a:pt x="39" y="115"/>
                  <a:pt x="38" y="113"/>
                </a:cubicBezTo>
                <a:cubicBezTo>
                  <a:pt x="38" y="110"/>
                  <a:pt x="38" y="108"/>
                  <a:pt x="37" y="108"/>
                </a:cubicBezTo>
                <a:cubicBezTo>
                  <a:pt x="37" y="108"/>
                  <a:pt x="36" y="110"/>
                  <a:pt x="36" y="113"/>
                </a:cubicBezTo>
                <a:cubicBezTo>
                  <a:pt x="35" y="111"/>
                  <a:pt x="35" y="110"/>
                  <a:pt x="34" y="108"/>
                </a:cubicBezTo>
                <a:cubicBezTo>
                  <a:pt x="33" y="106"/>
                  <a:pt x="31" y="103"/>
                  <a:pt x="30" y="102"/>
                </a:cubicBezTo>
                <a:cubicBezTo>
                  <a:pt x="28" y="99"/>
                  <a:pt x="26" y="97"/>
                  <a:pt x="26" y="97"/>
                </a:cubicBezTo>
                <a:cubicBezTo>
                  <a:pt x="25" y="98"/>
                  <a:pt x="26" y="100"/>
                  <a:pt x="28" y="104"/>
                </a:cubicBezTo>
                <a:cubicBezTo>
                  <a:pt x="29" y="106"/>
                  <a:pt x="29" y="109"/>
                  <a:pt x="30" y="112"/>
                </a:cubicBezTo>
                <a:cubicBezTo>
                  <a:pt x="31" y="115"/>
                  <a:pt x="32" y="118"/>
                  <a:pt x="32" y="122"/>
                </a:cubicBezTo>
                <a:cubicBezTo>
                  <a:pt x="32" y="124"/>
                  <a:pt x="33" y="126"/>
                  <a:pt x="33" y="128"/>
                </a:cubicBezTo>
                <a:cubicBezTo>
                  <a:pt x="33" y="129"/>
                  <a:pt x="33" y="130"/>
                  <a:pt x="33" y="130"/>
                </a:cubicBezTo>
                <a:cubicBezTo>
                  <a:pt x="32" y="131"/>
                  <a:pt x="31" y="131"/>
                  <a:pt x="30" y="131"/>
                </a:cubicBezTo>
                <a:cubicBezTo>
                  <a:pt x="30" y="131"/>
                  <a:pt x="30" y="131"/>
                  <a:pt x="30" y="131"/>
                </a:cubicBezTo>
                <a:cubicBezTo>
                  <a:pt x="28" y="120"/>
                  <a:pt x="30" y="111"/>
                  <a:pt x="29" y="112"/>
                </a:cubicBezTo>
                <a:cubicBezTo>
                  <a:pt x="28" y="112"/>
                  <a:pt x="24" y="121"/>
                  <a:pt x="25" y="134"/>
                </a:cubicBezTo>
                <a:cubicBezTo>
                  <a:pt x="25" y="134"/>
                  <a:pt x="24" y="133"/>
                  <a:pt x="24" y="133"/>
                </a:cubicBezTo>
                <a:cubicBezTo>
                  <a:pt x="24" y="131"/>
                  <a:pt x="23" y="130"/>
                  <a:pt x="23" y="128"/>
                </a:cubicBezTo>
                <a:cubicBezTo>
                  <a:pt x="23" y="127"/>
                  <a:pt x="22" y="126"/>
                  <a:pt x="22" y="124"/>
                </a:cubicBezTo>
                <a:cubicBezTo>
                  <a:pt x="21" y="115"/>
                  <a:pt x="19" y="108"/>
                  <a:pt x="18" y="104"/>
                </a:cubicBezTo>
                <a:cubicBezTo>
                  <a:pt x="16" y="100"/>
                  <a:pt x="14" y="98"/>
                  <a:pt x="14" y="99"/>
                </a:cubicBezTo>
                <a:cubicBezTo>
                  <a:pt x="14" y="99"/>
                  <a:pt x="14" y="102"/>
                  <a:pt x="15" y="106"/>
                </a:cubicBezTo>
                <a:cubicBezTo>
                  <a:pt x="16" y="110"/>
                  <a:pt x="16" y="115"/>
                  <a:pt x="16" y="121"/>
                </a:cubicBezTo>
                <a:cubicBezTo>
                  <a:pt x="15" y="120"/>
                  <a:pt x="14" y="119"/>
                  <a:pt x="14" y="120"/>
                </a:cubicBezTo>
                <a:cubicBezTo>
                  <a:pt x="14" y="120"/>
                  <a:pt x="14" y="120"/>
                  <a:pt x="14" y="120"/>
                </a:cubicBezTo>
                <a:cubicBezTo>
                  <a:pt x="13" y="116"/>
                  <a:pt x="14" y="113"/>
                  <a:pt x="13" y="111"/>
                </a:cubicBezTo>
                <a:cubicBezTo>
                  <a:pt x="13" y="106"/>
                  <a:pt x="13" y="104"/>
                  <a:pt x="13" y="104"/>
                </a:cubicBezTo>
                <a:cubicBezTo>
                  <a:pt x="12" y="104"/>
                  <a:pt x="12" y="107"/>
                  <a:pt x="11" y="113"/>
                </a:cubicBezTo>
                <a:cubicBezTo>
                  <a:pt x="9" y="118"/>
                  <a:pt x="9" y="126"/>
                  <a:pt x="9" y="135"/>
                </a:cubicBezTo>
                <a:cubicBezTo>
                  <a:pt x="9" y="135"/>
                  <a:pt x="9" y="136"/>
                  <a:pt x="9" y="137"/>
                </a:cubicBezTo>
                <a:cubicBezTo>
                  <a:pt x="7" y="134"/>
                  <a:pt x="5" y="133"/>
                  <a:pt x="5" y="133"/>
                </a:cubicBezTo>
                <a:cubicBezTo>
                  <a:pt x="4" y="134"/>
                  <a:pt x="5" y="140"/>
                  <a:pt x="6" y="148"/>
                </a:cubicBezTo>
                <a:cubicBezTo>
                  <a:pt x="6" y="152"/>
                  <a:pt x="6" y="156"/>
                  <a:pt x="6" y="159"/>
                </a:cubicBezTo>
                <a:cubicBezTo>
                  <a:pt x="6" y="162"/>
                  <a:pt x="7" y="163"/>
                  <a:pt x="10" y="162"/>
                </a:cubicBezTo>
                <a:cubicBezTo>
                  <a:pt x="11" y="161"/>
                  <a:pt x="12" y="160"/>
                  <a:pt x="13" y="159"/>
                </a:cubicBezTo>
                <a:cubicBezTo>
                  <a:pt x="13" y="160"/>
                  <a:pt x="14" y="160"/>
                  <a:pt x="15" y="159"/>
                </a:cubicBezTo>
                <a:cubicBezTo>
                  <a:pt x="16" y="158"/>
                  <a:pt x="16" y="158"/>
                  <a:pt x="16" y="158"/>
                </a:cubicBezTo>
                <a:cubicBezTo>
                  <a:pt x="17" y="158"/>
                  <a:pt x="17" y="158"/>
                  <a:pt x="17" y="158"/>
                </a:cubicBezTo>
                <a:cubicBezTo>
                  <a:pt x="18" y="158"/>
                  <a:pt x="18" y="157"/>
                  <a:pt x="18" y="157"/>
                </a:cubicBezTo>
                <a:cubicBezTo>
                  <a:pt x="0" y="326"/>
                  <a:pt x="0" y="326"/>
                  <a:pt x="0" y="326"/>
                </a:cubicBezTo>
                <a:cubicBezTo>
                  <a:pt x="1207" y="335"/>
                  <a:pt x="1207" y="335"/>
                  <a:pt x="1207" y="335"/>
                </a:cubicBezTo>
                <a:cubicBezTo>
                  <a:pt x="1291" y="195"/>
                  <a:pt x="1291" y="195"/>
                  <a:pt x="1291" y="195"/>
                </a:cubicBezTo>
                <a:cubicBezTo>
                  <a:pt x="1291" y="195"/>
                  <a:pt x="1295" y="177"/>
                  <a:pt x="1235" y="152"/>
                </a:cubicBezTo>
                <a:close/>
                <a:moveTo>
                  <a:pt x="16" y="140"/>
                </a:moveTo>
                <a:cubicBezTo>
                  <a:pt x="15" y="137"/>
                  <a:pt x="15" y="134"/>
                  <a:pt x="14" y="131"/>
                </a:cubicBezTo>
                <a:cubicBezTo>
                  <a:pt x="14" y="127"/>
                  <a:pt x="14" y="124"/>
                  <a:pt x="14" y="120"/>
                </a:cubicBezTo>
                <a:cubicBezTo>
                  <a:pt x="14" y="121"/>
                  <a:pt x="14" y="123"/>
                  <a:pt x="15" y="124"/>
                </a:cubicBezTo>
                <a:cubicBezTo>
                  <a:pt x="16" y="125"/>
                  <a:pt x="16" y="127"/>
                  <a:pt x="17" y="128"/>
                </a:cubicBezTo>
                <a:cubicBezTo>
                  <a:pt x="16" y="132"/>
                  <a:pt x="16" y="136"/>
                  <a:pt x="16" y="140"/>
                </a:cubicBezTo>
                <a:close/>
                <a:moveTo>
                  <a:pt x="1220" y="139"/>
                </a:moveTo>
                <a:cubicBezTo>
                  <a:pt x="1222" y="136"/>
                  <a:pt x="1223" y="135"/>
                  <a:pt x="1224" y="133"/>
                </a:cubicBezTo>
                <a:cubicBezTo>
                  <a:pt x="1224" y="133"/>
                  <a:pt x="1224" y="133"/>
                  <a:pt x="1224" y="133"/>
                </a:cubicBezTo>
                <a:cubicBezTo>
                  <a:pt x="1223" y="138"/>
                  <a:pt x="1221" y="142"/>
                  <a:pt x="1219" y="145"/>
                </a:cubicBezTo>
                <a:cubicBezTo>
                  <a:pt x="1219" y="145"/>
                  <a:pt x="1218" y="145"/>
                  <a:pt x="1218" y="145"/>
                </a:cubicBezTo>
                <a:cubicBezTo>
                  <a:pt x="1218" y="145"/>
                  <a:pt x="1218" y="145"/>
                  <a:pt x="1218" y="145"/>
                </a:cubicBezTo>
                <a:cubicBezTo>
                  <a:pt x="1219" y="143"/>
                  <a:pt x="1220" y="141"/>
                  <a:pt x="1220" y="139"/>
                </a:cubicBezTo>
                <a:close/>
                <a:moveTo>
                  <a:pt x="1163" y="121"/>
                </a:moveTo>
                <a:cubicBezTo>
                  <a:pt x="1162" y="120"/>
                  <a:pt x="1162" y="119"/>
                  <a:pt x="1162" y="118"/>
                </a:cubicBezTo>
                <a:cubicBezTo>
                  <a:pt x="1162" y="118"/>
                  <a:pt x="1162" y="118"/>
                  <a:pt x="1162" y="118"/>
                </a:cubicBezTo>
                <a:cubicBezTo>
                  <a:pt x="1162" y="119"/>
                  <a:pt x="1162" y="120"/>
                  <a:pt x="1163" y="121"/>
                </a:cubicBezTo>
                <a:close/>
                <a:moveTo>
                  <a:pt x="1162" y="115"/>
                </a:moveTo>
                <a:cubicBezTo>
                  <a:pt x="1162" y="115"/>
                  <a:pt x="1162" y="116"/>
                  <a:pt x="1162" y="116"/>
                </a:cubicBezTo>
                <a:cubicBezTo>
                  <a:pt x="1162" y="116"/>
                  <a:pt x="1161" y="116"/>
                  <a:pt x="1161" y="116"/>
                </a:cubicBezTo>
                <a:cubicBezTo>
                  <a:pt x="1161" y="116"/>
                  <a:pt x="1161" y="116"/>
                  <a:pt x="1161" y="116"/>
                </a:cubicBezTo>
                <a:cubicBezTo>
                  <a:pt x="1161" y="114"/>
                  <a:pt x="1160" y="111"/>
                  <a:pt x="1160" y="109"/>
                </a:cubicBezTo>
                <a:cubicBezTo>
                  <a:pt x="1161" y="111"/>
                  <a:pt x="1161" y="113"/>
                  <a:pt x="1162" y="115"/>
                </a:cubicBezTo>
                <a:close/>
                <a:moveTo>
                  <a:pt x="1107" y="85"/>
                </a:moveTo>
                <a:cubicBezTo>
                  <a:pt x="1108" y="84"/>
                  <a:pt x="1108" y="84"/>
                  <a:pt x="1108" y="83"/>
                </a:cubicBezTo>
                <a:cubicBezTo>
                  <a:pt x="1108" y="84"/>
                  <a:pt x="1108" y="85"/>
                  <a:pt x="1109" y="85"/>
                </a:cubicBezTo>
                <a:cubicBezTo>
                  <a:pt x="1109" y="86"/>
                  <a:pt x="1109" y="87"/>
                  <a:pt x="1109" y="87"/>
                </a:cubicBezTo>
                <a:cubicBezTo>
                  <a:pt x="1109" y="89"/>
                  <a:pt x="1109" y="92"/>
                  <a:pt x="1109" y="96"/>
                </a:cubicBezTo>
                <a:cubicBezTo>
                  <a:pt x="1108" y="91"/>
                  <a:pt x="1107" y="88"/>
                  <a:pt x="1107" y="86"/>
                </a:cubicBezTo>
                <a:cubicBezTo>
                  <a:pt x="1107" y="86"/>
                  <a:pt x="1107" y="85"/>
                  <a:pt x="1107" y="85"/>
                </a:cubicBezTo>
                <a:close/>
                <a:moveTo>
                  <a:pt x="1104" y="99"/>
                </a:moveTo>
                <a:cubicBezTo>
                  <a:pt x="1104" y="99"/>
                  <a:pt x="1105" y="98"/>
                  <a:pt x="1105" y="98"/>
                </a:cubicBezTo>
                <a:cubicBezTo>
                  <a:pt x="1105" y="99"/>
                  <a:pt x="1105" y="100"/>
                  <a:pt x="1105" y="102"/>
                </a:cubicBezTo>
                <a:cubicBezTo>
                  <a:pt x="1105" y="102"/>
                  <a:pt x="1105" y="102"/>
                  <a:pt x="1105" y="102"/>
                </a:cubicBezTo>
                <a:cubicBezTo>
                  <a:pt x="1105" y="101"/>
                  <a:pt x="1105" y="101"/>
                  <a:pt x="1104" y="101"/>
                </a:cubicBezTo>
                <a:cubicBezTo>
                  <a:pt x="1104" y="100"/>
                  <a:pt x="1104" y="100"/>
                  <a:pt x="1104" y="99"/>
                </a:cubicBezTo>
                <a:close/>
                <a:moveTo>
                  <a:pt x="1096" y="98"/>
                </a:moveTo>
                <a:cubicBezTo>
                  <a:pt x="1096" y="97"/>
                  <a:pt x="1096" y="96"/>
                  <a:pt x="1096" y="95"/>
                </a:cubicBezTo>
                <a:cubicBezTo>
                  <a:pt x="1096" y="95"/>
                  <a:pt x="1096" y="96"/>
                  <a:pt x="1096" y="96"/>
                </a:cubicBezTo>
                <a:cubicBezTo>
                  <a:pt x="1096" y="97"/>
                  <a:pt x="1096" y="98"/>
                  <a:pt x="1095" y="99"/>
                </a:cubicBezTo>
                <a:cubicBezTo>
                  <a:pt x="1094" y="102"/>
                  <a:pt x="1093" y="105"/>
                  <a:pt x="1092" y="107"/>
                </a:cubicBezTo>
                <a:cubicBezTo>
                  <a:pt x="1092" y="108"/>
                  <a:pt x="1092" y="108"/>
                  <a:pt x="1092" y="108"/>
                </a:cubicBezTo>
                <a:cubicBezTo>
                  <a:pt x="1093" y="105"/>
                  <a:pt x="1094" y="102"/>
                  <a:pt x="1096" y="98"/>
                </a:cubicBezTo>
                <a:close/>
                <a:moveTo>
                  <a:pt x="1056" y="85"/>
                </a:moveTo>
                <a:cubicBezTo>
                  <a:pt x="1056" y="81"/>
                  <a:pt x="1057" y="78"/>
                  <a:pt x="1057" y="75"/>
                </a:cubicBezTo>
                <a:cubicBezTo>
                  <a:pt x="1058" y="79"/>
                  <a:pt x="1058" y="83"/>
                  <a:pt x="1059" y="89"/>
                </a:cubicBezTo>
                <a:cubicBezTo>
                  <a:pt x="1059" y="89"/>
                  <a:pt x="1059" y="89"/>
                  <a:pt x="1059" y="89"/>
                </a:cubicBezTo>
                <a:cubicBezTo>
                  <a:pt x="1058" y="90"/>
                  <a:pt x="1058" y="91"/>
                  <a:pt x="1057" y="93"/>
                </a:cubicBezTo>
                <a:cubicBezTo>
                  <a:pt x="1057" y="92"/>
                  <a:pt x="1056" y="91"/>
                  <a:pt x="1056" y="91"/>
                </a:cubicBezTo>
                <a:cubicBezTo>
                  <a:pt x="1056" y="89"/>
                  <a:pt x="1056" y="87"/>
                  <a:pt x="1056" y="85"/>
                </a:cubicBezTo>
                <a:close/>
                <a:moveTo>
                  <a:pt x="1049" y="89"/>
                </a:moveTo>
                <a:cubicBezTo>
                  <a:pt x="1049" y="89"/>
                  <a:pt x="1049" y="90"/>
                  <a:pt x="1049" y="90"/>
                </a:cubicBezTo>
                <a:cubicBezTo>
                  <a:pt x="1049" y="88"/>
                  <a:pt x="1048" y="87"/>
                  <a:pt x="1048" y="85"/>
                </a:cubicBezTo>
                <a:cubicBezTo>
                  <a:pt x="1048" y="86"/>
                  <a:pt x="1049" y="87"/>
                  <a:pt x="1049" y="89"/>
                </a:cubicBezTo>
                <a:close/>
                <a:moveTo>
                  <a:pt x="978" y="74"/>
                </a:moveTo>
                <a:cubicBezTo>
                  <a:pt x="977" y="74"/>
                  <a:pt x="977" y="75"/>
                  <a:pt x="977" y="75"/>
                </a:cubicBezTo>
                <a:cubicBezTo>
                  <a:pt x="977" y="74"/>
                  <a:pt x="977" y="74"/>
                  <a:pt x="977" y="74"/>
                </a:cubicBezTo>
                <a:cubicBezTo>
                  <a:pt x="977" y="73"/>
                  <a:pt x="977" y="73"/>
                  <a:pt x="977" y="72"/>
                </a:cubicBezTo>
                <a:cubicBezTo>
                  <a:pt x="977" y="73"/>
                  <a:pt x="977" y="74"/>
                  <a:pt x="978" y="74"/>
                </a:cubicBezTo>
                <a:close/>
                <a:moveTo>
                  <a:pt x="951" y="60"/>
                </a:moveTo>
                <a:cubicBezTo>
                  <a:pt x="952" y="58"/>
                  <a:pt x="952" y="56"/>
                  <a:pt x="953" y="55"/>
                </a:cubicBezTo>
                <a:cubicBezTo>
                  <a:pt x="953" y="52"/>
                  <a:pt x="954" y="51"/>
                  <a:pt x="955" y="49"/>
                </a:cubicBezTo>
                <a:cubicBezTo>
                  <a:pt x="955" y="51"/>
                  <a:pt x="955" y="53"/>
                  <a:pt x="955" y="55"/>
                </a:cubicBezTo>
                <a:cubicBezTo>
                  <a:pt x="955" y="55"/>
                  <a:pt x="955" y="54"/>
                  <a:pt x="955" y="54"/>
                </a:cubicBezTo>
                <a:cubicBezTo>
                  <a:pt x="954" y="55"/>
                  <a:pt x="955" y="57"/>
                  <a:pt x="955" y="60"/>
                </a:cubicBezTo>
                <a:cubicBezTo>
                  <a:pt x="955" y="62"/>
                  <a:pt x="954" y="65"/>
                  <a:pt x="954" y="68"/>
                </a:cubicBezTo>
                <a:cubicBezTo>
                  <a:pt x="953" y="66"/>
                  <a:pt x="952" y="64"/>
                  <a:pt x="951" y="63"/>
                </a:cubicBezTo>
                <a:cubicBezTo>
                  <a:pt x="951" y="62"/>
                  <a:pt x="951" y="61"/>
                  <a:pt x="951" y="60"/>
                </a:cubicBezTo>
                <a:close/>
                <a:moveTo>
                  <a:pt x="950" y="72"/>
                </a:moveTo>
                <a:cubicBezTo>
                  <a:pt x="950" y="71"/>
                  <a:pt x="950" y="71"/>
                  <a:pt x="950" y="70"/>
                </a:cubicBezTo>
                <a:cubicBezTo>
                  <a:pt x="950" y="71"/>
                  <a:pt x="951" y="73"/>
                  <a:pt x="951" y="74"/>
                </a:cubicBezTo>
                <a:cubicBezTo>
                  <a:pt x="951" y="74"/>
                  <a:pt x="950" y="74"/>
                  <a:pt x="950" y="75"/>
                </a:cubicBezTo>
                <a:cubicBezTo>
                  <a:pt x="950" y="74"/>
                  <a:pt x="950" y="73"/>
                  <a:pt x="950" y="72"/>
                </a:cubicBezTo>
                <a:close/>
                <a:moveTo>
                  <a:pt x="949" y="78"/>
                </a:moveTo>
                <a:cubicBezTo>
                  <a:pt x="950" y="78"/>
                  <a:pt x="950" y="77"/>
                  <a:pt x="951" y="77"/>
                </a:cubicBezTo>
                <a:cubicBezTo>
                  <a:pt x="951" y="77"/>
                  <a:pt x="951" y="77"/>
                  <a:pt x="952" y="76"/>
                </a:cubicBezTo>
                <a:cubicBezTo>
                  <a:pt x="952" y="77"/>
                  <a:pt x="952" y="78"/>
                  <a:pt x="952" y="79"/>
                </a:cubicBezTo>
                <a:cubicBezTo>
                  <a:pt x="952" y="80"/>
                  <a:pt x="952" y="81"/>
                  <a:pt x="951" y="82"/>
                </a:cubicBezTo>
                <a:cubicBezTo>
                  <a:pt x="951" y="82"/>
                  <a:pt x="951" y="82"/>
                  <a:pt x="951" y="81"/>
                </a:cubicBezTo>
                <a:cubicBezTo>
                  <a:pt x="950" y="80"/>
                  <a:pt x="950" y="79"/>
                  <a:pt x="949" y="78"/>
                </a:cubicBezTo>
                <a:cubicBezTo>
                  <a:pt x="949" y="78"/>
                  <a:pt x="949" y="78"/>
                  <a:pt x="949" y="78"/>
                </a:cubicBezTo>
                <a:close/>
                <a:moveTo>
                  <a:pt x="937" y="81"/>
                </a:moveTo>
                <a:cubicBezTo>
                  <a:pt x="937" y="81"/>
                  <a:pt x="937" y="82"/>
                  <a:pt x="937" y="82"/>
                </a:cubicBezTo>
                <a:cubicBezTo>
                  <a:pt x="937" y="82"/>
                  <a:pt x="937" y="83"/>
                  <a:pt x="937" y="83"/>
                </a:cubicBezTo>
                <a:cubicBezTo>
                  <a:pt x="937" y="83"/>
                  <a:pt x="936" y="84"/>
                  <a:pt x="935" y="84"/>
                </a:cubicBezTo>
                <a:cubicBezTo>
                  <a:pt x="936" y="83"/>
                  <a:pt x="936" y="82"/>
                  <a:pt x="937" y="81"/>
                </a:cubicBezTo>
                <a:close/>
                <a:moveTo>
                  <a:pt x="893" y="67"/>
                </a:moveTo>
                <a:cubicBezTo>
                  <a:pt x="893" y="68"/>
                  <a:pt x="893" y="68"/>
                  <a:pt x="894" y="69"/>
                </a:cubicBezTo>
                <a:cubicBezTo>
                  <a:pt x="894" y="70"/>
                  <a:pt x="894" y="71"/>
                  <a:pt x="895" y="73"/>
                </a:cubicBezTo>
                <a:cubicBezTo>
                  <a:pt x="894" y="73"/>
                  <a:pt x="894" y="73"/>
                  <a:pt x="894" y="74"/>
                </a:cubicBezTo>
                <a:cubicBezTo>
                  <a:pt x="893" y="72"/>
                  <a:pt x="893" y="71"/>
                  <a:pt x="892" y="69"/>
                </a:cubicBezTo>
                <a:cubicBezTo>
                  <a:pt x="893" y="68"/>
                  <a:pt x="893" y="68"/>
                  <a:pt x="893" y="67"/>
                </a:cubicBezTo>
                <a:close/>
                <a:moveTo>
                  <a:pt x="884" y="71"/>
                </a:moveTo>
                <a:cubicBezTo>
                  <a:pt x="884" y="70"/>
                  <a:pt x="885" y="69"/>
                  <a:pt x="885" y="68"/>
                </a:cubicBezTo>
                <a:cubicBezTo>
                  <a:pt x="885" y="68"/>
                  <a:pt x="885" y="69"/>
                  <a:pt x="886" y="70"/>
                </a:cubicBezTo>
                <a:cubicBezTo>
                  <a:pt x="885" y="71"/>
                  <a:pt x="885" y="72"/>
                  <a:pt x="884" y="73"/>
                </a:cubicBezTo>
                <a:cubicBezTo>
                  <a:pt x="884" y="73"/>
                  <a:pt x="884" y="72"/>
                  <a:pt x="884" y="72"/>
                </a:cubicBezTo>
                <a:cubicBezTo>
                  <a:pt x="884" y="72"/>
                  <a:pt x="884" y="72"/>
                  <a:pt x="884" y="71"/>
                </a:cubicBezTo>
                <a:cubicBezTo>
                  <a:pt x="884" y="71"/>
                  <a:pt x="884" y="71"/>
                  <a:pt x="884" y="71"/>
                </a:cubicBezTo>
                <a:close/>
                <a:moveTo>
                  <a:pt x="827" y="53"/>
                </a:moveTo>
                <a:cubicBezTo>
                  <a:pt x="827" y="53"/>
                  <a:pt x="827" y="54"/>
                  <a:pt x="827" y="54"/>
                </a:cubicBezTo>
                <a:cubicBezTo>
                  <a:pt x="827" y="54"/>
                  <a:pt x="827" y="54"/>
                  <a:pt x="827" y="54"/>
                </a:cubicBezTo>
                <a:cubicBezTo>
                  <a:pt x="827" y="53"/>
                  <a:pt x="827" y="53"/>
                  <a:pt x="827" y="53"/>
                </a:cubicBezTo>
                <a:close/>
                <a:moveTo>
                  <a:pt x="824" y="63"/>
                </a:moveTo>
                <a:cubicBezTo>
                  <a:pt x="824" y="65"/>
                  <a:pt x="825" y="67"/>
                  <a:pt x="825" y="69"/>
                </a:cubicBezTo>
                <a:cubicBezTo>
                  <a:pt x="824" y="70"/>
                  <a:pt x="823" y="71"/>
                  <a:pt x="823" y="73"/>
                </a:cubicBezTo>
                <a:cubicBezTo>
                  <a:pt x="823" y="70"/>
                  <a:pt x="823" y="67"/>
                  <a:pt x="824" y="63"/>
                </a:cubicBezTo>
                <a:close/>
                <a:moveTo>
                  <a:pt x="798" y="71"/>
                </a:moveTo>
                <a:cubicBezTo>
                  <a:pt x="798" y="70"/>
                  <a:pt x="798" y="70"/>
                  <a:pt x="798" y="70"/>
                </a:cubicBezTo>
                <a:cubicBezTo>
                  <a:pt x="797" y="70"/>
                  <a:pt x="797" y="69"/>
                  <a:pt x="797" y="69"/>
                </a:cubicBezTo>
                <a:cubicBezTo>
                  <a:pt x="797" y="70"/>
                  <a:pt x="798" y="70"/>
                  <a:pt x="798" y="71"/>
                </a:cubicBezTo>
                <a:close/>
                <a:moveTo>
                  <a:pt x="785" y="60"/>
                </a:moveTo>
                <a:cubicBezTo>
                  <a:pt x="785" y="60"/>
                  <a:pt x="786" y="61"/>
                  <a:pt x="786" y="61"/>
                </a:cubicBezTo>
                <a:cubicBezTo>
                  <a:pt x="786" y="62"/>
                  <a:pt x="786" y="63"/>
                  <a:pt x="786" y="63"/>
                </a:cubicBezTo>
                <a:cubicBezTo>
                  <a:pt x="785" y="62"/>
                  <a:pt x="785" y="61"/>
                  <a:pt x="784" y="59"/>
                </a:cubicBezTo>
                <a:cubicBezTo>
                  <a:pt x="784" y="59"/>
                  <a:pt x="784" y="59"/>
                  <a:pt x="784" y="59"/>
                </a:cubicBezTo>
                <a:cubicBezTo>
                  <a:pt x="785" y="59"/>
                  <a:pt x="785" y="59"/>
                  <a:pt x="785" y="60"/>
                </a:cubicBezTo>
                <a:close/>
                <a:moveTo>
                  <a:pt x="770" y="64"/>
                </a:moveTo>
                <a:cubicBezTo>
                  <a:pt x="770" y="63"/>
                  <a:pt x="771" y="61"/>
                  <a:pt x="771" y="60"/>
                </a:cubicBezTo>
                <a:cubicBezTo>
                  <a:pt x="771" y="63"/>
                  <a:pt x="770" y="66"/>
                  <a:pt x="769" y="68"/>
                </a:cubicBezTo>
                <a:cubicBezTo>
                  <a:pt x="769" y="67"/>
                  <a:pt x="770" y="65"/>
                  <a:pt x="770" y="64"/>
                </a:cubicBezTo>
                <a:close/>
                <a:moveTo>
                  <a:pt x="711" y="56"/>
                </a:moveTo>
                <a:cubicBezTo>
                  <a:pt x="711" y="55"/>
                  <a:pt x="711" y="55"/>
                  <a:pt x="711" y="55"/>
                </a:cubicBezTo>
                <a:cubicBezTo>
                  <a:pt x="711" y="55"/>
                  <a:pt x="711" y="54"/>
                  <a:pt x="711" y="53"/>
                </a:cubicBezTo>
                <a:cubicBezTo>
                  <a:pt x="711" y="54"/>
                  <a:pt x="711" y="55"/>
                  <a:pt x="711" y="56"/>
                </a:cubicBezTo>
                <a:close/>
                <a:moveTo>
                  <a:pt x="704" y="49"/>
                </a:moveTo>
                <a:cubicBezTo>
                  <a:pt x="704" y="50"/>
                  <a:pt x="705" y="51"/>
                  <a:pt x="705" y="52"/>
                </a:cubicBezTo>
                <a:cubicBezTo>
                  <a:pt x="705" y="56"/>
                  <a:pt x="705" y="59"/>
                  <a:pt x="704" y="62"/>
                </a:cubicBezTo>
                <a:cubicBezTo>
                  <a:pt x="704" y="59"/>
                  <a:pt x="703" y="57"/>
                  <a:pt x="703" y="54"/>
                </a:cubicBezTo>
                <a:cubicBezTo>
                  <a:pt x="703" y="51"/>
                  <a:pt x="703" y="48"/>
                  <a:pt x="702" y="45"/>
                </a:cubicBezTo>
                <a:cubicBezTo>
                  <a:pt x="703" y="46"/>
                  <a:pt x="703" y="47"/>
                  <a:pt x="704" y="49"/>
                </a:cubicBezTo>
                <a:close/>
                <a:moveTo>
                  <a:pt x="695" y="64"/>
                </a:moveTo>
                <a:cubicBezTo>
                  <a:pt x="695" y="64"/>
                  <a:pt x="695" y="64"/>
                  <a:pt x="695" y="64"/>
                </a:cubicBezTo>
                <a:cubicBezTo>
                  <a:pt x="695" y="64"/>
                  <a:pt x="695" y="64"/>
                  <a:pt x="695" y="64"/>
                </a:cubicBezTo>
                <a:cubicBezTo>
                  <a:pt x="695" y="64"/>
                  <a:pt x="695" y="64"/>
                  <a:pt x="695" y="64"/>
                </a:cubicBezTo>
                <a:close/>
                <a:moveTo>
                  <a:pt x="688" y="58"/>
                </a:moveTo>
                <a:cubicBezTo>
                  <a:pt x="689" y="56"/>
                  <a:pt x="689" y="55"/>
                  <a:pt x="690" y="53"/>
                </a:cubicBezTo>
                <a:cubicBezTo>
                  <a:pt x="689" y="58"/>
                  <a:pt x="688" y="62"/>
                  <a:pt x="687" y="65"/>
                </a:cubicBezTo>
                <a:cubicBezTo>
                  <a:pt x="687" y="65"/>
                  <a:pt x="687" y="65"/>
                  <a:pt x="687" y="65"/>
                </a:cubicBezTo>
                <a:cubicBezTo>
                  <a:pt x="687" y="63"/>
                  <a:pt x="688" y="61"/>
                  <a:pt x="688" y="58"/>
                </a:cubicBezTo>
                <a:close/>
                <a:moveTo>
                  <a:pt x="639" y="60"/>
                </a:moveTo>
                <a:cubicBezTo>
                  <a:pt x="639" y="60"/>
                  <a:pt x="639" y="60"/>
                  <a:pt x="639" y="61"/>
                </a:cubicBezTo>
                <a:cubicBezTo>
                  <a:pt x="639" y="62"/>
                  <a:pt x="639" y="63"/>
                  <a:pt x="639" y="64"/>
                </a:cubicBezTo>
                <a:cubicBezTo>
                  <a:pt x="639" y="64"/>
                  <a:pt x="639" y="64"/>
                  <a:pt x="639" y="64"/>
                </a:cubicBezTo>
                <a:cubicBezTo>
                  <a:pt x="638" y="62"/>
                  <a:pt x="638" y="60"/>
                  <a:pt x="637" y="58"/>
                </a:cubicBezTo>
                <a:cubicBezTo>
                  <a:pt x="638" y="59"/>
                  <a:pt x="638" y="59"/>
                  <a:pt x="639" y="60"/>
                </a:cubicBezTo>
                <a:close/>
                <a:moveTo>
                  <a:pt x="620" y="40"/>
                </a:moveTo>
                <a:cubicBezTo>
                  <a:pt x="620" y="40"/>
                  <a:pt x="620" y="41"/>
                  <a:pt x="620" y="42"/>
                </a:cubicBezTo>
                <a:cubicBezTo>
                  <a:pt x="620" y="40"/>
                  <a:pt x="620" y="39"/>
                  <a:pt x="620" y="38"/>
                </a:cubicBezTo>
                <a:cubicBezTo>
                  <a:pt x="620" y="38"/>
                  <a:pt x="620" y="39"/>
                  <a:pt x="620" y="40"/>
                </a:cubicBezTo>
                <a:close/>
                <a:moveTo>
                  <a:pt x="556" y="64"/>
                </a:moveTo>
                <a:cubicBezTo>
                  <a:pt x="556" y="63"/>
                  <a:pt x="556" y="62"/>
                  <a:pt x="555" y="61"/>
                </a:cubicBezTo>
                <a:cubicBezTo>
                  <a:pt x="556" y="61"/>
                  <a:pt x="556" y="62"/>
                  <a:pt x="556" y="62"/>
                </a:cubicBezTo>
                <a:cubicBezTo>
                  <a:pt x="556" y="63"/>
                  <a:pt x="556" y="63"/>
                  <a:pt x="556" y="64"/>
                </a:cubicBezTo>
                <a:close/>
                <a:moveTo>
                  <a:pt x="555" y="58"/>
                </a:moveTo>
                <a:cubicBezTo>
                  <a:pt x="555" y="59"/>
                  <a:pt x="555" y="59"/>
                  <a:pt x="556" y="60"/>
                </a:cubicBezTo>
                <a:cubicBezTo>
                  <a:pt x="555" y="60"/>
                  <a:pt x="555" y="60"/>
                  <a:pt x="555" y="60"/>
                </a:cubicBezTo>
                <a:cubicBezTo>
                  <a:pt x="555" y="60"/>
                  <a:pt x="555" y="60"/>
                  <a:pt x="555" y="60"/>
                </a:cubicBezTo>
                <a:cubicBezTo>
                  <a:pt x="554" y="58"/>
                  <a:pt x="554" y="55"/>
                  <a:pt x="554" y="54"/>
                </a:cubicBezTo>
                <a:cubicBezTo>
                  <a:pt x="554" y="55"/>
                  <a:pt x="555" y="57"/>
                  <a:pt x="555" y="58"/>
                </a:cubicBezTo>
                <a:close/>
                <a:moveTo>
                  <a:pt x="501" y="44"/>
                </a:moveTo>
                <a:cubicBezTo>
                  <a:pt x="501" y="44"/>
                  <a:pt x="501" y="43"/>
                  <a:pt x="502" y="42"/>
                </a:cubicBezTo>
                <a:cubicBezTo>
                  <a:pt x="502" y="43"/>
                  <a:pt x="502" y="44"/>
                  <a:pt x="502" y="44"/>
                </a:cubicBezTo>
                <a:cubicBezTo>
                  <a:pt x="502" y="45"/>
                  <a:pt x="503" y="45"/>
                  <a:pt x="503" y="46"/>
                </a:cubicBezTo>
                <a:cubicBezTo>
                  <a:pt x="503" y="48"/>
                  <a:pt x="503" y="51"/>
                  <a:pt x="502" y="55"/>
                </a:cubicBezTo>
                <a:cubicBezTo>
                  <a:pt x="501" y="50"/>
                  <a:pt x="501" y="47"/>
                  <a:pt x="501" y="46"/>
                </a:cubicBezTo>
                <a:cubicBezTo>
                  <a:pt x="501" y="45"/>
                  <a:pt x="501" y="45"/>
                  <a:pt x="501" y="44"/>
                </a:cubicBezTo>
                <a:close/>
                <a:moveTo>
                  <a:pt x="498" y="59"/>
                </a:moveTo>
                <a:cubicBezTo>
                  <a:pt x="498" y="59"/>
                  <a:pt x="498" y="58"/>
                  <a:pt x="498" y="58"/>
                </a:cubicBezTo>
                <a:cubicBezTo>
                  <a:pt x="498" y="59"/>
                  <a:pt x="498" y="60"/>
                  <a:pt x="499" y="62"/>
                </a:cubicBezTo>
                <a:cubicBezTo>
                  <a:pt x="499" y="62"/>
                  <a:pt x="499" y="62"/>
                  <a:pt x="499" y="62"/>
                </a:cubicBezTo>
                <a:cubicBezTo>
                  <a:pt x="498" y="61"/>
                  <a:pt x="498" y="61"/>
                  <a:pt x="498" y="60"/>
                </a:cubicBezTo>
                <a:cubicBezTo>
                  <a:pt x="498" y="60"/>
                  <a:pt x="498" y="60"/>
                  <a:pt x="498" y="59"/>
                </a:cubicBezTo>
                <a:close/>
                <a:moveTo>
                  <a:pt x="450" y="57"/>
                </a:moveTo>
                <a:cubicBezTo>
                  <a:pt x="450" y="53"/>
                  <a:pt x="451" y="49"/>
                  <a:pt x="451" y="46"/>
                </a:cubicBezTo>
                <a:cubicBezTo>
                  <a:pt x="451" y="50"/>
                  <a:pt x="452" y="54"/>
                  <a:pt x="453" y="60"/>
                </a:cubicBezTo>
                <a:cubicBezTo>
                  <a:pt x="453" y="60"/>
                  <a:pt x="453" y="60"/>
                  <a:pt x="453" y="60"/>
                </a:cubicBezTo>
                <a:cubicBezTo>
                  <a:pt x="452" y="61"/>
                  <a:pt x="451" y="63"/>
                  <a:pt x="451" y="64"/>
                </a:cubicBezTo>
                <a:cubicBezTo>
                  <a:pt x="450" y="63"/>
                  <a:pt x="450" y="63"/>
                  <a:pt x="450" y="62"/>
                </a:cubicBezTo>
                <a:cubicBezTo>
                  <a:pt x="450" y="60"/>
                  <a:pt x="450" y="59"/>
                  <a:pt x="450" y="57"/>
                </a:cubicBezTo>
                <a:close/>
                <a:moveTo>
                  <a:pt x="443" y="62"/>
                </a:moveTo>
                <a:cubicBezTo>
                  <a:pt x="443" y="62"/>
                  <a:pt x="443" y="63"/>
                  <a:pt x="443" y="63"/>
                </a:cubicBezTo>
                <a:cubicBezTo>
                  <a:pt x="442" y="62"/>
                  <a:pt x="442" y="60"/>
                  <a:pt x="441" y="58"/>
                </a:cubicBezTo>
                <a:cubicBezTo>
                  <a:pt x="442" y="59"/>
                  <a:pt x="443" y="61"/>
                  <a:pt x="443" y="62"/>
                </a:cubicBezTo>
                <a:close/>
                <a:moveTo>
                  <a:pt x="489" y="60"/>
                </a:moveTo>
                <a:cubicBezTo>
                  <a:pt x="490" y="59"/>
                  <a:pt x="490" y="58"/>
                  <a:pt x="490" y="57"/>
                </a:cubicBezTo>
                <a:cubicBezTo>
                  <a:pt x="490" y="57"/>
                  <a:pt x="490" y="58"/>
                  <a:pt x="490" y="58"/>
                </a:cubicBezTo>
                <a:cubicBezTo>
                  <a:pt x="490" y="59"/>
                  <a:pt x="489" y="60"/>
                  <a:pt x="489" y="62"/>
                </a:cubicBezTo>
                <a:cubicBezTo>
                  <a:pt x="488" y="64"/>
                  <a:pt x="487" y="66"/>
                  <a:pt x="487" y="69"/>
                </a:cubicBezTo>
                <a:cubicBezTo>
                  <a:pt x="487" y="69"/>
                  <a:pt x="486" y="69"/>
                  <a:pt x="486" y="69"/>
                </a:cubicBezTo>
                <a:cubicBezTo>
                  <a:pt x="487" y="66"/>
                  <a:pt x="488" y="63"/>
                  <a:pt x="489" y="60"/>
                </a:cubicBezTo>
                <a:close/>
                <a:moveTo>
                  <a:pt x="371" y="63"/>
                </a:moveTo>
                <a:cubicBezTo>
                  <a:pt x="371" y="63"/>
                  <a:pt x="371" y="64"/>
                  <a:pt x="371" y="64"/>
                </a:cubicBezTo>
                <a:cubicBezTo>
                  <a:pt x="371" y="63"/>
                  <a:pt x="371" y="63"/>
                  <a:pt x="371" y="62"/>
                </a:cubicBezTo>
                <a:cubicBezTo>
                  <a:pt x="371" y="62"/>
                  <a:pt x="371" y="62"/>
                  <a:pt x="371" y="61"/>
                </a:cubicBezTo>
                <a:cubicBezTo>
                  <a:pt x="371" y="62"/>
                  <a:pt x="371" y="62"/>
                  <a:pt x="371" y="63"/>
                </a:cubicBezTo>
                <a:close/>
                <a:moveTo>
                  <a:pt x="345" y="54"/>
                </a:moveTo>
                <a:cubicBezTo>
                  <a:pt x="346" y="52"/>
                  <a:pt x="346" y="50"/>
                  <a:pt x="346" y="49"/>
                </a:cubicBezTo>
                <a:cubicBezTo>
                  <a:pt x="347" y="46"/>
                  <a:pt x="348" y="44"/>
                  <a:pt x="349" y="42"/>
                </a:cubicBezTo>
                <a:cubicBezTo>
                  <a:pt x="349" y="44"/>
                  <a:pt x="349" y="46"/>
                  <a:pt x="349" y="48"/>
                </a:cubicBezTo>
                <a:cubicBezTo>
                  <a:pt x="349" y="48"/>
                  <a:pt x="349" y="48"/>
                  <a:pt x="349" y="48"/>
                </a:cubicBezTo>
                <a:cubicBezTo>
                  <a:pt x="348" y="48"/>
                  <a:pt x="348" y="50"/>
                  <a:pt x="348" y="54"/>
                </a:cubicBezTo>
                <a:cubicBezTo>
                  <a:pt x="348" y="56"/>
                  <a:pt x="348" y="59"/>
                  <a:pt x="348" y="62"/>
                </a:cubicBezTo>
                <a:cubicBezTo>
                  <a:pt x="347" y="60"/>
                  <a:pt x="345" y="59"/>
                  <a:pt x="344" y="57"/>
                </a:cubicBezTo>
                <a:cubicBezTo>
                  <a:pt x="345" y="56"/>
                  <a:pt x="345" y="55"/>
                  <a:pt x="345" y="54"/>
                </a:cubicBezTo>
                <a:close/>
                <a:moveTo>
                  <a:pt x="343" y="66"/>
                </a:moveTo>
                <a:cubicBezTo>
                  <a:pt x="343" y="66"/>
                  <a:pt x="343" y="65"/>
                  <a:pt x="344" y="65"/>
                </a:cubicBezTo>
                <a:cubicBezTo>
                  <a:pt x="344" y="66"/>
                  <a:pt x="344" y="67"/>
                  <a:pt x="345" y="69"/>
                </a:cubicBezTo>
                <a:cubicBezTo>
                  <a:pt x="344" y="69"/>
                  <a:pt x="344" y="69"/>
                  <a:pt x="343" y="69"/>
                </a:cubicBezTo>
                <a:cubicBezTo>
                  <a:pt x="343" y="68"/>
                  <a:pt x="343" y="67"/>
                  <a:pt x="343" y="66"/>
                </a:cubicBezTo>
                <a:close/>
                <a:moveTo>
                  <a:pt x="343" y="73"/>
                </a:moveTo>
                <a:cubicBezTo>
                  <a:pt x="344" y="72"/>
                  <a:pt x="344" y="72"/>
                  <a:pt x="345" y="71"/>
                </a:cubicBezTo>
                <a:cubicBezTo>
                  <a:pt x="345" y="71"/>
                  <a:pt x="345" y="71"/>
                  <a:pt x="345" y="71"/>
                </a:cubicBezTo>
                <a:cubicBezTo>
                  <a:pt x="346" y="71"/>
                  <a:pt x="346" y="72"/>
                  <a:pt x="346" y="73"/>
                </a:cubicBezTo>
                <a:cubicBezTo>
                  <a:pt x="346" y="74"/>
                  <a:pt x="345" y="75"/>
                  <a:pt x="345" y="77"/>
                </a:cubicBezTo>
                <a:cubicBezTo>
                  <a:pt x="345" y="76"/>
                  <a:pt x="345" y="76"/>
                  <a:pt x="344" y="76"/>
                </a:cubicBezTo>
                <a:cubicBezTo>
                  <a:pt x="344" y="75"/>
                  <a:pt x="343" y="74"/>
                  <a:pt x="343" y="73"/>
                </a:cubicBezTo>
                <a:cubicBezTo>
                  <a:pt x="343" y="73"/>
                  <a:pt x="343" y="73"/>
                  <a:pt x="343" y="73"/>
                </a:cubicBezTo>
                <a:close/>
                <a:moveTo>
                  <a:pt x="331" y="78"/>
                </a:moveTo>
                <a:cubicBezTo>
                  <a:pt x="331" y="79"/>
                  <a:pt x="331" y="79"/>
                  <a:pt x="331" y="80"/>
                </a:cubicBezTo>
                <a:cubicBezTo>
                  <a:pt x="331" y="80"/>
                  <a:pt x="331" y="80"/>
                  <a:pt x="331" y="80"/>
                </a:cubicBezTo>
                <a:cubicBezTo>
                  <a:pt x="330" y="81"/>
                  <a:pt x="330" y="81"/>
                  <a:pt x="329" y="82"/>
                </a:cubicBezTo>
                <a:cubicBezTo>
                  <a:pt x="330" y="81"/>
                  <a:pt x="330" y="80"/>
                  <a:pt x="331" y="78"/>
                </a:cubicBezTo>
                <a:close/>
                <a:moveTo>
                  <a:pt x="291" y="87"/>
                </a:moveTo>
                <a:cubicBezTo>
                  <a:pt x="291" y="88"/>
                  <a:pt x="291" y="88"/>
                  <a:pt x="291" y="89"/>
                </a:cubicBezTo>
                <a:cubicBezTo>
                  <a:pt x="291" y="89"/>
                  <a:pt x="291" y="89"/>
                  <a:pt x="291" y="89"/>
                </a:cubicBezTo>
                <a:cubicBezTo>
                  <a:pt x="291" y="89"/>
                  <a:pt x="291" y="88"/>
                  <a:pt x="290" y="88"/>
                </a:cubicBezTo>
                <a:cubicBezTo>
                  <a:pt x="290" y="88"/>
                  <a:pt x="290" y="88"/>
                  <a:pt x="291" y="87"/>
                </a:cubicBezTo>
                <a:close/>
                <a:moveTo>
                  <a:pt x="179" y="106"/>
                </a:moveTo>
                <a:cubicBezTo>
                  <a:pt x="179" y="107"/>
                  <a:pt x="179" y="107"/>
                  <a:pt x="180" y="108"/>
                </a:cubicBezTo>
                <a:cubicBezTo>
                  <a:pt x="180" y="108"/>
                  <a:pt x="179" y="108"/>
                  <a:pt x="179" y="108"/>
                </a:cubicBezTo>
                <a:cubicBezTo>
                  <a:pt x="179" y="108"/>
                  <a:pt x="179" y="107"/>
                  <a:pt x="179" y="106"/>
                </a:cubicBezTo>
                <a:close/>
                <a:moveTo>
                  <a:pt x="286" y="73"/>
                </a:moveTo>
                <a:cubicBezTo>
                  <a:pt x="287" y="74"/>
                  <a:pt x="287" y="75"/>
                  <a:pt x="287" y="76"/>
                </a:cubicBezTo>
                <a:cubicBezTo>
                  <a:pt x="288" y="77"/>
                  <a:pt x="288" y="78"/>
                  <a:pt x="288" y="79"/>
                </a:cubicBezTo>
                <a:cubicBezTo>
                  <a:pt x="288" y="79"/>
                  <a:pt x="288" y="80"/>
                  <a:pt x="288" y="80"/>
                </a:cubicBezTo>
                <a:cubicBezTo>
                  <a:pt x="287" y="79"/>
                  <a:pt x="287" y="77"/>
                  <a:pt x="286" y="76"/>
                </a:cubicBezTo>
                <a:cubicBezTo>
                  <a:pt x="286" y="75"/>
                  <a:pt x="286" y="74"/>
                  <a:pt x="286" y="73"/>
                </a:cubicBezTo>
                <a:close/>
                <a:moveTo>
                  <a:pt x="277" y="79"/>
                </a:moveTo>
                <a:cubicBezTo>
                  <a:pt x="278" y="78"/>
                  <a:pt x="278" y="77"/>
                  <a:pt x="279" y="76"/>
                </a:cubicBezTo>
                <a:cubicBezTo>
                  <a:pt x="279" y="76"/>
                  <a:pt x="279" y="77"/>
                  <a:pt x="279" y="78"/>
                </a:cubicBezTo>
                <a:cubicBezTo>
                  <a:pt x="279" y="79"/>
                  <a:pt x="279" y="80"/>
                  <a:pt x="278" y="81"/>
                </a:cubicBezTo>
                <a:cubicBezTo>
                  <a:pt x="278" y="81"/>
                  <a:pt x="278" y="81"/>
                  <a:pt x="278" y="80"/>
                </a:cubicBezTo>
                <a:cubicBezTo>
                  <a:pt x="278" y="80"/>
                  <a:pt x="277" y="80"/>
                  <a:pt x="277" y="80"/>
                </a:cubicBezTo>
                <a:cubicBezTo>
                  <a:pt x="277" y="80"/>
                  <a:pt x="277" y="79"/>
                  <a:pt x="277" y="79"/>
                </a:cubicBezTo>
                <a:close/>
                <a:moveTo>
                  <a:pt x="275" y="89"/>
                </a:moveTo>
                <a:cubicBezTo>
                  <a:pt x="275" y="89"/>
                  <a:pt x="275" y="89"/>
                  <a:pt x="275" y="90"/>
                </a:cubicBezTo>
                <a:cubicBezTo>
                  <a:pt x="275" y="90"/>
                  <a:pt x="274" y="91"/>
                  <a:pt x="274" y="91"/>
                </a:cubicBezTo>
                <a:cubicBezTo>
                  <a:pt x="274" y="90"/>
                  <a:pt x="275" y="90"/>
                  <a:pt x="275" y="89"/>
                </a:cubicBezTo>
                <a:close/>
                <a:moveTo>
                  <a:pt x="221" y="73"/>
                </a:moveTo>
                <a:cubicBezTo>
                  <a:pt x="221" y="74"/>
                  <a:pt x="221" y="74"/>
                  <a:pt x="221" y="75"/>
                </a:cubicBezTo>
                <a:cubicBezTo>
                  <a:pt x="221" y="75"/>
                  <a:pt x="220" y="74"/>
                  <a:pt x="220" y="74"/>
                </a:cubicBezTo>
                <a:cubicBezTo>
                  <a:pt x="220" y="74"/>
                  <a:pt x="220" y="73"/>
                  <a:pt x="221" y="73"/>
                </a:cubicBezTo>
                <a:close/>
                <a:moveTo>
                  <a:pt x="218" y="85"/>
                </a:moveTo>
                <a:cubicBezTo>
                  <a:pt x="218" y="86"/>
                  <a:pt x="218" y="88"/>
                  <a:pt x="219" y="89"/>
                </a:cubicBezTo>
                <a:cubicBezTo>
                  <a:pt x="218" y="91"/>
                  <a:pt x="217" y="92"/>
                  <a:pt x="217" y="94"/>
                </a:cubicBezTo>
                <a:cubicBezTo>
                  <a:pt x="217" y="91"/>
                  <a:pt x="217" y="88"/>
                  <a:pt x="218" y="85"/>
                </a:cubicBezTo>
                <a:close/>
                <a:moveTo>
                  <a:pt x="191" y="97"/>
                </a:moveTo>
                <a:cubicBezTo>
                  <a:pt x="191" y="97"/>
                  <a:pt x="191" y="97"/>
                  <a:pt x="191" y="97"/>
                </a:cubicBezTo>
                <a:cubicBezTo>
                  <a:pt x="191" y="97"/>
                  <a:pt x="191" y="96"/>
                  <a:pt x="191" y="96"/>
                </a:cubicBezTo>
                <a:cubicBezTo>
                  <a:pt x="191" y="97"/>
                  <a:pt x="191" y="97"/>
                  <a:pt x="191" y="97"/>
                </a:cubicBezTo>
                <a:close/>
                <a:moveTo>
                  <a:pt x="179" y="90"/>
                </a:moveTo>
                <a:cubicBezTo>
                  <a:pt x="179" y="90"/>
                  <a:pt x="179" y="90"/>
                  <a:pt x="180" y="91"/>
                </a:cubicBezTo>
                <a:cubicBezTo>
                  <a:pt x="180" y="91"/>
                  <a:pt x="180" y="92"/>
                  <a:pt x="180" y="93"/>
                </a:cubicBezTo>
                <a:cubicBezTo>
                  <a:pt x="179" y="92"/>
                  <a:pt x="178" y="91"/>
                  <a:pt x="178" y="89"/>
                </a:cubicBezTo>
                <a:cubicBezTo>
                  <a:pt x="178" y="89"/>
                  <a:pt x="178" y="89"/>
                  <a:pt x="178" y="89"/>
                </a:cubicBezTo>
                <a:cubicBezTo>
                  <a:pt x="178" y="89"/>
                  <a:pt x="179" y="89"/>
                  <a:pt x="179" y="90"/>
                </a:cubicBezTo>
                <a:close/>
                <a:moveTo>
                  <a:pt x="164" y="97"/>
                </a:moveTo>
                <a:cubicBezTo>
                  <a:pt x="164" y="96"/>
                  <a:pt x="165" y="95"/>
                  <a:pt x="165" y="93"/>
                </a:cubicBezTo>
                <a:cubicBezTo>
                  <a:pt x="164" y="97"/>
                  <a:pt x="163" y="100"/>
                  <a:pt x="162" y="102"/>
                </a:cubicBezTo>
                <a:cubicBezTo>
                  <a:pt x="163" y="101"/>
                  <a:pt x="163" y="99"/>
                  <a:pt x="164" y="97"/>
                </a:cubicBezTo>
                <a:close/>
                <a:moveTo>
                  <a:pt x="105" y="104"/>
                </a:moveTo>
                <a:cubicBezTo>
                  <a:pt x="105" y="104"/>
                  <a:pt x="105" y="104"/>
                  <a:pt x="105" y="104"/>
                </a:cubicBezTo>
                <a:cubicBezTo>
                  <a:pt x="105" y="103"/>
                  <a:pt x="105" y="103"/>
                  <a:pt x="105" y="102"/>
                </a:cubicBezTo>
                <a:cubicBezTo>
                  <a:pt x="105" y="103"/>
                  <a:pt x="105" y="103"/>
                  <a:pt x="105" y="104"/>
                </a:cubicBezTo>
                <a:close/>
                <a:moveTo>
                  <a:pt x="98" y="100"/>
                </a:moveTo>
                <a:cubicBezTo>
                  <a:pt x="98" y="101"/>
                  <a:pt x="98" y="102"/>
                  <a:pt x="99" y="103"/>
                </a:cubicBezTo>
                <a:cubicBezTo>
                  <a:pt x="99" y="106"/>
                  <a:pt x="99" y="109"/>
                  <a:pt x="98" y="112"/>
                </a:cubicBezTo>
                <a:cubicBezTo>
                  <a:pt x="98" y="110"/>
                  <a:pt x="97" y="108"/>
                  <a:pt x="97" y="105"/>
                </a:cubicBezTo>
                <a:cubicBezTo>
                  <a:pt x="97" y="102"/>
                  <a:pt x="96" y="99"/>
                  <a:pt x="96" y="96"/>
                </a:cubicBezTo>
                <a:cubicBezTo>
                  <a:pt x="96" y="97"/>
                  <a:pt x="97" y="98"/>
                  <a:pt x="98" y="100"/>
                </a:cubicBezTo>
                <a:close/>
                <a:moveTo>
                  <a:pt x="89" y="118"/>
                </a:moveTo>
                <a:cubicBezTo>
                  <a:pt x="89" y="118"/>
                  <a:pt x="89" y="118"/>
                  <a:pt x="89" y="118"/>
                </a:cubicBezTo>
                <a:cubicBezTo>
                  <a:pt x="89" y="118"/>
                  <a:pt x="89" y="118"/>
                  <a:pt x="89" y="118"/>
                </a:cubicBezTo>
                <a:cubicBezTo>
                  <a:pt x="89" y="118"/>
                  <a:pt x="89" y="118"/>
                  <a:pt x="89" y="118"/>
                </a:cubicBezTo>
                <a:close/>
                <a:moveTo>
                  <a:pt x="82" y="114"/>
                </a:moveTo>
                <a:cubicBezTo>
                  <a:pt x="83" y="112"/>
                  <a:pt x="83" y="110"/>
                  <a:pt x="84" y="108"/>
                </a:cubicBezTo>
                <a:cubicBezTo>
                  <a:pt x="83" y="113"/>
                  <a:pt x="82" y="118"/>
                  <a:pt x="80" y="122"/>
                </a:cubicBezTo>
                <a:cubicBezTo>
                  <a:pt x="81" y="119"/>
                  <a:pt x="81" y="117"/>
                  <a:pt x="82" y="114"/>
                </a:cubicBezTo>
                <a:close/>
                <a:moveTo>
                  <a:pt x="32" y="133"/>
                </a:moveTo>
                <a:cubicBezTo>
                  <a:pt x="33" y="133"/>
                  <a:pt x="33" y="134"/>
                  <a:pt x="33" y="134"/>
                </a:cubicBezTo>
                <a:cubicBezTo>
                  <a:pt x="33" y="137"/>
                  <a:pt x="33" y="140"/>
                  <a:pt x="34" y="142"/>
                </a:cubicBezTo>
                <a:cubicBezTo>
                  <a:pt x="34" y="142"/>
                  <a:pt x="34" y="142"/>
                  <a:pt x="34" y="142"/>
                </a:cubicBezTo>
                <a:cubicBezTo>
                  <a:pt x="33" y="140"/>
                  <a:pt x="32" y="137"/>
                  <a:pt x="31" y="133"/>
                </a:cubicBezTo>
                <a:cubicBezTo>
                  <a:pt x="31" y="133"/>
                  <a:pt x="32" y="133"/>
                  <a:pt x="32" y="133"/>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
          <p:cNvSpPr>
            <a:spLocks/>
          </p:cNvSpPr>
          <p:nvPr/>
        </p:nvSpPr>
        <p:spPr bwMode="auto">
          <a:xfrm>
            <a:off x="3839657" y="4321596"/>
            <a:ext cx="812800" cy="1355725"/>
          </a:xfrm>
          <a:custGeom>
            <a:avLst/>
            <a:gdLst>
              <a:gd name="T0" fmla="*/ 164 w 189"/>
              <a:gd name="T1" fmla="*/ 191 h 317"/>
              <a:gd name="T2" fmla="*/ 86 w 189"/>
              <a:gd name="T3" fmla="*/ 135 h 317"/>
              <a:gd name="T4" fmla="*/ 64 w 189"/>
              <a:gd name="T5" fmla="*/ 54 h 317"/>
              <a:gd name="T6" fmla="*/ 104 w 189"/>
              <a:gd name="T7" fmla="*/ 39 h 317"/>
              <a:gd name="T8" fmla="*/ 97 w 189"/>
              <a:gd name="T9" fmla="*/ 22 h 317"/>
              <a:gd name="T10" fmla="*/ 59 w 189"/>
              <a:gd name="T11" fmla="*/ 37 h 317"/>
              <a:gd name="T12" fmla="*/ 48 w 189"/>
              <a:gd name="T13" fmla="*/ 0 h 317"/>
              <a:gd name="T14" fmla="*/ 19 w 189"/>
              <a:gd name="T15" fmla="*/ 10 h 317"/>
              <a:gd name="T16" fmla="*/ 33 w 189"/>
              <a:gd name="T17" fmla="*/ 47 h 317"/>
              <a:gd name="T18" fmla="*/ 0 w 189"/>
              <a:gd name="T19" fmla="*/ 60 h 317"/>
              <a:gd name="T20" fmla="*/ 2 w 189"/>
              <a:gd name="T21" fmla="*/ 77 h 317"/>
              <a:gd name="T22" fmla="*/ 39 w 189"/>
              <a:gd name="T23" fmla="*/ 64 h 317"/>
              <a:gd name="T24" fmla="*/ 69 w 189"/>
              <a:gd name="T25" fmla="*/ 138 h 317"/>
              <a:gd name="T26" fmla="*/ 63 w 189"/>
              <a:gd name="T27" fmla="*/ 317 h 317"/>
              <a:gd name="T28" fmla="*/ 189 w 189"/>
              <a:gd name="T29" fmla="*/ 289 h 317"/>
              <a:gd name="T30" fmla="*/ 164 w 189"/>
              <a:gd name="T31" fmla="*/ 19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9" h="317">
                <a:moveTo>
                  <a:pt x="164" y="191"/>
                </a:moveTo>
                <a:cubicBezTo>
                  <a:pt x="154" y="157"/>
                  <a:pt x="130" y="131"/>
                  <a:pt x="86" y="135"/>
                </a:cubicBezTo>
                <a:cubicBezTo>
                  <a:pt x="64" y="54"/>
                  <a:pt x="64" y="54"/>
                  <a:pt x="64" y="54"/>
                </a:cubicBezTo>
                <a:cubicBezTo>
                  <a:pt x="104" y="39"/>
                  <a:pt x="104" y="39"/>
                  <a:pt x="104" y="39"/>
                </a:cubicBezTo>
                <a:cubicBezTo>
                  <a:pt x="97" y="22"/>
                  <a:pt x="97" y="22"/>
                  <a:pt x="97" y="22"/>
                </a:cubicBezTo>
                <a:cubicBezTo>
                  <a:pt x="59" y="37"/>
                  <a:pt x="59" y="37"/>
                  <a:pt x="59" y="37"/>
                </a:cubicBezTo>
                <a:cubicBezTo>
                  <a:pt x="48" y="0"/>
                  <a:pt x="48" y="0"/>
                  <a:pt x="48" y="0"/>
                </a:cubicBezTo>
                <a:cubicBezTo>
                  <a:pt x="19" y="10"/>
                  <a:pt x="19" y="10"/>
                  <a:pt x="19" y="10"/>
                </a:cubicBezTo>
                <a:cubicBezTo>
                  <a:pt x="33" y="47"/>
                  <a:pt x="33" y="47"/>
                  <a:pt x="33" y="47"/>
                </a:cubicBezTo>
                <a:cubicBezTo>
                  <a:pt x="0" y="60"/>
                  <a:pt x="0" y="60"/>
                  <a:pt x="0" y="60"/>
                </a:cubicBezTo>
                <a:cubicBezTo>
                  <a:pt x="2" y="77"/>
                  <a:pt x="2" y="77"/>
                  <a:pt x="2" y="77"/>
                </a:cubicBezTo>
                <a:cubicBezTo>
                  <a:pt x="39" y="64"/>
                  <a:pt x="39" y="64"/>
                  <a:pt x="39" y="64"/>
                </a:cubicBezTo>
                <a:cubicBezTo>
                  <a:pt x="69" y="138"/>
                  <a:pt x="69" y="138"/>
                  <a:pt x="69" y="138"/>
                </a:cubicBezTo>
                <a:cubicBezTo>
                  <a:pt x="27" y="153"/>
                  <a:pt x="32" y="223"/>
                  <a:pt x="63" y="317"/>
                </a:cubicBezTo>
                <a:cubicBezTo>
                  <a:pt x="189" y="289"/>
                  <a:pt x="189" y="289"/>
                  <a:pt x="189" y="289"/>
                </a:cubicBezTo>
                <a:cubicBezTo>
                  <a:pt x="189" y="289"/>
                  <a:pt x="175" y="228"/>
                  <a:pt x="164" y="191"/>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065" name="组合 2064"/>
          <p:cNvGrpSpPr/>
          <p:nvPr/>
        </p:nvGrpSpPr>
        <p:grpSpPr>
          <a:xfrm>
            <a:off x="1044665" y="2188012"/>
            <a:ext cx="2687664" cy="4174459"/>
            <a:chOff x="-463396" y="-2668671"/>
            <a:chExt cx="3182784" cy="4943476"/>
          </a:xfrm>
        </p:grpSpPr>
        <p:sp>
          <p:nvSpPr>
            <p:cNvPr id="23" name="Freeform 21"/>
            <p:cNvSpPr>
              <a:spLocks/>
            </p:cNvSpPr>
            <p:nvPr/>
          </p:nvSpPr>
          <p:spPr bwMode="auto">
            <a:xfrm>
              <a:off x="287154" y="1067151"/>
              <a:ext cx="1379772" cy="1202009"/>
            </a:xfrm>
            <a:custGeom>
              <a:avLst/>
              <a:gdLst>
                <a:gd name="T0" fmla="*/ 489 w 489"/>
                <a:gd name="T1" fmla="*/ 5 h 426"/>
                <a:gd name="T2" fmla="*/ 435 w 489"/>
                <a:gd name="T3" fmla="*/ 426 h 426"/>
                <a:gd name="T4" fmla="*/ 11 w 489"/>
                <a:gd name="T5" fmla="*/ 426 h 426"/>
                <a:gd name="T6" fmla="*/ 0 w 489"/>
                <a:gd name="T7" fmla="*/ 0 h 426"/>
                <a:gd name="T8" fmla="*/ 489 w 489"/>
                <a:gd name="T9" fmla="*/ 5 h 426"/>
              </a:gdLst>
              <a:ahLst/>
              <a:cxnLst>
                <a:cxn ang="0">
                  <a:pos x="T0" y="T1"/>
                </a:cxn>
                <a:cxn ang="0">
                  <a:pos x="T2" y="T3"/>
                </a:cxn>
                <a:cxn ang="0">
                  <a:pos x="T4" y="T5"/>
                </a:cxn>
                <a:cxn ang="0">
                  <a:pos x="T6" y="T7"/>
                </a:cxn>
                <a:cxn ang="0">
                  <a:pos x="T8" y="T9"/>
                </a:cxn>
              </a:cxnLst>
              <a:rect l="0" t="0" r="r" b="b"/>
              <a:pathLst>
                <a:path w="489" h="426">
                  <a:moveTo>
                    <a:pt x="489" y="5"/>
                  </a:moveTo>
                  <a:lnTo>
                    <a:pt x="435" y="426"/>
                  </a:lnTo>
                  <a:lnTo>
                    <a:pt x="11" y="426"/>
                  </a:lnTo>
                  <a:lnTo>
                    <a:pt x="0" y="0"/>
                  </a:lnTo>
                  <a:lnTo>
                    <a:pt x="489" y="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
            <p:cNvSpPr>
              <a:spLocks/>
            </p:cNvSpPr>
            <p:nvPr/>
          </p:nvSpPr>
          <p:spPr bwMode="auto">
            <a:xfrm>
              <a:off x="182753" y="454861"/>
              <a:ext cx="1642181" cy="725156"/>
            </a:xfrm>
            <a:custGeom>
              <a:avLst/>
              <a:gdLst>
                <a:gd name="T0" fmla="*/ 582 w 582"/>
                <a:gd name="T1" fmla="*/ 0 h 257"/>
                <a:gd name="T2" fmla="*/ 510 w 582"/>
                <a:gd name="T3" fmla="*/ 257 h 257"/>
                <a:gd name="T4" fmla="*/ 37 w 582"/>
                <a:gd name="T5" fmla="*/ 257 h 257"/>
                <a:gd name="T6" fmla="*/ 0 w 582"/>
                <a:gd name="T7" fmla="*/ 75 h 257"/>
                <a:gd name="T8" fmla="*/ 582 w 582"/>
                <a:gd name="T9" fmla="*/ 0 h 257"/>
              </a:gdLst>
              <a:ahLst/>
              <a:cxnLst>
                <a:cxn ang="0">
                  <a:pos x="T0" y="T1"/>
                </a:cxn>
                <a:cxn ang="0">
                  <a:pos x="T2" y="T3"/>
                </a:cxn>
                <a:cxn ang="0">
                  <a:pos x="T4" y="T5"/>
                </a:cxn>
                <a:cxn ang="0">
                  <a:pos x="T6" y="T7"/>
                </a:cxn>
                <a:cxn ang="0">
                  <a:pos x="T8" y="T9"/>
                </a:cxn>
              </a:cxnLst>
              <a:rect l="0" t="0" r="r" b="b"/>
              <a:pathLst>
                <a:path w="582" h="257">
                  <a:moveTo>
                    <a:pt x="582" y="0"/>
                  </a:moveTo>
                  <a:lnTo>
                    <a:pt x="510" y="257"/>
                  </a:lnTo>
                  <a:lnTo>
                    <a:pt x="37" y="257"/>
                  </a:lnTo>
                  <a:lnTo>
                    <a:pt x="0" y="75"/>
                  </a:lnTo>
                  <a:lnTo>
                    <a:pt x="582"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3"/>
            <p:cNvSpPr>
              <a:spLocks/>
            </p:cNvSpPr>
            <p:nvPr/>
          </p:nvSpPr>
          <p:spPr bwMode="auto">
            <a:xfrm>
              <a:off x="1455304" y="1058687"/>
              <a:ext cx="1060928" cy="1216118"/>
            </a:xfrm>
            <a:custGeom>
              <a:avLst/>
              <a:gdLst>
                <a:gd name="T0" fmla="*/ 61 w 376"/>
                <a:gd name="T1" fmla="*/ 0 h 431"/>
                <a:gd name="T2" fmla="*/ 0 w 376"/>
                <a:gd name="T3" fmla="*/ 429 h 431"/>
                <a:gd name="T4" fmla="*/ 341 w 376"/>
                <a:gd name="T5" fmla="*/ 431 h 431"/>
                <a:gd name="T6" fmla="*/ 376 w 376"/>
                <a:gd name="T7" fmla="*/ 0 h 431"/>
                <a:gd name="T8" fmla="*/ 61 w 376"/>
                <a:gd name="T9" fmla="*/ 0 h 431"/>
              </a:gdLst>
              <a:ahLst/>
              <a:cxnLst>
                <a:cxn ang="0">
                  <a:pos x="T0" y="T1"/>
                </a:cxn>
                <a:cxn ang="0">
                  <a:pos x="T2" y="T3"/>
                </a:cxn>
                <a:cxn ang="0">
                  <a:pos x="T4" y="T5"/>
                </a:cxn>
                <a:cxn ang="0">
                  <a:pos x="T6" y="T7"/>
                </a:cxn>
                <a:cxn ang="0">
                  <a:pos x="T8" y="T9"/>
                </a:cxn>
              </a:cxnLst>
              <a:rect l="0" t="0" r="r" b="b"/>
              <a:pathLst>
                <a:path w="376" h="431">
                  <a:moveTo>
                    <a:pt x="61" y="0"/>
                  </a:moveTo>
                  <a:lnTo>
                    <a:pt x="0" y="429"/>
                  </a:lnTo>
                  <a:lnTo>
                    <a:pt x="341" y="431"/>
                  </a:lnTo>
                  <a:lnTo>
                    <a:pt x="376" y="0"/>
                  </a:lnTo>
                  <a:lnTo>
                    <a:pt x="61"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4"/>
            <p:cNvSpPr>
              <a:spLocks/>
            </p:cNvSpPr>
            <p:nvPr/>
          </p:nvSpPr>
          <p:spPr bwMode="auto">
            <a:xfrm>
              <a:off x="1477877" y="580"/>
              <a:ext cx="1137113" cy="1179436"/>
            </a:xfrm>
            <a:custGeom>
              <a:avLst/>
              <a:gdLst>
                <a:gd name="T0" fmla="*/ 0 w 403"/>
                <a:gd name="T1" fmla="*/ 418 h 418"/>
                <a:gd name="T2" fmla="*/ 212 w 403"/>
                <a:gd name="T3" fmla="*/ 0 h 418"/>
                <a:gd name="T4" fmla="*/ 403 w 403"/>
                <a:gd name="T5" fmla="*/ 404 h 418"/>
                <a:gd name="T6" fmla="*/ 0 w 403"/>
                <a:gd name="T7" fmla="*/ 418 h 418"/>
              </a:gdLst>
              <a:ahLst/>
              <a:cxnLst>
                <a:cxn ang="0">
                  <a:pos x="T0" y="T1"/>
                </a:cxn>
                <a:cxn ang="0">
                  <a:pos x="T2" y="T3"/>
                </a:cxn>
                <a:cxn ang="0">
                  <a:pos x="T4" y="T5"/>
                </a:cxn>
                <a:cxn ang="0">
                  <a:pos x="T6" y="T7"/>
                </a:cxn>
              </a:cxnLst>
              <a:rect l="0" t="0" r="r" b="b"/>
              <a:pathLst>
                <a:path w="403" h="418">
                  <a:moveTo>
                    <a:pt x="0" y="418"/>
                  </a:moveTo>
                  <a:lnTo>
                    <a:pt x="212" y="0"/>
                  </a:lnTo>
                  <a:lnTo>
                    <a:pt x="403" y="404"/>
                  </a:lnTo>
                  <a:lnTo>
                    <a:pt x="0" y="418"/>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5"/>
            <p:cNvSpPr>
              <a:spLocks/>
            </p:cNvSpPr>
            <p:nvPr/>
          </p:nvSpPr>
          <p:spPr bwMode="auto">
            <a:xfrm>
              <a:off x="-364640" y="1194125"/>
              <a:ext cx="818269" cy="1075037"/>
            </a:xfrm>
            <a:custGeom>
              <a:avLst/>
              <a:gdLst>
                <a:gd name="T0" fmla="*/ 14 w 290"/>
                <a:gd name="T1" fmla="*/ 0 h 381"/>
                <a:gd name="T2" fmla="*/ 0 w 290"/>
                <a:gd name="T3" fmla="*/ 378 h 381"/>
                <a:gd name="T4" fmla="*/ 258 w 290"/>
                <a:gd name="T5" fmla="*/ 381 h 381"/>
                <a:gd name="T6" fmla="*/ 290 w 290"/>
                <a:gd name="T7" fmla="*/ 0 h 381"/>
                <a:gd name="T8" fmla="*/ 14 w 290"/>
                <a:gd name="T9" fmla="*/ 0 h 381"/>
              </a:gdLst>
              <a:ahLst/>
              <a:cxnLst>
                <a:cxn ang="0">
                  <a:pos x="T0" y="T1"/>
                </a:cxn>
                <a:cxn ang="0">
                  <a:pos x="T2" y="T3"/>
                </a:cxn>
                <a:cxn ang="0">
                  <a:pos x="T4" y="T5"/>
                </a:cxn>
                <a:cxn ang="0">
                  <a:pos x="T6" y="T7"/>
                </a:cxn>
                <a:cxn ang="0">
                  <a:pos x="T8" y="T9"/>
                </a:cxn>
              </a:cxnLst>
              <a:rect l="0" t="0" r="r" b="b"/>
              <a:pathLst>
                <a:path w="290" h="381">
                  <a:moveTo>
                    <a:pt x="14" y="0"/>
                  </a:moveTo>
                  <a:lnTo>
                    <a:pt x="0" y="378"/>
                  </a:lnTo>
                  <a:lnTo>
                    <a:pt x="258" y="381"/>
                  </a:lnTo>
                  <a:lnTo>
                    <a:pt x="290" y="0"/>
                  </a:lnTo>
                  <a:lnTo>
                    <a:pt x="14"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6"/>
            <p:cNvSpPr>
              <a:spLocks/>
            </p:cNvSpPr>
            <p:nvPr/>
          </p:nvSpPr>
          <p:spPr bwMode="auto">
            <a:xfrm>
              <a:off x="-463396" y="415359"/>
              <a:ext cx="1001675" cy="885988"/>
            </a:xfrm>
            <a:custGeom>
              <a:avLst/>
              <a:gdLst>
                <a:gd name="T0" fmla="*/ 0 w 355"/>
                <a:gd name="T1" fmla="*/ 314 h 314"/>
                <a:gd name="T2" fmla="*/ 145 w 355"/>
                <a:gd name="T3" fmla="*/ 0 h 314"/>
                <a:gd name="T4" fmla="*/ 355 w 355"/>
                <a:gd name="T5" fmla="*/ 303 h 314"/>
                <a:gd name="T6" fmla="*/ 0 w 355"/>
                <a:gd name="T7" fmla="*/ 314 h 314"/>
              </a:gdLst>
              <a:ahLst/>
              <a:cxnLst>
                <a:cxn ang="0">
                  <a:pos x="T0" y="T1"/>
                </a:cxn>
                <a:cxn ang="0">
                  <a:pos x="T2" y="T3"/>
                </a:cxn>
                <a:cxn ang="0">
                  <a:pos x="T4" y="T5"/>
                </a:cxn>
                <a:cxn ang="0">
                  <a:pos x="T6" y="T7"/>
                </a:cxn>
              </a:cxnLst>
              <a:rect l="0" t="0" r="r" b="b"/>
              <a:pathLst>
                <a:path w="355" h="314">
                  <a:moveTo>
                    <a:pt x="0" y="314"/>
                  </a:moveTo>
                  <a:lnTo>
                    <a:pt x="145" y="0"/>
                  </a:lnTo>
                  <a:lnTo>
                    <a:pt x="355" y="303"/>
                  </a:lnTo>
                  <a:lnTo>
                    <a:pt x="0" y="31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
            <p:cNvSpPr>
              <a:spLocks/>
            </p:cNvSpPr>
            <p:nvPr/>
          </p:nvSpPr>
          <p:spPr bwMode="auto">
            <a:xfrm>
              <a:off x="400019" y="-543993"/>
              <a:ext cx="939599" cy="1300766"/>
            </a:xfrm>
            <a:custGeom>
              <a:avLst/>
              <a:gdLst>
                <a:gd name="T0" fmla="*/ 317 w 333"/>
                <a:gd name="T1" fmla="*/ 0 h 461"/>
                <a:gd name="T2" fmla="*/ 333 w 333"/>
                <a:gd name="T3" fmla="*/ 429 h 461"/>
                <a:gd name="T4" fmla="*/ 59 w 333"/>
                <a:gd name="T5" fmla="*/ 461 h 461"/>
                <a:gd name="T6" fmla="*/ 0 w 333"/>
                <a:gd name="T7" fmla="*/ 32 h 461"/>
                <a:gd name="T8" fmla="*/ 317 w 333"/>
                <a:gd name="T9" fmla="*/ 0 h 461"/>
              </a:gdLst>
              <a:ahLst/>
              <a:cxnLst>
                <a:cxn ang="0">
                  <a:pos x="T0" y="T1"/>
                </a:cxn>
                <a:cxn ang="0">
                  <a:pos x="T2" y="T3"/>
                </a:cxn>
                <a:cxn ang="0">
                  <a:pos x="T4" y="T5"/>
                </a:cxn>
                <a:cxn ang="0">
                  <a:pos x="T6" y="T7"/>
                </a:cxn>
                <a:cxn ang="0">
                  <a:pos x="T8" y="T9"/>
                </a:cxn>
              </a:cxnLst>
              <a:rect l="0" t="0" r="r" b="b"/>
              <a:pathLst>
                <a:path w="333" h="461">
                  <a:moveTo>
                    <a:pt x="317" y="0"/>
                  </a:moveTo>
                  <a:lnTo>
                    <a:pt x="333" y="429"/>
                  </a:lnTo>
                  <a:lnTo>
                    <a:pt x="59" y="461"/>
                  </a:lnTo>
                  <a:lnTo>
                    <a:pt x="0" y="32"/>
                  </a:lnTo>
                  <a:lnTo>
                    <a:pt x="317"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8"/>
            <p:cNvSpPr>
              <a:spLocks/>
            </p:cNvSpPr>
            <p:nvPr/>
          </p:nvSpPr>
          <p:spPr bwMode="auto">
            <a:xfrm>
              <a:off x="287154" y="-1097030"/>
              <a:ext cx="1046821" cy="756193"/>
            </a:xfrm>
            <a:custGeom>
              <a:avLst/>
              <a:gdLst>
                <a:gd name="T0" fmla="*/ 371 w 371"/>
                <a:gd name="T1" fmla="*/ 0 h 268"/>
                <a:gd name="T2" fmla="*/ 352 w 371"/>
                <a:gd name="T3" fmla="*/ 231 h 268"/>
                <a:gd name="T4" fmla="*/ 43 w 371"/>
                <a:gd name="T5" fmla="*/ 268 h 268"/>
                <a:gd name="T6" fmla="*/ 0 w 371"/>
                <a:gd name="T7" fmla="*/ 113 h 268"/>
                <a:gd name="T8" fmla="*/ 371 w 371"/>
                <a:gd name="T9" fmla="*/ 0 h 268"/>
              </a:gdLst>
              <a:ahLst/>
              <a:cxnLst>
                <a:cxn ang="0">
                  <a:pos x="T0" y="T1"/>
                </a:cxn>
                <a:cxn ang="0">
                  <a:pos x="T2" y="T3"/>
                </a:cxn>
                <a:cxn ang="0">
                  <a:pos x="T4" y="T5"/>
                </a:cxn>
                <a:cxn ang="0">
                  <a:pos x="T6" y="T7"/>
                </a:cxn>
                <a:cxn ang="0">
                  <a:pos x="T8" y="T9"/>
                </a:cxn>
              </a:cxnLst>
              <a:rect l="0" t="0" r="r" b="b"/>
              <a:pathLst>
                <a:path w="371" h="268">
                  <a:moveTo>
                    <a:pt x="371" y="0"/>
                  </a:moveTo>
                  <a:lnTo>
                    <a:pt x="352" y="231"/>
                  </a:lnTo>
                  <a:lnTo>
                    <a:pt x="43" y="268"/>
                  </a:lnTo>
                  <a:lnTo>
                    <a:pt x="0" y="113"/>
                  </a:lnTo>
                  <a:lnTo>
                    <a:pt x="371"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9"/>
            <p:cNvSpPr>
              <a:spLocks/>
            </p:cNvSpPr>
            <p:nvPr/>
          </p:nvSpPr>
          <p:spPr bwMode="auto">
            <a:xfrm>
              <a:off x="1271898" y="-634284"/>
              <a:ext cx="651794" cy="1306409"/>
            </a:xfrm>
            <a:custGeom>
              <a:avLst/>
              <a:gdLst>
                <a:gd name="T0" fmla="*/ 0 w 231"/>
                <a:gd name="T1" fmla="*/ 24 h 463"/>
                <a:gd name="T2" fmla="*/ 11 w 231"/>
                <a:gd name="T3" fmla="*/ 463 h 463"/>
                <a:gd name="T4" fmla="*/ 231 w 231"/>
                <a:gd name="T5" fmla="*/ 439 h 463"/>
                <a:gd name="T6" fmla="*/ 202 w 231"/>
                <a:gd name="T7" fmla="*/ 0 h 463"/>
                <a:gd name="T8" fmla="*/ 0 w 231"/>
                <a:gd name="T9" fmla="*/ 24 h 463"/>
              </a:gdLst>
              <a:ahLst/>
              <a:cxnLst>
                <a:cxn ang="0">
                  <a:pos x="T0" y="T1"/>
                </a:cxn>
                <a:cxn ang="0">
                  <a:pos x="T2" y="T3"/>
                </a:cxn>
                <a:cxn ang="0">
                  <a:pos x="T4" y="T5"/>
                </a:cxn>
                <a:cxn ang="0">
                  <a:pos x="T6" y="T7"/>
                </a:cxn>
                <a:cxn ang="0">
                  <a:pos x="T8" y="T9"/>
                </a:cxn>
              </a:cxnLst>
              <a:rect l="0" t="0" r="r" b="b"/>
              <a:pathLst>
                <a:path w="231" h="463">
                  <a:moveTo>
                    <a:pt x="0" y="24"/>
                  </a:moveTo>
                  <a:lnTo>
                    <a:pt x="11" y="463"/>
                  </a:lnTo>
                  <a:lnTo>
                    <a:pt x="231" y="439"/>
                  </a:lnTo>
                  <a:lnTo>
                    <a:pt x="202" y="0"/>
                  </a:lnTo>
                  <a:lnTo>
                    <a:pt x="0" y="2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30"/>
            <p:cNvSpPr>
              <a:spLocks/>
            </p:cNvSpPr>
            <p:nvPr/>
          </p:nvSpPr>
          <p:spPr bwMode="auto">
            <a:xfrm>
              <a:off x="1074384" y="-1678283"/>
              <a:ext cx="871881" cy="1193545"/>
            </a:xfrm>
            <a:custGeom>
              <a:avLst/>
              <a:gdLst>
                <a:gd name="T0" fmla="*/ 0 w 309"/>
                <a:gd name="T1" fmla="*/ 423 h 423"/>
                <a:gd name="T2" fmla="*/ 127 w 309"/>
                <a:gd name="T3" fmla="*/ 0 h 423"/>
                <a:gd name="T4" fmla="*/ 309 w 309"/>
                <a:gd name="T5" fmla="*/ 370 h 423"/>
                <a:gd name="T6" fmla="*/ 0 w 309"/>
                <a:gd name="T7" fmla="*/ 423 h 423"/>
              </a:gdLst>
              <a:ahLst/>
              <a:cxnLst>
                <a:cxn ang="0">
                  <a:pos x="T0" y="T1"/>
                </a:cxn>
                <a:cxn ang="0">
                  <a:pos x="T2" y="T3"/>
                </a:cxn>
                <a:cxn ang="0">
                  <a:pos x="T4" y="T5"/>
                </a:cxn>
                <a:cxn ang="0">
                  <a:pos x="T6" y="T7"/>
                </a:cxn>
              </a:cxnLst>
              <a:rect l="0" t="0" r="r" b="b"/>
              <a:pathLst>
                <a:path w="309" h="423">
                  <a:moveTo>
                    <a:pt x="0" y="423"/>
                  </a:moveTo>
                  <a:lnTo>
                    <a:pt x="127" y="0"/>
                  </a:lnTo>
                  <a:lnTo>
                    <a:pt x="309" y="370"/>
                  </a:lnTo>
                  <a:lnTo>
                    <a:pt x="0" y="423"/>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31"/>
            <p:cNvSpPr>
              <a:spLocks/>
            </p:cNvSpPr>
            <p:nvPr/>
          </p:nvSpPr>
          <p:spPr bwMode="auto">
            <a:xfrm>
              <a:off x="13456" y="-332371"/>
              <a:ext cx="584076" cy="1134290"/>
            </a:xfrm>
            <a:custGeom>
              <a:avLst/>
              <a:gdLst>
                <a:gd name="T0" fmla="*/ 0 w 207"/>
                <a:gd name="T1" fmla="*/ 21 h 402"/>
                <a:gd name="T2" fmla="*/ 38 w 207"/>
                <a:gd name="T3" fmla="*/ 402 h 402"/>
                <a:gd name="T4" fmla="*/ 207 w 207"/>
                <a:gd name="T5" fmla="*/ 386 h 402"/>
                <a:gd name="T6" fmla="*/ 180 w 207"/>
                <a:gd name="T7" fmla="*/ 0 h 402"/>
                <a:gd name="T8" fmla="*/ 0 w 207"/>
                <a:gd name="T9" fmla="*/ 21 h 402"/>
              </a:gdLst>
              <a:ahLst/>
              <a:cxnLst>
                <a:cxn ang="0">
                  <a:pos x="T0" y="T1"/>
                </a:cxn>
                <a:cxn ang="0">
                  <a:pos x="T2" y="T3"/>
                </a:cxn>
                <a:cxn ang="0">
                  <a:pos x="T4" y="T5"/>
                </a:cxn>
                <a:cxn ang="0">
                  <a:pos x="T6" y="T7"/>
                </a:cxn>
                <a:cxn ang="0">
                  <a:pos x="T8" y="T9"/>
                </a:cxn>
              </a:cxnLst>
              <a:rect l="0" t="0" r="r" b="b"/>
              <a:pathLst>
                <a:path w="207" h="402">
                  <a:moveTo>
                    <a:pt x="0" y="21"/>
                  </a:moveTo>
                  <a:lnTo>
                    <a:pt x="38" y="402"/>
                  </a:lnTo>
                  <a:lnTo>
                    <a:pt x="207" y="386"/>
                  </a:lnTo>
                  <a:lnTo>
                    <a:pt x="180" y="0"/>
                  </a:lnTo>
                  <a:lnTo>
                    <a:pt x="0" y="2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32"/>
            <p:cNvSpPr>
              <a:spLocks/>
            </p:cNvSpPr>
            <p:nvPr/>
          </p:nvSpPr>
          <p:spPr bwMode="auto">
            <a:xfrm>
              <a:off x="-59906" y="-1232467"/>
              <a:ext cx="702584" cy="1075037"/>
            </a:xfrm>
            <a:custGeom>
              <a:avLst/>
              <a:gdLst>
                <a:gd name="T0" fmla="*/ 0 w 249"/>
                <a:gd name="T1" fmla="*/ 381 h 381"/>
                <a:gd name="T2" fmla="*/ 34 w 249"/>
                <a:gd name="T3" fmla="*/ 0 h 381"/>
                <a:gd name="T4" fmla="*/ 249 w 249"/>
                <a:gd name="T5" fmla="*/ 306 h 381"/>
                <a:gd name="T6" fmla="*/ 0 w 249"/>
                <a:gd name="T7" fmla="*/ 381 h 381"/>
              </a:gdLst>
              <a:ahLst/>
              <a:cxnLst>
                <a:cxn ang="0">
                  <a:pos x="T0" y="T1"/>
                </a:cxn>
                <a:cxn ang="0">
                  <a:pos x="T2" y="T3"/>
                </a:cxn>
                <a:cxn ang="0">
                  <a:pos x="T4" y="T5"/>
                </a:cxn>
                <a:cxn ang="0">
                  <a:pos x="T6" y="T7"/>
                </a:cxn>
              </a:cxnLst>
              <a:rect l="0" t="0" r="r" b="b"/>
              <a:pathLst>
                <a:path w="249" h="381">
                  <a:moveTo>
                    <a:pt x="0" y="381"/>
                  </a:moveTo>
                  <a:lnTo>
                    <a:pt x="34" y="0"/>
                  </a:lnTo>
                  <a:lnTo>
                    <a:pt x="249" y="306"/>
                  </a:lnTo>
                  <a:lnTo>
                    <a:pt x="0" y="38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33"/>
            <p:cNvSpPr>
              <a:spLocks/>
            </p:cNvSpPr>
            <p:nvPr/>
          </p:nvSpPr>
          <p:spPr bwMode="auto">
            <a:xfrm>
              <a:off x="182753" y="-1980195"/>
              <a:ext cx="1029891" cy="1283836"/>
            </a:xfrm>
            <a:custGeom>
              <a:avLst/>
              <a:gdLst>
                <a:gd name="T0" fmla="*/ 88 w 365"/>
                <a:gd name="T1" fmla="*/ 455 h 455"/>
                <a:gd name="T2" fmla="*/ 0 w 365"/>
                <a:gd name="T3" fmla="*/ 96 h 455"/>
                <a:gd name="T4" fmla="*/ 282 w 365"/>
                <a:gd name="T5" fmla="*/ 0 h 455"/>
                <a:gd name="T6" fmla="*/ 365 w 365"/>
                <a:gd name="T7" fmla="*/ 375 h 455"/>
                <a:gd name="T8" fmla="*/ 88 w 365"/>
                <a:gd name="T9" fmla="*/ 455 h 455"/>
              </a:gdLst>
              <a:ahLst/>
              <a:cxnLst>
                <a:cxn ang="0">
                  <a:pos x="T0" y="T1"/>
                </a:cxn>
                <a:cxn ang="0">
                  <a:pos x="T2" y="T3"/>
                </a:cxn>
                <a:cxn ang="0">
                  <a:pos x="T4" y="T5"/>
                </a:cxn>
                <a:cxn ang="0">
                  <a:pos x="T6" y="T7"/>
                </a:cxn>
                <a:cxn ang="0">
                  <a:pos x="T8" y="T9"/>
                </a:cxn>
              </a:cxnLst>
              <a:rect l="0" t="0" r="r" b="b"/>
              <a:pathLst>
                <a:path w="365" h="455">
                  <a:moveTo>
                    <a:pt x="88" y="455"/>
                  </a:moveTo>
                  <a:lnTo>
                    <a:pt x="0" y="96"/>
                  </a:lnTo>
                  <a:lnTo>
                    <a:pt x="282" y="0"/>
                  </a:lnTo>
                  <a:lnTo>
                    <a:pt x="365" y="375"/>
                  </a:lnTo>
                  <a:lnTo>
                    <a:pt x="88" y="45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34"/>
            <p:cNvSpPr>
              <a:spLocks/>
            </p:cNvSpPr>
            <p:nvPr/>
          </p:nvSpPr>
          <p:spPr bwMode="auto">
            <a:xfrm>
              <a:off x="75532" y="-2668671"/>
              <a:ext cx="1060928" cy="1058107"/>
            </a:xfrm>
            <a:custGeom>
              <a:avLst/>
              <a:gdLst>
                <a:gd name="T0" fmla="*/ 0 w 376"/>
                <a:gd name="T1" fmla="*/ 375 h 375"/>
                <a:gd name="T2" fmla="*/ 102 w 376"/>
                <a:gd name="T3" fmla="*/ 0 h 375"/>
                <a:gd name="T4" fmla="*/ 376 w 376"/>
                <a:gd name="T5" fmla="*/ 265 h 375"/>
                <a:gd name="T6" fmla="*/ 0 w 376"/>
                <a:gd name="T7" fmla="*/ 375 h 375"/>
              </a:gdLst>
              <a:ahLst/>
              <a:cxnLst>
                <a:cxn ang="0">
                  <a:pos x="T0" y="T1"/>
                </a:cxn>
                <a:cxn ang="0">
                  <a:pos x="T2" y="T3"/>
                </a:cxn>
                <a:cxn ang="0">
                  <a:pos x="T4" y="T5"/>
                </a:cxn>
                <a:cxn ang="0">
                  <a:pos x="T6" y="T7"/>
                </a:cxn>
              </a:cxnLst>
              <a:rect l="0" t="0" r="r" b="b"/>
              <a:pathLst>
                <a:path w="376" h="375">
                  <a:moveTo>
                    <a:pt x="0" y="375"/>
                  </a:moveTo>
                  <a:lnTo>
                    <a:pt x="102" y="0"/>
                  </a:lnTo>
                  <a:lnTo>
                    <a:pt x="376" y="265"/>
                  </a:lnTo>
                  <a:lnTo>
                    <a:pt x="0" y="37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35"/>
            <p:cNvSpPr>
              <a:spLocks/>
            </p:cNvSpPr>
            <p:nvPr/>
          </p:nvSpPr>
          <p:spPr bwMode="auto">
            <a:xfrm>
              <a:off x="2228427" y="-301334"/>
              <a:ext cx="445815" cy="1495457"/>
            </a:xfrm>
            <a:custGeom>
              <a:avLst/>
              <a:gdLst>
                <a:gd name="T0" fmla="*/ 0 w 158"/>
                <a:gd name="T1" fmla="*/ 530 h 530"/>
                <a:gd name="T2" fmla="*/ 21 w 158"/>
                <a:gd name="T3" fmla="*/ 0 h 530"/>
                <a:gd name="T4" fmla="*/ 158 w 158"/>
                <a:gd name="T5" fmla="*/ 16 h 530"/>
                <a:gd name="T6" fmla="*/ 91 w 158"/>
                <a:gd name="T7" fmla="*/ 530 h 530"/>
                <a:gd name="T8" fmla="*/ 0 w 158"/>
                <a:gd name="T9" fmla="*/ 530 h 530"/>
              </a:gdLst>
              <a:ahLst/>
              <a:cxnLst>
                <a:cxn ang="0">
                  <a:pos x="T0" y="T1"/>
                </a:cxn>
                <a:cxn ang="0">
                  <a:pos x="T2" y="T3"/>
                </a:cxn>
                <a:cxn ang="0">
                  <a:pos x="T4" y="T5"/>
                </a:cxn>
                <a:cxn ang="0">
                  <a:pos x="T6" y="T7"/>
                </a:cxn>
                <a:cxn ang="0">
                  <a:pos x="T8" y="T9"/>
                </a:cxn>
              </a:cxnLst>
              <a:rect l="0" t="0" r="r" b="b"/>
              <a:pathLst>
                <a:path w="158" h="530">
                  <a:moveTo>
                    <a:pt x="0" y="530"/>
                  </a:moveTo>
                  <a:lnTo>
                    <a:pt x="21" y="0"/>
                  </a:lnTo>
                  <a:lnTo>
                    <a:pt x="158" y="16"/>
                  </a:lnTo>
                  <a:lnTo>
                    <a:pt x="91" y="530"/>
                  </a:lnTo>
                  <a:lnTo>
                    <a:pt x="0" y="53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36"/>
            <p:cNvSpPr>
              <a:spLocks/>
            </p:cNvSpPr>
            <p:nvPr/>
          </p:nvSpPr>
          <p:spPr bwMode="auto">
            <a:xfrm>
              <a:off x="2219961" y="-1315983"/>
              <a:ext cx="499427" cy="1142756"/>
            </a:xfrm>
            <a:custGeom>
              <a:avLst/>
              <a:gdLst>
                <a:gd name="T0" fmla="*/ 0 w 66"/>
                <a:gd name="T1" fmla="*/ 133 h 151"/>
                <a:gd name="T2" fmla="*/ 43 w 66"/>
                <a:gd name="T3" fmla="*/ 0 h 151"/>
                <a:gd name="T4" fmla="*/ 66 w 66"/>
                <a:gd name="T5" fmla="*/ 151 h 151"/>
                <a:gd name="T6" fmla="*/ 0 w 66"/>
                <a:gd name="T7" fmla="*/ 133 h 151"/>
              </a:gdLst>
              <a:ahLst/>
              <a:cxnLst>
                <a:cxn ang="0">
                  <a:pos x="T0" y="T1"/>
                </a:cxn>
                <a:cxn ang="0">
                  <a:pos x="T2" y="T3"/>
                </a:cxn>
                <a:cxn ang="0">
                  <a:pos x="T4" y="T5"/>
                </a:cxn>
                <a:cxn ang="0">
                  <a:pos x="T6" y="T7"/>
                </a:cxn>
              </a:cxnLst>
              <a:rect l="0" t="0" r="r" b="b"/>
              <a:pathLst>
                <a:path w="66" h="151">
                  <a:moveTo>
                    <a:pt x="0" y="133"/>
                  </a:moveTo>
                  <a:cubicBezTo>
                    <a:pt x="0" y="133"/>
                    <a:pt x="33" y="68"/>
                    <a:pt x="43" y="0"/>
                  </a:cubicBezTo>
                  <a:cubicBezTo>
                    <a:pt x="43" y="0"/>
                    <a:pt x="58" y="112"/>
                    <a:pt x="66" y="151"/>
                  </a:cubicBezTo>
                  <a:lnTo>
                    <a:pt x="0" y="133"/>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37"/>
            <p:cNvSpPr>
              <a:spLocks/>
            </p:cNvSpPr>
            <p:nvPr/>
          </p:nvSpPr>
          <p:spPr bwMode="auto">
            <a:xfrm>
              <a:off x="809152" y="1270308"/>
              <a:ext cx="584076" cy="953706"/>
            </a:xfrm>
            <a:custGeom>
              <a:avLst/>
              <a:gdLst>
                <a:gd name="T0" fmla="*/ 207 w 207"/>
                <a:gd name="T1" fmla="*/ 0 h 338"/>
                <a:gd name="T2" fmla="*/ 207 w 207"/>
                <a:gd name="T3" fmla="*/ 338 h 338"/>
                <a:gd name="T4" fmla="*/ 11 w 207"/>
                <a:gd name="T5" fmla="*/ 338 h 338"/>
                <a:gd name="T6" fmla="*/ 0 w 207"/>
                <a:gd name="T7" fmla="*/ 29 h 338"/>
                <a:gd name="T8" fmla="*/ 207 w 207"/>
                <a:gd name="T9" fmla="*/ 0 h 338"/>
              </a:gdLst>
              <a:ahLst/>
              <a:cxnLst>
                <a:cxn ang="0">
                  <a:pos x="T0" y="T1"/>
                </a:cxn>
                <a:cxn ang="0">
                  <a:pos x="T2" y="T3"/>
                </a:cxn>
                <a:cxn ang="0">
                  <a:pos x="T4" y="T5"/>
                </a:cxn>
                <a:cxn ang="0">
                  <a:pos x="T6" y="T7"/>
                </a:cxn>
                <a:cxn ang="0">
                  <a:pos x="T8" y="T9"/>
                </a:cxn>
              </a:cxnLst>
              <a:rect l="0" t="0" r="r" b="b"/>
              <a:pathLst>
                <a:path w="207" h="338">
                  <a:moveTo>
                    <a:pt x="207" y="0"/>
                  </a:moveTo>
                  <a:lnTo>
                    <a:pt x="207" y="338"/>
                  </a:lnTo>
                  <a:lnTo>
                    <a:pt x="11" y="338"/>
                  </a:lnTo>
                  <a:lnTo>
                    <a:pt x="0" y="29"/>
                  </a:lnTo>
                  <a:lnTo>
                    <a:pt x="207" y="0"/>
                  </a:lnTo>
                  <a:close/>
                </a:path>
              </a:pathLst>
            </a:custGeom>
            <a:solidFill>
              <a:srgbClr val="FEB11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6" name="Freeform 38"/>
            <p:cNvSpPr>
              <a:spLocks/>
            </p:cNvSpPr>
            <p:nvPr/>
          </p:nvSpPr>
          <p:spPr bwMode="auto">
            <a:xfrm>
              <a:off x="-181234" y="1377529"/>
              <a:ext cx="400670" cy="626399"/>
            </a:xfrm>
            <a:custGeom>
              <a:avLst/>
              <a:gdLst>
                <a:gd name="T0" fmla="*/ 0 w 142"/>
                <a:gd name="T1" fmla="*/ 21 h 222"/>
                <a:gd name="T2" fmla="*/ 0 w 142"/>
                <a:gd name="T3" fmla="*/ 222 h 222"/>
                <a:gd name="T4" fmla="*/ 142 w 142"/>
                <a:gd name="T5" fmla="*/ 222 h 222"/>
                <a:gd name="T6" fmla="*/ 142 w 142"/>
                <a:gd name="T7" fmla="*/ 0 h 222"/>
                <a:gd name="T8" fmla="*/ 0 w 142"/>
                <a:gd name="T9" fmla="*/ 21 h 222"/>
              </a:gdLst>
              <a:ahLst/>
              <a:cxnLst>
                <a:cxn ang="0">
                  <a:pos x="T0" y="T1"/>
                </a:cxn>
                <a:cxn ang="0">
                  <a:pos x="T2" y="T3"/>
                </a:cxn>
                <a:cxn ang="0">
                  <a:pos x="T4" y="T5"/>
                </a:cxn>
                <a:cxn ang="0">
                  <a:pos x="T6" y="T7"/>
                </a:cxn>
                <a:cxn ang="0">
                  <a:pos x="T8" y="T9"/>
                </a:cxn>
              </a:cxnLst>
              <a:rect l="0" t="0" r="r" b="b"/>
              <a:pathLst>
                <a:path w="142" h="222">
                  <a:moveTo>
                    <a:pt x="0" y="21"/>
                  </a:moveTo>
                  <a:lnTo>
                    <a:pt x="0" y="222"/>
                  </a:lnTo>
                  <a:lnTo>
                    <a:pt x="142" y="222"/>
                  </a:lnTo>
                  <a:lnTo>
                    <a:pt x="142" y="0"/>
                  </a:lnTo>
                  <a:lnTo>
                    <a:pt x="0" y="21"/>
                  </a:lnTo>
                  <a:close/>
                </a:path>
              </a:pathLst>
            </a:custGeom>
            <a:solidFill>
              <a:srgbClr val="F4A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46"/>
            <p:cNvSpPr>
              <a:spLocks/>
            </p:cNvSpPr>
            <p:nvPr/>
          </p:nvSpPr>
          <p:spPr bwMode="auto">
            <a:xfrm>
              <a:off x="1923692" y="1338026"/>
              <a:ext cx="403492" cy="665902"/>
            </a:xfrm>
            <a:custGeom>
              <a:avLst/>
              <a:gdLst>
                <a:gd name="T0" fmla="*/ 143 w 143"/>
                <a:gd name="T1" fmla="*/ 35 h 236"/>
                <a:gd name="T2" fmla="*/ 135 w 143"/>
                <a:gd name="T3" fmla="*/ 236 h 236"/>
                <a:gd name="T4" fmla="*/ 0 w 143"/>
                <a:gd name="T5" fmla="*/ 228 h 236"/>
                <a:gd name="T6" fmla="*/ 14 w 143"/>
                <a:gd name="T7" fmla="*/ 0 h 236"/>
                <a:gd name="T8" fmla="*/ 143 w 143"/>
                <a:gd name="T9" fmla="*/ 35 h 236"/>
              </a:gdLst>
              <a:ahLst/>
              <a:cxnLst>
                <a:cxn ang="0">
                  <a:pos x="T0" y="T1"/>
                </a:cxn>
                <a:cxn ang="0">
                  <a:pos x="T2" y="T3"/>
                </a:cxn>
                <a:cxn ang="0">
                  <a:pos x="T4" y="T5"/>
                </a:cxn>
                <a:cxn ang="0">
                  <a:pos x="T6" y="T7"/>
                </a:cxn>
                <a:cxn ang="0">
                  <a:pos x="T8" y="T9"/>
                </a:cxn>
              </a:cxnLst>
              <a:rect l="0" t="0" r="r" b="b"/>
              <a:pathLst>
                <a:path w="143" h="236">
                  <a:moveTo>
                    <a:pt x="143" y="35"/>
                  </a:moveTo>
                  <a:lnTo>
                    <a:pt x="135" y="236"/>
                  </a:lnTo>
                  <a:lnTo>
                    <a:pt x="0" y="228"/>
                  </a:lnTo>
                  <a:lnTo>
                    <a:pt x="14" y="0"/>
                  </a:lnTo>
                  <a:lnTo>
                    <a:pt x="143" y="35"/>
                  </a:lnTo>
                  <a:close/>
                </a:path>
              </a:pathLst>
            </a:custGeom>
            <a:solidFill>
              <a:srgbClr val="E58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48"/>
            <p:cNvSpPr>
              <a:spLocks/>
            </p:cNvSpPr>
            <p:nvPr/>
          </p:nvSpPr>
          <p:spPr bwMode="auto">
            <a:xfrm>
              <a:off x="1288827" y="-323907"/>
              <a:ext cx="414779" cy="423243"/>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8"/>
            <p:cNvSpPr>
              <a:spLocks/>
            </p:cNvSpPr>
            <p:nvPr/>
          </p:nvSpPr>
          <p:spPr bwMode="auto">
            <a:xfrm rot="20715460" flipH="1">
              <a:off x="341645" y="-219505"/>
              <a:ext cx="414779" cy="423243"/>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矩形 2060"/>
            <p:cNvSpPr/>
            <p:nvPr/>
          </p:nvSpPr>
          <p:spPr>
            <a:xfrm rot="20700000">
              <a:off x="481915" y="-1674946"/>
              <a:ext cx="448771" cy="448771"/>
            </a:xfrm>
            <a:prstGeom prst="rect">
              <a:avLst/>
            </a:prstGeom>
            <a:solidFill>
              <a:srgbClr val="FCD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Freeform 48"/>
            <p:cNvSpPr>
              <a:spLocks/>
            </p:cNvSpPr>
            <p:nvPr/>
          </p:nvSpPr>
          <p:spPr bwMode="auto">
            <a:xfrm rot="21415746" flipH="1">
              <a:off x="2338733" y="-149547"/>
              <a:ext cx="218603" cy="223064"/>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十字形 2062"/>
            <p:cNvSpPr/>
            <p:nvPr/>
          </p:nvSpPr>
          <p:spPr>
            <a:xfrm rot="20710099">
              <a:off x="471213" y="-1684237"/>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十字形 62"/>
            <p:cNvSpPr/>
            <p:nvPr/>
          </p:nvSpPr>
          <p:spPr>
            <a:xfrm rot="21154976">
              <a:off x="311193" y="-253087"/>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十字形 63"/>
            <p:cNvSpPr/>
            <p:nvPr/>
          </p:nvSpPr>
          <p:spPr>
            <a:xfrm rot="21154976">
              <a:off x="1271515" y="-351143"/>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十字形 64"/>
            <p:cNvSpPr/>
            <p:nvPr/>
          </p:nvSpPr>
          <p:spPr>
            <a:xfrm>
              <a:off x="2344496" y="-159371"/>
              <a:ext cx="218658" cy="218658"/>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4" name="矩形 2063"/>
            <p:cNvSpPr/>
            <p:nvPr/>
          </p:nvSpPr>
          <p:spPr>
            <a:xfrm>
              <a:off x="-9404" y="1293508"/>
              <a:ext cx="45719" cy="817013"/>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rot="303952">
              <a:off x="2102578" y="1293508"/>
              <a:ext cx="45719" cy="817013"/>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Freeform 323"/>
          <p:cNvSpPr>
            <a:spLocks/>
          </p:cNvSpPr>
          <p:nvPr/>
        </p:nvSpPr>
        <p:spPr bwMode="auto">
          <a:xfrm>
            <a:off x="510950" y="587395"/>
            <a:ext cx="731891" cy="299262"/>
          </a:xfrm>
          <a:custGeom>
            <a:avLst/>
            <a:gdLst>
              <a:gd name="T0" fmla="*/ 67 w 84"/>
              <a:gd name="T1" fmla="*/ 0 h 34"/>
              <a:gd name="T2" fmla="*/ 59 w 84"/>
              <a:gd name="T3" fmla="*/ 4 h 34"/>
              <a:gd name="T4" fmla="*/ 47 w 84"/>
              <a:gd name="T5" fmla="*/ 14 h 34"/>
              <a:gd name="T6" fmla="*/ 45 w 84"/>
              <a:gd name="T7" fmla="*/ 8 h 34"/>
              <a:gd name="T8" fmla="*/ 41 w 84"/>
              <a:gd name="T9" fmla="*/ 12 h 34"/>
              <a:gd name="T10" fmla="*/ 40 w 84"/>
              <a:gd name="T11" fmla="*/ 12 h 34"/>
              <a:gd name="T12" fmla="*/ 37 w 84"/>
              <a:gd name="T13" fmla="*/ 10 h 34"/>
              <a:gd name="T14" fmla="*/ 38 w 84"/>
              <a:gd name="T15" fmla="*/ 16 h 34"/>
              <a:gd name="T16" fmla="*/ 21 w 84"/>
              <a:gd name="T17" fmla="*/ 11 h 34"/>
              <a:gd name="T18" fmla="*/ 18 w 84"/>
              <a:gd name="T19" fmla="*/ 10 h 34"/>
              <a:gd name="T20" fmla="*/ 0 w 84"/>
              <a:gd name="T21" fmla="*/ 22 h 34"/>
              <a:gd name="T22" fmla="*/ 7 w 84"/>
              <a:gd name="T23" fmla="*/ 21 h 34"/>
              <a:gd name="T24" fmla="*/ 13 w 84"/>
              <a:gd name="T25" fmla="*/ 26 h 34"/>
              <a:gd name="T26" fmla="*/ 19 w 84"/>
              <a:gd name="T27" fmla="*/ 25 h 34"/>
              <a:gd name="T28" fmla="*/ 23 w 84"/>
              <a:gd name="T29" fmla="*/ 29 h 34"/>
              <a:gd name="T30" fmla="*/ 27 w 84"/>
              <a:gd name="T31" fmla="*/ 26 h 34"/>
              <a:gd name="T32" fmla="*/ 30 w 84"/>
              <a:gd name="T33" fmla="*/ 29 h 34"/>
              <a:gd name="T34" fmla="*/ 35 w 84"/>
              <a:gd name="T35" fmla="*/ 27 h 34"/>
              <a:gd name="T36" fmla="*/ 41 w 84"/>
              <a:gd name="T37" fmla="*/ 30 h 34"/>
              <a:gd name="T38" fmla="*/ 46 w 84"/>
              <a:gd name="T39" fmla="*/ 34 h 34"/>
              <a:gd name="T40" fmla="*/ 46 w 84"/>
              <a:gd name="T41" fmla="*/ 34 h 34"/>
              <a:gd name="T42" fmla="*/ 49 w 84"/>
              <a:gd name="T43" fmla="*/ 28 h 34"/>
              <a:gd name="T44" fmla="*/ 56 w 84"/>
              <a:gd name="T45" fmla="*/ 23 h 34"/>
              <a:gd name="T46" fmla="*/ 58 w 84"/>
              <a:gd name="T47" fmla="*/ 23 h 34"/>
              <a:gd name="T48" fmla="*/ 61 w 84"/>
              <a:gd name="T49" fmla="*/ 20 h 34"/>
              <a:gd name="T50" fmla="*/ 64 w 84"/>
              <a:gd name="T51" fmla="*/ 20 h 34"/>
              <a:gd name="T52" fmla="*/ 69 w 84"/>
              <a:gd name="T53" fmla="*/ 15 h 34"/>
              <a:gd name="T54" fmla="*/ 72 w 84"/>
              <a:gd name="T55" fmla="*/ 16 h 34"/>
              <a:gd name="T56" fmla="*/ 84 w 84"/>
              <a:gd name="T57" fmla="*/ 5 h 34"/>
              <a:gd name="T58" fmla="*/ 67 w 84"/>
              <a:gd name="T5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4" h="34">
                <a:moveTo>
                  <a:pt x="67" y="0"/>
                </a:moveTo>
                <a:cubicBezTo>
                  <a:pt x="64" y="0"/>
                  <a:pt x="60" y="1"/>
                  <a:pt x="59" y="4"/>
                </a:cubicBezTo>
                <a:cubicBezTo>
                  <a:pt x="56" y="8"/>
                  <a:pt x="51" y="12"/>
                  <a:pt x="47" y="14"/>
                </a:cubicBezTo>
                <a:cubicBezTo>
                  <a:pt x="47" y="12"/>
                  <a:pt x="46" y="10"/>
                  <a:pt x="45" y="8"/>
                </a:cubicBezTo>
                <a:cubicBezTo>
                  <a:pt x="45" y="8"/>
                  <a:pt x="45" y="11"/>
                  <a:pt x="41" y="12"/>
                </a:cubicBezTo>
                <a:cubicBezTo>
                  <a:pt x="41" y="12"/>
                  <a:pt x="41" y="12"/>
                  <a:pt x="40" y="12"/>
                </a:cubicBezTo>
                <a:cubicBezTo>
                  <a:pt x="38" y="12"/>
                  <a:pt x="37" y="10"/>
                  <a:pt x="37" y="10"/>
                </a:cubicBezTo>
                <a:cubicBezTo>
                  <a:pt x="36" y="12"/>
                  <a:pt x="37" y="15"/>
                  <a:pt x="38" y="16"/>
                </a:cubicBezTo>
                <a:cubicBezTo>
                  <a:pt x="33" y="16"/>
                  <a:pt x="27" y="14"/>
                  <a:pt x="21" y="11"/>
                </a:cubicBezTo>
                <a:cubicBezTo>
                  <a:pt x="20" y="10"/>
                  <a:pt x="19" y="10"/>
                  <a:pt x="18" y="10"/>
                </a:cubicBezTo>
                <a:cubicBezTo>
                  <a:pt x="10" y="10"/>
                  <a:pt x="0" y="20"/>
                  <a:pt x="0" y="22"/>
                </a:cubicBezTo>
                <a:cubicBezTo>
                  <a:pt x="0" y="22"/>
                  <a:pt x="3" y="21"/>
                  <a:pt x="7" y="21"/>
                </a:cubicBezTo>
                <a:cubicBezTo>
                  <a:pt x="10" y="21"/>
                  <a:pt x="13" y="22"/>
                  <a:pt x="13" y="26"/>
                </a:cubicBezTo>
                <a:cubicBezTo>
                  <a:pt x="13" y="26"/>
                  <a:pt x="16" y="25"/>
                  <a:pt x="19" y="25"/>
                </a:cubicBezTo>
                <a:cubicBezTo>
                  <a:pt x="21" y="25"/>
                  <a:pt x="23" y="25"/>
                  <a:pt x="23" y="29"/>
                </a:cubicBezTo>
                <a:cubicBezTo>
                  <a:pt x="23" y="29"/>
                  <a:pt x="25" y="26"/>
                  <a:pt x="27" y="26"/>
                </a:cubicBezTo>
                <a:cubicBezTo>
                  <a:pt x="28" y="26"/>
                  <a:pt x="29" y="27"/>
                  <a:pt x="30" y="29"/>
                </a:cubicBezTo>
                <a:cubicBezTo>
                  <a:pt x="30" y="29"/>
                  <a:pt x="32" y="27"/>
                  <a:pt x="35" y="27"/>
                </a:cubicBezTo>
                <a:cubicBezTo>
                  <a:pt x="37" y="27"/>
                  <a:pt x="39" y="28"/>
                  <a:pt x="41" y="30"/>
                </a:cubicBezTo>
                <a:cubicBezTo>
                  <a:pt x="41" y="30"/>
                  <a:pt x="44" y="34"/>
                  <a:pt x="46" y="34"/>
                </a:cubicBezTo>
                <a:cubicBezTo>
                  <a:pt x="46" y="34"/>
                  <a:pt x="46" y="34"/>
                  <a:pt x="46" y="34"/>
                </a:cubicBezTo>
                <a:cubicBezTo>
                  <a:pt x="47" y="34"/>
                  <a:pt x="49" y="28"/>
                  <a:pt x="49" y="28"/>
                </a:cubicBezTo>
                <a:cubicBezTo>
                  <a:pt x="51" y="24"/>
                  <a:pt x="54" y="23"/>
                  <a:pt x="56" y="23"/>
                </a:cubicBezTo>
                <a:cubicBezTo>
                  <a:pt x="57" y="23"/>
                  <a:pt x="58" y="23"/>
                  <a:pt x="58" y="23"/>
                </a:cubicBezTo>
                <a:cubicBezTo>
                  <a:pt x="59" y="20"/>
                  <a:pt x="60" y="20"/>
                  <a:pt x="61" y="20"/>
                </a:cubicBezTo>
                <a:cubicBezTo>
                  <a:pt x="63" y="20"/>
                  <a:pt x="64" y="20"/>
                  <a:pt x="64" y="20"/>
                </a:cubicBezTo>
                <a:cubicBezTo>
                  <a:pt x="65" y="16"/>
                  <a:pt x="67" y="15"/>
                  <a:pt x="69" y="15"/>
                </a:cubicBezTo>
                <a:cubicBezTo>
                  <a:pt x="71" y="15"/>
                  <a:pt x="72" y="16"/>
                  <a:pt x="72" y="16"/>
                </a:cubicBezTo>
                <a:cubicBezTo>
                  <a:pt x="69" y="7"/>
                  <a:pt x="84" y="5"/>
                  <a:pt x="84" y="5"/>
                </a:cubicBezTo>
                <a:cubicBezTo>
                  <a:pt x="83" y="4"/>
                  <a:pt x="74" y="0"/>
                  <a:pt x="67" y="0"/>
                </a:cubicBezTo>
              </a:path>
            </a:pathLst>
          </a:custGeom>
          <a:solidFill>
            <a:srgbClr val="312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副标题 2">
            <a:extLst>
              <a:ext uri="{FF2B5EF4-FFF2-40B4-BE49-F238E27FC236}">
                <a16:creationId xmlns="" xmlns:a16="http://schemas.microsoft.com/office/drawing/2014/main" id="{4B961E7B-317A-4BD3-81A5-520148FC2C07}"/>
              </a:ext>
            </a:extLst>
          </p:cNvPr>
          <p:cNvSpPr txBox="1">
            <a:spLocks/>
          </p:cNvSpPr>
          <p:nvPr/>
        </p:nvSpPr>
        <p:spPr>
          <a:xfrm>
            <a:off x="5390728" y="3607970"/>
            <a:ext cx="3743459" cy="338897"/>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rPr>
              <a:t>单击此处添加您的副标题</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标题 1">
            <a:extLst>
              <a:ext uri="{FF2B5EF4-FFF2-40B4-BE49-F238E27FC236}">
                <a16:creationId xmlns="" xmlns:a16="http://schemas.microsoft.com/office/drawing/2014/main" id="{9A3A96DB-DC0B-4B83-A513-386FF2F29ADB}"/>
              </a:ext>
            </a:extLst>
          </p:cNvPr>
          <p:cNvSpPr txBox="1">
            <a:spLocks/>
          </p:cNvSpPr>
          <p:nvPr/>
        </p:nvSpPr>
        <p:spPr>
          <a:xfrm>
            <a:off x="4386789" y="2530190"/>
            <a:ext cx="6216203" cy="103721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rPr>
              <a:t>活动执行流程</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标题 1">
            <a:extLst>
              <a:ext uri="{FF2B5EF4-FFF2-40B4-BE49-F238E27FC236}">
                <a16:creationId xmlns="" xmlns:a16="http://schemas.microsoft.com/office/drawing/2014/main" id="{02B9D3E1-2E34-451C-9793-4B84843E2227}"/>
              </a:ext>
            </a:extLst>
          </p:cNvPr>
          <p:cNvSpPr txBox="1">
            <a:spLocks/>
          </p:cNvSpPr>
          <p:nvPr/>
        </p:nvSpPr>
        <p:spPr>
          <a:xfrm>
            <a:off x="6139749" y="957943"/>
            <a:ext cx="2836828" cy="1655405"/>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1380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3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115786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54">
                                            <p:txEl>
                                              <p:pRg st="0" end="0"/>
                                            </p:txEl>
                                          </p:spTgt>
                                        </p:tgtEl>
                                        <p:attrNameLst>
                                          <p:attrName>style.visibility</p:attrName>
                                        </p:attrNameLst>
                                      </p:cBhvr>
                                      <p:to>
                                        <p:strVal val="visible"/>
                                      </p:to>
                                    </p:set>
                                    <p:animEffect transition="in" filter="fade">
                                      <p:cBhvr>
                                        <p:cTn id="14" dur="1000"/>
                                        <p:tgtEl>
                                          <p:spTgt spid="54">
                                            <p:txEl>
                                              <p:pRg st="0" end="0"/>
                                            </p:txEl>
                                          </p:spTgt>
                                        </p:tgtEl>
                                      </p:cBhvr>
                                    </p:animEffect>
                                    <p:anim calcmode="lin" valueType="num">
                                      <p:cBhvr>
                                        <p:cTn id="15" dur="1000" fill="hold"/>
                                        <p:tgtEl>
                                          <p:spTgt spid="5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uild="p"/>
      <p:bldP spid="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a:extLst>
              <a:ext uri="{FF2B5EF4-FFF2-40B4-BE49-F238E27FC236}">
                <a16:creationId xmlns="" xmlns:a16="http://schemas.microsoft.com/office/drawing/2014/main" id="{3707CF52-13FC-4C86-8F3F-D36B181E32D5}"/>
              </a:ext>
            </a:extLst>
          </p:cNvPr>
          <p:cNvGrpSpPr/>
          <p:nvPr/>
        </p:nvGrpSpPr>
        <p:grpSpPr>
          <a:xfrm>
            <a:off x="4570981" y="1421755"/>
            <a:ext cx="3584619" cy="3945246"/>
            <a:chOff x="4683125" y="-2542874"/>
            <a:chExt cx="817562" cy="899812"/>
          </a:xfrm>
        </p:grpSpPr>
        <p:sp>
          <p:nvSpPr>
            <p:cNvPr id="66" name="Freeform 197">
              <a:extLst>
                <a:ext uri="{FF2B5EF4-FFF2-40B4-BE49-F238E27FC236}">
                  <a16:creationId xmlns="" xmlns:a16="http://schemas.microsoft.com/office/drawing/2014/main" id="{015A6F60-44B9-45D4-9E23-6BCBB015F5FE}"/>
                </a:ext>
              </a:extLst>
            </p:cNvPr>
            <p:cNvSpPr>
              <a:spLocks/>
            </p:cNvSpPr>
            <p:nvPr/>
          </p:nvSpPr>
          <p:spPr bwMode="auto">
            <a:xfrm>
              <a:off x="5111750" y="-2416175"/>
              <a:ext cx="388937" cy="641350"/>
            </a:xfrm>
            <a:custGeom>
              <a:avLst/>
              <a:gdLst>
                <a:gd name="T0" fmla="*/ 0 w 92"/>
                <a:gd name="T1" fmla="*/ 76 h 151"/>
                <a:gd name="T2" fmla="*/ 47 w 92"/>
                <a:gd name="T3" fmla="*/ 151 h 151"/>
                <a:gd name="T4" fmla="*/ 92 w 92"/>
                <a:gd name="T5" fmla="*/ 75 h 151"/>
                <a:gd name="T6" fmla="*/ 45 w 92"/>
                <a:gd name="T7" fmla="*/ 0 h 151"/>
                <a:gd name="T8" fmla="*/ 0 w 92"/>
                <a:gd name="T9" fmla="*/ 76 h 151"/>
              </a:gdLst>
              <a:ahLst/>
              <a:cxnLst>
                <a:cxn ang="0">
                  <a:pos x="T0" y="T1"/>
                </a:cxn>
                <a:cxn ang="0">
                  <a:pos x="T2" y="T3"/>
                </a:cxn>
                <a:cxn ang="0">
                  <a:pos x="T4" y="T5"/>
                </a:cxn>
                <a:cxn ang="0">
                  <a:pos x="T6" y="T7"/>
                </a:cxn>
                <a:cxn ang="0">
                  <a:pos x="T8" y="T9"/>
                </a:cxn>
              </a:cxnLst>
              <a:rect l="0" t="0" r="r" b="b"/>
              <a:pathLst>
                <a:path w="92" h="151">
                  <a:moveTo>
                    <a:pt x="0" y="76"/>
                  </a:moveTo>
                  <a:cubicBezTo>
                    <a:pt x="1" y="118"/>
                    <a:pt x="22" y="151"/>
                    <a:pt x="47" y="151"/>
                  </a:cubicBezTo>
                  <a:cubicBezTo>
                    <a:pt x="72" y="151"/>
                    <a:pt x="92" y="117"/>
                    <a:pt x="92" y="75"/>
                  </a:cubicBezTo>
                  <a:cubicBezTo>
                    <a:pt x="91" y="34"/>
                    <a:pt x="70" y="0"/>
                    <a:pt x="45" y="0"/>
                  </a:cubicBezTo>
                  <a:cubicBezTo>
                    <a:pt x="20" y="1"/>
                    <a:pt x="0" y="35"/>
                    <a:pt x="0" y="76"/>
                  </a:cubicBezTo>
                  <a:close/>
                </a:path>
              </a:pathLst>
            </a:custGeom>
            <a:solidFill>
              <a:srgbClr val="CF5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98">
              <a:extLst>
                <a:ext uri="{FF2B5EF4-FFF2-40B4-BE49-F238E27FC236}">
                  <a16:creationId xmlns="" xmlns:a16="http://schemas.microsoft.com/office/drawing/2014/main" id="{51DFDBC6-EFFB-41A9-97CC-2AA21ADD7B0A}"/>
                </a:ext>
              </a:extLst>
            </p:cNvPr>
            <p:cNvSpPr>
              <a:spLocks/>
            </p:cNvSpPr>
            <p:nvPr/>
          </p:nvSpPr>
          <p:spPr bwMode="auto">
            <a:xfrm>
              <a:off x="4987925" y="-2436813"/>
              <a:ext cx="415925" cy="687388"/>
            </a:xfrm>
            <a:custGeom>
              <a:avLst/>
              <a:gdLst>
                <a:gd name="T0" fmla="*/ 0 w 98"/>
                <a:gd name="T1" fmla="*/ 81 h 162"/>
                <a:gd name="T2" fmla="*/ 50 w 98"/>
                <a:gd name="T3" fmla="*/ 162 h 162"/>
                <a:gd name="T4" fmla="*/ 98 w 98"/>
                <a:gd name="T5" fmla="*/ 80 h 162"/>
                <a:gd name="T6" fmla="*/ 48 w 98"/>
                <a:gd name="T7" fmla="*/ 0 h 162"/>
                <a:gd name="T8" fmla="*/ 0 w 98"/>
                <a:gd name="T9" fmla="*/ 81 h 162"/>
              </a:gdLst>
              <a:ahLst/>
              <a:cxnLst>
                <a:cxn ang="0">
                  <a:pos x="T0" y="T1"/>
                </a:cxn>
                <a:cxn ang="0">
                  <a:pos x="T2" y="T3"/>
                </a:cxn>
                <a:cxn ang="0">
                  <a:pos x="T4" y="T5"/>
                </a:cxn>
                <a:cxn ang="0">
                  <a:pos x="T6" y="T7"/>
                </a:cxn>
                <a:cxn ang="0">
                  <a:pos x="T8" y="T9"/>
                </a:cxn>
              </a:cxnLst>
              <a:rect l="0" t="0" r="r" b="b"/>
              <a:pathLst>
                <a:path w="98" h="162">
                  <a:moveTo>
                    <a:pt x="0" y="81"/>
                  </a:moveTo>
                  <a:cubicBezTo>
                    <a:pt x="0" y="126"/>
                    <a:pt x="23" y="162"/>
                    <a:pt x="50" y="162"/>
                  </a:cubicBezTo>
                  <a:cubicBezTo>
                    <a:pt x="77" y="161"/>
                    <a:pt x="98" y="125"/>
                    <a:pt x="98" y="80"/>
                  </a:cubicBezTo>
                  <a:cubicBezTo>
                    <a:pt x="97" y="36"/>
                    <a:pt x="75" y="0"/>
                    <a:pt x="48" y="0"/>
                  </a:cubicBezTo>
                  <a:cubicBezTo>
                    <a:pt x="21" y="1"/>
                    <a:pt x="0" y="37"/>
                    <a:pt x="0" y="81"/>
                  </a:cubicBezTo>
                  <a:close/>
                </a:path>
              </a:pathLst>
            </a:custGeom>
            <a:solidFill>
              <a:srgbClr val="F16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99">
              <a:extLst>
                <a:ext uri="{FF2B5EF4-FFF2-40B4-BE49-F238E27FC236}">
                  <a16:creationId xmlns="" xmlns:a16="http://schemas.microsoft.com/office/drawing/2014/main" id="{A9C26013-B796-4DF1-A9BF-4683814A0763}"/>
                </a:ext>
              </a:extLst>
            </p:cNvPr>
            <p:cNvSpPr>
              <a:spLocks/>
            </p:cNvSpPr>
            <p:nvPr/>
          </p:nvSpPr>
          <p:spPr bwMode="auto">
            <a:xfrm>
              <a:off x="4683125" y="-2411413"/>
              <a:ext cx="390525" cy="641350"/>
            </a:xfrm>
            <a:custGeom>
              <a:avLst/>
              <a:gdLst>
                <a:gd name="T0" fmla="*/ 92 w 92"/>
                <a:gd name="T1" fmla="*/ 75 h 151"/>
                <a:gd name="T2" fmla="*/ 47 w 92"/>
                <a:gd name="T3" fmla="*/ 151 h 151"/>
                <a:gd name="T4" fmla="*/ 1 w 92"/>
                <a:gd name="T5" fmla="*/ 76 h 151"/>
                <a:gd name="T6" fmla="*/ 46 w 92"/>
                <a:gd name="T7" fmla="*/ 0 h 151"/>
                <a:gd name="T8" fmla="*/ 92 w 92"/>
                <a:gd name="T9" fmla="*/ 75 h 151"/>
              </a:gdLst>
              <a:ahLst/>
              <a:cxnLst>
                <a:cxn ang="0">
                  <a:pos x="T0" y="T1"/>
                </a:cxn>
                <a:cxn ang="0">
                  <a:pos x="T2" y="T3"/>
                </a:cxn>
                <a:cxn ang="0">
                  <a:pos x="T4" y="T5"/>
                </a:cxn>
                <a:cxn ang="0">
                  <a:pos x="T6" y="T7"/>
                </a:cxn>
                <a:cxn ang="0">
                  <a:pos x="T8" y="T9"/>
                </a:cxn>
              </a:cxnLst>
              <a:rect l="0" t="0" r="r" b="b"/>
              <a:pathLst>
                <a:path w="92" h="151">
                  <a:moveTo>
                    <a:pt x="92" y="75"/>
                  </a:moveTo>
                  <a:cubicBezTo>
                    <a:pt x="92" y="117"/>
                    <a:pt x="72" y="151"/>
                    <a:pt x="47" y="151"/>
                  </a:cubicBezTo>
                  <a:cubicBezTo>
                    <a:pt x="22" y="151"/>
                    <a:pt x="1" y="118"/>
                    <a:pt x="1" y="76"/>
                  </a:cubicBezTo>
                  <a:cubicBezTo>
                    <a:pt x="0" y="35"/>
                    <a:pt x="20" y="1"/>
                    <a:pt x="46" y="0"/>
                  </a:cubicBezTo>
                  <a:cubicBezTo>
                    <a:pt x="71" y="0"/>
                    <a:pt x="91" y="34"/>
                    <a:pt x="92" y="75"/>
                  </a:cubicBezTo>
                  <a:close/>
                </a:path>
              </a:pathLst>
            </a:custGeom>
            <a:solidFill>
              <a:srgbClr val="CF5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00">
              <a:extLst>
                <a:ext uri="{FF2B5EF4-FFF2-40B4-BE49-F238E27FC236}">
                  <a16:creationId xmlns="" xmlns:a16="http://schemas.microsoft.com/office/drawing/2014/main" id="{DD1C0401-2607-4C2F-BE92-EC9A2CBA6990}"/>
                </a:ext>
              </a:extLst>
            </p:cNvPr>
            <p:cNvSpPr>
              <a:spLocks/>
            </p:cNvSpPr>
            <p:nvPr/>
          </p:nvSpPr>
          <p:spPr bwMode="auto">
            <a:xfrm>
              <a:off x="4779963" y="-2436813"/>
              <a:ext cx="420687" cy="687388"/>
            </a:xfrm>
            <a:custGeom>
              <a:avLst/>
              <a:gdLst>
                <a:gd name="T0" fmla="*/ 98 w 99"/>
                <a:gd name="T1" fmla="*/ 81 h 162"/>
                <a:gd name="T2" fmla="*/ 50 w 99"/>
                <a:gd name="T3" fmla="*/ 162 h 162"/>
                <a:gd name="T4" fmla="*/ 0 w 99"/>
                <a:gd name="T5" fmla="*/ 82 h 162"/>
                <a:gd name="T6" fmla="*/ 49 w 99"/>
                <a:gd name="T7" fmla="*/ 1 h 162"/>
                <a:gd name="T8" fmla="*/ 98 w 99"/>
                <a:gd name="T9" fmla="*/ 81 h 162"/>
              </a:gdLst>
              <a:ahLst/>
              <a:cxnLst>
                <a:cxn ang="0">
                  <a:pos x="T0" y="T1"/>
                </a:cxn>
                <a:cxn ang="0">
                  <a:pos x="T2" y="T3"/>
                </a:cxn>
                <a:cxn ang="0">
                  <a:pos x="T4" y="T5"/>
                </a:cxn>
                <a:cxn ang="0">
                  <a:pos x="T6" y="T7"/>
                </a:cxn>
                <a:cxn ang="0">
                  <a:pos x="T8" y="T9"/>
                </a:cxn>
              </a:cxnLst>
              <a:rect l="0" t="0" r="r" b="b"/>
              <a:pathLst>
                <a:path w="99" h="162">
                  <a:moveTo>
                    <a:pt x="98" y="81"/>
                  </a:moveTo>
                  <a:cubicBezTo>
                    <a:pt x="99" y="126"/>
                    <a:pt x="77" y="162"/>
                    <a:pt x="50" y="162"/>
                  </a:cubicBezTo>
                  <a:cubicBezTo>
                    <a:pt x="23" y="162"/>
                    <a:pt x="1" y="127"/>
                    <a:pt x="0" y="82"/>
                  </a:cubicBezTo>
                  <a:cubicBezTo>
                    <a:pt x="0" y="37"/>
                    <a:pt x="22" y="1"/>
                    <a:pt x="49" y="1"/>
                  </a:cubicBezTo>
                  <a:cubicBezTo>
                    <a:pt x="76" y="0"/>
                    <a:pt x="98" y="36"/>
                    <a:pt x="98" y="81"/>
                  </a:cubicBezTo>
                  <a:close/>
                </a:path>
              </a:pathLst>
            </a:custGeom>
            <a:solidFill>
              <a:srgbClr val="F16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01">
              <a:extLst>
                <a:ext uri="{FF2B5EF4-FFF2-40B4-BE49-F238E27FC236}">
                  <a16:creationId xmlns="" xmlns:a16="http://schemas.microsoft.com/office/drawing/2014/main" id="{547C7CA4-BD52-4FB2-A165-8BC58FABF9BC}"/>
                </a:ext>
              </a:extLst>
            </p:cNvPr>
            <p:cNvSpPr>
              <a:spLocks/>
            </p:cNvSpPr>
            <p:nvPr/>
          </p:nvSpPr>
          <p:spPr bwMode="auto">
            <a:xfrm>
              <a:off x="4908550" y="-2444750"/>
              <a:ext cx="368300" cy="708025"/>
            </a:xfrm>
            <a:custGeom>
              <a:avLst/>
              <a:gdLst>
                <a:gd name="T0" fmla="*/ 87 w 87"/>
                <a:gd name="T1" fmla="*/ 83 h 167"/>
                <a:gd name="T2" fmla="*/ 44 w 87"/>
                <a:gd name="T3" fmla="*/ 167 h 167"/>
                <a:gd name="T4" fmla="*/ 0 w 87"/>
                <a:gd name="T5" fmla="*/ 84 h 167"/>
                <a:gd name="T6" fmla="*/ 43 w 87"/>
                <a:gd name="T7" fmla="*/ 0 h 167"/>
                <a:gd name="T8" fmla="*/ 87 w 87"/>
                <a:gd name="T9" fmla="*/ 83 h 167"/>
              </a:gdLst>
              <a:ahLst/>
              <a:cxnLst>
                <a:cxn ang="0">
                  <a:pos x="T0" y="T1"/>
                </a:cxn>
                <a:cxn ang="0">
                  <a:pos x="T2" y="T3"/>
                </a:cxn>
                <a:cxn ang="0">
                  <a:pos x="T4" y="T5"/>
                </a:cxn>
                <a:cxn ang="0">
                  <a:pos x="T6" y="T7"/>
                </a:cxn>
                <a:cxn ang="0">
                  <a:pos x="T8" y="T9"/>
                </a:cxn>
              </a:cxnLst>
              <a:rect l="0" t="0" r="r" b="b"/>
              <a:pathLst>
                <a:path w="87" h="167">
                  <a:moveTo>
                    <a:pt x="87" y="83"/>
                  </a:moveTo>
                  <a:cubicBezTo>
                    <a:pt x="87" y="129"/>
                    <a:pt x="68" y="166"/>
                    <a:pt x="44" y="167"/>
                  </a:cubicBezTo>
                  <a:cubicBezTo>
                    <a:pt x="20" y="167"/>
                    <a:pt x="1" y="130"/>
                    <a:pt x="0" y="84"/>
                  </a:cubicBezTo>
                  <a:cubicBezTo>
                    <a:pt x="0" y="38"/>
                    <a:pt x="19" y="0"/>
                    <a:pt x="43" y="0"/>
                  </a:cubicBezTo>
                  <a:cubicBezTo>
                    <a:pt x="67" y="0"/>
                    <a:pt x="87" y="37"/>
                    <a:pt x="87" y="83"/>
                  </a:cubicBezTo>
                  <a:close/>
                </a:path>
              </a:pathLst>
            </a:custGeom>
            <a:solidFill>
              <a:srgbClr val="FF7C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02">
              <a:extLst>
                <a:ext uri="{FF2B5EF4-FFF2-40B4-BE49-F238E27FC236}">
                  <a16:creationId xmlns="" xmlns:a16="http://schemas.microsoft.com/office/drawing/2014/main" id="{FA4B15CF-80D3-4B11-966A-989CE869E6B8}"/>
                </a:ext>
              </a:extLst>
            </p:cNvPr>
            <p:cNvSpPr>
              <a:spLocks/>
            </p:cNvSpPr>
            <p:nvPr/>
          </p:nvSpPr>
          <p:spPr bwMode="auto">
            <a:xfrm>
              <a:off x="4959350" y="-2542874"/>
              <a:ext cx="261937" cy="117475"/>
            </a:xfrm>
            <a:custGeom>
              <a:avLst/>
              <a:gdLst>
                <a:gd name="T0" fmla="*/ 162 w 165"/>
                <a:gd name="T1" fmla="*/ 0 h 74"/>
                <a:gd name="T2" fmla="*/ 0 w 165"/>
                <a:gd name="T3" fmla="*/ 2 h 74"/>
                <a:gd name="T4" fmla="*/ 0 w 165"/>
                <a:gd name="T5" fmla="*/ 74 h 74"/>
                <a:gd name="T6" fmla="*/ 165 w 165"/>
                <a:gd name="T7" fmla="*/ 74 h 74"/>
                <a:gd name="T8" fmla="*/ 162 w 165"/>
                <a:gd name="T9" fmla="*/ 0 h 74"/>
              </a:gdLst>
              <a:ahLst/>
              <a:cxnLst>
                <a:cxn ang="0">
                  <a:pos x="T0" y="T1"/>
                </a:cxn>
                <a:cxn ang="0">
                  <a:pos x="T2" y="T3"/>
                </a:cxn>
                <a:cxn ang="0">
                  <a:pos x="T4" y="T5"/>
                </a:cxn>
                <a:cxn ang="0">
                  <a:pos x="T6" y="T7"/>
                </a:cxn>
                <a:cxn ang="0">
                  <a:pos x="T8" y="T9"/>
                </a:cxn>
              </a:cxnLst>
              <a:rect l="0" t="0" r="r" b="b"/>
              <a:pathLst>
                <a:path w="165" h="74">
                  <a:moveTo>
                    <a:pt x="162" y="0"/>
                  </a:moveTo>
                  <a:lnTo>
                    <a:pt x="0" y="2"/>
                  </a:lnTo>
                  <a:lnTo>
                    <a:pt x="0" y="74"/>
                  </a:lnTo>
                  <a:lnTo>
                    <a:pt x="165" y="74"/>
                  </a:lnTo>
                  <a:lnTo>
                    <a:pt x="162" y="0"/>
                  </a:lnTo>
                  <a:close/>
                </a:path>
              </a:pathLst>
            </a:custGeom>
            <a:solidFill>
              <a:srgbClr val="DE3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03">
              <a:extLst>
                <a:ext uri="{FF2B5EF4-FFF2-40B4-BE49-F238E27FC236}">
                  <a16:creationId xmlns="" xmlns:a16="http://schemas.microsoft.com/office/drawing/2014/main" id="{F1162D19-0834-432D-8DBF-BE21467DA48F}"/>
                </a:ext>
              </a:extLst>
            </p:cNvPr>
            <p:cNvSpPr>
              <a:spLocks/>
            </p:cNvSpPr>
            <p:nvPr/>
          </p:nvSpPr>
          <p:spPr bwMode="auto">
            <a:xfrm>
              <a:off x="4967288" y="-1762125"/>
              <a:ext cx="258762" cy="119063"/>
            </a:xfrm>
            <a:custGeom>
              <a:avLst/>
              <a:gdLst>
                <a:gd name="T0" fmla="*/ 163 w 163"/>
                <a:gd name="T1" fmla="*/ 0 h 75"/>
                <a:gd name="T2" fmla="*/ 0 w 163"/>
                <a:gd name="T3" fmla="*/ 3 h 75"/>
                <a:gd name="T4" fmla="*/ 0 w 163"/>
                <a:gd name="T5" fmla="*/ 75 h 75"/>
                <a:gd name="T6" fmla="*/ 163 w 163"/>
                <a:gd name="T7" fmla="*/ 75 h 75"/>
                <a:gd name="T8" fmla="*/ 163 w 163"/>
                <a:gd name="T9" fmla="*/ 0 h 75"/>
              </a:gdLst>
              <a:ahLst/>
              <a:cxnLst>
                <a:cxn ang="0">
                  <a:pos x="T0" y="T1"/>
                </a:cxn>
                <a:cxn ang="0">
                  <a:pos x="T2" y="T3"/>
                </a:cxn>
                <a:cxn ang="0">
                  <a:pos x="T4" y="T5"/>
                </a:cxn>
                <a:cxn ang="0">
                  <a:pos x="T6" y="T7"/>
                </a:cxn>
                <a:cxn ang="0">
                  <a:pos x="T8" y="T9"/>
                </a:cxn>
              </a:cxnLst>
              <a:rect l="0" t="0" r="r" b="b"/>
              <a:pathLst>
                <a:path w="163" h="75">
                  <a:moveTo>
                    <a:pt x="163" y="0"/>
                  </a:moveTo>
                  <a:lnTo>
                    <a:pt x="0" y="3"/>
                  </a:lnTo>
                  <a:lnTo>
                    <a:pt x="0" y="75"/>
                  </a:lnTo>
                  <a:lnTo>
                    <a:pt x="163" y="75"/>
                  </a:lnTo>
                  <a:lnTo>
                    <a:pt x="163" y="0"/>
                  </a:lnTo>
                  <a:close/>
                </a:path>
              </a:pathLst>
            </a:custGeom>
            <a:solidFill>
              <a:srgbClr val="DE3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5" name="组合 54">
            <a:extLst>
              <a:ext uri="{FF2B5EF4-FFF2-40B4-BE49-F238E27FC236}">
                <a16:creationId xmlns="" xmlns:a16="http://schemas.microsoft.com/office/drawing/2014/main" id="{685C08A7-BECD-4B33-8C69-CAFC2128B083}"/>
              </a:ext>
            </a:extLst>
          </p:cNvPr>
          <p:cNvGrpSpPr/>
          <p:nvPr/>
        </p:nvGrpSpPr>
        <p:grpSpPr>
          <a:xfrm>
            <a:off x="319767" y="0"/>
            <a:ext cx="3316556" cy="951169"/>
            <a:chOff x="586467" y="272680"/>
            <a:chExt cx="3316556" cy="951169"/>
          </a:xfrm>
        </p:grpSpPr>
        <p:pic>
          <p:nvPicPr>
            <p:cNvPr id="56" name="图片 55">
              <a:extLst>
                <a:ext uri="{FF2B5EF4-FFF2-40B4-BE49-F238E27FC236}">
                  <a16:creationId xmlns="" xmlns:a16="http://schemas.microsoft.com/office/drawing/2014/main" id="{F48A2398-FEF5-4D2D-A8E4-12541B73E2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57" name="文本框 56">
              <a:extLst>
                <a:ext uri="{FF2B5EF4-FFF2-40B4-BE49-F238E27FC236}">
                  <a16:creationId xmlns="" xmlns:a16="http://schemas.microsoft.com/office/drawing/2014/main" id="{9E08DD81-6EDE-422B-94A9-953834F93D70}"/>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活动执行流程</a:t>
              </a:r>
            </a:p>
          </p:txBody>
        </p:sp>
      </p:grpSp>
      <p:grpSp>
        <p:nvGrpSpPr>
          <p:cNvPr id="25" name="组合 24">
            <a:extLst>
              <a:ext uri="{FF2B5EF4-FFF2-40B4-BE49-F238E27FC236}">
                <a16:creationId xmlns="" xmlns:a16="http://schemas.microsoft.com/office/drawing/2014/main" id="{9ADAC447-A963-4730-B6F8-8893CA39AE4F}"/>
              </a:ext>
            </a:extLst>
          </p:cNvPr>
          <p:cNvGrpSpPr/>
          <p:nvPr/>
        </p:nvGrpSpPr>
        <p:grpSpPr>
          <a:xfrm>
            <a:off x="1461408" y="2049663"/>
            <a:ext cx="2115035" cy="1154619"/>
            <a:chOff x="1478171" y="2225265"/>
            <a:chExt cx="2115035" cy="1154619"/>
          </a:xfrm>
        </p:grpSpPr>
        <p:sp>
          <p:nvSpPr>
            <p:cNvPr id="26" name="TextBox 21">
              <a:extLst>
                <a:ext uri="{FF2B5EF4-FFF2-40B4-BE49-F238E27FC236}">
                  <a16:creationId xmlns="" xmlns:a16="http://schemas.microsoft.com/office/drawing/2014/main" id="{5BB416BA-EF8E-4DB1-8E6A-3EBF1F1E5AC6}"/>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7" name="文本框 26">
              <a:extLst>
                <a:ext uri="{FF2B5EF4-FFF2-40B4-BE49-F238E27FC236}">
                  <a16:creationId xmlns="" xmlns:a16="http://schemas.microsoft.com/office/drawing/2014/main" id="{A2C51610-A011-4D60-9B47-33729A77257F}"/>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游戏环节</a:t>
              </a:r>
            </a:p>
          </p:txBody>
        </p:sp>
      </p:grpSp>
      <p:grpSp>
        <p:nvGrpSpPr>
          <p:cNvPr id="28" name="组合 27">
            <a:extLst>
              <a:ext uri="{FF2B5EF4-FFF2-40B4-BE49-F238E27FC236}">
                <a16:creationId xmlns="" xmlns:a16="http://schemas.microsoft.com/office/drawing/2014/main" id="{A1261831-3A1E-4BFA-B93A-052CC508CA37}"/>
              </a:ext>
            </a:extLst>
          </p:cNvPr>
          <p:cNvGrpSpPr/>
          <p:nvPr/>
        </p:nvGrpSpPr>
        <p:grpSpPr>
          <a:xfrm>
            <a:off x="1461408" y="3762553"/>
            <a:ext cx="2115035" cy="1154619"/>
            <a:chOff x="1478171" y="2225265"/>
            <a:chExt cx="2115035" cy="1154619"/>
          </a:xfrm>
        </p:grpSpPr>
        <p:sp>
          <p:nvSpPr>
            <p:cNvPr id="29" name="TextBox 21">
              <a:extLst>
                <a:ext uri="{FF2B5EF4-FFF2-40B4-BE49-F238E27FC236}">
                  <a16:creationId xmlns="" xmlns:a16="http://schemas.microsoft.com/office/drawing/2014/main" id="{22A5604C-FC25-463B-A1A9-1BE393A76DF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0" name="文本框 29">
              <a:extLst>
                <a:ext uri="{FF2B5EF4-FFF2-40B4-BE49-F238E27FC236}">
                  <a16:creationId xmlns="" xmlns:a16="http://schemas.microsoft.com/office/drawing/2014/main" id="{23084F18-B457-4C6C-89BB-4397A0076ACB}"/>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游戏环节</a:t>
              </a:r>
            </a:p>
          </p:txBody>
        </p:sp>
      </p:grpSp>
      <p:grpSp>
        <p:nvGrpSpPr>
          <p:cNvPr id="31" name="组合 30">
            <a:extLst>
              <a:ext uri="{FF2B5EF4-FFF2-40B4-BE49-F238E27FC236}">
                <a16:creationId xmlns="" xmlns:a16="http://schemas.microsoft.com/office/drawing/2014/main" id="{70BC8654-9241-4C29-8D17-7DC911C014FD}"/>
              </a:ext>
            </a:extLst>
          </p:cNvPr>
          <p:cNvGrpSpPr/>
          <p:nvPr/>
        </p:nvGrpSpPr>
        <p:grpSpPr>
          <a:xfrm>
            <a:off x="9034185" y="2049663"/>
            <a:ext cx="2115035" cy="1154619"/>
            <a:chOff x="1478171" y="2225265"/>
            <a:chExt cx="2115035" cy="1154619"/>
          </a:xfrm>
        </p:grpSpPr>
        <p:sp>
          <p:nvSpPr>
            <p:cNvPr id="32" name="TextBox 21">
              <a:extLst>
                <a:ext uri="{FF2B5EF4-FFF2-40B4-BE49-F238E27FC236}">
                  <a16:creationId xmlns="" xmlns:a16="http://schemas.microsoft.com/office/drawing/2014/main" id="{CF824D3B-E5A4-46F7-91C5-8E803FF770D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3" name="文本框 32">
              <a:extLst>
                <a:ext uri="{FF2B5EF4-FFF2-40B4-BE49-F238E27FC236}">
                  <a16:creationId xmlns="" xmlns:a16="http://schemas.microsoft.com/office/drawing/2014/main" id="{6B36B55C-178D-4A57-BF18-1A9F90095DC5}"/>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游戏环节</a:t>
              </a:r>
            </a:p>
          </p:txBody>
        </p:sp>
      </p:grpSp>
      <p:grpSp>
        <p:nvGrpSpPr>
          <p:cNvPr id="34" name="组合 33">
            <a:extLst>
              <a:ext uri="{FF2B5EF4-FFF2-40B4-BE49-F238E27FC236}">
                <a16:creationId xmlns="" xmlns:a16="http://schemas.microsoft.com/office/drawing/2014/main" id="{13A3CADD-3482-43A9-B00F-225AB273A699}"/>
              </a:ext>
            </a:extLst>
          </p:cNvPr>
          <p:cNvGrpSpPr/>
          <p:nvPr/>
        </p:nvGrpSpPr>
        <p:grpSpPr>
          <a:xfrm>
            <a:off x="9034185" y="3762553"/>
            <a:ext cx="2115035" cy="1154619"/>
            <a:chOff x="1478171" y="2225265"/>
            <a:chExt cx="2115035" cy="1154619"/>
          </a:xfrm>
        </p:grpSpPr>
        <p:sp>
          <p:nvSpPr>
            <p:cNvPr id="35" name="TextBox 21">
              <a:extLst>
                <a:ext uri="{FF2B5EF4-FFF2-40B4-BE49-F238E27FC236}">
                  <a16:creationId xmlns="" xmlns:a16="http://schemas.microsoft.com/office/drawing/2014/main" id="{CF63FD44-FE36-43C2-A45C-41ED2E473BEB}"/>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6" name="文本框 35">
              <a:extLst>
                <a:ext uri="{FF2B5EF4-FFF2-40B4-BE49-F238E27FC236}">
                  <a16:creationId xmlns="" xmlns:a16="http://schemas.microsoft.com/office/drawing/2014/main" id="{8F614CA0-95CD-4E15-B789-9194FF951343}"/>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游戏环节</a:t>
              </a:r>
            </a:p>
          </p:txBody>
        </p:sp>
      </p:grpSp>
    </p:spTree>
    <p:extLst>
      <p:ext uri="{BB962C8B-B14F-4D97-AF65-F5344CB8AC3E}">
        <p14:creationId xmlns:p14="http://schemas.microsoft.com/office/powerpoint/2010/main" val="69205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1000"/>
                                        <p:tgtEl>
                                          <p:spTgt spid="65"/>
                                        </p:tgtEl>
                                      </p:cBhvr>
                                    </p:animEffect>
                                    <p:anim calcmode="lin" valueType="num">
                                      <p:cBhvr>
                                        <p:cTn id="8" dur="1000" fill="hold"/>
                                        <p:tgtEl>
                                          <p:spTgt spid="65"/>
                                        </p:tgtEl>
                                        <p:attrNameLst>
                                          <p:attrName>ppt_x</p:attrName>
                                        </p:attrNameLst>
                                      </p:cBhvr>
                                      <p:tavLst>
                                        <p:tav tm="0">
                                          <p:val>
                                            <p:strVal val="#ppt_x"/>
                                          </p:val>
                                        </p:tav>
                                        <p:tav tm="100000">
                                          <p:val>
                                            <p:strVal val="#ppt_x"/>
                                          </p:val>
                                        </p:tav>
                                      </p:tavLst>
                                    </p:anim>
                                    <p:anim calcmode="lin" valueType="num">
                                      <p:cBhvr>
                                        <p:cTn id="9"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1000"/>
                                        <p:tgtEl>
                                          <p:spTgt spid="31"/>
                                        </p:tgtEl>
                                      </p:cBhvr>
                                    </p:animEffect>
                                    <p:anim calcmode="lin" valueType="num">
                                      <p:cBhvr>
                                        <p:cTn id="29" dur="1000" fill="hold"/>
                                        <p:tgtEl>
                                          <p:spTgt spid="31"/>
                                        </p:tgtEl>
                                        <p:attrNameLst>
                                          <p:attrName>ppt_x</p:attrName>
                                        </p:attrNameLst>
                                      </p:cBhvr>
                                      <p:tavLst>
                                        <p:tav tm="0">
                                          <p:val>
                                            <p:strVal val="#ppt_x"/>
                                          </p:val>
                                        </p:tav>
                                        <p:tav tm="100000">
                                          <p:val>
                                            <p:strVal val="#ppt_x"/>
                                          </p:val>
                                        </p:tav>
                                      </p:tavLst>
                                    </p:anim>
                                    <p:anim calcmode="lin" valueType="num">
                                      <p:cBhvr>
                                        <p:cTn id="30"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1000"/>
                                        <p:tgtEl>
                                          <p:spTgt spid="34"/>
                                        </p:tgtEl>
                                      </p:cBhvr>
                                    </p:animEffect>
                                    <p:anim calcmode="lin" valueType="num">
                                      <p:cBhvr>
                                        <p:cTn id="36" dur="1000" fill="hold"/>
                                        <p:tgtEl>
                                          <p:spTgt spid="34"/>
                                        </p:tgtEl>
                                        <p:attrNameLst>
                                          <p:attrName>ppt_x</p:attrName>
                                        </p:attrNameLst>
                                      </p:cBhvr>
                                      <p:tavLst>
                                        <p:tav tm="0">
                                          <p:val>
                                            <p:strVal val="#ppt_x"/>
                                          </p:val>
                                        </p:tav>
                                        <p:tav tm="100000">
                                          <p:val>
                                            <p:strVal val="#ppt_x"/>
                                          </p:val>
                                        </p:tav>
                                      </p:tavLst>
                                    </p:anim>
                                    <p:anim calcmode="lin" valueType="num">
                                      <p:cBhvr>
                                        <p:cTn id="3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456110" y="1829666"/>
            <a:ext cx="9092057" cy="1676663"/>
            <a:chOff x="365864" y="1282377"/>
            <a:chExt cx="9092057" cy="1676663"/>
          </a:xfrm>
        </p:grpSpPr>
        <p:grpSp>
          <p:nvGrpSpPr>
            <p:cNvPr id="24" name="组合 23"/>
            <p:cNvGrpSpPr/>
            <p:nvPr/>
          </p:nvGrpSpPr>
          <p:grpSpPr>
            <a:xfrm>
              <a:off x="365864" y="1638239"/>
              <a:ext cx="9092057" cy="1320801"/>
              <a:chOff x="853392" y="1315509"/>
              <a:chExt cx="9092057" cy="1320801"/>
            </a:xfrm>
          </p:grpSpPr>
          <p:sp>
            <p:nvSpPr>
              <p:cNvPr id="28" name="圆角矩形 27"/>
              <p:cNvSpPr/>
              <p:nvPr/>
            </p:nvSpPr>
            <p:spPr>
              <a:xfrm>
                <a:off x="853392" y="1315509"/>
                <a:ext cx="9092057" cy="1320801"/>
              </a:xfrm>
              <a:prstGeom prst="roundRect">
                <a:avLst>
                  <a:gd name="adj" fmla="val 31810"/>
                </a:avLst>
              </a:prstGeom>
              <a:solidFill>
                <a:srgbClr val="FF8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defRPr/>
                </a:pPr>
                <a:endParaRPr lang="zh-CN" altLang="en-US" sz="2400"/>
              </a:p>
            </p:txBody>
          </p:sp>
          <p:sp>
            <p:nvSpPr>
              <p:cNvPr id="29" name="圆角矩形 28"/>
              <p:cNvSpPr/>
              <p:nvPr/>
            </p:nvSpPr>
            <p:spPr>
              <a:xfrm>
                <a:off x="941294" y="1420471"/>
                <a:ext cx="8910026" cy="1109135"/>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defRPr/>
                </a:pPr>
                <a:endParaRPr lang="zh-CN" altLang="en-US" sz="2400"/>
              </a:p>
            </p:txBody>
          </p:sp>
        </p:grpSp>
        <p:sp>
          <p:nvSpPr>
            <p:cNvPr id="25" name="椭圆 3"/>
            <p:cNvSpPr/>
            <p:nvPr/>
          </p:nvSpPr>
          <p:spPr>
            <a:xfrm>
              <a:off x="630449" y="1282377"/>
              <a:ext cx="1902884" cy="615951"/>
            </a:xfrm>
            <a:custGeom>
              <a:avLst/>
              <a:gdLst/>
              <a:ahLst/>
              <a:cxnLst/>
              <a:rect l="l" t="t" r="r" b="b"/>
              <a:pathLst>
                <a:path w="2351938" h="759728">
                  <a:moveTo>
                    <a:pt x="888713" y="0"/>
                  </a:moveTo>
                  <a:cubicBezTo>
                    <a:pt x="989142" y="0"/>
                    <a:pt x="1080300" y="39692"/>
                    <a:pt x="1146929" y="104688"/>
                  </a:cubicBezTo>
                  <a:cubicBezTo>
                    <a:pt x="1213558" y="39692"/>
                    <a:pt x="1304716" y="0"/>
                    <a:pt x="1405145" y="0"/>
                  </a:cubicBezTo>
                  <a:cubicBezTo>
                    <a:pt x="1521252" y="0"/>
                    <a:pt x="1624968" y="53053"/>
                    <a:pt x="1692052" y="137326"/>
                  </a:cubicBezTo>
                  <a:cubicBezTo>
                    <a:pt x="1759136" y="53053"/>
                    <a:pt x="1862852" y="0"/>
                    <a:pt x="1978959" y="0"/>
                  </a:cubicBezTo>
                  <a:cubicBezTo>
                    <a:pt x="2184950" y="0"/>
                    <a:pt x="2351938" y="166988"/>
                    <a:pt x="2351938" y="372979"/>
                  </a:cubicBezTo>
                  <a:cubicBezTo>
                    <a:pt x="2351938" y="578970"/>
                    <a:pt x="2184950" y="745958"/>
                    <a:pt x="1978959" y="745958"/>
                  </a:cubicBezTo>
                  <a:cubicBezTo>
                    <a:pt x="1862852" y="745958"/>
                    <a:pt x="1759136" y="692905"/>
                    <a:pt x="1692052" y="608632"/>
                  </a:cubicBezTo>
                  <a:cubicBezTo>
                    <a:pt x="1624968" y="692905"/>
                    <a:pt x="1521252" y="745958"/>
                    <a:pt x="1405145" y="745958"/>
                  </a:cubicBezTo>
                  <a:cubicBezTo>
                    <a:pt x="1304716" y="745958"/>
                    <a:pt x="1213558" y="706266"/>
                    <a:pt x="1146929" y="641270"/>
                  </a:cubicBezTo>
                  <a:cubicBezTo>
                    <a:pt x="1080300" y="706266"/>
                    <a:pt x="989142" y="745958"/>
                    <a:pt x="888713" y="745958"/>
                  </a:cubicBezTo>
                  <a:cubicBezTo>
                    <a:pt x="792121" y="745958"/>
                    <a:pt x="704104" y="709240"/>
                    <a:pt x="638721" y="648055"/>
                  </a:cubicBezTo>
                  <a:cubicBezTo>
                    <a:pt x="571263" y="717061"/>
                    <a:pt x="477103" y="759728"/>
                    <a:pt x="372979" y="759728"/>
                  </a:cubicBezTo>
                  <a:cubicBezTo>
                    <a:pt x="166988" y="759728"/>
                    <a:pt x="0" y="592740"/>
                    <a:pt x="0" y="386749"/>
                  </a:cubicBezTo>
                  <a:cubicBezTo>
                    <a:pt x="0" y="180758"/>
                    <a:pt x="166988" y="13770"/>
                    <a:pt x="372979" y="13770"/>
                  </a:cubicBezTo>
                  <a:cubicBezTo>
                    <a:pt x="469571" y="13770"/>
                    <a:pt x="557588" y="50488"/>
                    <a:pt x="622972" y="111673"/>
                  </a:cubicBezTo>
                  <a:cubicBezTo>
                    <a:pt x="690430" y="42667"/>
                    <a:pt x="784589" y="0"/>
                    <a:pt x="88871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defRPr/>
              </a:pPr>
              <a:endParaRPr lang="zh-CN" altLang="en-US" sz="1867" kern="0" dirty="0">
                <a:solidFill>
                  <a:schemeClr val="bg1"/>
                </a:solidFill>
                <a:latin typeface="方正兰亭中粗黑_GBK" panose="02000000000000000000" pitchFamily="2" charset="-122"/>
                <a:ea typeface="方正兰亭中粗黑_GBK" panose="02000000000000000000" pitchFamily="2" charset="-122"/>
              </a:endParaRPr>
            </a:p>
          </p:txBody>
        </p:sp>
        <p:sp>
          <p:nvSpPr>
            <p:cNvPr id="27" name="矩形 26"/>
            <p:cNvSpPr/>
            <p:nvPr/>
          </p:nvSpPr>
          <p:spPr>
            <a:xfrm>
              <a:off x="1224261" y="1405686"/>
              <a:ext cx="1107996" cy="369332"/>
            </a:xfrm>
            <a:prstGeom prst="rect">
              <a:avLst/>
            </a:prstGeom>
          </p:spPr>
          <p:txBody>
            <a:bodyPr wrap="none">
              <a:spAutoFit/>
            </a:bodyPr>
            <a:lstStyle/>
            <a:p>
              <a:r>
                <a:rPr lang="zh-CN" altLang="en-US">
                  <a:solidFill>
                    <a:schemeClr val="bg1"/>
                  </a:solidFill>
                </a:rPr>
                <a:t>游戏环节</a:t>
              </a:r>
              <a:endParaRPr lang="zh-CN" altLang="en-US" dirty="0">
                <a:solidFill>
                  <a:schemeClr val="bg1"/>
                </a:solidFill>
              </a:endParaRPr>
            </a:p>
          </p:txBody>
        </p:sp>
      </p:grpSp>
      <p:grpSp>
        <p:nvGrpSpPr>
          <p:cNvPr id="30" name="组合 29"/>
          <p:cNvGrpSpPr/>
          <p:nvPr/>
        </p:nvGrpSpPr>
        <p:grpSpPr>
          <a:xfrm>
            <a:off x="1456110" y="4370717"/>
            <a:ext cx="9092057" cy="1676663"/>
            <a:chOff x="365864" y="1282377"/>
            <a:chExt cx="9092057" cy="1676663"/>
          </a:xfrm>
        </p:grpSpPr>
        <p:grpSp>
          <p:nvGrpSpPr>
            <p:cNvPr id="31" name="组合 30"/>
            <p:cNvGrpSpPr/>
            <p:nvPr/>
          </p:nvGrpSpPr>
          <p:grpSpPr>
            <a:xfrm>
              <a:off x="365864" y="1638239"/>
              <a:ext cx="9092057" cy="1320801"/>
              <a:chOff x="853392" y="1315509"/>
              <a:chExt cx="9092057" cy="1320801"/>
            </a:xfrm>
          </p:grpSpPr>
          <p:sp>
            <p:nvSpPr>
              <p:cNvPr id="35" name="圆角矩形 34"/>
              <p:cNvSpPr/>
              <p:nvPr/>
            </p:nvSpPr>
            <p:spPr>
              <a:xfrm>
                <a:off x="853392" y="1315509"/>
                <a:ext cx="9092057" cy="1320801"/>
              </a:xfrm>
              <a:prstGeom prst="roundRect">
                <a:avLst>
                  <a:gd name="adj" fmla="val 31810"/>
                </a:avLst>
              </a:prstGeom>
              <a:solidFill>
                <a:srgbClr val="FF8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defRPr/>
                </a:pPr>
                <a:endParaRPr lang="zh-CN" altLang="en-US" sz="2400"/>
              </a:p>
            </p:txBody>
          </p:sp>
          <p:sp>
            <p:nvSpPr>
              <p:cNvPr id="36" name="圆角矩形 35"/>
              <p:cNvSpPr/>
              <p:nvPr/>
            </p:nvSpPr>
            <p:spPr>
              <a:xfrm>
                <a:off x="941294" y="1420471"/>
                <a:ext cx="8910026" cy="1109135"/>
              </a:xfrm>
              <a:prstGeom prst="roundRect">
                <a:avLst>
                  <a:gd name="adj" fmla="val 318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defRPr/>
                </a:pPr>
                <a:endParaRPr lang="zh-CN" altLang="en-US" sz="2400"/>
              </a:p>
            </p:txBody>
          </p:sp>
        </p:grpSp>
        <p:sp>
          <p:nvSpPr>
            <p:cNvPr id="32" name="椭圆 3"/>
            <p:cNvSpPr/>
            <p:nvPr/>
          </p:nvSpPr>
          <p:spPr>
            <a:xfrm>
              <a:off x="630449" y="1282377"/>
              <a:ext cx="1902884" cy="615951"/>
            </a:xfrm>
            <a:custGeom>
              <a:avLst/>
              <a:gdLst/>
              <a:ahLst/>
              <a:cxnLst/>
              <a:rect l="l" t="t" r="r" b="b"/>
              <a:pathLst>
                <a:path w="2351938" h="759728">
                  <a:moveTo>
                    <a:pt x="888713" y="0"/>
                  </a:moveTo>
                  <a:cubicBezTo>
                    <a:pt x="989142" y="0"/>
                    <a:pt x="1080300" y="39692"/>
                    <a:pt x="1146929" y="104688"/>
                  </a:cubicBezTo>
                  <a:cubicBezTo>
                    <a:pt x="1213558" y="39692"/>
                    <a:pt x="1304716" y="0"/>
                    <a:pt x="1405145" y="0"/>
                  </a:cubicBezTo>
                  <a:cubicBezTo>
                    <a:pt x="1521252" y="0"/>
                    <a:pt x="1624968" y="53053"/>
                    <a:pt x="1692052" y="137326"/>
                  </a:cubicBezTo>
                  <a:cubicBezTo>
                    <a:pt x="1759136" y="53053"/>
                    <a:pt x="1862852" y="0"/>
                    <a:pt x="1978959" y="0"/>
                  </a:cubicBezTo>
                  <a:cubicBezTo>
                    <a:pt x="2184950" y="0"/>
                    <a:pt x="2351938" y="166988"/>
                    <a:pt x="2351938" y="372979"/>
                  </a:cubicBezTo>
                  <a:cubicBezTo>
                    <a:pt x="2351938" y="578970"/>
                    <a:pt x="2184950" y="745958"/>
                    <a:pt x="1978959" y="745958"/>
                  </a:cubicBezTo>
                  <a:cubicBezTo>
                    <a:pt x="1862852" y="745958"/>
                    <a:pt x="1759136" y="692905"/>
                    <a:pt x="1692052" y="608632"/>
                  </a:cubicBezTo>
                  <a:cubicBezTo>
                    <a:pt x="1624968" y="692905"/>
                    <a:pt x="1521252" y="745958"/>
                    <a:pt x="1405145" y="745958"/>
                  </a:cubicBezTo>
                  <a:cubicBezTo>
                    <a:pt x="1304716" y="745958"/>
                    <a:pt x="1213558" y="706266"/>
                    <a:pt x="1146929" y="641270"/>
                  </a:cubicBezTo>
                  <a:cubicBezTo>
                    <a:pt x="1080300" y="706266"/>
                    <a:pt x="989142" y="745958"/>
                    <a:pt x="888713" y="745958"/>
                  </a:cubicBezTo>
                  <a:cubicBezTo>
                    <a:pt x="792121" y="745958"/>
                    <a:pt x="704104" y="709240"/>
                    <a:pt x="638721" y="648055"/>
                  </a:cubicBezTo>
                  <a:cubicBezTo>
                    <a:pt x="571263" y="717061"/>
                    <a:pt x="477103" y="759728"/>
                    <a:pt x="372979" y="759728"/>
                  </a:cubicBezTo>
                  <a:cubicBezTo>
                    <a:pt x="166988" y="759728"/>
                    <a:pt x="0" y="592740"/>
                    <a:pt x="0" y="386749"/>
                  </a:cubicBezTo>
                  <a:cubicBezTo>
                    <a:pt x="0" y="180758"/>
                    <a:pt x="166988" y="13770"/>
                    <a:pt x="372979" y="13770"/>
                  </a:cubicBezTo>
                  <a:cubicBezTo>
                    <a:pt x="469571" y="13770"/>
                    <a:pt x="557588" y="50488"/>
                    <a:pt x="622972" y="111673"/>
                  </a:cubicBezTo>
                  <a:cubicBezTo>
                    <a:pt x="690430" y="42667"/>
                    <a:pt x="784589" y="0"/>
                    <a:pt x="88871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defRPr/>
              </a:pPr>
              <a:endParaRPr lang="zh-CN" altLang="en-US" sz="1867" kern="0" dirty="0">
                <a:solidFill>
                  <a:schemeClr val="bg1"/>
                </a:solidFill>
                <a:latin typeface="方正兰亭中粗黑_GBK" panose="02000000000000000000" pitchFamily="2" charset="-122"/>
                <a:ea typeface="方正兰亭中粗黑_GBK" panose="02000000000000000000" pitchFamily="2" charset="-122"/>
              </a:endParaRPr>
            </a:p>
          </p:txBody>
        </p:sp>
        <p:sp>
          <p:nvSpPr>
            <p:cNvPr id="34" name="矩形 33"/>
            <p:cNvSpPr/>
            <p:nvPr/>
          </p:nvSpPr>
          <p:spPr>
            <a:xfrm>
              <a:off x="1241893" y="1405686"/>
              <a:ext cx="1107996" cy="369332"/>
            </a:xfrm>
            <a:prstGeom prst="rect">
              <a:avLst/>
            </a:prstGeom>
          </p:spPr>
          <p:txBody>
            <a:bodyPr wrap="none">
              <a:spAutoFit/>
            </a:bodyPr>
            <a:lstStyle/>
            <a:p>
              <a:r>
                <a:rPr lang="zh-CN" altLang="en-US">
                  <a:solidFill>
                    <a:schemeClr val="bg1"/>
                  </a:solidFill>
                </a:rPr>
                <a:t>游戏环节</a:t>
              </a:r>
              <a:endParaRPr lang="zh-CN" altLang="en-US" dirty="0">
                <a:solidFill>
                  <a:schemeClr val="bg1"/>
                </a:solidFill>
              </a:endParaRPr>
            </a:p>
          </p:txBody>
        </p:sp>
      </p:grpSp>
      <p:sp>
        <p:nvSpPr>
          <p:cNvPr id="41" name="TextBox 20">
            <a:extLst>
              <a:ext uri="{FF2B5EF4-FFF2-40B4-BE49-F238E27FC236}">
                <a16:creationId xmlns="" xmlns:a16="http://schemas.microsoft.com/office/drawing/2014/main" id="{FB0EC8B9-7506-44F7-9076-B0F35BDA5201}"/>
              </a:ext>
            </a:extLst>
          </p:cNvPr>
          <p:cNvSpPr txBox="1"/>
          <p:nvPr/>
        </p:nvSpPr>
        <p:spPr>
          <a:xfrm>
            <a:off x="2253732" y="2581849"/>
            <a:ext cx="7505730" cy="507831"/>
          </a:xfrm>
          <a:prstGeom prst="rect">
            <a:avLst/>
          </a:prstGeom>
          <a:noFill/>
        </p:spPr>
        <p:txBody>
          <a:bodyPr wrap="square" lIns="0" tIns="0" rIns="0" bIns="0" rtlCol="0">
            <a:spAutoFit/>
          </a:bodyPr>
          <a:lstStyle/>
          <a:p>
            <a:pPr algn="just">
              <a:lnSpc>
                <a:spcPct val="150000"/>
              </a:lnSpc>
            </a:pPr>
            <a:r>
              <a:rPr lang="zh-CN" altLang="en-US" sz="1100" dirty="0">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a:t>
            </a:r>
            <a:r>
              <a:rPr lang="zh-CN" altLang="en-US" sz="1100">
                <a:latin typeface="Arial" panose="020B0604020202020204" pitchFamily="34" charset="0"/>
                <a:ea typeface="微软雅黑" panose="020B0503020204020204" pitchFamily="34" charset="-122"/>
                <a:sym typeface="Arial" panose="020B0604020202020204" pitchFamily="34" charset="0"/>
              </a:rPr>
              <a:t>此。请替换文字内容，修改文字内容，也可以直接复制你的内容到此。请替换文字内容，修改文字。</a:t>
            </a:r>
            <a:endParaRPr lang="en-GB" altLang="zh-CN" sz="1100">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20">
            <a:extLst>
              <a:ext uri="{FF2B5EF4-FFF2-40B4-BE49-F238E27FC236}">
                <a16:creationId xmlns="" xmlns:a16="http://schemas.microsoft.com/office/drawing/2014/main" id="{CD57AAAB-69DC-4CDF-9C6B-0E83C37795F5}"/>
              </a:ext>
            </a:extLst>
          </p:cNvPr>
          <p:cNvSpPr txBox="1"/>
          <p:nvPr/>
        </p:nvSpPr>
        <p:spPr>
          <a:xfrm>
            <a:off x="2253732" y="5099380"/>
            <a:ext cx="7505730" cy="507831"/>
          </a:xfrm>
          <a:prstGeom prst="rect">
            <a:avLst/>
          </a:prstGeom>
          <a:noFill/>
        </p:spPr>
        <p:txBody>
          <a:bodyPr wrap="square" lIns="0" tIns="0" rIns="0" bIns="0" rtlCol="0">
            <a:spAutoFit/>
          </a:bodyPr>
          <a:lstStyle/>
          <a:p>
            <a:pPr algn="just">
              <a:lnSpc>
                <a:spcPct val="150000"/>
              </a:lnSpc>
            </a:pPr>
            <a:r>
              <a:rPr lang="zh-CN" altLang="en-US" sz="1100" dirty="0">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a:t>
            </a:r>
            <a:r>
              <a:rPr lang="zh-CN" altLang="en-US" sz="1100">
                <a:latin typeface="Arial" panose="020B0604020202020204" pitchFamily="34" charset="0"/>
                <a:ea typeface="微软雅黑" panose="020B0503020204020204" pitchFamily="34" charset="-122"/>
                <a:sym typeface="Arial" panose="020B0604020202020204" pitchFamily="34" charset="0"/>
              </a:rPr>
              <a:t>此。请替换文字内容，修改文字内容，也可以直接复制你的内容到此。请替换文字内容，修改文字。</a:t>
            </a:r>
            <a:endParaRPr lang="en-GB" altLang="zh-CN" sz="1100">
              <a:latin typeface="Arial" panose="020B0604020202020204" pitchFamily="34" charset="0"/>
              <a:ea typeface="微软雅黑" panose="020B0503020204020204" pitchFamily="34" charset="-122"/>
              <a:sym typeface="Arial" panose="020B0604020202020204" pitchFamily="34" charset="0"/>
            </a:endParaRPr>
          </a:p>
        </p:txBody>
      </p:sp>
      <p:grpSp>
        <p:nvGrpSpPr>
          <p:cNvPr id="19" name="组合 18">
            <a:extLst>
              <a:ext uri="{FF2B5EF4-FFF2-40B4-BE49-F238E27FC236}">
                <a16:creationId xmlns="" xmlns:a16="http://schemas.microsoft.com/office/drawing/2014/main" id="{AD1FB9A2-D643-4B00-AFFF-B5B97A9A1895}"/>
              </a:ext>
            </a:extLst>
          </p:cNvPr>
          <p:cNvGrpSpPr/>
          <p:nvPr/>
        </p:nvGrpSpPr>
        <p:grpSpPr>
          <a:xfrm>
            <a:off x="319767" y="0"/>
            <a:ext cx="3316556" cy="951169"/>
            <a:chOff x="586467" y="272680"/>
            <a:chExt cx="3316556" cy="951169"/>
          </a:xfrm>
        </p:grpSpPr>
        <p:pic>
          <p:nvPicPr>
            <p:cNvPr id="20" name="图片 19">
              <a:extLst>
                <a:ext uri="{FF2B5EF4-FFF2-40B4-BE49-F238E27FC236}">
                  <a16:creationId xmlns="" xmlns:a16="http://schemas.microsoft.com/office/drawing/2014/main" id="{64A6FBF8-7C63-4B53-B45D-DAE759D6AF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21" name="文本框 20">
              <a:extLst>
                <a:ext uri="{FF2B5EF4-FFF2-40B4-BE49-F238E27FC236}">
                  <a16:creationId xmlns="" xmlns:a16="http://schemas.microsoft.com/office/drawing/2014/main" id="{6AFE37F4-BFD1-4B5C-9A5A-033C8DD93955}"/>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活动执行流程</a:t>
              </a:r>
            </a:p>
          </p:txBody>
        </p:sp>
      </p:grpSp>
    </p:spTree>
    <p:extLst>
      <p:ext uri="{BB962C8B-B14F-4D97-AF65-F5344CB8AC3E}">
        <p14:creationId xmlns:p14="http://schemas.microsoft.com/office/powerpoint/2010/main" val="27835188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barn(inVertical)">
                                      <p:cBhvr>
                                        <p:cTn id="11" dur="500"/>
                                        <p:tgtEl>
                                          <p:spTgt spid="30"/>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1000"/>
                                        <p:tgtEl>
                                          <p:spTgt spid="41"/>
                                        </p:tgtEl>
                                      </p:cBhvr>
                                    </p:animEffect>
                                    <p:anim calcmode="lin" valueType="num">
                                      <p:cBhvr>
                                        <p:cTn id="17" dur="1000" fill="hold"/>
                                        <p:tgtEl>
                                          <p:spTgt spid="41"/>
                                        </p:tgtEl>
                                        <p:attrNameLst>
                                          <p:attrName>ppt_x</p:attrName>
                                        </p:attrNameLst>
                                      </p:cBhvr>
                                      <p:tavLst>
                                        <p:tav tm="0">
                                          <p:val>
                                            <p:strVal val="#ppt_x"/>
                                          </p:val>
                                        </p:tav>
                                        <p:tav tm="100000">
                                          <p:val>
                                            <p:strVal val="#ppt_x"/>
                                          </p:val>
                                        </p:tav>
                                      </p:tavLst>
                                    </p:anim>
                                    <p:anim calcmode="lin" valueType="num">
                                      <p:cBhvr>
                                        <p:cTn id="18"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1000"/>
                                        <p:tgtEl>
                                          <p:spTgt spid="42"/>
                                        </p:tgtEl>
                                      </p:cBhvr>
                                    </p:animEffect>
                                    <p:anim calcmode="lin" valueType="num">
                                      <p:cBhvr>
                                        <p:cTn id="24" dur="1000" fill="hold"/>
                                        <p:tgtEl>
                                          <p:spTgt spid="42"/>
                                        </p:tgtEl>
                                        <p:attrNameLst>
                                          <p:attrName>ppt_x</p:attrName>
                                        </p:attrNameLst>
                                      </p:cBhvr>
                                      <p:tavLst>
                                        <p:tav tm="0">
                                          <p:val>
                                            <p:strVal val="#ppt_x"/>
                                          </p:val>
                                        </p:tav>
                                        <p:tav tm="100000">
                                          <p:val>
                                            <p:strVal val="#ppt_x"/>
                                          </p:val>
                                        </p:tav>
                                      </p:tavLst>
                                    </p:anim>
                                    <p:anim calcmode="lin" valueType="num">
                                      <p:cBhvr>
                                        <p:cTn id="25"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5623146" y="2254470"/>
            <a:ext cx="1231680" cy="1231680"/>
            <a:chOff x="3227388" y="1831975"/>
            <a:chExt cx="685800" cy="685800"/>
          </a:xfrm>
          <a:solidFill>
            <a:schemeClr val="accent2"/>
          </a:solidFill>
        </p:grpSpPr>
        <p:sp>
          <p:nvSpPr>
            <p:cNvPr id="22" name="Freeform 14"/>
            <p:cNvSpPr>
              <a:spLocks noEditPoints="1"/>
            </p:cNvSpPr>
            <p:nvPr/>
          </p:nvSpPr>
          <p:spPr bwMode="auto">
            <a:xfrm>
              <a:off x="3227388" y="1831975"/>
              <a:ext cx="685800" cy="685800"/>
            </a:xfrm>
            <a:custGeom>
              <a:avLst/>
              <a:gdLst>
                <a:gd name="T0" fmla="*/ 90 w 180"/>
                <a:gd name="T1" fmla="*/ 180 h 180"/>
                <a:gd name="T2" fmla="*/ 0 w 180"/>
                <a:gd name="T3" fmla="*/ 90 h 180"/>
                <a:gd name="T4" fmla="*/ 90 w 180"/>
                <a:gd name="T5" fmla="*/ 0 h 180"/>
                <a:gd name="T6" fmla="*/ 180 w 180"/>
                <a:gd name="T7" fmla="*/ 90 h 180"/>
                <a:gd name="T8" fmla="*/ 90 w 180"/>
                <a:gd name="T9" fmla="*/ 180 h 180"/>
                <a:gd name="T10" fmla="*/ 90 w 180"/>
                <a:gd name="T11" fmla="*/ 4 h 180"/>
                <a:gd name="T12" fmla="*/ 4 w 180"/>
                <a:gd name="T13" fmla="*/ 90 h 180"/>
                <a:gd name="T14" fmla="*/ 90 w 180"/>
                <a:gd name="T15" fmla="*/ 176 h 180"/>
                <a:gd name="T16" fmla="*/ 176 w 180"/>
                <a:gd name="T17" fmla="*/ 90 h 180"/>
                <a:gd name="T18" fmla="*/ 90 w 180"/>
                <a:gd name="T19" fmla="*/ 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180">
                  <a:moveTo>
                    <a:pt x="90" y="180"/>
                  </a:moveTo>
                  <a:cubicBezTo>
                    <a:pt x="41" y="180"/>
                    <a:pt x="0" y="139"/>
                    <a:pt x="0" y="90"/>
                  </a:cubicBezTo>
                  <a:cubicBezTo>
                    <a:pt x="0" y="40"/>
                    <a:pt x="41" y="0"/>
                    <a:pt x="90" y="0"/>
                  </a:cubicBezTo>
                  <a:cubicBezTo>
                    <a:pt x="140" y="0"/>
                    <a:pt x="180" y="40"/>
                    <a:pt x="180" y="90"/>
                  </a:cubicBezTo>
                  <a:cubicBezTo>
                    <a:pt x="180" y="139"/>
                    <a:pt x="140" y="180"/>
                    <a:pt x="90" y="180"/>
                  </a:cubicBezTo>
                  <a:close/>
                  <a:moveTo>
                    <a:pt x="90" y="4"/>
                  </a:moveTo>
                  <a:cubicBezTo>
                    <a:pt x="43" y="4"/>
                    <a:pt x="4" y="42"/>
                    <a:pt x="4" y="90"/>
                  </a:cubicBezTo>
                  <a:cubicBezTo>
                    <a:pt x="4" y="137"/>
                    <a:pt x="43" y="176"/>
                    <a:pt x="90" y="176"/>
                  </a:cubicBezTo>
                  <a:cubicBezTo>
                    <a:pt x="138" y="176"/>
                    <a:pt x="176" y="137"/>
                    <a:pt x="176" y="90"/>
                  </a:cubicBezTo>
                  <a:cubicBezTo>
                    <a:pt x="176" y="42"/>
                    <a:pt x="138" y="4"/>
                    <a:pt x="9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23" name="Freeform 15"/>
            <p:cNvSpPr>
              <a:spLocks noEditPoints="1"/>
            </p:cNvSpPr>
            <p:nvPr/>
          </p:nvSpPr>
          <p:spPr bwMode="auto">
            <a:xfrm>
              <a:off x="3452813" y="1998663"/>
              <a:ext cx="239713" cy="290513"/>
            </a:xfrm>
            <a:custGeom>
              <a:avLst/>
              <a:gdLst>
                <a:gd name="T0" fmla="*/ 47 w 63"/>
                <a:gd name="T1" fmla="*/ 76 h 76"/>
                <a:gd name="T2" fmla="*/ 17 w 63"/>
                <a:gd name="T3" fmla="*/ 76 h 76"/>
                <a:gd name="T4" fmla="*/ 15 w 63"/>
                <a:gd name="T5" fmla="*/ 75 h 76"/>
                <a:gd name="T6" fmla="*/ 15 w 63"/>
                <a:gd name="T7" fmla="*/ 74 h 76"/>
                <a:gd name="T8" fmla="*/ 12 w 63"/>
                <a:gd name="T9" fmla="*/ 62 h 76"/>
                <a:gd name="T10" fmla="*/ 0 w 63"/>
                <a:gd name="T11" fmla="*/ 32 h 76"/>
                <a:gd name="T12" fmla="*/ 32 w 63"/>
                <a:gd name="T13" fmla="*/ 0 h 76"/>
                <a:gd name="T14" fmla="*/ 63 w 63"/>
                <a:gd name="T15" fmla="*/ 32 h 76"/>
                <a:gd name="T16" fmla="*/ 51 w 63"/>
                <a:gd name="T17" fmla="*/ 62 h 76"/>
                <a:gd name="T18" fmla="*/ 49 w 63"/>
                <a:gd name="T19" fmla="*/ 74 h 76"/>
                <a:gd name="T20" fmla="*/ 48 w 63"/>
                <a:gd name="T21" fmla="*/ 75 h 76"/>
                <a:gd name="T22" fmla="*/ 47 w 63"/>
                <a:gd name="T23" fmla="*/ 76 h 76"/>
                <a:gd name="T24" fmla="*/ 19 w 63"/>
                <a:gd name="T25" fmla="*/ 72 h 76"/>
                <a:gd name="T26" fmla="*/ 45 w 63"/>
                <a:gd name="T27" fmla="*/ 72 h 76"/>
                <a:gd name="T28" fmla="*/ 48 w 63"/>
                <a:gd name="T29" fmla="*/ 60 h 76"/>
                <a:gd name="T30" fmla="*/ 59 w 63"/>
                <a:gd name="T31" fmla="*/ 32 h 76"/>
                <a:gd name="T32" fmla="*/ 32 w 63"/>
                <a:gd name="T33" fmla="*/ 4 h 76"/>
                <a:gd name="T34" fmla="*/ 4 w 63"/>
                <a:gd name="T35" fmla="*/ 32 h 76"/>
                <a:gd name="T36" fmla="*/ 15 w 63"/>
                <a:gd name="T37" fmla="*/ 60 h 76"/>
                <a:gd name="T38" fmla="*/ 19 w 63"/>
                <a:gd name="T39" fmla="*/ 7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3" h="76">
                  <a:moveTo>
                    <a:pt x="47" y="76"/>
                  </a:moveTo>
                  <a:cubicBezTo>
                    <a:pt x="17" y="76"/>
                    <a:pt x="17" y="76"/>
                    <a:pt x="17" y="76"/>
                  </a:cubicBezTo>
                  <a:cubicBezTo>
                    <a:pt x="16" y="76"/>
                    <a:pt x="16" y="76"/>
                    <a:pt x="15" y="75"/>
                  </a:cubicBezTo>
                  <a:cubicBezTo>
                    <a:pt x="15" y="75"/>
                    <a:pt x="15" y="74"/>
                    <a:pt x="15" y="74"/>
                  </a:cubicBezTo>
                  <a:cubicBezTo>
                    <a:pt x="15" y="72"/>
                    <a:pt x="15" y="65"/>
                    <a:pt x="12" y="62"/>
                  </a:cubicBezTo>
                  <a:cubicBezTo>
                    <a:pt x="0" y="47"/>
                    <a:pt x="0" y="32"/>
                    <a:pt x="0" y="32"/>
                  </a:cubicBezTo>
                  <a:cubicBezTo>
                    <a:pt x="0" y="14"/>
                    <a:pt x="14" y="0"/>
                    <a:pt x="32" y="0"/>
                  </a:cubicBezTo>
                  <a:cubicBezTo>
                    <a:pt x="49" y="0"/>
                    <a:pt x="63" y="14"/>
                    <a:pt x="63" y="32"/>
                  </a:cubicBezTo>
                  <a:cubicBezTo>
                    <a:pt x="63" y="32"/>
                    <a:pt x="63" y="47"/>
                    <a:pt x="51" y="62"/>
                  </a:cubicBezTo>
                  <a:cubicBezTo>
                    <a:pt x="49" y="65"/>
                    <a:pt x="49" y="71"/>
                    <a:pt x="49" y="74"/>
                  </a:cubicBezTo>
                  <a:cubicBezTo>
                    <a:pt x="49" y="74"/>
                    <a:pt x="49" y="75"/>
                    <a:pt x="48" y="75"/>
                  </a:cubicBezTo>
                  <a:cubicBezTo>
                    <a:pt x="48" y="76"/>
                    <a:pt x="47" y="76"/>
                    <a:pt x="47" y="76"/>
                  </a:cubicBezTo>
                  <a:close/>
                  <a:moveTo>
                    <a:pt x="19" y="72"/>
                  </a:moveTo>
                  <a:cubicBezTo>
                    <a:pt x="45" y="72"/>
                    <a:pt x="45" y="72"/>
                    <a:pt x="45" y="72"/>
                  </a:cubicBezTo>
                  <a:cubicBezTo>
                    <a:pt x="45" y="69"/>
                    <a:pt x="45" y="63"/>
                    <a:pt x="48" y="60"/>
                  </a:cubicBezTo>
                  <a:cubicBezTo>
                    <a:pt x="59" y="45"/>
                    <a:pt x="59" y="32"/>
                    <a:pt x="59" y="32"/>
                  </a:cubicBezTo>
                  <a:cubicBezTo>
                    <a:pt x="59" y="17"/>
                    <a:pt x="47" y="4"/>
                    <a:pt x="32" y="4"/>
                  </a:cubicBezTo>
                  <a:cubicBezTo>
                    <a:pt x="16" y="4"/>
                    <a:pt x="4" y="17"/>
                    <a:pt x="4" y="32"/>
                  </a:cubicBezTo>
                  <a:cubicBezTo>
                    <a:pt x="4" y="32"/>
                    <a:pt x="4" y="45"/>
                    <a:pt x="15" y="60"/>
                  </a:cubicBezTo>
                  <a:cubicBezTo>
                    <a:pt x="18" y="63"/>
                    <a:pt x="19" y="69"/>
                    <a:pt x="19"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24" name="Freeform 16"/>
            <p:cNvSpPr>
              <a:spLocks/>
            </p:cNvSpPr>
            <p:nvPr/>
          </p:nvSpPr>
          <p:spPr bwMode="auto">
            <a:xfrm>
              <a:off x="3506788" y="2308225"/>
              <a:ext cx="133350" cy="14288"/>
            </a:xfrm>
            <a:custGeom>
              <a:avLst/>
              <a:gdLst>
                <a:gd name="T0" fmla="*/ 33 w 35"/>
                <a:gd name="T1" fmla="*/ 4 h 4"/>
                <a:gd name="T2" fmla="*/ 2 w 35"/>
                <a:gd name="T3" fmla="*/ 4 h 4"/>
                <a:gd name="T4" fmla="*/ 0 w 35"/>
                <a:gd name="T5" fmla="*/ 2 h 4"/>
                <a:gd name="T6" fmla="*/ 2 w 35"/>
                <a:gd name="T7" fmla="*/ 0 h 4"/>
                <a:gd name="T8" fmla="*/ 33 w 35"/>
                <a:gd name="T9" fmla="*/ 0 h 4"/>
                <a:gd name="T10" fmla="*/ 35 w 35"/>
                <a:gd name="T11" fmla="*/ 2 h 4"/>
                <a:gd name="T12" fmla="*/ 33 w 3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5" h="4">
                  <a:moveTo>
                    <a:pt x="33" y="4"/>
                  </a:moveTo>
                  <a:cubicBezTo>
                    <a:pt x="2" y="4"/>
                    <a:pt x="2" y="4"/>
                    <a:pt x="2" y="4"/>
                  </a:cubicBezTo>
                  <a:cubicBezTo>
                    <a:pt x="1" y="4"/>
                    <a:pt x="0" y="3"/>
                    <a:pt x="0" y="2"/>
                  </a:cubicBezTo>
                  <a:cubicBezTo>
                    <a:pt x="0" y="1"/>
                    <a:pt x="1" y="0"/>
                    <a:pt x="2" y="0"/>
                  </a:cubicBezTo>
                  <a:cubicBezTo>
                    <a:pt x="33" y="0"/>
                    <a:pt x="33" y="0"/>
                    <a:pt x="33" y="0"/>
                  </a:cubicBezTo>
                  <a:cubicBezTo>
                    <a:pt x="34" y="0"/>
                    <a:pt x="35" y="1"/>
                    <a:pt x="35" y="2"/>
                  </a:cubicBezTo>
                  <a:cubicBezTo>
                    <a:pt x="35" y="3"/>
                    <a:pt x="34" y="4"/>
                    <a:pt x="3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25" name="Freeform 17"/>
            <p:cNvSpPr>
              <a:spLocks/>
            </p:cNvSpPr>
            <p:nvPr/>
          </p:nvSpPr>
          <p:spPr bwMode="auto">
            <a:xfrm>
              <a:off x="3521076" y="2341563"/>
              <a:ext cx="106363" cy="15875"/>
            </a:xfrm>
            <a:custGeom>
              <a:avLst/>
              <a:gdLst>
                <a:gd name="T0" fmla="*/ 26 w 28"/>
                <a:gd name="T1" fmla="*/ 4 h 4"/>
                <a:gd name="T2" fmla="*/ 2 w 28"/>
                <a:gd name="T3" fmla="*/ 4 h 4"/>
                <a:gd name="T4" fmla="*/ 0 w 28"/>
                <a:gd name="T5" fmla="*/ 2 h 4"/>
                <a:gd name="T6" fmla="*/ 2 w 28"/>
                <a:gd name="T7" fmla="*/ 0 h 4"/>
                <a:gd name="T8" fmla="*/ 26 w 28"/>
                <a:gd name="T9" fmla="*/ 0 h 4"/>
                <a:gd name="T10" fmla="*/ 28 w 28"/>
                <a:gd name="T11" fmla="*/ 2 h 4"/>
                <a:gd name="T12" fmla="*/ 26 w 28"/>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8" h="4">
                  <a:moveTo>
                    <a:pt x="26" y="4"/>
                  </a:moveTo>
                  <a:cubicBezTo>
                    <a:pt x="2" y="4"/>
                    <a:pt x="2" y="4"/>
                    <a:pt x="2" y="4"/>
                  </a:cubicBezTo>
                  <a:cubicBezTo>
                    <a:pt x="1" y="4"/>
                    <a:pt x="0" y="3"/>
                    <a:pt x="0" y="2"/>
                  </a:cubicBezTo>
                  <a:cubicBezTo>
                    <a:pt x="0" y="0"/>
                    <a:pt x="1" y="0"/>
                    <a:pt x="2" y="0"/>
                  </a:cubicBezTo>
                  <a:cubicBezTo>
                    <a:pt x="26" y="0"/>
                    <a:pt x="26" y="0"/>
                    <a:pt x="26" y="0"/>
                  </a:cubicBezTo>
                  <a:cubicBezTo>
                    <a:pt x="27" y="0"/>
                    <a:pt x="28" y="0"/>
                    <a:pt x="28" y="2"/>
                  </a:cubicBezTo>
                  <a:cubicBezTo>
                    <a:pt x="28" y="3"/>
                    <a:pt x="27"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26" name="Freeform 18"/>
            <p:cNvSpPr>
              <a:spLocks/>
            </p:cNvSpPr>
            <p:nvPr/>
          </p:nvSpPr>
          <p:spPr bwMode="auto">
            <a:xfrm>
              <a:off x="3525838" y="2117725"/>
              <a:ext cx="33338" cy="160338"/>
            </a:xfrm>
            <a:custGeom>
              <a:avLst/>
              <a:gdLst>
                <a:gd name="T0" fmla="*/ 12 w 21"/>
                <a:gd name="T1" fmla="*/ 101 h 101"/>
                <a:gd name="T2" fmla="*/ 0 w 21"/>
                <a:gd name="T3" fmla="*/ 2 h 101"/>
                <a:gd name="T4" fmla="*/ 9 w 21"/>
                <a:gd name="T5" fmla="*/ 0 h 101"/>
                <a:gd name="T6" fmla="*/ 21 w 21"/>
                <a:gd name="T7" fmla="*/ 101 h 101"/>
                <a:gd name="T8" fmla="*/ 12 w 21"/>
                <a:gd name="T9" fmla="*/ 101 h 101"/>
              </a:gdLst>
              <a:ahLst/>
              <a:cxnLst>
                <a:cxn ang="0">
                  <a:pos x="T0" y="T1"/>
                </a:cxn>
                <a:cxn ang="0">
                  <a:pos x="T2" y="T3"/>
                </a:cxn>
                <a:cxn ang="0">
                  <a:pos x="T4" y="T5"/>
                </a:cxn>
                <a:cxn ang="0">
                  <a:pos x="T6" y="T7"/>
                </a:cxn>
                <a:cxn ang="0">
                  <a:pos x="T8" y="T9"/>
                </a:cxn>
              </a:cxnLst>
              <a:rect l="0" t="0" r="r" b="b"/>
              <a:pathLst>
                <a:path w="21" h="101">
                  <a:moveTo>
                    <a:pt x="12" y="101"/>
                  </a:moveTo>
                  <a:lnTo>
                    <a:pt x="0" y="2"/>
                  </a:lnTo>
                  <a:lnTo>
                    <a:pt x="9" y="0"/>
                  </a:lnTo>
                  <a:lnTo>
                    <a:pt x="21" y="101"/>
                  </a:lnTo>
                  <a:lnTo>
                    <a:pt x="12"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27" name="Freeform 19"/>
            <p:cNvSpPr>
              <a:spLocks/>
            </p:cNvSpPr>
            <p:nvPr/>
          </p:nvSpPr>
          <p:spPr bwMode="auto">
            <a:xfrm>
              <a:off x="3586163" y="2117725"/>
              <a:ext cx="34925" cy="160338"/>
            </a:xfrm>
            <a:custGeom>
              <a:avLst/>
              <a:gdLst>
                <a:gd name="T0" fmla="*/ 10 w 22"/>
                <a:gd name="T1" fmla="*/ 101 h 101"/>
                <a:gd name="T2" fmla="*/ 0 w 22"/>
                <a:gd name="T3" fmla="*/ 101 h 101"/>
                <a:gd name="T4" fmla="*/ 12 w 22"/>
                <a:gd name="T5" fmla="*/ 0 h 101"/>
                <a:gd name="T6" fmla="*/ 22 w 22"/>
                <a:gd name="T7" fmla="*/ 2 h 101"/>
                <a:gd name="T8" fmla="*/ 10 w 22"/>
                <a:gd name="T9" fmla="*/ 101 h 101"/>
              </a:gdLst>
              <a:ahLst/>
              <a:cxnLst>
                <a:cxn ang="0">
                  <a:pos x="T0" y="T1"/>
                </a:cxn>
                <a:cxn ang="0">
                  <a:pos x="T2" y="T3"/>
                </a:cxn>
                <a:cxn ang="0">
                  <a:pos x="T4" y="T5"/>
                </a:cxn>
                <a:cxn ang="0">
                  <a:pos x="T6" y="T7"/>
                </a:cxn>
                <a:cxn ang="0">
                  <a:pos x="T8" y="T9"/>
                </a:cxn>
              </a:cxnLst>
              <a:rect l="0" t="0" r="r" b="b"/>
              <a:pathLst>
                <a:path w="22" h="101">
                  <a:moveTo>
                    <a:pt x="10" y="101"/>
                  </a:moveTo>
                  <a:lnTo>
                    <a:pt x="0" y="101"/>
                  </a:lnTo>
                  <a:lnTo>
                    <a:pt x="12" y="0"/>
                  </a:lnTo>
                  <a:lnTo>
                    <a:pt x="22" y="2"/>
                  </a:lnTo>
                  <a:lnTo>
                    <a:pt x="10"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28" name="Freeform 20"/>
            <p:cNvSpPr>
              <a:spLocks/>
            </p:cNvSpPr>
            <p:nvPr/>
          </p:nvSpPr>
          <p:spPr bwMode="auto">
            <a:xfrm>
              <a:off x="3532188" y="2132013"/>
              <a:ext cx="80963" cy="26988"/>
            </a:xfrm>
            <a:custGeom>
              <a:avLst/>
              <a:gdLst>
                <a:gd name="T0" fmla="*/ 18 w 21"/>
                <a:gd name="T1" fmla="*/ 7 h 7"/>
                <a:gd name="T2" fmla="*/ 15 w 21"/>
                <a:gd name="T3" fmla="*/ 5 h 7"/>
                <a:gd name="T4" fmla="*/ 13 w 21"/>
                <a:gd name="T5" fmla="*/ 7 h 7"/>
                <a:gd name="T6" fmla="*/ 10 w 21"/>
                <a:gd name="T7" fmla="*/ 5 h 7"/>
                <a:gd name="T8" fmla="*/ 8 w 21"/>
                <a:gd name="T9" fmla="*/ 7 h 7"/>
                <a:gd name="T10" fmla="*/ 5 w 21"/>
                <a:gd name="T11" fmla="*/ 5 h 7"/>
                <a:gd name="T12" fmla="*/ 3 w 21"/>
                <a:gd name="T13" fmla="*/ 7 h 7"/>
                <a:gd name="T14" fmla="*/ 0 w 21"/>
                <a:gd name="T15" fmla="*/ 4 h 7"/>
                <a:gd name="T16" fmla="*/ 0 w 21"/>
                <a:gd name="T17" fmla="*/ 3 h 7"/>
                <a:gd name="T18" fmla="*/ 1 w 21"/>
                <a:gd name="T19" fmla="*/ 4 h 7"/>
                <a:gd name="T20" fmla="*/ 1 w 21"/>
                <a:gd name="T21" fmla="*/ 0 h 7"/>
                <a:gd name="T22" fmla="*/ 3 w 21"/>
                <a:gd name="T23" fmla="*/ 1 h 7"/>
                <a:gd name="T24" fmla="*/ 5 w 21"/>
                <a:gd name="T25" fmla="*/ 0 h 7"/>
                <a:gd name="T26" fmla="*/ 8 w 21"/>
                <a:gd name="T27" fmla="*/ 1 h 7"/>
                <a:gd name="T28" fmla="*/ 10 w 21"/>
                <a:gd name="T29" fmla="*/ 0 h 7"/>
                <a:gd name="T30" fmla="*/ 13 w 21"/>
                <a:gd name="T31" fmla="*/ 1 h 7"/>
                <a:gd name="T32" fmla="*/ 15 w 21"/>
                <a:gd name="T33" fmla="*/ 0 h 7"/>
                <a:gd name="T34" fmla="*/ 18 w 21"/>
                <a:gd name="T35" fmla="*/ 1 h 7"/>
                <a:gd name="T36" fmla="*/ 20 w 21"/>
                <a:gd name="T37" fmla="*/ 0 h 7"/>
                <a:gd name="T38" fmla="*/ 20 w 21"/>
                <a:gd name="T39" fmla="*/ 4 h 7"/>
                <a:gd name="T40" fmla="*/ 21 w 21"/>
                <a:gd name="T41" fmla="*/ 3 h 7"/>
                <a:gd name="T42" fmla="*/ 21 w 21"/>
                <a:gd name="T43" fmla="*/ 4 h 7"/>
                <a:gd name="T44" fmla="*/ 18 w 21"/>
                <a:gd name="T4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7">
                  <a:moveTo>
                    <a:pt x="18" y="7"/>
                  </a:moveTo>
                  <a:cubicBezTo>
                    <a:pt x="17" y="7"/>
                    <a:pt x="16" y="6"/>
                    <a:pt x="15" y="5"/>
                  </a:cubicBezTo>
                  <a:cubicBezTo>
                    <a:pt x="15" y="6"/>
                    <a:pt x="14" y="7"/>
                    <a:pt x="13" y="7"/>
                  </a:cubicBezTo>
                  <a:cubicBezTo>
                    <a:pt x="12" y="7"/>
                    <a:pt x="11" y="6"/>
                    <a:pt x="10" y="5"/>
                  </a:cubicBezTo>
                  <a:cubicBezTo>
                    <a:pt x="10" y="6"/>
                    <a:pt x="9" y="7"/>
                    <a:pt x="8" y="7"/>
                  </a:cubicBezTo>
                  <a:cubicBezTo>
                    <a:pt x="7" y="7"/>
                    <a:pt x="6" y="6"/>
                    <a:pt x="5" y="5"/>
                  </a:cubicBezTo>
                  <a:cubicBezTo>
                    <a:pt x="5" y="6"/>
                    <a:pt x="4" y="7"/>
                    <a:pt x="3" y="7"/>
                  </a:cubicBezTo>
                  <a:cubicBezTo>
                    <a:pt x="1" y="7"/>
                    <a:pt x="0" y="5"/>
                    <a:pt x="0" y="4"/>
                  </a:cubicBezTo>
                  <a:cubicBezTo>
                    <a:pt x="0" y="4"/>
                    <a:pt x="0" y="4"/>
                    <a:pt x="0" y="3"/>
                  </a:cubicBezTo>
                  <a:cubicBezTo>
                    <a:pt x="0" y="4"/>
                    <a:pt x="0" y="4"/>
                    <a:pt x="1" y="4"/>
                  </a:cubicBezTo>
                  <a:cubicBezTo>
                    <a:pt x="1" y="0"/>
                    <a:pt x="1" y="0"/>
                    <a:pt x="1" y="0"/>
                  </a:cubicBezTo>
                  <a:cubicBezTo>
                    <a:pt x="2" y="0"/>
                    <a:pt x="3" y="0"/>
                    <a:pt x="3" y="1"/>
                  </a:cubicBezTo>
                  <a:cubicBezTo>
                    <a:pt x="3" y="0"/>
                    <a:pt x="4" y="0"/>
                    <a:pt x="5" y="0"/>
                  </a:cubicBezTo>
                  <a:cubicBezTo>
                    <a:pt x="7" y="0"/>
                    <a:pt x="7" y="0"/>
                    <a:pt x="8" y="1"/>
                  </a:cubicBezTo>
                  <a:cubicBezTo>
                    <a:pt x="8" y="0"/>
                    <a:pt x="9" y="0"/>
                    <a:pt x="10" y="0"/>
                  </a:cubicBezTo>
                  <a:cubicBezTo>
                    <a:pt x="12" y="0"/>
                    <a:pt x="12" y="1"/>
                    <a:pt x="13" y="1"/>
                  </a:cubicBezTo>
                  <a:cubicBezTo>
                    <a:pt x="13" y="1"/>
                    <a:pt x="14" y="0"/>
                    <a:pt x="15" y="0"/>
                  </a:cubicBezTo>
                  <a:cubicBezTo>
                    <a:pt x="16" y="0"/>
                    <a:pt x="17" y="1"/>
                    <a:pt x="18" y="1"/>
                  </a:cubicBezTo>
                  <a:cubicBezTo>
                    <a:pt x="18" y="1"/>
                    <a:pt x="19" y="0"/>
                    <a:pt x="20" y="0"/>
                  </a:cubicBezTo>
                  <a:cubicBezTo>
                    <a:pt x="20" y="4"/>
                    <a:pt x="20" y="4"/>
                    <a:pt x="20" y="4"/>
                  </a:cubicBezTo>
                  <a:cubicBezTo>
                    <a:pt x="21" y="4"/>
                    <a:pt x="21" y="4"/>
                    <a:pt x="21" y="3"/>
                  </a:cubicBezTo>
                  <a:cubicBezTo>
                    <a:pt x="21" y="4"/>
                    <a:pt x="21" y="4"/>
                    <a:pt x="21" y="4"/>
                  </a:cubicBezTo>
                  <a:cubicBezTo>
                    <a:pt x="20" y="5"/>
                    <a:pt x="20" y="7"/>
                    <a:pt x="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grpSp>
      <p:grpSp>
        <p:nvGrpSpPr>
          <p:cNvPr id="35" name="组合 44"/>
          <p:cNvGrpSpPr>
            <a:grpSpLocks/>
          </p:cNvGrpSpPr>
          <p:nvPr/>
        </p:nvGrpSpPr>
        <p:grpSpPr bwMode="auto">
          <a:xfrm>
            <a:off x="2079624" y="2277954"/>
            <a:ext cx="1235075" cy="1232222"/>
            <a:chOff x="1951037" y="4256088"/>
            <a:chExt cx="687388" cy="685800"/>
          </a:xfrm>
          <a:solidFill>
            <a:schemeClr val="accent2"/>
          </a:solidFill>
        </p:grpSpPr>
        <p:sp>
          <p:nvSpPr>
            <p:cNvPr id="36" name="Freeform 32"/>
            <p:cNvSpPr>
              <a:spLocks noEditPoints="1"/>
            </p:cNvSpPr>
            <p:nvPr/>
          </p:nvSpPr>
          <p:spPr bwMode="auto">
            <a:xfrm>
              <a:off x="1951037" y="4256088"/>
              <a:ext cx="687388" cy="685800"/>
            </a:xfrm>
            <a:custGeom>
              <a:avLst/>
              <a:gdLst>
                <a:gd name="T0" fmla="*/ 343694 w 180"/>
                <a:gd name="T1" fmla="*/ 685800 h 180"/>
                <a:gd name="T2" fmla="*/ 0 w 180"/>
                <a:gd name="T3" fmla="*/ 342900 h 180"/>
                <a:gd name="T4" fmla="*/ 343694 w 180"/>
                <a:gd name="T5" fmla="*/ 0 h 180"/>
                <a:gd name="T6" fmla="*/ 687388 w 180"/>
                <a:gd name="T7" fmla="*/ 342900 h 180"/>
                <a:gd name="T8" fmla="*/ 343694 w 180"/>
                <a:gd name="T9" fmla="*/ 685800 h 180"/>
                <a:gd name="T10" fmla="*/ 343694 w 180"/>
                <a:gd name="T11" fmla="*/ 15240 h 180"/>
                <a:gd name="T12" fmla="*/ 15275 w 180"/>
                <a:gd name="T13" fmla="*/ 342900 h 180"/>
                <a:gd name="T14" fmla="*/ 343694 w 180"/>
                <a:gd name="T15" fmla="*/ 670560 h 180"/>
                <a:gd name="T16" fmla="*/ 672113 w 180"/>
                <a:gd name="T17" fmla="*/ 342900 h 180"/>
                <a:gd name="T18" fmla="*/ 343694 w 180"/>
                <a:gd name="T19" fmla="*/ 15240 h 18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80" h="180">
                  <a:moveTo>
                    <a:pt x="90" y="180"/>
                  </a:moveTo>
                  <a:cubicBezTo>
                    <a:pt x="41" y="180"/>
                    <a:pt x="0" y="139"/>
                    <a:pt x="0" y="90"/>
                  </a:cubicBezTo>
                  <a:cubicBezTo>
                    <a:pt x="0" y="40"/>
                    <a:pt x="41" y="0"/>
                    <a:pt x="90" y="0"/>
                  </a:cubicBezTo>
                  <a:cubicBezTo>
                    <a:pt x="140" y="0"/>
                    <a:pt x="180" y="40"/>
                    <a:pt x="180" y="90"/>
                  </a:cubicBezTo>
                  <a:cubicBezTo>
                    <a:pt x="180" y="139"/>
                    <a:pt x="140" y="180"/>
                    <a:pt x="90" y="180"/>
                  </a:cubicBezTo>
                  <a:close/>
                  <a:moveTo>
                    <a:pt x="90" y="4"/>
                  </a:moveTo>
                  <a:cubicBezTo>
                    <a:pt x="43" y="4"/>
                    <a:pt x="4" y="42"/>
                    <a:pt x="4" y="90"/>
                  </a:cubicBezTo>
                  <a:cubicBezTo>
                    <a:pt x="4" y="137"/>
                    <a:pt x="43" y="176"/>
                    <a:pt x="90" y="176"/>
                  </a:cubicBezTo>
                  <a:cubicBezTo>
                    <a:pt x="138" y="176"/>
                    <a:pt x="176" y="137"/>
                    <a:pt x="176" y="90"/>
                  </a:cubicBezTo>
                  <a:cubicBezTo>
                    <a:pt x="176" y="42"/>
                    <a:pt x="138" y="4"/>
                    <a:pt x="9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37" name="Freeform 33"/>
            <p:cNvSpPr>
              <a:spLocks noEditPoints="1"/>
            </p:cNvSpPr>
            <p:nvPr/>
          </p:nvSpPr>
          <p:spPr bwMode="auto">
            <a:xfrm>
              <a:off x="2124075" y="4427538"/>
              <a:ext cx="361950" cy="342900"/>
            </a:xfrm>
            <a:custGeom>
              <a:avLst/>
              <a:gdLst>
                <a:gd name="T0" fmla="*/ 171450 w 95"/>
                <a:gd name="T1" fmla="*/ 342900 h 90"/>
                <a:gd name="T2" fmla="*/ 53340 w 95"/>
                <a:gd name="T3" fmla="*/ 293370 h 90"/>
                <a:gd name="T4" fmla="*/ 0 w 95"/>
                <a:gd name="T5" fmla="*/ 171450 h 90"/>
                <a:gd name="T6" fmla="*/ 53340 w 95"/>
                <a:gd name="T7" fmla="*/ 49530 h 90"/>
                <a:gd name="T8" fmla="*/ 171450 w 95"/>
                <a:gd name="T9" fmla="*/ 0 h 90"/>
                <a:gd name="T10" fmla="*/ 293370 w 95"/>
                <a:gd name="T11" fmla="*/ 49530 h 90"/>
                <a:gd name="T12" fmla="*/ 293370 w 95"/>
                <a:gd name="T13" fmla="*/ 293370 h 90"/>
                <a:gd name="T14" fmla="*/ 171450 w 95"/>
                <a:gd name="T15" fmla="*/ 342900 h 90"/>
                <a:gd name="T16" fmla="*/ 171450 w 95"/>
                <a:gd name="T17" fmla="*/ 15240 h 90"/>
                <a:gd name="T18" fmla="*/ 60960 w 95"/>
                <a:gd name="T19" fmla="*/ 60960 h 90"/>
                <a:gd name="T20" fmla="*/ 15240 w 95"/>
                <a:gd name="T21" fmla="*/ 171450 h 90"/>
                <a:gd name="T22" fmla="*/ 60960 w 95"/>
                <a:gd name="T23" fmla="*/ 281940 h 90"/>
                <a:gd name="T24" fmla="*/ 171450 w 95"/>
                <a:gd name="T25" fmla="*/ 327660 h 90"/>
                <a:gd name="T26" fmla="*/ 285750 w 95"/>
                <a:gd name="T27" fmla="*/ 281940 h 90"/>
                <a:gd name="T28" fmla="*/ 285750 w 95"/>
                <a:gd name="T29" fmla="*/ 60960 h 90"/>
                <a:gd name="T30" fmla="*/ 171450 w 95"/>
                <a:gd name="T31" fmla="*/ 15240 h 9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5" h="90">
                  <a:moveTo>
                    <a:pt x="45" y="90"/>
                  </a:moveTo>
                  <a:cubicBezTo>
                    <a:pt x="33" y="90"/>
                    <a:pt x="22" y="85"/>
                    <a:pt x="14" y="77"/>
                  </a:cubicBezTo>
                  <a:cubicBezTo>
                    <a:pt x="5" y="68"/>
                    <a:pt x="0" y="57"/>
                    <a:pt x="0" y="45"/>
                  </a:cubicBezTo>
                  <a:cubicBezTo>
                    <a:pt x="0" y="33"/>
                    <a:pt x="5" y="21"/>
                    <a:pt x="14" y="13"/>
                  </a:cubicBezTo>
                  <a:cubicBezTo>
                    <a:pt x="22" y="4"/>
                    <a:pt x="33" y="0"/>
                    <a:pt x="45" y="0"/>
                  </a:cubicBezTo>
                  <a:cubicBezTo>
                    <a:pt x="57" y="0"/>
                    <a:pt x="69" y="4"/>
                    <a:pt x="77" y="13"/>
                  </a:cubicBezTo>
                  <a:cubicBezTo>
                    <a:pt x="95" y="30"/>
                    <a:pt x="95" y="59"/>
                    <a:pt x="77" y="77"/>
                  </a:cubicBezTo>
                  <a:cubicBezTo>
                    <a:pt x="69" y="85"/>
                    <a:pt x="57" y="90"/>
                    <a:pt x="45" y="90"/>
                  </a:cubicBezTo>
                  <a:close/>
                  <a:moveTo>
                    <a:pt x="45" y="4"/>
                  </a:moveTo>
                  <a:cubicBezTo>
                    <a:pt x="34" y="4"/>
                    <a:pt x="24" y="8"/>
                    <a:pt x="16" y="16"/>
                  </a:cubicBezTo>
                  <a:cubicBezTo>
                    <a:pt x="9" y="23"/>
                    <a:pt x="4" y="34"/>
                    <a:pt x="4" y="45"/>
                  </a:cubicBezTo>
                  <a:cubicBezTo>
                    <a:pt x="4" y="56"/>
                    <a:pt x="9" y="66"/>
                    <a:pt x="16" y="74"/>
                  </a:cubicBezTo>
                  <a:cubicBezTo>
                    <a:pt x="24" y="82"/>
                    <a:pt x="34" y="86"/>
                    <a:pt x="45" y="86"/>
                  </a:cubicBezTo>
                  <a:cubicBezTo>
                    <a:pt x="56" y="86"/>
                    <a:pt x="67" y="82"/>
                    <a:pt x="75" y="74"/>
                  </a:cubicBezTo>
                  <a:cubicBezTo>
                    <a:pt x="91" y="58"/>
                    <a:pt x="91" y="32"/>
                    <a:pt x="75" y="16"/>
                  </a:cubicBezTo>
                  <a:cubicBezTo>
                    <a:pt x="67" y="8"/>
                    <a:pt x="56" y="4"/>
                    <a:pt x="4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38" name="Freeform 34"/>
            <p:cNvSpPr>
              <a:spLocks/>
            </p:cNvSpPr>
            <p:nvPr/>
          </p:nvSpPr>
          <p:spPr bwMode="auto">
            <a:xfrm>
              <a:off x="2135188" y="4546601"/>
              <a:ext cx="190500" cy="14288"/>
            </a:xfrm>
            <a:custGeom>
              <a:avLst/>
              <a:gdLst>
                <a:gd name="T0" fmla="*/ 182880 w 50"/>
                <a:gd name="T1" fmla="*/ 14288 h 4"/>
                <a:gd name="T2" fmla="*/ 7620 w 50"/>
                <a:gd name="T3" fmla="*/ 14288 h 4"/>
                <a:gd name="T4" fmla="*/ 0 w 50"/>
                <a:gd name="T5" fmla="*/ 7144 h 4"/>
                <a:gd name="T6" fmla="*/ 7620 w 50"/>
                <a:gd name="T7" fmla="*/ 0 h 4"/>
                <a:gd name="T8" fmla="*/ 182880 w 50"/>
                <a:gd name="T9" fmla="*/ 0 h 4"/>
                <a:gd name="T10" fmla="*/ 190500 w 50"/>
                <a:gd name="T11" fmla="*/ 7144 h 4"/>
                <a:gd name="T12" fmla="*/ 182880 w 50"/>
                <a:gd name="T13" fmla="*/ 14288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 h="4">
                  <a:moveTo>
                    <a:pt x="48" y="4"/>
                  </a:moveTo>
                  <a:cubicBezTo>
                    <a:pt x="2" y="4"/>
                    <a:pt x="2" y="4"/>
                    <a:pt x="2" y="4"/>
                  </a:cubicBezTo>
                  <a:cubicBezTo>
                    <a:pt x="1" y="4"/>
                    <a:pt x="0" y="3"/>
                    <a:pt x="0" y="2"/>
                  </a:cubicBezTo>
                  <a:cubicBezTo>
                    <a:pt x="0" y="1"/>
                    <a:pt x="1" y="0"/>
                    <a:pt x="2" y="0"/>
                  </a:cubicBezTo>
                  <a:cubicBezTo>
                    <a:pt x="48" y="0"/>
                    <a:pt x="48" y="0"/>
                    <a:pt x="48" y="0"/>
                  </a:cubicBezTo>
                  <a:cubicBezTo>
                    <a:pt x="49" y="0"/>
                    <a:pt x="50" y="1"/>
                    <a:pt x="50" y="2"/>
                  </a:cubicBezTo>
                  <a:cubicBezTo>
                    <a:pt x="50" y="3"/>
                    <a:pt x="49" y="4"/>
                    <a:pt x="4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39" name="Freeform 35"/>
            <p:cNvSpPr>
              <a:spLocks/>
            </p:cNvSpPr>
            <p:nvPr/>
          </p:nvSpPr>
          <p:spPr bwMode="auto">
            <a:xfrm>
              <a:off x="2170113" y="4549776"/>
              <a:ext cx="103188" cy="168275"/>
            </a:xfrm>
            <a:custGeom>
              <a:avLst/>
              <a:gdLst>
                <a:gd name="T0" fmla="*/ 7644 w 27"/>
                <a:gd name="T1" fmla="*/ 168275 h 44"/>
                <a:gd name="T2" fmla="*/ 3822 w 27"/>
                <a:gd name="T3" fmla="*/ 168275 h 44"/>
                <a:gd name="T4" fmla="*/ 0 w 27"/>
                <a:gd name="T5" fmla="*/ 156802 h 44"/>
                <a:gd name="T6" fmla="*/ 87901 w 27"/>
                <a:gd name="T7" fmla="*/ 3824 h 44"/>
                <a:gd name="T8" fmla="*/ 99366 w 27"/>
                <a:gd name="T9" fmla="*/ 3824 h 44"/>
                <a:gd name="T10" fmla="*/ 103188 w 27"/>
                <a:gd name="T11" fmla="*/ 11473 h 44"/>
                <a:gd name="T12" fmla="*/ 15287 w 27"/>
                <a:gd name="T13" fmla="*/ 164451 h 44"/>
                <a:gd name="T14" fmla="*/ 7644 w 27"/>
                <a:gd name="T15" fmla="*/ 168275 h 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 h="44">
                  <a:moveTo>
                    <a:pt x="2" y="44"/>
                  </a:moveTo>
                  <a:cubicBezTo>
                    <a:pt x="2" y="44"/>
                    <a:pt x="1" y="44"/>
                    <a:pt x="1" y="44"/>
                  </a:cubicBezTo>
                  <a:cubicBezTo>
                    <a:pt x="0" y="43"/>
                    <a:pt x="0" y="42"/>
                    <a:pt x="0" y="41"/>
                  </a:cubicBezTo>
                  <a:cubicBezTo>
                    <a:pt x="23" y="1"/>
                    <a:pt x="23" y="1"/>
                    <a:pt x="23" y="1"/>
                  </a:cubicBezTo>
                  <a:cubicBezTo>
                    <a:pt x="24" y="0"/>
                    <a:pt x="25" y="0"/>
                    <a:pt x="26" y="1"/>
                  </a:cubicBezTo>
                  <a:cubicBezTo>
                    <a:pt x="27" y="1"/>
                    <a:pt x="27" y="2"/>
                    <a:pt x="27" y="3"/>
                  </a:cubicBezTo>
                  <a:cubicBezTo>
                    <a:pt x="4" y="43"/>
                    <a:pt x="4" y="43"/>
                    <a:pt x="4" y="43"/>
                  </a:cubicBezTo>
                  <a:cubicBezTo>
                    <a:pt x="3" y="44"/>
                    <a:pt x="3" y="44"/>
                    <a:pt x="2"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40" name="Freeform 36"/>
            <p:cNvSpPr>
              <a:spLocks/>
            </p:cNvSpPr>
            <p:nvPr/>
          </p:nvSpPr>
          <p:spPr bwMode="auto">
            <a:xfrm>
              <a:off x="2233613" y="4598988"/>
              <a:ext cx="103188" cy="168275"/>
            </a:xfrm>
            <a:custGeom>
              <a:avLst/>
              <a:gdLst>
                <a:gd name="T0" fmla="*/ 95544 w 27"/>
                <a:gd name="T1" fmla="*/ 168275 h 44"/>
                <a:gd name="T2" fmla="*/ 87901 w 27"/>
                <a:gd name="T3" fmla="*/ 164451 h 44"/>
                <a:gd name="T4" fmla="*/ 0 w 27"/>
                <a:gd name="T5" fmla="*/ 11473 h 44"/>
                <a:gd name="T6" fmla="*/ 3822 w 27"/>
                <a:gd name="T7" fmla="*/ 0 h 44"/>
                <a:gd name="T8" fmla="*/ 15287 w 27"/>
                <a:gd name="T9" fmla="*/ 3824 h 44"/>
                <a:gd name="T10" fmla="*/ 103188 w 27"/>
                <a:gd name="T11" fmla="*/ 156802 h 44"/>
                <a:gd name="T12" fmla="*/ 99366 w 27"/>
                <a:gd name="T13" fmla="*/ 164451 h 44"/>
                <a:gd name="T14" fmla="*/ 95544 w 27"/>
                <a:gd name="T15" fmla="*/ 168275 h 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 h="44">
                  <a:moveTo>
                    <a:pt x="25" y="44"/>
                  </a:moveTo>
                  <a:cubicBezTo>
                    <a:pt x="24" y="44"/>
                    <a:pt x="24" y="43"/>
                    <a:pt x="23" y="43"/>
                  </a:cubicBezTo>
                  <a:cubicBezTo>
                    <a:pt x="0" y="3"/>
                    <a:pt x="0" y="3"/>
                    <a:pt x="0" y="3"/>
                  </a:cubicBezTo>
                  <a:cubicBezTo>
                    <a:pt x="0" y="2"/>
                    <a:pt x="0" y="1"/>
                    <a:pt x="1" y="0"/>
                  </a:cubicBezTo>
                  <a:cubicBezTo>
                    <a:pt x="2" y="0"/>
                    <a:pt x="3" y="0"/>
                    <a:pt x="4" y="1"/>
                  </a:cubicBezTo>
                  <a:cubicBezTo>
                    <a:pt x="27" y="41"/>
                    <a:pt x="27" y="41"/>
                    <a:pt x="27" y="41"/>
                  </a:cubicBezTo>
                  <a:cubicBezTo>
                    <a:pt x="27" y="42"/>
                    <a:pt x="27" y="43"/>
                    <a:pt x="26" y="43"/>
                  </a:cubicBezTo>
                  <a:cubicBezTo>
                    <a:pt x="26" y="44"/>
                    <a:pt x="25" y="44"/>
                    <a:pt x="25"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41" name="Freeform 37"/>
            <p:cNvSpPr>
              <a:spLocks/>
            </p:cNvSpPr>
            <p:nvPr/>
          </p:nvSpPr>
          <p:spPr bwMode="auto">
            <a:xfrm>
              <a:off x="2265363" y="4641851"/>
              <a:ext cx="190500" cy="14288"/>
            </a:xfrm>
            <a:custGeom>
              <a:avLst/>
              <a:gdLst>
                <a:gd name="T0" fmla="*/ 182880 w 50"/>
                <a:gd name="T1" fmla="*/ 14288 h 4"/>
                <a:gd name="T2" fmla="*/ 7620 w 50"/>
                <a:gd name="T3" fmla="*/ 14288 h 4"/>
                <a:gd name="T4" fmla="*/ 0 w 50"/>
                <a:gd name="T5" fmla="*/ 7144 h 4"/>
                <a:gd name="T6" fmla="*/ 7620 w 50"/>
                <a:gd name="T7" fmla="*/ 0 h 4"/>
                <a:gd name="T8" fmla="*/ 182880 w 50"/>
                <a:gd name="T9" fmla="*/ 0 h 4"/>
                <a:gd name="T10" fmla="*/ 190500 w 50"/>
                <a:gd name="T11" fmla="*/ 7144 h 4"/>
                <a:gd name="T12" fmla="*/ 182880 w 50"/>
                <a:gd name="T13" fmla="*/ 14288 h 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 h="4">
                  <a:moveTo>
                    <a:pt x="48" y="4"/>
                  </a:moveTo>
                  <a:cubicBezTo>
                    <a:pt x="2" y="4"/>
                    <a:pt x="2" y="4"/>
                    <a:pt x="2" y="4"/>
                  </a:cubicBezTo>
                  <a:cubicBezTo>
                    <a:pt x="1" y="4"/>
                    <a:pt x="0" y="3"/>
                    <a:pt x="0" y="2"/>
                  </a:cubicBezTo>
                  <a:cubicBezTo>
                    <a:pt x="0" y="1"/>
                    <a:pt x="1" y="0"/>
                    <a:pt x="2" y="0"/>
                  </a:cubicBezTo>
                  <a:cubicBezTo>
                    <a:pt x="48" y="0"/>
                    <a:pt x="48" y="0"/>
                    <a:pt x="48" y="0"/>
                  </a:cubicBezTo>
                  <a:cubicBezTo>
                    <a:pt x="49" y="0"/>
                    <a:pt x="50" y="1"/>
                    <a:pt x="50" y="2"/>
                  </a:cubicBezTo>
                  <a:cubicBezTo>
                    <a:pt x="50" y="3"/>
                    <a:pt x="49" y="4"/>
                    <a:pt x="4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42" name="Freeform 38"/>
            <p:cNvSpPr>
              <a:spLocks/>
            </p:cNvSpPr>
            <p:nvPr/>
          </p:nvSpPr>
          <p:spPr bwMode="auto">
            <a:xfrm>
              <a:off x="2317750" y="4484688"/>
              <a:ext cx="103188" cy="168275"/>
            </a:xfrm>
            <a:custGeom>
              <a:avLst/>
              <a:gdLst>
                <a:gd name="T0" fmla="*/ 7644 w 27"/>
                <a:gd name="T1" fmla="*/ 168275 h 44"/>
                <a:gd name="T2" fmla="*/ 3822 w 27"/>
                <a:gd name="T3" fmla="*/ 168275 h 44"/>
                <a:gd name="T4" fmla="*/ 0 w 27"/>
                <a:gd name="T5" fmla="*/ 156802 h 44"/>
                <a:gd name="T6" fmla="*/ 87901 w 27"/>
                <a:gd name="T7" fmla="*/ 3824 h 44"/>
                <a:gd name="T8" fmla="*/ 99366 w 27"/>
                <a:gd name="T9" fmla="*/ 3824 h 44"/>
                <a:gd name="T10" fmla="*/ 103188 w 27"/>
                <a:gd name="T11" fmla="*/ 11473 h 44"/>
                <a:gd name="T12" fmla="*/ 15287 w 27"/>
                <a:gd name="T13" fmla="*/ 164451 h 44"/>
                <a:gd name="T14" fmla="*/ 7644 w 27"/>
                <a:gd name="T15" fmla="*/ 168275 h 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 h="44">
                  <a:moveTo>
                    <a:pt x="2" y="44"/>
                  </a:moveTo>
                  <a:cubicBezTo>
                    <a:pt x="1" y="44"/>
                    <a:pt x="1" y="44"/>
                    <a:pt x="1" y="44"/>
                  </a:cubicBezTo>
                  <a:cubicBezTo>
                    <a:pt x="0" y="43"/>
                    <a:pt x="0" y="42"/>
                    <a:pt x="0" y="41"/>
                  </a:cubicBezTo>
                  <a:cubicBezTo>
                    <a:pt x="23" y="1"/>
                    <a:pt x="23" y="1"/>
                    <a:pt x="23" y="1"/>
                  </a:cubicBezTo>
                  <a:cubicBezTo>
                    <a:pt x="24" y="0"/>
                    <a:pt x="25" y="0"/>
                    <a:pt x="26" y="1"/>
                  </a:cubicBezTo>
                  <a:cubicBezTo>
                    <a:pt x="27" y="1"/>
                    <a:pt x="27" y="2"/>
                    <a:pt x="27" y="3"/>
                  </a:cubicBezTo>
                  <a:cubicBezTo>
                    <a:pt x="4" y="43"/>
                    <a:pt x="4" y="43"/>
                    <a:pt x="4" y="43"/>
                  </a:cubicBezTo>
                  <a:cubicBezTo>
                    <a:pt x="3" y="44"/>
                    <a:pt x="2" y="44"/>
                    <a:pt x="2"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43" name="Freeform 39"/>
            <p:cNvSpPr>
              <a:spLocks/>
            </p:cNvSpPr>
            <p:nvPr/>
          </p:nvSpPr>
          <p:spPr bwMode="auto">
            <a:xfrm>
              <a:off x="2249488" y="4435476"/>
              <a:ext cx="106363" cy="171450"/>
            </a:xfrm>
            <a:custGeom>
              <a:avLst/>
              <a:gdLst>
                <a:gd name="T0" fmla="*/ 98766 w 28"/>
                <a:gd name="T1" fmla="*/ 171450 h 45"/>
                <a:gd name="T2" fmla="*/ 91168 w 28"/>
                <a:gd name="T3" fmla="*/ 167640 h 45"/>
                <a:gd name="T4" fmla="*/ 3799 w 28"/>
                <a:gd name="T5" fmla="*/ 15240 h 45"/>
                <a:gd name="T6" fmla="*/ 7597 w 28"/>
                <a:gd name="T7" fmla="*/ 3810 h 45"/>
                <a:gd name="T8" fmla="*/ 15195 w 28"/>
                <a:gd name="T9" fmla="*/ 7620 h 45"/>
                <a:gd name="T10" fmla="*/ 102564 w 28"/>
                <a:gd name="T11" fmla="*/ 160020 h 45"/>
                <a:gd name="T12" fmla="*/ 102564 w 28"/>
                <a:gd name="T13" fmla="*/ 167640 h 45"/>
                <a:gd name="T14" fmla="*/ 98766 w 28"/>
                <a:gd name="T15" fmla="*/ 171450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 h="45">
                  <a:moveTo>
                    <a:pt x="26" y="45"/>
                  </a:moveTo>
                  <a:cubicBezTo>
                    <a:pt x="25" y="45"/>
                    <a:pt x="24" y="44"/>
                    <a:pt x="24" y="44"/>
                  </a:cubicBezTo>
                  <a:cubicBezTo>
                    <a:pt x="1" y="4"/>
                    <a:pt x="1" y="4"/>
                    <a:pt x="1" y="4"/>
                  </a:cubicBezTo>
                  <a:cubicBezTo>
                    <a:pt x="0" y="3"/>
                    <a:pt x="1" y="2"/>
                    <a:pt x="2" y="1"/>
                  </a:cubicBezTo>
                  <a:cubicBezTo>
                    <a:pt x="3" y="0"/>
                    <a:pt x="4" y="1"/>
                    <a:pt x="4" y="2"/>
                  </a:cubicBezTo>
                  <a:cubicBezTo>
                    <a:pt x="27" y="42"/>
                    <a:pt x="27" y="42"/>
                    <a:pt x="27" y="42"/>
                  </a:cubicBezTo>
                  <a:cubicBezTo>
                    <a:pt x="28" y="43"/>
                    <a:pt x="28" y="44"/>
                    <a:pt x="27" y="44"/>
                  </a:cubicBezTo>
                  <a:cubicBezTo>
                    <a:pt x="26" y="44"/>
                    <a:pt x="26" y="45"/>
                    <a:pt x="26"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grpSp>
      <p:grpSp>
        <p:nvGrpSpPr>
          <p:cNvPr id="50" name="组合 67"/>
          <p:cNvGrpSpPr>
            <a:grpSpLocks/>
          </p:cNvGrpSpPr>
          <p:nvPr/>
        </p:nvGrpSpPr>
        <p:grpSpPr bwMode="auto">
          <a:xfrm>
            <a:off x="9283186" y="2324100"/>
            <a:ext cx="1241939" cy="1244813"/>
            <a:chOff x="5138738" y="4175125"/>
            <a:chExt cx="685800" cy="687388"/>
          </a:xfrm>
          <a:solidFill>
            <a:schemeClr val="accent2"/>
          </a:solidFill>
        </p:grpSpPr>
        <p:sp>
          <p:nvSpPr>
            <p:cNvPr id="51" name="Freeform 51"/>
            <p:cNvSpPr>
              <a:spLocks noEditPoints="1"/>
            </p:cNvSpPr>
            <p:nvPr/>
          </p:nvSpPr>
          <p:spPr bwMode="auto">
            <a:xfrm>
              <a:off x="5138738" y="4175125"/>
              <a:ext cx="685800" cy="687388"/>
            </a:xfrm>
            <a:custGeom>
              <a:avLst/>
              <a:gdLst>
                <a:gd name="T0" fmla="*/ 342900 w 180"/>
                <a:gd name="T1" fmla="*/ 687388 h 180"/>
                <a:gd name="T2" fmla="*/ 0 w 180"/>
                <a:gd name="T3" fmla="*/ 343694 h 180"/>
                <a:gd name="T4" fmla="*/ 342900 w 180"/>
                <a:gd name="T5" fmla="*/ 0 h 180"/>
                <a:gd name="T6" fmla="*/ 685800 w 180"/>
                <a:gd name="T7" fmla="*/ 343694 h 180"/>
                <a:gd name="T8" fmla="*/ 342900 w 180"/>
                <a:gd name="T9" fmla="*/ 687388 h 180"/>
                <a:gd name="T10" fmla="*/ 342900 w 180"/>
                <a:gd name="T11" fmla="*/ 15275 h 180"/>
                <a:gd name="T12" fmla="*/ 15240 w 180"/>
                <a:gd name="T13" fmla="*/ 343694 h 180"/>
                <a:gd name="T14" fmla="*/ 342900 w 180"/>
                <a:gd name="T15" fmla="*/ 672113 h 180"/>
                <a:gd name="T16" fmla="*/ 670560 w 180"/>
                <a:gd name="T17" fmla="*/ 343694 h 180"/>
                <a:gd name="T18" fmla="*/ 342900 w 180"/>
                <a:gd name="T19" fmla="*/ 15275 h 18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80" h="180">
                  <a:moveTo>
                    <a:pt x="90" y="180"/>
                  </a:moveTo>
                  <a:cubicBezTo>
                    <a:pt x="41" y="180"/>
                    <a:pt x="0" y="139"/>
                    <a:pt x="0" y="90"/>
                  </a:cubicBezTo>
                  <a:cubicBezTo>
                    <a:pt x="0" y="40"/>
                    <a:pt x="41" y="0"/>
                    <a:pt x="90" y="0"/>
                  </a:cubicBezTo>
                  <a:cubicBezTo>
                    <a:pt x="140" y="0"/>
                    <a:pt x="180" y="40"/>
                    <a:pt x="180" y="90"/>
                  </a:cubicBezTo>
                  <a:cubicBezTo>
                    <a:pt x="180" y="139"/>
                    <a:pt x="140" y="180"/>
                    <a:pt x="90" y="180"/>
                  </a:cubicBezTo>
                  <a:close/>
                  <a:moveTo>
                    <a:pt x="90" y="4"/>
                  </a:moveTo>
                  <a:cubicBezTo>
                    <a:pt x="43" y="4"/>
                    <a:pt x="4" y="42"/>
                    <a:pt x="4" y="90"/>
                  </a:cubicBezTo>
                  <a:cubicBezTo>
                    <a:pt x="4" y="137"/>
                    <a:pt x="43" y="176"/>
                    <a:pt x="90" y="176"/>
                  </a:cubicBezTo>
                  <a:cubicBezTo>
                    <a:pt x="138" y="176"/>
                    <a:pt x="176" y="137"/>
                    <a:pt x="176" y="90"/>
                  </a:cubicBezTo>
                  <a:cubicBezTo>
                    <a:pt x="176" y="42"/>
                    <a:pt x="138" y="4"/>
                    <a:pt x="9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52" name="Freeform 52"/>
            <p:cNvSpPr>
              <a:spLocks/>
            </p:cNvSpPr>
            <p:nvPr/>
          </p:nvSpPr>
          <p:spPr bwMode="auto">
            <a:xfrm>
              <a:off x="5421313" y="4525963"/>
              <a:ext cx="179388" cy="42863"/>
            </a:xfrm>
            <a:custGeom>
              <a:avLst/>
              <a:gdLst>
                <a:gd name="T0" fmla="*/ 171754 w 47"/>
                <a:gd name="T1" fmla="*/ 42863 h 11"/>
                <a:gd name="T2" fmla="*/ 167938 w 47"/>
                <a:gd name="T3" fmla="*/ 42863 h 11"/>
                <a:gd name="T4" fmla="*/ 11450 w 47"/>
                <a:gd name="T5" fmla="*/ 23380 h 11"/>
                <a:gd name="T6" fmla="*/ 0 w 47"/>
                <a:gd name="T7" fmla="*/ 15587 h 11"/>
                <a:gd name="T8" fmla="*/ 7634 w 47"/>
                <a:gd name="T9" fmla="*/ 7793 h 11"/>
                <a:gd name="T10" fmla="*/ 175571 w 47"/>
                <a:gd name="T11" fmla="*/ 27276 h 11"/>
                <a:gd name="T12" fmla="*/ 179388 w 47"/>
                <a:gd name="T13" fmla="*/ 38966 h 11"/>
                <a:gd name="T14" fmla="*/ 171754 w 47"/>
                <a:gd name="T15" fmla="*/ 42863 h 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7" h="11">
                  <a:moveTo>
                    <a:pt x="45" y="11"/>
                  </a:moveTo>
                  <a:cubicBezTo>
                    <a:pt x="45" y="11"/>
                    <a:pt x="44" y="11"/>
                    <a:pt x="44" y="11"/>
                  </a:cubicBezTo>
                  <a:cubicBezTo>
                    <a:pt x="31" y="6"/>
                    <a:pt x="17" y="4"/>
                    <a:pt x="3" y="6"/>
                  </a:cubicBezTo>
                  <a:cubicBezTo>
                    <a:pt x="1" y="6"/>
                    <a:pt x="0" y="5"/>
                    <a:pt x="0" y="4"/>
                  </a:cubicBezTo>
                  <a:cubicBezTo>
                    <a:pt x="0" y="3"/>
                    <a:pt x="1" y="2"/>
                    <a:pt x="2" y="2"/>
                  </a:cubicBezTo>
                  <a:cubicBezTo>
                    <a:pt x="17" y="0"/>
                    <a:pt x="32" y="2"/>
                    <a:pt x="46" y="7"/>
                  </a:cubicBezTo>
                  <a:cubicBezTo>
                    <a:pt x="47" y="7"/>
                    <a:pt x="47" y="8"/>
                    <a:pt x="47" y="10"/>
                  </a:cubicBezTo>
                  <a:cubicBezTo>
                    <a:pt x="46" y="10"/>
                    <a:pt x="46" y="11"/>
                    <a:pt x="4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53" name="Freeform 53"/>
            <p:cNvSpPr>
              <a:spLocks/>
            </p:cNvSpPr>
            <p:nvPr/>
          </p:nvSpPr>
          <p:spPr bwMode="auto">
            <a:xfrm>
              <a:off x="5310188" y="4549775"/>
              <a:ext cx="53975" cy="34925"/>
            </a:xfrm>
            <a:custGeom>
              <a:avLst/>
              <a:gdLst>
                <a:gd name="T0" fmla="*/ 7711 w 14"/>
                <a:gd name="T1" fmla="*/ 34925 h 9"/>
                <a:gd name="T2" fmla="*/ 0 w 14"/>
                <a:gd name="T3" fmla="*/ 31044 h 9"/>
                <a:gd name="T4" fmla="*/ 3855 w 14"/>
                <a:gd name="T5" fmla="*/ 19403 h 9"/>
                <a:gd name="T6" fmla="*/ 42409 w 14"/>
                <a:gd name="T7" fmla="*/ 3881 h 9"/>
                <a:gd name="T8" fmla="*/ 53975 w 14"/>
                <a:gd name="T9" fmla="*/ 7761 h 9"/>
                <a:gd name="T10" fmla="*/ 50120 w 14"/>
                <a:gd name="T11" fmla="*/ 19403 h 9"/>
                <a:gd name="T12" fmla="*/ 11566 w 14"/>
                <a:gd name="T13" fmla="*/ 34925 h 9"/>
                <a:gd name="T14" fmla="*/ 7711 w 14"/>
                <a:gd name="T15" fmla="*/ 34925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 h="9">
                  <a:moveTo>
                    <a:pt x="2" y="9"/>
                  </a:moveTo>
                  <a:cubicBezTo>
                    <a:pt x="1" y="9"/>
                    <a:pt x="1" y="9"/>
                    <a:pt x="0" y="8"/>
                  </a:cubicBezTo>
                  <a:cubicBezTo>
                    <a:pt x="0" y="7"/>
                    <a:pt x="0" y="6"/>
                    <a:pt x="1" y="5"/>
                  </a:cubicBezTo>
                  <a:cubicBezTo>
                    <a:pt x="4" y="4"/>
                    <a:pt x="8" y="2"/>
                    <a:pt x="11" y="1"/>
                  </a:cubicBezTo>
                  <a:cubicBezTo>
                    <a:pt x="12" y="0"/>
                    <a:pt x="13" y="1"/>
                    <a:pt x="14" y="2"/>
                  </a:cubicBezTo>
                  <a:cubicBezTo>
                    <a:pt x="14" y="3"/>
                    <a:pt x="14" y="4"/>
                    <a:pt x="13" y="5"/>
                  </a:cubicBezTo>
                  <a:cubicBezTo>
                    <a:pt x="9" y="6"/>
                    <a:pt x="6" y="7"/>
                    <a:pt x="3" y="9"/>
                  </a:cubicBezTo>
                  <a:cubicBezTo>
                    <a:pt x="3" y="9"/>
                    <a:pt x="2" y="9"/>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54" name="Freeform 54"/>
            <p:cNvSpPr>
              <a:spLocks/>
            </p:cNvSpPr>
            <p:nvPr/>
          </p:nvSpPr>
          <p:spPr bwMode="auto">
            <a:xfrm>
              <a:off x="5367338" y="4384675"/>
              <a:ext cx="160338" cy="290513"/>
            </a:xfrm>
            <a:custGeom>
              <a:avLst/>
              <a:gdLst>
                <a:gd name="T0" fmla="*/ 152703 w 42"/>
                <a:gd name="T1" fmla="*/ 290513 h 76"/>
                <a:gd name="T2" fmla="*/ 145068 w 42"/>
                <a:gd name="T3" fmla="*/ 282868 h 76"/>
                <a:gd name="T4" fmla="*/ 3818 w 42"/>
                <a:gd name="T5" fmla="*/ 15290 h 76"/>
                <a:gd name="T6" fmla="*/ 3818 w 42"/>
                <a:gd name="T7" fmla="*/ 3823 h 76"/>
                <a:gd name="T8" fmla="*/ 11453 w 42"/>
                <a:gd name="T9" fmla="*/ 0 h 76"/>
                <a:gd name="T10" fmla="*/ 160338 w 42"/>
                <a:gd name="T11" fmla="*/ 282868 h 76"/>
                <a:gd name="T12" fmla="*/ 152703 w 42"/>
                <a:gd name="T13" fmla="*/ 290513 h 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2" h="76">
                  <a:moveTo>
                    <a:pt x="40" y="76"/>
                  </a:moveTo>
                  <a:cubicBezTo>
                    <a:pt x="39" y="76"/>
                    <a:pt x="38" y="75"/>
                    <a:pt x="38" y="74"/>
                  </a:cubicBezTo>
                  <a:cubicBezTo>
                    <a:pt x="38" y="46"/>
                    <a:pt x="24" y="19"/>
                    <a:pt x="1" y="4"/>
                  </a:cubicBezTo>
                  <a:cubicBezTo>
                    <a:pt x="0" y="3"/>
                    <a:pt x="0" y="2"/>
                    <a:pt x="1" y="1"/>
                  </a:cubicBezTo>
                  <a:cubicBezTo>
                    <a:pt x="1" y="0"/>
                    <a:pt x="3" y="0"/>
                    <a:pt x="3" y="0"/>
                  </a:cubicBezTo>
                  <a:cubicBezTo>
                    <a:pt x="28" y="17"/>
                    <a:pt x="42" y="44"/>
                    <a:pt x="42" y="74"/>
                  </a:cubicBezTo>
                  <a:cubicBezTo>
                    <a:pt x="42" y="75"/>
                    <a:pt x="41" y="76"/>
                    <a:pt x="40"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55" name="Freeform 55"/>
            <p:cNvSpPr>
              <a:spLocks/>
            </p:cNvSpPr>
            <p:nvPr/>
          </p:nvSpPr>
          <p:spPr bwMode="auto">
            <a:xfrm>
              <a:off x="5413375" y="4351338"/>
              <a:ext cx="95250" cy="92075"/>
            </a:xfrm>
            <a:custGeom>
              <a:avLst/>
              <a:gdLst>
                <a:gd name="T0" fmla="*/ 87630 w 25"/>
                <a:gd name="T1" fmla="*/ 92075 h 24"/>
                <a:gd name="T2" fmla="*/ 83820 w 25"/>
                <a:gd name="T3" fmla="*/ 92075 h 24"/>
                <a:gd name="T4" fmla="*/ 3810 w 25"/>
                <a:gd name="T5" fmla="*/ 11509 h 24"/>
                <a:gd name="T6" fmla="*/ 3810 w 25"/>
                <a:gd name="T7" fmla="*/ 3836 h 24"/>
                <a:gd name="T8" fmla="*/ 15240 w 25"/>
                <a:gd name="T9" fmla="*/ 3836 h 24"/>
                <a:gd name="T10" fmla="*/ 91440 w 25"/>
                <a:gd name="T11" fmla="*/ 76729 h 24"/>
                <a:gd name="T12" fmla="*/ 95250 w 25"/>
                <a:gd name="T13" fmla="*/ 88239 h 24"/>
                <a:gd name="T14" fmla="*/ 87630 w 25"/>
                <a:gd name="T15" fmla="*/ 92075 h 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 h="24">
                  <a:moveTo>
                    <a:pt x="23" y="24"/>
                  </a:moveTo>
                  <a:cubicBezTo>
                    <a:pt x="23" y="24"/>
                    <a:pt x="22" y="24"/>
                    <a:pt x="22" y="24"/>
                  </a:cubicBezTo>
                  <a:cubicBezTo>
                    <a:pt x="14" y="18"/>
                    <a:pt x="7" y="11"/>
                    <a:pt x="1" y="3"/>
                  </a:cubicBezTo>
                  <a:cubicBezTo>
                    <a:pt x="0" y="2"/>
                    <a:pt x="0" y="1"/>
                    <a:pt x="1" y="1"/>
                  </a:cubicBezTo>
                  <a:cubicBezTo>
                    <a:pt x="2" y="0"/>
                    <a:pt x="3" y="0"/>
                    <a:pt x="4" y="1"/>
                  </a:cubicBezTo>
                  <a:cubicBezTo>
                    <a:pt x="10" y="8"/>
                    <a:pt x="16" y="15"/>
                    <a:pt x="24" y="20"/>
                  </a:cubicBezTo>
                  <a:cubicBezTo>
                    <a:pt x="25" y="21"/>
                    <a:pt x="25" y="22"/>
                    <a:pt x="25" y="23"/>
                  </a:cubicBezTo>
                  <a:cubicBezTo>
                    <a:pt x="24" y="24"/>
                    <a:pt x="24" y="24"/>
                    <a:pt x="2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56" name="Freeform 56"/>
            <p:cNvSpPr>
              <a:spLocks/>
            </p:cNvSpPr>
            <p:nvPr/>
          </p:nvSpPr>
          <p:spPr bwMode="auto">
            <a:xfrm>
              <a:off x="5557838" y="4457700"/>
              <a:ext cx="88900" cy="38100"/>
            </a:xfrm>
            <a:custGeom>
              <a:avLst/>
              <a:gdLst>
                <a:gd name="T0" fmla="*/ 81170 w 23"/>
                <a:gd name="T1" fmla="*/ 38100 h 10"/>
                <a:gd name="T2" fmla="*/ 77304 w 23"/>
                <a:gd name="T3" fmla="*/ 38100 h 10"/>
                <a:gd name="T4" fmla="*/ 3865 w 23"/>
                <a:gd name="T5" fmla="*/ 19050 h 10"/>
                <a:gd name="T6" fmla="*/ 0 w 23"/>
                <a:gd name="T7" fmla="*/ 7620 h 10"/>
                <a:gd name="T8" fmla="*/ 11596 w 23"/>
                <a:gd name="T9" fmla="*/ 3810 h 10"/>
                <a:gd name="T10" fmla="*/ 81170 w 23"/>
                <a:gd name="T11" fmla="*/ 22860 h 10"/>
                <a:gd name="T12" fmla="*/ 88900 w 23"/>
                <a:gd name="T13" fmla="*/ 30480 h 10"/>
                <a:gd name="T14" fmla="*/ 81170 w 23"/>
                <a:gd name="T15" fmla="*/ 38100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 h="10">
                  <a:moveTo>
                    <a:pt x="21" y="10"/>
                  </a:moveTo>
                  <a:cubicBezTo>
                    <a:pt x="21" y="10"/>
                    <a:pt x="21" y="10"/>
                    <a:pt x="20" y="10"/>
                  </a:cubicBezTo>
                  <a:cubicBezTo>
                    <a:pt x="14" y="9"/>
                    <a:pt x="7" y="7"/>
                    <a:pt x="1" y="5"/>
                  </a:cubicBezTo>
                  <a:cubicBezTo>
                    <a:pt x="0" y="4"/>
                    <a:pt x="0" y="3"/>
                    <a:pt x="0" y="2"/>
                  </a:cubicBezTo>
                  <a:cubicBezTo>
                    <a:pt x="0" y="1"/>
                    <a:pt x="2" y="0"/>
                    <a:pt x="3" y="1"/>
                  </a:cubicBezTo>
                  <a:cubicBezTo>
                    <a:pt x="8" y="3"/>
                    <a:pt x="15" y="5"/>
                    <a:pt x="21" y="6"/>
                  </a:cubicBezTo>
                  <a:cubicBezTo>
                    <a:pt x="22" y="6"/>
                    <a:pt x="23" y="7"/>
                    <a:pt x="23" y="8"/>
                  </a:cubicBezTo>
                  <a:cubicBezTo>
                    <a:pt x="23" y="9"/>
                    <a:pt x="22" y="10"/>
                    <a:pt x="2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57" name="Freeform 57"/>
            <p:cNvSpPr>
              <a:spLocks noEditPoints="1"/>
            </p:cNvSpPr>
            <p:nvPr/>
          </p:nvSpPr>
          <p:spPr bwMode="auto">
            <a:xfrm>
              <a:off x="5489575" y="4408488"/>
              <a:ext cx="87313" cy="87313"/>
            </a:xfrm>
            <a:custGeom>
              <a:avLst/>
              <a:gdLst>
                <a:gd name="T0" fmla="*/ 41758 w 23"/>
                <a:gd name="T1" fmla="*/ 87313 h 23"/>
                <a:gd name="T2" fmla="*/ 0 w 23"/>
                <a:gd name="T3" fmla="*/ 41758 h 23"/>
                <a:gd name="T4" fmla="*/ 41758 w 23"/>
                <a:gd name="T5" fmla="*/ 0 h 23"/>
                <a:gd name="T6" fmla="*/ 87313 w 23"/>
                <a:gd name="T7" fmla="*/ 41758 h 23"/>
                <a:gd name="T8" fmla="*/ 41758 w 23"/>
                <a:gd name="T9" fmla="*/ 87313 h 23"/>
                <a:gd name="T10" fmla="*/ 41758 w 23"/>
                <a:gd name="T11" fmla="*/ 15185 h 23"/>
                <a:gd name="T12" fmla="*/ 15185 w 23"/>
                <a:gd name="T13" fmla="*/ 41758 h 23"/>
                <a:gd name="T14" fmla="*/ 41758 w 23"/>
                <a:gd name="T15" fmla="*/ 72128 h 23"/>
                <a:gd name="T16" fmla="*/ 72128 w 23"/>
                <a:gd name="T17" fmla="*/ 41758 h 23"/>
                <a:gd name="T18" fmla="*/ 41758 w 23"/>
                <a:gd name="T19" fmla="*/ 15185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3" h="23">
                  <a:moveTo>
                    <a:pt x="11" y="23"/>
                  </a:moveTo>
                  <a:cubicBezTo>
                    <a:pt x="5" y="23"/>
                    <a:pt x="0" y="18"/>
                    <a:pt x="0" y="11"/>
                  </a:cubicBezTo>
                  <a:cubicBezTo>
                    <a:pt x="0" y="5"/>
                    <a:pt x="5" y="0"/>
                    <a:pt x="11" y="0"/>
                  </a:cubicBezTo>
                  <a:cubicBezTo>
                    <a:pt x="18" y="0"/>
                    <a:pt x="23" y="5"/>
                    <a:pt x="23" y="11"/>
                  </a:cubicBezTo>
                  <a:cubicBezTo>
                    <a:pt x="23" y="18"/>
                    <a:pt x="18" y="23"/>
                    <a:pt x="11" y="23"/>
                  </a:cubicBezTo>
                  <a:close/>
                  <a:moveTo>
                    <a:pt x="11" y="4"/>
                  </a:moveTo>
                  <a:cubicBezTo>
                    <a:pt x="7" y="4"/>
                    <a:pt x="4" y="7"/>
                    <a:pt x="4" y="11"/>
                  </a:cubicBezTo>
                  <a:cubicBezTo>
                    <a:pt x="4" y="15"/>
                    <a:pt x="7" y="19"/>
                    <a:pt x="11" y="19"/>
                  </a:cubicBezTo>
                  <a:cubicBezTo>
                    <a:pt x="15" y="19"/>
                    <a:pt x="19" y="15"/>
                    <a:pt x="19" y="11"/>
                  </a:cubicBezTo>
                  <a:cubicBezTo>
                    <a:pt x="19" y="7"/>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58" name="Freeform 58"/>
            <p:cNvSpPr>
              <a:spLocks noEditPoints="1"/>
            </p:cNvSpPr>
            <p:nvPr/>
          </p:nvSpPr>
          <p:spPr bwMode="auto">
            <a:xfrm>
              <a:off x="5581650" y="4533900"/>
              <a:ext cx="87313" cy="88900"/>
            </a:xfrm>
            <a:custGeom>
              <a:avLst/>
              <a:gdLst>
                <a:gd name="T0" fmla="*/ 41758 w 23"/>
                <a:gd name="T1" fmla="*/ 88900 h 23"/>
                <a:gd name="T2" fmla="*/ 0 w 23"/>
                <a:gd name="T3" fmla="*/ 42517 h 23"/>
                <a:gd name="T4" fmla="*/ 41758 w 23"/>
                <a:gd name="T5" fmla="*/ 0 h 23"/>
                <a:gd name="T6" fmla="*/ 87313 w 23"/>
                <a:gd name="T7" fmla="*/ 42517 h 23"/>
                <a:gd name="T8" fmla="*/ 41758 w 23"/>
                <a:gd name="T9" fmla="*/ 88900 h 23"/>
                <a:gd name="T10" fmla="*/ 41758 w 23"/>
                <a:gd name="T11" fmla="*/ 15461 h 23"/>
                <a:gd name="T12" fmla="*/ 15185 w 23"/>
                <a:gd name="T13" fmla="*/ 42517 h 23"/>
                <a:gd name="T14" fmla="*/ 41758 w 23"/>
                <a:gd name="T15" fmla="*/ 73439 h 23"/>
                <a:gd name="T16" fmla="*/ 72128 w 23"/>
                <a:gd name="T17" fmla="*/ 42517 h 23"/>
                <a:gd name="T18" fmla="*/ 41758 w 23"/>
                <a:gd name="T19" fmla="*/ 15461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3" h="23">
                  <a:moveTo>
                    <a:pt x="11" y="23"/>
                  </a:moveTo>
                  <a:cubicBezTo>
                    <a:pt x="5" y="23"/>
                    <a:pt x="0" y="18"/>
                    <a:pt x="0" y="11"/>
                  </a:cubicBezTo>
                  <a:cubicBezTo>
                    <a:pt x="0" y="5"/>
                    <a:pt x="5" y="0"/>
                    <a:pt x="11" y="0"/>
                  </a:cubicBezTo>
                  <a:cubicBezTo>
                    <a:pt x="18" y="0"/>
                    <a:pt x="23" y="5"/>
                    <a:pt x="23" y="11"/>
                  </a:cubicBezTo>
                  <a:cubicBezTo>
                    <a:pt x="23" y="18"/>
                    <a:pt x="18" y="23"/>
                    <a:pt x="11" y="23"/>
                  </a:cubicBezTo>
                  <a:close/>
                  <a:moveTo>
                    <a:pt x="11" y="4"/>
                  </a:moveTo>
                  <a:cubicBezTo>
                    <a:pt x="7" y="4"/>
                    <a:pt x="4" y="7"/>
                    <a:pt x="4" y="11"/>
                  </a:cubicBezTo>
                  <a:cubicBezTo>
                    <a:pt x="4" y="15"/>
                    <a:pt x="7" y="19"/>
                    <a:pt x="11" y="19"/>
                  </a:cubicBezTo>
                  <a:cubicBezTo>
                    <a:pt x="15" y="19"/>
                    <a:pt x="19" y="15"/>
                    <a:pt x="19" y="11"/>
                  </a:cubicBezTo>
                  <a:cubicBezTo>
                    <a:pt x="19" y="7"/>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59" name="Freeform 59"/>
            <p:cNvSpPr>
              <a:spLocks/>
            </p:cNvSpPr>
            <p:nvPr/>
          </p:nvSpPr>
          <p:spPr bwMode="auto">
            <a:xfrm>
              <a:off x="5299075" y="4343400"/>
              <a:ext cx="347663" cy="347663"/>
            </a:xfrm>
            <a:custGeom>
              <a:avLst/>
              <a:gdLst>
                <a:gd name="T0" fmla="*/ 175742 w 91"/>
                <a:gd name="T1" fmla="*/ 347663 h 91"/>
                <a:gd name="T2" fmla="*/ 0 w 91"/>
                <a:gd name="T3" fmla="*/ 175742 h 91"/>
                <a:gd name="T4" fmla="*/ 175742 w 91"/>
                <a:gd name="T5" fmla="*/ 0 h 91"/>
                <a:gd name="T6" fmla="*/ 347663 w 91"/>
                <a:gd name="T7" fmla="*/ 175742 h 91"/>
                <a:gd name="T8" fmla="*/ 347663 w 91"/>
                <a:gd name="T9" fmla="*/ 202485 h 91"/>
                <a:gd name="T10" fmla="*/ 332381 w 91"/>
                <a:gd name="T11" fmla="*/ 198665 h 91"/>
                <a:gd name="T12" fmla="*/ 332381 w 91"/>
                <a:gd name="T13" fmla="*/ 175742 h 91"/>
                <a:gd name="T14" fmla="*/ 175742 w 91"/>
                <a:gd name="T15" fmla="*/ 15282 h 91"/>
                <a:gd name="T16" fmla="*/ 15282 w 91"/>
                <a:gd name="T17" fmla="*/ 175742 h 91"/>
                <a:gd name="T18" fmla="*/ 175742 w 91"/>
                <a:gd name="T19" fmla="*/ 332381 h 91"/>
                <a:gd name="T20" fmla="*/ 305638 w 91"/>
                <a:gd name="T21" fmla="*/ 263613 h 91"/>
                <a:gd name="T22" fmla="*/ 317099 w 91"/>
                <a:gd name="T23" fmla="*/ 271254 h 91"/>
                <a:gd name="T24" fmla="*/ 175742 w 91"/>
                <a:gd name="T25" fmla="*/ 347663 h 9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1" h="91">
                  <a:moveTo>
                    <a:pt x="46" y="91"/>
                  </a:moveTo>
                  <a:cubicBezTo>
                    <a:pt x="21" y="91"/>
                    <a:pt x="0" y="71"/>
                    <a:pt x="0" y="46"/>
                  </a:cubicBezTo>
                  <a:cubicBezTo>
                    <a:pt x="0" y="21"/>
                    <a:pt x="21" y="0"/>
                    <a:pt x="46" y="0"/>
                  </a:cubicBezTo>
                  <a:cubicBezTo>
                    <a:pt x="71" y="0"/>
                    <a:pt x="91" y="21"/>
                    <a:pt x="91" y="46"/>
                  </a:cubicBezTo>
                  <a:cubicBezTo>
                    <a:pt x="91" y="48"/>
                    <a:pt x="91" y="50"/>
                    <a:pt x="91" y="53"/>
                  </a:cubicBezTo>
                  <a:cubicBezTo>
                    <a:pt x="87" y="52"/>
                    <a:pt x="87" y="52"/>
                    <a:pt x="87" y="52"/>
                  </a:cubicBezTo>
                  <a:cubicBezTo>
                    <a:pt x="87" y="50"/>
                    <a:pt x="87" y="48"/>
                    <a:pt x="87" y="46"/>
                  </a:cubicBezTo>
                  <a:cubicBezTo>
                    <a:pt x="87" y="23"/>
                    <a:pt x="69" y="4"/>
                    <a:pt x="46" y="4"/>
                  </a:cubicBezTo>
                  <a:cubicBezTo>
                    <a:pt x="23" y="4"/>
                    <a:pt x="4" y="23"/>
                    <a:pt x="4" y="46"/>
                  </a:cubicBezTo>
                  <a:cubicBezTo>
                    <a:pt x="4" y="69"/>
                    <a:pt x="23" y="87"/>
                    <a:pt x="46" y="87"/>
                  </a:cubicBezTo>
                  <a:cubicBezTo>
                    <a:pt x="60" y="87"/>
                    <a:pt x="72" y="80"/>
                    <a:pt x="80" y="69"/>
                  </a:cubicBezTo>
                  <a:cubicBezTo>
                    <a:pt x="83" y="71"/>
                    <a:pt x="83" y="71"/>
                    <a:pt x="83" y="71"/>
                  </a:cubicBezTo>
                  <a:cubicBezTo>
                    <a:pt x="75" y="84"/>
                    <a:pt x="61" y="91"/>
                    <a:pt x="46"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sp>
          <p:nvSpPr>
            <p:cNvPr id="60" name="Freeform 60"/>
            <p:cNvSpPr>
              <a:spLocks noEditPoints="1"/>
            </p:cNvSpPr>
            <p:nvPr/>
          </p:nvSpPr>
          <p:spPr bwMode="auto">
            <a:xfrm>
              <a:off x="5353050" y="4511675"/>
              <a:ext cx="84138" cy="84138"/>
            </a:xfrm>
            <a:custGeom>
              <a:avLst/>
              <a:gdLst>
                <a:gd name="T0" fmla="*/ 42069 w 22"/>
                <a:gd name="T1" fmla="*/ 84138 h 22"/>
                <a:gd name="T2" fmla="*/ 0 w 22"/>
                <a:gd name="T3" fmla="*/ 42069 h 22"/>
                <a:gd name="T4" fmla="*/ 42069 w 22"/>
                <a:gd name="T5" fmla="*/ 0 h 22"/>
                <a:gd name="T6" fmla="*/ 84138 w 22"/>
                <a:gd name="T7" fmla="*/ 42069 h 22"/>
                <a:gd name="T8" fmla="*/ 42069 w 22"/>
                <a:gd name="T9" fmla="*/ 84138 h 22"/>
                <a:gd name="T10" fmla="*/ 42069 w 22"/>
                <a:gd name="T11" fmla="*/ 15298 h 22"/>
                <a:gd name="T12" fmla="*/ 15298 w 22"/>
                <a:gd name="T13" fmla="*/ 42069 h 22"/>
                <a:gd name="T14" fmla="*/ 42069 w 22"/>
                <a:gd name="T15" fmla="*/ 68840 h 22"/>
                <a:gd name="T16" fmla="*/ 68840 w 22"/>
                <a:gd name="T17" fmla="*/ 42069 h 22"/>
                <a:gd name="T18" fmla="*/ 42069 w 22"/>
                <a:gd name="T19" fmla="*/ 15298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 h="22">
                  <a:moveTo>
                    <a:pt x="11" y="22"/>
                  </a:moveTo>
                  <a:cubicBezTo>
                    <a:pt x="5" y="22"/>
                    <a:pt x="0" y="17"/>
                    <a:pt x="0" y="11"/>
                  </a:cubicBezTo>
                  <a:cubicBezTo>
                    <a:pt x="0" y="5"/>
                    <a:pt x="5" y="0"/>
                    <a:pt x="11" y="0"/>
                  </a:cubicBezTo>
                  <a:cubicBezTo>
                    <a:pt x="17" y="0"/>
                    <a:pt x="22" y="5"/>
                    <a:pt x="22" y="11"/>
                  </a:cubicBezTo>
                  <a:cubicBezTo>
                    <a:pt x="22" y="17"/>
                    <a:pt x="17" y="22"/>
                    <a:pt x="11" y="22"/>
                  </a:cubicBezTo>
                  <a:close/>
                  <a:moveTo>
                    <a:pt x="11" y="4"/>
                  </a:moveTo>
                  <a:cubicBezTo>
                    <a:pt x="7" y="4"/>
                    <a:pt x="4" y="7"/>
                    <a:pt x="4" y="11"/>
                  </a:cubicBezTo>
                  <a:cubicBezTo>
                    <a:pt x="4" y="15"/>
                    <a:pt x="7" y="18"/>
                    <a:pt x="11" y="18"/>
                  </a:cubicBezTo>
                  <a:cubicBezTo>
                    <a:pt x="15" y="18"/>
                    <a:pt x="18" y="15"/>
                    <a:pt x="18" y="11"/>
                  </a:cubicBezTo>
                  <a:cubicBezTo>
                    <a:pt x="18" y="7"/>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solidFill>
                  <a:schemeClr val="bg1"/>
                </a:solidFill>
                <a:latin typeface="+mn-lt"/>
                <a:ea typeface="宋体" panose="02010600030101010101" pitchFamily="2" charset="-122"/>
              </a:endParaRPr>
            </a:p>
          </p:txBody>
        </p:sp>
      </p:grpSp>
      <p:grpSp>
        <p:nvGrpSpPr>
          <p:cNvPr id="47" name="组合 46">
            <a:extLst>
              <a:ext uri="{FF2B5EF4-FFF2-40B4-BE49-F238E27FC236}">
                <a16:creationId xmlns="" xmlns:a16="http://schemas.microsoft.com/office/drawing/2014/main" id="{53603E29-711B-4A78-8A7F-0162E5A3D246}"/>
              </a:ext>
            </a:extLst>
          </p:cNvPr>
          <p:cNvGrpSpPr/>
          <p:nvPr/>
        </p:nvGrpSpPr>
        <p:grpSpPr>
          <a:xfrm>
            <a:off x="319767" y="0"/>
            <a:ext cx="3316556" cy="951169"/>
            <a:chOff x="586467" y="272680"/>
            <a:chExt cx="3316556" cy="951169"/>
          </a:xfrm>
        </p:grpSpPr>
        <p:pic>
          <p:nvPicPr>
            <p:cNvPr id="48" name="图片 47">
              <a:extLst>
                <a:ext uri="{FF2B5EF4-FFF2-40B4-BE49-F238E27FC236}">
                  <a16:creationId xmlns="" xmlns:a16="http://schemas.microsoft.com/office/drawing/2014/main" id="{DDC19103-2651-47D1-910D-0B45F9D8FFB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49" name="文本框 48">
              <a:extLst>
                <a:ext uri="{FF2B5EF4-FFF2-40B4-BE49-F238E27FC236}">
                  <a16:creationId xmlns="" xmlns:a16="http://schemas.microsoft.com/office/drawing/2014/main" id="{2D72CCFD-455A-4AB8-A6DC-B6F8FA5464F6}"/>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活动执行流程</a:t>
              </a:r>
            </a:p>
          </p:txBody>
        </p:sp>
      </p:grpSp>
      <p:grpSp>
        <p:nvGrpSpPr>
          <p:cNvPr id="64" name="组合 63">
            <a:extLst>
              <a:ext uri="{FF2B5EF4-FFF2-40B4-BE49-F238E27FC236}">
                <a16:creationId xmlns="" xmlns:a16="http://schemas.microsoft.com/office/drawing/2014/main" id="{D6CEF1E4-C1E8-436D-B0C4-A71E0C8CE419}"/>
              </a:ext>
            </a:extLst>
          </p:cNvPr>
          <p:cNvGrpSpPr/>
          <p:nvPr/>
        </p:nvGrpSpPr>
        <p:grpSpPr>
          <a:xfrm>
            <a:off x="1809138" y="3878463"/>
            <a:ext cx="2115035" cy="1154619"/>
            <a:chOff x="1478171" y="2225265"/>
            <a:chExt cx="2115035" cy="1154619"/>
          </a:xfrm>
        </p:grpSpPr>
        <p:sp>
          <p:nvSpPr>
            <p:cNvPr id="65" name="TextBox 21">
              <a:extLst>
                <a:ext uri="{FF2B5EF4-FFF2-40B4-BE49-F238E27FC236}">
                  <a16:creationId xmlns="" xmlns:a16="http://schemas.microsoft.com/office/drawing/2014/main" id="{5236EEF3-0547-4131-8FED-3C16DD0F9A85}"/>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6" name="文本框 65">
              <a:extLst>
                <a:ext uri="{FF2B5EF4-FFF2-40B4-BE49-F238E27FC236}">
                  <a16:creationId xmlns="" xmlns:a16="http://schemas.microsoft.com/office/drawing/2014/main" id="{F42C304C-1A69-4AE7-9986-D7AE83DA141E}"/>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游戏环节</a:t>
              </a:r>
            </a:p>
          </p:txBody>
        </p:sp>
      </p:grpSp>
      <p:grpSp>
        <p:nvGrpSpPr>
          <p:cNvPr id="67" name="组合 66">
            <a:extLst>
              <a:ext uri="{FF2B5EF4-FFF2-40B4-BE49-F238E27FC236}">
                <a16:creationId xmlns="" xmlns:a16="http://schemas.microsoft.com/office/drawing/2014/main" id="{870915AA-0077-46D4-9E98-8CCDE6EB7F8F}"/>
              </a:ext>
            </a:extLst>
          </p:cNvPr>
          <p:cNvGrpSpPr/>
          <p:nvPr/>
        </p:nvGrpSpPr>
        <p:grpSpPr>
          <a:xfrm>
            <a:off x="5440980" y="3878463"/>
            <a:ext cx="2115035" cy="1154619"/>
            <a:chOff x="1478171" y="2225265"/>
            <a:chExt cx="2115035" cy="1154619"/>
          </a:xfrm>
        </p:grpSpPr>
        <p:sp>
          <p:nvSpPr>
            <p:cNvPr id="68" name="TextBox 21">
              <a:extLst>
                <a:ext uri="{FF2B5EF4-FFF2-40B4-BE49-F238E27FC236}">
                  <a16:creationId xmlns="" xmlns:a16="http://schemas.microsoft.com/office/drawing/2014/main" id="{60A48457-A5CA-410D-A3A4-5FCA84AC0608}"/>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9" name="文本框 68">
              <a:extLst>
                <a:ext uri="{FF2B5EF4-FFF2-40B4-BE49-F238E27FC236}">
                  <a16:creationId xmlns="" xmlns:a16="http://schemas.microsoft.com/office/drawing/2014/main" id="{B5AC2B1E-84EC-4E73-92EB-543566900727}"/>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游戏环节</a:t>
              </a:r>
            </a:p>
          </p:txBody>
        </p:sp>
      </p:grpSp>
      <p:grpSp>
        <p:nvGrpSpPr>
          <p:cNvPr id="70" name="组合 69">
            <a:extLst>
              <a:ext uri="{FF2B5EF4-FFF2-40B4-BE49-F238E27FC236}">
                <a16:creationId xmlns="" xmlns:a16="http://schemas.microsoft.com/office/drawing/2014/main" id="{FB95AD7A-1FCE-44CE-953E-49B3AF6D1F16}"/>
              </a:ext>
            </a:extLst>
          </p:cNvPr>
          <p:cNvGrpSpPr/>
          <p:nvPr/>
        </p:nvGrpSpPr>
        <p:grpSpPr>
          <a:xfrm>
            <a:off x="9072822" y="3878463"/>
            <a:ext cx="2115035" cy="1154619"/>
            <a:chOff x="1478171" y="2225265"/>
            <a:chExt cx="2115035" cy="1154619"/>
          </a:xfrm>
        </p:grpSpPr>
        <p:sp>
          <p:nvSpPr>
            <p:cNvPr id="71" name="TextBox 21">
              <a:extLst>
                <a:ext uri="{FF2B5EF4-FFF2-40B4-BE49-F238E27FC236}">
                  <a16:creationId xmlns="" xmlns:a16="http://schemas.microsoft.com/office/drawing/2014/main" id="{A4C39091-9E88-4B28-89DF-8EDC9303812B}"/>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2" name="文本框 71">
              <a:extLst>
                <a:ext uri="{FF2B5EF4-FFF2-40B4-BE49-F238E27FC236}">
                  <a16:creationId xmlns="" xmlns:a16="http://schemas.microsoft.com/office/drawing/2014/main" id="{FAB5D609-644F-4FC5-A447-F635E8C0D77B}"/>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游戏环节</a:t>
              </a:r>
            </a:p>
          </p:txBody>
        </p:sp>
      </p:grpSp>
    </p:spTree>
    <p:extLst>
      <p:ext uri="{BB962C8B-B14F-4D97-AF65-F5344CB8AC3E}">
        <p14:creationId xmlns:p14="http://schemas.microsoft.com/office/powerpoint/2010/main" val="25219689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64"/>
                                        </p:tgtEl>
                                        <p:attrNameLst>
                                          <p:attrName>style.visibility</p:attrName>
                                        </p:attrNameLst>
                                      </p:cBhvr>
                                      <p:to>
                                        <p:strVal val="visible"/>
                                      </p:to>
                                    </p:set>
                                    <p:animEffect transition="in" filter="fade">
                                      <p:cBhvr>
                                        <p:cTn id="20" dur="1000"/>
                                        <p:tgtEl>
                                          <p:spTgt spid="64"/>
                                        </p:tgtEl>
                                      </p:cBhvr>
                                    </p:animEffect>
                                    <p:anim calcmode="lin" valueType="num">
                                      <p:cBhvr>
                                        <p:cTn id="21" dur="1000" fill="hold"/>
                                        <p:tgtEl>
                                          <p:spTgt spid="64"/>
                                        </p:tgtEl>
                                        <p:attrNameLst>
                                          <p:attrName>ppt_x</p:attrName>
                                        </p:attrNameLst>
                                      </p:cBhvr>
                                      <p:tavLst>
                                        <p:tav tm="0">
                                          <p:val>
                                            <p:strVal val="#ppt_x"/>
                                          </p:val>
                                        </p:tav>
                                        <p:tav tm="100000">
                                          <p:val>
                                            <p:strVal val="#ppt_x"/>
                                          </p:val>
                                        </p:tav>
                                      </p:tavLst>
                                    </p:anim>
                                    <p:anim calcmode="lin" valueType="num">
                                      <p:cBhvr>
                                        <p:cTn id="22"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1000"/>
                                        <p:tgtEl>
                                          <p:spTgt spid="67"/>
                                        </p:tgtEl>
                                      </p:cBhvr>
                                    </p:animEffect>
                                    <p:anim calcmode="lin" valueType="num">
                                      <p:cBhvr>
                                        <p:cTn id="28" dur="1000" fill="hold"/>
                                        <p:tgtEl>
                                          <p:spTgt spid="67"/>
                                        </p:tgtEl>
                                        <p:attrNameLst>
                                          <p:attrName>ppt_x</p:attrName>
                                        </p:attrNameLst>
                                      </p:cBhvr>
                                      <p:tavLst>
                                        <p:tav tm="0">
                                          <p:val>
                                            <p:strVal val="#ppt_x"/>
                                          </p:val>
                                        </p:tav>
                                        <p:tav tm="100000">
                                          <p:val>
                                            <p:strVal val="#ppt_x"/>
                                          </p:val>
                                        </p:tav>
                                      </p:tavLst>
                                    </p:anim>
                                    <p:anim calcmode="lin" valueType="num">
                                      <p:cBhvr>
                                        <p:cTn id="29"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1000"/>
                                        <p:tgtEl>
                                          <p:spTgt spid="70"/>
                                        </p:tgtEl>
                                      </p:cBhvr>
                                    </p:animEffect>
                                    <p:anim calcmode="lin" valueType="num">
                                      <p:cBhvr>
                                        <p:cTn id="35" dur="1000" fill="hold"/>
                                        <p:tgtEl>
                                          <p:spTgt spid="70"/>
                                        </p:tgtEl>
                                        <p:attrNameLst>
                                          <p:attrName>ppt_x</p:attrName>
                                        </p:attrNameLst>
                                      </p:cBhvr>
                                      <p:tavLst>
                                        <p:tav tm="0">
                                          <p:val>
                                            <p:strVal val="#ppt_x"/>
                                          </p:val>
                                        </p:tav>
                                        <p:tav tm="100000">
                                          <p:val>
                                            <p:strVal val="#ppt_x"/>
                                          </p:val>
                                        </p:tav>
                                      </p:tavLst>
                                    </p:anim>
                                    <p:anim calcmode="lin" valueType="num">
                                      <p:cBhvr>
                                        <p:cTn id="36"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5875" y="3543299"/>
            <a:ext cx="12244388" cy="26908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latin typeface="宋体" panose="02010600030101010101" pitchFamily="2" charset="-122"/>
              <a:ea typeface="宋体" panose="02010600030101010101" pitchFamily="2" charset="-122"/>
            </a:endParaRPr>
          </a:p>
        </p:txBody>
      </p:sp>
      <p:grpSp>
        <p:nvGrpSpPr>
          <p:cNvPr id="19" name="组合 18"/>
          <p:cNvGrpSpPr>
            <a:grpSpLocks/>
          </p:cNvGrpSpPr>
          <p:nvPr/>
        </p:nvGrpSpPr>
        <p:grpSpPr bwMode="auto">
          <a:xfrm>
            <a:off x="-15875" y="3511550"/>
            <a:ext cx="12234863" cy="182563"/>
            <a:chOff x="-15875" y="3511550"/>
            <a:chExt cx="12234863" cy="182563"/>
          </a:xfrm>
        </p:grpSpPr>
        <p:sp>
          <p:nvSpPr>
            <p:cNvPr id="20" name="矩形 19"/>
            <p:cNvSpPr/>
            <p:nvPr/>
          </p:nvSpPr>
          <p:spPr>
            <a:xfrm>
              <a:off x="-15875" y="3511550"/>
              <a:ext cx="3113088" cy="1825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1F6651"/>
                </a:solidFill>
                <a:latin typeface="宋体" panose="02010600030101010101" pitchFamily="2" charset="-122"/>
                <a:ea typeface="宋体" panose="02010600030101010101" pitchFamily="2" charset="-122"/>
              </a:endParaRPr>
            </a:p>
          </p:txBody>
        </p:sp>
        <p:sp>
          <p:nvSpPr>
            <p:cNvPr id="21" name="矩形 20"/>
            <p:cNvSpPr/>
            <p:nvPr/>
          </p:nvSpPr>
          <p:spPr>
            <a:xfrm>
              <a:off x="6097588" y="3511550"/>
              <a:ext cx="3113087" cy="1825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latin typeface="宋体" panose="02010600030101010101" pitchFamily="2" charset="-122"/>
                <a:ea typeface="宋体" panose="02010600030101010101" pitchFamily="2" charset="-122"/>
              </a:endParaRPr>
            </a:p>
          </p:txBody>
        </p:sp>
        <p:sp>
          <p:nvSpPr>
            <p:cNvPr id="22" name="矩形 21"/>
            <p:cNvSpPr/>
            <p:nvPr/>
          </p:nvSpPr>
          <p:spPr>
            <a:xfrm>
              <a:off x="9105900" y="3511550"/>
              <a:ext cx="3113088" cy="1825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latin typeface="宋体" panose="02010600030101010101" pitchFamily="2" charset="-122"/>
                <a:ea typeface="宋体" panose="02010600030101010101" pitchFamily="2" charset="-122"/>
              </a:endParaRPr>
            </a:p>
          </p:txBody>
        </p:sp>
        <p:sp>
          <p:nvSpPr>
            <p:cNvPr id="23" name="矩形 22"/>
            <p:cNvSpPr/>
            <p:nvPr/>
          </p:nvSpPr>
          <p:spPr>
            <a:xfrm>
              <a:off x="3014663" y="3511550"/>
              <a:ext cx="3081337" cy="1825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latin typeface="宋体" panose="02010600030101010101" pitchFamily="2" charset="-122"/>
                <a:ea typeface="宋体" panose="02010600030101010101" pitchFamily="2" charset="-122"/>
              </a:endParaRPr>
            </a:p>
          </p:txBody>
        </p:sp>
      </p:grpSp>
      <p:pic>
        <p:nvPicPr>
          <p:cNvPr id="45" name="图片 44">
            <a:extLst>
              <a:ext uri="{FF2B5EF4-FFF2-40B4-BE49-F238E27FC236}">
                <a16:creationId xmlns="" xmlns:a16="http://schemas.microsoft.com/office/drawing/2014/main" id="{8E626C60-3D83-4945-AE68-6BD1F9FD77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09494" y="1333500"/>
            <a:ext cx="2692127" cy="2192188"/>
          </a:xfrm>
          <a:prstGeom prst="rect">
            <a:avLst/>
          </a:prstGeom>
        </p:spPr>
      </p:pic>
      <p:pic>
        <p:nvPicPr>
          <p:cNvPr id="46" name="图片 45">
            <a:extLst>
              <a:ext uri="{FF2B5EF4-FFF2-40B4-BE49-F238E27FC236}">
                <a16:creationId xmlns="" xmlns:a16="http://schemas.microsoft.com/office/drawing/2014/main" id="{5CF9BD0B-5249-4D3F-9F77-7B5E78273C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9687" y="1333500"/>
            <a:ext cx="2692127" cy="2192188"/>
          </a:xfrm>
          <a:prstGeom prst="rect">
            <a:avLst/>
          </a:prstGeom>
        </p:spPr>
      </p:pic>
      <p:pic>
        <p:nvPicPr>
          <p:cNvPr id="47" name="图片 46">
            <a:extLst>
              <a:ext uri="{FF2B5EF4-FFF2-40B4-BE49-F238E27FC236}">
                <a16:creationId xmlns="" xmlns:a16="http://schemas.microsoft.com/office/drawing/2014/main" id="{77079BE8-2937-4564-9039-CA9686AD970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40380" y="1333500"/>
            <a:ext cx="2692127" cy="2192188"/>
          </a:xfrm>
          <a:prstGeom prst="rect">
            <a:avLst/>
          </a:prstGeom>
        </p:spPr>
      </p:pic>
      <p:grpSp>
        <p:nvGrpSpPr>
          <p:cNvPr id="27" name="组合 26">
            <a:extLst>
              <a:ext uri="{FF2B5EF4-FFF2-40B4-BE49-F238E27FC236}">
                <a16:creationId xmlns="" xmlns:a16="http://schemas.microsoft.com/office/drawing/2014/main" id="{525852A4-57C7-4C33-BAD0-410280795B24}"/>
              </a:ext>
            </a:extLst>
          </p:cNvPr>
          <p:cNvGrpSpPr/>
          <p:nvPr/>
        </p:nvGrpSpPr>
        <p:grpSpPr>
          <a:xfrm>
            <a:off x="319767" y="0"/>
            <a:ext cx="3316556" cy="951169"/>
            <a:chOff x="586467" y="272680"/>
            <a:chExt cx="3316556" cy="951169"/>
          </a:xfrm>
        </p:grpSpPr>
        <p:pic>
          <p:nvPicPr>
            <p:cNvPr id="28" name="图片 27">
              <a:extLst>
                <a:ext uri="{FF2B5EF4-FFF2-40B4-BE49-F238E27FC236}">
                  <a16:creationId xmlns="" xmlns:a16="http://schemas.microsoft.com/office/drawing/2014/main" id="{21FF29A3-E701-40CF-BDB7-A70BF81FCB4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29" name="文本框 28">
              <a:extLst>
                <a:ext uri="{FF2B5EF4-FFF2-40B4-BE49-F238E27FC236}">
                  <a16:creationId xmlns="" xmlns:a16="http://schemas.microsoft.com/office/drawing/2014/main" id="{2A040629-0199-4972-BE73-F8D3FC0C786E}"/>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活动执行流程</a:t>
              </a:r>
            </a:p>
          </p:txBody>
        </p:sp>
      </p:grpSp>
      <p:grpSp>
        <p:nvGrpSpPr>
          <p:cNvPr id="30" name="组合 29">
            <a:extLst>
              <a:ext uri="{FF2B5EF4-FFF2-40B4-BE49-F238E27FC236}">
                <a16:creationId xmlns="" xmlns:a16="http://schemas.microsoft.com/office/drawing/2014/main" id="{B58BF1F0-F878-43B7-8E83-4B3FF68A9662}"/>
              </a:ext>
            </a:extLst>
          </p:cNvPr>
          <p:cNvGrpSpPr/>
          <p:nvPr/>
        </p:nvGrpSpPr>
        <p:grpSpPr>
          <a:xfrm>
            <a:off x="1487166" y="4239071"/>
            <a:ext cx="2115035" cy="1154619"/>
            <a:chOff x="1478171" y="2225265"/>
            <a:chExt cx="2115035" cy="1154619"/>
          </a:xfrm>
        </p:grpSpPr>
        <p:sp>
          <p:nvSpPr>
            <p:cNvPr id="31" name="TextBox 21">
              <a:extLst>
                <a:ext uri="{FF2B5EF4-FFF2-40B4-BE49-F238E27FC236}">
                  <a16:creationId xmlns="" xmlns:a16="http://schemas.microsoft.com/office/drawing/2014/main" id="{FF600977-9BBD-48D7-B541-2176AA5B2DC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2" name="文本框 31">
              <a:extLst>
                <a:ext uri="{FF2B5EF4-FFF2-40B4-BE49-F238E27FC236}">
                  <a16:creationId xmlns="" xmlns:a16="http://schemas.microsoft.com/office/drawing/2014/main" id="{D188197E-B600-4733-B184-509B52E84737}"/>
                </a:ext>
              </a:extLst>
            </p:cNvPr>
            <p:cNvSpPr txBox="1"/>
            <p:nvPr/>
          </p:nvSpPr>
          <p:spPr>
            <a:xfrm>
              <a:off x="1593972" y="2225265"/>
              <a:ext cx="1210588" cy="400110"/>
            </a:xfrm>
            <a:prstGeom prst="rect">
              <a:avLst/>
            </a:prstGeom>
            <a:noFill/>
          </p:spPr>
          <p:txBody>
            <a:bodyPr wrap="none" rtlCol="0">
              <a:spAutoFit/>
            </a:bodyPr>
            <a:lstStyle/>
            <a:p>
              <a:r>
                <a:rPr lang="zh-CN" altLang="en-US" sz="2000">
                  <a:latin typeface="微软雅黑" panose="020B0503020204020204" pitchFamily="34" charset="-122"/>
                  <a:ea typeface="微软雅黑" panose="020B0503020204020204" pitchFamily="34" charset="-122"/>
                </a:rPr>
                <a:t>游戏环节</a:t>
              </a:r>
            </a:p>
          </p:txBody>
        </p:sp>
      </p:grpSp>
      <p:grpSp>
        <p:nvGrpSpPr>
          <p:cNvPr id="33" name="组合 32">
            <a:extLst>
              <a:ext uri="{FF2B5EF4-FFF2-40B4-BE49-F238E27FC236}">
                <a16:creationId xmlns="" xmlns:a16="http://schemas.microsoft.com/office/drawing/2014/main" id="{0BB1B171-535C-49C3-A264-99BA2FB6F292}"/>
              </a:ext>
            </a:extLst>
          </p:cNvPr>
          <p:cNvGrpSpPr/>
          <p:nvPr/>
        </p:nvGrpSpPr>
        <p:grpSpPr>
          <a:xfrm>
            <a:off x="5337949" y="4239071"/>
            <a:ext cx="2115035" cy="1154619"/>
            <a:chOff x="1478171" y="2225265"/>
            <a:chExt cx="2115035" cy="1154619"/>
          </a:xfrm>
        </p:grpSpPr>
        <p:sp>
          <p:nvSpPr>
            <p:cNvPr id="34" name="TextBox 21">
              <a:extLst>
                <a:ext uri="{FF2B5EF4-FFF2-40B4-BE49-F238E27FC236}">
                  <a16:creationId xmlns="" xmlns:a16="http://schemas.microsoft.com/office/drawing/2014/main" id="{EA6E32A0-B530-42BC-8CB9-C3B7005F71C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5" name="文本框 34">
              <a:extLst>
                <a:ext uri="{FF2B5EF4-FFF2-40B4-BE49-F238E27FC236}">
                  <a16:creationId xmlns="" xmlns:a16="http://schemas.microsoft.com/office/drawing/2014/main" id="{414BD5C2-B915-4A25-BC02-4074A18C7553}"/>
                </a:ext>
              </a:extLst>
            </p:cNvPr>
            <p:cNvSpPr txBox="1"/>
            <p:nvPr/>
          </p:nvSpPr>
          <p:spPr>
            <a:xfrm>
              <a:off x="1593972" y="2225265"/>
              <a:ext cx="1210588" cy="400110"/>
            </a:xfrm>
            <a:prstGeom prst="rect">
              <a:avLst/>
            </a:prstGeom>
            <a:noFill/>
          </p:spPr>
          <p:txBody>
            <a:bodyPr wrap="none" rtlCol="0">
              <a:spAutoFit/>
            </a:bodyPr>
            <a:lstStyle/>
            <a:p>
              <a:r>
                <a:rPr lang="zh-CN" altLang="en-US" sz="2000">
                  <a:latin typeface="微软雅黑" panose="020B0503020204020204" pitchFamily="34" charset="-122"/>
                  <a:ea typeface="微软雅黑" panose="020B0503020204020204" pitchFamily="34" charset="-122"/>
                </a:rPr>
                <a:t>游戏环节</a:t>
              </a:r>
            </a:p>
          </p:txBody>
        </p:sp>
      </p:grpSp>
      <p:grpSp>
        <p:nvGrpSpPr>
          <p:cNvPr id="48" name="组合 47">
            <a:extLst>
              <a:ext uri="{FF2B5EF4-FFF2-40B4-BE49-F238E27FC236}">
                <a16:creationId xmlns="" xmlns:a16="http://schemas.microsoft.com/office/drawing/2014/main" id="{0018691B-3A4D-47D2-8D51-5A3C456BEA6D}"/>
              </a:ext>
            </a:extLst>
          </p:cNvPr>
          <p:cNvGrpSpPr/>
          <p:nvPr/>
        </p:nvGrpSpPr>
        <p:grpSpPr>
          <a:xfrm>
            <a:off x="9188732" y="4239071"/>
            <a:ext cx="2115035" cy="1154619"/>
            <a:chOff x="1478171" y="2225265"/>
            <a:chExt cx="2115035" cy="1154619"/>
          </a:xfrm>
        </p:grpSpPr>
        <p:sp>
          <p:nvSpPr>
            <p:cNvPr id="49" name="TextBox 21">
              <a:extLst>
                <a:ext uri="{FF2B5EF4-FFF2-40B4-BE49-F238E27FC236}">
                  <a16:creationId xmlns="" xmlns:a16="http://schemas.microsoft.com/office/drawing/2014/main" id="{500E7E32-5B4F-467F-87DF-DE84BA10943A}"/>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0" name="文本框 49">
              <a:extLst>
                <a:ext uri="{FF2B5EF4-FFF2-40B4-BE49-F238E27FC236}">
                  <a16:creationId xmlns="" xmlns:a16="http://schemas.microsoft.com/office/drawing/2014/main" id="{BF70F814-F05C-41CB-8733-21EF97033E60}"/>
                </a:ext>
              </a:extLst>
            </p:cNvPr>
            <p:cNvSpPr txBox="1"/>
            <p:nvPr/>
          </p:nvSpPr>
          <p:spPr>
            <a:xfrm>
              <a:off x="1593972" y="2225265"/>
              <a:ext cx="1210588" cy="400110"/>
            </a:xfrm>
            <a:prstGeom prst="rect">
              <a:avLst/>
            </a:prstGeom>
            <a:noFill/>
          </p:spPr>
          <p:txBody>
            <a:bodyPr wrap="none" rtlCol="0">
              <a:spAutoFit/>
            </a:bodyPr>
            <a:lstStyle/>
            <a:p>
              <a:r>
                <a:rPr lang="zh-CN" altLang="en-US" sz="2000">
                  <a:latin typeface="微软雅黑" panose="020B0503020204020204" pitchFamily="34" charset="-122"/>
                  <a:ea typeface="微软雅黑" panose="020B0503020204020204" pitchFamily="34" charset="-122"/>
                </a:rPr>
                <a:t>游戏环节</a:t>
              </a:r>
            </a:p>
          </p:txBody>
        </p:sp>
      </p:grpSp>
    </p:spTree>
    <p:extLst>
      <p:ext uri="{BB962C8B-B14F-4D97-AF65-F5344CB8AC3E}">
        <p14:creationId xmlns:p14="http://schemas.microsoft.com/office/powerpoint/2010/main" val="1139261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22" presetClass="entr" presetSubtype="8" fill="hold" nodeType="withEffect">
                                  <p:stCondLst>
                                    <p:cond delay="70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1000"/>
                                        <p:tgtEl>
                                          <p:spTgt spid="30"/>
                                        </p:tgtEl>
                                      </p:cBhvr>
                                    </p:animEffect>
                                    <p:anim calcmode="lin" valueType="num">
                                      <p:cBhvr>
                                        <p:cTn id="16" dur="1000" fill="hold"/>
                                        <p:tgtEl>
                                          <p:spTgt spid="30"/>
                                        </p:tgtEl>
                                        <p:attrNameLst>
                                          <p:attrName>ppt_x</p:attrName>
                                        </p:attrNameLst>
                                      </p:cBhvr>
                                      <p:tavLst>
                                        <p:tav tm="0">
                                          <p:val>
                                            <p:strVal val="#ppt_x"/>
                                          </p:val>
                                        </p:tav>
                                        <p:tav tm="100000">
                                          <p:val>
                                            <p:strVal val="#ppt_x"/>
                                          </p:val>
                                        </p:tav>
                                      </p:tavLst>
                                    </p:anim>
                                    <p:anim calcmode="lin" valueType="num">
                                      <p:cBhvr>
                                        <p:cTn id="1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1000"/>
                                        <p:tgtEl>
                                          <p:spTgt spid="48"/>
                                        </p:tgtEl>
                                      </p:cBhvr>
                                    </p:animEffect>
                                    <p:anim calcmode="lin" valueType="num">
                                      <p:cBhvr>
                                        <p:cTn id="30" dur="1000" fill="hold"/>
                                        <p:tgtEl>
                                          <p:spTgt spid="48"/>
                                        </p:tgtEl>
                                        <p:attrNameLst>
                                          <p:attrName>ppt_x</p:attrName>
                                        </p:attrNameLst>
                                      </p:cBhvr>
                                      <p:tavLst>
                                        <p:tav tm="0">
                                          <p:val>
                                            <p:strVal val="#ppt_x"/>
                                          </p:val>
                                        </p:tav>
                                        <p:tav tm="100000">
                                          <p:val>
                                            <p:strVal val="#ppt_x"/>
                                          </p:val>
                                        </p:tav>
                                      </p:tavLst>
                                    </p:anim>
                                    <p:anim calcmode="lin" valueType="num">
                                      <p:cBhvr>
                                        <p:cTn id="31"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2"/>
          <p:cNvGrpSpPr>
            <a:grpSpLocks/>
          </p:cNvGrpSpPr>
          <p:nvPr/>
        </p:nvGrpSpPr>
        <p:grpSpPr bwMode="auto">
          <a:xfrm>
            <a:off x="1086365" y="2402456"/>
            <a:ext cx="1497012" cy="1497013"/>
            <a:chOff x="811213" y="1901825"/>
            <a:chExt cx="1992312" cy="1990725"/>
          </a:xfrm>
        </p:grpSpPr>
        <p:sp>
          <p:nvSpPr>
            <p:cNvPr id="13" name="Oval 5"/>
            <p:cNvSpPr>
              <a:spLocks noChangeArrowheads="1"/>
            </p:cNvSpPr>
            <p:nvPr/>
          </p:nvSpPr>
          <p:spPr bwMode="auto">
            <a:xfrm>
              <a:off x="811213" y="1901825"/>
              <a:ext cx="1992312" cy="199072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16" name="Freeform 6"/>
            <p:cNvSpPr>
              <a:spLocks/>
            </p:cNvSpPr>
            <p:nvPr/>
          </p:nvSpPr>
          <p:spPr bwMode="auto">
            <a:xfrm>
              <a:off x="1246188" y="2247900"/>
              <a:ext cx="1104900" cy="573088"/>
            </a:xfrm>
            <a:custGeom>
              <a:avLst/>
              <a:gdLst>
                <a:gd name="T0" fmla="*/ 0 w 696"/>
                <a:gd name="T1" fmla="*/ 2147483646 h 361"/>
                <a:gd name="T2" fmla="*/ 2147483646 w 696"/>
                <a:gd name="T3" fmla="*/ 0 h 361"/>
                <a:gd name="T4" fmla="*/ 2147483646 w 696"/>
                <a:gd name="T5" fmla="*/ 2147483646 h 361"/>
                <a:gd name="T6" fmla="*/ 0 w 696"/>
                <a:gd name="T7" fmla="*/ 2147483646 h 36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96" h="361">
                  <a:moveTo>
                    <a:pt x="0" y="361"/>
                  </a:moveTo>
                  <a:lnTo>
                    <a:pt x="347" y="0"/>
                  </a:lnTo>
                  <a:lnTo>
                    <a:pt x="696" y="361"/>
                  </a:lnTo>
                  <a:lnTo>
                    <a:pt x="0" y="3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17" name="Freeform 7"/>
            <p:cNvSpPr>
              <a:spLocks/>
            </p:cNvSpPr>
            <p:nvPr/>
          </p:nvSpPr>
          <p:spPr bwMode="auto">
            <a:xfrm>
              <a:off x="1471613" y="2414588"/>
              <a:ext cx="635000" cy="301625"/>
            </a:xfrm>
            <a:custGeom>
              <a:avLst/>
              <a:gdLst>
                <a:gd name="T0" fmla="*/ 0 w 400"/>
                <a:gd name="T1" fmla="*/ 2147483646 h 190"/>
                <a:gd name="T2" fmla="*/ 2147483646 w 400"/>
                <a:gd name="T3" fmla="*/ 0 h 190"/>
                <a:gd name="T4" fmla="*/ 2147483646 w 400"/>
                <a:gd name="T5" fmla="*/ 2147483646 h 190"/>
                <a:gd name="T6" fmla="*/ 0 w 400"/>
                <a:gd name="T7" fmla="*/ 2147483646 h 19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190">
                  <a:moveTo>
                    <a:pt x="0" y="190"/>
                  </a:moveTo>
                  <a:lnTo>
                    <a:pt x="200" y="0"/>
                  </a:lnTo>
                  <a:lnTo>
                    <a:pt x="400" y="190"/>
                  </a:lnTo>
                  <a:lnTo>
                    <a:pt x="0" y="19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18" name="Rectangle 8"/>
            <p:cNvSpPr>
              <a:spLocks noChangeArrowheads="1"/>
            </p:cNvSpPr>
            <p:nvPr/>
          </p:nvSpPr>
          <p:spPr bwMode="auto">
            <a:xfrm>
              <a:off x="1295400" y="2840038"/>
              <a:ext cx="279400" cy="41275"/>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19" name="Rectangle 9"/>
            <p:cNvSpPr>
              <a:spLocks noChangeArrowheads="1"/>
            </p:cNvSpPr>
            <p:nvPr/>
          </p:nvSpPr>
          <p:spPr bwMode="auto">
            <a:xfrm>
              <a:off x="1657350" y="2840038"/>
              <a:ext cx="279400" cy="41275"/>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20" name="Rectangle 10"/>
            <p:cNvSpPr>
              <a:spLocks noChangeArrowheads="1"/>
            </p:cNvSpPr>
            <p:nvPr/>
          </p:nvSpPr>
          <p:spPr bwMode="auto">
            <a:xfrm>
              <a:off x="2019300" y="2840038"/>
              <a:ext cx="279400" cy="41275"/>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21" name="Rectangle 11"/>
            <p:cNvSpPr>
              <a:spLocks noChangeArrowheads="1"/>
            </p:cNvSpPr>
            <p:nvPr/>
          </p:nvSpPr>
          <p:spPr bwMode="auto">
            <a:xfrm>
              <a:off x="1295400" y="2900363"/>
              <a:ext cx="279400" cy="41275"/>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22" name="Rectangle 12"/>
            <p:cNvSpPr>
              <a:spLocks noChangeArrowheads="1"/>
            </p:cNvSpPr>
            <p:nvPr/>
          </p:nvSpPr>
          <p:spPr bwMode="auto">
            <a:xfrm>
              <a:off x="1657350" y="2900363"/>
              <a:ext cx="279400" cy="41275"/>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23" name="Rectangle 13"/>
            <p:cNvSpPr>
              <a:spLocks noChangeArrowheads="1"/>
            </p:cNvSpPr>
            <p:nvPr/>
          </p:nvSpPr>
          <p:spPr bwMode="auto">
            <a:xfrm>
              <a:off x="2019300" y="2900363"/>
              <a:ext cx="279400" cy="41275"/>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24" name="Rectangle 14"/>
            <p:cNvSpPr>
              <a:spLocks noChangeArrowheads="1"/>
            </p:cNvSpPr>
            <p:nvPr/>
          </p:nvSpPr>
          <p:spPr bwMode="auto">
            <a:xfrm>
              <a:off x="1295400" y="3322638"/>
              <a:ext cx="279400" cy="38100"/>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25" name="Rectangle 15"/>
            <p:cNvSpPr>
              <a:spLocks noChangeArrowheads="1"/>
            </p:cNvSpPr>
            <p:nvPr/>
          </p:nvSpPr>
          <p:spPr bwMode="auto">
            <a:xfrm>
              <a:off x="1657350" y="3322638"/>
              <a:ext cx="279400" cy="38100"/>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26" name="Rectangle 16"/>
            <p:cNvSpPr>
              <a:spLocks noChangeArrowheads="1"/>
            </p:cNvSpPr>
            <p:nvPr/>
          </p:nvSpPr>
          <p:spPr bwMode="auto">
            <a:xfrm>
              <a:off x="2019300" y="3322638"/>
              <a:ext cx="279400" cy="38100"/>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27" name="Rectangle 17"/>
            <p:cNvSpPr>
              <a:spLocks noChangeArrowheads="1"/>
            </p:cNvSpPr>
            <p:nvPr/>
          </p:nvSpPr>
          <p:spPr bwMode="auto">
            <a:xfrm>
              <a:off x="1295400" y="3382963"/>
              <a:ext cx="279400" cy="38100"/>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28" name="Rectangle 18"/>
            <p:cNvSpPr>
              <a:spLocks noChangeArrowheads="1"/>
            </p:cNvSpPr>
            <p:nvPr/>
          </p:nvSpPr>
          <p:spPr bwMode="auto">
            <a:xfrm>
              <a:off x="1657350" y="3382963"/>
              <a:ext cx="279400" cy="38100"/>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29" name="Rectangle 19"/>
            <p:cNvSpPr>
              <a:spLocks noChangeArrowheads="1"/>
            </p:cNvSpPr>
            <p:nvPr/>
          </p:nvSpPr>
          <p:spPr bwMode="auto">
            <a:xfrm>
              <a:off x="2019300" y="3382963"/>
              <a:ext cx="279400" cy="38100"/>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30" name="Rectangle 20"/>
            <p:cNvSpPr>
              <a:spLocks noChangeArrowheads="1"/>
            </p:cNvSpPr>
            <p:nvPr/>
          </p:nvSpPr>
          <p:spPr bwMode="auto">
            <a:xfrm>
              <a:off x="1355725" y="2933700"/>
              <a:ext cx="139700" cy="377825"/>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31" name="Rectangle 21"/>
            <p:cNvSpPr>
              <a:spLocks noChangeArrowheads="1"/>
            </p:cNvSpPr>
            <p:nvPr/>
          </p:nvSpPr>
          <p:spPr bwMode="auto">
            <a:xfrm>
              <a:off x="1728788" y="2933700"/>
              <a:ext cx="139700" cy="377825"/>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32" name="Rectangle 22"/>
            <p:cNvSpPr>
              <a:spLocks noChangeArrowheads="1"/>
            </p:cNvSpPr>
            <p:nvPr/>
          </p:nvSpPr>
          <p:spPr bwMode="auto">
            <a:xfrm>
              <a:off x="2090738" y="2933700"/>
              <a:ext cx="139700" cy="377825"/>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33" name="Rectangle 23"/>
            <p:cNvSpPr>
              <a:spLocks noChangeArrowheads="1"/>
            </p:cNvSpPr>
            <p:nvPr/>
          </p:nvSpPr>
          <p:spPr bwMode="auto">
            <a:xfrm>
              <a:off x="1260475" y="3435350"/>
              <a:ext cx="1052512" cy="34925"/>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34" name="Rectangle 24"/>
            <p:cNvSpPr>
              <a:spLocks noChangeArrowheads="1"/>
            </p:cNvSpPr>
            <p:nvPr/>
          </p:nvSpPr>
          <p:spPr bwMode="auto">
            <a:xfrm>
              <a:off x="1246188" y="3484563"/>
              <a:ext cx="1090612" cy="52388"/>
            </a:xfrm>
            <a:prstGeom prst="rect">
              <a:avLst/>
            </a:prstGeom>
            <a:solidFill>
              <a:srgbClr val="FFFB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grpSp>
      <p:grpSp>
        <p:nvGrpSpPr>
          <p:cNvPr id="35" name="组合 4"/>
          <p:cNvGrpSpPr>
            <a:grpSpLocks/>
          </p:cNvGrpSpPr>
          <p:nvPr/>
        </p:nvGrpSpPr>
        <p:grpSpPr bwMode="auto">
          <a:xfrm>
            <a:off x="3870840" y="2402456"/>
            <a:ext cx="1497012" cy="1497013"/>
            <a:chOff x="4006850" y="1838325"/>
            <a:chExt cx="1992313" cy="1990725"/>
          </a:xfrm>
        </p:grpSpPr>
        <p:sp>
          <p:nvSpPr>
            <p:cNvPr id="36" name="Oval 42"/>
            <p:cNvSpPr>
              <a:spLocks noChangeArrowheads="1"/>
            </p:cNvSpPr>
            <p:nvPr/>
          </p:nvSpPr>
          <p:spPr bwMode="auto">
            <a:xfrm>
              <a:off x="4006850" y="1838325"/>
              <a:ext cx="1992313" cy="199072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37" name="Freeform 43"/>
            <p:cNvSpPr>
              <a:spLocks/>
            </p:cNvSpPr>
            <p:nvPr/>
          </p:nvSpPr>
          <p:spPr bwMode="auto">
            <a:xfrm>
              <a:off x="5119688" y="2559050"/>
              <a:ext cx="490538" cy="595313"/>
            </a:xfrm>
            <a:custGeom>
              <a:avLst/>
              <a:gdLst>
                <a:gd name="T0" fmla="*/ 2147483646 w 309"/>
                <a:gd name="T1" fmla="*/ 2147483646 h 375"/>
                <a:gd name="T2" fmla="*/ 2147483646 w 309"/>
                <a:gd name="T3" fmla="*/ 2147483646 h 375"/>
                <a:gd name="T4" fmla="*/ 0 w 309"/>
                <a:gd name="T5" fmla="*/ 2147483646 h 375"/>
                <a:gd name="T6" fmla="*/ 2147483646 w 309"/>
                <a:gd name="T7" fmla="*/ 0 h 375"/>
                <a:gd name="T8" fmla="*/ 2147483646 w 309"/>
                <a:gd name="T9" fmla="*/ 2147483646 h 3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9" h="375">
                  <a:moveTo>
                    <a:pt x="309" y="28"/>
                  </a:moveTo>
                  <a:lnTo>
                    <a:pt x="36" y="375"/>
                  </a:lnTo>
                  <a:lnTo>
                    <a:pt x="0" y="347"/>
                  </a:lnTo>
                  <a:lnTo>
                    <a:pt x="273" y="0"/>
                  </a:lnTo>
                  <a:lnTo>
                    <a:pt x="309"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38" name="Freeform 44"/>
            <p:cNvSpPr>
              <a:spLocks/>
            </p:cNvSpPr>
            <p:nvPr/>
          </p:nvSpPr>
          <p:spPr bwMode="auto">
            <a:xfrm>
              <a:off x="4765675" y="2562225"/>
              <a:ext cx="444500" cy="627063"/>
            </a:xfrm>
            <a:custGeom>
              <a:avLst/>
              <a:gdLst>
                <a:gd name="T0" fmla="*/ 2147483646 w 280"/>
                <a:gd name="T1" fmla="*/ 2147483646 h 395"/>
                <a:gd name="T2" fmla="*/ 0 w 280"/>
                <a:gd name="T3" fmla="*/ 2147483646 h 395"/>
                <a:gd name="T4" fmla="*/ 2147483646 w 280"/>
                <a:gd name="T5" fmla="*/ 0 h 395"/>
                <a:gd name="T6" fmla="*/ 2147483646 w 280"/>
                <a:gd name="T7" fmla="*/ 2147483646 h 395"/>
                <a:gd name="T8" fmla="*/ 2147483646 w 280"/>
                <a:gd name="T9" fmla="*/ 2147483646 h 3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 h="395">
                  <a:moveTo>
                    <a:pt x="242" y="395"/>
                  </a:moveTo>
                  <a:lnTo>
                    <a:pt x="0" y="24"/>
                  </a:lnTo>
                  <a:lnTo>
                    <a:pt x="38" y="0"/>
                  </a:lnTo>
                  <a:lnTo>
                    <a:pt x="280" y="371"/>
                  </a:lnTo>
                  <a:lnTo>
                    <a:pt x="242" y="3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39" name="Freeform 45"/>
            <p:cNvSpPr>
              <a:spLocks/>
            </p:cNvSpPr>
            <p:nvPr/>
          </p:nvSpPr>
          <p:spPr bwMode="auto">
            <a:xfrm>
              <a:off x="4297363" y="2646363"/>
              <a:ext cx="504825" cy="579438"/>
            </a:xfrm>
            <a:custGeom>
              <a:avLst/>
              <a:gdLst>
                <a:gd name="T0" fmla="*/ 0 w 318"/>
                <a:gd name="T1" fmla="*/ 2147483646 h 365"/>
                <a:gd name="T2" fmla="*/ 2147483646 w 318"/>
                <a:gd name="T3" fmla="*/ 0 h 365"/>
                <a:gd name="T4" fmla="*/ 2147483646 w 318"/>
                <a:gd name="T5" fmla="*/ 2147483646 h 365"/>
                <a:gd name="T6" fmla="*/ 2147483646 w 318"/>
                <a:gd name="T7" fmla="*/ 2147483646 h 365"/>
                <a:gd name="T8" fmla="*/ 0 w 318"/>
                <a:gd name="T9" fmla="*/ 2147483646 h 3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8" h="365">
                  <a:moveTo>
                    <a:pt x="0" y="337"/>
                  </a:moveTo>
                  <a:lnTo>
                    <a:pt x="285" y="0"/>
                  </a:lnTo>
                  <a:lnTo>
                    <a:pt x="318" y="28"/>
                  </a:lnTo>
                  <a:lnTo>
                    <a:pt x="33" y="365"/>
                  </a:lnTo>
                  <a:lnTo>
                    <a:pt x="0" y="3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40" name="Oval 46"/>
            <p:cNvSpPr>
              <a:spLocks noChangeArrowheads="1"/>
            </p:cNvSpPr>
            <p:nvPr/>
          </p:nvSpPr>
          <p:spPr bwMode="auto">
            <a:xfrm>
              <a:off x="4264025" y="2917825"/>
              <a:ext cx="346075" cy="3460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41" name="Oval 47"/>
            <p:cNvSpPr>
              <a:spLocks noChangeArrowheads="1"/>
            </p:cNvSpPr>
            <p:nvPr/>
          </p:nvSpPr>
          <p:spPr bwMode="auto">
            <a:xfrm>
              <a:off x="4357688" y="2995613"/>
              <a:ext cx="153988" cy="1555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42" name="Oval 48"/>
            <p:cNvSpPr>
              <a:spLocks noChangeArrowheads="1"/>
            </p:cNvSpPr>
            <p:nvPr/>
          </p:nvSpPr>
          <p:spPr bwMode="auto">
            <a:xfrm>
              <a:off x="4640263" y="2449513"/>
              <a:ext cx="347663" cy="3476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43" name="Oval 49"/>
            <p:cNvSpPr>
              <a:spLocks noChangeArrowheads="1"/>
            </p:cNvSpPr>
            <p:nvPr/>
          </p:nvSpPr>
          <p:spPr bwMode="auto">
            <a:xfrm>
              <a:off x="5002213" y="2947988"/>
              <a:ext cx="347663" cy="3460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44" name="Oval 50"/>
            <p:cNvSpPr>
              <a:spLocks noChangeArrowheads="1"/>
            </p:cNvSpPr>
            <p:nvPr/>
          </p:nvSpPr>
          <p:spPr bwMode="auto">
            <a:xfrm>
              <a:off x="5387975" y="2397125"/>
              <a:ext cx="347663" cy="3460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45" name="Oval 51"/>
            <p:cNvSpPr>
              <a:spLocks noChangeArrowheads="1"/>
            </p:cNvSpPr>
            <p:nvPr/>
          </p:nvSpPr>
          <p:spPr bwMode="auto">
            <a:xfrm>
              <a:off x="4735513" y="2547938"/>
              <a:ext cx="158750" cy="1539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46" name="Oval 52"/>
            <p:cNvSpPr>
              <a:spLocks noChangeArrowheads="1"/>
            </p:cNvSpPr>
            <p:nvPr/>
          </p:nvSpPr>
          <p:spPr bwMode="auto">
            <a:xfrm>
              <a:off x="5097463" y="3041650"/>
              <a:ext cx="158750" cy="15398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47" name="Oval 53"/>
            <p:cNvSpPr>
              <a:spLocks noChangeArrowheads="1"/>
            </p:cNvSpPr>
            <p:nvPr/>
          </p:nvSpPr>
          <p:spPr bwMode="auto">
            <a:xfrm>
              <a:off x="5481638" y="2490788"/>
              <a:ext cx="158750" cy="15875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grpSp>
      <p:grpSp>
        <p:nvGrpSpPr>
          <p:cNvPr id="48" name="组合 6"/>
          <p:cNvGrpSpPr>
            <a:grpSpLocks/>
          </p:cNvGrpSpPr>
          <p:nvPr/>
        </p:nvGrpSpPr>
        <p:grpSpPr bwMode="auto">
          <a:xfrm>
            <a:off x="9427090" y="2407219"/>
            <a:ext cx="1506537" cy="1508125"/>
            <a:chOff x="9339263" y="1700213"/>
            <a:chExt cx="2005012" cy="2006600"/>
          </a:xfrm>
          <a:solidFill>
            <a:schemeClr val="bg1"/>
          </a:solidFill>
        </p:grpSpPr>
        <p:sp>
          <p:nvSpPr>
            <p:cNvPr id="49" name="Oval 57"/>
            <p:cNvSpPr>
              <a:spLocks noChangeArrowheads="1"/>
            </p:cNvSpPr>
            <p:nvPr/>
          </p:nvSpPr>
          <p:spPr bwMode="auto">
            <a:xfrm>
              <a:off x="9339263" y="1700213"/>
              <a:ext cx="2005012" cy="200660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dirty="0">
                <a:solidFill>
                  <a:schemeClr val="bg1"/>
                </a:solidFill>
              </a:endParaRPr>
            </a:p>
          </p:txBody>
        </p:sp>
        <p:sp>
          <p:nvSpPr>
            <p:cNvPr id="50" name="Freeform 58"/>
            <p:cNvSpPr>
              <a:spLocks/>
            </p:cNvSpPr>
            <p:nvPr/>
          </p:nvSpPr>
          <p:spPr bwMode="auto">
            <a:xfrm>
              <a:off x="9767888" y="2193926"/>
              <a:ext cx="265112" cy="271463"/>
            </a:xfrm>
            <a:custGeom>
              <a:avLst/>
              <a:gdLst>
                <a:gd name="T0" fmla="*/ 2147483646 w 167"/>
                <a:gd name="T1" fmla="*/ 2147483646 h 171"/>
                <a:gd name="T2" fmla="*/ 2147483646 w 167"/>
                <a:gd name="T3" fmla="*/ 2147483646 h 171"/>
                <a:gd name="T4" fmla="*/ 2147483646 w 167"/>
                <a:gd name="T5" fmla="*/ 2147483646 h 171"/>
                <a:gd name="T6" fmla="*/ 2147483646 w 167"/>
                <a:gd name="T7" fmla="*/ 2147483646 h 171"/>
                <a:gd name="T8" fmla="*/ 0 w 167"/>
                <a:gd name="T9" fmla="*/ 2147483646 h 171"/>
                <a:gd name="T10" fmla="*/ 2147483646 w 167"/>
                <a:gd name="T11" fmla="*/ 2147483646 h 171"/>
                <a:gd name="T12" fmla="*/ 2147483646 w 167"/>
                <a:gd name="T13" fmla="*/ 0 h 171"/>
                <a:gd name="T14" fmla="*/ 2147483646 w 167"/>
                <a:gd name="T15" fmla="*/ 2147483646 h 171"/>
                <a:gd name="T16" fmla="*/ 2147483646 w 167"/>
                <a:gd name="T17" fmla="*/ 2147483646 h 171"/>
                <a:gd name="T18" fmla="*/ 2147483646 w 167"/>
                <a:gd name="T19" fmla="*/ 2147483646 h 171"/>
                <a:gd name="T20" fmla="*/ 2147483646 w 167"/>
                <a:gd name="T21" fmla="*/ 2147483646 h 1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 h="171">
                  <a:moveTo>
                    <a:pt x="167" y="131"/>
                  </a:moveTo>
                  <a:lnTo>
                    <a:pt x="107" y="124"/>
                  </a:lnTo>
                  <a:lnTo>
                    <a:pt x="69" y="171"/>
                  </a:lnTo>
                  <a:lnTo>
                    <a:pt x="57" y="112"/>
                  </a:lnTo>
                  <a:lnTo>
                    <a:pt x="0" y="91"/>
                  </a:lnTo>
                  <a:lnTo>
                    <a:pt x="53" y="60"/>
                  </a:lnTo>
                  <a:lnTo>
                    <a:pt x="57" y="0"/>
                  </a:lnTo>
                  <a:lnTo>
                    <a:pt x="102" y="41"/>
                  </a:lnTo>
                  <a:lnTo>
                    <a:pt x="159" y="26"/>
                  </a:lnTo>
                  <a:lnTo>
                    <a:pt x="136" y="81"/>
                  </a:lnTo>
                  <a:lnTo>
                    <a:pt x="167"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51" name="Freeform 59"/>
            <p:cNvSpPr>
              <a:spLocks/>
            </p:cNvSpPr>
            <p:nvPr/>
          </p:nvSpPr>
          <p:spPr bwMode="auto">
            <a:xfrm>
              <a:off x="10688638" y="2379663"/>
              <a:ext cx="153987" cy="161925"/>
            </a:xfrm>
            <a:custGeom>
              <a:avLst/>
              <a:gdLst>
                <a:gd name="T0" fmla="*/ 2147483646 w 97"/>
                <a:gd name="T1" fmla="*/ 2147483646 h 102"/>
                <a:gd name="T2" fmla="*/ 2147483646 w 97"/>
                <a:gd name="T3" fmla="*/ 2147483646 h 102"/>
                <a:gd name="T4" fmla="*/ 2147483646 w 97"/>
                <a:gd name="T5" fmla="*/ 2147483646 h 102"/>
                <a:gd name="T6" fmla="*/ 2147483646 w 97"/>
                <a:gd name="T7" fmla="*/ 2147483646 h 102"/>
                <a:gd name="T8" fmla="*/ 0 w 97"/>
                <a:gd name="T9" fmla="*/ 2147483646 h 102"/>
                <a:gd name="T10" fmla="*/ 2147483646 w 97"/>
                <a:gd name="T11" fmla="*/ 2147483646 h 102"/>
                <a:gd name="T12" fmla="*/ 2147483646 w 97"/>
                <a:gd name="T13" fmla="*/ 0 h 102"/>
                <a:gd name="T14" fmla="*/ 2147483646 w 97"/>
                <a:gd name="T15" fmla="*/ 2147483646 h 102"/>
                <a:gd name="T16" fmla="*/ 2147483646 w 97"/>
                <a:gd name="T17" fmla="*/ 2147483646 h 102"/>
                <a:gd name="T18" fmla="*/ 2147483646 w 97"/>
                <a:gd name="T19" fmla="*/ 2147483646 h 102"/>
                <a:gd name="T20" fmla="*/ 2147483646 w 97"/>
                <a:gd name="T21" fmla="*/ 2147483646 h 1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7" h="102">
                  <a:moveTo>
                    <a:pt x="97" y="78"/>
                  </a:moveTo>
                  <a:lnTo>
                    <a:pt x="62" y="76"/>
                  </a:lnTo>
                  <a:lnTo>
                    <a:pt x="40" y="102"/>
                  </a:lnTo>
                  <a:lnTo>
                    <a:pt x="33" y="69"/>
                  </a:lnTo>
                  <a:lnTo>
                    <a:pt x="0" y="54"/>
                  </a:lnTo>
                  <a:lnTo>
                    <a:pt x="31" y="35"/>
                  </a:lnTo>
                  <a:lnTo>
                    <a:pt x="33" y="0"/>
                  </a:lnTo>
                  <a:lnTo>
                    <a:pt x="59" y="23"/>
                  </a:lnTo>
                  <a:lnTo>
                    <a:pt x="92" y="16"/>
                  </a:lnTo>
                  <a:lnTo>
                    <a:pt x="78" y="50"/>
                  </a:lnTo>
                  <a:lnTo>
                    <a:pt x="9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52" name="Freeform 60"/>
            <p:cNvSpPr>
              <a:spLocks/>
            </p:cNvSpPr>
            <p:nvPr/>
          </p:nvSpPr>
          <p:spPr bwMode="auto">
            <a:xfrm>
              <a:off x="10548938" y="2262188"/>
              <a:ext cx="87312" cy="90488"/>
            </a:xfrm>
            <a:custGeom>
              <a:avLst/>
              <a:gdLst>
                <a:gd name="T0" fmla="*/ 2147483646 w 55"/>
                <a:gd name="T1" fmla="*/ 2147483646 h 57"/>
                <a:gd name="T2" fmla="*/ 2147483646 w 55"/>
                <a:gd name="T3" fmla="*/ 2147483646 h 57"/>
                <a:gd name="T4" fmla="*/ 2147483646 w 55"/>
                <a:gd name="T5" fmla="*/ 2147483646 h 57"/>
                <a:gd name="T6" fmla="*/ 2147483646 w 55"/>
                <a:gd name="T7" fmla="*/ 2147483646 h 57"/>
                <a:gd name="T8" fmla="*/ 0 w 55"/>
                <a:gd name="T9" fmla="*/ 2147483646 h 57"/>
                <a:gd name="T10" fmla="*/ 2147483646 w 55"/>
                <a:gd name="T11" fmla="*/ 2147483646 h 57"/>
                <a:gd name="T12" fmla="*/ 2147483646 w 55"/>
                <a:gd name="T13" fmla="*/ 0 h 57"/>
                <a:gd name="T14" fmla="*/ 2147483646 w 55"/>
                <a:gd name="T15" fmla="*/ 2147483646 h 57"/>
                <a:gd name="T16" fmla="*/ 2147483646 w 55"/>
                <a:gd name="T17" fmla="*/ 2147483646 h 57"/>
                <a:gd name="T18" fmla="*/ 2147483646 w 55"/>
                <a:gd name="T19" fmla="*/ 2147483646 h 57"/>
                <a:gd name="T20" fmla="*/ 2147483646 w 55"/>
                <a:gd name="T21" fmla="*/ 2147483646 h 5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5" h="57">
                  <a:moveTo>
                    <a:pt x="55" y="45"/>
                  </a:moveTo>
                  <a:lnTo>
                    <a:pt x="36" y="43"/>
                  </a:lnTo>
                  <a:lnTo>
                    <a:pt x="24" y="57"/>
                  </a:lnTo>
                  <a:lnTo>
                    <a:pt x="19" y="38"/>
                  </a:lnTo>
                  <a:lnTo>
                    <a:pt x="0" y="31"/>
                  </a:lnTo>
                  <a:lnTo>
                    <a:pt x="17" y="21"/>
                  </a:lnTo>
                  <a:lnTo>
                    <a:pt x="19" y="0"/>
                  </a:lnTo>
                  <a:lnTo>
                    <a:pt x="33" y="14"/>
                  </a:lnTo>
                  <a:lnTo>
                    <a:pt x="52" y="10"/>
                  </a:lnTo>
                  <a:lnTo>
                    <a:pt x="45" y="29"/>
                  </a:lnTo>
                  <a:lnTo>
                    <a:pt x="55"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53" name="Freeform 61"/>
            <p:cNvSpPr>
              <a:spLocks/>
            </p:cNvSpPr>
            <p:nvPr/>
          </p:nvSpPr>
          <p:spPr bwMode="auto">
            <a:xfrm>
              <a:off x="10050463" y="2114551"/>
              <a:ext cx="155575" cy="158750"/>
            </a:xfrm>
            <a:custGeom>
              <a:avLst/>
              <a:gdLst>
                <a:gd name="T0" fmla="*/ 2147483646 w 98"/>
                <a:gd name="T1" fmla="*/ 2147483646 h 100"/>
                <a:gd name="T2" fmla="*/ 2147483646 w 98"/>
                <a:gd name="T3" fmla="*/ 2147483646 h 100"/>
                <a:gd name="T4" fmla="*/ 2147483646 w 98"/>
                <a:gd name="T5" fmla="*/ 2147483646 h 100"/>
                <a:gd name="T6" fmla="*/ 2147483646 w 98"/>
                <a:gd name="T7" fmla="*/ 2147483646 h 100"/>
                <a:gd name="T8" fmla="*/ 0 w 98"/>
                <a:gd name="T9" fmla="*/ 2147483646 h 100"/>
                <a:gd name="T10" fmla="*/ 2147483646 w 98"/>
                <a:gd name="T11" fmla="*/ 2147483646 h 100"/>
                <a:gd name="T12" fmla="*/ 2147483646 w 98"/>
                <a:gd name="T13" fmla="*/ 0 h 100"/>
                <a:gd name="T14" fmla="*/ 2147483646 w 98"/>
                <a:gd name="T15" fmla="*/ 2147483646 h 100"/>
                <a:gd name="T16" fmla="*/ 2147483646 w 98"/>
                <a:gd name="T17" fmla="*/ 2147483646 h 100"/>
                <a:gd name="T18" fmla="*/ 2147483646 w 98"/>
                <a:gd name="T19" fmla="*/ 2147483646 h 100"/>
                <a:gd name="T20" fmla="*/ 2147483646 w 98"/>
                <a:gd name="T21" fmla="*/ 2147483646 h 1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8" h="100">
                  <a:moveTo>
                    <a:pt x="98" y="79"/>
                  </a:moveTo>
                  <a:lnTo>
                    <a:pt x="62" y="74"/>
                  </a:lnTo>
                  <a:lnTo>
                    <a:pt x="41" y="100"/>
                  </a:lnTo>
                  <a:lnTo>
                    <a:pt x="34" y="67"/>
                  </a:lnTo>
                  <a:lnTo>
                    <a:pt x="0" y="53"/>
                  </a:lnTo>
                  <a:lnTo>
                    <a:pt x="31" y="36"/>
                  </a:lnTo>
                  <a:lnTo>
                    <a:pt x="34" y="0"/>
                  </a:lnTo>
                  <a:lnTo>
                    <a:pt x="60" y="24"/>
                  </a:lnTo>
                  <a:lnTo>
                    <a:pt x="93" y="15"/>
                  </a:lnTo>
                  <a:lnTo>
                    <a:pt x="79" y="48"/>
                  </a:lnTo>
                  <a:lnTo>
                    <a:pt x="9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54" name="Freeform 62"/>
            <p:cNvSpPr>
              <a:spLocks/>
            </p:cNvSpPr>
            <p:nvPr/>
          </p:nvSpPr>
          <p:spPr bwMode="auto">
            <a:xfrm>
              <a:off x="10137775" y="2368551"/>
              <a:ext cx="419100" cy="165100"/>
            </a:xfrm>
            <a:custGeom>
              <a:avLst/>
              <a:gdLst>
                <a:gd name="T0" fmla="*/ 2147483646 w 264"/>
                <a:gd name="T1" fmla="*/ 0 h 104"/>
                <a:gd name="T2" fmla="*/ 2147483646 w 264"/>
                <a:gd name="T3" fmla="*/ 0 h 104"/>
                <a:gd name="T4" fmla="*/ 2147483646 w 264"/>
                <a:gd name="T5" fmla="*/ 2147483646 h 104"/>
                <a:gd name="T6" fmla="*/ 0 w 264"/>
                <a:gd name="T7" fmla="*/ 2147483646 h 104"/>
                <a:gd name="T8" fmla="*/ 2147483646 w 264"/>
                <a:gd name="T9" fmla="*/ 0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4" h="104">
                  <a:moveTo>
                    <a:pt x="33" y="0"/>
                  </a:moveTo>
                  <a:lnTo>
                    <a:pt x="228" y="0"/>
                  </a:lnTo>
                  <a:lnTo>
                    <a:pt x="264" y="104"/>
                  </a:lnTo>
                  <a:lnTo>
                    <a:pt x="0" y="104"/>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55" name="Freeform 63"/>
            <p:cNvSpPr>
              <a:spLocks/>
            </p:cNvSpPr>
            <p:nvPr/>
          </p:nvSpPr>
          <p:spPr bwMode="auto">
            <a:xfrm>
              <a:off x="9855200" y="2579688"/>
              <a:ext cx="474662" cy="165100"/>
            </a:xfrm>
            <a:custGeom>
              <a:avLst/>
              <a:gdLst>
                <a:gd name="T0" fmla="*/ 2147483646 w 299"/>
                <a:gd name="T1" fmla="*/ 0 h 104"/>
                <a:gd name="T2" fmla="*/ 2147483646 w 299"/>
                <a:gd name="T3" fmla="*/ 0 h 104"/>
                <a:gd name="T4" fmla="*/ 2147483646 w 299"/>
                <a:gd name="T5" fmla="*/ 2147483646 h 104"/>
                <a:gd name="T6" fmla="*/ 0 w 299"/>
                <a:gd name="T7" fmla="*/ 2147483646 h 104"/>
                <a:gd name="T8" fmla="*/ 2147483646 w 299"/>
                <a:gd name="T9" fmla="*/ 0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9" h="104">
                  <a:moveTo>
                    <a:pt x="36" y="0"/>
                  </a:moveTo>
                  <a:lnTo>
                    <a:pt x="259" y="0"/>
                  </a:lnTo>
                  <a:lnTo>
                    <a:pt x="299" y="104"/>
                  </a:lnTo>
                  <a:lnTo>
                    <a:pt x="0" y="104"/>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56" name="Freeform 64"/>
            <p:cNvSpPr>
              <a:spLocks/>
            </p:cNvSpPr>
            <p:nvPr/>
          </p:nvSpPr>
          <p:spPr bwMode="auto">
            <a:xfrm>
              <a:off x="10356850" y="2579688"/>
              <a:ext cx="477837" cy="165100"/>
            </a:xfrm>
            <a:custGeom>
              <a:avLst/>
              <a:gdLst>
                <a:gd name="T0" fmla="*/ 2147483646 w 301"/>
                <a:gd name="T1" fmla="*/ 0 h 104"/>
                <a:gd name="T2" fmla="*/ 2147483646 w 301"/>
                <a:gd name="T3" fmla="*/ 0 h 104"/>
                <a:gd name="T4" fmla="*/ 2147483646 w 301"/>
                <a:gd name="T5" fmla="*/ 2147483646 h 104"/>
                <a:gd name="T6" fmla="*/ 0 w 301"/>
                <a:gd name="T7" fmla="*/ 2147483646 h 104"/>
                <a:gd name="T8" fmla="*/ 2147483646 w 301"/>
                <a:gd name="T9" fmla="*/ 0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1" h="104">
                  <a:moveTo>
                    <a:pt x="38" y="0"/>
                  </a:moveTo>
                  <a:lnTo>
                    <a:pt x="261" y="0"/>
                  </a:lnTo>
                  <a:lnTo>
                    <a:pt x="301" y="104"/>
                  </a:lnTo>
                  <a:lnTo>
                    <a:pt x="0" y="104"/>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57" name="Freeform 65"/>
            <p:cNvSpPr>
              <a:spLocks/>
            </p:cNvSpPr>
            <p:nvPr/>
          </p:nvSpPr>
          <p:spPr bwMode="auto">
            <a:xfrm>
              <a:off x="9605963" y="2801938"/>
              <a:ext cx="479425" cy="166688"/>
            </a:xfrm>
            <a:custGeom>
              <a:avLst/>
              <a:gdLst>
                <a:gd name="T0" fmla="*/ 2147483646 w 302"/>
                <a:gd name="T1" fmla="*/ 0 h 105"/>
                <a:gd name="T2" fmla="*/ 2147483646 w 302"/>
                <a:gd name="T3" fmla="*/ 0 h 105"/>
                <a:gd name="T4" fmla="*/ 2147483646 w 302"/>
                <a:gd name="T5" fmla="*/ 2147483646 h 105"/>
                <a:gd name="T6" fmla="*/ 0 w 302"/>
                <a:gd name="T7" fmla="*/ 2147483646 h 105"/>
                <a:gd name="T8" fmla="*/ 2147483646 w 302"/>
                <a:gd name="T9" fmla="*/ 0 h 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2" h="105">
                  <a:moveTo>
                    <a:pt x="38" y="0"/>
                  </a:moveTo>
                  <a:lnTo>
                    <a:pt x="261" y="0"/>
                  </a:lnTo>
                  <a:lnTo>
                    <a:pt x="302" y="105"/>
                  </a:lnTo>
                  <a:lnTo>
                    <a:pt x="0" y="105"/>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58" name="Freeform 66"/>
            <p:cNvSpPr>
              <a:spLocks/>
            </p:cNvSpPr>
            <p:nvPr/>
          </p:nvSpPr>
          <p:spPr bwMode="auto">
            <a:xfrm>
              <a:off x="10104438" y="2801938"/>
              <a:ext cx="477837" cy="166688"/>
            </a:xfrm>
            <a:custGeom>
              <a:avLst/>
              <a:gdLst>
                <a:gd name="T0" fmla="*/ 2147483646 w 301"/>
                <a:gd name="T1" fmla="*/ 0 h 105"/>
                <a:gd name="T2" fmla="*/ 2147483646 w 301"/>
                <a:gd name="T3" fmla="*/ 0 h 105"/>
                <a:gd name="T4" fmla="*/ 2147483646 w 301"/>
                <a:gd name="T5" fmla="*/ 2147483646 h 105"/>
                <a:gd name="T6" fmla="*/ 0 w 301"/>
                <a:gd name="T7" fmla="*/ 2147483646 h 105"/>
                <a:gd name="T8" fmla="*/ 2147483646 w 301"/>
                <a:gd name="T9" fmla="*/ 0 h 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1" h="105">
                  <a:moveTo>
                    <a:pt x="38" y="0"/>
                  </a:moveTo>
                  <a:lnTo>
                    <a:pt x="261" y="0"/>
                  </a:lnTo>
                  <a:lnTo>
                    <a:pt x="301" y="105"/>
                  </a:lnTo>
                  <a:lnTo>
                    <a:pt x="0" y="105"/>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59" name="Freeform 67"/>
            <p:cNvSpPr>
              <a:spLocks/>
            </p:cNvSpPr>
            <p:nvPr/>
          </p:nvSpPr>
          <p:spPr bwMode="auto">
            <a:xfrm>
              <a:off x="10601325" y="2801938"/>
              <a:ext cx="479425" cy="166688"/>
            </a:xfrm>
            <a:custGeom>
              <a:avLst/>
              <a:gdLst>
                <a:gd name="T0" fmla="*/ 2147483646 w 302"/>
                <a:gd name="T1" fmla="*/ 0 h 105"/>
                <a:gd name="T2" fmla="*/ 2147483646 w 302"/>
                <a:gd name="T3" fmla="*/ 0 h 105"/>
                <a:gd name="T4" fmla="*/ 2147483646 w 302"/>
                <a:gd name="T5" fmla="*/ 2147483646 h 105"/>
                <a:gd name="T6" fmla="*/ 0 w 302"/>
                <a:gd name="T7" fmla="*/ 2147483646 h 105"/>
                <a:gd name="T8" fmla="*/ 2147483646 w 302"/>
                <a:gd name="T9" fmla="*/ 0 h 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2" h="105">
                  <a:moveTo>
                    <a:pt x="38" y="0"/>
                  </a:moveTo>
                  <a:lnTo>
                    <a:pt x="261" y="0"/>
                  </a:lnTo>
                  <a:lnTo>
                    <a:pt x="302" y="105"/>
                  </a:lnTo>
                  <a:lnTo>
                    <a:pt x="0" y="105"/>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grpSp>
      <p:grpSp>
        <p:nvGrpSpPr>
          <p:cNvPr id="60" name="组合 5"/>
          <p:cNvGrpSpPr>
            <a:grpSpLocks/>
          </p:cNvGrpSpPr>
          <p:nvPr/>
        </p:nvGrpSpPr>
        <p:grpSpPr bwMode="auto">
          <a:xfrm>
            <a:off x="6639440" y="2402456"/>
            <a:ext cx="1498600" cy="1498600"/>
            <a:chOff x="6816725" y="1885156"/>
            <a:chExt cx="1990725" cy="1992313"/>
          </a:xfrm>
        </p:grpSpPr>
        <p:sp>
          <p:nvSpPr>
            <p:cNvPr id="61" name="Oval 103"/>
            <p:cNvSpPr>
              <a:spLocks noChangeArrowheads="1"/>
            </p:cNvSpPr>
            <p:nvPr/>
          </p:nvSpPr>
          <p:spPr bwMode="auto">
            <a:xfrm>
              <a:off x="6816725" y="1885156"/>
              <a:ext cx="1990725" cy="1992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62" name="Rectangle 104"/>
            <p:cNvSpPr>
              <a:spLocks noChangeArrowheads="1"/>
            </p:cNvSpPr>
            <p:nvPr/>
          </p:nvSpPr>
          <p:spPr bwMode="auto">
            <a:xfrm>
              <a:off x="7383463" y="3145631"/>
              <a:ext cx="839788" cy="106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63" name="Rectangle 105"/>
            <p:cNvSpPr>
              <a:spLocks noChangeArrowheads="1"/>
            </p:cNvSpPr>
            <p:nvPr/>
          </p:nvSpPr>
          <p:spPr bwMode="auto">
            <a:xfrm>
              <a:off x="7458075" y="2799556"/>
              <a:ext cx="106363" cy="301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64" name="Rectangle 106"/>
            <p:cNvSpPr>
              <a:spLocks noChangeArrowheads="1"/>
            </p:cNvSpPr>
            <p:nvPr/>
          </p:nvSpPr>
          <p:spPr bwMode="auto">
            <a:xfrm>
              <a:off x="7654925" y="2742406"/>
              <a:ext cx="104775" cy="3587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65" name="Rectangle 107"/>
            <p:cNvSpPr>
              <a:spLocks noChangeArrowheads="1"/>
            </p:cNvSpPr>
            <p:nvPr/>
          </p:nvSpPr>
          <p:spPr bwMode="auto">
            <a:xfrm>
              <a:off x="7835900" y="2655094"/>
              <a:ext cx="104775" cy="4460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sp>
          <p:nvSpPr>
            <p:cNvPr id="66" name="Rectangle 108"/>
            <p:cNvSpPr>
              <a:spLocks noChangeArrowheads="1"/>
            </p:cNvSpPr>
            <p:nvPr/>
          </p:nvSpPr>
          <p:spPr bwMode="auto">
            <a:xfrm>
              <a:off x="8027988" y="2561431"/>
              <a:ext cx="104775" cy="539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4400" eaLnBrk="1" hangingPunct="1">
                <a:lnSpc>
                  <a:spcPct val="100000"/>
                </a:lnSpc>
                <a:spcBef>
                  <a:spcPct val="0"/>
                </a:spcBef>
                <a:buFontTx/>
                <a:buNone/>
              </a:pPr>
              <a:endParaRPr lang="zh-CN" altLang="en-US" sz="1800">
                <a:solidFill>
                  <a:schemeClr val="bg1"/>
                </a:solidFill>
              </a:endParaRPr>
            </a:p>
          </p:txBody>
        </p:sp>
      </p:grpSp>
      <p:grpSp>
        <p:nvGrpSpPr>
          <p:cNvPr id="70" name="组合 69">
            <a:extLst>
              <a:ext uri="{FF2B5EF4-FFF2-40B4-BE49-F238E27FC236}">
                <a16:creationId xmlns="" xmlns:a16="http://schemas.microsoft.com/office/drawing/2014/main" id="{ACB02FC9-E91F-4D56-82C3-DBDEFAE5200C}"/>
              </a:ext>
            </a:extLst>
          </p:cNvPr>
          <p:cNvGrpSpPr/>
          <p:nvPr/>
        </p:nvGrpSpPr>
        <p:grpSpPr>
          <a:xfrm>
            <a:off x="319767" y="0"/>
            <a:ext cx="3316556" cy="951169"/>
            <a:chOff x="586467" y="272680"/>
            <a:chExt cx="3316556" cy="951169"/>
          </a:xfrm>
        </p:grpSpPr>
        <p:pic>
          <p:nvPicPr>
            <p:cNvPr id="71" name="图片 70">
              <a:extLst>
                <a:ext uri="{FF2B5EF4-FFF2-40B4-BE49-F238E27FC236}">
                  <a16:creationId xmlns="" xmlns:a16="http://schemas.microsoft.com/office/drawing/2014/main" id="{BE780EED-F1D9-40CC-B683-B6A169CF63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72" name="文本框 71">
              <a:extLst>
                <a:ext uri="{FF2B5EF4-FFF2-40B4-BE49-F238E27FC236}">
                  <a16:creationId xmlns="" xmlns:a16="http://schemas.microsoft.com/office/drawing/2014/main" id="{2DF2B406-FE33-4275-9C73-FDFE4AE313A6}"/>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活动执行流程</a:t>
              </a:r>
            </a:p>
          </p:txBody>
        </p:sp>
      </p:grpSp>
      <p:grpSp>
        <p:nvGrpSpPr>
          <p:cNvPr id="73" name="组合 72">
            <a:extLst>
              <a:ext uri="{FF2B5EF4-FFF2-40B4-BE49-F238E27FC236}">
                <a16:creationId xmlns="" xmlns:a16="http://schemas.microsoft.com/office/drawing/2014/main" id="{DC4A4898-DC6E-4BAB-90A3-AC1ADF10D515}"/>
              </a:ext>
            </a:extLst>
          </p:cNvPr>
          <p:cNvGrpSpPr/>
          <p:nvPr/>
        </p:nvGrpSpPr>
        <p:grpSpPr>
          <a:xfrm>
            <a:off x="1113679" y="4561044"/>
            <a:ext cx="2115035" cy="1154619"/>
            <a:chOff x="1478171" y="2225265"/>
            <a:chExt cx="2115035" cy="1154619"/>
          </a:xfrm>
        </p:grpSpPr>
        <p:sp>
          <p:nvSpPr>
            <p:cNvPr id="74" name="TextBox 21">
              <a:extLst>
                <a:ext uri="{FF2B5EF4-FFF2-40B4-BE49-F238E27FC236}">
                  <a16:creationId xmlns="" xmlns:a16="http://schemas.microsoft.com/office/drawing/2014/main" id="{2E0D4879-DE57-4AAB-938C-5C4A762073D0}"/>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5" name="文本框 74">
              <a:extLst>
                <a:ext uri="{FF2B5EF4-FFF2-40B4-BE49-F238E27FC236}">
                  <a16:creationId xmlns="" xmlns:a16="http://schemas.microsoft.com/office/drawing/2014/main" id="{2F2EA49E-18DA-4D9D-9860-A1E8042BED80}"/>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游戏环节</a:t>
              </a:r>
            </a:p>
          </p:txBody>
        </p:sp>
      </p:grpSp>
      <p:grpSp>
        <p:nvGrpSpPr>
          <p:cNvPr id="85" name="组合 84">
            <a:extLst>
              <a:ext uri="{FF2B5EF4-FFF2-40B4-BE49-F238E27FC236}">
                <a16:creationId xmlns="" xmlns:a16="http://schemas.microsoft.com/office/drawing/2014/main" id="{A503EA0E-1F5A-4E0C-A7F5-8FD480BCBD9C}"/>
              </a:ext>
            </a:extLst>
          </p:cNvPr>
          <p:cNvGrpSpPr/>
          <p:nvPr/>
        </p:nvGrpSpPr>
        <p:grpSpPr>
          <a:xfrm>
            <a:off x="3779606" y="4561044"/>
            <a:ext cx="2115035" cy="1154619"/>
            <a:chOff x="1478171" y="2225265"/>
            <a:chExt cx="2115035" cy="1154619"/>
          </a:xfrm>
        </p:grpSpPr>
        <p:sp>
          <p:nvSpPr>
            <p:cNvPr id="86" name="TextBox 21">
              <a:extLst>
                <a:ext uri="{FF2B5EF4-FFF2-40B4-BE49-F238E27FC236}">
                  <a16:creationId xmlns="" xmlns:a16="http://schemas.microsoft.com/office/drawing/2014/main" id="{DDA31D6F-3F24-4659-9336-0170521AEE1A}"/>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87" name="文本框 86">
              <a:extLst>
                <a:ext uri="{FF2B5EF4-FFF2-40B4-BE49-F238E27FC236}">
                  <a16:creationId xmlns="" xmlns:a16="http://schemas.microsoft.com/office/drawing/2014/main" id="{88943791-6B55-4F2D-A3D4-07046F0E95F8}"/>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游戏环节</a:t>
              </a:r>
            </a:p>
          </p:txBody>
        </p:sp>
      </p:grpSp>
      <p:grpSp>
        <p:nvGrpSpPr>
          <p:cNvPr id="88" name="组合 87">
            <a:extLst>
              <a:ext uri="{FF2B5EF4-FFF2-40B4-BE49-F238E27FC236}">
                <a16:creationId xmlns="" xmlns:a16="http://schemas.microsoft.com/office/drawing/2014/main" id="{59CD0087-26CC-451E-823E-5B0496DD45E1}"/>
              </a:ext>
            </a:extLst>
          </p:cNvPr>
          <p:cNvGrpSpPr/>
          <p:nvPr/>
        </p:nvGrpSpPr>
        <p:grpSpPr>
          <a:xfrm>
            <a:off x="6715989" y="4561044"/>
            <a:ext cx="2115035" cy="1154619"/>
            <a:chOff x="1478171" y="2225265"/>
            <a:chExt cx="2115035" cy="1154619"/>
          </a:xfrm>
        </p:grpSpPr>
        <p:sp>
          <p:nvSpPr>
            <p:cNvPr id="89" name="TextBox 21">
              <a:extLst>
                <a:ext uri="{FF2B5EF4-FFF2-40B4-BE49-F238E27FC236}">
                  <a16:creationId xmlns="" xmlns:a16="http://schemas.microsoft.com/office/drawing/2014/main" id="{2E12DD3B-7FA7-4732-AABB-16197DD6EB5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90" name="文本框 89">
              <a:extLst>
                <a:ext uri="{FF2B5EF4-FFF2-40B4-BE49-F238E27FC236}">
                  <a16:creationId xmlns="" xmlns:a16="http://schemas.microsoft.com/office/drawing/2014/main" id="{EAC1B492-F613-436F-9268-22EAC7637FFF}"/>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游戏环节</a:t>
              </a:r>
            </a:p>
          </p:txBody>
        </p:sp>
      </p:grpSp>
      <p:grpSp>
        <p:nvGrpSpPr>
          <p:cNvPr id="91" name="组合 90">
            <a:extLst>
              <a:ext uri="{FF2B5EF4-FFF2-40B4-BE49-F238E27FC236}">
                <a16:creationId xmlns="" xmlns:a16="http://schemas.microsoft.com/office/drawing/2014/main" id="{C1AE0059-8F80-4A27-AE76-85BCDED9D0FE}"/>
              </a:ext>
            </a:extLst>
          </p:cNvPr>
          <p:cNvGrpSpPr/>
          <p:nvPr/>
        </p:nvGrpSpPr>
        <p:grpSpPr>
          <a:xfrm>
            <a:off x="9394795" y="4561044"/>
            <a:ext cx="2115035" cy="1154619"/>
            <a:chOff x="1478171" y="2225265"/>
            <a:chExt cx="2115035" cy="1154619"/>
          </a:xfrm>
        </p:grpSpPr>
        <p:sp>
          <p:nvSpPr>
            <p:cNvPr id="92" name="TextBox 21">
              <a:extLst>
                <a:ext uri="{FF2B5EF4-FFF2-40B4-BE49-F238E27FC236}">
                  <a16:creationId xmlns="" xmlns:a16="http://schemas.microsoft.com/office/drawing/2014/main" id="{F42F47BE-BF92-4D47-A164-2FF0B032DC7A}"/>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93" name="文本框 92">
              <a:extLst>
                <a:ext uri="{FF2B5EF4-FFF2-40B4-BE49-F238E27FC236}">
                  <a16:creationId xmlns="" xmlns:a16="http://schemas.microsoft.com/office/drawing/2014/main" id="{C574A531-F92F-4F98-B91C-0168E80C7504}"/>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游戏环节</a:t>
              </a:r>
            </a:p>
          </p:txBody>
        </p:sp>
      </p:grpSp>
    </p:spTree>
    <p:extLst>
      <p:ext uri="{BB962C8B-B14F-4D97-AF65-F5344CB8AC3E}">
        <p14:creationId xmlns:p14="http://schemas.microsoft.com/office/powerpoint/2010/main" val="1273822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8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120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160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par>
                                <p:cTn id="14" presetID="10" presetClass="entr" presetSubtype="0" fill="hold" nodeType="withEffect">
                                  <p:stCondLst>
                                    <p:cond delay="200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fade">
                                      <p:cBhvr>
                                        <p:cTn id="21" dur="1000"/>
                                        <p:tgtEl>
                                          <p:spTgt spid="73"/>
                                        </p:tgtEl>
                                      </p:cBhvr>
                                    </p:animEffect>
                                    <p:anim calcmode="lin" valueType="num">
                                      <p:cBhvr>
                                        <p:cTn id="22" dur="1000" fill="hold"/>
                                        <p:tgtEl>
                                          <p:spTgt spid="73"/>
                                        </p:tgtEl>
                                        <p:attrNameLst>
                                          <p:attrName>ppt_x</p:attrName>
                                        </p:attrNameLst>
                                      </p:cBhvr>
                                      <p:tavLst>
                                        <p:tav tm="0">
                                          <p:val>
                                            <p:strVal val="#ppt_x"/>
                                          </p:val>
                                        </p:tav>
                                        <p:tav tm="100000">
                                          <p:val>
                                            <p:strVal val="#ppt_x"/>
                                          </p:val>
                                        </p:tav>
                                      </p:tavLst>
                                    </p:anim>
                                    <p:anim calcmode="lin" valueType="num">
                                      <p:cBhvr>
                                        <p:cTn id="23"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5"/>
                                        </p:tgtEl>
                                        <p:attrNameLst>
                                          <p:attrName>style.visibility</p:attrName>
                                        </p:attrNameLst>
                                      </p:cBhvr>
                                      <p:to>
                                        <p:strVal val="visible"/>
                                      </p:to>
                                    </p:set>
                                    <p:animEffect transition="in" filter="fade">
                                      <p:cBhvr>
                                        <p:cTn id="28" dur="1000"/>
                                        <p:tgtEl>
                                          <p:spTgt spid="85"/>
                                        </p:tgtEl>
                                      </p:cBhvr>
                                    </p:animEffect>
                                    <p:anim calcmode="lin" valueType="num">
                                      <p:cBhvr>
                                        <p:cTn id="29" dur="1000" fill="hold"/>
                                        <p:tgtEl>
                                          <p:spTgt spid="85"/>
                                        </p:tgtEl>
                                        <p:attrNameLst>
                                          <p:attrName>ppt_x</p:attrName>
                                        </p:attrNameLst>
                                      </p:cBhvr>
                                      <p:tavLst>
                                        <p:tav tm="0">
                                          <p:val>
                                            <p:strVal val="#ppt_x"/>
                                          </p:val>
                                        </p:tav>
                                        <p:tav tm="100000">
                                          <p:val>
                                            <p:strVal val="#ppt_x"/>
                                          </p:val>
                                        </p:tav>
                                      </p:tavLst>
                                    </p:anim>
                                    <p:anim calcmode="lin" valueType="num">
                                      <p:cBhvr>
                                        <p:cTn id="30"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fade">
                                      <p:cBhvr>
                                        <p:cTn id="35" dur="1000"/>
                                        <p:tgtEl>
                                          <p:spTgt spid="88"/>
                                        </p:tgtEl>
                                      </p:cBhvr>
                                    </p:animEffect>
                                    <p:anim calcmode="lin" valueType="num">
                                      <p:cBhvr>
                                        <p:cTn id="36" dur="1000" fill="hold"/>
                                        <p:tgtEl>
                                          <p:spTgt spid="88"/>
                                        </p:tgtEl>
                                        <p:attrNameLst>
                                          <p:attrName>ppt_x</p:attrName>
                                        </p:attrNameLst>
                                      </p:cBhvr>
                                      <p:tavLst>
                                        <p:tav tm="0">
                                          <p:val>
                                            <p:strVal val="#ppt_x"/>
                                          </p:val>
                                        </p:tav>
                                        <p:tav tm="100000">
                                          <p:val>
                                            <p:strVal val="#ppt_x"/>
                                          </p:val>
                                        </p:tav>
                                      </p:tavLst>
                                    </p:anim>
                                    <p:anim calcmode="lin" valueType="num">
                                      <p:cBhvr>
                                        <p:cTn id="37"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91"/>
                                        </p:tgtEl>
                                        <p:attrNameLst>
                                          <p:attrName>style.visibility</p:attrName>
                                        </p:attrNameLst>
                                      </p:cBhvr>
                                      <p:to>
                                        <p:strVal val="visible"/>
                                      </p:to>
                                    </p:set>
                                    <p:animEffect transition="in" filter="fade">
                                      <p:cBhvr>
                                        <p:cTn id="42" dur="1000"/>
                                        <p:tgtEl>
                                          <p:spTgt spid="91"/>
                                        </p:tgtEl>
                                      </p:cBhvr>
                                    </p:animEffect>
                                    <p:anim calcmode="lin" valueType="num">
                                      <p:cBhvr>
                                        <p:cTn id="43" dur="1000" fill="hold"/>
                                        <p:tgtEl>
                                          <p:spTgt spid="91"/>
                                        </p:tgtEl>
                                        <p:attrNameLst>
                                          <p:attrName>ppt_x</p:attrName>
                                        </p:attrNameLst>
                                      </p:cBhvr>
                                      <p:tavLst>
                                        <p:tav tm="0">
                                          <p:val>
                                            <p:strVal val="#ppt_x"/>
                                          </p:val>
                                        </p:tav>
                                        <p:tav tm="100000">
                                          <p:val>
                                            <p:strVal val="#ppt_x"/>
                                          </p:val>
                                        </p:tav>
                                      </p:tavLst>
                                    </p:anim>
                                    <p:anim calcmode="lin" valueType="num">
                                      <p:cBhvr>
                                        <p:cTn id="44"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4133" y="1148980"/>
            <a:ext cx="4471761" cy="4446450"/>
          </a:xfrm>
          <a:prstGeom prst="rect">
            <a:avLst/>
          </a:prstGeom>
        </p:spPr>
      </p:pic>
      <p:sp>
        <p:nvSpPr>
          <p:cNvPr id="15" name="Freeform 13"/>
          <p:cNvSpPr>
            <a:spLocks noEditPoints="1"/>
          </p:cNvSpPr>
          <p:nvPr/>
        </p:nvSpPr>
        <p:spPr bwMode="auto">
          <a:xfrm>
            <a:off x="-199572" y="3967866"/>
            <a:ext cx="13105175" cy="3412649"/>
          </a:xfrm>
          <a:custGeom>
            <a:avLst/>
            <a:gdLst>
              <a:gd name="T0" fmla="*/ 1196 w 1295"/>
              <a:gd name="T1" fmla="*/ 122 h 335"/>
              <a:gd name="T2" fmla="*/ 1168 w 1295"/>
              <a:gd name="T3" fmla="*/ 105 h 335"/>
              <a:gd name="T4" fmla="*/ 1146 w 1295"/>
              <a:gd name="T5" fmla="*/ 98 h 335"/>
              <a:gd name="T6" fmla="*/ 1129 w 1295"/>
              <a:gd name="T7" fmla="*/ 77 h 335"/>
              <a:gd name="T8" fmla="*/ 1106 w 1295"/>
              <a:gd name="T9" fmla="*/ 78 h 335"/>
              <a:gd name="T10" fmla="*/ 1072 w 1295"/>
              <a:gd name="T11" fmla="*/ 94 h 335"/>
              <a:gd name="T12" fmla="*/ 1038 w 1295"/>
              <a:gd name="T13" fmla="*/ 38 h 335"/>
              <a:gd name="T14" fmla="*/ 1014 w 1295"/>
              <a:gd name="T15" fmla="*/ 67 h 335"/>
              <a:gd name="T16" fmla="*/ 996 w 1295"/>
              <a:gd name="T17" fmla="*/ 66 h 335"/>
              <a:gd name="T18" fmla="*/ 979 w 1295"/>
              <a:gd name="T19" fmla="*/ 67 h 335"/>
              <a:gd name="T20" fmla="*/ 961 w 1295"/>
              <a:gd name="T21" fmla="*/ 65 h 335"/>
              <a:gd name="T22" fmla="*/ 940 w 1295"/>
              <a:gd name="T23" fmla="*/ 51 h 335"/>
              <a:gd name="T24" fmla="*/ 902 w 1295"/>
              <a:gd name="T25" fmla="*/ 65 h 335"/>
              <a:gd name="T26" fmla="*/ 877 w 1295"/>
              <a:gd name="T27" fmla="*/ 60 h 335"/>
              <a:gd name="T28" fmla="*/ 864 w 1295"/>
              <a:gd name="T29" fmla="*/ 42 h 335"/>
              <a:gd name="T30" fmla="*/ 843 w 1295"/>
              <a:gd name="T31" fmla="*/ 42 h 335"/>
              <a:gd name="T32" fmla="*/ 806 w 1295"/>
              <a:gd name="T33" fmla="*/ 19 h 335"/>
              <a:gd name="T34" fmla="*/ 781 w 1295"/>
              <a:gd name="T35" fmla="*/ 22 h 335"/>
              <a:gd name="T36" fmla="*/ 767 w 1295"/>
              <a:gd name="T37" fmla="*/ 42 h 335"/>
              <a:gd name="T38" fmla="*/ 744 w 1295"/>
              <a:gd name="T39" fmla="*/ 66 h 335"/>
              <a:gd name="T40" fmla="*/ 711 w 1295"/>
              <a:gd name="T41" fmla="*/ 47 h 335"/>
              <a:gd name="T42" fmla="*/ 683 w 1295"/>
              <a:gd name="T43" fmla="*/ 34 h 335"/>
              <a:gd name="T44" fmla="*/ 647 w 1295"/>
              <a:gd name="T45" fmla="*/ 27 h 335"/>
              <a:gd name="T46" fmla="*/ 629 w 1295"/>
              <a:gd name="T47" fmla="*/ 50 h 335"/>
              <a:gd name="T48" fmla="*/ 606 w 1295"/>
              <a:gd name="T49" fmla="*/ 55 h 335"/>
              <a:gd name="T50" fmla="*/ 576 w 1295"/>
              <a:gd name="T51" fmla="*/ 34 h 335"/>
              <a:gd name="T52" fmla="*/ 548 w 1295"/>
              <a:gd name="T53" fmla="*/ 40 h 335"/>
              <a:gd name="T54" fmla="*/ 528 w 1295"/>
              <a:gd name="T55" fmla="*/ 28 h 335"/>
              <a:gd name="T56" fmla="*/ 514 w 1295"/>
              <a:gd name="T57" fmla="*/ 36 h 335"/>
              <a:gd name="T58" fmla="*/ 473 w 1295"/>
              <a:gd name="T59" fmla="*/ 67 h 335"/>
              <a:gd name="T60" fmla="*/ 457 w 1295"/>
              <a:gd name="T61" fmla="*/ 52 h 335"/>
              <a:gd name="T62" fmla="*/ 418 w 1295"/>
              <a:gd name="T63" fmla="*/ 58 h 335"/>
              <a:gd name="T64" fmla="*/ 404 w 1295"/>
              <a:gd name="T65" fmla="*/ 62 h 335"/>
              <a:gd name="T66" fmla="*/ 383 w 1295"/>
              <a:gd name="T67" fmla="*/ 58 h 335"/>
              <a:gd name="T68" fmla="*/ 362 w 1295"/>
              <a:gd name="T69" fmla="*/ 58 h 335"/>
              <a:gd name="T70" fmla="*/ 338 w 1295"/>
              <a:gd name="T71" fmla="*/ 52 h 335"/>
              <a:gd name="T72" fmla="*/ 325 w 1295"/>
              <a:gd name="T73" fmla="*/ 46 h 335"/>
              <a:gd name="T74" fmla="*/ 282 w 1295"/>
              <a:gd name="T75" fmla="*/ 59 h 335"/>
              <a:gd name="T76" fmla="*/ 262 w 1295"/>
              <a:gd name="T77" fmla="*/ 62 h 335"/>
              <a:gd name="T78" fmla="*/ 252 w 1295"/>
              <a:gd name="T79" fmla="*/ 43 h 335"/>
              <a:gd name="T80" fmla="*/ 220 w 1295"/>
              <a:gd name="T81" fmla="*/ 66 h 335"/>
              <a:gd name="T82" fmla="*/ 187 w 1295"/>
              <a:gd name="T83" fmla="*/ 49 h 335"/>
              <a:gd name="T84" fmla="*/ 172 w 1295"/>
              <a:gd name="T85" fmla="*/ 87 h 335"/>
              <a:gd name="T86" fmla="*/ 147 w 1295"/>
              <a:gd name="T87" fmla="*/ 59 h 335"/>
              <a:gd name="T88" fmla="*/ 114 w 1295"/>
              <a:gd name="T89" fmla="*/ 84 h 335"/>
              <a:gd name="T90" fmla="*/ 90 w 1295"/>
              <a:gd name="T91" fmla="*/ 107 h 335"/>
              <a:gd name="T92" fmla="*/ 49 w 1295"/>
              <a:gd name="T93" fmla="*/ 100 h 335"/>
              <a:gd name="T94" fmla="*/ 33 w 1295"/>
              <a:gd name="T95" fmla="*/ 130 h 335"/>
              <a:gd name="T96" fmla="*/ 6 w 1295"/>
              <a:gd name="T97" fmla="*/ 159 h 335"/>
              <a:gd name="T98" fmla="*/ 1218 w 1295"/>
              <a:gd name="T99" fmla="*/ 145 h 335"/>
              <a:gd name="T100" fmla="*/ 1105 w 1295"/>
              <a:gd name="T101" fmla="*/ 98 h 335"/>
              <a:gd name="T102" fmla="*/ 1048 w 1295"/>
              <a:gd name="T103" fmla="*/ 85 h 335"/>
              <a:gd name="T104" fmla="*/ 949 w 1295"/>
              <a:gd name="T105" fmla="*/ 78 h 335"/>
              <a:gd name="T106" fmla="*/ 886 w 1295"/>
              <a:gd name="T107" fmla="*/ 70 h 335"/>
              <a:gd name="T108" fmla="*/ 784 w 1295"/>
              <a:gd name="T109" fmla="*/ 59 h 335"/>
              <a:gd name="T110" fmla="*/ 690 w 1295"/>
              <a:gd name="T111" fmla="*/ 53 h 335"/>
              <a:gd name="T112" fmla="*/ 555 w 1295"/>
              <a:gd name="T113" fmla="*/ 60 h 335"/>
              <a:gd name="T114" fmla="*/ 450 w 1295"/>
              <a:gd name="T115" fmla="*/ 62 h 335"/>
              <a:gd name="T116" fmla="*/ 349 w 1295"/>
              <a:gd name="T117" fmla="*/ 48 h 335"/>
              <a:gd name="T118" fmla="*/ 331 w 1295"/>
              <a:gd name="T119" fmla="*/ 80 h 335"/>
              <a:gd name="T120" fmla="*/ 278 w 1295"/>
              <a:gd name="T121" fmla="*/ 81 h 335"/>
              <a:gd name="T122" fmla="*/ 180 w 1295"/>
              <a:gd name="T123" fmla="*/ 91 h 335"/>
              <a:gd name="T124" fmla="*/ 89 w 1295"/>
              <a:gd name="T125" fmla="*/ 11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5" h="335">
                <a:moveTo>
                  <a:pt x="1235" y="152"/>
                </a:moveTo>
                <a:cubicBezTo>
                  <a:pt x="1239" y="144"/>
                  <a:pt x="1236" y="137"/>
                  <a:pt x="1236" y="137"/>
                </a:cubicBezTo>
                <a:cubicBezTo>
                  <a:pt x="1235" y="136"/>
                  <a:pt x="1235" y="142"/>
                  <a:pt x="1230" y="147"/>
                </a:cubicBezTo>
                <a:cubicBezTo>
                  <a:pt x="1229" y="147"/>
                  <a:pt x="1229" y="148"/>
                  <a:pt x="1228" y="149"/>
                </a:cubicBezTo>
                <a:cubicBezTo>
                  <a:pt x="1228" y="148"/>
                  <a:pt x="1228" y="148"/>
                  <a:pt x="1227" y="148"/>
                </a:cubicBezTo>
                <a:cubicBezTo>
                  <a:pt x="1228" y="145"/>
                  <a:pt x="1229" y="142"/>
                  <a:pt x="1230" y="137"/>
                </a:cubicBezTo>
                <a:cubicBezTo>
                  <a:pt x="1231" y="129"/>
                  <a:pt x="1230" y="123"/>
                  <a:pt x="1231" y="118"/>
                </a:cubicBezTo>
                <a:cubicBezTo>
                  <a:pt x="1231" y="114"/>
                  <a:pt x="1231" y="112"/>
                  <a:pt x="1230" y="111"/>
                </a:cubicBezTo>
                <a:cubicBezTo>
                  <a:pt x="1230" y="111"/>
                  <a:pt x="1229" y="113"/>
                  <a:pt x="1228" y="117"/>
                </a:cubicBezTo>
                <a:cubicBezTo>
                  <a:pt x="1227" y="119"/>
                  <a:pt x="1227" y="123"/>
                  <a:pt x="1226" y="126"/>
                </a:cubicBezTo>
                <a:cubicBezTo>
                  <a:pt x="1223" y="127"/>
                  <a:pt x="1219" y="129"/>
                  <a:pt x="1215" y="134"/>
                </a:cubicBezTo>
                <a:cubicBezTo>
                  <a:pt x="1214" y="135"/>
                  <a:pt x="1213" y="137"/>
                  <a:pt x="1211" y="139"/>
                </a:cubicBezTo>
                <a:cubicBezTo>
                  <a:pt x="1211" y="139"/>
                  <a:pt x="1211" y="139"/>
                  <a:pt x="1211" y="139"/>
                </a:cubicBezTo>
                <a:cubicBezTo>
                  <a:pt x="1211" y="137"/>
                  <a:pt x="1212" y="133"/>
                  <a:pt x="1212" y="130"/>
                </a:cubicBezTo>
                <a:cubicBezTo>
                  <a:pt x="1213" y="117"/>
                  <a:pt x="1215" y="110"/>
                  <a:pt x="1215" y="110"/>
                </a:cubicBezTo>
                <a:cubicBezTo>
                  <a:pt x="1214" y="109"/>
                  <a:pt x="1209" y="115"/>
                  <a:pt x="1206" y="127"/>
                </a:cubicBezTo>
                <a:cubicBezTo>
                  <a:pt x="1205" y="130"/>
                  <a:pt x="1205" y="132"/>
                  <a:pt x="1204" y="135"/>
                </a:cubicBezTo>
                <a:cubicBezTo>
                  <a:pt x="1204" y="129"/>
                  <a:pt x="1202" y="123"/>
                  <a:pt x="1201" y="116"/>
                </a:cubicBezTo>
                <a:cubicBezTo>
                  <a:pt x="1198" y="95"/>
                  <a:pt x="1196" y="83"/>
                  <a:pt x="1195" y="83"/>
                </a:cubicBezTo>
                <a:cubicBezTo>
                  <a:pt x="1194" y="83"/>
                  <a:pt x="1194" y="96"/>
                  <a:pt x="1195" y="115"/>
                </a:cubicBezTo>
                <a:cubicBezTo>
                  <a:pt x="1196" y="117"/>
                  <a:pt x="1196" y="120"/>
                  <a:pt x="1196" y="122"/>
                </a:cubicBezTo>
                <a:cubicBezTo>
                  <a:pt x="1190" y="108"/>
                  <a:pt x="1183" y="102"/>
                  <a:pt x="1183" y="102"/>
                </a:cubicBezTo>
                <a:cubicBezTo>
                  <a:pt x="1182" y="102"/>
                  <a:pt x="1184" y="105"/>
                  <a:pt x="1185" y="108"/>
                </a:cubicBezTo>
                <a:cubicBezTo>
                  <a:pt x="1187" y="112"/>
                  <a:pt x="1189" y="117"/>
                  <a:pt x="1191" y="124"/>
                </a:cubicBezTo>
                <a:cubicBezTo>
                  <a:pt x="1192" y="128"/>
                  <a:pt x="1193" y="132"/>
                  <a:pt x="1193" y="135"/>
                </a:cubicBezTo>
                <a:cubicBezTo>
                  <a:pt x="1192" y="134"/>
                  <a:pt x="1191" y="132"/>
                  <a:pt x="1190" y="130"/>
                </a:cubicBezTo>
                <a:cubicBezTo>
                  <a:pt x="1187" y="121"/>
                  <a:pt x="1187" y="116"/>
                  <a:pt x="1186" y="115"/>
                </a:cubicBezTo>
                <a:cubicBezTo>
                  <a:pt x="1186" y="115"/>
                  <a:pt x="1185" y="116"/>
                  <a:pt x="1184" y="119"/>
                </a:cubicBezTo>
                <a:cubicBezTo>
                  <a:pt x="1184" y="121"/>
                  <a:pt x="1184" y="125"/>
                  <a:pt x="1185" y="129"/>
                </a:cubicBezTo>
                <a:cubicBezTo>
                  <a:pt x="1183" y="126"/>
                  <a:pt x="1182" y="123"/>
                  <a:pt x="1180" y="120"/>
                </a:cubicBezTo>
                <a:cubicBezTo>
                  <a:pt x="1180" y="119"/>
                  <a:pt x="1180" y="119"/>
                  <a:pt x="1180" y="119"/>
                </a:cubicBezTo>
                <a:cubicBezTo>
                  <a:pt x="1180" y="112"/>
                  <a:pt x="1182" y="107"/>
                  <a:pt x="1182" y="103"/>
                </a:cubicBezTo>
                <a:cubicBezTo>
                  <a:pt x="1182" y="100"/>
                  <a:pt x="1182" y="98"/>
                  <a:pt x="1182" y="98"/>
                </a:cubicBezTo>
                <a:cubicBezTo>
                  <a:pt x="1182" y="97"/>
                  <a:pt x="1181" y="99"/>
                  <a:pt x="1179" y="102"/>
                </a:cubicBezTo>
                <a:cubicBezTo>
                  <a:pt x="1178" y="104"/>
                  <a:pt x="1177" y="106"/>
                  <a:pt x="1176" y="109"/>
                </a:cubicBezTo>
                <a:cubicBezTo>
                  <a:pt x="1176" y="107"/>
                  <a:pt x="1175" y="105"/>
                  <a:pt x="1175" y="103"/>
                </a:cubicBezTo>
                <a:cubicBezTo>
                  <a:pt x="1174" y="97"/>
                  <a:pt x="1173" y="91"/>
                  <a:pt x="1173" y="87"/>
                </a:cubicBezTo>
                <a:cubicBezTo>
                  <a:pt x="1172" y="82"/>
                  <a:pt x="1172" y="79"/>
                  <a:pt x="1171" y="79"/>
                </a:cubicBezTo>
                <a:cubicBezTo>
                  <a:pt x="1171" y="79"/>
                  <a:pt x="1170" y="82"/>
                  <a:pt x="1170" y="87"/>
                </a:cubicBezTo>
                <a:cubicBezTo>
                  <a:pt x="1170" y="90"/>
                  <a:pt x="1170" y="96"/>
                  <a:pt x="1170" y="101"/>
                </a:cubicBezTo>
                <a:cubicBezTo>
                  <a:pt x="1170" y="101"/>
                  <a:pt x="1170" y="101"/>
                  <a:pt x="1169" y="101"/>
                </a:cubicBezTo>
                <a:cubicBezTo>
                  <a:pt x="1169" y="101"/>
                  <a:pt x="1168" y="102"/>
                  <a:pt x="1168" y="105"/>
                </a:cubicBezTo>
                <a:cubicBezTo>
                  <a:pt x="1168" y="105"/>
                  <a:pt x="1168" y="104"/>
                  <a:pt x="1168" y="104"/>
                </a:cubicBezTo>
                <a:cubicBezTo>
                  <a:pt x="1167" y="102"/>
                  <a:pt x="1166" y="100"/>
                  <a:pt x="1165" y="98"/>
                </a:cubicBezTo>
                <a:cubicBezTo>
                  <a:pt x="1164" y="95"/>
                  <a:pt x="1162" y="92"/>
                  <a:pt x="1161" y="90"/>
                </a:cubicBezTo>
                <a:cubicBezTo>
                  <a:pt x="1158" y="86"/>
                  <a:pt x="1157" y="83"/>
                  <a:pt x="1156" y="84"/>
                </a:cubicBezTo>
                <a:cubicBezTo>
                  <a:pt x="1156" y="84"/>
                  <a:pt x="1157" y="86"/>
                  <a:pt x="1159" y="91"/>
                </a:cubicBezTo>
                <a:cubicBezTo>
                  <a:pt x="1160" y="93"/>
                  <a:pt x="1161" y="96"/>
                  <a:pt x="1162" y="99"/>
                </a:cubicBezTo>
                <a:cubicBezTo>
                  <a:pt x="1162" y="101"/>
                  <a:pt x="1163" y="103"/>
                  <a:pt x="1163" y="104"/>
                </a:cubicBezTo>
                <a:cubicBezTo>
                  <a:pt x="1163" y="105"/>
                  <a:pt x="1163" y="106"/>
                  <a:pt x="1164" y="107"/>
                </a:cubicBezTo>
                <a:cubicBezTo>
                  <a:pt x="1162" y="104"/>
                  <a:pt x="1161" y="102"/>
                  <a:pt x="1160" y="100"/>
                </a:cubicBezTo>
                <a:cubicBezTo>
                  <a:pt x="1160" y="99"/>
                  <a:pt x="1160" y="98"/>
                  <a:pt x="1160" y="98"/>
                </a:cubicBezTo>
                <a:cubicBezTo>
                  <a:pt x="1159" y="98"/>
                  <a:pt x="1159" y="98"/>
                  <a:pt x="1159" y="99"/>
                </a:cubicBezTo>
                <a:cubicBezTo>
                  <a:pt x="1156" y="95"/>
                  <a:pt x="1155" y="94"/>
                  <a:pt x="1155" y="94"/>
                </a:cubicBezTo>
                <a:cubicBezTo>
                  <a:pt x="1154" y="94"/>
                  <a:pt x="1155" y="96"/>
                  <a:pt x="1157" y="100"/>
                </a:cubicBezTo>
                <a:cubicBezTo>
                  <a:pt x="1157" y="100"/>
                  <a:pt x="1157" y="101"/>
                  <a:pt x="1157" y="101"/>
                </a:cubicBezTo>
                <a:cubicBezTo>
                  <a:pt x="1157" y="101"/>
                  <a:pt x="1157" y="102"/>
                  <a:pt x="1157" y="102"/>
                </a:cubicBezTo>
                <a:cubicBezTo>
                  <a:pt x="1157" y="103"/>
                  <a:pt x="1156" y="104"/>
                  <a:pt x="1156" y="105"/>
                </a:cubicBezTo>
                <a:cubicBezTo>
                  <a:pt x="1154" y="99"/>
                  <a:pt x="1151" y="94"/>
                  <a:pt x="1149" y="90"/>
                </a:cubicBezTo>
                <a:cubicBezTo>
                  <a:pt x="1146" y="86"/>
                  <a:pt x="1144" y="84"/>
                  <a:pt x="1144" y="84"/>
                </a:cubicBezTo>
                <a:cubicBezTo>
                  <a:pt x="1143" y="85"/>
                  <a:pt x="1145" y="87"/>
                  <a:pt x="1147" y="91"/>
                </a:cubicBezTo>
                <a:cubicBezTo>
                  <a:pt x="1148" y="95"/>
                  <a:pt x="1150" y="100"/>
                  <a:pt x="1151" y="105"/>
                </a:cubicBezTo>
                <a:cubicBezTo>
                  <a:pt x="1149" y="102"/>
                  <a:pt x="1148" y="100"/>
                  <a:pt x="1146" y="98"/>
                </a:cubicBezTo>
                <a:cubicBezTo>
                  <a:pt x="1144" y="95"/>
                  <a:pt x="1143" y="94"/>
                  <a:pt x="1142" y="94"/>
                </a:cubicBezTo>
                <a:cubicBezTo>
                  <a:pt x="1142" y="94"/>
                  <a:pt x="1143" y="96"/>
                  <a:pt x="1144" y="99"/>
                </a:cubicBezTo>
                <a:cubicBezTo>
                  <a:pt x="1145" y="100"/>
                  <a:pt x="1145" y="101"/>
                  <a:pt x="1146" y="102"/>
                </a:cubicBezTo>
                <a:cubicBezTo>
                  <a:pt x="1145" y="105"/>
                  <a:pt x="1145" y="109"/>
                  <a:pt x="1146" y="115"/>
                </a:cubicBezTo>
                <a:cubicBezTo>
                  <a:pt x="1145" y="114"/>
                  <a:pt x="1145" y="113"/>
                  <a:pt x="1144" y="112"/>
                </a:cubicBezTo>
                <a:cubicBezTo>
                  <a:pt x="1144" y="110"/>
                  <a:pt x="1143" y="107"/>
                  <a:pt x="1143" y="104"/>
                </a:cubicBezTo>
                <a:cubicBezTo>
                  <a:pt x="1143" y="100"/>
                  <a:pt x="1142" y="97"/>
                  <a:pt x="1142" y="94"/>
                </a:cubicBezTo>
                <a:cubicBezTo>
                  <a:pt x="1142" y="91"/>
                  <a:pt x="1142" y="88"/>
                  <a:pt x="1142" y="86"/>
                </a:cubicBezTo>
                <a:cubicBezTo>
                  <a:pt x="1142" y="82"/>
                  <a:pt x="1142" y="80"/>
                  <a:pt x="1141" y="80"/>
                </a:cubicBezTo>
                <a:cubicBezTo>
                  <a:pt x="1141" y="79"/>
                  <a:pt x="1140" y="82"/>
                  <a:pt x="1139" y="86"/>
                </a:cubicBezTo>
                <a:cubicBezTo>
                  <a:pt x="1139" y="88"/>
                  <a:pt x="1138" y="91"/>
                  <a:pt x="1138" y="94"/>
                </a:cubicBezTo>
                <a:cubicBezTo>
                  <a:pt x="1135" y="83"/>
                  <a:pt x="1135" y="76"/>
                  <a:pt x="1134" y="76"/>
                </a:cubicBezTo>
                <a:cubicBezTo>
                  <a:pt x="1134" y="76"/>
                  <a:pt x="1133" y="79"/>
                  <a:pt x="1133" y="83"/>
                </a:cubicBezTo>
                <a:cubicBezTo>
                  <a:pt x="1133" y="87"/>
                  <a:pt x="1133" y="93"/>
                  <a:pt x="1134" y="100"/>
                </a:cubicBezTo>
                <a:cubicBezTo>
                  <a:pt x="1134" y="100"/>
                  <a:pt x="1134" y="100"/>
                  <a:pt x="1134" y="100"/>
                </a:cubicBezTo>
                <a:cubicBezTo>
                  <a:pt x="1133" y="97"/>
                  <a:pt x="1132" y="93"/>
                  <a:pt x="1132" y="91"/>
                </a:cubicBezTo>
                <a:cubicBezTo>
                  <a:pt x="1131" y="87"/>
                  <a:pt x="1131" y="85"/>
                  <a:pt x="1131" y="85"/>
                </a:cubicBezTo>
                <a:cubicBezTo>
                  <a:pt x="1131" y="85"/>
                  <a:pt x="1131" y="85"/>
                  <a:pt x="1130" y="86"/>
                </a:cubicBezTo>
                <a:cubicBezTo>
                  <a:pt x="1131" y="83"/>
                  <a:pt x="1131" y="80"/>
                  <a:pt x="1131" y="78"/>
                </a:cubicBezTo>
                <a:cubicBezTo>
                  <a:pt x="1132" y="73"/>
                  <a:pt x="1132" y="71"/>
                  <a:pt x="1132" y="70"/>
                </a:cubicBezTo>
                <a:cubicBezTo>
                  <a:pt x="1131" y="70"/>
                  <a:pt x="1130" y="73"/>
                  <a:pt x="1129" y="77"/>
                </a:cubicBezTo>
                <a:cubicBezTo>
                  <a:pt x="1128" y="78"/>
                  <a:pt x="1128" y="80"/>
                  <a:pt x="1127" y="82"/>
                </a:cubicBezTo>
                <a:cubicBezTo>
                  <a:pt x="1126" y="81"/>
                  <a:pt x="1126" y="79"/>
                  <a:pt x="1125" y="78"/>
                </a:cubicBezTo>
                <a:cubicBezTo>
                  <a:pt x="1125" y="77"/>
                  <a:pt x="1125" y="76"/>
                  <a:pt x="1125" y="75"/>
                </a:cubicBezTo>
                <a:cubicBezTo>
                  <a:pt x="1125" y="73"/>
                  <a:pt x="1126" y="72"/>
                  <a:pt x="1125" y="71"/>
                </a:cubicBezTo>
                <a:cubicBezTo>
                  <a:pt x="1125" y="71"/>
                  <a:pt x="1125" y="72"/>
                  <a:pt x="1124" y="72"/>
                </a:cubicBezTo>
                <a:cubicBezTo>
                  <a:pt x="1124" y="71"/>
                  <a:pt x="1124" y="70"/>
                  <a:pt x="1124" y="68"/>
                </a:cubicBezTo>
                <a:cubicBezTo>
                  <a:pt x="1123" y="63"/>
                  <a:pt x="1122" y="59"/>
                  <a:pt x="1121" y="56"/>
                </a:cubicBezTo>
                <a:cubicBezTo>
                  <a:pt x="1119" y="49"/>
                  <a:pt x="1118" y="45"/>
                  <a:pt x="1118" y="45"/>
                </a:cubicBezTo>
                <a:cubicBezTo>
                  <a:pt x="1117" y="45"/>
                  <a:pt x="1119" y="54"/>
                  <a:pt x="1119" y="68"/>
                </a:cubicBezTo>
                <a:cubicBezTo>
                  <a:pt x="1119" y="67"/>
                  <a:pt x="1118" y="66"/>
                  <a:pt x="1118" y="66"/>
                </a:cubicBezTo>
                <a:cubicBezTo>
                  <a:pt x="1118" y="66"/>
                  <a:pt x="1119" y="68"/>
                  <a:pt x="1120" y="72"/>
                </a:cubicBezTo>
                <a:cubicBezTo>
                  <a:pt x="1120" y="75"/>
                  <a:pt x="1120" y="77"/>
                  <a:pt x="1120" y="80"/>
                </a:cubicBezTo>
                <a:cubicBezTo>
                  <a:pt x="1118" y="84"/>
                  <a:pt x="1117" y="89"/>
                  <a:pt x="1116" y="95"/>
                </a:cubicBezTo>
                <a:cubicBezTo>
                  <a:pt x="1116" y="95"/>
                  <a:pt x="1116" y="96"/>
                  <a:pt x="1116" y="96"/>
                </a:cubicBezTo>
                <a:cubicBezTo>
                  <a:pt x="1114" y="89"/>
                  <a:pt x="1112" y="83"/>
                  <a:pt x="1110" y="79"/>
                </a:cubicBezTo>
                <a:cubicBezTo>
                  <a:pt x="1110" y="79"/>
                  <a:pt x="1110" y="78"/>
                  <a:pt x="1110" y="78"/>
                </a:cubicBezTo>
                <a:cubicBezTo>
                  <a:pt x="1112" y="75"/>
                  <a:pt x="1113" y="73"/>
                  <a:pt x="1112" y="72"/>
                </a:cubicBezTo>
                <a:cubicBezTo>
                  <a:pt x="1112" y="72"/>
                  <a:pt x="1111" y="73"/>
                  <a:pt x="1108" y="76"/>
                </a:cubicBezTo>
                <a:cubicBezTo>
                  <a:pt x="1105" y="72"/>
                  <a:pt x="1104" y="70"/>
                  <a:pt x="1104" y="70"/>
                </a:cubicBezTo>
                <a:cubicBezTo>
                  <a:pt x="1103" y="70"/>
                  <a:pt x="1104" y="73"/>
                  <a:pt x="1106" y="77"/>
                </a:cubicBezTo>
                <a:cubicBezTo>
                  <a:pt x="1106" y="78"/>
                  <a:pt x="1106" y="78"/>
                  <a:pt x="1106" y="78"/>
                </a:cubicBezTo>
                <a:cubicBezTo>
                  <a:pt x="1105" y="80"/>
                  <a:pt x="1104" y="81"/>
                  <a:pt x="1103" y="83"/>
                </a:cubicBezTo>
                <a:cubicBezTo>
                  <a:pt x="1103" y="84"/>
                  <a:pt x="1102" y="86"/>
                  <a:pt x="1101" y="87"/>
                </a:cubicBezTo>
                <a:cubicBezTo>
                  <a:pt x="1101" y="87"/>
                  <a:pt x="1101" y="87"/>
                  <a:pt x="1101" y="87"/>
                </a:cubicBezTo>
                <a:cubicBezTo>
                  <a:pt x="1101" y="85"/>
                  <a:pt x="1100" y="83"/>
                  <a:pt x="1100" y="83"/>
                </a:cubicBezTo>
                <a:cubicBezTo>
                  <a:pt x="1100" y="83"/>
                  <a:pt x="1099" y="84"/>
                  <a:pt x="1099" y="85"/>
                </a:cubicBezTo>
                <a:cubicBezTo>
                  <a:pt x="1096" y="70"/>
                  <a:pt x="1096" y="62"/>
                  <a:pt x="1095" y="62"/>
                </a:cubicBezTo>
                <a:cubicBezTo>
                  <a:pt x="1095" y="62"/>
                  <a:pt x="1094" y="64"/>
                  <a:pt x="1094" y="69"/>
                </a:cubicBezTo>
                <a:cubicBezTo>
                  <a:pt x="1093" y="73"/>
                  <a:pt x="1094" y="78"/>
                  <a:pt x="1094" y="84"/>
                </a:cubicBezTo>
                <a:cubicBezTo>
                  <a:pt x="1093" y="87"/>
                  <a:pt x="1092" y="91"/>
                  <a:pt x="1090" y="95"/>
                </a:cubicBezTo>
                <a:cubicBezTo>
                  <a:pt x="1088" y="98"/>
                  <a:pt x="1087" y="101"/>
                  <a:pt x="1085" y="103"/>
                </a:cubicBezTo>
                <a:cubicBezTo>
                  <a:pt x="1087" y="94"/>
                  <a:pt x="1084" y="88"/>
                  <a:pt x="1084" y="89"/>
                </a:cubicBezTo>
                <a:cubicBezTo>
                  <a:pt x="1083" y="89"/>
                  <a:pt x="1083" y="94"/>
                  <a:pt x="1079" y="101"/>
                </a:cubicBezTo>
                <a:cubicBezTo>
                  <a:pt x="1079" y="102"/>
                  <a:pt x="1079" y="102"/>
                  <a:pt x="1078" y="103"/>
                </a:cubicBezTo>
                <a:cubicBezTo>
                  <a:pt x="1078" y="102"/>
                  <a:pt x="1079" y="101"/>
                  <a:pt x="1079" y="100"/>
                </a:cubicBezTo>
                <a:cubicBezTo>
                  <a:pt x="1080" y="96"/>
                  <a:pt x="1081" y="92"/>
                  <a:pt x="1081" y="89"/>
                </a:cubicBezTo>
                <a:cubicBezTo>
                  <a:pt x="1084" y="81"/>
                  <a:pt x="1088" y="78"/>
                  <a:pt x="1087" y="77"/>
                </a:cubicBezTo>
                <a:cubicBezTo>
                  <a:pt x="1087" y="77"/>
                  <a:pt x="1085" y="78"/>
                  <a:pt x="1082" y="80"/>
                </a:cubicBezTo>
                <a:cubicBezTo>
                  <a:pt x="1081" y="80"/>
                  <a:pt x="1080" y="81"/>
                  <a:pt x="1079" y="83"/>
                </a:cubicBezTo>
                <a:cubicBezTo>
                  <a:pt x="1079" y="83"/>
                  <a:pt x="1079" y="83"/>
                  <a:pt x="1079" y="83"/>
                </a:cubicBezTo>
                <a:cubicBezTo>
                  <a:pt x="1077" y="85"/>
                  <a:pt x="1075" y="88"/>
                  <a:pt x="1073" y="91"/>
                </a:cubicBezTo>
                <a:cubicBezTo>
                  <a:pt x="1073" y="92"/>
                  <a:pt x="1073" y="93"/>
                  <a:pt x="1072" y="94"/>
                </a:cubicBezTo>
                <a:cubicBezTo>
                  <a:pt x="1073" y="91"/>
                  <a:pt x="1073" y="89"/>
                  <a:pt x="1073" y="86"/>
                </a:cubicBezTo>
                <a:cubicBezTo>
                  <a:pt x="1074" y="76"/>
                  <a:pt x="1074" y="69"/>
                  <a:pt x="1074" y="64"/>
                </a:cubicBezTo>
                <a:cubicBezTo>
                  <a:pt x="1075" y="59"/>
                  <a:pt x="1074" y="56"/>
                  <a:pt x="1074" y="56"/>
                </a:cubicBezTo>
                <a:cubicBezTo>
                  <a:pt x="1074" y="56"/>
                  <a:pt x="1073" y="59"/>
                  <a:pt x="1072" y="64"/>
                </a:cubicBezTo>
                <a:cubicBezTo>
                  <a:pt x="1071" y="67"/>
                  <a:pt x="1070" y="71"/>
                  <a:pt x="1069" y="76"/>
                </a:cubicBezTo>
                <a:cubicBezTo>
                  <a:pt x="1069" y="76"/>
                  <a:pt x="1069" y="76"/>
                  <a:pt x="1069" y="76"/>
                </a:cubicBezTo>
                <a:cubicBezTo>
                  <a:pt x="1067" y="65"/>
                  <a:pt x="1067" y="56"/>
                  <a:pt x="1067" y="50"/>
                </a:cubicBezTo>
                <a:cubicBezTo>
                  <a:pt x="1067" y="44"/>
                  <a:pt x="1066" y="40"/>
                  <a:pt x="1066" y="40"/>
                </a:cubicBezTo>
                <a:cubicBezTo>
                  <a:pt x="1066" y="40"/>
                  <a:pt x="1065" y="44"/>
                  <a:pt x="1064" y="50"/>
                </a:cubicBezTo>
                <a:cubicBezTo>
                  <a:pt x="1064" y="53"/>
                  <a:pt x="1064" y="57"/>
                  <a:pt x="1063" y="61"/>
                </a:cubicBezTo>
                <a:cubicBezTo>
                  <a:pt x="1063" y="65"/>
                  <a:pt x="1063" y="70"/>
                  <a:pt x="1063" y="76"/>
                </a:cubicBezTo>
                <a:cubicBezTo>
                  <a:pt x="1063" y="78"/>
                  <a:pt x="1063" y="80"/>
                  <a:pt x="1063" y="82"/>
                </a:cubicBezTo>
                <a:cubicBezTo>
                  <a:pt x="1061" y="76"/>
                  <a:pt x="1059" y="72"/>
                  <a:pt x="1058" y="69"/>
                </a:cubicBezTo>
                <a:cubicBezTo>
                  <a:pt x="1058" y="68"/>
                  <a:pt x="1058" y="68"/>
                  <a:pt x="1058" y="67"/>
                </a:cubicBezTo>
                <a:cubicBezTo>
                  <a:pt x="1059" y="63"/>
                  <a:pt x="1059" y="60"/>
                  <a:pt x="1059" y="60"/>
                </a:cubicBezTo>
                <a:cubicBezTo>
                  <a:pt x="1058" y="60"/>
                  <a:pt x="1057" y="62"/>
                  <a:pt x="1056" y="66"/>
                </a:cubicBezTo>
                <a:cubicBezTo>
                  <a:pt x="1054" y="70"/>
                  <a:pt x="1052" y="75"/>
                  <a:pt x="1051" y="82"/>
                </a:cubicBezTo>
                <a:cubicBezTo>
                  <a:pt x="1049" y="80"/>
                  <a:pt x="1047" y="77"/>
                  <a:pt x="1046" y="76"/>
                </a:cubicBezTo>
                <a:cubicBezTo>
                  <a:pt x="1045" y="71"/>
                  <a:pt x="1044" y="68"/>
                  <a:pt x="1044" y="65"/>
                </a:cubicBezTo>
                <a:cubicBezTo>
                  <a:pt x="1044" y="65"/>
                  <a:pt x="1044" y="65"/>
                  <a:pt x="1044" y="65"/>
                </a:cubicBezTo>
                <a:cubicBezTo>
                  <a:pt x="1041" y="47"/>
                  <a:pt x="1039" y="38"/>
                  <a:pt x="1038" y="38"/>
                </a:cubicBezTo>
                <a:cubicBezTo>
                  <a:pt x="1038" y="37"/>
                  <a:pt x="1038" y="41"/>
                  <a:pt x="1038" y="47"/>
                </a:cubicBezTo>
                <a:cubicBezTo>
                  <a:pt x="1038" y="53"/>
                  <a:pt x="1038" y="62"/>
                  <a:pt x="1039" y="73"/>
                </a:cubicBezTo>
                <a:cubicBezTo>
                  <a:pt x="1039" y="74"/>
                  <a:pt x="1039" y="76"/>
                  <a:pt x="1039" y="78"/>
                </a:cubicBezTo>
                <a:cubicBezTo>
                  <a:pt x="1037" y="73"/>
                  <a:pt x="1035" y="69"/>
                  <a:pt x="1033" y="66"/>
                </a:cubicBezTo>
                <a:cubicBezTo>
                  <a:pt x="1030" y="62"/>
                  <a:pt x="1028" y="60"/>
                  <a:pt x="1028" y="61"/>
                </a:cubicBezTo>
                <a:cubicBezTo>
                  <a:pt x="1028" y="61"/>
                  <a:pt x="1029" y="63"/>
                  <a:pt x="1031" y="67"/>
                </a:cubicBezTo>
                <a:cubicBezTo>
                  <a:pt x="1032" y="70"/>
                  <a:pt x="1034" y="75"/>
                  <a:pt x="1035" y="80"/>
                </a:cubicBezTo>
                <a:cubicBezTo>
                  <a:pt x="1035" y="81"/>
                  <a:pt x="1035" y="82"/>
                  <a:pt x="1035" y="83"/>
                </a:cubicBezTo>
                <a:cubicBezTo>
                  <a:pt x="1034" y="85"/>
                  <a:pt x="1035" y="87"/>
                  <a:pt x="1035" y="90"/>
                </a:cubicBezTo>
                <a:cubicBezTo>
                  <a:pt x="1032" y="81"/>
                  <a:pt x="1032" y="75"/>
                  <a:pt x="1031" y="75"/>
                </a:cubicBezTo>
                <a:cubicBezTo>
                  <a:pt x="1031" y="75"/>
                  <a:pt x="1028" y="81"/>
                  <a:pt x="1030" y="91"/>
                </a:cubicBezTo>
                <a:cubicBezTo>
                  <a:pt x="1028" y="88"/>
                  <a:pt x="1026" y="84"/>
                  <a:pt x="1025" y="80"/>
                </a:cubicBezTo>
                <a:cubicBezTo>
                  <a:pt x="1019" y="63"/>
                  <a:pt x="1020" y="54"/>
                  <a:pt x="1018" y="53"/>
                </a:cubicBezTo>
                <a:cubicBezTo>
                  <a:pt x="1018" y="53"/>
                  <a:pt x="1018" y="56"/>
                  <a:pt x="1017" y="61"/>
                </a:cubicBezTo>
                <a:cubicBezTo>
                  <a:pt x="1017" y="65"/>
                  <a:pt x="1017" y="72"/>
                  <a:pt x="1019" y="81"/>
                </a:cubicBezTo>
                <a:cubicBezTo>
                  <a:pt x="1021" y="86"/>
                  <a:pt x="1022" y="91"/>
                  <a:pt x="1024" y="95"/>
                </a:cubicBezTo>
                <a:cubicBezTo>
                  <a:pt x="1024" y="95"/>
                  <a:pt x="1023" y="95"/>
                  <a:pt x="1023" y="94"/>
                </a:cubicBezTo>
                <a:cubicBezTo>
                  <a:pt x="1022" y="91"/>
                  <a:pt x="1021" y="87"/>
                  <a:pt x="1020" y="83"/>
                </a:cubicBezTo>
                <a:cubicBezTo>
                  <a:pt x="1018" y="77"/>
                  <a:pt x="1017" y="72"/>
                  <a:pt x="1016" y="68"/>
                </a:cubicBezTo>
                <a:cubicBezTo>
                  <a:pt x="1016" y="65"/>
                  <a:pt x="1015" y="63"/>
                  <a:pt x="1015" y="63"/>
                </a:cubicBezTo>
                <a:cubicBezTo>
                  <a:pt x="1015" y="63"/>
                  <a:pt x="1014" y="64"/>
                  <a:pt x="1014" y="67"/>
                </a:cubicBezTo>
                <a:cubicBezTo>
                  <a:pt x="1014" y="67"/>
                  <a:pt x="1014" y="67"/>
                  <a:pt x="1014" y="67"/>
                </a:cubicBezTo>
                <a:cubicBezTo>
                  <a:pt x="1013" y="65"/>
                  <a:pt x="1012" y="63"/>
                  <a:pt x="1011" y="61"/>
                </a:cubicBezTo>
                <a:cubicBezTo>
                  <a:pt x="1010" y="57"/>
                  <a:pt x="1008" y="54"/>
                  <a:pt x="1007" y="52"/>
                </a:cubicBezTo>
                <a:cubicBezTo>
                  <a:pt x="1004" y="47"/>
                  <a:pt x="1003" y="45"/>
                  <a:pt x="1002" y="45"/>
                </a:cubicBezTo>
                <a:cubicBezTo>
                  <a:pt x="1002" y="45"/>
                  <a:pt x="1003" y="48"/>
                  <a:pt x="1005" y="53"/>
                </a:cubicBezTo>
                <a:cubicBezTo>
                  <a:pt x="1006" y="56"/>
                  <a:pt x="1007" y="59"/>
                  <a:pt x="1008" y="62"/>
                </a:cubicBezTo>
                <a:cubicBezTo>
                  <a:pt x="1008" y="64"/>
                  <a:pt x="1008" y="66"/>
                  <a:pt x="1009" y="68"/>
                </a:cubicBezTo>
                <a:cubicBezTo>
                  <a:pt x="1009" y="69"/>
                  <a:pt x="1009" y="70"/>
                  <a:pt x="1010" y="71"/>
                </a:cubicBezTo>
                <a:cubicBezTo>
                  <a:pt x="1010" y="72"/>
                  <a:pt x="1010" y="73"/>
                  <a:pt x="1010" y="74"/>
                </a:cubicBezTo>
                <a:cubicBezTo>
                  <a:pt x="1010" y="76"/>
                  <a:pt x="1010" y="78"/>
                  <a:pt x="1010" y="80"/>
                </a:cubicBezTo>
                <a:cubicBezTo>
                  <a:pt x="1010" y="80"/>
                  <a:pt x="1010" y="80"/>
                  <a:pt x="1010" y="80"/>
                </a:cubicBezTo>
                <a:cubicBezTo>
                  <a:pt x="1009" y="78"/>
                  <a:pt x="1007" y="76"/>
                  <a:pt x="1006" y="74"/>
                </a:cubicBezTo>
                <a:cubicBezTo>
                  <a:pt x="1005" y="66"/>
                  <a:pt x="1006" y="61"/>
                  <a:pt x="1006" y="61"/>
                </a:cubicBezTo>
                <a:cubicBezTo>
                  <a:pt x="1005" y="61"/>
                  <a:pt x="1004" y="63"/>
                  <a:pt x="1003" y="66"/>
                </a:cubicBezTo>
                <a:cubicBezTo>
                  <a:pt x="1003" y="67"/>
                  <a:pt x="1003" y="68"/>
                  <a:pt x="1002" y="69"/>
                </a:cubicBezTo>
                <a:cubicBezTo>
                  <a:pt x="1002" y="69"/>
                  <a:pt x="1002" y="69"/>
                  <a:pt x="1002" y="69"/>
                </a:cubicBezTo>
                <a:cubicBezTo>
                  <a:pt x="1001" y="65"/>
                  <a:pt x="1001" y="61"/>
                  <a:pt x="1000" y="58"/>
                </a:cubicBezTo>
                <a:cubicBezTo>
                  <a:pt x="1000" y="58"/>
                  <a:pt x="1000" y="58"/>
                  <a:pt x="1000" y="58"/>
                </a:cubicBezTo>
                <a:cubicBezTo>
                  <a:pt x="997" y="41"/>
                  <a:pt x="995" y="31"/>
                  <a:pt x="995" y="31"/>
                </a:cubicBezTo>
                <a:cubicBezTo>
                  <a:pt x="994" y="31"/>
                  <a:pt x="994" y="34"/>
                  <a:pt x="994" y="41"/>
                </a:cubicBezTo>
                <a:cubicBezTo>
                  <a:pt x="995" y="47"/>
                  <a:pt x="995" y="56"/>
                  <a:pt x="996" y="66"/>
                </a:cubicBezTo>
                <a:cubicBezTo>
                  <a:pt x="996" y="67"/>
                  <a:pt x="996" y="68"/>
                  <a:pt x="996" y="69"/>
                </a:cubicBezTo>
                <a:cubicBezTo>
                  <a:pt x="995" y="68"/>
                  <a:pt x="995" y="67"/>
                  <a:pt x="994" y="66"/>
                </a:cubicBezTo>
                <a:cubicBezTo>
                  <a:pt x="994" y="65"/>
                  <a:pt x="994" y="65"/>
                  <a:pt x="994" y="65"/>
                </a:cubicBezTo>
                <a:cubicBezTo>
                  <a:pt x="994" y="65"/>
                  <a:pt x="994" y="65"/>
                  <a:pt x="993" y="65"/>
                </a:cubicBezTo>
                <a:cubicBezTo>
                  <a:pt x="993" y="65"/>
                  <a:pt x="993" y="64"/>
                  <a:pt x="993" y="64"/>
                </a:cubicBezTo>
                <a:cubicBezTo>
                  <a:pt x="991" y="61"/>
                  <a:pt x="989" y="59"/>
                  <a:pt x="989" y="59"/>
                </a:cubicBezTo>
                <a:cubicBezTo>
                  <a:pt x="989" y="60"/>
                  <a:pt x="989" y="62"/>
                  <a:pt x="991" y="65"/>
                </a:cubicBezTo>
                <a:cubicBezTo>
                  <a:pt x="991" y="66"/>
                  <a:pt x="991" y="67"/>
                  <a:pt x="992" y="68"/>
                </a:cubicBezTo>
                <a:cubicBezTo>
                  <a:pt x="992" y="68"/>
                  <a:pt x="991" y="69"/>
                  <a:pt x="991" y="69"/>
                </a:cubicBezTo>
                <a:cubicBezTo>
                  <a:pt x="991" y="71"/>
                  <a:pt x="990" y="73"/>
                  <a:pt x="990" y="75"/>
                </a:cubicBezTo>
                <a:cubicBezTo>
                  <a:pt x="990" y="74"/>
                  <a:pt x="990" y="73"/>
                  <a:pt x="989" y="72"/>
                </a:cubicBezTo>
                <a:cubicBezTo>
                  <a:pt x="989" y="67"/>
                  <a:pt x="989" y="63"/>
                  <a:pt x="989" y="60"/>
                </a:cubicBezTo>
                <a:cubicBezTo>
                  <a:pt x="988" y="56"/>
                  <a:pt x="989" y="53"/>
                  <a:pt x="989" y="51"/>
                </a:cubicBezTo>
                <a:cubicBezTo>
                  <a:pt x="989" y="46"/>
                  <a:pt x="988" y="43"/>
                  <a:pt x="988" y="43"/>
                </a:cubicBezTo>
                <a:cubicBezTo>
                  <a:pt x="988" y="43"/>
                  <a:pt x="987" y="46"/>
                  <a:pt x="986" y="51"/>
                </a:cubicBezTo>
                <a:cubicBezTo>
                  <a:pt x="985" y="55"/>
                  <a:pt x="984" y="62"/>
                  <a:pt x="984" y="71"/>
                </a:cubicBezTo>
                <a:cubicBezTo>
                  <a:pt x="984" y="72"/>
                  <a:pt x="984" y="74"/>
                  <a:pt x="984" y="75"/>
                </a:cubicBezTo>
                <a:cubicBezTo>
                  <a:pt x="983" y="74"/>
                  <a:pt x="983" y="73"/>
                  <a:pt x="982" y="72"/>
                </a:cubicBezTo>
                <a:cubicBezTo>
                  <a:pt x="983" y="69"/>
                  <a:pt x="983" y="67"/>
                  <a:pt x="983" y="67"/>
                </a:cubicBezTo>
                <a:cubicBezTo>
                  <a:pt x="982" y="67"/>
                  <a:pt x="982" y="68"/>
                  <a:pt x="981" y="69"/>
                </a:cubicBezTo>
                <a:cubicBezTo>
                  <a:pt x="980" y="67"/>
                  <a:pt x="979" y="67"/>
                  <a:pt x="979" y="67"/>
                </a:cubicBezTo>
                <a:cubicBezTo>
                  <a:pt x="979" y="67"/>
                  <a:pt x="979" y="67"/>
                  <a:pt x="979" y="69"/>
                </a:cubicBezTo>
                <a:cubicBezTo>
                  <a:pt x="978" y="68"/>
                  <a:pt x="977" y="67"/>
                  <a:pt x="977" y="66"/>
                </a:cubicBezTo>
                <a:cubicBezTo>
                  <a:pt x="977" y="66"/>
                  <a:pt x="977" y="66"/>
                  <a:pt x="976" y="66"/>
                </a:cubicBezTo>
                <a:cubicBezTo>
                  <a:pt x="976" y="65"/>
                  <a:pt x="976" y="64"/>
                  <a:pt x="976" y="63"/>
                </a:cubicBezTo>
                <a:cubicBezTo>
                  <a:pt x="976" y="60"/>
                  <a:pt x="976" y="58"/>
                  <a:pt x="976" y="56"/>
                </a:cubicBezTo>
                <a:cubicBezTo>
                  <a:pt x="976" y="51"/>
                  <a:pt x="976" y="49"/>
                  <a:pt x="976" y="49"/>
                </a:cubicBezTo>
                <a:cubicBezTo>
                  <a:pt x="975" y="49"/>
                  <a:pt x="974" y="51"/>
                  <a:pt x="973" y="55"/>
                </a:cubicBezTo>
                <a:cubicBezTo>
                  <a:pt x="972" y="59"/>
                  <a:pt x="972" y="66"/>
                  <a:pt x="971" y="73"/>
                </a:cubicBezTo>
                <a:cubicBezTo>
                  <a:pt x="971" y="74"/>
                  <a:pt x="971" y="75"/>
                  <a:pt x="971" y="77"/>
                </a:cubicBezTo>
                <a:cubicBezTo>
                  <a:pt x="970" y="75"/>
                  <a:pt x="969" y="73"/>
                  <a:pt x="969" y="72"/>
                </a:cubicBezTo>
                <a:cubicBezTo>
                  <a:pt x="969" y="70"/>
                  <a:pt x="968" y="69"/>
                  <a:pt x="968" y="67"/>
                </a:cubicBezTo>
                <a:cubicBezTo>
                  <a:pt x="969" y="65"/>
                  <a:pt x="970" y="64"/>
                  <a:pt x="970" y="62"/>
                </a:cubicBezTo>
                <a:cubicBezTo>
                  <a:pt x="972" y="59"/>
                  <a:pt x="973" y="58"/>
                  <a:pt x="972" y="57"/>
                </a:cubicBezTo>
                <a:cubicBezTo>
                  <a:pt x="972" y="57"/>
                  <a:pt x="971" y="58"/>
                  <a:pt x="968" y="60"/>
                </a:cubicBezTo>
                <a:cubicBezTo>
                  <a:pt x="969" y="54"/>
                  <a:pt x="970" y="48"/>
                  <a:pt x="970" y="44"/>
                </a:cubicBezTo>
                <a:cubicBezTo>
                  <a:pt x="971" y="39"/>
                  <a:pt x="972" y="37"/>
                  <a:pt x="972" y="36"/>
                </a:cubicBezTo>
                <a:cubicBezTo>
                  <a:pt x="971" y="36"/>
                  <a:pt x="970" y="39"/>
                  <a:pt x="968" y="43"/>
                </a:cubicBezTo>
                <a:cubicBezTo>
                  <a:pt x="966" y="48"/>
                  <a:pt x="963" y="56"/>
                  <a:pt x="963" y="65"/>
                </a:cubicBezTo>
                <a:cubicBezTo>
                  <a:pt x="962" y="66"/>
                  <a:pt x="962" y="68"/>
                  <a:pt x="962" y="69"/>
                </a:cubicBezTo>
                <a:cubicBezTo>
                  <a:pt x="962" y="69"/>
                  <a:pt x="962" y="69"/>
                  <a:pt x="962" y="69"/>
                </a:cubicBezTo>
                <a:cubicBezTo>
                  <a:pt x="962" y="68"/>
                  <a:pt x="962" y="66"/>
                  <a:pt x="961" y="65"/>
                </a:cubicBezTo>
                <a:cubicBezTo>
                  <a:pt x="960" y="55"/>
                  <a:pt x="958" y="48"/>
                  <a:pt x="957" y="42"/>
                </a:cubicBezTo>
                <a:cubicBezTo>
                  <a:pt x="958" y="41"/>
                  <a:pt x="958" y="39"/>
                  <a:pt x="958" y="39"/>
                </a:cubicBezTo>
                <a:cubicBezTo>
                  <a:pt x="958" y="39"/>
                  <a:pt x="958" y="40"/>
                  <a:pt x="957" y="40"/>
                </a:cubicBezTo>
                <a:cubicBezTo>
                  <a:pt x="956" y="36"/>
                  <a:pt x="955" y="33"/>
                  <a:pt x="955" y="33"/>
                </a:cubicBezTo>
                <a:cubicBezTo>
                  <a:pt x="955" y="33"/>
                  <a:pt x="954" y="37"/>
                  <a:pt x="955" y="43"/>
                </a:cubicBezTo>
                <a:cubicBezTo>
                  <a:pt x="954" y="44"/>
                  <a:pt x="954" y="44"/>
                  <a:pt x="953" y="45"/>
                </a:cubicBezTo>
                <a:cubicBezTo>
                  <a:pt x="952" y="47"/>
                  <a:pt x="950" y="50"/>
                  <a:pt x="949" y="53"/>
                </a:cubicBezTo>
                <a:cubicBezTo>
                  <a:pt x="948" y="55"/>
                  <a:pt x="947" y="56"/>
                  <a:pt x="947" y="58"/>
                </a:cubicBezTo>
                <a:cubicBezTo>
                  <a:pt x="946" y="58"/>
                  <a:pt x="946" y="58"/>
                  <a:pt x="946" y="58"/>
                </a:cubicBezTo>
                <a:cubicBezTo>
                  <a:pt x="946" y="55"/>
                  <a:pt x="945" y="54"/>
                  <a:pt x="945" y="54"/>
                </a:cubicBezTo>
                <a:cubicBezTo>
                  <a:pt x="945" y="54"/>
                  <a:pt x="945" y="55"/>
                  <a:pt x="944" y="56"/>
                </a:cubicBezTo>
                <a:cubicBezTo>
                  <a:pt x="943" y="55"/>
                  <a:pt x="943" y="55"/>
                  <a:pt x="943" y="55"/>
                </a:cubicBezTo>
                <a:cubicBezTo>
                  <a:pt x="943" y="55"/>
                  <a:pt x="943" y="56"/>
                  <a:pt x="944" y="58"/>
                </a:cubicBezTo>
                <a:cubicBezTo>
                  <a:pt x="944" y="58"/>
                  <a:pt x="944" y="59"/>
                  <a:pt x="944" y="59"/>
                </a:cubicBezTo>
                <a:cubicBezTo>
                  <a:pt x="943" y="62"/>
                  <a:pt x="942" y="67"/>
                  <a:pt x="940" y="73"/>
                </a:cubicBezTo>
                <a:cubicBezTo>
                  <a:pt x="940" y="73"/>
                  <a:pt x="940" y="73"/>
                  <a:pt x="940" y="73"/>
                </a:cubicBezTo>
                <a:cubicBezTo>
                  <a:pt x="940" y="73"/>
                  <a:pt x="940" y="73"/>
                  <a:pt x="940" y="72"/>
                </a:cubicBezTo>
                <a:cubicBezTo>
                  <a:pt x="940" y="72"/>
                  <a:pt x="940" y="71"/>
                  <a:pt x="941" y="70"/>
                </a:cubicBezTo>
                <a:cubicBezTo>
                  <a:pt x="943" y="62"/>
                  <a:pt x="943" y="55"/>
                  <a:pt x="943" y="51"/>
                </a:cubicBezTo>
                <a:cubicBezTo>
                  <a:pt x="942" y="46"/>
                  <a:pt x="942" y="43"/>
                  <a:pt x="941" y="43"/>
                </a:cubicBezTo>
                <a:cubicBezTo>
                  <a:pt x="941" y="43"/>
                  <a:pt x="941" y="46"/>
                  <a:pt x="940" y="51"/>
                </a:cubicBezTo>
                <a:cubicBezTo>
                  <a:pt x="940" y="54"/>
                  <a:pt x="938" y="59"/>
                  <a:pt x="937" y="64"/>
                </a:cubicBezTo>
                <a:cubicBezTo>
                  <a:pt x="934" y="55"/>
                  <a:pt x="934" y="49"/>
                  <a:pt x="933" y="49"/>
                </a:cubicBezTo>
                <a:cubicBezTo>
                  <a:pt x="933" y="49"/>
                  <a:pt x="932" y="51"/>
                  <a:pt x="932" y="55"/>
                </a:cubicBezTo>
                <a:cubicBezTo>
                  <a:pt x="931" y="59"/>
                  <a:pt x="932" y="65"/>
                  <a:pt x="934" y="71"/>
                </a:cubicBezTo>
                <a:cubicBezTo>
                  <a:pt x="932" y="74"/>
                  <a:pt x="931" y="77"/>
                  <a:pt x="929" y="79"/>
                </a:cubicBezTo>
                <a:cubicBezTo>
                  <a:pt x="929" y="79"/>
                  <a:pt x="929" y="79"/>
                  <a:pt x="929" y="79"/>
                </a:cubicBezTo>
                <a:cubicBezTo>
                  <a:pt x="931" y="68"/>
                  <a:pt x="929" y="61"/>
                  <a:pt x="928" y="62"/>
                </a:cubicBezTo>
                <a:cubicBezTo>
                  <a:pt x="927" y="62"/>
                  <a:pt x="927" y="68"/>
                  <a:pt x="924" y="76"/>
                </a:cubicBezTo>
                <a:cubicBezTo>
                  <a:pt x="923" y="78"/>
                  <a:pt x="922" y="80"/>
                  <a:pt x="921" y="81"/>
                </a:cubicBezTo>
                <a:cubicBezTo>
                  <a:pt x="922" y="78"/>
                  <a:pt x="922" y="73"/>
                  <a:pt x="923" y="69"/>
                </a:cubicBezTo>
                <a:cubicBezTo>
                  <a:pt x="926" y="55"/>
                  <a:pt x="932" y="49"/>
                  <a:pt x="932" y="48"/>
                </a:cubicBezTo>
                <a:cubicBezTo>
                  <a:pt x="931" y="48"/>
                  <a:pt x="930" y="49"/>
                  <a:pt x="926" y="52"/>
                </a:cubicBezTo>
                <a:cubicBezTo>
                  <a:pt x="924" y="55"/>
                  <a:pt x="920" y="60"/>
                  <a:pt x="917" y="67"/>
                </a:cubicBezTo>
                <a:cubicBezTo>
                  <a:pt x="917" y="67"/>
                  <a:pt x="917" y="68"/>
                  <a:pt x="917" y="68"/>
                </a:cubicBezTo>
                <a:cubicBezTo>
                  <a:pt x="917" y="66"/>
                  <a:pt x="917" y="64"/>
                  <a:pt x="917" y="62"/>
                </a:cubicBezTo>
                <a:cubicBezTo>
                  <a:pt x="917" y="43"/>
                  <a:pt x="917" y="32"/>
                  <a:pt x="916" y="32"/>
                </a:cubicBezTo>
                <a:cubicBezTo>
                  <a:pt x="915" y="32"/>
                  <a:pt x="913" y="44"/>
                  <a:pt x="911" y="61"/>
                </a:cubicBezTo>
                <a:cubicBezTo>
                  <a:pt x="911" y="65"/>
                  <a:pt x="910" y="69"/>
                  <a:pt x="910" y="73"/>
                </a:cubicBezTo>
                <a:cubicBezTo>
                  <a:pt x="909" y="70"/>
                  <a:pt x="909" y="67"/>
                  <a:pt x="908" y="64"/>
                </a:cubicBezTo>
                <a:cubicBezTo>
                  <a:pt x="904" y="48"/>
                  <a:pt x="900" y="39"/>
                  <a:pt x="899" y="39"/>
                </a:cubicBezTo>
                <a:cubicBezTo>
                  <a:pt x="899" y="40"/>
                  <a:pt x="901" y="50"/>
                  <a:pt x="902" y="65"/>
                </a:cubicBezTo>
                <a:cubicBezTo>
                  <a:pt x="903" y="69"/>
                  <a:pt x="903" y="72"/>
                  <a:pt x="903" y="76"/>
                </a:cubicBezTo>
                <a:cubicBezTo>
                  <a:pt x="903" y="76"/>
                  <a:pt x="903" y="76"/>
                  <a:pt x="903" y="76"/>
                </a:cubicBezTo>
                <a:cubicBezTo>
                  <a:pt x="902" y="74"/>
                  <a:pt x="901" y="72"/>
                  <a:pt x="900" y="70"/>
                </a:cubicBezTo>
                <a:cubicBezTo>
                  <a:pt x="901" y="65"/>
                  <a:pt x="900" y="62"/>
                  <a:pt x="899" y="62"/>
                </a:cubicBezTo>
                <a:cubicBezTo>
                  <a:pt x="899" y="62"/>
                  <a:pt x="898" y="63"/>
                  <a:pt x="898" y="65"/>
                </a:cubicBezTo>
                <a:cubicBezTo>
                  <a:pt x="896" y="63"/>
                  <a:pt x="895" y="60"/>
                  <a:pt x="894" y="58"/>
                </a:cubicBezTo>
                <a:cubicBezTo>
                  <a:pt x="894" y="53"/>
                  <a:pt x="894" y="49"/>
                  <a:pt x="894" y="46"/>
                </a:cubicBezTo>
                <a:cubicBezTo>
                  <a:pt x="894" y="42"/>
                  <a:pt x="894" y="39"/>
                  <a:pt x="894" y="39"/>
                </a:cubicBezTo>
                <a:cubicBezTo>
                  <a:pt x="893" y="39"/>
                  <a:pt x="892" y="41"/>
                  <a:pt x="891" y="46"/>
                </a:cubicBezTo>
                <a:cubicBezTo>
                  <a:pt x="891" y="48"/>
                  <a:pt x="890" y="50"/>
                  <a:pt x="890" y="53"/>
                </a:cubicBezTo>
                <a:cubicBezTo>
                  <a:pt x="889" y="53"/>
                  <a:pt x="889" y="52"/>
                  <a:pt x="888" y="52"/>
                </a:cubicBezTo>
                <a:cubicBezTo>
                  <a:pt x="887" y="46"/>
                  <a:pt x="886" y="42"/>
                  <a:pt x="886" y="39"/>
                </a:cubicBezTo>
                <a:cubicBezTo>
                  <a:pt x="885" y="33"/>
                  <a:pt x="884" y="31"/>
                  <a:pt x="884" y="31"/>
                </a:cubicBezTo>
                <a:cubicBezTo>
                  <a:pt x="883" y="31"/>
                  <a:pt x="883" y="34"/>
                  <a:pt x="883" y="39"/>
                </a:cubicBezTo>
                <a:cubicBezTo>
                  <a:pt x="883" y="44"/>
                  <a:pt x="884" y="52"/>
                  <a:pt x="884" y="61"/>
                </a:cubicBezTo>
                <a:cubicBezTo>
                  <a:pt x="883" y="62"/>
                  <a:pt x="882" y="63"/>
                  <a:pt x="881" y="65"/>
                </a:cubicBezTo>
                <a:cubicBezTo>
                  <a:pt x="881" y="65"/>
                  <a:pt x="881" y="65"/>
                  <a:pt x="881" y="65"/>
                </a:cubicBezTo>
                <a:cubicBezTo>
                  <a:pt x="882" y="59"/>
                  <a:pt x="882" y="56"/>
                  <a:pt x="882" y="56"/>
                </a:cubicBezTo>
                <a:cubicBezTo>
                  <a:pt x="881" y="56"/>
                  <a:pt x="880" y="57"/>
                  <a:pt x="879" y="59"/>
                </a:cubicBezTo>
                <a:cubicBezTo>
                  <a:pt x="879" y="57"/>
                  <a:pt x="879" y="56"/>
                  <a:pt x="878" y="56"/>
                </a:cubicBezTo>
                <a:cubicBezTo>
                  <a:pt x="878" y="56"/>
                  <a:pt x="877" y="57"/>
                  <a:pt x="877" y="60"/>
                </a:cubicBezTo>
                <a:cubicBezTo>
                  <a:pt x="877" y="60"/>
                  <a:pt x="877" y="60"/>
                  <a:pt x="877" y="60"/>
                </a:cubicBezTo>
                <a:cubicBezTo>
                  <a:pt x="877" y="55"/>
                  <a:pt x="876" y="51"/>
                  <a:pt x="876" y="47"/>
                </a:cubicBezTo>
                <a:cubicBezTo>
                  <a:pt x="876" y="44"/>
                  <a:pt x="875" y="41"/>
                  <a:pt x="875" y="38"/>
                </a:cubicBezTo>
                <a:cubicBezTo>
                  <a:pt x="874" y="33"/>
                  <a:pt x="873" y="31"/>
                  <a:pt x="872" y="31"/>
                </a:cubicBezTo>
                <a:cubicBezTo>
                  <a:pt x="872" y="31"/>
                  <a:pt x="872" y="34"/>
                  <a:pt x="872" y="39"/>
                </a:cubicBezTo>
                <a:cubicBezTo>
                  <a:pt x="872" y="44"/>
                  <a:pt x="872" y="51"/>
                  <a:pt x="871" y="59"/>
                </a:cubicBezTo>
                <a:cubicBezTo>
                  <a:pt x="871" y="63"/>
                  <a:pt x="870" y="67"/>
                  <a:pt x="869" y="70"/>
                </a:cubicBezTo>
                <a:cubicBezTo>
                  <a:pt x="869" y="66"/>
                  <a:pt x="868" y="62"/>
                  <a:pt x="868" y="56"/>
                </a:cubicBezTo>
                <a:cubicBezTo>
                  <a:pt x="869" y="55"/>
                  <a:pt x="869" y="53"/>
                  <a:pt x="870" y="52"/>
                </a:cubicBezTo>
                <a:cubicBezTo>
                  <a:pt x="871" y="49"/>
                  <a:pt x="872" y="47"/>
                  <a:pt x="872" y="47"/>
                </a:cubicBezTo>
                <a:cubicBezTo>
                  <a:pt x="871" y="47"/>
                  <a:pt x="870" y="48"/>
                  <a:pt x="868" y="50"/>
                </a:cubicBezTo>
                <a:cubicBezTo>
                  <a:pt x="868" y="43"/>
                  <a:pt x="869" y="38"/>
                  <a:pt x="870" y="34"/>
                </a:cubicBezTo>
                <a:cubicBezTo>
                  <a:pt x="871" y="29"/>
                  <a:pt x="872" y="26"/>
                  <a:pt x="871" y="26"/>
                </a:cubicBezTo>
                <a:cubicBezTo>
                  <a:pt x="871" y="26"/>
                  <a:pt x="869" y="28"/>
                  <a:pt x="867" y="33"/>
                </a:cubicBezTo>
                <a:cubicBezTo>
                  <a:pt x="865" y="38"/>
                  <a:pt x="863" y="46"/>
                  <a:pt x="862" y="55"/>
                </a:cubicBezTo>
                <a:cubicBezTo>
                  <a:pt x="862" y="57"/>
                  <a:pt x="862" y="58"/>
                  <a:pt x="862" y="59"/>
                </a:cubicBezTo>
                <a:cubicBezTo>
                  <a:pt x="862" y="59"/>
                  <a:pt x="862" y="59"/>
                  <a:pt x="862" y="59"/>
                </a:cubicBezTo>
                <a:cubicBezTo>
                  <a:pt x="861" y="57"/>
                  <a:pt x="861" y="55"/>
                  <a:pt x="861" y="55"/>
                </a:cubicBezTo>
                <a:cubicBezTo>
                  <a:pt x="860" y="56"/>
                  <a:pt x="860" y="58"/>
                  <a:pt x="859" y="62"/>
                </a:cubicBezTo>
                <a:cubicBezTo>
                  <a:pt x="859" y="59"/>
                  <a:pt x="859" y="56"/>
                  <a:pt x="858" y="54"/>
                </a:cubicBezTo>
                <a:cubicBezTo>
                  <a:pt x="861" y="46"/>
                  <a:pt x="865" y="42"/>
                  <a:pt x="864" y="42"/>
                </a:cubicBezTo>
                <a:cubicBezTo>
                  <a:pt x="864" y="42"/>
                  <a:pt x="862" y="43"/>
                  <a:pt x="859" y="46"/>
                </a:cubicBezTo>
                <a:cubicBezTo>
                  <a:pt x="858" y="47"/>
                  <a:pt x="857" y="47"/>
                  <a:pt x="857" y="48"/>
                </a:cubicBezTo>
                <a:cubicBezTo>
                  <a:pt x="856" y="46"/>
                  <a:pt x="855" y="45"/>
                  <a:pt x="855" y="45"/>
                </a:cubicBezTo>
                <a:cubicBezTo>
                  <a:pt x="855" y="45"/>
                  <a:pt x="855" y="47"/>
                  <a:pt x="855" y="51"/>
                </a:cubicBezTo>
                <a:cubicBezTo>
                  <a:pt x="853" y="54"/>
                  <a:pt x="852" y="56"/>
                  <a:pt x="850" y="59"/>
                </a:cubicBezTo>
                <a:cubicBezTo>
                  <a:pt x="850" y="59"/>
                  <a:pt x="851" y="58"/>
                  <a:pt x="851" y="57"/>
                </a:cubicBezTo>
                <a:cubicBezTo>
                  <a:pt x="851" y="56"/>
                  <a:pt x="851" y="55"/>
                  <a:pt x="851" y="54"/>
                </a:cubicBezTo>
                <a:cubicBezTo>
                  <a:pt x="851" y="53"/>
                  <a:pt x="851" y="52"/>
                  <a:pt x="852" y="51"/>
                </a:cubicBezTo>
                <a:cubicBezTo>
                  <a:pt x="852" y="49"/>
                  <a:pt x="852" y="47"/>
                  <a:pt x="853" y="45"/>
                </a:cubicBezTo>
                <a:cubicBezTo>
                  <a:pt x="854" y="42"/>
                  <a:pt x="855" y="39"/>
                  <a:pt x="856" y="37"/>
                </a:cubicBezTo>
                <a:cubicBezTo>
                  <a:pt x="858" y="32"/>
                  <a:pt x="858" y="30"/>
                  <a:pt x="858" y="30"/>
                </a:cubicBezTo>
                <a:cubicBezTo>
                  <a:pt x="858" y="29"/>
                  <a:pt x="856" y="32"/>
                  <a:pt x="853" y="36"/>
                </a:cubicBezTo>
                <a:cubicBezTo>
                  <a:pt x="852" y="38"/>
                  <a:pt x="850" y="41"/>
                  <a:pt x="849" y="44"/>
                </a:cubicBezTo>
                <a:cubicBezTo>
                  <a:pt x="848" y="45"/>
                  <a:pt x="848" y="47"/>
                  <a:pt x="847" y="49"/>
                </a:cubicBezTo>
                <a:cubicBezTo>
                  <a:pt x="846" y="46"/>
                  <a:pt x="846" y="44"/>
                  <a:pt x="845" y="44"/>
                </a:cubicBezTo>
                <a:cubicBezTo>
                  <a:pt x="845" y="45"/>
                  <a:pt x="845" y="47"/>
                  <a:pt x="844" y="50"/>
                </a:cubicBezTo>
                <a:cubicBezTo>
                  <a:pt x="844" y="53"/>
                  <a:pt x="842" y="58"/>
                  <a:pt x="841" y="64"/>
                </a:cubicBezTo>
                <a:cubicBezTo>
                  <a:pt x="840" y="67"/>
                  <a:pt x="839" y="69"/>
                  <a:pt x="839" y="71"/>
                </a:cubicBezTo>
                <a:cubicBezTo>
                  <a:pt x="839" y="71"/>
                  <a:pt x="839" y="71"/>
                  <a:pt x="838" y="71"/>
                </a:cubicBezTo>
                <a:cubicBezTo>
                  <a:pt x="839" y="68"/>
                  <a:pt x="840" y="65"/>
                  <a:pt x="841" y="61"/>
                </a:cubicBezTo>
                <a:cubicBezTo>
                  <a:pt x="843" y="53"/>
                  <a:pt x="844" y="46"/>
                  <a:pt x="843" y="42"/>
                </a:cubicBezTo>
                <a:cubicBezTo>
                  <a:pt x="843" y="37"/>
                  <a:pt x="842" y="34"/>
                  <a:pt x="842" y="34"/>
                </a:cubicBezTo>
                <a:cubicBezTo>
                  <a:pt x="842" y="34"/>
                  <a:pt x="841" y="37"/>
                  <a:pt x="841" y="42"/>
                </a:cubicBezTo>
                <a:cubicBezTo>
                  <a:pt x="840" y="46"/>
                  <a:pt x="838" y="52"/>
                  <a:pt x="836" y="59"/>
                </a:cubicBezTo>
                <a:cubicBezTo>
                  <a:pt x="836" y="60"/>
                  <a:pt x="835" y="60"/>
                  <a:pt x="835" y="61"/>
                </a:cubicBezTo>
                <a:cubicBezTo>
                  <a:pt x="835" y="60"/>
                  <a:pt x="835" y="60"/>
                  <a:pt x="835" y="60"/>
                </a:cubicBezTo>
                <a:cubicBezTo>
                  <a:pt x="833" y="53"/>
                  <a:pt x="832" y="47"/>
                  <a:pt x="831" y="43"/>
                </a:cubicBezTo>
                <a:cubicBezTo>
                  <a:pt x="832" y="41"/>
                  <a:pt x="833" y="40"/>
                  <a:pt x="833" y="39"/>
                </a:cubicBezTo>
                <a:cubicBezTo>
                  <a:pt x="833" y="39"/>
                  <a:pt x="832" y="40"/>
                  <a:pt x="831" y="41"/>
                </a:cubicBezTo>
                <a:cubicBezTo>
                  <a:pt x="828" y="24"/>
                  <a:pt x="826" y="14"/>
                  <a:pt x="826" y="14"/>
                </a:cubicBezTo>
                <a:cubicBezTo>
                  <a:pt x="825" y="14"/>
                  <a:pt x="825" y="18"/>
                  <a:pt x="825" y="24"/>
                </a:cubicBezTo>
                <a:cubicBezTo>
                  <a:pt x="826" y="29"/>
                  <a:pt x="826" y="37"/>
                  <a:pt x="826" y="45"/>
                </a:cubicBezTo>
                <a:cubicBezTo>
                  <a:pt x="826" y="46"/>
                  <a:pt x="825" y="47"/>
                  <a:pt x="824" y="49"/>
                </a:cubicBezTo>
                <a:cubicBezTo>
                  <a:pt x="823" y="46"/>
                  <a:pt x="821" y="45"/>
                  <a:pt x="820" y="43"/>
                </a:cubicBezTo>
                <a:cubicBezTo>
                  <a:pt x="817" y="40"/>
                  <a:pt x="816" y="38"/>
                  <a:pt x="815" y="38"/>
                </a:cubicBezTo>
                <a:cubicBezTo>
                  <a:pt x="815" y="39"/>
                  <a:pt x="816" y="41"/>
                  <a:pt x="818" y="45"/>
                </a:cubicBezTo>
                <a:cubicBezTo>
                  <a:pt x="819" y="47"/>
                  <a:pt x="820" y="50"/>
                  <a:pt x="821" y="53"/>
                </a:cubicBezTo>
                <a:cubicBezTo>
                  <a:pt x="821" y="55"/>
                  <a:pt x="820" y="57"/>
                  <a:pt x="819" y="59"/>
                </a:cubicBezTo>
                <a:cubicBezTo>
                  <a:pt x="818" y="61"/>
                  <a:pt x="818" y="63"/>
                  <a:pt x="817" y="65"/>
                </a:cubicBezTo>
                <a:cubicBezTo>
                  <a:pt x="816" y="61"/>
                  <a:pt x="816" y="58"/>
                  <a:pt x="815" y="54"/>
                </a:cubicBezTo>
                <a:cubicBezTo>
                  <a:pt x="812" y="47"/>
                  <a:pt x="810" y="41"/>
                  <a:pt x="808" y="37"/>
                </a:cubicBezTo>
                <a:cubicBezTo>
                  <a:pt x="806" y="25"/>
                  <a:pt x="807" y="19"/>
                  <a:pt x="806" y="19"/>
                </a:cubicBezTo>
                <a:cubicBezTo>
                  <a:pt x="806" y="19"/>
                  <a:pt x="805" y="22"/>
                  <a:pt x="804" y="27"/>
                </a:cubicBezTo>
                <a:cubicBezTo>
                  <a:pt x="804" y="28"/>
                  <a:pt x="804" y="30"/>
                  <a:pt x="804" y="31"/>
                </a:cubicBezTo>
                <a:cubicBezTo>
                  <a:pt x="803" y="29"/>
                  <a:pt x="802" y="28"/>
                  <a:pt x="802" y="28"/>
                </a:cubicBezTo>
                <a:cubicBezTo>
                  <a:pt x="801" y="28"/>
                  <a:pt x="802" y="31"/>
                  <a:pt x="804" y="34"/>
                </a:cubicBezTo>
                <a:cubicBezTo>
                  <a:pt x="804" y="35"/>
                  <a:pt x="804" y="35"/>
                  <a:pt x="804" y="36"/>
                </a:cubicBezTo>
                <a:cubicBezTo>
                  <a:pt x="803" y="33"/>
                  <a:pt x="802" y="32"/>
                  <a:pt x="802" y="32"/>
                </a:cubicBezTo>
                <a:cubicBezTo>
                  <a:pt x="801" y="32"/>
                  <a:pt x="802" y="35"/>
                  <a:pt x="802" y="39"/>
                </a:cubicBezTo>
                <a:cubicBezTo>
                  <a:pt x="802" y="42"/>
                  <a:pt x="803" y="45"/>
                  <a:pt x="803" y="49"/>
                </a:cubicBezTo>
                <a:cubicBezTo>
                  <a:pt x="803" y="52"/>
                  <a:pt x="802" y="57"/>
                  <a:pt x="803" y="63"/>
                </a:cubicBezTo>
                <a:cubicBezTo>
                  <a:pt x="802" y="60"/>
                  <a:pt x="800" y="56"/>
                  <a:pt x="799" y="52"/>
                </a:cubicBezTo>
                <a:cubicBezTo>
                  <a:pt x="794" y="33"/>
                  <a:pt x="794" y="21"/>
                  <a:pt x="793" y="21"/>
                </a:cubicBezTo>
                <a:cubicBezTo>
                  <a:pt x="793" y="21"/>
                  <a:pt x="792" y="24"/>
                  <a:pt x="792" y="29"/>
                </a:cubicBezTo>
                <a:cubicBezTo>
                  <a:pt x="791" y="34"/>
                  <a:pt x="792" y="40"/>
                  <a:pt x="792" y="46"/>
                </a:cubicBezTo>
                <a:cubicBezTo>
                  <a:pt x="792" y="46"/>
                  <a:pt x="792" y="46"/>
                  <a:pt x="792" y="46"/>
                </a:cubicBezTo>
                <a:cubicBezTo>
                  <a:pt x="792" y="44"/>
                  <a:pt x="792" y="41"/>
                  <a:pt x="791" y="39"/>
                </a:cubicBezTo>
                <a:cubicBezTo>
                  <a:pt x="791" y="35"/>
                  <a:pt x="791" y="33"/>
                  <a:pt x="790" y="32"/>
                </a:cubicBezTo>
                <a:cubicBezTo>
                  <a:pt x="790" y="32"/>
                  <a:pt x="789" y="34"/>
                  <a:pt x="789" y="37"/>
                </a:cubicBezTo>
                <a:cubicBezTo>
                  <a:pt x="788" y="35"/>
                  <a:pt x="788" y="33"/>
                  <a:pt x="787" y="32"/>
                </a:cubicBezTo>
                <a:cubicBezTo>
                  <a:pt x="786" y="28"/>
                  <a:pt x="784" y="24"/>
                  <a:pt x="783" y="21"/>
                </a:cubicBezTo>
                <a:cubicBezTo>
                  <a:pt x="781" y="16"/>
                  <a:pt x="779" y="13"/>
                  <a:pt x="779" y="13"/>
                </a:cubicBezTo>
                <a:cubicBezTo>
                  <a:pt x="778" y="13"/>
                  <a:pt x="779" y="16"/>
                  <a:pt x="781" y="22"/>
                </a:cubicBezTo>
                <a:cubicBezTo>
                  <a:pt x="781" y="25"/>
                  <a:pt x="782" y="29"/>
                  <a:pt x="783" y="33"/>
                </a:cubicBezTo>
                <a:cubicBezTo>
                  <a:pt x="784" y="37"/>
                  <a:pt x="785" y="42"/>
                  <a:pt x="785" y="47"/>
                </a:cubicBezTo>
                <a:cubicBezTo>
                  <a:pt x="785" y="49"/>
                  <a:pt x="786" y="52"/>
                  <a:pt x="786" y="54"/>
                </a:cubicBezTo>
                <a:cubicBezTo>
                  <a:pt x="786" y="55"/>
                  <a:pt x="786" y="56"/>
                  <a:pt x="786" y="57"/>
                </a:cubicBezTo>
                <a:cubicBezTo>
                  <a:pt x="785" y="57"/>
                  <a:pt x="785" y="57"/>
                  <a:pt x="784" y="57"/>
                </a:cubicBezTo>
                <a:cubicBezTo>
                  <a:pt x="784" y="55"/>
                  <a:pt x="783" y="54"/>
                  <a:pt x="783" y="54"/>
                </a:cubicBezTo>
                <a:cubicBezTo>
                  <a:pt x="783" y="54"/>
                  <a:pt x="783" y="54"/>
                  <a:pt x="783" y="54"/>
                </a:cubicBezTo>
                <a:cubicBezTo>
                  <a:pt x="782" y="51"/>
                  <a:pt x="782" y="49"/>
                  <a:pt x="781" y="49"/>
                </a:cubicBezTo>
                <a:cubicBezTo>
                  <a:pt x="781" y="49"/>
                  <a:pt x="779" y="54"/>
                  <a:pt x="780" y="61"/>
                </a:cubicBezTo>
                <a:cubicBezTo>
                  <a:pt x="780" y="61"/>
                  <a:pt x="780" y="62"/>
                  <a:pt x="780" y="62"/>
                </a:cubicBezTo>
                <a:cubicBezTo>
                  <a:pt x="780" y="60"/>
                  <a:pt x="779" y="58"/>
                  <a:pt x="778" y="56"/>
                </a:cubicBezTo>
                <a:cubicBezTo>
                  <a:pt x="779" y="48"/>
                  <a:pt x="779" y="43"/>
                  <a:pt x="779" y="39"/>
                </a:cubicBezTo>
                <a:cubicBezTo>
                  <a:pt x="779" y="34"/>
                  <a:pt x="779" y="32"/>
                  <a:pt x="778" y="32"/>
                </a:cubicBezTo>
                <a:cubicBezTo>
                  <a:pt x="778" y="32"/>
                  <a:pt x="777" y="34"/>
                  <a:pt x="776" y="39"/>
                </a:cubicBezTo>
                <a:cubicBezTo>
                  <a:pt x="776" y="41"/>
                  <a:pt x="775" y="43"/>
                  <a:pt x="774" y="46"/>
                </a:cubicBezTo>
                <a:cubicBezTo>
                  <a:pt x="774" y="44"/>
                  <a:pt x="773" y="42"/>
                  <a:pt x="773" y="41"/>
                </a:cubicBezTo>
                <a:cubicBezTo>
                  <a:pt x="769" y="28"/>
                  <a:pt x="767" y="18"/>
                  <a:pt x="767" y="11"/>
                </a:cubicBezTo>
                <a:cubicBezTo>
                  <a:pt x="766" y="4"/>
                  <a:pt x="766" y="0"/>
                  <a:pt x="765" y="0"/>
                </a:cubicBezTo>
                <a:cubicBezTo>
                  <a:pt x="765" y="0"/>
                  <a:pt x="765" y="4"/>
                  <a:pt x="764" y="11"/>
                </a:cubicBezTo>
                <a:cubicBezTo>
                  <a:pt x="764" y="15"/>
                  <a:pt x="764" y="19"/>
                  <a:pt x="765" y="24"/>
                </a:cubicBezTo>
                <a:cubicBezTo>
                  <a:pt x="765" y="30"/>
                  <a:pt x="766" y="35"/>
                  <a:pt x="767" y="42"/>
                </a:cubicBezTo>
                <a:cubicBezTo>
                  <a:pt x="768" y="46"/>
                  <a:pt x="769" y="50"/>
                  <a:pt x="770" y="53"/>
                </a:cubicBezTo>
                <a:cubicBezTo>
                  <a:pt x="768" y="56"/>
                  <a:pt x="767" y="58"/>
                  <a:pt x="765" y="61"/>
                </a:cubicBezTo>
                <a:cubicBezTo>
                  <a:pt x="764" y="63"/>
                  <a:pt x="763" y="64"/>
                  <a:pt x="762" y="66"/>
                </a:cubicBezTo>
                <a:cubicBezTo>
                  <a:pt x="763" y="63"/>
                  <a:pt x="763" y="61"/>
                  <a:pt x="763" y="59"/>
                </a:cubicBezTo>
                <a:cubicBezTo>
                  <a:pt x="763" y="52"/>
                  <a:pt x="764" y="47"/>
                  <a:pt x="764" y="43"/>
                </a:cubicBezTo>
                <a:cubicBezTo>
                  <a:pt x="765" y="39"/>
                  <a:pt x="765" y="37"/>
                  <a:pt x="765" y="37"/>
                </a:cubicBezTo>
                <a:cubicBezTo>
                  <a:pt x="764" y="37"/>
                  <a:pt x="763" y="39"/>
                  <a:pt x="762" y="43"/>
                </a:cubicBezTo>
                <a:cubicBezTo>
                  <a:pt x="761" y="45"/>
                  <a:pt x="759" y="49"/>
                  <a:pt x="758" y="54"/>
                </a:cubicBezTo>
                <a:cubicBezTo>
                  <a:pt x="758" y="53"/>
                  <a:pt x="758" y="52"/>
                  <a:pt x="758" y="51"/>
                </a:cubicBezTo>
                <a:cubicBezTo>
                  <a:pt x="757" y="42"/>
                  <a:pt x="756" y="34"/>
                  <a:pt x="755" y="29"/>
                </a:cubicBezTo>
                <a:cubicBezTo>
                  <a:pt x="755" y="24"/>
                  <a:pt x="754" y="22"/>
                  <a:pt x="754" y="22"/>
                </a:cubicBezTo>
                <a:cubicBezTo>
                  <a:pt x="753" y="22"/>
                  <a:pt x="753" y="25"/>
                  <a:pt x="753" y="30"/>
                </a:cubicBezTo>
                <a:cubicBezTo>
                  <a:pt x="752" y="35"/>
                  <a:pt x="752" y="42"/>
                  <a:pt x="752" y="51"/>
                </a:cubicBezTo>
                <a:cubicBezTo>
                  <a:pt x="752" y="55"/>
                  <a:pt x="751" y="59"/>
                  <a:pt x="751" y="62"/>
                </a:cubicBezTo>
                <a:cubicBezTo>
                  <a:pt x="751" y="61"/>
                  <a:pt x="750" y="60"/>
                  <a:pt x="750" y="59"/>
                </a:cubicBezTo>
                <a:cubicBezTo>
                  <a:pt x="744" y="46"/>
                  <a:pt x="737" y="41"/>
                  <a:pt x="737" y="41"/>
                </a:cubicBezTo>
                <a:cubicBezTo>
                  <a:pt x="737" y="41"/>
                  <a:pt x="738" y="43"/>
                  <a:pt x="739" y="46"/>
                </a:cubicBezTo>
                <a:cubicBezTo>
                  <a:pt x="741" y="50"/>
                  <a:pt x="743" y="54"/>
                  <a:pt x="744" y="60"/>
                </a:cubicBezTo>
                <a:cubicBezTo>
                  <a:pt x="745" y="63"/>
                  <a:pt x="745" y="65"/>
                  <a:pt x="745" y="68"/>
                </a:cubicBezTo>
                <a:cubicBezTo>
                  <a:pt x="745" y="68"/>
                  <a:pt x="745" y="68"/>
                  <a:pt x="745" y="67"/>
                </a:cubicBezTo>
                <a:cubicBezTo>
                  <a:pt x="745" y="67"/>
                  <a:pt x="744" y="67"/>
                  <a:pt x="744" y="66"/>
                </a:cubicBezTo>
                <a:cubicBezTo>
                  <a:pt x="741" y="58"/>
                  <a:pt x="741" y="53"/>
                  <a:pt x="740" y="53"/>
                </a:cubicBezTo>
                <a:cubicBezTo>
                  <a:pt x="740" y="53"/>
                  <a:pt x="737" y="57"/>
                  <a:pt x="738" y="65"/>
                </a:cubicBezTo>
                <a:cubicBezTo>
                  <a:pt x="737" y="63"/>
                  <a:pt x="736" y="60"/>
                  <a:pt x="735" y="58"/>
                </a:cubicBezTo>
                <a:cubicBezTo>
                  <a:pt x="729" y="44"/>
                  <a:pt x="730" y="36"/>
                  <a:pt x="729" y="36"/>
                </a:cubicBezTo>
                <a:cubicBezTo>
                  <a:pt x="728" y="36"/>
                  <a:pt x="728" y="38"/>
                  <a:pt x="727" y="42"/>
                </a:cubicBezTo>
                <a:cubicBezTo>
                  <a:pt x="727" y="44"/>
                  <a:pt x="727" y="46"/>
                  <a:pt x="727" y="49"/>
                </a:cubicBezTo>
                <a:cubicBezTo>
                  <a:pt x="727" y="48"/>
                  <a:pt x="727" y="48"/>
                  <a:pt x="727" y="48"/>
                </a:cubicBezTo>
                <a:cubicBezTo>
                  <a:pt x="726" y="45"/>
                  <a:pt x="726" y="44"/>
                  <a:pt x="726" y="44"/>
                </a:cubicBezTo>
                <a:cubicBezTo>
                  <a:pt x="726" y="44"/>
                  <a:pt x="725" y="44"/>
                  <a:pt x="725" y="45"/>
                </a:cubicBezTo>
                <a:cubicBezTo>
                  <a:pt x="725" y="44"/>
                  <a:pt x="724" y="43"/>
                  <a:pt x="724" y="43"/>
                </a:cubicBezTo>
                <a:cubicBezTo>
                  <a:pt x="722" y="41"/>
                  <a:pt x="721" y="40"/>
                  <a:pt x="721" y="39"/>
                </a:cubicBezTo>
                <a:cubicBezTo>
                  <a:pt x="720" y="39"/>
                  <a:pt x="720" y="38"/>
                  <a:pt x="720" y="38"/>
                </a:cubicBezTo>
                <a:cubicBezTo>
                  <a:pt x="720" y="35"/>
                  <a:pt x="720" y="32"/>
                  <a:pt x="720" y="30"/>
                </a:cubicBezTo>
                <a:cubicBezTo>
                  <a:pt x="720" y="25"/>
                  <a:pt x="719" y="22"/>
                  <a:pt x="719" y="22"/>
                </a:cubicBezTo>
                <a:cubicBezTo>
                  <a:pt x="719" y="22"/>
                  <a:pt x="718" y="25"/>
                  <a:pt x="717" y="30"/>
                </a:cubicBezTo>
                <a:cubicBezTo>
                  <a:pt x="717" y="31"/>
                  <a:pt x="717" y="32"/>
                  <a:pt x="717" y="32"/>
                </a:cubicBezTo>
                <a:cubicBezTo>
                  <a:pt x="715" y="31"/>
                  <a:pt x="715" y="30"/>
                  <a:pt x="714" y="30"/>
                </a:cubicBezTo>
                <a:cubicBezTo>
                  <a:pt x="714" y="30"/>
                  <a:pt x="715" y="32"/>
                  <a:pt x="716" y="36"/>
                </a:cubicBezTo>
                <a:cubicBezTo>
                  <a:pt x="716" y="39"/>
                  <a:pt x="715" y="43"/>
                  <a:pt x="715" y="48"/>
                </a:cubicBezTo>
                <a:cubicBezTo>
                  <a:pt x="715" y="49"/>
                  <a:pt x="714" y="50"/>
                  <a:pt x="714" y="52"/>
                </a:cubicBezTo>
                <a:cubicBezTo>
                  <a:pt x="712" y="48"/>
                  <a:pt x="711" y="47"/>
                  <a:pt x="711" y="47"/>
                </a:cubicBezTo>
                <a:cubicBezTo>
                  <a:pt x="711" y="47"/>
                  <a:pt x="711" y="48"/>
                  <a:pt x="711" y="50"/>
                </a:cubicBezTo>
                <a:cubicBezTo>
                  <a:pt x="710" y="42"/>
                  <a:pt x="708" y="36"/>
                  <a:pt x="706" y="32"/>
                </a:cubicBezTo>
                <a:cubicBezTo>
                  <a:pt x="704" y="28"/>
                  <a:pt x="703" y="26"/>
                  <a:pt x="703" y="26"/>
                </a:cubicBezTo>
                <a:cubicBezTo>
                  <a:pt x="702" y="26"/>
                  <a:pt x="703" y="29"/>
                  <a:pt x="704" y="33"/>
                </a:cubicBezTo>
                <a:cubicBezTo>
                  <a:pt x="704" y="37"/>
                  <a:pt x="705" y="41"/>
                  <a:pt x="705" y="46"/>
                </a:cubicBezTo>
                <a:cubicBezTo>
                  <a:pt x="704" y="45"/>
                  <a:pt x="703" y="44"/>
                  <a:pt x="702" y="44"/>
                </a:cubicBezTo>
                <a:cubicBezTo>
                  <a:pt x="702" y="41"/>
                  <a:pt x="702" y="38"/>
                  <a:pt x="702" y="36"/>
                </a:cubicBezTo>
                <a:cubicBezTo>
                  <a:pt x="702" y="32"/>
                  <a:pt x="702" y="30"/>
                  <a:pt x="702" y="30"/>
                </a:cubicBezTo>
                <a:cubicBezTo>
                  <a:pt x="701" y="30"/>
                  <a:pt x="700" y="32"/>
                  <a:pt x="700" y="36"/>
                </a:cubicBezTo>
                <a:cubicBezTo>
                  <a:pt x="698" y="41"/>
                  <a:pt x="698" y="47"/>
                  <a:pt x="697" y="54"/>
                </a:cubicBezTo>
                <a:cubicBezTo>
                  <a:pt x="697" y="55"/>
                  <a:pt x="697" y="56"/>
                  <a:pt x="697" y="56"/>
                </a:cubicBezTo>
                <a:cubicBezTo>
                  <a:pt x="697" y="56"/>
                  <a:pt x="697" y="55"/>
                  <a:pt x="696" y="54"/>
                </a:cubicBezTo>
                <a:cubicBezTo>
                  <a:pt x="696" y="53"/>
                  <a:pt x="696" y="52"/>
                  <a:pt x="696" y="51"/>
                </a:cubicBezTo>
                <a:cubicBezTo>
                  <a:pt x="697" y="41"/>
                  <a:pt x="697" y="34"/>
                  <a:pt x="697" y="29"/>
                </a:cubicBezTo>
                <a:cubicBezTo>
                  <a:pt x="697" y="24"/>
                  <a:pt x="697" y="21"/>
                  <a:pt x="697" y="21"/>
                </a:cubicBezTo>
                <a:cubicBezTo>
                  <a:pt x="697" y="21"/>
                  <a:pt x="696" y="24"/>
                  <a:pt x="695" y="29"/>
                </a:cubicBezTo>
                <a:cubicBezTo>
                  <a:pt x="694" y="32"/>
                  <a:pt x="693" y="37"/>
                  <a:pt x="692" y="42"/>
                </a:cubicBezTo>
                <a:cubicBezTo>
                  <a:pt x="690" y="44"/>
                  <a:pt x="686" y="49"/>
                  <a:pt x="683" y="56"/>
                </a:cubicBezTo>
                <a:cubicBezTo>
                  <a:pt x="682" y="58"/>
                  <a:pt x="681" y="60"/>
                  <a:pt x="681" y="61"/>
                </a:cubicBezTo>
                <a:cubicBezTo>
                  <a:pt x="681" y="59"/>
                  <a:pt x="681" y="56"/>
                  <a:pt x="681" y="53"/>
                </a:cubicBezTo>
                <a:cubicBezTo>
                  <a:pt x="681" y="45"/>
                  <a:pt x="682" y="39"/>
                  <a:pt x="683" y="34"/>
                </a:cubicBezTo>
                <a:cubicBezTo>
                  <a:pt x="683" y="30"/>
                  <a:pt x="683" y="28"/>
                  <a:pt x="683" y="28"/>
                </a:cubicBezTo>
                <a:cubicBezTo>
                  <a:pt x="683" y="27"/>
                  <a:pt x="682" y="30"/>
                  <a:pt x="680" y="34"/>
                </a:cubicBezTo>
                <a:cubicBezTo>
                  <a:pt x="679" y="36"/>
                  <a:pt x="678" y="40"/>
                  <a:pt x="677" y="43"/>
                </a:cubicBezTo>
                <a:cubicBezTo>
                  <a:pt x="677" y="43"/>
                  <a:pt x="677" y="43"/>
                  <a:pt x="677" y="42"/>
                </a:cubicBezTo>
                <a:cubicBezTo>
                  <a:pt x="677" y="37"/>
                  <a:pt x="676" y="32"/>
                  <a:pt x="675" y="27"/>
                </a:cubicBezTo>
                <a:cubicBezTo>
                  <a:pt x="674" y="23"/>
                  <a:pt x="674" y="19"/>
                  <a:pt x="673" y="16"/>
                </a:cubicBezTo>
                <a:cubicBezTo>
                  <a:pt x="671" y="10"/>
                  <a:pt x="670" y="7"/>
                  <a:pt x="669" y="7"/>
                </a:cubicBezTo>
                <a:cubicBezTo>
                  <a:pt x="668" y="8"/>
                  <a:pt x="672" y="22"/>
                  <a:pt x="671" y="42"/>
                </a:cubicBezTo>
                <a:cubicBezTo>
                  <a:pt x="671" y="49"/>
                  <a:pt x="671" y="56"/>
                  <a:pt x="670" y="61"/>
                </a:cubicBezTo>
                <a:cubicBezTo>
                  <a:pt x="670" y="59"/>
                  <a:pt x="669" y="56"/>
                  <a:pt x="668" y="53"/>
                </a:cubicBezTo>
                <a:cubicBezTo>
                  <a:pt x="665" y="46"/>
                  <a:pt x="662" y="41"/>
                  <a:pt x="660" y="37"/>
                </a:cubicBezTo>
                <a:cubicBezTo>
                  <a:pt x="657" y="34"/>
                  <a:pt x="655" y="33"/>
                  <a:pt x="655" y="33"/>
                </a:cubicBezTo>
                <a:cubicBezTo>
                  <a:pt x="655" y="33"/>
                  <a:pt x="656" y="35"/>
                  <a:pt x="658" y="39"/>
                </a:cubicBezTo>
                <a:cubicBezTo>
                  <a:pt x="659" y="43"/>
                  <a:pt x="661" y="48"/>
                  <a:pt x="662" y="55"/>
                </a:cubicBezTo>
                <a:cubicBezTo>
                  <a:pt x="663" y="58"/>
                  <a:pt x="663" y="62"/>
                  <a:pt x="664" y="65"/>
                </a:cubicBezTo>
                <a:cubicBezTo>
                  <a:pt x="663" y="65"/>
                  <a:pt x="663" y="65"/>
                  <a:pt x="663" y="65"/>
                </a:cubicBezTo>
                <a:cubicBezTo>
                  <a:pt x="663" y="64"/>
                  <a:pt x="663" y="63"/>
                  <a:pt x="662" y="62"/>
                </a:cubicBezTo>
                <a:cubicBezTo>
                  <a:pt x="659" y="53"/>
                  <a:pt x="659" y="47"/>
                  <a:pt x="658" y="47"/>
                </a:cubicBezTo>
                <a:cubicBezTo>
                  <a:pt x="658" y="46"/>
                  <a:pt x="655" y="52"/>
                  <a:pt x="656" y="61"/>
                </a:cubicBezTo>
                <a:cubicBezTo>
                  <a:pt x="655" y="58"/>
                  <a:pt x="654" y="55"/>
                  <a:pt x="652" y="52"/>
                </a:cubicBezTo>
                <a:cubicBezTo>
                  <a:pt x="647" y="37"/>
                  <a:pt x="648" y="27"/>
                  <a:pt x="647" y="27"/>
                </a:cubicBezTo>
                <a:cubicBezTo>
                  <a:pt x="646" y="27"/>
                  <a:pt x="646" y="29"/>
                  <a:pt x="645" y="34"/>
                </a:cubicBezTo>
                <a:cubicBezTo>
                  <a:pt x="645" y="38"/>
                  <a:pt x="645" y="43"/>
                  <a:pt x="646" y="48"/>
                </a:cubicBezTo>
                <a:cubicBezTo>
                  <a:pt x="645" y="46"/>
                  <a:pt x="645" y="44"/>
                  <a:pt x="645" y="42"/>
                </a:cubicBezTo>
                <a:cubicBezTo>
                  <a:pt x="644" y="39"/>
                  <a:pt x="644" y="37"/>
                  <a:pt x="643" y="37"/>
                </a:cubicBezTo>
                <a:cubicBezTo>
                  <a:pt x="643" y="37"/>
                  <a:pt x="643" y="38"/>
                  <a:pt x="642" y="41"/>
                </a:cubicBezTo>
                <a:cubicBezTo>
                  <a:pt x="642" y="39"/>
                  <a:pt x="641" y="37"/>
                  <a:pt x="641" y="36"/>
                </a:cubicBezTo>
                <a:cubicBezTo>
                  <a:pt x="639" y="32"/>
                  <a:pt x="638" y="30"/>
                  <a:pt x="636" y="27"/>
                </a:cubicBezTo>
                <a:cubicBezTo>
                  <a:pt x="634" y="23"/>
                  <a:pt x="632" y="21"/>
                  <a:pt x="632" y="21"/>
                </a:cubicBezTo>
                <a:cubicBezTo>
                  <a:pt x="632" y="21"/>
                  <a:pt x="633" y="24"/>
                  <a:pt x="634" y="29"/>
                </a:cubicBezTo>
                <a:cubicBezTo>
                  <a:pt x="635" y="31"/>
                  <a:pt x="636" y="34"/>
                  <a:pt x="637" y="37"/>
                </a:cubicBezTo>
                <a:cubicBezTo>
                  <a:pt x="637" y="41"/>
                  <a:pt x="638" y="45"/>
                  <a:pt x="639" y="49"/>
                </a:cubicBezTo>
                <a:cubicBezTo>
                  <a:pt x="639" y="51"/>
                  <a:pt x="639" y="53"/>
                  <a:pt x="639" y="54"/>
                </a:cubicBezTo>
                <a:cubicBezTo>
                  <a:pt x="639" y="55"/>
                  <a:pt x="639" y="56"/>
                  <a:pt x="639" y="57"/>
                </a:cubicBezTo>
                <a:cubicBezTo>
                  <a:pt x="638" y="57"/>
                  <a:pt x="637" y="57"/>
                  <a:pt x="637" y="57"/>
                </a:cubicBezTo>
                <a:cubicBezTo>
                  <a:pt x="637" y="57"/>
                  <a:pt x="637" y="57"/>
                  <a:pt x="637" y="57"/>
                </a:cubicBezTo>
                <a:cubicBezTo>
                  <a:pt x="634" y="44"/>
                  <a:pt x="636" y="37"/>
                  <a:pt x="635" y="36"/>
                </a:cubicBezTo>
                <a:cubicBezTo>
                  <a:pt x="634" y="36"/>
                  <a:pt x="631" y="44"/>
                  <a:pt x="631" y="57"/>
                </a:cubicBezTo>
                <a:cubicBezTo>
                  <a:pt x="631" y="57"/>
                  <a:pt x="631" y="57"/>
                  <a:pt x="631" y="56"/>
                </a:cubicBezTo>
                <a:cubicBezTo>
                  <a:pt x="631" y="52"/>
                  <a:pt x="630" y="49"/>
                  <a:pt x="630" y="50"/>
                </a:cubicBezTo>
                <a:cubicBezTo>
                  <a:pt x="629" y="50"/>
                  <a:pt x="629" y="50"/>
                  <a:pt x="629" y="51"/>
                </a:cubicBezTo>
                <a:cubicBezTo>
                  <a:pt x="629" y="51"/>
                  <a:pt x="629" y="51"/>
                  <a:pt x="629" y="50"/>
                </a:cubicBezTo>
                <a:cubicBezTo>
                  <a:pt x="629" y="49"/>
                  <a:pt x="629" y="48"/>
                  <a:pt x="629" y="46"/>
                </a:cubicBezTo>
                <a:cubicBezTo>
                  <a:pt x="628" y="36"/>
                  <a:pt x="626" y="29"/>
                  <a:pt x="624" y="24"/>
                </a:cubicBezTo>
                <a:cubicBezTo>
                  <a:pt x="622" y="19"/>
                  <a:pt x="621" y="16"/>
                  <a:pt x="620" y="16"/>
                </a:cubicBezTo>
                <a:cubicBezTo>
                  <a:pt x="620" y="16"/>
                  <a:pt x="620" y="19"/>
                  <a:pt x="621" y="25"/>
                </a:cubicBezTo>
                <a:cubicBezTo>
                  <a:pt x="622" y="27"/>
                  <a:pt x="622" y="29"/>
                  <a:pt x="622" y="32"/>
                </a:cubicBezTo>
                <a:cubicBezTo>
                  <a:pt x="622" y="33"/>
                  <a:pt x="622" y="34"/>
                  <a:pt x="622" y="34"/>
                </a:cubicBezTo>
                <a:cubicBezTo>
                  <a:pt x="621" y="35"/>
                  <a:pt x="621" y="37"/>
                  <a:pt x="621" y="38"/>
                </a:cubicBezTo>
                <a:cubicBezTo>
                  <a:pt x="620" y="37"/>
                  <a:pt x="620" y="37"/>
                  <a:pt x="620" y="37"/>
                </a:cubicBezTo>
                <a:cubicBezTo>
                  <a:pt x="620" y="37"/>
                  <a:pt x="620" y="37"/>
                  <a:pt x="620" y="37"/>
                </a:cubicBezTo>
                <a:cubicBezTo>
                  <a:pt x="620" y="34"/>
                  <a:pt x="620" y="31"/>
                  <a:pt x="620" y="28"/>
                </a:cubicBezTo>
                <a:cubicBezTo>
                  <a:pt x="620" y="24"/>
                  <a:pt x="619" y="21"/>
                  <a:pt x="619" y="21"/>
                </a:cubicBezTo>
                <a:cubicBezTo>
                  <a:pt x="619" y="21"/>
                  <a:pt x="618" y="24"/>
                  <a:pt x="617" y="29"/>
                </a:cubicBezTo>
                <a:cubicBezTo>
                  <a:pt x="616" y="34"/>
                  <a:pt x="615" y="41"/>
                  <a:pt x="615" y="49"/>
                </a:cubicBezTo>
                <a:cubicBezTo>
                  <a:pt x="615" y="49"/>
                  <a:pt x="615" y="50"/>
                  <a:pt x="615" y="50"/>
                </a:cubicBezTo>
                <a:cubicBezTo>
                  <a:pt x="615" y="50"/>
                  <a:pt x="614" y="50"/>
                  <a:pt x="614" y="51"/>
                </a:cubicBezTo>
                <a:cubicBezTo>
                  <a:pt x="612" y="47"/>
                  <a:pt x="611" y="45"/>
                  <a:pt x="611" y="46"/>
                </a:cubicBezTo>
                <a:cubicBezTo>
                  <a:pt x="610" y="46"/>
                  <a:pt x="611" y="49"/>
                  <a:pt x="611" y="54"/>
                </a:cubicBezTo>
                <a:cubicBezTo>
                  <a:pt x="611" y="55"/>
                  <a:pt x="610" y="56"/>
                  <a:pt x="609" y="57"/>
                </a:cubicBezTo>
                <a:cubicBezTo>
                  <a:pt x="608" y="60"/>
                  <a:pt x="606" y="62"/>
                  <a:pt x="605" y="64"/>
                </a:cubicBezTo>
                <a:cubicBezTo>
                  <a:pt x="605" y="64"/>
                  <a:pt x="605" y="64"/>
                  <a:pt x="605" y="64"/>
                </a:cubicBezTo>
                <a:cubicBezTo>
                  <a:pt x="605" y="62"/>
                  <a:pt x="605" y="59"/>
                  <a:pt x="606" y="55"/>
                </a:cubicBezTo>
                <a:cubicBezTo>
                  <a:pt x="607" y="42"/>
                  <a:pt x="609" y="34"/>
                  <a:pt x="608" y="33"/>
                </a:cubicBezTo>
                <a:cubicBezTo>
                  <a:pt x="608" y="33"/>
                  <a:pt x="603" y="41"/>
                  <a:pt x="600" y="55"/>
                </a:cubicBezTo>
                <a:cubicBezTo>
                  <a:pt x="599" y="58"/>
                  <a:pt x="598" y="60"/>
                  <a:pt x="598" y="63"/>
                </a:cubicBezTo>
                <a:cubicBezTo>
                  <a:pt x="597" y="58"/>
                  <a:pt x="596" y="52"/>
                  <a:pt x="595" y="46"/>
                </a:cubicBezTo>
                <a:cubicBezTo>
                  <a:pt x="592" y="27"/>
                  <a:pt x="589" y="15"/>
                  <a:pt x="588" y="15"/>
                </a:cubicBezTo>
                <a:cubicBezTo>
                  <a:pt x="588" y="15"/>
                  <a:pt x="588" y="28"/>
                  <a:pt x="589" y="47"/>
                </a:cubicBezTo>
                <a:cubicBezTo>
                  <a:pt x="589" y="49"/>
                  <a:pt x="590" y="52"/>
                  <a:pt x="590" y="54"/>
                </a:cubicBezTo>
                <a:cubicBezTo>
                  <a:pt x="584" y="42"/>
                  <a:pt x="577" y="38"/>
                  <a:pt x="576" y="39"/>
                </a:cubicBezTo>
                <a:cubicBezTo>
                  <a:pt x="576" y="39"/>
                  <a:pt x="577" y="41"/>
                  <a:pt x="579" y="44"/>
                </a:cubicBezTo>
                <a:cubicBezTo>
                  <a:pt x="581" y="47"/>
                  <a:pt x="583" y="52"/>
                  <a:pt x="585" y="57"/>
                </a:cubicBezTo>
                <a:cubicBezTo>
                  <a:pt x="586" y="60"/>
                  <a:pt x="586" y="62"/>
                  <a:pt x="586" y="65"/>
                </a:cubicBezTo>
                <a:cubicBezTo>
                  <a:pt x="586" y="65"/>
                  <a:pt x="585" y="65"/>
                  <a:pt x="585" y="65"/>
                </a:cubicBezTo>
                <a:cubicBezTo>
                  <a:pt x="585" y="64"/>
                  <a:pt x="584" y="64"/>
                  <a:pt x="584" y="64"/>
                </a:cubicBezTo>
                <a:cubicBezTo>
                  <a:pt x="580" y="56"/>
                  <a:pt x="581" y="51"/>
                  <a:pt x="580" y="51"/>
                </a:cubicBezTo>
                <a:cubicBezTo>
                  <a:pt x="579" y="51"/>
                  <a:pt x="579" y="52"/>
                  <a:pt x="578" y="55"/>
                </a:cubicBezTo>
                <a:cubicBezTo>
                  <a:pt x="578" y="57"/>
                  <a:pt x="578" y="61"/>
                  <a:pt x="579" y="65"/>
                </a:cubicBezTo>
                <a:cubicBezTo>
                  <a:pt x="578" y="65"/>
                  <a:pt x="578" y="65"/>
                  <a:pt x="578" y="65"/>
                </a:cubicBezTo>
                <a:cubicBezTo>
                  <a:pt x="577" y="63"/>
                  <a:pt x="575" y="60"/>
                  <a:pt x="574" y="57"/>
                </a:cubicBezTo>
                <a:cubicBezTo>
                  <a:pt x="574" y="57"/>
                  <a:pt x="574" y="57"/>
                  <a:pt x="574" y="56"/>
                </a:cubicBezTo>
                <a:cubicBezTo>
                  <a:pt x="574" y="49"/>
                  <a:pt x="575" y="44"/>
                  <a:pt x="576" y="40"/>
                </a:cubicBezTo>
                <a:cubicBezTo>
                  <a:pt x="576" y="37"/>
                  <a:pt x="576" y="35"/>
                  <a:pt x="576" y="34"/>
                </a:cubicBezTo>
                <a:cubicBezTo>
                  <a:pt x="575" y="34"/>
                  <a:pt x="574" y="36"/>
                  <a:pt x="573" y="40"/>
                </a:cubicBezTo>
                <a:cubicBezTo>
                  <a:pt x="572" y="42"/>
                  <a:pt x="571" y="45"/>
                  <a:pt x="570" y="48"/>
                </a:cubicBezTo>
                <a:cubicBezTo>
                  <a:pt x="569" y="46"/>
                  <a:pt x="569" y="44"/>
                  <a:pt x="568" y="43"/>
                </a:cubicBezTo>
                <a:cubicBezTo>
                  <a:pt x="568" y="36"/>
                  <a:pt x="567" y="31"/>
                  <a:pt x="567" y="27"/>
                </a:cubicBezTo>
                <a:cubicBezTo>
                  <a:pt x="566" y="22"/>
                  <a:pt x="565" y="19"/>
                  <a:pt x="565" y="19"/>
                </a:cubicBezTo>
                <a:cubicBezTo>
                  <a:pt x="565" y="19"/>
                  <a:pt x="564" y="22"/>
                  <a:pt x="564" y="28"/>
                </a:cubicBezTo>
                <a:cubicBezTo>
                  <a:pt x="564" y="31"/>
                  <a:pt x="564" y="37"/>
                  <a:pt x="563" y="43"/>
                </a:cubicBezTo>
                <a:cubicBezTo>
                  <a:pt x="563" y="43"/>
                  <a:pt x="563" y="42"/>
                  <a:pt x="563" y="42"/>
                </a:cubicBezTo>
                <a:cubicBezTo>
                  <a:pt x="563" y="42"/>
                  <a:pt x="562" y="44"/>
                  <a:pt x="562" y="46"/>
                </a:cubicBezTo>
                <a:cubicBezTo>
                  <a:pt x="562" y="46"/>
                  <a:pt x="562" y="46"/>
                  <a:pt x="561" y="46"/>
                </a:cubicBezTo>
                <a:cubicBezTo>
                  <a:pt x="561" y="44"/>
                  <a:pt x="560" y="42"/>
                  <a:pt x="559" y="41"/>
                </a:cubicBezTo>
                <a:cubicBezTo>
                  <a:pt x="557" y="38"/>
                  <a:pt x="556" y="36"/>
                  <a:pt x="555" y="34"/>
                </a:cubicBezTo>
                <a:cubicBezTo>
                  <a:pt x="552" y="30"/>
                  <a:pt x="550" y="29"/>
                  <a:pt x="550" y="29"/>
                </a:cubicBezTo>
                <a:cubicBezTo>
                  <a:pt x="550" y="29"/>
                  <a:pt x="551" y="32"/>
                  <a:pt x="553" y="36"/>
                </a:cubicBezTo>
                <a:cubicBezTo>
                  <a:pt x="553" y="38"/>
                  <a:pt x="554" y="40"/>
                  <a:pt x="556" y="43"/>
                </a:cubicBezTo>
                <a:cubicBezTo>
                  <a:pt x="556" y="45"/>
                  <a:pt x="556" y="46"/>
                  <a:pt x="557" y="48"/>
                </a:cubicBezTo>
                <a:cubicBezTo>
                  <a:pt x="557" y="48"/>
                  <a:pt x="557" y="49"/>
                  <a:pt x="557" y="50"/>
                </a:cubicBezTo>
                <a:cubicBezTo>
                  <a:pt x="556" y="47"/>
                  <a:pt x="555" y="46"/>
                  <a:pt x="554" y="44"/>
                </a:cubicBezTo>
                <a:cubicBezTo>
                  <a:pt x="554" y="43"/>
                  <a:pt x="554" y="42"/>
                  <a:pt x="553" y="42"/>
                </a:cubicBezTo>
                <a:cubicBezTo>
                  <a:pt x="553" y="42"/>
                  <a:pt x="553" y="43"/>
                  <a:pt x="553" y="43"/>
                </a:cubicBezTo>
                <a:cubicBezTo>
                  <a:pt x="550" y="41"/>
                  <a:pt x="548" y="40"/>
                  <a:pt x="548" y="40"/>
                </a:cubicBezTo>
                <a:cubicBezTo>
                  <a:pt x="548" y="40"/>
                  <a:pt x="549" y="42"/>
                  <a:pt x="551" y="45"/>
                </a:cubicBezTo>
                <a:cubicBezTo>
                  <a:pt x="551" y="45"/>
                  <a:pt x="551" y="46"/>
                  <a:pt x="551" y="46"/>
                </a:cubicBezTo>
                <a:cubicBezTo>
                  <a:pt x="551" y="46"/>
                  <a:pt x="551" y="47"/>
                  <a:pt x="551" y="47"/>
                </a:cubicBezTo>
                <a:cubicBezTo>
                  <a:pt x="551" y="48"/>
                  <a:pt x="550" y="49"/>
                  <a:pt x="550" y="51"/>
                </a:cubicBezTo>
                <a:cubicBezTo>
                  <a:pt x="547" y="45"/>
                  <a:pt x="545" y="41"/>
                  <a:pt x="542" y="38"/>
                </a:cubicBezTo>
                <a:cubicBezTo>
                  <a:pt x="539" y="35"/>
                  <a:pt x="538" y="33"/>
                  <a:pt x="537" y="34"/>
                </a:cubicBezTo>
                <a:cubicBezTo>
                  <a:pt x="537" y="34"/>
                  <a:pt x="538" y="36"/>
                  <a:pt x="540" y="40"/>
                </a:cubicBezTo>
                <a:cubicBezTo>
                  <a:pt x="542" y="43"/>
                  <a:pt x="543" y="47"/>
                  <a:pt x="545" y="52"/>
                </a:cubicBezTo>
                <a:cubicBezTo>
                  <a:pt x="543" y="50"/>
                  <a:pt x="541" y="48"/>
                  <a:pt x="540" y="46"/>
                </a:cubicBezTo>
                <a:cubicBezTo>
                  <a:pt x="538" y="44"/>
                  <a:pt x="536" y="43"/>
                  <a:pt x="536" y="43"/>
                </a:cubicBezTo>
                <a:cubicBezTo>
                  <a:pt x="536" y="44"/>
                  <a:pt x="537" y="45"/>
                  <a:pt x="538" y="48"/>
                </a:cubicBezTo>
                <a:cubicBezTo>
                  <a:pt x="538" y="49"/>
                  <a:pt x="539" y="50"/>
                  <a:pt x="539" y="51"/>
                </a:cubicBezTo>
                <a:cubicBezTo>
                  <a:pt x="539" y="54"/>
                  <a:pt x="538" y="58"/>
                  <a:pt x="539" y="64"/>
                </a:cubicBezTo>
                <a:cubicBezTo>
                  <a:pt x="539" y="63"/>
                  <a:pt x="538" y="62"/>
                  <a:pt x="538" y="61"/>
                </a:cubicBezTo>
                <a:cubicBezTo>
                  <a:pt x="537" y="59"/>
                  <a:pt x="537" y="56"/>
                  <a:pt x="537" y="54"/>
                </a:cubicBezTo>
                <a:cubicBezTo>
                  <a:pt x="536" y="50"/>
                  <a:pt x="536" y="47"/>
                  <a:pt x="536" y="44"/>
                </a:cubicBezTo>
                <a:cubicBezTo>
                  <a:pt x="535" y="41"/>
                  <a:pt x="536" y="38"/>
                  <a:pt x="536" y="36"/>
                </a:cubicBezTo>
                <a:cubicBezTo>
                  <a:pt x="536" y="32"/>
                  <a:pt x="536" y="29"/>
                  <a:pt x="535" y="29"/>
                </a:cubicBezTo>
                <a:cubicBezTo>
                  <a:pt x="535" y="29"/>
                  <a:pt x="534" y="32"/>
                  <a:pt x="533" y="36"/>
                </a:cubicBezTo>
                <a:cubicBezTo>
                  <a:pt x="532" y="38"/>
                  <a:pt x="532" y="41"/>
                  <a:pt x="531" y="45"/>
                </a:cubicBezTo>
                <a:cubicBezTo>
                  <a:pt x="529" y="35"/>
                  <a:pt x="529" y="28"/>
                  <a:pt x="528" y="28"/>
                </a:cubicBezTo>
                <a:cubicBezTo>
                  <a:pt x="528" y="28"/>
                  <a:pt x="527" y="31"/>
                  <a:pt x="527" y="36"/>
                </a:cubicBezTo>
                <a:cubicBezTo>
                  <a:pt x="526" y="40"/>
                  <a:pt x="527" y="45"/>
                  <a:pt x="528" y="52"/>
                </a:cubicBezTo>
                <a:cubicBezTo>
                  <a:pt x="528" y="52"/>
                  <a:pt x="528" y="52"/>
                  <a:pt x="528" y="52"/>
                </a:cubicBezTo>
                <a:cubicBezTo>
                  <a:pt x="527" y="49"/>
                  <a:pt x="526" y="46"/>
                  <a:pt x="526" y="43"/>
                </a:cubicBezTo>
                <a:cubicBezTo>
                  <a:pt x="525" y="40"/>
                  <a:pt x="525" y="38"/>
                  <a:pt x="525" y="38"/>
                </a:cubicBezTo>
                <a:cubicBezTo>
                  <a:pt x="525" y="38"/>
                  <a:pt x="524" y="38"/>
                  <a:pt x="524" y="39"/>
                </a:cubicBezTo>
                <a:cubicBezTo>
                  <a:pt x="525" y="36"/>
                  <a:pt x="525" y="33"/>
                  <a:pt x="525" y="31"/>
                </a:cubicBezTo>
                <a:cubicBezTo>
                  <a:pt x="526" y="26"/>
                  <a:pt x="526" y="23"/>
                  <a:pt x="525" y="23"/>
                </a:cubicBezTo>
                <a:cubicBezTo>
                  <a:pt x="525" y="23"/>
                  <a:pt x="524" y="26"/>
                  <a:pt x="522" y="30"/>
                </a:cubicBezTo>
                <a:cubicBezTo>
                  <a:pt x="522" y="32"/>
                  <a:pt x="521" y="34"/>
                  <a:pt x="521" y="36"/>
                </a:cubicBezTo>
                <a:cubicBezTo>
                  <a:pt x="520" y="35"/>
                  <a:pt x="519" y="34"/>
                  <a:pt x="519" y="32"/>
                </a:cubicBezTo>
                <a:cubicBezTo>
                  <a:pt x="519" y="32"/>
                  <a:pt x="519" y="31"/>
                  <a:pt x="518" y="30"/>
                </a:cubicBezTo>
                <a:cubicBezTo>
                  <a:pt x="519" y="27"/>
                  <a:pt x="519" y="26"/>
                  <a:pt x="519" y="26"/>
                </a:cubicBezTo>
                <a:cubicBezTo>
                  <a:pt x="519" y="26"/>
                  <a:pt x="519" y="26"/>
                  <a:pt x="518" y="27"/>
                </a:cubicBezTo>
                <a:cubicBezTo>
                  <a:pt x="518" y="26"/>
                  <a:pt x="518" y="24"/>
                  <a:pt x="517" y="23"/>
                </a:cubicBezTo>
                <a:cubicBezTo>
                  <a:pt x="517" y="18"/>
                  <a:pt x="516" y="14"/>
                  <a:pt x="515" y="11"/>
                </a:cubicBezTo>
                <a:cubicBezTo>
                  <a:pt x="513" y="5"/>
                  <a:pt x="512" y="1"/>
                  <a:pt x="511" y="1"/>
                </a:cubicBezTo>
                <a:cubicBezTo>
                  <a:pt x="511" y="2"/>
                  <a:pt x="512" y="10"/>
                  <a:pt x="513" y="24"/>
                </a:cubicBezTo>
                <a:cubicBezTo>
                  <a:pt x="513" y="23"/>
                  <a:pt x="512" y="23"/>
                  <a:pt x="512" y="23"/>
                </a:cubicBezTo>
                <a:cubicBezTo>
                  <a:pt x="512" y="23"/>
                  <a:pt x="512" y="25"/>
                  <a:pt x="513" y="28"/>
                </a:cubicBezTo>
                <a:cubicBezTo>
                  <a:pt x="514" y="30"/>
                  <a:pt x="514" y="33"/>
                  <a:pt x="514" y="36"/>
                </a:cubicBezTo>
                <a:cubicBezTo>
                  <a:pt x="512" y="40"/>
                  <a:pt x="511" y="46"/>
                  <a:pt x="510" y="52"/>
                </a:cubicBezTo>
                <a:cubicBezTo>
                  <a:pt x="510" y="52"/>
                  <a:pt x="510" y="52"/>
                  <a:pt x="510" y="53"/>
                </a:cubicBezTo>
                <a:cubicBezTo>
                  <a:pt x="508" y="46"/>
                  <a:pt x="506" y="41"/>
                  <a:pt x="504" y="38"/>
                </a:cubicBezTo>
                <a:cubicBezTo>
                  <a:pt x="504" y="37"/>
                  <a:pt x="504" y="37"/>
                  <a:pt x="504" y="37"/>
                </a:cubicBezTo>
                <a:cubicBezTo>
                  <a:pt x="506" y="33"/>
                  <a:pt x="506" y="30"/>
                  <a:pt x="506" y="30"/>
                </a:cubicBezTo>
                <a:cubicBezTo>
                  <a:pt x="506" y="30"/>
                  <a:pt x="504" y="32"/>
                  <a:pt x="502" y="35"/>
                </a:cubicBezTo>
                <a:cubicBezTo>
                  <a:pt x="499" y="32"/>
                  <a:pt x="498" y="30"/>
                  <a:pt x="497" y="30"/>
                </a:cubicBezTo>
                <a:cubicBezTo>
                  <a:pt x="497" y="30"/>
                  <a:pt x="498" y="33"/>
                  <a:pt x="500" y="37"/>
                </a:cubicBezTo>
                <a:cubicBezTo>
                  <a:pt x="500" y="37"/>
                  <a:pt x="500" y="37"/>
                  <a:pt x="500" y="38"/>
                </a:cubicBezTo>
                <a:cubicBezTo>
                  <a:pt x="499" y="39"/>
                  <a:pt x="498" y="41"/>
                  <a:pt x="497" y="43"/>
                </a:cubicBezTo>
                <a:cubicBezTo>
                  <a:pt x="496" y="45"/>
                  <a:pt x="496" y="46"/>
                  <a:pt x="495" y="48"/>
                </a:cubicBezTo>
                <a:cubicBezTo>
                  <a:pt x="495" y="48"/>
                  <a:pt x="495" y="48"/>
                  <a:pt x="495" y="48"/>
                </a:cubicBezTo>
                <a:cubicBezTo>
                  <a:pt x="494" y="46"/>
                  <a:pt x="494" y="44"/>
                  <a:pt x="494" y="44"/>
                </a:cubicBezTo>
                <a:cubicBezTo>
                  <a:pt x="493" y="44"/>
                  <a:pt x="493" y="45"/>
                  <a:pt x="493" y="46"/>
                </a:cubicBezTo>
                <a:cubicBezTo>
                  <a:pt x="489" y="32"/>
                  <a:pt x="490" y="24"/>
                  <a:pt x="489" y="24"/>
                </a:cubicBezTo>
                <a:cubicBezTo>
                  <a:pt x="489" y="24"/>
                  <a:pt x="488" y="27"/>
                  <a:pt x="487" y="32"/>
                </a:cubicBezTo>
                <a:cubicBezTo>
                  <a:pt x="487" y="36"/>
                  <a:pt x="487" y="41"/>
                  <a:pt x="488" y="46"/>
                </a:cubicBezTo>
                <a:cubicBezTo>
                  <a:pt x="487" y="50"/>
                  <a:pt x="486" y="54"/>
                  <a:pt x="484" y="58"/>
                </a:cubicBezTo>
                <a:cubicBezTo>
                  <a:pt x="482" y="62"/>
                  <a:pt x="480" y="65"/>
                  <a:pt x="479" y="68"/>
                </a:cubicBezTo>
                <a:cubicBezTo>
                  <a:pt x="480" y="58"/>
                  <a:pt x="478" y="53"/>
                  <a:pt x="478" y="54"/>
                </a:cubicBezTo>
                <a:cubicBezTo>
                  <a:pt x="477" y="54"/>
                  <a:pt x="477" y="60"/>
                  <a:pt x="473" y="67"/>
                </a:cubicBezTo>
                <a:cubicBezTo>
                  <a:pt x="473" y="68"/>
                  <a:pt x="472" y="69"/>
                  <a:pt x="472" y="69"/>
                </a:cubicBezTo>
                <a:cubicBezTo>
                  <a:pt x="472" y="69"/>
                  <a:pt x="472" y="68"/>
                  <a:pt x="473" y="67"/>
                </a:cubicBezTo>
                <a:cubicBezTo>
                  <a:pt x="474" y="62"/>
                  <a:pt x="474" y="58"/>
                  <a:pt x="474" y="55"/>
                </a:cubicBezTo>
                <a:cubicBezTo>
                  <a:pt x="477" y="46"/>
                  <a:pt x="481" y="42"/>
                  <a:pt x="481" y="41"/>
                </a:cubicBezTo>
                <a:cubicBezTo>
                  <a:pt x="481" y="41"/>
                  <a:pt x="479" y="42"/>
                  <a:pt x="476" y="45"/>
                </a:cubicBezTo>
                <a:cubicBezTo>
                  <a:pt x="475" y="46"/>
                  <a:pt x="474" y="47"/>
                  <a:pt x="473" y="49"/>
                </a:cubicBezTo>
                <a:cubicBezTo>
                  <a:pt x="473" y="49"/>
                  <a:pt x="473" y="49"/>
                  <a:pt x="473" y="49"/>
                </a:cubicBezTo>
                <a:cubicBezTo>
                  <a:pt x="471" y="52"/>
                  <a:pt x="469" y="55"/>
                  <a:pt x="467" y="59"/>
                </a:cubicBezTo>
                <a:cubicBezTo>
                  <a:pt x="467" y="60"/>
                  <a:pt x="466" y="61"/>
                  <a:pt x="466" y="62"/>
                </a:cubicBezTo>
                <a:cubicBezTo>
                  <a:pt x="467" y="59"/>
                  <a:pt x="467" y="57"/>
                  <a:pt x="467" y="54"/>
                </a:cubicBezTo>
                <a:cubicBezTo>
                  <a:pt x="468" y="44"/>
                  <a:pt x="468" y="37"/>
                  <a:pt x="468" y="31"/>
                </a:cubicBezTo>
                <a:cubicBezTo>
                  <a:pt x="468" y="26"/>
                  <a:pt x="468" y="24"/>
                  <a:pt x="468" y="23"/>
                </a:cubicBezTo>
                <a:cubicBezTo>
                  <a:pt x="467" y="23"/>
                  <a:pt x="467" y="26"/>
                  <a:pt x="465" y="32"/>
                </a:cubicBezTo>
                <a:cubicBezTo>
                  <a:pt x="465" y="35"/>
                  <a:pt x="464" y="39"/>
                  <a:pt x="463" y="44"/>
                </a:cubicBezTo>
                <a:cubicBezTo>
                  <a:pt x="463" y="45"/>
                  <a:pt x="463" y="45"/>
                  <a:pt x="462" y="45"/>
                </a:cubicBezTo>
                <a:cubicBezTo>
                  <a:pt x="461" y="34"/>
                  <a:pt x="461" y="25"/>
                  <a:pt x="461" y="19"/>
                </a:cubicBezTo>
                <a:cubicBezTo>
                  <a:pt x="460" y="13"/>
                  <a:pt x="460" y="10"/>
                  <a:pt x="460" y="10"/>
                </a:cubicBezTo>
                <a:cubicBezTo>
                  <a:pt x="459" y="10"/>
                  <a:pt x="459" y="13"/>
                  <a:pt x="458" y="19"/>
                </a:cubicBezTo>
                <a:cubicBezTo>
                  <a:pt x="458" y="23"/>
                  <a:pt x="457" y="27"/>
                  <a:pt x="457" y="31"/>
                </a:cubicBezTo>
                <a:cubicBezTo>
                  <a:pt x="456" y="35"/>
                  <a:pt x="457" y="40"/>
                  <a:pt x="457" y="46"/>
                </a:cubicBezTo>
                <a:cubicBezTo>
                  <a:pt x="457" y="48"/>
                  <a:pt x="457" y="50"/>
                  <a:pt x="457" y="52"/>
                </a:cubicBezTo>
                <a:cubicBezTo>
                  <a:pt x="455" y="47"/>
                  <a:pt x="453" y="43"/>
                  <a:pt x="452" y="40"/>
                </a:cubicBezTo>
                <a:cubicBezTo>
                  <a:pt x="452" y="40"/>
                  <a:pt x="452" y="39"/>
                  <a:pt x="452" y="38"/>
                </a:cubicBezTo>
                <a:cubicBezTo>
                  <a:pt x="453" y="34"/>
                  <a:pt x="453" y="31"/>
                  <a:pt x="452" y="31"/>
                </a:cubicBezTo>
                <a:cubicBezTo>
                  <a:pt x="452" y="31"/>
                  <a:pt x="451" y="34"/>
                  <a:pt x="449" y="38"/>
                </a:cubicBezTo>
                <a:cubicBezTo>
                  <a:pt x="448" y="42"/>
                  <a:pt x="446" y="48"/>
                  <a:pt x="444" y="55"/>
                </a:cubicBezTo>
                <a:cubicBezTo>
                  <a:pt x="442" y="53"/>
                  <a:pt x="441" y="51"/>
                  <a:pt x="439" y="50"/>
                </a:cubicBezTo>
                <a:cubicBezTo>
                  <a:pt x="439" y="46"/>
                  <a:pt x="438" y="42"/>
                  <a:pt x="437" y="39"/>
                </a:cubicBezTo>
                <a:cubicBezTo>
                  <a:pt x="437" y="39"/>
                  <a:pt x="437" y="39"/>
                  <a:pt x="437" y="39"/>
                </a:cubicBezTo>
                <a:cubicBezTo>
                  <a:pt x="434" y="23"/>
                  <a:pt x="433" y="13"/>
                  <a:pt x="432" y="13"/>
                </a:cubicBezTo>
                <a:cubicBezTo>
                  <a:pt x="432" y="13"/>
                  <a:pt x="431" y="17"/>
                  <a:pt x="432" y="23"/>
                </a:cubicBezTo>
                <a:cubicBezTo>
                  <a:pt x="432" y="29"/>
                  <a:pt x="432" y="38"/>
                  <a:pt x="433" y="48"/>
                </a:cubicBezTo>
                <a:cubicBezTo>
                  <a:pt x="433" y="50"/>
                  <a:pt x="433" y="52"/>
                  <a:pt x="433" y="53"/>
                </a:cubicBezTo>
                <a:cubicBezTo>
                  <a:pt x="431" y="49"/>
                  <a:pt x="429" y="45"/>
                  <a:pt x="426" y="43"/>
                </a:cubicBezTo>
                <a:cubicBezTo>
                  <a:pt x="424" y="40"/>
                  <a:pt x="422" y="38"/>
                  <a:pt x="422" y="39"/>
                </a:cubicBezTo>
                <a:cubicBezTo>
                  <a:pt x="421" y="39"/>
                  <a:pt x="422" y="41"/>
                  <a:pt x="424" y="45"/>
                </a:cubicBezTo>
                <a:cubicBezTo>
                  <a:pt x="426" y="48"/>
                  <a:pt x="427" y="52"/>
                  <a:pt x="429" y="57"/>
                </a:cubicBezTo>
                <a:cubicBezTo>
                  <a:pt x="429" y="58"/>
                  <a:pt x="429" y="58"/>
                  <a:pt x="428" y="60"/>
                </a:cubicBezTo>
                <a:cubicBezTo>
                  <a:pt x="428" y="61"/>
                  <a:pt x="428" y="64"/>
                  <a:pt x="429" y="67"/>
                </a:cubicBezTo>
                <a:cubicBezTo>
                  <a:pt x="425" y="58"/>
                  <a:pt x="426" y="52"/>
                  <a:pt x="425" y="52"/>
                </a:cubicBezTo>
                <a:cubicBezTo>
                  <a:pt x="424" y="52"/>
                  <a:pt x="422" y="59"/>
                  <a:pt x="424" y="69"/>
                </a:cubicBezTo>
                <a:cubicBezTo>
                  <a:pt x="422" y="66"/>
                  <a:pt x="420" y="62"/>
                  <a:pt x="418" y="58"/>
                </a:cubicBezTo>
                <a:cubicBezTo>
                  <a:pt x="412" y="44"/>
                  <a:pt x="413" y="33"/>
                  <a:pt x="412" y="33"/>
                </a:cubicBezTo>
                <a:cubicBezTo>
                  <a:pt x="412" y="33"/>
                  <a:pt x="411" y="36"/>
                  <a:pt x="411" y="41"/>
                </a:cubicBezTo>
                <a:cubicBezTo>
                  <a:pt x="410" y="46"/>
                  <a:pt x="411" y="53"/>
                  <a:pt x="413" y="61"/>
                </a:cubicBezTo>
                <a:cubicBezTo>
                  <a:pt x="414" y="66"/>
                  <a:pt x="416" y="70"/>
                  <a:pt x="417" y="74"/>
                </a:cubicBezTo>
                <a:cubicBezTo>
                  <a:pt x="417" y="74"/>
                  <a:pt x="417" y="74"/>
                  <a:pt x="417" y="74"/>
                </a:cubicBezTo>
                <a:cubicBezTo>
                  <a:pt x="417" y="74"/>
                  <a:pt x="417" y="73"/>
                  <a:pt x="416" y="73"/>
                </a:cubicBezTo>
                <a:cubicBezTo>
                  <a:pt x="416" y="70"/>
                  <a:pt x="414" y="67"/>
                  <a:pt x="413" y="63"/>
                </a:cubicBezTo>
                <a:cubicBezTo>
                  <a:pt x="412" y="57"/>
                  <a:pt x="410" y="52"/>
                  <a:pt x="410" y="49"/>
                </a:cubicBezTo>
                <a:cubicBezTo>
                  <a:pt x="409" y="45"/>
                  <a:pt x="409" y="44"/>
                  <a:pt x="409" y="44"/>
                </a:cubicBezTo>
                <a:cubicBezTo>
                  <a:pt x="409" y="43"/>
                  <a:pt x="408" y="45"/>
                  <a:pt x="407" y="48"/>
                </a:cubicBezTo>
                <a:cubicBezTo>
                  <a:pt x="407" y="48"/>
                  <a:pt x="407" y="48"/>
                  <a:pt x="407" y="48"/>
                </a:cubicBezTo>
                <a:cubicBezTo>
                  <a:pt x="407" y="46"/>
                  <a:pt x="406" y="44"/>
                  <a:pt x="405" y="43"/>
                </a:cubicBezTo>
                <a:cubicBezTo>
                  <a:pt x="403" y="39"/>
                  <a:pt x="402" y="37"/>
                  <a:pt x="401" y="35"/>
                </a:cubicBezTo>
                <a:cubicBezTo>
                  <a:pt x="398" y="31"/>
                  <a:pt x="396" y="28"/>
                  <a:pt x="396" y="29"/>
                </a:cubicBezTo>
                <a:cubicBezTo>
                  <a:pt x="396" y="29"/>
                  <a:pt x="397" y="32"/>
                  <a:pt x="399" y="36"/>
                </a:cubicBezTo>
                <a:cubicBezTo>
                  <a:pt x="399" y="39"/>
                  <a:pt x="400" y="42"/>
                  <a:pt x="401" y="45"/>
                </a:cubicBezTo>
                <a:cubicBezTo>
                  <a:pt x="402" y="46"/>
                  <a:pt x="402" y="48"/>
                  <a:pt x="403" y="50"/>
                </a:cubicBezTo>
                <a:cubicBezTo>
                  <a:pt x="403" y="51"/>
                  <a:pt x="403" y="52"/>
                  <a:pt x="403" y="53"/>
                </a:cubicBezTo>
                <a:cubicBezTo>
                  <a:pt x="403" y="54"/>
                  <a:pt x="403" y="55"/>
                  <a:pt x="404" y="56"/>
                </a:cubicBezTo>
                <a:cubicBezTo>
                  <a:pt x="404" y="58"/>
                  <a:pt x="404" y="60"/>
                  <a:pt x="404" y="61"/>
                </a:cubicBezTo>
                <a:cubicBezTo>
                  <a:pt x="404" y="62"/>
                  <a:pt x="404" y="62"/>
                  <a:pt x="404" y="62"/>
                </a:cubicBezTo>
                <a:cubicBezTo>
                  <a:pt x="403" y="60"/>
                  <a:pt x="401" y="58"/>
                  <a:pt x="400" y="57"/>
                </a:cubicBezTo>
                <a:cubicBezTo>
                  <a:pt x="399" y="49"/>
                  <a:pt x="400" y="44"/>
                  <a:pt x="399" y="44"/>
                </a:cubicBezTo>
                <a:cubicBezTo>
                  <a:pt x="399" y="44"/>
                  <a:pt x="398" y="46"/>
                  <a:pt x="397" y="50"/>
                </a:cubicBezTo>
                <a:cubicBezTo>
                  <a:pt x="397" y="51"/>
                  <a:pt x="396" y="52"/>
                  <a:pt x="396" y="53"/>
                </a:cubicBezTo>
                <a:cubicBezTo>
                  <a:pt x="396" y="53"/>
                  <a:pt x="396" y="53"/>
                  <a:pt x="396" y="53"/>
                </a:cubicBezTo>
                <a:cubicBezTo>
                  <a:pt x="395" y="49"/>
                  <a:pt x="394" y="45"/>
                  <a:pt x="394" y="42"/>
                </a:cubicBezTo>
                <a:cubicBezTo>
                  <a:pt x="394" y="42"/>
                  <a:pt x="394" y="42"/>
                  <a:pt x="394" y="42"/>
                </a:cubicBezTo>
                <a:cubicBezTo>
                  <a:pt x="391" y="26"/>
                  <a:pt x="389" y="16"/>
                  <a:pt x="388" y="16"/>
                </a:cubicBezTo>
                <a:cubicBezTo>
                  <a:pt x="388" y="16"/>
                  <a:pt x="388" y="20"/>
                  <a:pt x="388" y="26"/>
                </a:cubicBezTo>
                <a:cubicBezTo>
                  <a:pt x="388" y="32"/>
                  <a:pt x="389" y="41"/>
                  <a:pt x="389" y="51"/>
                </a:cubicBezTo>
                <a:cubicBezTo>
                  <a:pt x="389" y="52"/>
                  <a:pt x="389" y="53"/>
                  <a:pt x="389" y="54"/>
                </a:cubicBezTo>
                <a:cubicBezTo>
                  <a:pt x="389" y="53"/>
                  <a:pt x="388" y="52"/>
                  <a:pt x="388" y="51"/>
                </a:cubicBezTo>
                <a:cubicBezTo>
                  <a:pt x="388" y="51"/>
                  <a:pt x="388" y="50"/>
                  <a:pt x="387" y="50"/>
                </a:cubicBezTo>
                <a:cubicBezTo>
                  <a:pt x="387" y="50"/>
                  <a:pt x="387" y="50"/>
                  <a:pt x="387" y="50"/>
                </a:cubicBezTo>
                <a:cubicBezTo>
                  <a:pt x="387" y="50"/>
                  <a:pt x="387" y="50"/>
                  <a:pt x="387" y="50"/>
                </a:cubicBezTo>
                <a:cubicBezTo>
                  <a:pt x="384" y="47"/>
                  <a:pt x="383" y="46"/>
                  <a:pt x="383" y="46"/>
                </a:cubicBezTo>
                <a:cubicBezTo>
                  <a:pt x="382" y="46"/>
                  <a:pt x="383" y="48"/>
                  <a:pt x="384" y="51"/>
                </a:cubicBezTo>
                <a:cubicBezTo>
                  <a:pt x="385" y="52"/>
                  <a:pt x="385" y="53"/>
                  <a:pt x="385" y="54"/>
                </a:cubicBezTo>
                <a:cubicBezTo>
                  <a:pt x="385" y="54"/>
                  <a:pt x="385" y="55"/>
                  <a:pt x="385" y="55"/>
                </a:cubicBezTo>
                <a:cubicBezTo>
                  <a:pt x="384" y="57"/>
                  <a:pt x="384" y="59"/>
                  <a:pt x="384" y="62"/>
                </a:cubicBezTo>
                <a:cubicBezTo>
                  <a:pt x="383" y="60"/>
                  <a:pt x="383" y="59"/>
                  <a:pt x="383" y="58"/>
                </a:cubicBezTo>
                <a:cubicBezTo>
                  <a:pt x="383" y="53"/>
                  <a:pt x="383" y="50"/>
                  <a:pt x="382" y="46"/>
                </a:cubicBezTo>
                <a:cubicBezTo>
                  <a:pt x="382" y="43"/>
                  <a:pt x="382" y="40"/>
                  <a:pt x="382" y="37"/>
                </a:cubicBezTo>
                <a:cubicBezTo>
                  <a:pt x="382" y="33"/>
                  <a:pt x="382" y="30"/>
                  <a:pt x="382" y="30"/>
                </a:cubicBezTo>
                <a:cubicBezTo>
                  <a:pt x="381" y="30"/>
                  <a:pt x="381" y="33"/>
                  <a:pt x="380" y="38"/>
                </a:cubicBezTo>
                <a:cubicBezTo>
                  <a:pt x="378" y="43"/>
                  <a:pt x="378" y="50"/>
                  <a:pt x="377" y="59"/>
                </a:cubicBezTo>
                <a:cubicBezTo>
                  <a:pt x="377" y="60"/>
                  <a:pt x="377" y="61"/>
                  <a:pt x="377" y="63"/>
                </a:cubicBezTo>
                <a:cubicBezTo>
                  <a:pt x="377" y="61"/>
                  <a:pt x="376" y="61"/>
                  <a:pt x="376" y="60"/>
                </a:cubicBezTo>
                <a:cubicBezTo>
                  <a:pt x="377" y="57"/>
                  <a:pt x="377" y="55"/>
                  <a:pt x="376" y="55"/>
                </a:cubicBezTo>
                <a:cubicBezTo>
                  <a:pt x="376" y="55"/>
                  <a:pt x="375" y="56"/>
                  <a:pt x="374" y="57"/>
                </a:cubicBezTo>
                <a:cubicBezTo>
                  <a:pt x="373" y="56"/>
                  <a:pt x="373" y="55"/>
                  <a:pt x="373" y="55"/>
                </a:cubicBezTo>
                <a:cubicBezTo>
                  <a:pt x="372" y="55"/>
                  <a:pt x="372" y="56"/>
                  <a:pt x="372" y="57"/>
                </a:cubicBezTo>
                <a:cubicBezTo>
                  <a:pt x="372" y="56"/>
                  <a:pt x="371" y="56"/>
                  <a:pt x="371" y="55"/>
                </a:cubicBezTo>
                <a:cubicBezTo>
                  <a:pt x="370" y="55"/>
                  <a:pt x="370" y="55"/>
                  <a:pt x="370" y="55"/>
                </a:cubicBezTo>
                <a:cubicBezTo>
                  <a:pt x="370" y="54"/>
                  <a:pt x="370" y="53"/>
                  <a:pt x="370" y="52"/>
                </a:cubicBezTo>
                <a:cubicBezTo>
                  <a:pt x="370" y="49"/>
                  <a:pt x="370" y="47"/>
                  <a:pt x="370" y="45"/>
                </a:cubicBezTo>
                <a:cubicBezTo>
                  <a:pt x="370" y="41"/>
                  <a:pt x="370" y="38"/>
                  <a:pt x="369" y="38"/>
                </a:cubicBezTo>
                <a:cubicBezTo>
                  <a:pt x="369" y="38"/>
                  <a:pt x="368" y="41"/>
                  <a:pt x="367" y="45"/>
                </a:cubicBezTo>
                <a:cubicBezTo>
                  <a:pt x="366" y="49"/>
                  <a:pt x="365" y="56"/>
                  <a:pt x="365" y="63"/>
                </a:cubicBezTo>
                <a:cubicBezTo>
                  <a:pt x="365" y="64"/>
                  <a:pt x="365" y="66"/>
                  <a:pt x="365" y="67"/>
                </a:cubicBezTo>
                <a:cubicBezTo>
                  <a:pt x="364" y="65"/>
                  <a:pt x="363" y="64"/>
                  <a:pt x="362" y="63"/>
                </a:cubicBezTo>
                <a:cubicBezTo>
                  <a:pt x="362" y="61"/>
                  <a:pt x="362" y="59"/>
                  <a:pt x="362" y="58"/>
                </a:cubicBezTo>
                <a:cubicBezTo>
                  <a:pt x="363" y="56"/>
                  <a:pt x="363" y="54"/>
                  <a:pt x="364" y="53"/>
                </a:cubicBezTo>
                <a:cubicBezTo>
                  <a:pt x="366" y="49"/>
                  <a:pt x="366" y="47"/>
                  <a:pt x="366" y="47"/>
                </a:cubicBezTo>
                <a:cubicBezTo>
                  <a:pt x="366" y="47"/>
                  <a:pt x="364" y="48"/>
                  <a:pt x="362" y="51"/>
                </a:cubicBezTo>
                <a:cubicBezTo>
                  <a:pt x="362" y="44"/>
                  <a:pt x="363" y="39"/>
                  <a:pt x="364" y="35"/>
                </a:cubicBezTo>
                <a:cubicBezTo>
                  <a:pt x="365" y="29"/>
                  <a:pt x="366" y="27"/>
                  <a:pt x="365" y="26"/>
                </a:cubicBezTo>
                <a:cubicBezTo>
                  <a:pt x="365" y="26"/>
                  <a:pt x="364" y="29"/>
                  <a:pt x="361" y="34"/>
                </a:cubicBezTo>
                <a:cubicBezTo>
                  <a:pt x="359" y="40"/>
                  <a:pt x="357" y="48"/>
                  <a:pt x="356" y="57"/>
                </a:cubicBezTo>
                <a:cubicBezTo>
                  <a:pt x="356" y="58"/>
                  <a:pt x="356" y="60"/>
                  <a:pt x="356" y="61"/>
                </a:cubicBezTo>
                <a:cubicBezTo>
                  <a:pt x="356" y="61"/>
                  <a:pt x="356" y="61"/>
                  <a:pt x="356" y="61"/>
                </a:cubicBezTo>
                <a:cubicBezTo>
                  <a:pt x="356" y="60"/>
                  <a:pt x="355" y="58"/>
                  <a:pt x="355" y="57"/>
                </a:cubicBezTo>
                <a:cubicBezTo>
                  <a:pt x="354" y="48"/>
                  <a:pt x="352" y="41"/>
                  <a:pt x="351" y="35"/>
                </a:cubicBezTo>
                <a:cubicBezTo>
                  <a:pt x="352" y="33"/>
                  <a:pt x="352" y="32"/>
                  <a:pt x="352" y="32"/>
                </a:cubicBezTo>
                <a:cubicBezTo>
                  <a:pt x="352" y="32"/>
                  <a:pt x="351" y="33"/>
                  <a:pt x="351" y="33"/>
                </a:cubicBezTo>
                <a:cubicBezTo>
                  <a:pt x="350" y="29"/>
                  <a:pt x="349" y="27"/>
                  <a:pt x="349" y="27"/>
                </a:cubicBezTo>
                <a:cubicBezTo>
                  <a:pt x="348" y="27"/>
                  <a:pt x="348" y="31"/>
                  <a:pt x="348" y="37"/>
                </a:cubicBezTo>
                <a:cubicBezTo>
                  <a:pt x="348" y="38"/>
                  <a:pt x="347" y="38"/>
                  <a:pt x="347" y="39"/>
                </a:cubicBezTo>
                <a:cubicBezTo>
                  <a:pt x="345" y="42"/>
                  <a:pt x="344" y="45"/>
                  <a:pt x="342" y="48"/>
                </a:cubicBezTo>
                <a:cubicBezTo>
                  <a:pt x="342" y="50"/>
                  <a:pt x="341" y="51"/>
                  <a:pt x="340" y="53"/>
                </a:cubicBezTo>
                <a:cubicBezTo>
                  <a:pt x="340" y="53"/>
                  <a:pt x="340" y="53"/>
                  <a:pt x="340" y="53"/>
                </a:cubicBezTo>
                <a:cubicBezTo>
                  <a:pt x="340" y="50"/>
                  <a:pt x="339" y="49"/>
                  <a:pt x="339" y="49"/>
                </a:cubicBezTo>
                <a:cubicBezTo>
                  <a:pt x="338" y="49"/>
                  <a:pt x="338" y="50"/>
                  <a:pt x="338" y="52"/>
                </a:cubicBezTo>
                <a:cubicBezTo>
                  <a:pt x="337" y="51"/>
                  <a:pt x="337" y="51"/>
                  <a:pt x="337" y="51"/>
                </a:cubicBezTo>
                <a:cubicBezTo>
                  <a:pt x="336" y="51"/>
                  <a:pt x="337" y="52"/>
                  <a:pt x="338" y="54"/>
                </a:cubicBezTo>
                <a:cubicBezTo>
                  <a:pt x="338" y="54"/>
                  <a:pt x="338" y="54"/>
                  <a:pt x="337" y="55"/>
                </a:cubicBezTo>
                <a:cubicBezTo>
                  <a:pt x="337" y="58"/>
                  <a:pt x="336" y="63"/>
                  <a:pt x="334" y="69"/>
                </a:cubicBezTo>
                <a:cubicBezTo>
                  <a:pt x="334" y="70"/>
                  <a:pt x="334" y="70"/>
                  <a:pt x="334" y="70"/>
                </a:cubicBezTo>
                <a:cubicBezTo>
                  <a:pt x="334" y="69"/>
                  <a:pt x="334" y="69"/>
                  <a:pt x="334" y="69"/>
                </a:cubicBezTo>
                <a:cubicBezTo>
                  <a:pt x="334" y="68"/>
                  <a:pt x="334" y="68"/>
                  <a:pt x="334" y="67"/>
                </a:cubicBezTo>
                <a:cubicBezTo>
                  <a:pt x="336" y="58"/>
                  <a:pt x="337" y="51"/>
                  <a:pt x="337" y="47"/>
                </a:cubicBezTo>
                <a:cubicBezTo>
                  <a:pt x="336" y="42"/>
                  <a:pt x="336" y="40"/>
                  <a:pt x="335" y="40"/>
                </a:cubicBezTo>
                <a:cubicBezTo>
                  <a:pt x="335" y="40"/>
                  <a:pt x="334" y="43"/>
                  <a:pt x="334" y="47"/>
                </a:cubicBezTo>
                <a:cubicBezTo>
                  <a:pt x="333" y="51"/>
                  <a:pt x="332" y="56"/>
                  <a:pt x="330" y="61"/>
                </a:cubicBezTo>
                <a:cubicBezTo>
                  <a:pt x="327" y="53"/>
                  <a:pt x="328" y="47"/>
                  <a:pt x="327" y="47"/>
                </a:cubicBezTo>
                <a:cubicBezTo>
                  <a:pt x="327" y="47"/>
                  <a:pt x="326" y="49"/>
                  <a:pt x="325" y="54"/>
                </a:cubicBezTo>
                <a:cubicBezTo>
                  <a:pt x="325" y="58"/>
                  <a:pt x="326" y="63"/>
                  <a:pt x="327" y="69"/>
                </a:cubicBezTo>
                <a:cubicBezTo>
                  <a:pt x="326" y="72"/>
                  <a:pt x="324" y="75"/>
                  <a:pt x="323" y="78"/>
                </a:cubicBezTo>
                <a:cubicBezTo>
                  <a:pt x="323" y="78"/>
                  <a:pt x="323" y="78"/>
                  <a:pt x="323" y="77"/>
                </a:cubicBezTo>
                <a:cubicBezTo>
                  <a:pt x="325" y="66"/>
                  <a:pt x="323" y="60"/>
                  <a:pt x="322" y="61"/>
                </a:cubicBezTo>
                <a:cubicBezTo>
                  <a:pt x="321" y="61"/>
                  <a:pt x="321" y="67"/>
                  <a:pt x="318" y="76"/>
                </a:cubicBezTo>
                <a:cubicBezTo>
                  <a:pt x="317" y="78"/>
                  <a:pt x="316" y="80"/>
                  <a:pt x="315" y="82"/>
                </a:cubicBezTo>
                <a:cubicBezTo>
                  <a:pt x="315" y="78"/>
                  <a:pt x="316" y="74"/>
                  <a:pt x="317" y="69"/>
                </a:cubicBezTo>
                <a:cubicBezTo>
                  <a:pt x="320" y="54"/>
                  <a:pt x="326" y="47"/>
                  <a:pt x="325" y="46"/>
                </a:cubicBezTo>
                <a:cubicBezTo>
                  <a:pt x="325" y="46"/>
                  <a:pt x="323" y="48"/>
                  <a:pt x="320" y="51"/>
                </a:cubicBezTo>
                <a:cubicBezTo>
                  <a:pt x="317" y="55"/>
                  <a:pt x="314" y="61"/>
                  <a:pt x="311" y="68"/>
                </a:cubicBezTo>
                <a:cubicBezTo>
                  <a:pt x="311" y="69"/>
                  <a:pt x="311" y="69"/>
                  <a:pt x="311" y="70"/>
                </a:cubicBezTo>
                <a:cubicBezTo>
                  <a:pt x="311" y="68"/>
                  <a:pt x="311" y="65"/>
                  <a:pt x="311" y="63"/>
                </a:cubicBezTo>
                <a:cubicBezTo>
                  <a:pt x="311" y="45"/>
                  <a:pt x="310" y="34"/>
                  <a:pt x="310" y="34"/>
                </a:cubicBezTo>
                <a:cubicBezTo>
                  <a:pt x="309" y="34"/>
                  <a:pt x="307" y="46"/>
                  <a:pt x="305" y="64"/>
                </a:cubicBezTo>
                <a:cubicBezTo>
                  <a:pt x="304" y="68"/>
                  <a:pt x="304" y="72"/>
                  <a:pt x="303" y="76"/>
                </a:cubicBezTo>
                <a:cubicBezTo>
                  <a:pt x="303" y="73"/>
                  <a:pt x="302" y="71"/>
                  <a:pt x="302" y="68"/>
                </a:cubicBezTo>
                <a:cubicBezTo>
                  <a:pt x="298" y="52"/>
                  <a:pt x="294" y="44"/>
                  <a:pt x="293" y="44"/>
                </a:cubicBezTo>
                <a:cubicBezTo>
                  <a:pt x="292" y="45"/>
                  <a:pt x="295" y="54"/>
                  <a:pt x="296" y="69"/>
                </a:cubicBezTo>
                <a:cubicBezTo>
                  <a:pt x="296" y="73"/>
                  <a:pt x="296" y="77"/>
                  <a:pt x="297" y="80"/>
                </a:cubicBezTo>
                <a:cubicBezTo>
                  <a:pt x="297" y="80"/>
                  <a:pt x="297" y="80"/>
                  <a:pt x="297" y="80"/>
                </a:cubicBezTo>
                <a:cubicBezTo>
                  <a:pt x="296" y="78"/>
                  <a:pt x="295" y="77"/>
                  <a:pt x="294" y="75"/>
                </a:cubicBezTo>
                <a:cubicBezTo>
                  <a:pt x="294" y="70"/>
                  <a:pt x="293" y="67"/>
                  <a:pt x="293" y="67"/>
                </a:cubicBezTo>
                <a:cubicBezTo>
                  <a:pt x="292" y="67"/>
                  <a:pt x="292" y="68"/>
                  <a:pt x="292" y="71"/>
                </a:cubicBezTo>
                <a:cubicBezTo>
                  <a:pt x="290" y="68"/>
                  <a:pt x="289" y="66"/>
                  <a:pt x="287" y="65"/>
                </a:cubicBezTo>
                <a:cubicBezTo>
                  <a:pt x="288" y="60"/>
                  <a:pt x="288" y="55"/>
                  <a:pt x="288" y="52"/>
                </a:cubicBezTo>
                <a:cubicBezTo>
                  <a:pt x="288" y="48"/>
                  <a:pt x="288" y="45"/>
                  <a:pt x="287" y="45"/>
                </a:cubicBezTo>
                <a:cubicBezTo>
                  <a:pt x="287" y="45"/>
                  <a:pt x="286" y="48"/>
                  <a:pt x="285" y="53"/>
                </a:cubicBezTo>
                <a:cubicBezTo>
                  <a:pt x="284" y="55"/>
                  <a:pt x="284" y="57"/>
                  <a:pt x="283" y="60"/>
                </a:cubicBezTo>
                <a:cubicBezTo>
                  <a:pt x="283" y="60"/>
                  <a:pt x="283" y="59"/>
                  <a:pt x="282" y="59"/>
                </a:cubicBezTo>
                <a:cubicBezTo>
                  <a:pt x="281" y="54"/>
                  <a:pt x="280" y="50"/>
                  <a:pt x="280" y="47"/>
                </a:cubicBezTo>
                <a:cubicBezTo>
                  <a:pt x="278" y="42"/>
                  <a:pt x="278" y="39"/>
                  <a:pt x="277" y="39"/>
                </a:cubicBezTo>
                <a:cubicBezTo>
                  <a:pt x="277" y="39"/>
                  <a:pt x="277" y="42"/>
                  <a:pt x="277" y="48"/>
                </a:cubicBezTo>
                <a:cubicBezTo>
                  <a:pt x="277" y="53"/>
                  <a:pt x="277" y="60"/>
                  <a:pt x="278" y="69"/>
                </a:cubicBezTo>
                <a:cubicBezTo>
                  <a:pt x="277" y="70"/>
                  <a:pt x="276" y="72"/>
                  <a:pt x="275" y="74"/>
                </a:cubicBezTo>
                <a:cubicBezTo>
                  <a:pt x="275" y="74"/>
                  <a:pt x="275" y="74"/>
                  <a:pt x="274" y="74"/>
                </a:cubicBezTo>
                <a:cubicBezTo>
                  <a:pt x="275" y="68"/>
                  <a:pt x="276" y="65"/>
                  <a:pt x="275" y="65"/>
                </a:cubicBezTo>
                <a:cubicBezTo>
                  <a:pt x="275" y="65"/>
                  <a:pt x="274" y="66"/>
                  <a:pt x="273" y="68"/>
                </a:cubicBezTo>
                <a:cubicBezTo>
                  <a:pt x="272" y="66"/>
                  <a:pt x="272" y="65"/>
                  <a:pt x="272" y="65"/>
                </a:cubicBezTo>
                <a:cubicBezTo>
                  <a:pt x="272" y="65"/>
                  <a:pt x="271" y="67"/>
                  <a:pt x="271" y="70"/>
                </a:cubicBezTo>
                <a:cubicBezTo>
                  <a:pt x="271" y="70"/>
                  <a:pt x="271" y="70"/>
                  <a:pt x="271" y="69"/>
                </a:cubicBezTo>
                <a:cubicBezTo>
                  <a:pt x="270" y="65"/>
                  <a:pt x="270" y="61"/>
                  <a:pt x="270" y="57"/>
                </a:cubicBezTo>
                <a:cubicBezTo>
                  <a:pt x="270" y="54"/>
                  <a:pt x="269" y="51"/>
                  <a:pt x="268" y="49"/>
                </a:cubicBezTo>
                <a:cubicBezTo>
                  <a:pt x="267" y="44"/>
                  <a:pt x="267" y="41"/>
                  <a:pt x="266" y="42"/>
                </a:cubicBezTo>
                <a:cubicBezTo>
                  <a:pt x="266" y="42"/>
                  <a:pt x="266" y="45"/>
                  <a:pt x="266" y="50"/>
                </a:cubicBezTo>
                <a:cubicBezTo>
                  <a:pt x="266" y="54"/>
                  <a:pt x="265" y="62"/>
                  <a:pt x="265" y="70"/>
                </a:cubicBezTo>
                <a:cubicBezTo>
                  <a:pt x="264" y="74"/>
                  <a:pt x="264" y="78"/>
                  <a:pt x="263" y="82"/>
                </a:cubicBezTo>
                <a:cubicBezTo>
                  <a:pt x="262" y="78"/>
                  <a:pt x="262" y="73"/>
                  <a:pt x="262" y="68"/>
                </a:cubicBezTo>
                <a:cubicBezTo>
                  <a:pt x="262" y="66"/>
                  <a:pt x="263" y="65"/>
                  <a:pt x="264" y="63"/>
                </a:cubicBezTo>
                <a:cubicBezTo>
                  <a:pt x="265" y="60"/>
                  <a:pt x="266" y="58"/>
                  <a:pt x="265" y="58"/>
                </a:cubicBezTo>
                <a:cubicBezTo>
                  <a:pt x="265" y="58"/>
                  <a:pt x="264" y="59"/>
                  <a:pt x="262" y="62"/>
                </a:cubicBezTo>
                <a:cubicBezTo>
                  <a:pt x="262" y="55"/>
                  <a:pt x="263" y="49"/>
                  <a:pt x="264" y="45"/>
                </a:cubicBezTo>
                <a:cubicBezTo>
                  <a:pt x="265" y="40"/>
                  <a:pt x="265" y="37"/>
                  <a:pt x="265" y="37"/>
                </a:cubicBezTo>
                <a:cubicBezTo>
                  <a:pt x="265" y="37"/>
                  <a:pt x="263" y="40"/>
                  <a:pt x="261" y="45"/>
                </a:cubicBezTo>
                <a:cubicBezTo>
                  <a:pt x="259" y="51"/>
                  <a:pt x="257" y="59"/>
                  <a:pt x="256" y="68"/>
                </a:cubicBezTo>
                <a:cubicBezTo>
                  <a:pt x="256" y="69"/>
                  <a:pt x="256" y="71"/>
                  <a:pt x="256" y="72"/>
                </a:cubicBezTo>
                <a:cubicBezTo>
                  <a:pt x="256" y="72"/>
                  <a:pt x="256" y="72"/>
                  <a:pt x="256" y="72"/>
                </a:cubicBezTo>
                <a:cubicBezTo>
                  <a:pt x="255" y="70"/>
                  <a:pt x="255" y="69"/>
                  <a:pt x="254" y="69"/>
                </a:cubicBezTo>
                <a:cubicBezTo>
                  <a:pt x="254" y="69"/>
                  <a:pt x="254" y="71"/>
                  <a:pt x="253" y="75"/>
                </a:cubicBezTo>
                <a:cubicBezTo>
                  <a:pt x="253" y="72"/>
                  <a:pt x="252" y="70"/>
                  <a:pt x="252" y="68"/>
                </a:cubicBezTo>
                <a:cubicBezTo>
                  <a:pt x="255" y="59"/>
                  <a:pt x="258" y="55"/>
                  <a:pt x="258" y="54"/>
                </a:cubicBezTo>
                <a:cubicBezTo>
                  <a:pt x="257" y="54"/>
                  <a:pt x="256" y="56"/>
                  <a:pt x="252" y="59"/>
                </a:cubicBezTo>
                <a:cubicBezTo>
                  <a:pt x="252" y="60"/>
                  <a:pt x="251" y="61"/>
                  <a:pt x="250" y="62"/>
                </a:cubicBezTo>
                <a:cubicBezTo>
                  <a:pt x="250" y="60"/>
                  <a:pt x="249" y="59"/>
                  <a:pt x="249" y="59"/>
                </a:cubicBezTo>
                <a:cubicBezTo>
                  <a:pt x="248" y="59"/>
                  <a:pt x="248" y="62"/>
                  <a:pt x="248" y="66"/>
                </a:cubicBezTo>
                <a:cubicBezTo>
                  <a:pt x="247" y="68"/>
                  <a:pt x="245" y="71"/>
                  <a:pt x="244" y="75"/>
                </a:cubicBezTo>
                <a:cubicBezTo>
                  <a:pt x="244" y="74"/>
                  <a:pt x="244" y="73"/>
                  <a:pt x="244" y="72"/>
                </a:cubicBezTo>
                <a:cubicBezTo>
                  <a:pt x="244" y="71"/>
                  <a:pt x="245" y="70"/>
                  <a:pt x="245" y="69"/>
                </a:cubicBezTo>
                <a:cubicBezTo>
                  <a:pt x="245" y="68"/>
                  <a:pt x="245" y="67"/>
                  <a:pt x="245" y="66"/>
                </a:cubicBezTo>
                <a:cubicBezTo>
                  <a:pt x="246" y="64"/>
                  <a:pt x="246" y="62"/>
                  <a:pt x="247" y="60"/>
                </a:cubicBezTo>
                <a:cubicBezTo>
                  <a:pt x="248" y="57"/>
                  <a:pt x="249" y="53"/>
                  <a:pt x="250" y="51"/>
                </a:cubicBezTo>
                <a:cubicBezTo>
                  <a:pt x="251" y="46"/>
                  <a:pt x="252" y="43"/>
                  <a:pt x="252" y="43"/>
                </a:cubicBezTo>
                <a:cubicBezTo>
                  <a:pt x="252" y="43"/>
                  <a:pt x="250" y="46"/>
                  <a:pt x="247" y="51"/>
                </a:cubicBezTo>
                <a:cubicBezTo>
                  <a:pt x="246" y="53"/>
                  <a:pt x="244" y="56"/>
                  <a:pt x="243" y="60"/>
                </a:cubicBezTo>
                <a:cubicBezTo>
                  <a:pt x="242" y="61"/>
                  <a:pt x="241" y="63"/>
                  <a:pt x="241" y="65"/>
                </a:cubicBezTo>
                <a:cubicBezTo>
                  <a:pt x="240" y="62"/>
                  <a:pt x="239" y="61"/>
                  <a:pt x="239" y="61"/>
                </a:cubicBezTo>
                <a:cubicBezTo>
                  <a:pt x="239" y="61"/>
                  <a:pt x="239" y="63"/>
                  <a:pt x="238" y="67"/>
                </a:cubicBezTo>
                <a:cubicBezTo>
                  <a:pt x="237" y="70"/>
                  <a:pt x="236" y="75"/>
                  <a:pt x="235" y="81"/>
                </a:cubicBezTo>
                <a:cubicBezTo>
                  <a:pt x="234" y="84"/>
                  <a:pt x="233" y="87"/>
                  <a:pt x="232" y="89"/>
                </a:cubicBezTo>
                <a:cubicBezTo>
                  <a:pt x="232" y="89"/>
                  <a:pt x="232" y="89"/>
                  <a:pt x="232" y="89"/>
                </a:cubicBezTo>
                <a:cubicBezTo>
                  <a:pt x="233" y="86"/>
                  <a:pt x="234" y="82"/>
                  <a:pt x="235" y="79"/>
                </a:cubicBezTo>
                <a:cubicBezTo>
                  <a:pt x="237" y="70"/>
                  <a:pt x="238" y="63"/>
                  <a:pt x="237" y="58"/>
                </a:cubicBezTo>
                <a:cubicBezTo>
                  <a:pt x="237" y="54"/>
                  <a:pt x="236" y="51"/>
                  <a:pt x="236" y="52"/>
                </a:cubicBezTo>
                <a:cubicBezTo>
                  <a:pt x="235" y="52"/>
                  <a:pt x="235" y="54"/>
                  <a:pt x="234" y="59"/>
                </a:cubicBezTo>
                <a:cubicBezTo>
                  <a:pt x="234" y="64"/>
                  <a:pt x="232" y="70"/>
                  <a:pt x="230" y="78"/>
                </a:cubicBezTo>
                <a:cubicBezTo>
                  <a:pt x="229" y="78"/>
                  <a:pt x="229" y="79"/>
                  <a:pt x="229" y="79"/>
                </a:cubicBezTo>
                <a:cubicBezTo>
                  <a:pt x="229" y="79"/>
                  <a:pt x="229" y="79"/>
                  <a:pt x="229" y="79"/>
                </a:cubicBezTo>
                <a:cubicBezTo>
                  <a:pt x="227" y="72"/>
                  <a:pt x="226" y="66"/>
                  <a:pt x="225" y="62"/>
                </a:cubicBezTo>
                <a:cubicBezTo>
                  <a:pt x="226" y="60"/>
                  <a:pt x="227" y="59"/>
                  <a:pt x="226" y="59"/>
                </a:cubicBezTo>
                <a:cubicBezTo>
                  <a:pt x="226" y="59"/>
                  <a:pt x="226" y="59"/>
                  <a:pt x="225" y="60"/>
                </a:cubicBezTo>
                <a:cubicBezTo>
                  <a:pt x="222" y="44"/>
                  <a:pt x="220" y="35"/>
                  <a:pt x="219" y="35"/>
                </a:cubicBezTo>
                <a:cubicBezTo>
                  <a:pt x="219" y="35"/>
                  <a:pt x="219" y="39"/>
                  <a:pt x="219" y="45"/>
                </a:cubicBezTo>
                <a:cubicBezTo>
                  <a:pt x="219" y="50"/>
                  <a:pt x="220" y="57"/>
                  <a:pt x="220" y="66"/>
                </a:cubicBezTo>
                <a:cubicBezTo>
                  <a:pt x="219" y="67"/>
                  <a:pt x="219" y="68"/>
                  <a:pt x="218" y="70"/>
                </a:cubicBezTo>
                <a:cubicBezTo>
                  <a:pt x="216" y="68"/>
                  <a:pt x="215" y="66"/>
                  <a:pt x="214" y="65"/>
                </a:cubicBezTo>
                <a:cubicBezTo>
                  <a:pt x="211" y="62"/>
                  <a:pt x="209" y="61"/>
                  <a:pt x="209" y="61"/>
                </a:cubicBezTo>
                <a:cubicBezTo>
                  <a:pt x="209" y="62"/>
                  <a:pt x="210" y="64"/>
                  <a:pt x="212" y="67"/>
                </a:cubicBezTo>
                <a:cubicBezTo>
                  <a:pt x="213" y="69"/>
                  <a:pt x="214" y="72"/>
                  <a:pt x="215" y="75"/>
                </a:cubicBezTo>
                <a:cubicBezTo>
                  <a:pt x="214" y="77"/>
                  <a:pt x="213" y="79"/>
                  <a:pt x="213" y="81"/>
                </a:cubicBezTo>
                <a:cubicBezTo>
                  <a:pt x="212" y="83"/>
                  <a:pt x="211" y="85"/>
                  <a:pt x="211" y="87"/>
                </a:cubicBezTo>
                <a:cubicBezTo>
                  <a:pt x="210" y="84"/>
                  <a:pt x="209" y="81"/>
                  <a:pt x="208" y="78"/>
                </a:cubicBezTo>
                <a:cubicBezTo>
                  <a:pt x="206" y="71"/>
                  <a:pt x="204" y="65"/>
                  <a:pt x="201" y="61"/>
                </a:cubicBezTo>
                <a:cubicBezTo>
                  <a:pt x="200" y="50"/>
                  <a:pt x="200" y="44"/>
                  <a:pt x="200" y="44"/>
                </a:cubicBezTo>
                <a:cubicBezTo>
                  <a:pt x="199" y="44"/>
                  <a:pt x="199" y="47"/>
                  <a:pt x="198" y="53"/>
                </a:cubicBezTo>
                <a:cubicBezTo>
                  <a:pt x="198" y="54"/>
                  <a:pt x="198" y="55"/>
                  <a:pt x="198" y="56"/>
                </a:cubicBezTo>
                <a:cubicBezTo>
                  <a:pt x="196" y="55"/>
                  <a:pt x="196" y="54"/>
                  <a:pt x="195" y="54"/>
                </a:cubicBezTo>
                <a:cubicBezTo>
                  <a:pt x="195" y="55"/>
                  <a:pt x="196" y="57"/>
                  <a:pt x="197" y="60"/>
                </a:cubicBezTo>
                <a:cubicBezTo>
                  <a:pt x="197" y="60"/>
                  <a:pt x="197" y="61"/>
                  <a:pt x="197" y="61"/>
                </a:cubicBezTo>
                <a:cubicBezTo>
                  <a:pt x="196" y="59"/>
                  <a:pt x="196" y="58"/>
                  <a:pt x="196" y="58"/>
                </a:cubicBezTo>
                <a:cubicBezTo>
                  <a:pt x="195" y="58"/>
                  <a:pt x="195" y="61"/>
                  <a:pt x="196" y="65"/>
                </a:cubicBezTo>
                <a:cubicBezTo>
                  <a:pt x="196" y="68"/>
                  <a:pt x="197" y="71"/>
                  <a:pt x="197" y="74"/>
                </a:cubicBezTo>
                <a:cubicBezTo>
                  <a:pt x="197" y="77"/>
                  <a:pt x="196" y="83"/>
                  <a:pt x="197" y="89"/>
                </a:cubicBezTo>
                <a:cubicBezTo>
                  <a:pt x="195" y="86"/>
                  <a:pt x="194" y="82"/>
                  <a:pt x="193" y="78"/>
                </a:cubicBezTo>
                <a:cubicBezTo>
                  <a:pt x="187" y="60"/>
                  <a:pt x="188" y="49"/>
                  <a:pt x="187" y="49"/>
                </a:cubicBezTo>
                <a:cubicBezTo>
                  <a:pt x="187" y="49"/>
                  <a:pt x="186" y="52"/>
                  <a:pt x="186" y="58"/>
                </a:cubicBezTo>
                <a:cubicBezTo>
                  <a:pt x="185" y="62"/>
                  <a:pt x="185" y="68"/>
                  <a:pt x="186" y="75"/>
                </a:cubicBezTo>
                <a:cubicBezTo>
                  <a:pt x="186" y="75"/>
                  <a:pt x="186" y="75"/>
                  <a:pt x="186" y="75"/>
                </a:cubicBezTo>
                <a:cubicBezTo>
                  <a:pt x="186" y="72"/>
                  <a:pt x="185" y="69"/>
                  <a:pt x="185" y="67"/>
                </a:cubicBezTo>
                <a:cubicBezTo>
                  <a:pt x="184" y="63"/>
                  <a:pt x="184" y="61"/>
                  <a:pt x="184" y="61"/>
                </a:cubicBezTo>
                <a:cubicBezTo>
                  <a:pt x="184" y="61"/>
                  <a:pt x="183" y="63"/>
                  <a:pt x="183" y="66"/>
                </a:cubicBezTo>
                <a:cubicBezTo>
                  <a:pt x="182" y="64"/>
                  <a:pt x="181" y="63"/>
                  <a:pt x="181" y="61"/>
                </a:cubicBezTo>
                <a:cubicBezTo>
                  <a:pt x="179" y="57"/>
                  <a:pt x="178" y="54"/>
                  <a:pt x="177" y="52"/>
                </a:cubicBezTo>
                <a:cubicBezTo>
                  <a:pt x="174" y="47"/>
                  <a:pt x="173" y="44"/>
                  <a:pt x="172" y="44"/>
                </a:cubicBezTo>
                <a:cubicBezTo>
                  <a:pt x="172" y="44"/>
                  <a:pt x="173" y="48"/>
                  <a:pt x="175" y="53"/>
                </a:cubicBezTo>
                <a:cubicBezTo>
                  <a:pt x="175" y="56"/>
                  <a:pt x="176" y="59"/>
                  <a:pt x="177" y="63"/>
                </a:cubicBezTo>
                <a:cubicBezTo>
                  <a:pt x="178" y="67"/>
                  <a:pt x="179" y="72"/>
                  <a:pt x="179" y="77"/>
                </a:cubicBezTo>
                <a:cubicBezTo>
                  <a:pt x="179" y="79"/>
                  <a:pt x="179" y="81"/>
                  <a:pt x="179" y="84"/>
                </a:cubicBezTo>
                <a:cubicBezTo>
                  <a:pt x="179" y="85"/>
                  <a:pt x="180" y="86"/>
                  <a:pt x="180" y="87"/>
                </a:cubicBezTo>
                <a:cubicBezTo>
                  <a:pt x="179" y="87"/>
                  <a:pt x="178" y="87"/>
                  <a:pt x="178" y="87"/>
                </a:cubicBezTo>
                <a:cubicBezTo>
                  <a:pt x="177" y="85"/>
                  <a:pt x="177" y="84"/>
                  <a:pt x="177" y="84"/>
                </a:cubicBezTo>
                <a:cubicBezTo>
                  <a:pt x="177" y="84"/>
                  <a:pt x="177" y="84"/>
                  <a:pt x="176" y="85"/>
                </a:cubicBezTo>
                <a:cubicBezTo>
                  <a:pt x="176" y="82"/>
                  <a:pt x="175" y="80"/>
                  <a:pt x="175" y="80"/>
                </a:cubicBezTo>
                <a:cubicBezTo>
                  <a:pt x="175" y="80"/>
                  <a:pt x="173" y="85"/>
                  <a:pt x="174" y="92"/>
                </a:cubicBezTo>
                <a:cubicBezTo>
                  <a:pt x="174" y="92"/>
                  <a:pt x="174" y="93"/>
                  <a:pt x="174" y="93"/>
                </a:cubicBezTo>
                <a:cubicBezTo>
                  <a:pt x="173" y="91"/>
                  <a:pt x="173" y="89"/>
                  <a:pt x="172" y="87"/>
                </a:cubicBezTo>
                <a:cubicBezTo>
                  <a:pt x="172" y="80"/>
                  <a:pt x="173" y="74"/>
                  <a:pt x="173" y="70"/>
                </a:cubicBezTo>
                <a:cubicBezTo>
                  <a:pt x="173" y="66"/>
                  <a:pt x="172" y="63"/>
                  <a:pt x="172" y="63"/>
                </a:cubicBezTo>
                <a:cubicBezTo>
                  <a:pt x="172" y="63"/>
                  <a:pt x="171" y="66"/>
                  <a:pt x="170" y="71"/>
                </a:cubicBezTo>
                <a:cubicBezTo>
                  <a:pt x="169" y="73"/>
                  <a:pt x="169" y="75"/>
                  <a:pt x="168" y="78"/>
                </a:cubicBezTo>
                <a:cubicBezTo>
                  <a:pt x="168" y="76"/>
                  <a:pt x="167" y="75"/>
                  <a:pt x="167" y="73"/>
                </a:cubicBezTo>
                <a:cubicBezTo>
                  <a:pt x="163" y="61"/>
                  <a:pt x="161" y="52"/>
                  <a:pt x="160" y="45"/>
                </a:cubicBezTo>
                <a:cubicBezTo>
                  <a:pt x="160" y="38"/>
                  <a:pt x="160" y="34"/>
                  <a:pt x="159" y="34"/>
                </a:cubicBezTo>
                <a:cubicBezTo>
                  <a:pt x="159" y="34"/>
                  <a:pt x="158" y="38"/>
                  <a:pt x="158" y="46"/>
                </a:cubicBezTo>
                <a:cubicBezTo>
                  <a:pt x="157" y="50"/>
                  <a:pt x="158" y="54"/>
                  <a:pt x="158" y="59"/>
                </a:cubicBezTo>
                <a:cubicBezTo>
                  <a:pt x="159" y="64"/>
                  <a:pt x="160" y="70"/>
                  <a:pt x="161" y="76"/>
                </a:cubicBezTo>
                <a:cubicBezTo>
                  <a:pt x="162" y="80"/>
                  <a:pt x="163" y="83"/>
                  <a:pt x="164" y="87"/>
                </a:cubicBezTo>
                <a:cubicBezTo>
                  <a:pt x="162" y="89"/>
                  <a:pt x="160" y="92"/>
                  <a:pt x="158" y="96"/>
                </a:cubicBezTo>
                <a:cubicBezTo>
                  <a:pt x="158" y="98"/>
                  <a:pt x="157" y="99"/>
                  <a:pt x="156" y="101"/>
                </a:cubicBezTo>
                <a:cubicBezTo>
                  <a:pt x="156" y="99"/>
                  <a:pt x="156" y="96"/>
                  <a:pt x="157" y="94"/>
                </a:cubicBezTo>
                <a:cubicBezTo>
                  <a:pt x="157" y="87"/>
                  <a:pt x="158" y="82"/>
                  <a:pt x="158" y="78"/>
                </a:cubicBezTo>
                <a:cubicBezTo>
                  <a:pt x="159" y="74"/>
                  <a:pt x="159" y="72"/>
                  <a:pt x="158" y="72"/>
                </a:cubicBezTo>
                <a:cubicBezTo>
                  <a:pt x="158" y="72"/>
                  <a:pt x="157" y="74"/>
                  <a:pt x="156" y="78"/>
                </a:cubicBezTo>
                <a:cubicBezTo>
                  <a:pt x="154" y="81"/>
                  <a:pt x="153" y="85"/>
                  <a:pt x="152" y="91"/>
                </a:cubicBezTo>
                <a:cubicBezTo>
                  <a:pt x="152" y="89"/>
                  <a:pt x="151" y="88"/>
                  <a:pt x="151" y="87"/>
                </a:cubicBezTo>
                <a:cubicBezTo>
                  <a:pt x="151" y="78"/>
                  <a:pt x="150" y="71"/>
                  <a:pt x="149" y="66"/>
                </a:cubicBezTo>
                <a:cubicBezTo>
                  <a:pt x="148" y="61"/>
                  <a:pt x="148" y="59"/>
                  <a:pt x="147" y="59"/>
                </a:cubicBezTo>
                <a:cubicBezTo>
                  <a:pt x="147" y="59"/>
                  <a:pt x="147" y="62"/>
                  <a:pt x="146" y="67"/>
                </a:cubicBezTo>
                <a:cubicBezTo>
                  <a:pt x="146" y="73"/>
                  <a:pt x="146" y="80"/>
                  <a:pt x="146" y="89"/>
                </a:cubicBezTo>
                <a:cubicBezTo>
                  <a:pt x="145" y="93"/>
                  <a:pt x="145" y="97"/>
                  <a:pt x="145" y="100"/>
                </a:cubicBezTo>
                <a:cubicBezTo>
                  <a:pt x="144" y="99"/>
                  <a:pt x="144" y="98"/>
                  <a:pt x="143" y="97"/>
                </a:cubicBezTo>
                <a:cubicBezTo>
                  <a:pt x="138" y="85"/>
                  <a:pt x="131" y="82"/>
                  <a:pt x="131" y="83"/>
                </a:cubicBezTo>
                <a:cubicBezTo>
                  <a:pt x="131" y="83"/>
                  <a:pt x="132" y="85"/>
                  <a:pt x="133" y="87"/>
                </a:cubicBezTo>
                <a:cubicBezTo>
                  <a:pt x="135" y="90"/>
                  <a:pt x="136" y="95"/>
                  <a:pt x="138" y="100"/>
                </a:cubicBezTo>
                <a:cubicBezTo>
                  <a:pt x="138" y="103"/>
                  <a:pt x="139" y="105"/>
                  <a:pt x="139" y="108"/>
                </a:cubicBezTo>
                <a:cubicBezTo>
                  <a:pt x="139" y="107"/>
                  <a:pt x="138" y="107"/>
                  <a:pt x="138" y="106"/>
                </a:cubicBezTo>
                <a:cubicBezTo>
                  <a:pt x="134" y="99"/>
                  <a:pt x="135" y="94"/>
                  <a:pt x="134" y="94"/>
                </a:cubicBezTo>
                <a:cubicBezTo>
                  <a:pt x="133" y="94"/>
                  <a:pt x="131" y="99"/>
                  <a:pt x="132" y="106"/>
                </a:cubicBezTo>
                <a:cubicBezTo>
                  <a:pt x="131" y="104"/>
                  <a:pt x="129" y="102"/>
                  <a:pt x="128" y="100"/>
                </a:cubicBezTo>
                <a:cubicBezTo>
                  <a:pt x="123" y="88"/>
                  <a:pt x="124" y="79"/>
                  <a:pt x="122" y="80"/>
                </a:cubicBezTo>
                <a:cubicBezTo>
                  <a:pt x="122" y="80"/>
                  <a:pt x="122" y="82"/>
                  <a:pt x="121" y="86"/>
                </a:cubicBezTo>
                <a:cubicBezTo>
                  <a:pt x="121" y="88"/>
                  <a:pt x="121" y="91"/>
                  <a:pt x="121" y="93"/>
                </a:cubicBezTo>
                <a:cubicBezTo>
                  <a:pt x="121" y="93"/>
                  <a:pt x="121" y="92"/>
                  <a:pt x="120" y="92"/>
                </a:cubicBezTo>
                <a:cubicBezTo>
                  <a:pt x="120" y="90"/>
                  <a:pt x="120" y="89"/>
                  <a:pt x="119" y="89"/>
                </a:cubicBezTo>
                <a:cubicBezTo>
                  <a:pt x="119" y="89"/>
                  <a:pt x="119" y="89"/>
                  <a:pt x="119" y="90"/>
                </a:cubicBezTo>
                <a:cubicBezTo>
                  <a:pt x="118" y="89"/>
                  <a:pt x="118" y="89"/>
                  <a:pt x="117" y="88"/>
                </a:cubicBezTo>
                <a:cubicBezTo>
                  <a:pt x="116" y="87"/>
                  <a:pt x="115" y="86"/>
                  <a:pt x="114" y="85"/>
                </a:cubicBezTo>
                <a:cubicBezTo>
                  <a:pt x="114" y="85"/>
                  <a:pt x="114" y="84"/>
                  <a:pt x="114" y="84"/>
                </a:cubicBezTo>
                <a:cubicBezTo>
                  <a:pt x="113" y="81"/>
                  <a:pt x="114" y="78"/>
                  <a:pt x="113" y="76"/>
                </a:cubicBezTo>
                <a:cubicBezTo>
                  <a:pt x="113" y="71"/>
                  <a:pt x="113" y="69"/>
                  <a:pt x="113" y="69"/>
                </a:cubicBezTo>
                <a:cubicBezTo>
                  <a:pt x="112" y="69"/>
                  <a:pt x="112" y="72"/>
                  <a:pt x="111" y="77"/>
                </a:cubicBezTo>
                <a:cubicBezTo>
                  <a:pt x="111" y="78"/>
                  <a:pt x="110" y="79"/>
                  <a:pt x="110" y="80"/>
                </a:cubicBezTo>
                <a:cubicBezTo>
                  <a:pt x="109" y="78"/>
                  <a:pt x="108" y="78"/>
                  <a:pt x="108" y="78"/>
                </a:cubicBezTo>
                <a:cubicBezTo>
                  <a:pt x="108" y="78"/>
                  <a:pt x="108" y="80"/>
                  <a:pt x="110" y="83"/>
                </a:cubicBezTo>
                <a:cubicBezTo>
                  <a:pt x="109" y="87"/>
                  <a:pt x="109" y="91"/>
                  <a:pt x="109" y="96"/>
                </a:cubicBezTo>
                <a:cubicBezTo>
                  <a:pt x="108" y="97"/>
                  <a:pt x="108" y="98"/>
                  <a:pt x="108" y="100"/>
                </a:cubicBezTo>
                <a:cubicBezTo>
                  <a:pt x="106" y="97"/>
                  <a:pt x="105" y="95"/>
                  <a:pt x="105" y="96"/>
                </a:cubicBezTo>
                <a:cubicBezTo>
                  <a:pt x="104" y="96"/>
                  <a:pt x="104" y="97"/>
                  <a:pt x="104" y="99"/>
                </a:cubicBezTo>
                <a:cubicBezTo>
                  <a:pt x="103" y="91"/>
                  <a:pt x="102" y="86"/>
                  <a:pt x="100" y="82"/>
                </a:cubicBezTo>
                <a:cubicBezTo>
                  <a:pt x="98" y="79"/>
                  <a:pt x="97" y="77"/>
                  <a:pt x="96" y="77"/>
                </a:cubicBezTo>
                <a:cubicBezTo>
                  <a:pt x="96" y="77"/>
                  <a:pt x="97" y="80"/>
                  <a:pt x="98" y="84"/>
                </a:cubicBezTo>
                <a:cubicBezTo>
                  <a:pt x="98" y="87"/>
                  <a:pt x="99" y="92"/>
                  <a:pt x="99" y="97"/>
                </a:cubicBezTo>
                <a:cubicBezTo>
                  <a:pt x="97" y="95"/>
                  <a:pt x="96" y="95"/>
                  <a:pt x="96" y="95"/>
                </a:cubicBezTo>
                <a:cubicBezTo>
                  <a:pt x="96" y="92"/>
                  <a:pt x="96" y="90"/>
                  <a:pt x="96" y="88"/>
                </a:cubicBezTo>
                <a:cubicBezTo>
                  <a:pt x="96" y="84"/>
                  <a:pt x="96" y="81"/>
                  <a:pt x="95" y="81"/>
                </a:cubicBezTo>
                <a:cubicBezTo>
                  <a:pt x="95" y="82"/>
                  <a:pt x="94" y="84"/>
                  <a:pt x="93" y="89"/>
                </a:cubicBezTo>
                <a:cubicBezTo>
                  <a:pt x="92" y="93"/>
                  <a:pt x="92" y="99"/>
                  <a:pt x="91" y="107"/>
                </a:cubicBezTo>
                <a:cubicBezTo>
                  <a:pt x="91" y="108"/>
                  <a:pt x="91" y="108"/>
                  <a:pt x="91" y="109"/>
                </a:cubicBezTo>
                <a:cubicBezTo>
                  <a:pt x="91" y="109"/>
                  <a:pt x="90" y="108"/>
                  <a:pt x="90" y="107"/>
                </a:cubicBezTo>
                <a:cubicBezTo>
                  <a:pt x="90" y="106"/>
                  <a:pt x="90" y="105"/>
                  <a:pt x="90" y="104"/>
                </a:cubicBezTo>
                <a:cubicBezTo>
                  <a:pt x="91" y="94"/>
                  <a:pt x="91" y="87"/>
                  <a:pt x="91" y="82"/>
                </a:cubicBezTo>
                <a:cubicBezTo>
                  <a:pt x="91" y="76"/>
                  <a:pt x="91" y="74"/>
                  <a:pt x="91" y="74"/>
                </a:cubicBezTo>
                <a:cubicBezTo>
                  <a:pt x="90" y="74"/>
                  <a:pt x="89" y="77"/>
                  <a:pt x="88" y="82"/>
                </a:cubicBezTo>
                <a:cubicBezTo>
                  <a:pt x="88" y="86"/>
                  <a:pt x="87" y="91"/>
                  <a:pt x="86" y="96"/>
                </a:cubicBezTo>
                <a:cubicBezTo>
                  <a:pt x="83" y="99"/>
                  <a:pt x="80" y="105"/>
                  <a:pt x="77" y="113"/>
                </a:cubicBezTo>
                <a:cubicBezTo>
                  <a:pt x="76" y="115"/>
                  <a:pt x="75" y="117"/>
                  <a:pt x="74" y="119"/>
                </a:cubicBezTo>
                <a:cubicBezTo>
                  <a:pt x="75" y="116"/>
                  <a:pt x="75" y="114"/>
                  <a:pt x="75" y="111"/>
                </a:cubicBezTo>
                <a:cubicBezTo>
                  <a:pt x="75" y="103"/>
                  <a:pt x="76" y="96"/>
                  <a:pt x="77" y="92"/>
                </a:cubicBezTo>
                <a:cubicBezTo>
                  <a:pt x="77" y="87"/>
                  <a:pt x="77" y="85"/>
                  <a:pt x="77" y="85"/>
                </a:cubicBezTo>
                <a:cubicBezTo>
                  <a:pt x="76" y="85"/>
                  <a:pt x="75" y="87"/>
                  <a:pt x="74" y="92"/>
                </a:cubicBezTo>
                <a:cubicBezTo>
                  <a:pt x="73" y="95"/>
                  <a:pt x="72" y="98"/>
                  <a:pt x="71" y="102"/>
                </a:cubicBezTo>
                <a:cubicBezTo>
                  <a:pt x="71" y="102"/>
                  <a:pt x="71" y="102"/>
                  <a:pt x="71" y="101"/>
                </a:cubicBezTo>
                <a:cubicBezTo>
                  <a:pt x="70" y="96"/>
                  <a:pt x="70" y="91"/>
                  <a:pt x="69" y="87"/>
                </a:cubicBezTo>
                <a:cubicBezTo>
                  <a:pt x="68" y="83"/>
                  <a:pt x="67" y="80"/>
                  <a:pt x="66" y="77"/>
                </a:cubicBezTo>
                <a:cubicBezTo>
                  <a:pt x="64" y="72"/>
                  <a:pt x="63" y="69"/>
                  <a:pt x="63" y="69"/>
                </a:cubicBezTo>
                <a:cubicBezTo>
                  <a:pt x="62" y="70"/>
                  <a:pt x="65" y="83"/>
                  <a:pt x="65" y="104"/>
                </a:cubicBezTo>
                <a:cubicBezTo>
                  <a:pt x="65" y="111"/>
                  <a:pt x="64" y="117"/>
                  <a:pt x="64" y="123"/>
                </a:cubicBezTo>
                <a:cubicBezTo>
                  <a:pt x="63" y="120"/>
                  <a:pt x="62" y="118"/>
                  <a:pt x="62" y="116"/>
                </a:cubicBezTo>
                <a:cubicBezTo>
                  <a:pt x="59" y="109"/>
                  <a:pt x="56" y="105"/>
                  <a:pt x="53" y="103"/>
                </a:cubicBezTo>
                <a:cubicBezTo>
                  <a:pt x="51" y="100"/>
                  <a:pt x="49" y="99"/>
                  <a:pt x="49" y="100"/>
                </a:cubicBezTo>
                <a:cubicBezTo>
                  <a:pt x="49" y="100"/>
                  <a:pt x="50" y="102"/>
                  <a:pt x="51" y="105"/>
                </a:cubicBezTo>
                <a:cubicBezTo>
                  <a:pt x="53" y="108"/>
                  <a:pt x="55" y="113"/>
                  <a:pt x="56" y="119"/>
                </a:cubicBezTo>
                <a:cubicBezTo>
                  <a:pt x="57" y="123"/>
                  <a:pt x="57" y="126"/>
                  <a:pt x="57" y="129"/>
                </a:cubicBezTo>
                <a:cubicBezTo>
                  <a:pt x="57" y="128"/>
                  <a:pt x="56" y="127"/>
                  <a:pt x="56" y="126"/>
                </a:cubicBezTo>
                <a:cubicBezTo>
                  <a:pt x="52" y="118"/>
                  <a:pt x="53" y="112"/>
                  <a:pt x="52" y="113"/>
                </a:cubicBezTo>
                <a:cubicBezTo>
                  <a:pt x="51" y="113"/>
                  <a:pt x="49" y="119"/>
                  <a:pt x="50" y="128"/>
                </a:cubicBezTo>
                <a:cubicBezTo>
                  <a:pt x="49" y="125"/>
                  <a:pt x="47" y="123"/>
                  <a:pt x="46" y="120"/>
                </a:cubicBezTo>
                <a:cubicBezTo>
                  <a:pt x="41" y="107"/>
                  <a:pt x="41" y="97"/>
                  <a:pt x="40" y="97"/>
                </a:cubicBezTo>
                <a:cubicBezTo>
                  <a:pt x="40" y="97"/>
                  <a:pt x="39" y="100"/>
                  <a:pt x="39" y="105"/>
                </a:cubicBezTo>
                <a:cubicBezTo>
                  <a:pt x="39" y="109"/>
                  <a:pt x="39" y="113"/>
                  <a:pt x="40" y="119"/>
                </a:cubicBezTo>
                <a:cubicBezTo>
                  <a:pt x="39" y="117"/>
                  <a:pt x="39" y="115"/>
                  <a:pt x="38" y="113"/>
                </a:cubicBezTo>
                <a:cubicBezTo>
                  <a:pt x="38" y="110"/>
                  <a:pt x="38" y="108"/>
                  <a:pt x="37" y="108"/>
                </a:cubicBezTo>
                <a:cubicBezTo>
                  <a:pt x="37" y="108"/>
                  <a:pt x="36" y="110"/>
                  <a:pt x="36" y="113"/>
                </a:cubicBezTo>
                <a:cubicBezTo>
                  <a:pt x="35" y="111"/>
                  <a:pt x="35" y="110"/>
                  <a:pt x="34" y="108"/>
                </a:cubicBezTo>
                <a:cubicBezTo>
                  <a:pt x="33" y="106"/>
                  <a:pt x="31" y="103"/>
                  <a:pt x="30" y="102"/>
                </a:cubicBezTo>
                <a:cubicBezTo>
                  <a:pt x="28" y="99"/>
                  <a:pt x="26" y="97"/>
                  <a:pt x="26" y="97"/>
                </a:cubicBezTo>
                <a:cubicBezTo>
                  <a:pt x="25" y="98"/>
                  <a:pt x="26" y="100"/>
                  <a:pt x="28" y="104"/>
                </a:cubicBezTo>
                <a:cubicBezTo>
                  <a:pt x="29" y="106"/>
                  <a:pt x="29" y="109"/>
                  <a:pt x="30" y="112"/>
                </a:cubicBezTo>
                <a:cubicBezTo>
                  <a:pt x="31" y="115"/>
                  <a:pt x="32" y="118"/>
                  <a:pt x="32" y="122"/>
                </a:cubicBezTo>
                <a:cubicBezTo>
                  <a:pt x="32" y="124"/>
                  <a:pt x="33" y="126"/>
                  <a:pt x="33" y="128"/>
                </a:cubicBezTo>
                <a:cubicBezTo>
                  <a:pt x="33" y="129"/>
                  <a:pt x="33" y="130"/>
                  <a:pt x="33" y="130"/>
                </a:cubicBezTo>
                <a:cubicBezTo>
                  <a:pt x="32" y="131"/>
                  <a:pt x="31" y="131"/>
                  <a:pt x="30" y="131"/>
                </a:cubicBezTo>
                <a:cubicBezTo>
                  <a:pt x="30" y="131"/>
                  <a:pt x="30" y="131"/>
                  <a:pt x="30" y="131"/>
                </a:cubicBezTo>
                <a:cubicBezTo>
                  <a:pt x="28" y="120"/>
                  <a:pt x="30" y="111"/>
                  <a:pt x="29" y="112"/>
                </a:cubicBezTo>
                <a:cubicBezTo>
                  <a:pt x="28" y="112"/>
                  <a:pt x="24" y="121"/>
                  <a:pt x="25" y="134"/>
                </a:cubicBezTo>
                <a:cubicBezTo>
                  <a:pt x="25" y="134"/>
                  <a:pt x="24" y="133"/>
                  <a:pt x="24" y="133"/>
                </a:cubicBezTo>
                <a:cubicBezTo>
                  <a:pt x="24" y="131"/>
                  <a:pt x="23" y="130"/>
                  <a:pt x="23" y="128"/>
                </a:cubicBezTo>
                <a:cubicBezTo>
                  <a:pt x="23" y="127"/>
                  <a:pt x="22" y="126"/>
                  <a:pt x="22" y="124"/>
                </a:cubicBezTo>
                <a:cubicBezTo>
                  <a:pt x="21" y="115"/>
                  <a:pt x="19" y="108"/>
                  <a:pt x="18" y="104"/>
                </a:cubicBezTo>
                <a:cubicBezTo>
                  <a:pt x="16" y="100"/>
                  <a:pt x="14" y="98"/>
                  <a:pt x="14" y="99"/>
                </a:cubicBezTo>
                <a:cubicBezTo>
                  <a:pt x="14" y="99"/>
                  <a:pt x="14" y="102"/>
                  <a:pt x="15" y="106"/>
                </a:cubicBezTo>
                <a:cubicBezTo>
                  <a:pt x="16" y="110"/>
                  <a:pt x="16" y="115"/>
                  <a:pt x="16" y="121"/>
                </a:cubicBezTo>
                <a:cubicBezTo>
                  <a:pt x="15" y="120"/>
                  <a:pt x="14" y="119"/>
                  <a:pt x="14" y="120"/>
                </a:cubicBezTo>
                <a:cubicBezTo>
                  <a:pt x="14" y="120"/>
                  <a:pt x="14" y="120"/>
                  <a:pt x="14" y="120"/>
                </a:cubicBezTo>
                <a:cubicBezTo>
                  <a:pt x="13" y="116"/>
                  <a:pt x="14" y="113"/>
                  <a:pt x="13" y="111"/>
                </a:cubicBezTo>
                <a:cubicBezTo>
                  <a:pt x="13" y="106"/>
                  <a:pt x="13" y="104"/>
                  <a:pt x="13" y="104"/>
                </a:cubicBezTo>
                <a:cubicBezTo>
                  <a:pt x="12" y="104"/>
                  <a:pt x="12" y="107"/>
                  <a:pt x="11" y="113"/>
                </a:cubicBezTo>
                <a:cubicBezTo>
                  <a:pt x="9" y="118"/>
                  <a:pt x="9" y="126"/>
                  <a:pt x="9" y="135"/>
                </a:cubicBezTo>
                <a:cubicBezTo>
                  <a:pt x="9" y="135"/>
                  <a:pt x="9" y="136"/>
                  <a:pt x="9" y="137"/>
                </a:cubicBezTo>
                <a:cubicBezTo>
                  <a:pt x="7" y="134"/>
                  <a:pt x="5" y="133"/>
                  <a:pt x="5" y="133"/>
                </a:cubicBezTo>
                <a:cubicBezTo>
                  <a:pt x="4" y="134"/>
                  <a:pt x="5" y="140"/>
                  <a:pt x="6" y="148"/>
                </a:cubicBezTo>
                <a:cubicBezTo>
                  <a:pt x="6" y="152"/>
                  <a:pt x="6" y="156"/>
                  <a:pt x="6" y="159"/>
                </a:cubicBezTo>
                <a:cubicBezTo>
                  <a:pt x="6" y="162"/>
                  <a:pt x="7" y="163"/>
                  <a:pt x="10" y="162"/>
                </a:cubicBezTo>
                <a:cubicBezTo>
                  <a:pt x="11" y="161"/>
                  <a:pt x="12" y="160"/>
                  <a:pt x="13" y="159"/>
                </a:cubicBezTo>
                <a:cubicBezTo>
                  <a:pt x="13" y="160"/>
                  <a:pt x="14" y="160"/>
                  <a:pt x="15" y="159"/>
                </a:cubicBezTo>
                <a:cubicBezTo>
                  <a:pt x="16" y="158"/>
                  <a:pt x="16" y="158"/>
                  <a:pt x="16" y="158"/>
                </a:cubicBezTo>
                <a:cubicBezTo>
                  <a:pt x="17" y="158"/>
                  <a:pt x="17" y="158"/>
                  <a:pt x="17" y="158"/>
                </a:cubicBezTo>
                <a:cubicBezTo>
                  <a:pt x="18" y="158"/>
                  <a:pt x="18" y="157"/>
                  <a:pt x="18" y="157"/>
                </a:cubicBezTo>
                <a:cubicBezTo>
                  <a:pt x="0" y="326"/>
                  <a:pt x="0" y="326"/>
                  <a:pt x="0" y="326"/>
                </a:cubicBezTo>
                <a:cubicBezTo>
                  <a:pt x="1207" y="335"/>
                  <a:pt x="1207" y="335"/>
                  <a:pt x="1207" y="335"/>
                </a:cubicBezTo>
                <a:cubicBezTo>
                  <a:pt x="1291" y="195"/>
                  <a:pt x="1291" y="195"/>
                  <a:pt x="1291" y="195"/>
                </a:cubicBezTo>
                <a:cubicBezTo>
                  <a:pt x="1291" y="195"/>
                  <a:pt x="1295" y="177"/>
                  <a:pt x="1235" y="152"/>
                </a:cubicBezTo>
                <a:close/>
                <a:moveTo>
                  <a:pt x="16" y="140"/>
                </a:moveTo>
                <a:cubicBezTo>
                  <a:pt x="15" y="137"/>
                  <a:pt x="15" y="134"/>
                  <a:pt x="14" y="131"/>
                </a:cubicBezTo>
                <a:cubicBezTo>
                  <a:pt x="14" y="127"/>
                  <a:pt x="14" y="124"/>
                  <a:pt x="14" y="120"/>
                </a:cubicBezTo>
                <a:cubicBezTo>
                  <a:pt x="14" y="121"/>
                  <a:pt x="14" y="123"/>
                  <a:pt x="15" y="124"/>
                </a:cubicBezTo>
                <a:cubicBezTo>
                  <a:pt x="16" y="125"/>
                  <a:pt x="16" y="127"/>
                  <a:pt x="17" y="128"/>
                </a:cubicBezTo>
                <a:cubicBezTo>
                  <a:pt x="16" y="132"/>
                  <a:pt x="16" y="136"/>
                  <a:pt x="16" y="140"/>
                </a:cubicBezTo>
                <a:close/>
                <a:moveTo>
                  <a:pt x="1220" y="139"/>
                </a:moveTo>
                <a:cubicBezTo>
                  <a:pt x="1222" y="136"/>
                  <a:pt x="1223" y="135"/>
                  <a:pt x="1224" y="133"/>
                </a:cubicBezTo>
                <a:cubicBezTo>
                  <a:pt x="1224" y="133"/>
                  <a:pt x="1224" y="133"/>
                  <a:pt x="1224" y="133"/>
                </a:cubicBezTo>
                <a:cubicBezTo>
                  <a:pt x="1223" y="138"/>
                  <a:pt x="1221" y="142"/>
                  <a:pt x="1219" y="145"/>
                </a:cubicBezTo>
                <a:cubicBezTo>
                  <a:pt x="1219" y="145"/>
                  <a:pt x="1218" y="145"/>
                  <a:pt x="1218" y="145"/>
                </a:cubicBezTo>
                <a:cubicBezTo>
                  <a:pt x="1218" y="145"/>
                  <a:pt x="1218" y="145"/>
                  <a:pt x="1218" y="145"/>
                </a:cubicBezTo>
                <a:cubicBezTo>
                  <a:pt x="1219" y="143"/>
                  <a:pt x="1220" y="141"/>
                  <a:pt x="1220" y="139"/>
                </a:cubicBezTo>
                <a:close/>
                <a:moveTo>
                  <a:pt x="1163" y="121"/>
                </a:moveTo>
                <a:cubicBezTo>
                  <a:pt x="1162" y="120"/>
                  <a:pt x="1162" y="119"/>
                  <a:pt x="1162" y="118"/>
                </a:cubicBezTo>
                <a:cubicBezTo>
                  <a:pt x="1162" y="118"/>
                  <a:pt x="1162" y="118"/>
                  <a:pt x="1162" y="118"/>
                </a:cubicBezTo>
                <a:cubicBezTo>
                  <a:pt x="1162" y="119"/>
                  <a:pt x="1162" y="120"/>
                  <a:pt x="1163" y="121"/>
                </a:cubicBezTo>
                <a:close/>
                <a:moveTo>
                  <a:pt x="1162" y="115"/>
                </a:moveTo>
                <a:cubicBezTo>
                  <a:pt x="1162" y="115"/>
                  <a:pt x="1162" y="116"/>
                  <a:pt x="1162" y="116"/>
                </a:cubicBezTo>
                <a:cubicBezTo>
                  <a:pt x="1162" y="116"/>
                  <a:pt x="1161" y="116"/>
                  <a:pt x="1161" y="116"/>
                </a:cubicBezTo>
                <a:cubicBezTo>
                  <a:pt x="1161" y="116"/>
                  <a:pt x="1161" y="116"/>
                  <a:pt x="1161" y="116"/>
                </a:cubicBezTo>
                <a:cubicBezTo>
                  <a:pt x="1161" y="114"/>
                  <a:pt x="1160" y="111"/>
                  <a:pt x="1160" y="109"/>
                </a:cubicBezTo>
                <a:cubicBezTo>
                  <a:pt x="1161" y="111"/>
                  <a:pt x="1161" y="113"/>
                  <a:pt x="1162" y="115"/>
                </a:cubicBezTo>
                <a:close/>
                <a:moveTo>
                  <a:pt x="1107" y="85"/>
                </a:moveTo>
                <a:cubicBezTo>
                  <a:pt x="1108" y="84"/>
                  <a:pt x="1108" y="84"/>
                  <a:pt x="1108" y="83"/>
                </a:cubicBezTo>
                <a:cubicBezTo>
                  <a:pt x="1108" y="84"/>
                  <a:pt x="1108" y="85"/>
                  <a:pt x="1109" y="85"/>
                </a:cubicBezTo>
                <a:cubicBezTo>
                  <a:pt x="1109" y="86"/>
                  <a:pt x="1109" y="87"/>
                  <a:pt x="1109" y="87"/>
                </a:cubicBezTo>
                <a:cubicBezTo>
                  <a:pt x="1109" y="89"/>
                  <a:pt x="1109" y="92"/>
                  <a:pt x="1109" y="96"/>
                </a:cubicBezTo>
                <a:cubicBezTo>
                  <a:pt x="1108" y="91"/>
                  <a:pt x="1107" y="88"/>
                  <a:pt x="1107" y="86"/>
                </a:cubicBezTo>
                <a:cubicBezTo>
                  <a:pt x="1107" y="86"/>
                  <a:pt x="1107" y="85"/>
                  <a:pt x="1107" y="85"/>
                </a:cubicBezTo>
                <a:close/>
                <a:moveTo>
                  <a:pt x="1104" y="99"/>
                </a:moveTo>
                <a:cubicBezTo>
                  <a:pt x="1104" y="99"/>
                  <a:pt x="1105" y="98"/>
                  <a:pt x="1105" y="98"/>
                </a:cubicBezTo>
                <a:cubicBezTo>
                  <a:pt x="1105" y="99"/>
                  <a:pt x="1105" y="100"/>
                  <a:pt x="1105" y="102"/>
                </a:cubicBezTo>
                <a:cubicBezTo>
                  <a:pt x="1105" y="102"/>
                  <a:pt x="1105" y="102"/>
                  <a:pt x="1105" y="102"/>
                </a:cubicBezTo>
                <a:cubicBezTo>
                  <a:pt x="1105" y="101"/>
                  <a:pt x="1105" y="101"/>
                  <a:pt x="1104" y="101"/>
                </a:cubicBezTo>
                <a:cubicBezTo>
                  <a:pt x="1104" y="100"/>
                  <a:pt x="1104" y="100"/>
                  <a:pt x="1104" y="99"/>
                </a:cubicBezTo>
                <a:close/>
                <a:moveTo>
                  <a:pt x="1096" y="98"/>
                </a:moveTo>
                <a:cubicBezTo>
                  <a:pt x="1096" y="97"/>
                  <a:pt x="1096" y="96"/>
                  <a:pt x="1096" y="95"/>
                </a:cubicBezTo>
                <a:cubicBezTo>
                  <a:pt x="1096" y="95"/>
                  <a:pt x="1096" y="96"/>
                  <a:pt x="1096" y="96"/>
                </a:cubicBezTo>
                <a:cubicBezTo>
                  <a:pt x="1096" y="97"/>
                  <a:pt x="1096" y="98"/>
                  <a:pt x="1095" y="99"/>
                </a:cubicBezTo>
                <a:cubicBezTo>
                  <a:pt x="1094" y="102"/>
                  <a:pt x="1093" y="105"/>
                  <a:pt x="1092" y="107"/>
                </a:cubicBezTo>
                <a:cubicBezTo>
                  <a:pt x="1092" y="108"/>
                  <a:pt x="1092" y="108"/>
                  <a:pt x="1092" y="108"/>
                </a:cubicBezTo>
                <a:cubicBezTo>
                  <a:pt x="1093" y="105"/>
                  <a:pt x="1094" y="102"/>
                  <a:pt x="1096" y="98"/>
                </a:cubicBezTo>
                <a:close/>
                <a:moveTo>
                  <a:pt x="1056" y="85"/>
                </a:moveTo>
                <a:cubicBezTo>
                  <a:pt x="1056" y="81"/>
                  <a:pt x="1057" y="78"/>
                  <a:pt x="1057" y="75"/>
                </a:cubicBezTo>
                <a:cubicBezTo>
                  <a:pt x="1058" y="79"/>
                  <a:pt x="1058" y="83"/>
                  <a:pt x="1059" y="89"/>
                </a:cubicBezTo>
                <a:cubicBezTo>
                  <a:pt x="1059" y="89"/>
                  <a:pt x="1059" y="89"/>
                  <a:pt x="1059" y="89"/>
                </a:cubicBezTo>
                <a:cubicBezTo>
                  <a:pt x="1058" y="90"/>
                  <a:pt x="1058" y="91"/>
                  <a:pt x="1057" y="93"/>
                </a:cubicBezTo>
                <a:cubicBezTo>
                  <a:pt x="1057" y="92"/>
                  <a:pt x="1056" y="91"/>
                  <a:pt x="1056" y="91"/>
                </a:cubicBezTo>
                <a:cubicBezTo>
                  <a:pt x="1056" y="89"/>
                  <a:pt x="1056" y="87"/>
                  <a:pt x="1056" y="85"/>
                </a:cubicBezTo>
                <a:close/>
                <a:moveTo>
                  <a:pt x="1049" y="89"/>
                </a:moveTo>
                <a:cubicBezTo>
                  <a:pt x="1049" y="89"/>
                  <a:pt x="1049" y="90"/>
                  <a:pt x="1049" y="90"/>
                </a:cubicBezTo>
                <a:cubicBezTo>
                  <a:pt x="1049" y="88"/>
                  <a:pt x="1048" y="87"/>
                  <a:pt x="1048" y="85"/>
                </a:cubicBezTo>
                <a:cubicBezTo>
                  <a:pt x="1048" y="86"/>
                  <a:pt x="1049" y="87"/>
                  <a:pt x="1049" y="89"/>
                </a:cubicBezTo>
                <a:close/>
                <a:moveTo>
                  <a:pt x="978" y="74"/>
                </a:moveTo>
                <a:cubicBezTo>
                  <a:pt x="977" y="74"/>
                  <a:pt x="977" y="75"/>
                  <a:pt x="977" y="75"/>
                </a:cubicBezTo>
                <a:cubicBezTo>
                  <a:pt x="977" y="74"/>
                  <a:pt x="977" y="74"/>
                  <a:pt x="977" y="74"/>
                </a:cubicBezTo>
                <a:cubicBezTo>
                  <a:pt x="977" y="73"/>
                  <a:pt x="977" y="73"/>
                  <a:pt x="977" y="72"/>
                </a:cubicBezTo>
                <a:cubicBezTo>
                  <a:pt x="977" y="73"/>
                  <a:pt x="977" y="74"/>
                  <a:pt x="978" y="74"/>
                </a:cubicBezTo>
                <a:close/>
                <a:moveTo>
                  <a:pt x="951" y="60"/>
                </a:moveTo>
                <a:cubicBezTo>
                  <a:pt x="952" y="58"/>
                  <a:pt x="952" y="56"/>
                  <a:pt x="953" y="55"/>
                </a:cubicBezTo>
                <a:cubicBezTo>
                  <a:pt x="953" y="52"/>
                  <a:pt x="954" y="51"/>
                  <a:pt x="955" y="49"/>
                </a:cubicBezTo>
                <a:cubicBezTo>
                  <a:pt x="955" y="51"/>
                  <a:pt x="955" y="53"/>
                  <a:pt x="955" y="55"/>
                </a:cubicBezTo>
                <a:cubicBezTo>
                  <a:pt x="955" y="55"/>
                  <a:pt x="955" y="54"/>
                  <a:pt x="955" y="54"/>
                </a:cubicBezTo>
                <a:cubicBezTo>
                  <a:pt x="954" y="55"/>
                  <a:pt x="955" y="57"/>
                  <a:pt x="955" y="60"/>
                </a:cubicBezTo>
                <a:cubicBezTo>
                  <a:pt x="955" y="62"/>
                  <a:pt x="954" y="65"/>
                  <a:pt x="954" y="68"/>
                </a:cubicBezTo>
                <a:cubicBezTo>
                  <a:pt x="953" y="66"/>
                  <a:pt x="952" y="64"/>
                  <a:pt x="951" y="63"/>
                </a:cubicBezTo>
                <a:cubicBezTo>
                  <a:pt x="951" y="62"/>
                  <a:pt x="951" y="61"/>
                  <a:pt x="951" y="60"/>
                </a:cubicBezTo>
                <a:close/>
                <a:moveTo>
                  <a:pt x="950" y="72"/>
                </a:moveTo>
                <a:cubicBezTo>
                  <a:pt x="950" y="71"/>
                  <a:pt x="950" y="71"/>
                  <a:pt x="950" y="70"/>
                </a:cubicBezTo>
                <a:cubicBezTo>
                  <a:pt x="950" y="71"/>
                  <a:pt x="951" y="73"/>
                  <a:pt x="951" y="74"/>
                </a:cubicBezTo>
                <a:cubicBezTo>
                  <a:pt x="951" y="74"/>
                  <a:pt x="950" y="74"/>
                  <a:pt x="950" y="75"/>
                </a:cubicBezTo>
                <a:cubicBezTo>
                  <a:pt x="950" y="74"/>
                  <a:pt x="950" y="73"/>
                  <a:pt x="950" y="72"/>
                </a:cubicBezTo>
                <a:close/>
                <a:moveTo>
                  <a:pt x="949" y="78"/>
                </a:moveTo>
                <a:cubicBezTo>
                  <a:pt x="950" y="78"/>
                  <a:pt x="950" y="77"/>
                  <a:pt x="951" y="77"/>
                </a:cubicBezTo>
                <a:cubicBezTo>
                  <a:pt x="951" y="77"/>
                  <a:pt x="951" y="77"/>
                  <a:pt x="952" y="76"/>
                </a:cubicBezTo>
                <a:cubicBezTo>
                  <a:pt x="952" y="77"/>
                  <a:pt x="952" y="78"/>
                  <a:pt x="952" y="79"/>
                </a:cubicBezTo>
                <a:cubicBezTo>
                  <a:pt x="952" y="80"/>
                  <a:pt x="952" y="81"/>
                  <a:pt x="951" y="82"/>
                </a:cubicBezTo>
                <a:cubicBezTo>
                  <a:pt x="951" y="82"/>
                  <a:pt x="951" y="82"/>
                  <a:pt x="951" y="81"/>
                </a:cubicBezTo>
                <a:cubicBezTo>
                  <a:pt x="950" y="80"/>
                  <a:pt x="950" y="79"/>
                  <a:pt x="949" y="78"/>
                </a:cubicBezTo>
                <a:cubicBezTo>
                  <a:pt x="949" y="78"/>
                  <a:pt x="949" y="78"/>
                  <a:pt x="949" y="78"/>
                </a:cubicBezTo>
                <a:close/>
                <a:moveTo>
                  <a:pt x="937" y="81"/>
                </a:moveTo>
                <a:cubicBezTo>
                  <a:pt x="937" y="81"/>
                  <a:pt x="937" y="82"/>
                  <a:pt x="937" y="82"/>
                </a:cubicBezTo>
                <a:cubicBezTo>
                  <a:pt x="937" y="82"/>
                  <a:pt x="937" y="83"/>
                  <a:pt x="937" y="83"/>
                </a:cubicBezTo>
                <a:cubicBezTo>
                  <a:pt x="937" y="83"/>
                  <a:pt x="936" y="84"/>
                  <a:pt x="935" y="84"/>
                </a:cubicBezTo>
                <a:cubicBezTo>
                  <a:pt x="936" y="83"/>
                  <a:pt x="936" y="82"/>
                  <a:pt x="937" y="81"/>
                </a:cubicBezTo>
                <a:close/>
                <a:moveTo>
                  <a:pt x="893" y="67"/>
                </a:moveTo>
                <a:cubicBezTo>
                  <a:pt x="893" y="68"/>
                  <a:pt x="893" y="68"/>
                  <a:pt x="894" y="69"/>
                </a:cubicBezTo>
                <a:cubicBezTo>
                  <a:pt x="894" y="70"/>
                  <a:pt x="894" y="71"/>
                  <a:pt x="895" y="73"/>
                </a:cubicBezTo>
                <a:cubicBezTo>
                  <a:pt x="894" y="73"/>
                  <a:pt x="894" y="73"/>
                  <a:pt x="894" y="74"/>
                </a:cubicBezTo>
                <a:cubicBezTo>
                  <a:pt x="893" y="72"/>
                  <a:pt x="893" y="71"/>
                  <a:pt x="892" y="69"/>
                </a:cubicBezTo>
                <a:cubicBezTo>
                  <a:pt x="893" y="68"/>
                  <a:pt x="893" y="68"/>
                  <a:pt x="893" y="67"/>
                </a:cubicBezTo>
                <a:close/>
                <a:moveTo>
                  <a:pt x="884" y="71"/>
                </a:moveTo>
                <a:cubicBezTo>
                  <a:pt x="884" y="70"/>
                  <a:pt x="885" y="69"/>
                  <a:pt x="885" y="68"/>
                </a:cubicBezTo>
                <a:cubicBezTo>
                  <a:pt x="885" y="68"/>
                  <a:pt x="885" y="69"/>
                  <a:pt x="886" y="70"/>
                </a:cubicBezTo>
                <a:cubicBezTo>
                  <a:pt x="885" y="71"/>
                  <a:pt x="885" y="72"/>
                  <a:pt x="884" y="73"/>
                </a:cubicBezTo>
                <a:cubicBezTo>
                  <a:pt x="884" y="73"/>
                  <a:pt x="884" y="72"/>
                  <a:pt x="884" y="72"/>
                </a:cubicBezTo>
                <a:cubicBezTo>
                  <a:pt x="884" y="72"/>
                  <a:pt x="884" y="72"/>
                  <a:pt x="884" y="71"/>
                </a:cubicBezTo>
                <a:cubicBezTo>
                  <a:pt x="884" y="71"/>
                  <a:pt x="884" y="71"/>
                  <a:pt x="884" y="71"/>
                </a:cubicBezTo>
                <a:close/>
                <a:moveTo>
                  <a:pt x="827" y="53"/>
                </a:moveTo>
                <a:cubicBezTo>
                  <a:pt x="827" y="53"/>
                  <a:pt x="827" y="54"/>
                  <a:pt x="827" y="54"/>
                </a:cubicBezTo>
                <a:cubicBezTo>
                  <a:pt x="827" y="54"/>
                  <a:pt x="827" y="54"/>
                  <a:pt x="827" y="54"/>
                </a:cubicBezTo>
                <a:cubicBezTo>
                  <a:pt x="827" y="53"/>
                  <a:pt x="827" y="53"/>
                  <a:pt x="827" y="53"/>
                </a:cubicBezTo>
                <a:close/>
                <a:moveTo>
                  <a:pt x="824" y="63"/>
                </a:moveTo>
                <a:cubicBezTo>
                  <a:pt x="824" y="65"/>
                  <a:pt x="825" y="67"/>
                  <a:pt x="825" y="69"/>
                </a:cubicBezTo>
                <a:cubicBezTo>
                  <a:pt x="824" y="70"/>
                  <a:pt x="823" y="71"/>
                  <a:pt x="823" y="73"/>
                </a:cubicBezTo>
                <a:cubicBezTo>
                  <a:pt x="823" y="70"/>
                  <a:pt x="823" y="67"/>
                  <a:pt x="824" y="63"/>
                </a:cubicBezTo>
                <a:close/>
                <a:moveTo>
                  <a:pt x="798" y="71"/>
                </a:moveTo>
                <a:cubicBezTo>
                  <a:pt x="798" y="70"/>
                  <a:pt x="798" y="70"/>
                  <a:pt x="798" y="70"/>
                </a:cubicBezTo>
                <a:cubicBezTo>
                  <a:pt x="797" y="70"/>
                  <a:pt x="797" y="69"/>
                  <a:pt x="797" y="69"/>
                </a:cubicBezTo>
                <a:cubicBezTo>
                  <a:pt x="797" y="70"/>
                  <a:pt x="798" y="70"/>
                  <a:pt x="798" y="71"/>
                </a:cubicBezTo>
                <a:close/>
                <a:moveTo>
                  <a:pt x="785" y="60"/>
                </a:moveTo>
                <a:cubicBezTo>
                  <a:pt x="785" y="60"/>
                  <a:pt x="786" y="61"/>
                  <a:pt x="786" y="61"/>
                </a:cubicBezTo>
                <a:cubicBezTo>
                  <a:pt x="786" y="62"/>
                  <a:pt x="786" y="63"/>
                  <a:pt x="786" y="63"/>
                </a:cubicBezTo>
                <a:cubicBezTo>
                  <a:pt x="785" y="62"/>
                  <a:pt x="785" y="61"/>
                  <a:pt x="784" y="59"/>
                </a:cubicBezTo>
                <a:cubicBezTo>
                  <a:pt x="784" y="59"/>
                  <a:pt x="784" y="59"/>
                  <a:pt x="784" y="59"/>
                </a:cubicBezTo>
                <a:cubicBezTo>
                  <a:pt x="785" y="59"/>
                  <a:pt x="785" y="59"/>
                  <a:pt x="785" y="60"/>
                </a:cubicBezTo>
                <a:close/>
                <a:moveTo>
                  <a:pt x="770" y="64"/>
                </a:moveTo>
                <a:cubicBezTo>
                  <a:pt x="770" y="63"/>
                  <a:pt x="771" y="61"/>
                  <a:pt x="771" y="60"/>
                </a:cubicBezTo>
                <a:cubicBezTo>
                  <a:pt x="771" y="63"/>
                  <a:pt x="770" y="66"/>
                  <a:pt x="769" y="68"/>
                </a:cubicBezTo>
                <a:cubicBezTo>
                  <a:pt x="769" y="67"/>
                  <a:pt x="770" y="65"/>
                  <a:pt x="770" y="64"/>
                </a:cubicBezTo>
                <a:close/>
                <a:moveTo>
                  <a:pt x="711" y="56"/>
                </a:moveTo>
                <a:cubicBezTo>
                  <a:pt x="711" y="55"/>
                  <a:pt x="711" y="55"/>
                  <a:pt x="711" y="55"/>
                </a:cubicBezTo>
                <a:cubicBezTo>
                  <a:pt x="711" y="55"/>
                  <a:pt x="711" y="54"/>
                  <a:pt x="711" y="53"/>
                </a:cubicBezTo>
                <a:cubicBezTo>
                  <a:pt x="711" y="54"/>
                  <a:pt x="711" y="55"/>
                  <a:pt x="711" y="56"/>
                </a:cubicBezTo>
                <a:close/>
                <a:moveTo>
                  <a:pt x="704" y="49"/>
                </a:moveTo>
                <a:cubicBezTo>
                  <a:pt x="704" y="50"/>
                  <a:pt x="705" y="51"/>
                  <a:pt x="705" y="52"/>
                </a:cubicBezTo>
                <a:cubicBezTo>
                  <a:pt x="705" y="56"/>
                  <a:pt x="705" y="59"/>
                  <a:pt x="704" y="62"/>
                </a:cubicBezTo>
                <a:cubicBezTo>
                  <a:pt x="704" y="59"/>
                  <a:pt x="703" y="57"/>
                  <a:pt x="703" y="54"/>
                </a:cubicBezTo>
                <a:cubicBezTo>
                  <a:pt x="703" y="51"/>
                  <a:pt x="703" y="48"/>
                  <a:pt x="702" y="45"/>
                </a:cubicBezTo>
                <a:cubicBezTo>
                  <a:pt x="703" y="46"/>
                  <a:pt x="703" y="47"/>
                  <a:pt x="704" y="49"/>
                </a:cubicBezTo>
                <a:close/>
                <a:moveTo>
                  <a:pt x="695" y="64"/>
                </a:moveTo>
                <a:cubicBezTo>
                  <a:pt x="695" y="64"/>
                  <a:pt x="695" y="64"/>
                  <a:pt x="695" y="64"/>
                </a:cubicBezTo>
                <a:cubicBezTo>
                  <a:pt x="695" y="64"/>
                  <a:pt x="695" y="64"/>
                  <a:pt x="695" y="64"/>
                </a:cubicBezTo>
                <a:cubicBezTo>
                  <a:pt x="695" y="64"/>
                  <a:pt x="695" y="64"/>
                  <a:pt x="695" y="64"/>
                </a:cubicBezTo>
                <a:close/>
                <a:moveTo>
                  <a:pt x="688" y="58"/>
                </a:moveTo>
                <a:cubicBezTo>
                  <a:pt x="689" y="56"/>
                  <a:pt x="689" y="55"/>
                  <a:pt x="690" y="53"/>
                </a:cubicBezTo>
                <a:cubicBezTo>
                  <a:pt x="689" y="58"/>
                  <a:pt x="688" y="62"/>
                  <a:pt x="687" y="65"/>
                </a:cubicBezTo>
                <a:cubicBezTo>
                  <a:pt x="687" y="65"/>
                  <a:pt x="687" y="65"/>
                  <a:pt x="687" y="65"/>
                </a:cubicBezTo>
                <a:cubicBezTo>
                  <a:pt x="687" y="63"/>
                  <a:pt x="688" y="61"/>
                  <a:pt x="688" y="58"/>
                </a:cubicBezTo>
                <a:close/>
                <a:moveTo>
                  <a:pt x="639" y="60"/>
                </a:moveTo>
                <a:cubicBezTo>
                  <a:pt x="639" y="60"/>
                  <a:pt x="639" y="60"/>
                  <a:pt x="639" y="61"/>
                </a:cubicBezTo>
                <a:cubicBezTo>
                  <a:pt x="639" y="62"/>
                  <a:pt x="639" y="63"/>
                  <a:pt x="639" y="64"/>
                </a:cubicBezTo>
                <a:cubicBezTo>
                  <a:pt x="639" y="64"/>
                  <a:pt x="639" y="64"/>
                  <a:pt x="639" y="64"/>
                </a:cubicBezTo>
                <a:cubicBezTo>
                  <a:pt x="638" y="62"/>
                  <a:pt x="638" y="60"/>
                  <a:pt x="637" y="58"/>
                </a:cubicBezTo>
                <a:cubicBezTo>
                  <a:pt x="638" y="59"/>
                  <a:pt x="638" y="59"/>
                  <a:pt x="639" y="60"/>
                </a:cubicBezTo>
                <a:close/>
                <a:moveTo>
                  <a:pt x="620" y="40"/>
                </a:moveTo>
                <a:cubicBezTo>
                  <a:pt x="620" y="40"/>
                  <a:pt x="620" y="41"/>
                  <a:pt x="620" y="42"/>
                </a:cubicBezTo>
                <a:cubicBezTo>
                  <a:pt x="620" y="40"/>
                  <a:pt x="620" y="39"/>
                  <a:pt x="620" y="38"/>
                </a:cubicBezTo>
                <a:cubicBezTo>
                  <a:pt x="620" y="38"/>
                  <a:pt x="620" y="39"/>
                  <a:pt x="620" y="40"/>
                </a:cubicBezTo>
                <a:close/>
                <a:moveTo>
                  <a:pt x="556" y="64"/>
                </a:moveTo>
                <a:cubicBezTo>
                  <a:pt x="556" y="63"/>
                  <a:pt x="556" y="62"/>
                  <a:pt x="555" y="61"/>
                </a:cubicBezTo>
                <a:cubicBezTo>
                  <a:pt x="556" y="61"/>
                  <a:pt x="556" y="62"/>
                  <a:pt x="556" y="62"/>
                </a:cubicBezTo>
                <a:cubicBezTo>
                  <a:pt x="556" y="63"/>
                  <a:pt x="556" y="63"/>
                  <a:pt x="556" y="64"/>
                </a:cubicBezTo>
                <a:close/>
                <a:moveTo>
                  <a:pt x="555" y="58"/>
                </a:moveTo>
                <a:cubicBezTo>
                  <a:pt x="555" y="59"/>
                  <a:pt x="555" y="59"/>
                  <a:pt x="556" y="60"/>
                </a:cubicBezTo>
                <a:cubicBezTo>
                  <a:pt x="555" y="60"/>
                  <a:pt x="555" y="60"/>
                  <a:pt x="555" y="60"/>
                </a:cubicBezTo>
                <a:cubicBezTo>
                  <a:pt x="555" y="60"/>
                  <a:pt x="555" y="60"/>
                  <a:pt x="555" y="60"/>
                </a:cubicBezTo>
                <a:cubicBezTo>
                  <a:pt x="554" y="58"/>
                  <a:pt x="554" y="55"/>
                  <a:pt x="554" y="54"/>
                </a:cubicBezTo>
                <a:cubicBezTo>
                  <a:pt x="554" y="55"/>
                  <a:pt x="555" y="57"/>
                  <a:pt x="555" y="58"/>
                </a:cubicBezTo>
                <a:close/>
                <a:moveTo>
                  <a:pt x="501" y="44"/>
                </a:moveTo>
                <a:cubicBezTo>
                  <a:pt x="501" y="44"/>
                  <a:pt x="501" y="43"/>
                  <a:pt x="502" y="42"/>
                </a:cubicBezTo>
                <a:cubicBezTo>
                  <a:pt x="502" y="43"/>
                  <a:pt x="502" y="44"/>
                  <a:pt x="502" y="44"/>
                </a:cubicBezTo>
                <a:cubicBezTo>
                  <a:pt x="502" y="45"/>
                  <a:pt x="503" y="45"/>
                  <a:pt x="503" y="46"/>
                </a:cubicBezTo>
                <a:cubicBezTo>
                  <a:pt x="503" y="48"/>
                  <a:pt x="503" y="51"/>
                  <a:pt x="502" y="55"/>
                </a:cubicBezTo>
                <a:cubicBezTo>
                  <a:pt x="501" y="50"/>
                  <a:pt x="501" y="47"/>
                  <a:pt x="501" y="46"/>
                </a:cubicBezTo>
                <a:cubicBezTo>
                  <a:pt x="501" y="45"/>
                  <a:pt x="501" y="45"/>
                  <a:pt x="501" y="44"/>
                </a:cubicBezTo>
                <a:close/>
                <a:moveTo>
                  <a:pt x="498" y="59"/>
                </a:moveTo>
                <a:cubicBezTo>
                  <a:pt x="498" y="59"/>
                  <a:pt x="498" y="58"/>
                  <a:pt x="498" y="58"/>
                </a:cubicBezTo>
                <a:cubicBezTo>
                  <a:pt x="498" y="59"/>
                  <a:pt x="498" y="60"/>
                  <a:pt x="499" y="62"/>
                </a:cubicBezTo>
                <a:cubicBezTo>
                  <a:pt x="499" y="62"/>
                  <a:pt x="499" y="62"/>
                  <a:pt x="499" y="62"/>
                </a:cubicBezTo>
                <a:cubicBezTo>
                  <a:pt x="498" y="61"/>
                  <a:pt x="498" y="61"/>
                  <a:pt x="498" y="60"/>
                </a:cubicBezTo>
                <a:cubicBezTo>
                  <a:pt x="498" y="60"/>
                  <a:pt x="498" y="60"/>
                  <a:pt x="498" y="59"/>
                </a:cubicBezTo>
                <a:close/>
                <a:moveTo>
                  <a:pt x="450" y="57"/>
                </a:moveTo>
                <a:cubicBezTo>
                  <a:pt x="450" y="53"/>
                  <a:pt x="451" y="49"/>
                  <a:pt x="451" y="46"/>
                </a:cubicBezTo>
                <a:cubicBezTo>
                  <a:pt x="451" y="50"/>
                  <a:pt x="452" y="54"/>
                  <a:pt x="453" y="60"/>
                </a:cubicBezTo>
                <a:cubicBezTo>
                  <a:pt x="453" y="60"/>
                  <a:pt x="453" y="60"/>
                  <a:pt x="453" y="60"/>
                </a:cubicBezTo>
                <a:cubicBezTo>
                  <a:pt x="452" y="61"/>
                  <a:pt x="451" y="63"/>
                  <a:pt x="451" y="64"/>
                </a:cubicBezTo>
                <a:cubicBezTo>
                  <a:pt x="450" y="63"/>
                  <a:pt x="450" y="63"/>
                  <a:pt x="450" y="62"/>
                </a:cubicBezTo>
                <a:cubicBezTo>
                  <a:pt x="450" y="60"/>
                  <a:pt x="450" y="59"/>
                  <a:pt x="450" y="57"/>
                </a:cubicBezTo>
                <a:close/>
                <a:moveTo>
                  <a:pt x="443" y="62"/>
                </a:moveTo>
                <a:cubicBezTo>
                  <a:pt x="443" y="62"/>
                  <a:pt x="443" y="63"/>
                  <a:pt x="443" y="63"/>
                </a:cubicBezTo>
                <a:cubicBezTo>
                  <a:pt x="442" y="62"/>
                  <a:pt x="442" y="60"/>
                  <a:pt x="441" y="58"/>
                </a:cubicBezTo>
                <a:cubicBezTo>
                  <a:pt x="442" y="59"/>
                  <a:pt x="443" y="61"/>
                  <a:pt x="443" y="62"/>
                </a:cubicBezTo>
                <a:close/>
                <a:moveTo>
                  <a:pt x="489" y="60"/>
                </a:moveTo>
                <a:cubicBezTo>
                  <a:pt x="490" y="59"/>
                  <a:pt x="490" y="58"/>
                  <a:pt x="490" y="57"/>
                </a:cubicBezTo>
                <a:cubicBezTo>
                  <a:pt x="490" y="57"/>
                  <a:pt x="490" y="58"/>
                  <a:pt x="490" y="58"/>
                </a:cubicBezTo>
                <a:cubicBezTo>
                  <a:pt x="490" y="59"/>
                  <a:pt x="489" y="60"/>
                  <a:pt x="489" y="62"/>
                </a:cubicBezTo>
                <a:cubicBezTo>
                  <a:pt x="488" y="64"/>
                  <a:pt x="487" y="66"/>
                  <a:pt x="487" y="69"/>
                </a:cubicBezTo>
                <a:cubicBezTo>
                  <a:pt x="487" y="69"/>
                  <a:pt x="486" y="69"/>
                  <a:pt x="486" y="69"/>
                </a:cubicBezTo>
                <a:cubicBezTo>
                  <a:pt x="487" y="66"/>
                  <a:pt x="488" y="63"/>
                  <a:pt x="489" y="60"/>
                </a:cubicBezTo>
                <a:close/>
                <a:moveTo>
                  <a:pt x="371" y="63"/>
                </a:moveTo>
                <a:cubicBezTo>
                  <a:pt x="371" y="63"/>
                  <a:pt x="371" y="64"/>
                  <a:pt x="371" y="64"/>
                </a:cubicBezTo>
                <a:cubicBezTo>
                  <a:pt x="371" y="63"/>
                  <a:pt x="371" y="63"/>
                  <a:pt x="371" y="62"/>
                </a:cubicBezTo>
                <a:cubicBezTo>
                  <a:pt x="371" y="62"/>
                  <a:pt x="371" y="62"/>
                  <a:pt x="371" y="61"/>
                </a:cubicBezTo>
                <a:cubicBezTo>
                  <a:pt x="371" y="62"/>
                  <a:pt x="371" y="62"/>
                  <a:pt x="371" y="63"/>
                </a:cubicBezTo>
                <a:close/>
                <a:moveTo>
                  <a:pt x="345" y="54"/>
                </a:moveTo>
                <a:cubicBezTo>
                  <a:pt x="346" y="52"/>
                  <a:pt x="346" y="50"/>
                  <a:pt x="346" y="49"/>
                </a:cubicBezTo>
                <a:cubicBezTo>
                  <a:pt x="347" y="46"/>
                  <a:pt x="348" y="44"/>
                  <a:pt x="349" y="42"/>
                </a:cubicBezTo>
                <a:cubicBezTo>
                  <a:pt x="349" y="44"/>
                  <a:pt x="349" y="46"/>
                  <a:pt x="349" y="48"/>
                </a:cubicBezTo>
                <a:cubicBezTo>
                  <a:pt x="349" y="48"/>
                  <a:pt x="349" y="48"/>
                  <a:pt x="349" y="48"/>
                </a:cubicBezTo>
                <a:cubicBezTo>
                  <a:pt x="348" y="48"/>
                  <a:pt x="348" y="50"/>
                  <a:pt x="348" y="54"/>
                </a:cubicBezTo>
                <a:cubicBezTo>
                  <a:pt x="348" y="56"/>
                  <a:pt x="348" y="59"/>
                  <a:pt x="348" y="62"/>
                </a:cubicBezTo>
                <a:cubicBezTo>
                  <a:pt x="347" y="60"/>
                  <a:pt x="345" y="59"/>
                  <a:pt x="344" y="57"/>
                </a:cubicBezTo>
                <a:cubicBezTo>
                  <a:pt x="345" y="56"/>
                  <a:pt x="345" y="55"/>
                  <a:pt x="345" y="54"/>
                </a:cubicBezTo>
                <a:close/>
                <a:moveTo>
                  <a:pt x="343" y="66"/>
                </a:moveTo>
                <a:cubicBezTo>
                  <a:pt x="343" y="66"/>
                  <a:pt x="343" y="65"/>
                  <a:pt x="344" y="65"/>
                </a:cubicBezTo>
                <a:cubicBezTo>
                  <a:pt x="344" y="66"/>
                  <a:pt x="344" y="67"/>
                  <a:pt x="345" y="69"/>
                </a:cubicBezTo>
                <a:cubicBezTo>
                  <a:pt x="344" y="69"/>
                  <a:pt x="344" y="69"/>
                  <a:pt x="343" y="69"/>
                </a:cubicBezTo>
                <a:cubicBezTo>
                  <a:pt x="343" y="68"/>
                  <a:pt x="343" y="67"/>
                  <a:pt x="343" y="66"/>
                </a:cubicBezTo>
                <a:close/>
                <a:moveTo>
                  <a:pt x="343" y="73"/>
                </a:moveTo>
                <a:cubicBezTo>
                  <a:pt x="344" y="72"/>
                  <a:pt x="344" y="72"/>
                  <a:pt x="345" y="71"/>
                </a:cubicBezTo>
                <a:cubicBezTo>
                  <a:pt x="345" y="71"/>
                  <a:pt x="345" y="71"/>
                  <a:pt x="345" y="71"/>
                </a:cubicBezTo>
                <a:cubicBezTo>
                  <a:pt x="346" y="71"/>
                  <a:pt x="346" y="72"/>
                  <a:pt x="346" y="73"/>
                </a:cubicBezTo>
                <a:cubicBezTo>
                  <a:pt x="346" y="74"/>
                  <a:pt x="345" y="75"/>
                  <a:pt x="345" y="77"/>
                </a:cubicBezTo>
                <a:cubicBezTo>
                  <a:pt x="345" y="76"/>
                  <a:pt x="345" y="76"/>
                  <a:pt x="344" y="76"/>
                </a:cubicBezTo>
                <a:cubicBezTo>
                  <a:pt x="344" y="75"/>
                  <a:pt x="343" y="74"/>
                  <a:pt x="343" y="73"/>
                </a:cubicBezTo>
                <a:cubicBezTo>
                  <a:pt x="343" y="73"/>
                  <a:pt x="343" y="73"/>
                  <a:pt x="343" y="73"/>
                </a:cubicBezTo>
                <a:close/>
                <a:moveTo>
                  <a:pt x="331" y="78"/>
                </a:moveTo>
                <a:cubicBezTo>
                  <a:pt x="331" y="79"/>
                  <a:pt x="331" y="79"/>
                  <a:pt x="331" y="80"/>
                </a:cubicBezTo>
                <a:cubicBezTo>
                  <a:pt x="331" y="80"/>
                  <a:pt x="331" y="80"/>
                  <a:pt x="331" y="80"/>
                </a:cubicBezTo>
                <a:cubicBezTo>
                  <a:pt x="330" y="81"/>
                  <a:pt x="330" y="81"/>
                  <a:pt x="329" y="82"/>
                </a:cubicBezTo>
                <a:cubicBezTo>
                  <a:pt x="330" y="81"/>
                  <a:pt x="330" y="80"/>
                  <a:pt x="331" y="78"/>
                </a:cubicBezTo>
                <a:close/>
                <a:moveTo>
                  <a:pt x="291" y="87"/>
                </a:moveTo>
                <a:cubicBezTo>
                  <a:pt x="291" y="88"/>
                  <a:pt x="291" y="88"/>
                  <a:pt x="291" y="89"/>
                </a:cubicBezTo>
                <a:cubicBezTo>
                  <a:pt x="291" y="89"/>
                  <a:pt x="291" y="89"/>
                  <a:pt x="291" y="89"/>
                </a:cubicBezTo>
                <a:cubicBezTo>
                  <a:pt x="291" y="89"/>
                  <a:pt x="291" y="88"/>
                  <a:pt x="290" y="88"/>
                </a:cubicBezTo>
                <a:cubicBezTo>
                  <a:pt x="290" y="88"/>
                  <a:pt x="290" y="88"/>
                  <a:pt x="291" y="87"/>
                </a:cubicBezTo>
                <a:close/>
                <a:moveTo>
                  <a:pt x="179" y="106"/>
                </a:moveTo>
                <a:cubicBezTo>
                  <a:pt x="179" y="107"/>
                  <a:pt x="179" y="107"/>
                  <a:pt x="180" y="108"/>
                </a:cubicBezTo>
                <a:cubicBezTo>
                  <a:pt x="180" y="108"/>
                  <a:pt x="179" y="108"/>
                  <a:pt x="179" y="108"/>
                </a:cubicBezTo>
                <a:cubicBezTo>
                  <a:pt x="179" y="108"/>
                  <a:pt x="179" y="107"/>
                  <a:pt x="179" y="106"/>
                </a:cubicBezTo>
                <a:close/>
                <a:moveTo>
                  <a:pt x="286" y="73"/>
                </a:moveTo>
                <a:cubicBezTo>
                  <a:pt x="287" y="74"/>
                  <a:pt x="287" y="75"/>
                  <a:pt x="287" y="76"/>
                </a:cubicBezTo>
                <a:cubicBezTo>
                  <a:pt x="288" y="77"/>
                  <a:pt x="288" y="78"/>
                  <a:pt x="288" y="79"/>
                </a:cubicBezTo>
                <a:cubicBezTo>
                  <a:pt x="288" y="79"/>
                  <a:pt x="288" y="80"/>
                  <a:pt x="288" y="80"/>
                </a:cubicBezTo>
                <a:cubicBezTo>
                  <a:pt x="287" y="79"/>
                  <a:pt x="287" y="77"/>
                  <a:pt x="286" y="76"/>
                </a:cubicBezTo>
                <a:cubicBezTo>
                  <a:pt x="286" y="75"/>
                  <a:pt x="286" y="74"/>
                  <a:pt x="286" y="73"/>
                </a:cubicBezTo>
                <a:close/>
                <a:moveTo>
                  <a:pt x="277" y="79"/>
                </a:moveTo>
                <a:cubicBezTo>
                  <a:pt x="278" y="78"/>
                  <a:pt x="278" y="77"/>
                  <a:pt x="279" y="76"/>
                </a:cubicBezTo>
                <a:cubicBezTo>
                  <a:pt x="279" y="76"/>
                  <a:pt x="279" y="77"/>
                  <a:pt x="279" y="78"/>
                </a:cubicBezTo>
                <a:cubicBezTo>
                  <a:pt x="279" y="79"/>
                  <a:pt x="279" y="80"/>
                  <a:pt x="278" y="81"/>
                </a:cubicBezTo>
                <a:cubicBezTo>
                  <a:pt x="278" y="81"/>
                  <a:pt x="278" y="81"/>
                  <a:pt x="278" y="80"/>
                </a:cubicBezTo>
                <a:cubicBezTo>
                  <a:pt x="278" y="80"/>
                  <a:pt x="277" y="80"/>
                  <a:pt x="277" y="80"/>
                </a:cubicBezTo>
                <a:cubicBezTo>
                  <a:pt x="277" y="80"/>
                  <a:pt x="277" y="79"/>
                  <a:pt x="277" y="79"/>
                </a:cubicBezTo>
                <a:close/>
                <a:moveTo>
                  <a:pt x="275" y="89"/>
                </a:moveTo>
                <a:cubicBezTo>
                  <a:pt x="275" y="89"/>
                  <a:pt x="275" y="89"/>
                  <a:pt x="275" y="90"/>
                </a:cubicBezTo>
                <a:cubicBezTo>
                  <a:pt x="275" y="90"/>
                  <a:pt x="274" y="91"/>
                  <a:pt x="274" y="91"/>
                </a:cubicBezTo>
                <a:cubicBezTo>
                  <a:pt x="274" y="90"/>
                  <a:pt x="275" y="90"/>
                  <a:pt x="275" y="89"/>
                </a:cubicBezTo>
                <a:close/>
                <a:moveTo>
                  <a:pt x="221" y="73"/>
                </a:moveTo>
                <a:cubicBezTo>
                  <a:pt x="221" y="74"/>
                  <a:pt x="221" y="74"/>
                  <a:pt x="221" y="75"/>
                </a:cubicBezTo>
                <a:cubicBezTo>
                  <a:pt x="221" y="75"/>
                  <a:pt x="220" y="74"/>
                  <a:pt x="220" y="74"/>
                </a:cubicBezTo>
                <a:cubicBezTo>
                  <a:pt x="220" y="74"/>
                  <a:pt x="220" y="73"/>
                  <a:pt x="221" y="73"/>
                </a:cubicBezTo>
                <a:close/>
                <a:moveTo>
                  <a:pt x="218" y="85"/>
                </a:moveTo>
                <a:cubicBezTo>
                  <a:pt x="218" y="86"/>
                  <a:pt x="218" y="88"/>
                  <a:pt x="219" y="89"/>
                </a:cubicBezTo>
                <a:cubicBezTo>
                  <a:pt x="218" y="91"/>
                  <a:pt x="217" y="92"/>
                  <a:pt x="217" y="94"/>
                </a:cubicBezTo>
                <a:cubicBezTo>
                  <a:pt x="217" y="91"/>
                  <a:pt x="217" y="88"/>
                  <a:pt x="218" y="85"/>
                </a:cubicBezTo>
                <a:close/>
                <a:moveTo>
                  <a:pt x="191" y="97"/>
                </a:moveTo>
                <a:cubicBezTo>
                  <a:pt x="191" y="97"/>
                  <a:pt x="191" y="97"/>
                  <a:pt x="191" y="97"/>
                </a:cubicBezTo>
                <a:cubicBezTo>
                  <a:pt x="191" y="97"/>
                  <a:pt x="191" y="96"/>
                  <a:pt x="191" y="96"/>
                </a:cubicBezTo>
                <a:cubicBezTo>
                  <a:pt x="191" y="97"/>
                  <a:pt x="191" y="97"/>
                  <a:pt x="191" y="97"/>
                </a:cubicBezTo>
                <a:close/>
                <a:moveTo>
                  <a:pt x="179" y="90"/>
                </a:moveTo>
                <a:cubicBezTo>
                  <a:pt x="179" y="90"/>
                  <a:pt x="179" y="90"/>
                  <a:pt x="180" y="91"/>
                </a:cubicBezTo>
                <a:cubicBezTo>
                  <a:pt x="180" y="91"/>
                  <a:pt x="180" y="92"/>
                  <a:pt x="180" y="93"/>
                </a:cubicBezTo>
                <a:cubicBezTo>
                  <a:pt x="179" y="92"/>
                  <a:pt x="178" y="91"/>
                  <a:pt x="178" y="89"/>
                </a:cubicBezTo>
                <a:cubicBezTo>
                  <a:pt x="178" y="89"/>
                  <a:pt x="178" y="89"/>
                  <a:pt x="178" y="89"/>
                </a:cubicBezTo>
                <a:cubicBezTo>
                  <a:pt x="178" y="89"/>
                  <a:pt x="179" y="89"/>
                  <a:pt x="179" y="90"/>
                </a:cubicBezTo>
                <a:close/>
                <a:moveTo>
                  <a:pt x="164" y="97"/>
                </a:moveTo>
                <a:cubicBezTo>
                  <a:pt x="164" y="96"/>
                  <a:pt x="165" y="95"/>
                  <a:pt x="165" y="93"/>
                </a:cubicBezTo>
                <a:cubicBezTo>
                  <a:pt x="164" y="97"/>
                  <a:pt x="163" y="100"/>
                  <a:pt x="162" y="102"/>
                </a:cubicBezTo>
                <a:cubicBezTo>
                  <a:pt x="163" y="101"/>
                  <a:pt x="163" y="99"/>
                  <a:pt x="164" y="97"/>
                </a:cubicBezTo>
                <a:close/>
                <a:moveTo>
                  <a:pt x="105" y="104"/>
                </a:moveTo>
                <a:cubicBezTo>
                  <a:pt x="105" y="104"/>
                  <a:pt x="105" y="104"/>
                  <a:pt x="105" y="104"/>
                </a:cubicBezTo>
                <a:cubicBezTo>
                  <a:pt x="105" y="103"/>
                  <a:pt x="105" y="103"/>
                  <a:pt x="105" y="102"/>
                </a:cubicBezTo>
                <a:cubicBezTo>
                  <a:pt x="105" y="103"/>
                  <a:pt x="105" y="103"/>
                  <a:pt x="105" y="104"/>
                </a:cubicBezTo>
                <a:close/>
                <a:moveTo>
                  <a:pt x="98" y="100"/>
                </a:moveTo>
                <a:cubicBezTo>
                  <a:pt x="98" y="101"/>
                  <a:pt x="98" y="102"/>
                  <a:pt x="99" y="103"/>
                </a:cubicBezTo>
                <a:cubicBezTo>
                  <a:pt x="99" y="106"/>
                  <a:pt x="99" y="109"/>
                  <a:pt x="98" y="112"/>
                </a:cubicBezTo>
                <a:cubicBezTo>
                  <a:pt x="98" y="110"/>
                  <a:pt x="97" y="108"/>
                  <a:pt x="97" y="105"/>
                </a:cubicBezTo>
                <a:cubicBezTo>
                  <a:pt x="97" y="102"/>
                  <a:pt x="96" y="99"/>
                  <a:pt x="96" y="96"/>
                </a:cubicBezTo>
                <a:cubicBezTo>
                  <a:pt x="96" y="97"/>
                  <a:pt x="97" y="98"/>
                  <a:pt x="98" y="100"/>
                </a:cubicBezTo>
                <a:close/>
                <a:moveTo>
                  <a:pt x="89" y="118"/>
                </a:moveTo>
                <a:cubicBezTo>
                  <a:pt x="89" y="118"/>
                  <a:pt x="89" y="118"/>
                  <a:pt x="89" y="118"/>
                </a:cubicBezTo>
                <a:cubicBezTo>
                  <a:pt x="89" y="118"/>
                  <a:pt x="89" y="118"/>
                  <a:pt x="89" y="118"/>
                </a:cubicBezTo>
                <a:cubicBezTo>
                  <a:pt x="89" y="118"/>
                  <a:pt x="89" y="118"/>
                  <a:pt x="89" y="118"/>
                </a:cubicBezTo>
                <a:close/>
                <a:moveTo>
                  <a:pt x="82" y="114"/>
                </a:moveTo>
                <a:cubicBezTo>
                  <a:pt x="83" y="112"/>
                  <a:pt x="83" y="110"/>
                  <a:pt x="84" y="108"/>
                </a:cubicBezTo>
                <a:cubicBezTo>
                  <a:pt x="83" y="113"/>
                  <a:pt x="82" y="118"/>
                  <a:pt x="80" y="122"/>
                </a:cubicBezTo>
                <a:cubicBezTo>
                  <a:pt x="81" y="119"/>
                  <a:pt x="81" y="117"/>
                  <a:pt x="82" y="114"/>
                </a:cubicBezTo>
                <a:close/>
                <a:moveTo>
                  <a:pt x="32" y="133"/>
                </a:moveTo>
                <a:cubicBezTo>
                  <a:pt x="33" y="133"/>
                  <a:pt x="33" y="134"/>
                  <a:pt x="33" y="134"/>
                </a:cubicBezTo>
                <a:cubicBezTo>
                  <a:pt x="33" y="137"/>
                  <a:pt x="33" y="140"/>
                  <a:pt x="34" y="142"/>
                </a:cubicBezTo>
                <a:cubicBezTo>
                  <a:pt x="34" y="142"/>
                  <a:pt x="34" y="142"/>
                  <a:pt x="34" y="142"/>
                </a:cubicBezTo>
                <a:cubicBezTo>
                  <a:pt x="33" y="140"/>
                  <a:pt x="32" y="137"/>
                  <a:pt x="31" y="133"/>
                </a:cubicBezTo>
                <a:cubicBezTo>
                  <a:pt x="31" y="133"/>
                  <a:pt x="32" y="133"/>
                  <a:pt x="32" y="133"/>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
          <p:cNvSpPr>
            <a:spLocks/>
          </p:cNvSpPr>
          <p:nvPr/>
        </p:nvSpPr>
        <p:spPr bwMode="auto">
          <a:xfrm>
            <a:off x="3839657" y="4321596"/>
            <a:ext cx="812800" cy="1355725"/>
          </a:xfrm>
          <a:custGeom>
            <a:avLst/>
            <a:gdLst>
              <a:gd name="T0" fmla="*/ 164 w 189"/>
              <a:gd name="T1" fmla="*/ 191 h 317"/>
              <a:gd name="T2" fmla="*/ 86 w 189"/>
              <a:gd name="T3" fmla="*/ 135 h 317"/>
              <a:gd name="T4" fmla="*/ 64 w 189"/>
              <a:gd name="T5" fmla="*/ 54 h 317"/>
              <a:gd name="T6" fmla="*/ 104 w 189"/>
              <a:gd name="T7" fmla="*/ 39 h 317"/>
              <a:gd name="T8" fmla="*/ 97 w 189"/>
              <a:gd name="T9" fmla="*/ 22 h 317"/>
              <a:gd name="T10" fmla="*/ 59 w 189"/>
              <a:gd name="T11" fmla="*/ 37 h 317"/>
              <a:gd name="T12" fmla="*/ 48 w 189"/>
              <a:gd name="T13" fmla="*/ 0 h 317"/>
              <a:gd name="T14" fmla="*/ 19 w 189"/>
              <a:gd name="T15" fmla="*/ 10 h 317"/>
              <a:gd name="T16" fmla="*/ 33 w 189"/>
              <a:gd name="T17" fmla="*/ 47 h 317"/>
              <a:gd name="T18" fmla="*/ 0 w 189"/>
              <a:gd name="T19" fmla="*/ 60 h 317"/>
              <a:gd name="T20" fmla="*/ 2 w 189"/>
              <a:gd name="T21" fmla="*/ 77 h 317"/>
              <a:gd name="T22" fmla="*/ 39 w 189"/>
              <a:gd name="T23" fmla="*/ 64 h 317"/>
              <a:gd name="T24" fmla="*/ 69 w 189"/>
              <a:gd name="T25" fmla="*/ 138 h 317"/>
              <a:gd name="T26" fmla="*/ 63 w 189"/>
              <a:gd name="T27" fmla="*/ 317 h 317"/>
              <a:gd name="T28" fmla="*/ 189 w 189"/>
              <a:gd name="T29" fmla="*/ 289 h 317"/>
              <a:gd name="T30" fmla="*/ 164 w 189"/>
              <a:gd name="T31" fmla="*/ 19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9" h="317">
                <a:moveTo>
                  <a:pt x="164" y="191"/>
                </a:moveTo>
                <a:cubicBezTo>
                  <a:pt x="154" y="157"/>
                  <a:pt x="130" y="131"/>
                  <a:pt x="86" y="135"/>
                </a:cubicBezTo>
                <a:cubicBezTo>
                  <a:pt x="64" y="54"/>
                  <a:pt x="64" y="54"/>
                  <a:pt x="64" y="54"/>
                </a:cubicBezTo>
                <a:cubicBezTo>
                  <a:pt x="104" y="39"/>
                  <a:pt x="104" y="39"/>
                  <a:pt x="104" y="39"/>
                </a:cubicBezTo>
                <a:cubicBezTo>
                  <a:pt x="97" y="22"/>
                  <a:pt x="97" y="22"/>
                  <a:pt x="97" y="22"/>
                </a:cubicBezTo>
                <a:cubicBezTo>
                  <a:pt x="59" y="37"/>
                  <a:pt x="59" y="37"/>
                  <a:pt x="59" y="37"/>
                </a:cubicBezTo>
                <a:cubicBezTo>
                  <a:pt x="48" y="0"/>
                  <a:pt x="48" y="0"/>
                  <a:pt x="48" y="0"/>
                </a:cubicBezTo>
                <a:cubicBezTo>
                  <a:pt x="19" y="10"/>
                  <a:pt x="19" y="10"/>
                  <a:pt x="19" y="10"/>
                </a:cubicBezTo>
                <a:cubicBezTo>
                  <a:pt x="33" y="47"/>
                  <a:pt x="33" y="47"/>
                  <a:pt x="33" y="47"/>
                </a:cubicBezTo>
                <a:cubicBezTo>
                  <a:pt x="0" y="60"/>
                  <a:pt x="0" y="60"/>
                  <a:pt x="0" y="60"/>
                </a:cubicBezTo>
                <a:cubicBezTo>
                  <a:pt x="2" y="77"/>
                  <a:pt x="2" y="77"/>
                  <a:pt x="2" y="77"/>
                </a:cubicBezTo>
                <a:cubicBezTo>
                  <a:pt x="39" y="64"/>
                  <a:pt x="39" y="64"/>
                  <a:pt x="39" y="64"/>
                </a:cubicBezTo>
                <a:cubicBezTo>
                  <a:pt x="69" y="138"/>
                  <a:pt x="69" y="138"/>
                  <a:pt x="69" y="138"/>
                </a:cubicBezTo>
                <a:cubicBezTo>
                  <a:pt x="27" y="153"/>
                  <a:pt x="32" y="223"/>
                  <a:pt x="63" y="317"/>
                </a:cubicBezTo>
                <a:cubicBezTo>
                  <a:pt x="189" y="289"/>
                  <a:pt x="189" y="289"/>
                  <a:pt x="189" y="289"/>
                </a:cubicBezTo>
                <a:cubicBezTo>
                  <a:pt x="189" y="289"/>
                  <a:pt x="175" y="228"/>
                  <a:pt x="164" y="191"/>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065" name="组合 2064"/>
          <p:cNvGrpSpPr/>
          <p:nvPr/>
        </p:nvGrpSpPr>
        <p:grpSpPr>
          <a:xfrm>
            <a:off x="1044665" y="2188012"/>
            <a:ext cx="2687664" cy="4174459"/>
            <a:chOff x="-463396" y="-2668671"/>
            <a:chExt cx="3182784" cy="4943476"/>
          </a:xfrm>
        </p:grpSpPr>
        <p:sp>
          <p:nvSpPr>
            <p:cNvPr id="23" name="Freeform 21"/>
            <p:cNvSpPr>
              <a:spLocks/>
            </p:cNvSpPr>
            <p:nvPr/>
          </p:nvSpPr>
          <p:spPr bwMode="auto">
            <a:xfrm>
              <a:off x="287154" y="1067151"/>
              <a:ext cx="1379772" cy="1202009"/>
            </a:xfrm>
            <a:custGeom>
              <a:avLst/>
              <a:gdLst>
                <a:gd name="T0" fmla="*/ 489 w 489"/>
                <a:gd name="T1" fmla="*/ 5 h 426"/>
                <a:gd name="T2" fmla="*/ 435 w 489"/>
                <a:gd name="T3" fmla="*/ 426 h 426"/>
                <a:gd name="T4" fmla="*/ 11 w 489"/>
                <a:gd name="T5" fmla="*/ 426 h 426"/>
                <a:gd name="T6" fmla="*/ 0 w 489"/>
                <a:gd name="T7" fmla="*/ 0 h 426"/>
                <a:gd name="T8" fmla="*/ 489 w 489"/>
                <a:gd name="T9" fmla="*/ 5 h 426"/>
              </a:gdLst>
              <a:ahLst/>
              <a:cxnLst>
                <a:cxn ang="0">
                  <a:pos x="T0" y="T1"/>
                </a:cxn>
                <a:cxn ang="0">
                  <a:pos x="T2" y="T3"/>
                </a:cxn>
                <a:cxn ang="0">
                  <a:pos x="T4" y="T5"/>
                </a:cxn>
                <a:cxn ang="0">
                  <a:pos x="T6" y="T7"/>
                </a:cxn>
                <a:cxn ang="0">
                  <a:pos x="T8" y="T9"/>
                </a:cxn>
              </a:cxnLst>
              <a:rect l="0" t="0" r="r" b="b"/>
              <a:pathLst>
                <a:path w="489" h="426">
                  <a:moveTo>
                    <a:pt x="489" y="5"/>
                  </a:moveTo>
                  <a:lnTo>
                    <a:pt x="435" y="426"/>
                  </a:lnTo>
                  <a:lnTo>
                    <a:pt x="11" y="426"/>
                  </a:lnTo>
                  <a:lnTo>
                    <a:pt x="0" y="0"/>
                  </a:lnTo>
                  <a:lnTo>
                    <a:pt x="489" y="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
            <p:cNvSpPr>
              <a:spLocks/>
            </p:cNvSpPr>
            <p:nvPr/>
          </p:nvSpPr>
          <p:spPr bwMode="auto">
            <a:xfrm>
              <a:off x="182753" y="454861"/>
              <a:ext cx="1642181" cy="725156"/>
            </a:xfrm>
            <a:custGeom>
              <a:avLst/>
              <a:gdLst>
                <a:gd name="T0" fmla="*/ 582 w 582"/>
                <a:gd name="T1" fmla="*/ 0 h 257"/>
                <a:gd name="T2" fmla="*/ 510 w 582"/>
                <a:gd name="T3" fmla="*/ 257 h 257"/>
                <a:gd name="T4" fmla="*/ 37 w 582"/>
                <a:gd name="T5" fmla="*/ 257 h 257"/>
                <a:gd name="T6" fmla="*/ 0 w 582"/>
                <a:gd name="T7" fmla="*/ 75 h 257"/>
                <a:gd name="T8" fmla="*/ 582 w 582"/>
                <a:gd name="T9" fmla="*/ 0 h 257"/>
              </a:gdLst>
              <a:ahLst/>
              <a:cxnLst>
                <a:cxn ang="0">
                  <a:pos x="T0" y="T1"/>
                </a:cxn>
                <a:cxn ang="0">
                  <a:pos x="T2" y="T3"/>
                </a:cxn>
                <a:cxn ang="0">
                  <a:pos x="T4" y="T5"/>
                </a:cxn>
                <a:cxn ang="0">
                  <a:pos x="T6" y="T7"/>
                </a:cxn>
                <a:cxn ang="0">
                  <a:pos x="T8" y="T9"/>
                </a:cxn>
              </a:cxnLst>
              <a:rect l="0" t="0" r="r" b="b"/>
              <a:pathLst>
                <a:path w="582" h="257">
                  <a:moveTo>
                    <a:pt x="582" y="0"/>
                  </a:moveTo>
                  <a:lnTo>
                    <a:pt x="510" y="257"/>
                  </a:lnTo>
                  <a:lnTo>
                    <a:pt x="37" y="257"/>
                  </a:lnTo>
                  <a:lnTo>
                    <a:pt x="0" y="75"/>
                  </a:lnTo>
                  <a:lnTo>
                    <a:pt x="582"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3"/>
            <p:cNvSpPr>
              <a:spLocks/>
            </p:cNvSpPr>
            <p:nvPr/>
          </p:nvSpPr>
          <p:spPr bwMode="auto">
            <a:xfrm>
              <a:off x="1455304" y="1058687"/>
              <a:ext cx="1060928" cy="1216118"/>
            </a:xfrm>
            <a:custGeom>
              <a:avLst/>
              <a:gdLst>
                <a:gd name="T0" fmla="*/ 61 w 376"/>
                <a:gd name="T1" fmla="*/ 0 h 431"/>
                <a:gd name="T2" fmla="*/ 0 w 376"/>
                <a:gd name="T3" fmla="*/ 429 h 431"/>
                <a:gd name="T4" fmla="*/ 341 w 376"/>
                <a:gd name="T5" fmla="*/ 431 h 431"/>
                <a:gd name="T6" fmla="*/ 376 w 376"/>
                <a:gd name="T7" fmla="*/ 0 h 431"/>
                <a:gd name="T8" fmla="*/ 61 w 376"/>
                <a:gd name="T9" fmla="*/ 0 h 431"/>
              </a:gdLst>
              <a:ahLst/>
              <a:cxnLst>
                <a:cxn ang="0">
                  <a:pos x="T0" y="T1"/>
                </a:cxn>
                <a:cxn ang="0">
                  <a:pos x="T2" y="T3"/>
                </a:cxn>
                <a:cxn ang="0">
                  <a:pos x="T4" y="T5"/>
                </a:cxn>
                <a:cxn ang="0">
                  <a:pos x="T6" y="T7"/>
                </a:cxn>
                <a:cxn ang="0">
                  <a:pos x="T8" y="T9"/>
                </a:cxn>
              </a:cxnLst>
              <a:rect l="0" t="0" r="r" b="b"/>
              <a:pathLst>
                <a:path w="376" h="431">
                  <a:moveTo>
                    <a:pt x="61" y="0"/>
                  </a:moveTo>
                  <a:lnTo>
                    <a:pt x="0" y="429"/>
                  </a:lnTo>
                  <a:lnTo>
                    <a:pt x="341" y="431"/>
                  </a:lnTo>
                  <a:lnTo>
                    <a:pt x="376" y="0"/>
                  </a:lnTo>
                  <a:lnTo>
                    <a:pt x="61"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4"/>
            <p:cNvSpPr>
              <a:spLocks/>
            </p:cNvSpPr>
            <p:nvPr/>
          </p:nvSpPr>
          <p:spPr bwMode="auto">
            <a:xfrm>
              <a:off x="1477877" y="580"/>
              <a:ext cx="1137113" cy="1179436"/>
            </a:xfrm>
            <a:custGeom>
              <a:avLst/>
              <a:gdLst>
                <a:gd name="T0" fmla="*/ 0 w 403"/>
                <a:gd name="T1" fmla="*/ 418 h 418"/>
                <a:gd name="T2" fmla="*/ 212 w 403"/>
                <a:gd name="T3" fmla="*/ 0 h 418"/>
                <a:gd name="T4" fmla="*/ 403 w 403"/>
                <a:gd name="T5" fmla="*/ 404 h 418"/>
                <a:gd name="T6" fmla="*/ 0 w 403"/>
                <a:gd name="T7" fmla="*/ 418 h 418"/>
              </a:gdLst>
              <a:ahLst/>
              <a:cxnLst>
                <a:cxn ang="0">
                  <a:pos x="T0" y="T1"/>
                </a:cxn>
                <a:cxn ang="0">
                  <a:pos x="T2" y="T3"/>
                </a:cxn>
                <a:cxn ang="0">
                  <a:pos x="T4" y="T5"/>
                </a:cxn>
                <a:cxn ang="0">
                  <a:pos x="T6" y="T7"/>
                </a:cxn>
              </a:cxnLst>
              <a:rect l="0" t="0" r="r" b="b"/>
              <a:pathLst>
                <a:path w="403" h="418">
                  <a:moveTo>
                    <a:pt x="0" y="418"/>
                  </a:moveTo>
                  <a:lnTo>
                    <a:pt x="212" y="0"/>
                  </a:lnTo>
                  <a:lnTo>
                    <a:pt x="403" y="404"/>
                  </a:lnTo>
                  <a:lnTo>
                    <a:pt x="0" y="418"/>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5"/>
            <p:cNvSpPr>
              <a:spLocks/>
            </p:cNvSpPr>
            <p:nvPr/>
          </p:nvSpPr>
          <p:spPr bwMode="auto">
            <a:xfrm>
              <a:off x="-364640" y="1194125"/>
              <a:ext cx="818269" cy="1075037"/>
            </a:xfrm>
            <a:custGeom>
              <a:avLst/>
              <a:gdLst>
                <a:gd name="T0" fmla="*/ 14 w 290"/>
                <a:gd name="T1" fmla="*/ 0 h 381"/>
                <a:gd name="T2" fmla="*/ 0 w 290"/>
                <a:gd name="T3" fmla="*/ 378 h 381"/>
                <a:gd name="T4" fmla="*/ 258 w 290"/>
                <a:gd name="T5" fmla="*/ 381 h 381"/>
                <a:gd name="T6" fmla="*/ 290 w 290"/>
                <a:gd name="T7" fmla="*/ 0 h 381"/>
                <a:gd name="T8" fmla="*/ 14 w 290"/>
                <a:gd name="T9" fmla="*/ 0 h 381"/>
              </a:gdLst>
              <a:ahLst/>
              <a:cxnLst>
                <a:cxn ang="0">
                  <a:pos x="T0" y="T1"/>
                </a:cxn>
                <a:cxn ang="0">
                  <a:pos x="T2" y="T3"/>
                </a:cxn>
                <a:cxn ang="0">
                  <a:pos x="T4" y="T5"/>
                </a:cxn>
                <a:cxn ang="0">
                  <a:pos x="T6" y="T7"/>
                </a:cxn>
                <a:cxn ang="0">
                  <a:pos x="T8" y="T9"/>
                </a:cxn>
              </a:cxnLst>
              <a:rect l="0" t="0" r="r" b="b"/>
              <a:pathLst>
                <a:path w="290" h="381">
                  <a:moveTo>
                    <a:pt x="14" y="0"/>
                  </a:moveTo>
                  <a:lnTo>
                    <a:pt x="0" y="378"/>
                  </a:lnTo>
                  <a:lnTo>
                    <a:pt x="258" y="381"/>
                  </a:lnTo>
                  <a:lnTo>
                    <a:pt x="290" y="0"/>
                  </a:lnTo>
                  <a:lnTo>
                    <a:pt x="14"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6"/>
            <p:cNvSpPr>
              <a:spLocks/>
            </p:cNvSpPr>
            <p:nvPr/>
          </p:nvSpPr>
          <p:spPr bwMode="auto">
            <a:xfrm>
              <a:off x="-463396" y="415359"/>
              <a:ext cx="1001675" cy="885988"/>
            </a:xfrm>
            <a:custGeom>
              <a:avLst/>
              <a:gdLst>
                <a:gd name="T0" fmla="*/ 0 w 355"/>
                <a:gd name="T1" fmla="*/ 314 h 314"/>
                <a:gd name="T2" fmla="*/ 145 w 355"/>
                <a:gd name="T3" fmla="*/ 0 h 314"/>
                <a:gd name="T4" fmla="*/ 355 w 355"/>
                <a:gd name="T5" fmla="*/ 303 h 314"/>
                <a:gd name="T6" fmla="*/ 0 w 355"/>
                <a:gd name="T7" fmla="*/ 314 h 314"/>
              </a:gdLst>
              <a:ahLst/>
              <a:cxnLst>
                <a:cxn ang="0">
                  <a:pos x="T0" y="T1"/>
                </a:cxn>
                <a:cxn ang="0">
                  <a:pos x="T2" y="T3"/>
                </a:cxn>
                <a:cxn ang="0">
                  <a:pos x="T4" y="T5"/>
                </a:cxn>
                <a:cxn ang="0">
                  <a:pos x="T6" y="T7"/>
                </a:cxn>
              </a:cxnLst>
              <a:rect l="0" t="0" r="r" b="b"/>
              <a:pathLst>
                <a:path w="355" h="314">
                  <a:moveTo>
                    <a:pt x="0" y="314"/>
                  </a:moveTo>
                  <a:lnTo>
                    <a:pt x="145" y="0"/>
                  </a:lnTo>
                  <a:lnTo>
                    <a:pt x="355" y="303"/>
                  </a:lnTo>
                  <a:lnTo>
                    <a:pt x="0" y="31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
            <p:cNvSpPr>
              <a:spLocks/>
            </p:cNvSpPr>
            <p:nvPr/>
          </p:nvSpPr>
          <p:spPr bwMode="auto">
            <a:xfrm>
              <a:off x="400019" y="-543993"/>
              <a:ext cx="939599" cy="1300766"/>
            </a:xfrm>
            <a:custGeom>
              <a:avLst/>
              <a:gdLst>
                <a:gd name="T0" fmla="*/ 317 w 333"/>
                <a:gd name="T1" fmla="*/ 0 h 461"/>
                <a:gd name="T2" fmla="*/ 333 w 333"/>
                <a:gd name="T3" fmla="*/ 429 h 461"/>
                <a:gd name="T4" fmla="*/ 59 w 333"/>
                <a:gd name="T5" fmla="*/ 461 h 461"/>
                <a:gd name="T6" fmla="*/ 0 w 333"/>
                <a:gd name="T7" fmla="*/ 32 h 461"/>
                <a:gd name="T8" fmla="*/ 317 w 333"/>
                <a:gd name="T9" fmla="*/ 0 h 461"/>
              </a:gdLst>
              <a:ahLst/>
              <a:cxnLst>
                <a:cxn ang="0">
                  <a:pos x="T0" y="T1"/>
                </a:cxn>
                <a:cxn ang="0">
                  <a:pos x="T2" y="T3"/>
                </a:cxn>
                <a:cxn ang="0">
                  <a:pos x="T4" y="T5"/>
                </a:cxn>
                <a:cxn ang="0">
                  <a:pos x="T6" y="T7"/>
                </a:cxn>
                <a:cxn ang="0">
                  <a:pos x="T8" y="T9"/>
                </a:cxn>
              </a:cxnLst>
              <a:rect l="0" t="0" r="r" b="b"/>
              <a:pathLst>
                <a:path w="333" h="461">
                  <a:moveTo>
                    <a:pt x="317" y="0"/>
                  </a:moveTo>
                  <a:lnTo>
                    <a:pt x="333" y="429"/>
                  </a:lnTo>
                  <a:lnTo>
                    <a:pt x="59" y="461"/>
                  </a:lnTo>
                  <a:lnTo>
                    <a:pt x="0" y="32"/>
                  </a:lnTo>
                  <a:lnTo>
                    <a:pt x="317"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8"/>
            <p:cNvSpPr>
              <a:spLocks/>
            </p:cNvSpPr>
            <p:nvPr/>
          </p:nvSpPr>
          <p:spPr bwMode="auto">
            <a:xfrm>
              <a:off x="287154" y="-1097030"/>
              <a:ext cx="1046821" cy="756193"/>
            </a:xfrm>
            <a:custGeom>
              <a:avLst/>
              <a:gdLst>
                <a:gd name="T0" fmla="*/ 371 w 371"/>
                <a:gd name="T1" fmla="*/ 0 h 268"/>
                <a:gd name="T2" fmla="*/ 352 w 371"/>
                <a:gd name="T3" fmla="*/ 231 h 268"/>
                <a:gd name="T4" fmla="*/ 43 w 371"/>
                <a:gd name="T5" fmla="*/ 268 h 268"/>
                <a:gd name="T6" fmla="*/ 0 w 371"/>
                <a:gd name="T7" fmla="*/ 113 h 268"/>
                <a:gd name="T8" fmla="*/ 371 w 371"/>
                <a:gd name="T9" fmla="*/ 0 h 268"/>
              </a:gdLst>
              <a:ahLst/>
              <a:cxnLst>
                <a:cxn ang="0">
                  <a:pos x="T0" y="T1"/>
                </a:cxn>
                <a:cxn ang="0">
                  <a:pos x="T2" y="T3"/>
                </a:cxn>
                <a:cxn ang="0">
                  <a:pos x="T4" y="T5"/>
                </a:cxn>
                <a:cxn ang="0">
                  <a:pos x="T6" y="T7"/>
                </a:cxn>
                <a:cxn ang="0">
                  <a:pos x="T8" y="T9"/>
                </a:cxn>
              </a:cxnLst>
              <a:rect l="0" t="0" r="r" b="b"/>
              <a:pathLst>
                <a:path w="371" h="268">
                  <a:moveTo>
                    <a:pt x="371" y="0"/>
                  </a:moveTo>
                  <a:lnTo>
                    <a:pt x="352" y="231"/>
                  </a:lnTo>
                  <a:lnTo>
                    <a:pt x="43" y="268"/>
                  </a:lnTo>
                  <a:lnTo>
                    <a:pt x="0" y="113"/>
                  </a:lnTo>
                  <a:lnTo>
                    <a:pt x="371"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9"/>
            <p:cNvSpPr>
              <a:spLocks/>
            </p:cNvSpPr>
            <p:nvPr/>
          </p:nvSpPr>
          <p:spPr bwMode="auto">
            <a:xfrm>
              <a:off x="1271898" y="-634284"/>
              <a:ext cx="651794" cy="1306409"/>
            </a:xfrm>
            <a:custGeom>
              <a:avLst/>
              <a:gdLst>
                <a:gd name="T0" fmla="*/ 0 w 231"/>
                <a:gd name="T1" fmla="*/ 24 h 463"/>
                <a:gd name="T2" fmla="*/ 11 w 231"/>
                <a:gd name="T3" fmla="*/ 463 h 463"/>
                <a:gd name="T4" fmla="*/ 231 w 231"/>
                <a:gd name="T5" fmla="*/ 439 h 463"/>
                <a:gd name="T6" fmla="*/ 202 w 231"/>
                <a:gd name="T7" fmla="*/ 0 h 463"/>
                <a:gd name="T8" fmla="*/ 0 w 231"/>
                <a:gd name="T9" fmla="*/ 24 h 463"/>
              </a:gdLst>
              <a:ahLst/>
              <a:cxnLst>
                <a:cxn ang="0">
                  <a:pos x="T0" y="T1"/>
                </a:cxn>
                <a:cxn ang="0">
                  <a:pos x="T2" y="T3"/>
                </a:cxn>
                <a:cxn ang="0">
                  <a:pos x="T4" y="T5"/>
                </a:cxn>
                <a:cxn ang="0">
                  <a:pos x="T6" y="T7"/>
                </a:cxn>
                <a:cxn ang="0">
                  <a:pos x="T8" y="T9"/>
                </a:cxn>
              </a:cxnLst>
              <a:rect l="0" t="0" r="r" b="b"/>
              <a:pathLst>
                <a:path w="231" h="463">
                  <a:moveTo>
                    <a:pt x="0" y="24"/>
                  </a:moveTo>
                  <a:lnTo>
                    <a:pt x="11" y="463"/>
                  </a:lnTo>
                  <a:lnTo>
                    <a:pt x="231" y="439"/>
                  </a:lnTo>
                  <a:lnTo>
                    <a:pt x="202" y="0"/>
                  </a:lnTo>
                  <a:lnTo>
                    <a:pt x="0" y="2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30"/>
            <p:cNvSpPr>
              <a:spLocks/>
            </p:cNvSpPr>
            <p:nvPr/>
          </p:nvSpPr>
          <p:spPr bwMode="auto">
            <a:xfrm>
              <a:off x="1074384" y="-1678283"/>
              <a:ext cx="871881" cy="1193545"/>
            </a:xfrm>
            <a:custGeom>
              <a:avLst/>
              <a:gdLst>
                <a:gd name="T0" fmla="*/ 0 w 309"/>
                <a:gd name="T1" fmla="*/ 423 h 423"/>
                <a:gd name="T2" fmla="*/ 127 w 309"/>
                <a:gd name="T3" fmla="*/ 0 h 423"/>
                <a:gd name="T4" fmla="*/ 309 w 309"/>
                <a:gd name="T5" fmla="*/ 370 h 423"/>
                <a:gd name="T6" fmla="*/ 0 w 309"/>
                <a:gd name="T7" fmla="*/ 423 h 423"/>
              </a:gdLst>
              <a:ahLst/>
              <a:cxnLst>
                <a:cxn ang="0">
                  <a:pos x="T0" y="T1"/>
                </a:cxn>
                <a:cxn ang="0">
                  <a:pos x="T2" y="T3"/>
                </a:cxn>
                <a:cxn ang="0">
                  <a:pos x="T4" y="T5"/>
                </a:cxn>
                <a:cxn ang="0">
                  <a:pos x="T6" y="T7"/>
                </a:cxn>
              </a:cxnLst>
              <a:rect l="0" t="0" r="r" b="b"/>
              <a:pathLst>
                <a:path w="309" h="423">
                  <a:moveTo>
                    <a:pt x="0" y="423"/>
                  </a:moveTo>
                  <a:lnTo>
                    <a:pt x="127" y="0"/>
                  </a:lnTo>
                  <a:lnTo>
                    <a:pt x="309" y="370"/>
                  </a:lnTo>
                  <a:lnTo>
                    <a:pt x="0" y="423"/>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31"/>
            <p:cNvSpPr>
              <a:spLocks/>
            </p:cNvSpPr>
            <p:nvPr/>
          </p:nvSpPr>
          <p:spPr bwMode="auto">
            <a:xfrm>
              <a:off x="13456" y="-332371"/>
              <a:ext cx="584076" cy="1134290"/>
            </a:xfrm>
            <a:custGeom>
              <a:avLst/>
              <a:gdLst>
                <a:gd name="T0" fmla="*/ 0 w 207"/>
                <a:gd name="T1" fmla="*/ 21 h 402"/>
                <a:gd name="T2" fmla="*/ 38 w 207"/>
                <a:gd name="T3" fmla="*/ 402 h 402"/>
                <a:gd name="T4" fmla="*/ 207 w 207"/>
                <a:gd name="T5" fmla="*/ 386 h 402"/>
                <a:gd name="T6" fmla="*/ 180 w 207"/>
                <a:gd name="T7" fmla="*/ 0 h 402"/>
                <a:gd name="T8" fmla="*/ 0 w 207"/>
                <a:gd name="T9" fmla="*/ 21 h 402"/>
              </a:gdLst>
              <a:ahLst/>
              <a:cxnLst>
                <a:cxn ang="0">
                  <a:pos x="T0" y="T1"/>
                </a:cxn>
                <a:cxn ang="0">
                  <a:pos x="T2" y="T3"/>
                </a:cxn>
                <a:cxn ang="0">
                  <a:pos x="T4" y="T5"/>
                </a:cxn>
                <a:cxn ang="0">
                  <a:pos x="T6" y="T7"/>
                </a:cxn>
                <a:cxn ang="0">
                  <a:pos x="T8" y="T9"/>
                </a:cxn>
              </a:cxnLst>
              <a:rect l="0" t="0" r="r" b="b"/>
              <a:pathLst>
                <a:path w="207" h="402">
                  <a:moveTo>
                    <a:pt x="0" y="21"/>
                  </a:moveTo>
                  <a:lnTo>
                    <a:pt x="38" y="402"/>
                  </a:lnTo>
                  <a:lnTo>
                    <a:pt x="207" y="386"/>
                  </a:lnTo>
                  <a:lnTo>
                    <a:pt x="180" y="0"/>
                  </a:lnTo>
                  <a:lnTo>
                    <a:pt x="0" y="2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32"/>
            <p:cNvSpPr>
              <a:spLocks/>
            </p:cNvSpPr>
            <p:nvPr/>
          </p:nvSpPr>
          <p:spPr bwMode="auto">
            <a:xfrm>
              <a:off x="-59906" y="-1232467"/>
              <a:ext cx="702584" cy="1075037"/>
            </a:xfrm>
            <a:custGeom>
              <a:avLst/>
              <a:gdLst>
                <a:gd name="T0" fmla="*/ 0 w 249"/>
                <a:gd name="T1" fmla="*/ 381 h 381"/>
                <a:gd name="T2" fmla="*/ 34 w 249"/>
                <a:gd name="T3" fmla="*/ 0 h 381"/>
                <a:gd name="T4" fmla="*/ 249 w 249"/>
                <a:gd name="T5" fmla="*/ 306 h 381"/>
                <a:gd name="T6" fmla="*/ 0 w 249"/>
                <a:gd name="T7" fmla="*/ 381 h 381"/>
              </a:gdLst>
              <a:ahLst/>
              <a:cxnLst>
                <a:cxn ang="0">
                  <a:pos x="T0" y="T1"/>
                </a:cxn>
                <a:cxn ang="0">
                  <a:pos x="T2" y="T3"/>
                </a:cxn>
                <a:cxn ang="0">
                  <a:pos x="T4" y="T5"/>
                </a:cxn>
                <a:cxn ang="0">
                  <a:pos x="T6" y="T7"/>
                </a:cxn>
              </a:cxnLst>
              <a:rect l="0" t="0" r="r" b="b"/>
              <a:pathLst>
                <a:path w="249" h="381">
                  <a:moveTo>
                    <a:pt x="0" y="381"/>
                  </a:moveTo>
                  <a:lnTo>
                    <a:pt x="34" y="0"/>
                  </a:lnTo>
                  <a:lnTo>
                    <a:pt x="249" y="306"/>
                  </a:lnTo>
                  <a:lnTo>
                    <a:pt x="0" y="38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33"/>
            <p:cNvSpPr>
              <a:spLocks/>
            </p:cNvSpPr>
            <p:nvPr/>
          </p:nvSpPr>
          <p:spPr bwMode="auto">
            <a:xfrm>
              <a:off x="182753" y="-1980195"/>
              <a:ext cx="1029891" cy="1283836"/>
            </a:xfrm>
            <a:custGeom>
              <a:avLst/>
              <a:gdLst>
                <a:gd name="T0" fmla="*/ 88 w 365"/>
                <a:gd name="T1" fmla="*/ 455 h 455"/>
                <a:gd name="T2" fmla="*/ 0 w 365"/>
                <a:gd name="T3" fmla="*/ 96 h 455"/>
                <a:gd name="T4" fmla="*/ 282 w 365"/>
                <a:gd name="T5" fmla="*/ 0 h 455"/>
                <a:gd name="T6" fmla="*/ 365 w 365"/>
                <a:gd name="T7" fmla="*/ 375 h 455"/>
                <a:gd name="T8" fmla="*/ 88 w 365"/>
                <a:gd name="T9" fmla="*/ 455 h 455"/>
              </a:gdLst>
              <a:ahLst/>
              <a:cxnLst>
                <a:cxn ang="0">
                  <a:pos x="T0" y="T1"/>
                </a:cxn>
                <a:cxn ang="0">
                  <a:pos x="T2" y="T3"/>
                </a:cxn>
                <a:cxn ang="0">
                  <a:pos x="T4" y="T5"/>
                </a:cxn>
                <a:cxn ang="0">
                  <a:pos x="T6" y="T7"/>
                </a:cxn>
                <a:cxn ang="0">
                  <a:pos x="T8" y="T9"/>
                </a:cxn>
              </a:cxnLst>
              <a:rect l="0" t="0" r="r" b="b"/>
              <a:pathLst>
                <a:path w="365" h="455">
                  <a:moveTo>
                    <a:pt x="88" y="455"/>
                  </a:moveTo>
                  <a:lnTo>
                    <a:pt x="0" y="96"/>
                  </a:lnTo>
                  <a:lnTo>
                    <a:pt x="282" y="0"/>
                  </a:lnTo>
                  <a:lnTo>
                    <a:pt x="365" y="375"/>
                  </a:lnTo>
                  <a:lnTo>
                    <a:pt x="88" y="45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34"/>
            <p:cNvSpPr>
              <a:spLocks/>
            </p:cNvSpPr>
            <p:nvPr/>
          </p:nvSpPr>
          <p:spPr bwMode="auto">
            <a:xfrm>
              <a:off x="75532" y="-2668671"/>
              <a:ext cx="1060928" cy="1058107"/>
            </a:xfrm>
            <a:custGeom>
              <a:avLst/>
              <a:gdLst>
                <a:gd name="T0" fmla="*/ 0 w 376"/>
                <a:gd name="T1" fmla="*/ 375 h 375"/>
                <a:gd name="T2" fmla="*/ 102 w 376"/>
                <a:gd name="T3" fmla="*/ 0 h 375"/>
                <a:gd name="T4" fmla="*/ 376 w 376"/>
                <a:gd name="T5" fmla="*/ 265 h 375"/>
                <a:gd name="T6" fmla="*/ 0 w 376"/>
                <a:gd name="T7" fmla="*/ 375 h 375"/>
              </a:gdLst>
              <a:ahLst/>
              <a:cxnLst>
                <a:cxn ang="0">
                  <a:pos x="T0" y="T1"/>
                </a:cxn>
                <a:cxn ang="0">
                  <a:pos x="T2" y="T3"/>
                </a:cxn>
                <a:cxn ang="0">
                  <a:pos x="T4" y="T5"/>
                </a:cxn>
                <a:cxn ang="0">
                  <a:pos x="T6" y="T7"/>
                </a:cxn>
              </a:cxnLst>
              <a:rect l="0" t="0" r="r" b="b"/>
              <a:pathLst>
                <a:path w="376" h="375">
                  <a:moveTo>
                    <a:pt x="0" y="375"/>
                  </a:moveTo>
                  <a:lnTo>
                    <a:pt x="102" y="0"/>
                  </a:lnTo>
                  <a:lnTo>
                    <a:pt x="376" y="265"/>
                  </a:lnTo>
                  <a:lnTo>
                    <a:pt x="0" y="37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35"/>
            <p:cNvSpPr>
              <a:spLocks/>
            </p:cNvSpPr>
            <p:nvPr/>
          </p:nvSpPr>
          <p:spPr bwMode="auto">
            <a:xfrm>
              <a:off x="2228427" y="-301334"/>
              <a:ext cx="445815" cy="1495457"/>
            </a:xfrm>
            <a:custGeom>
              <a:avLst/>
              <a:gdLst>
                <a:gd name="T0" fmla="*/ 0 w 158"/>
                <a:gd name="T1" fmla="*/ 530 h 530"/>
                <a:gd name="T2" fmla="*/ 21 w 158"/>
                <a:gd name="T3" fmla="*/ 0 h 530"/>
                <a:gd name="T4" fmla="*/ 158 w 158"/>
                <a:gd name="T5" fmla="*/ 16 h 530"/>
                <a:gd name="T6" fmla="*/ 91 w 158"/>
                <a:gd name="T7" fmla="*/ 530 h 530"/>
                <a:gd name="T8" fmla="*/ 0 w 158"/>
                <a:gd name="T9" fmla="*/ 530 h 530"/>
              </a:gdLst>
              <a:ahLst/>
              <a:cxnLst>
                <a:cxn ang="0">
                  <a:pos x="T0" y="T1"/>
                </a:cxn>
                <a:cxn ang="0">
                  <a:pos x="T2" y="T3"/>
                </a:cxn>
                <a:cxn ang="0">
                  <a:pos x="T4" y="T5"/>
                </a:cxn>
                <a:cxn ang="0">
                  <a:pos x="T6" y="T7"/>
                </a:cxn>
                <a:cxn ang="0">
                  <a:pos x="T8" y="T9"/>
                </a:cxn>
              </a:cxnLst>
              <a:rect l="0" t="0" r="r" b="b"/>
              <a:pathLst>
                <a:path w="158" h="530">
                  <a:moveTo>
                    <a:pt x="0" y="530"/>
                  </a:moveTo>
                  <a:lnTo>
                    <a:pt x="21" y="0"/>
                  </a:lnTo>
                  <a:lnTo>
                    <a:pt x="158" y="16"/>
                  </a:lnTo>
                  <a:lnTo>
                    <a:pt x="91" y="530"/>
                  </a:lnTo>
                  <a:lnTo>
                    <a:pt x="0" y="53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36"/>
            <p:cNvSpPr>
              <a:spLocks/>
            </p:cNvSpPr>
            <p:nvPr/>
          </p:nvSpPr>
          <p:spPr bwMode="auto">
            <a:xfrm>
              <a:off x="2219961" y="-1315983"/>
              <a:ext cx="499427" cy="1142756"/>
            </a:xfrm>
            <a:custGeom>
              <a:avLst/>
              <a:gdLst>
                <a:gd name="T0" fmla="*/ 0 w 66"/>
                <a:gd name="T1" fmla="*/ 133 h 151"/>
                <a:gd name="T2" fmla="*/ 43 w 66"/>
                <a:gd name="T3" fmla="*/ 0 h 151"/>
                <a:gd name="T4" fmla="*/ 66 w 66"/>
                <a:gd name="T5" fmla="*/ 151 h 151"/>
                <a:gd name="T6" fmla="*/ 0 w 66"/>
                <a:gd name="T7" fmla="*/ 133 h 151"/>
              </a:gdLst>
              <a:ahLst/>
              <a:cxnLst>
                <a:cxn ang="0">
                  <a:pos x="T0" y="T1"/>
                </a:cxn>
                <a:cxn ang="0">
                  <a:pos x="T2" y="T3"/>
                </a:cxn>
                <a:cxn ang="0">
                  <a:pos x="T4" y="T5"/>
                </a:cxn>
                <a:cxn ang="0">
                  <a:pos x="T6" y="T7"/>
                </a:cxn>
              </a:cxnLst>
              <a:rect l="0" t="0" r="r" b="b"/>
              <a:pathLst>
                <a:path w="66" h="151">
                  <a:moveTo>
                    <a:pt x="0" y="133"/>
                  </a:moveTo>
                  <a:cubicBezTo>
                    <a:pt x="0" y="133"/>
                    <a:pt x="33" y="68"/>
                    <a:pt x="43" y="0"/>
                  </a:cubicBezTo>
                  <a:cubicBezTo>
                    <a:pt x="43" y="0"/>
                    <a:pt x="58" y="112"/>
                    <a:pt x="66" y="151"/>
                  </a:cubicBezTo>
                  <a:lnTo>
                    <a:pt x="0" y="133"/>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37"/>
            <p:cNvSpPr>
              <a:spLocks/>
            </p:cNvSpPr>
            <p:nvPr/>
          </p:nvSpPr>
          <p:spPr bwMode="auto">
            <a:xfrm>
              <a:off x="809152" y="1270308"/>
              <a:ext cx="584076" cy="953706"/>
            </a:xfrm>
            <a:custGeom>
              <a:avLst/>
              <a:gdLst>
                <a:gd name="T0" fmla="*/ 207 w 207"/>
                <a:gd name="T1" fmla="*/ 0 h 338"/>
                <a:gd name="T2" fmla="*/ 207 w 207"/>
                <a:gd name="T3" fmla="*/ 338 h 338"/>
                <a:gd name="T4" fmla="*/ 11 w 207"/>
                <a:gd name="T5" fmla="*/ 338 h 338"/>
                <a:gd name="T6" fmla="*/ 0 w 207"/>
                <a:gd name="T7" fmla="*/ 29 h 338"/>
                <a:gd name="T8" fmla="*/ 207 w 207"/>
                <a:gd name="T9" fmla="*/ 0 h 338"/>
              </a:gdLst>
              <a:ahLst/>
              <a:cxnLst>
                <a:cxn ang="0">
                  <a:pos x="T0" y="T1"/>
                </a:cxn>
                <a:cxn ang="0">
                  <a:pos x="T2" y="T3"/>
                </a:cxn>
                <a:cxn ang="0">
                  <a:pos x="T4" y="T5"/>
                </a:cxn>
                <a:cxn ang="0">
                  <a:pos x="T6" y="T7"/>
                </a:cxn>
                <a:cxn ang="0">
                  <a:pos x="T8" y="T9"/>
                </a:cxn>
              </a:cxnLst>
              <a:rect l="0" t="0" r="r" b="b"/>
              <a:pathLst>
                <a:path w="207" h="338">
                  <a:moveTo>
                    <a:pt x="207" y="0"/>
                  </a:moveTo>
                  <a:lnTo>
                    <a:pt x="207" y="338"/>
                  </a:lnTo>
                  <a:lnTo>
                    <a:pt x="11" y="338"/>
                  </a:lnTo>
                  <a:lnTo>
                    <a:pt x="0" y="29"/>
                  </a:lnTo>
                  <a:lnTo>
                    <a:pt x="207" y="0"/>
                  </a:lnTo>
                  <a:close/>
                </a:path>
              </a:pathLst>
            </a:custGeom>
            <a:solidFill>
              <a:srgbClr val="FEB11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6" name="Freeform 38"/>
            <p:cNvSpPr>
              <a:spLocks/>
            </p:cNvSpPr>
            <p:nvPr/>
          </p:nvSpPr>
          <p:spPr bwMode="auto">
            <a:xfrm>
              <a:off x="-181234" y="1377529"/>
              <a:ext cx="400670" cy="626399"/>
            </a:xfrm>
            <a:custGeom>
              <a:avLst/>
              <a:gdLst>
                <a:gd name="T0" fmla="*/ 0 w 142"/>
                <a:gd name="T1" fmla="*/ 21 h 222"/>
                <a:gd name="T2" fmla="*/ 0 w 142"/>
                <a:gd name="T3" fmla="*/ 222 h 222"/>
                <a:gd name="T4" fmla="*/ 142 w 142"/>
                <a:gd name="T5" fmla="*/ 222 h 222"/>
                <a:gd name="T6" fmla="*/ 142 w 142"/>
                <a:gd name="T7" fmla="*/ 0 h 222"/>
                <a:gd name="T8" fmla="*/ 0 w 142"/>
                <a:gd name="T9" fmla="*/ 21 h 222"/>
              </a:gdLst>
              <a:ahLst/>
              <a:cxnLst>
                <a:cxn ang="0">
                  <a:pos x="T0" y="T1"/>
                </a:cxn>
                <a:cxn ang="0">
                  <a:pos x="T2" y="T3"/>
                </a:cxn>
                <a:cxn ang="0">
                  <a:pos x="T4" y="T5"/>
                </a:cxn>
                <a:cxn ang="0">
                  <a:pos x="T6" y="T7"/>
                </a:cxn>
                <a:cxn ang="0">
                  <a:pos x="T8" y="T9"/>
                </a:cxn>
              </a:cxnLst>
              <a:rect l="0" t="0" r="r" b="b"/>
              <a:pathLst>
                <a:path w="142" h="222">
                  <a:moveTo>
                    <a:pt x="0" y="21"/>
                  </a:moveTo>
                  <a:lnTo>
                    <a:pt x="0" y="222"/>
                  </a:lnTo>
                  <a:lnTo>
                    <a:pt x="142" y="222"/>
                  </a:lnTo>
                  <a:lnTo>
                    <a:pt x="142" y="0"/>
                  </a:lnTo>
                  <a:lnTo>
                    <a:pt x="0" y="21"/>
                  </a:lnTo>
                  <a:close/>
                </a:path>
              </a:pathLst>
            </a:custGeom>
            <a:solidFill>
              <a:srgbClr val="F4A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46"/>
            <p:cNvSpPr>
              <a:spLocks/>
            </p:cNvSpPr>
            <p:nvPr/>
          </p:nvSpPr>
          <p:spPr bwMode="auto">
            <a:xfrm>
              <a:off x="1923692" y="1338026"/>
              <a:ext cx="403492" cy="665902"/>
            </a:xfrm>
            <a:custGeom>
              <a:avLst/>
              <a:gdLst>
                <a:gd name="T0" fmla="*/ 143 w 143"/>
                <a:gd name="T1" fmla="*/ 35 h 236"/>
                <a:gd name="T2" fmla="*/ 135 w 143"/>
                <a:gd name="T3" fmla="*/ 236 h 236"/>
                <a:gd name="T4" fmla="*/ 0 w 143"/>
                <a:gd name="T5" fmla="*/ 228 h 236"/>
                <a:gd name="T6" fmla="*/ 14 w 143"/>
                <a:gd name="T7" fmla="*/ 0 h 236"/>
                <a:gd name="T8" fmla="*/ 143 w 143"/>
                <a:gd name="T9" fmla="*/ 35 h 236"/>
              </a:gdLst>
              <a:ahLst/>
              <a:cxnLst>
                <a:cxn ang="0">
                  <a:pos x="T0" y="T1"/>
                </a:cxn>
                <a:cxn ang="0">
                  <a:pos x="T2" y="T3"/>
                </a:cxn>
                <a:cxn ang="0">
                  <a:pos x="T4" y="T5"/>
                </a:cxn>
                <a:cxn ang="0">
                  <a:pos x="T6" y="T7"/>
                </a:cxn>
                <a:cxn ang="0">
                  <a:pos x="T8" y="T9"/>
                </a:cxn>
              </a:cxnLst>
              <a:rect l="0" t="0" r="r" b="b"/>
              <a:pathLst>
                <a:path w="143" h="236">
                  <a:moveTo>
                    <a:pt x="143" y="35"/>
                  </a:moveTo>
                  <a:lnTo>
                    <a:pt x="135" y="236"/>
                  </a:lnTo>
                  <a:lnTo>
                    <a:pt x="0" y="228"/>
                  </a:lnTo>
                  <a:lnTo>
                    <a:pt x="14" y="0"/>
                  </a:lnTo>
                  <a:lnTo>
                    <a:pt x="143" y="35"/>
                  </a:lnTo>
                  <a:close/>
                </a:path>
              </a:pathLst>
            </a:custGeom>
            <a:solidFill>
              <a:srgbClr val="E58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48"/>
            <p:cNvSpPr>
              <a:spLocks/>
            </p:cNvSpPr>
            <p:nvPr/>
          </p:nvSpPr>
          <p:spPr bwMode="auto">
            <a:xfrm>
              <a:off x="1288827" y="-323907"/>
              <a:ext cx="414779" cy="423243"/>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8"/>
            <p:cNvSpPr>
              <a:spLocks/>
            </p:cNvSpPr>
            <p:nvPr/>
          </p:nvSpPr>
          <p:spPr bwMode="auto">
            <a:xfrm rot="20715460" flipH="1">
              <a:off x="341645" y="-219505"/>
              <a:ext cx="414779" cy="423243"/>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矩形 2060"/>
            <p:cNvSpPr/>
            <p:nvPr/>
          </p:nvSpPr>
          <p:spPr>
            <a:xfrm rot="20700000">
              <a:off x="481915" y="-1674946"/>
              <a:ext cx="448771" cy="448771"/>
            </a:xfrm>
            <a:prstGeom prst="rect">
              <a:avLst/>
            </a:prstGeom>
            <a:solidFill>
              <a:srgbClr val="FCD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Freeform 48"/>
            <p:cNvSpPr>
              <a:spLocks/>
            </p:cNvSpPr>
            <p:nvPr/>
          </p:nvSpPr>
          <p:spPr bwMode="auto">
            <a:xfrm rot="21415746" flipH="1">
              <a:off x="2338733" y="-149547"/>
              <a:ext cx="218603" cy="223064"/>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十字形 2062"/>
            <p:cNvSpPr/>
            <p:nvPr/>
          </p:nvSpPr>
          <p:spPr>
            <a:xfrm rot="20710099">
              <a:off x="471213" y="-1684237"/>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十字形 62"/>
            <p:cNvSpPr/>
            <p:nvPr/>
          </p:nvSpPr>
          <p:spPr>
            <a:xfrm rot="21154976">
              <a:off x="311193" y="-253087"/>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十字形 63"/>
            <p:cNvSpPr/>
            <p:nvPr/>
          </p:nvSpPr>
          <p:spPr>
            <a:xfrm rot="21154976">
              <a:off x="1271515" y="-351143"/>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十字形 64"/>
            <p:cNvSpPr/>
            <p:nvPr/>
          </p:nvSpPr>
          <p:spPr>
            <a:xfrm>
              <a:off x="2344496" y="-159371"/>
              <a:ext cx="218658" cy="218658"/>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4" name="矩形 2063"/>
            <p:cNvSpPr/>
            <p:nvPr/>
          </p:nvSpPr>
          <p:spPr>
            <a:xfrm>
              <a:off x="-9404" y="1293508"/>
              <a:ext cx="45719" cy="817013"/>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rot="303952">
              <a:off x="2102578" y="1293508"/>
              <a:ext cx="45719" cy="817013"/>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Freeform 323"/>
          <p:cNvSpPr>
            <a:spLocks/>
          </p:cNvSpPr>
          <p:nvPr/>
        </p:nvSpPr>
        <p:spPr bwMode="auto">
          <a:xfrm>
            <a:off x="510950" y="587395"/>
            <a:ext cx="731891" cy="299262"/>
          </a:xfrm>
          <a:custGeom>
            <a:avLst/>
            <a:gdLst>
              <a:gd name="T0" fmla="*/ 67 w 84"/>
              <a:gd name="T1" fmla="*/ 0 h 34"/>
              <a:gd name="T2" fmla="*/ 59 w 84"/>
              <a:gd name="T3" fmla="*/ 4 h 34"/>
              <a:gd name="T4" fmla="*/ 47 w 84"/>
              <a:gd name="T5" fmla="*/ 14 h 34"/>
              <a:gd name="T6" fmla="*/ 45 w 84"/>
              <a:gd name="T7" fmla="*/ 8 h 34"/>
              <a:gd name="T8" fmla="*/ 41 w 84"/>
              <a:gd name="T9" fmla="*/ 12 h 34"/>
              <a:gd name="T10" fmla="*/ 40 w 84"/>
              <a:gd name="T11" fmla="*/ 12 h 34"/>
              <a:gd name="T12" fmla="*/ 37 w 84"/>
              <a:gd name="T13" fmla="*/ 10 h 34"/>
              <a:gd name="T14" fmla="*/ 38 w 84"/>
              <a:gd name="T15" fmla="*/ 16 h 34"/>
              <a:gd name="T16" fmla="*/ 21 w 84"/>
              <a:gd name="T17" fmla="*/ 11 h 34"/>
              <a:gd name="T18" fmla="*/ 18 w 84"/>
              <a:gd name="T19" fmla="*/ 10 h 34"/>
              <a:gd name="T20" fmla="*/ 0 w 84"/>
              <a:gd name="T21" fmla="*/ 22 h 34"/>
              <a:gd name="T22" fmla="*/ 7 w 84"/>
              <a:gd name="T23" fmla="*/ 21 h 34"/>
              <a:gd name="T24" fmla="*/ 13 w 84"/>
              <a:gd name="T25" fmla="*/ 26 h 34"/>
              <a:gd name="T26" fmla="*/ 19 w 84"/>
              <a:gd name="T27" fmla="*/ 25 h 34"/>
              <a:gd name="T28" fmla="*/ 23 w 84"/>
              <a:gd name="T29" fmla="*/ 29 h 34"/>
              <a:gd name="T30" fmla="*/ 27 w 84"/>
              <a:gd name="T31" fmla="*/ 26 h 34"/>
              <a:gd name="T32" fmla="*/ 30 w 84"/>
              <a:gd name="T33" fmla="*/ 29 h 34"/>
              <a:gd name="T34" fmla="*/ 35 w 84"/>
              <a:gd name="T35" fmla="*/ 27 h 34"/>
              <a:gd name="T36" fmla="*/ 41 w 84"/>
              <a:gd name="T37" fmla="*/ 30 h 34"/>
              <a:gd name="T38" fmla="*/ 46 w 84"/>
              <a:gd name="T39" fmla="*/ 34 h 34"/>
              <a:gd name="T40" fmla="*/ 46 w 84"/>
              <a:gd name="T41" fmla="*/ 34 h 34"/>
              <a:gd name="T42" fmla="*/ 49 w 84"/>
              <a:gd name="T43" fmla="*/ 28 h 34"/>
              <a:gd name="T44" fmla="*/ 56 w 84"/>
              <a:gd name="T45" fmla="*/ 23 h 34"/>
              <a:gd name="T46" fmla="*/ 58 w 84"/>
              <a:gd name="T47" fmla="*/ 23 h 34"/>
              <a:gd name="T48" fmla="*/ 61 w 84"/>
              <a:gd name="T49" fmla="*/ 20 h 34"/>
              <a:gd name="T50" fmla="*/ 64 w 84"/>
              <a:gd name="T51" fmla="*/ 20 h 34"/>
              <a:gd name="T52" fmla="*/ 69 w 84"/>
              <a:gd name="T53" fmla="*/ 15 h 34"/>
              <a:gd name="T54" fmla="*/ 72 w 84"/>
              <a:gd name="T55" fmla="*/ 16 h 34"/>
              <a:gd name="T56" fmla="*/ 84 w 84"/>
              <a:gd name="T57" fmla="*/ 5 h 34"/>
              <a:gd name="T58" fmla="*/ 67 w 84"/>
              <a:gd name="T5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4" h="34">
                <a:moveTo>
                  <a:pt x="67" y="0"/>
                </a:moveTo>
                <a:cubicBezTo>
                  <a:pt x="64" y="0"/>
                  <a:pt x="60" y="1"/>
                  <a:pt x="59" y="4"/>
                </a:cubicBezTo>
                <a:cubicBezTo>
                  <a:pt x="56" y="8"/>
                  <a:pt x="51" y="12"/>
                  <a:pt x="47" y="14"/>
                </a:cubicBezTo>
                <a:cubicBezTo>
                  <a:pt x="47" y="12"/>
                  <a:pt x="46" y="10"/>
                  <a:pt x="45" y="8"/>
                </a:cubicBezTo>
                <a:cubicBezTo>
                  <a:pt x="45" y="8"/>
                  <a:pt x="45" y="11"/>
                  <a:pt x="41" y="12"/>
                </a:cubicBezTo>
                <a:cubicBezTo>
                  <a:pt x="41" y="12"/>
                  <a:pt x="41" y="12"/>
                  <a:pt x="40" y="12"/>
                </a:cubicBezTo>
                <a:cubicBezTo>
                  <a:pt x="38" y="12"/>
                  <a:pt x="37" y="10"/>
                  <a:pt x="37" y="10"/>
                </a:cubicBezTo>
                <a:cubicBezTo>
                  <a:pt x="36" y="12"/>
                  <a:pt x="37" y="15"/>
                  <a:pt x="38" y="16"/>
                </a:cubicBezTo>
                <a:cubicBezTo>
                  <a:pt x="33" y="16"/>
                  <a:pt x="27" y="14"/>
                  <a:pt x="21" y="11"/>
                </a:cubicBezTo>
                <a:cubicBezTo>
                  <a:pt x="20" y="10"/>
                  <a:pt x="19" y="10"/>
                  <a:pt x="18" y="10"/>
                </a:cubicBezTo>
                <a:cubicBezTo>
                  <a:pt x="10" y="10"/>
                  <a:pt x="0" y="20"/>
                  <a:pt x="0" y="22"/>
                </a:cubicBezTo>
                <a:cubicBezTo>
                  <a:pt x="0" y="22"/>
                  <a:pt x="3" y="21"/>
                  <a:pt x="7" y="21"/>
                </a:cubicBezTo>
                <a:cubicBezTo>
                  <a:pt x="10" y="21"/>
                  <a:pt x="13" y="22"/>
                  <a:pt x="13" y="26"/>
                </a:cubicBezTo>
                <a:cubicBezTo>
                  <a:pt x="13" y="26"/>
                  <a:pt x="16" y="25"/>
                  <a:pt x="19" y="25"/>
                </a:cubicBezTo>
                <a:cubicBezTo>
                  <a:pt x="21" y="25"/>
                  <a:pt x="23" y="25"/>
                  <a:pt x="23" y="29"/>
                </a:cubicBezTo>
                <a:cubicBezTo>
                  <a:pt x="23" y="29"/>
                  <a:pt x="25" y="26"/>
                  <a:pt x="27" y="26"/>
                </a:cubicBezTo>
                <a:cubicBezTo>
                  <a:pt x="28" y="26"/>
                  <a:pt x="29" y="27"/>
                  <a:pt x="30" y="29"/>
                </a:cubicBezTo>
                <a:cubicBezTo>
                  <a:pt x="30" y="29"/>
                  <a:pt x="32" y="27"/>
                  <a:pt x="35" y="27"/>
                </a:cubicBezTo>
                <a:cubicBezTo>
                  <a:pt x="37" y="27"/>
                  <a:pt x="39" y="28"/>
                  <a:pt x="41" y="30"/>
                </a:cubicBezTo>
                <a:cubicBezTo>
                  <a:pt x="41" y="30"/>
                  <a:pt x="44" y="34"/>
                  <a:pt x="46" y="34"/>
                </a:cubicBezTo>
                <a:cubicBezTo>
                  <a:pt x="46" y="34"/>
                  <a:pt x="46" y="34"/>
                  <a:pt x="46" y="34"/>
                </a:cubicBezTo>
                <a:cubicBezTo>
                  <a:pt x="47" y="34"/>
                  <a:pt x="49" y="28"/>
                  <a:pt x="49" y="28"/>
                </a:cubicBezTo>
                <a:cubicBezTo>
                  <a:pt x="51" y="24"/>
                  <a:pt x="54" y="23"/>
                  <a:pt x="56" y="23"/>
                </a:cubicBezTo>
                <a:cubicBezTo>
                  <a:pt x="57" y="23"/>
                  <a:pt x="58" y="23"/>
                  <a:pt x="58" y="23"/>
                </a:cubicBezTo>
                <a:cubicBezTo>
                  <a:pt x="59" y="20"/>
                  <a:pt x="60" y="20"/>
                  <a:pt x="61" y="20"/>
                </a:cubicBezTo>
                <a:cubicBezTo>
                  <a:pt x="63" y="20"/>
                  <a:pt x="64" y="20"/>
                  <a:pt x="64" y="20"/>
                </a:cubicBezTo>
                <a:cubicBezTo>
                  <a:pt x="65" y="16"/>
                  <a:pt x="67" y="15"/>
                  <a:pt x="69" y="15"/>
                </a:cubicBezTo>
                <a:cubicBezTo>
                  <a:pt x="71" y="15"/>
                  <a:pt x="72" y="16"/>
                  <a:pt x="72" y="16"/>
                </a:cubicBezTo>
                <a:cubicBezTo>
                  <a:pt x="69" y="7"/>
                  <a:pt x="84" y="5"/>
                  <a:pt x="84" y="5"/>
                </a:cubicBezTo>
                <a:cubicBezTo>
                  <a:pt x="83" y="4"/>
                  <a:pt x="74" y="0"/>
                  <a:pt x="67" y="0"/>
                </a:cubicBezTo>
              </a:path>
            </a:pathLst>
          </a:custGeom>
          <a:solidFill>
            <a:srgbClr val="312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副标题 2">
            <a:extLst>
              <a:ext uri="{FF2B5EF4-FFF2-40B4-BE49-F238E27FC236}">
                <a16:creationId xmlns="" xmlns:a16="http://schemas.microsoft.com/office/drawing/2014/main" id="{4B961E7B-317A-4BD3-81A5-520148FC2C07}"/>
              </a:ext>
            </a:extLst>
          </p:cNvPr>
          <p:cNvSpPr txBox="1">
            <a:spLocks/>
          </p:cNvSpPr>
          <p:nvPr/>
        </p:nvSpPr>
        <p:spPr>
          <a:xfrm>
            <a:off x="5390728" y="3607970"/>
            <a:ext cx="3743459" cy="338897"/>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rPr>
              <a:t>单击此处添加您的副标题</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标题 1">
            <a:extLst>
              <a:ext uri="{FF2B5EF4-FFF2-40B4-BE49-F238E27FC236}">
                <a16:creationId xmlns="" xmlns:a16="http://schemas.microsoft.com/office/drawing/2014/main" id="{9A3A96DB-DC0B-4B83-A513-386FF2F29ADB}"/>
              </a:ext>
            </a:extLst>
          </p:cNvPr>
          <p:cNvSpPr txBox="1">
            <a:spLocks/>
          </p:cNvSpPr>
          <p:nvPr/>
        </p:nvSpPr>
        <p:spPr>
          <a:xfrm>
            <a:off x="4386789" y="2530190"/>
            <a:ext cx="6216203" cy="103721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rPr>
              <a:t>活动经费预算</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标题 1">
            <a:extLst>
              <a:ext uri="{FF2B5EF4-FFF2-40B4-BE49-F238E27FC236}">
                <a16:creationId xmlns="" xmlns:a16="http://schemas.microsoft.com/office/drawing/2014/main" id="{02B9D3E1-2E34-451C-9793-4B84843E2227}"/>
              </a:ext>
            </a:extLst>
          </p:cNvPr>
          <p:cNvSpPr txBox="1">
            <a:spLocks/>
          </p:cNvSpPr>
          <p:nvPr/>
        </p:nvSpPr>
        <p:spPr>
          <a:xfrm>
            <a:off x="6139749" y="957943"/>
            <a:ext cx="2836828" cy="1655405"/>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1380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3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61329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54">
                                            <p:txEl>
                                              <p:pRg st="0" end="0"/>
                                            </p:txEl>
                                          </p:spTgt>
                                        </p:tgtEl>
                                        <p:attrNameLst>
                                          <p:attrName>style.visibility</p:attrName>
                                        </p:attrNameLst>
                                      </p:cBhvr>
                                      <p:to>
                                        <p:strVal val="visible"/>
                                      </p:to>
                                    </p:set>
                                    <p:animEffect transition="in" filter="fade">
                                      <p:cBhvr>
                                        <p:cTn id="14" dur="1000"/>
                                        <p:tgtEl>
                                          <p:spTgt spid="54">
                                            <p:txEl>
                                              <p:pRg st="0" end="0"/>
                                            </p:txEl>
                                          </p:spTgt>
                                        </p:tgtEl>
                                      </p:cBhvr>
                                    </p:animEffect>
                                    <p:anim calcmode="lin" valueType="num">
                                      <p:cBhvr>
                                        <p:cTn id="15" dur="1000" fill="hold"/>
                                        <p:tgtEl>
                                          <p:spTgt spid="5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uild="p"/>
      <p:bldP spid="5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4133" y="1148980"/>
            <a:ext cx="4471761" cy="4446450"/>
          </a:xfrm>
          <a:prstGeom prst="rect">
            <a:avLst/>
          </a:prstGeom>
        </p:spPr>
      </p:pic>
      <p:sp>
        <p:nvSpPr>
          <p:cNvPr id="15" name="Freeform 13"/>
          <p:cNvSpPr>
            <a:spLocks noEditPoints="1"/>
          </p:cNvSpPr>
          <p:nvPr/>
        </p:nvSpPr>
        <p:spPr bwMode="auto">
          <a:xfrm>
            <a:off x="-199572" y="3967866"/>
            <a:ext cx="13105175" cy="3412649"/>
          </a:xfrm>
          <a:custGeom>
            <a:avLst/>
            <a:gdLst>
              <a:gd name="T0" fmla="*/ 1196 w 1295"/>
              <a:gd name="T1" fmla="*/ 122 h 335"/>
              <a:gd name="T2" fmla="*/ 1168 w 1295"/>
              <a:gd name="T3" fmla="*/ 105 h 335"/>
              <a:gd name="T4" fmla="*/ 1146 w 1295"/>
              <a:gd name="T5" fmla="*/ 98 h 335"/>
              <a:gd name="T6" fmla="*/ 1129 w 1295"/>
              <a:gd name="T7" fmla="*/ 77 h 335"/>
              <a:gd name="T8" fmla="*/ 1106 w 1295"/>
              <a:gd name="T9" fmla="*/ 78 h 335"/>
              <a:gd name="T10" fmla="*/ 1072 w 1295"/>
              <a:gd name="T11" fmla="*/ 94 h 335"/>
              <a:gd name="T12" fmla="*/ 1038 w 1295"/>
              <a:gd name="T13" fmla="*/ 38 h 335"/>
              <a:gd name="T14" fmla="*/ 1014 w 1295"/>
              <a:gd name="T15" fmla="*/ 67 h 335"/>
              <a:gd name="T16" fmla="*/ 996 w 1295"/>
              <a:gd name="T17" fmla="*/ 66 h 335"/>
              <a:gd name="T18" fmla="*/ 979 w 1295"/>
              <a:gd name="T19" fmla="*/ 67 h 335"/>
              <a:gd name="T20" fmla="*/ 961 w 1295"/>
              <a:gd name="T21" fmla="*/ 65 h 335"/>
              <a:gd name="T22" fmla="*/ 940 w 1295"/>
              <a:gd name="T23" fmla="*/ 51 h 335"/>
              <a:gd name="T24" fmla="*/ 902 w 1295"/>
              <a:gd name="T25" fmla="*/ 65 h 335"/>
              <a:gd name="T26" fmla="*/ 877 w 1295"/>
              <a:gd name="T27" fmla="*/ 60 h 335"/>
              <a:gd name="T28" fmla="*/ 864 w 1295"/>
              <a:gd name="T29" fmla="*/ 42 h 335"/>
              <a:gd name="T30" fmla="*/ 843 w 1295"/>
              <a:gd name="T31" fmla="*/ 42 h 335"/>
              <a:gd name="T32" fmla="*/ 806 w 1295"/>
              <a:gd name="T33" fmla="*/ 19 h 335"/>
              <a:gd name="T34" fmla="*/ 781 w 1295"/>
              <a:gd name="T35" fmla="*/ 22 h 335"/>
              <a:gd name="T36" fmla="*/ 767 w 1295"/>
              <a:gd name="T37" fmla="*/ 42 h 335"/>
              <a:gd name="T38" fmla="*/ 744 w 1295"/>
              <a:gd name="T39" fmla="*/ 66 h 335"/>
              <a:gd name="T40" fmla="*/ 711 w 1295"/>
              <a:gd name="T41" fmla="*/ 47 h 335"/>
              <a:gd name="T42" fmla="*/ 683 w 1295"/>
              <a:gd name="T43" fmla="*/ 34 h 335"/>
              <a:gd name="T44" fmla="*/ 647 w 1295"/>
              <a:gd name="T45" fmla="*/ 27 h 335"/>
              <a:gd name="T46" fmla="*/ 629 w 1295"/>
              <a:gd name="T47" fmla="*/ 50 h 335"/>
              <a:gd name="T48" fmla="*/ 606 w 1295"/>
              <a:gd name="T49" fmla="*/ 55 h 335"/>
              <a:gd name="T50" fmla="*/ 576 w 1295"/>
              <a:gd name="T51" fmla="*/ 34 h 335"/>
              <a:gd name="T52" fmla="*/ 548 w 1295"/>
              <a:gd name="T53" fmla="*/ 40 h 335"/>
              <a:gd name="T54" fmla="*/ 528 w 1295"/>
              <a:gd name="T55" fmla="*/ 28 h 335"/>
              <a:gd name="T56" fmla="*/ 514 w 1295"/>
              <a:gd name="T57" fmla="*/ 36 h 335"/>
              <a:gd name="T58" fmla="*/ 473 w 1295"/>
              <a:gd name="T59" fmla="*/ 67 h 335"/>
              <a:gd name="T60" fmla="*/ 457 w 1295"/>
              <a:gd name="T61" fmla="*/ 52 h 335"/>
              <a:gd name="T62" fmla="*/ 418 w 1295"/>
              <a:gd name="T63" fmla="*/ 58 h 335"/>
              <a:gd name="T64" fmla="*/ 404 w 1295"/>
              <a:gd name="T65" fmla="*/ 62 h 335"/>
              <a:gd name="T66" fmla="*/ 383 w 1295"/>
              <a:gd name="T67" fmla="*/ 58 h 335"/>
              <a:gd name="T68" fmla="*/ 362 w 1295"/>
              <a:gd name="T69" fmla="*/ 58 h 335"/>
              <a:gd name="T70" fmla="*/ 338 w 1295"/>
              <a:gd name="T71" fmla="*/ 52 h 335"/>
              <a:gd name="T72" fmla="*/ 325 w 1295"/>
              <a:gd name="T73" fmla="*/ 46 h 335"/>
              <a:gd name="T74" fmla="*/ 282 w 1295"/>
              <a:gd name="T75" fmla="*/ 59 h 335"/>
              <a:gd name="T76" fmla="*/ 262 w 1295"/>
              <a:gd name="T77" fmla="*/ 62 h 335"/>
              <a:gd name="T78" fmla="*/ 252 w 1295"/>
              <a:gd name="T79" fmla="*/ 43 h 335"/>
              <a:gd name="T80" fmla="*/ 220 w 1295"/>
              <a:gd name="T81" fmla="*/ 66 h 335"/>
              <a:gd name="T82" fmla="*/ 187 w 1295"/>
              <a:gd name="T83" fmla="*/ 49 h 335"/>
              <a:gd name="T84" fmla="*/ 172 w 1295"/>
              <a:gd name="T85" fmla="*/ 87 h 335"/>
              <a:gd name="T86" fmla="*/ 147 w 1295"/>
              <a:gd name="T87" fmla="*/ 59 h 335"/>
              <a:gd name="T88" fmla="*/ 114 w 1295"/>
              <a:gd name="T89" fmla="*/ 84 h 335"/>
              <a:gd name="T90" fmla="*/ 90 w 1295"/>
              <a:gd name="T91" fmla="*/ 107 h 335"/>
              <a:gd name="T92" fmla="*/ 49 w 1295"/>
              <a:gd name="T93" fmla="*/ 100 h 335"/>
              <a:gd name="T94" fmla="*/ 33 w 1295"/>
              <a:gd name="T95" fmla="*/ 130 h 335"/>
              <a:gd name="T96" fmla="*/ 6 w 1295"/>
              <a:gd name="T97" fmla="*/ 159 h 335"/>
              <a:gd name="T98" fmla="*/ 1218 w 1295"/>
              <a:gd name="T99" fmla="*/ 145 h 335"/>
              <a:gd name="T100" fmla="*/ 1105 w 1295"/>
              <a:gd name="T101" fmla="*/ 98 h 335"/>
              <a:gd name="T102" fmla="*/ 1048 w 1295"/>
              <a:gd name="T103" fmla="*/ 85 h 335"/>
              <a:gd name="T104" fmla="*/ 949 w 1295"/>
              <a:gd name="T105" fmla="*/ 78 h 335"/>
              <a:gd name="T106" fmla="*/ 886 w 1295"/>
              <a:gd name="T107" fmla="*/ 70 h 335"/>
              <a:gd name="T108" fmla="*/ 784 w 1295"/>
              <a:gd name="T109" fmla="*/ 59 h 335"/>
              <a:gd name="T110" fmla="*/ 690 w 1295"/>
              <a:gd name="T111" fmla="*/ 53 h 335"/>
              <a:gd name="T112" fmla="*/ 555 w 1295"/>
              <a:gd name="T113" fmla="*/ 60 h 335"/>
              <a:gd name="T114" fmla="*/ 450 w 1295"/>
              <a:gd name="T115" fmla="*/ 62 h 335"/>
              <a:gd name="T116" fmla="*/ 349 w 1295"/>
              <a:gd name="T117" fmla="*/ 48 h 335"/>
              <a:gd name="T118" fmla="*/ 331 w 1295"/>
              <a:gd name="T119" fmla="*/ 80 h 335"/>
              <a:gd name="T120" fmla="*/ 278 w 1295"/>
              <a:gd name="T121" fmla="*/ 81 h 335"/>
              <a:gd name="T122" fmla="*/ 180 w 1295"/>
              <a:gd name="T123" fmla="*/ 91 h 335"/>
              <a:gd name="T124" fmla="*/ 89 w 1295"/>
              <a:gd name="T125" fmla="*/ 11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5" h="335">
                <a:moveTo>
                  <a:pt x="1235" y="152"/>
                </a:moveTo>
                <a:cubicBezTo>
                  <a:pt x="1239" y="144"/>
                  <a:pt x="1236" y="137"/>
                  <a:pt x="1236" y="137"/>
                </a:cubicBezTo>
                <a:cubicBezTo>
                  <a:pt x="1235" y="136"/>
                  <a:pt x="1235" y="142"/>
                  <a:pt x="1230" y="147"/>
                </a:cubicBezTo>
                <a:cubicBezTo>
                  <a:pt x="1229" y="147"/>
                  <a:pt x="1229" y="148"/>
                  <a:pt x="1228" y="149"/>
                </a:cubicBezTo>
                <a:cubicBezTo>
                  <a:pt x="1228" y="148"/>
                  <a:pt x="1228" y="148"/>
                  <a:pt x="1227" y="148"/>
                </a:cubicBezTo>
                <a:cubicBezTo>
                  <a:pt x="1228" y="145"/>
                  <a:pt x="1229" y="142"/>
                  <a:pt x="1230" y="137"/>
                </a:cubicBezTo>
                <a:cubicBezTo>
                  <a:pt x="1231" y="129"/>
                  <a:pt x="1230" y="123"/>
                  <a:pt x="1231" y="118"/>
                </a:cubicBezTo>
                <a:cubicBezTo>
                  <a:pt x="1231" y="114"/>
                  <a:pt x="1231" y="112"/>
                  <a:pt x="1230" y="111"/>
                </a:cubicBezTo>
                <a:cubicBezTo>
                  <a:pt x="1230" y="111"/>
                  <a:pt x="1229" y="113"/>
                  <a:pt x="1228" y="117"/>
                </a:cubicBezTo>
                <a:cubicBezTo>
                  <a:pt x="1227" y="119"/>
                  <a:pt x="1227" y="123"/>
                  <a:pt x="1226" y="126"/>
                </a:cubicBezTo>
                <a:cubicBezTo>
                  <a:pt x="1223" y="127"/>
                  <a:pt x="1219" y="129"/>
                  <a:pt x="1215" y="134"/>
                </a:cubicBezTo>
                <a:cubicBezTo>
                  <a:pt x="1214" y="135"/>
                  <a:pt x="1213" y="137"/>
                  <a:pt x="1211" y="139"/>
                </a:cubicBezTo>
                <a:cubicBezTo>
                  <a:pt x="1211" y="139"/>
                  <a:pt x="1211" y="139"/>
                  <a:pt x="1211" y="139"/>
                </a:cubicBezTo>
                <a:cubicBezTo>
                  <a:pt x="1211" y="137"/>
                  <a:pt x="1212" y="133"/>
                  <a:pt x="1212" y="130"/>
                </a:cubicBezTo>
                <a:cubicBezTo>
                  <a:pt x="1213" y="117"/>
                  <a:pt x="1215" y="110"/>
                  <a:pt x="1215" y="110"/>
                </a:cubicBezTo>
                <a:cubicBezTo>
                  <a:pt x="1214" y="109"/>
                  <a:pt x="1209" y="115"/>
                  <a:pt x="1206" y="127"/>
                </a:cubicBezTo>
                <a:cubicBezTo>
                  <a:pt x="1205" y="130"/>
                  <a:pt x="1205" y="132"/>
                  <a:pt x="1204" y="135"/>
                </a:cubicBezTo>
                <a:cubicBezTo>
                  <a:pt x="1204" y="129"/>
                  <a:pt x="1202" y="123"/>
                  <a:pt x="1201" y="116"/>
                </a:cubicBezTo>
                <a:cubicBezTo>
                  <a:pt x="1198" y="95"/>
                  <a:pt x="1196" y="83"/>
                  <a:pt x="1195" y="83"/>
                </a:cubicBezTo>
                <a:cubicBezTo>
                  <a:pt x="1194" y="83"/>
                  <a:pt x="1194" y="96"/>
                  <a:pt x="1195" y="115"/>
                </a:cubicBezTo>
                <a:cubicBezTo>
                  <a:pt x="1196" y="117"/>
                  <a:pt x="1196" y="120"/>
                  <a:pt x="1196" y="122"/>
                </a:cubicBezTo>
                <a:cubicBezTo>
                  <a:pt x="1190" y="108"/>
                  <a:pt x="1183" y="102"/>
                  <a:pt x="1183" y="102"/>
                </a:cubicBezTo>
                <a:cubicBezTo>
                  <a:pt x="1182" y="102"/>
                  <a:pt x="1184" y="105"/>
                  <a:pt x="1185" y="108"/>
                </a:cubicBezTo>
                <a:cubicBezTo>
                  <a:pt x="1187" y="112"/>
                  <a:pt x="1189" y="117"/>
                  <a:pt x="1191" y="124"/>
                </a:cubicBezTo>
                <a:cubicBezTo>
                  <a:pt x="1192" y="128"/>
                  <a:pt x="1193" y="132"/>
                  <a:pt x="1193" y="135"/>
                </a:cubicBezTo>
                <a:cubicBezTo>
                  <a:pt x="1192" y="134"/>
                  <a:pt x="1191" y="132"/>
                  <a:pt x="1190" y="130"/>
                </a:cubicBezTo>
                <a:cubicBezTo>
                  <a:pt x="1187" y="121"/>
                  <a:pt x="1187" y="116"/>
                  <a:pt x="1186" y="115"/>
                </a:cubicBezTo>
                <a:cubicBezTo>
                  <a:pt x="1186" y="115"/>
                  <a:pt x="1185" y="116"/>
                  <a:pt x="1184" y="119"/>
                </a:cubicBezTo>
                <a:cubicBezTo>
                  <a:pt x="1184" y="121"/>
                  <a:pt x="1184" y="125"/>
                  <a:pt x="1185" y="129"/>
                </a:cubicBezTo>
                <a:cubicBezTo>
                  <a:pt x="1183" y="126"/>
                  <a:pt x="1182" y="123"/>
                  <a:pt x="1180" y="120"/>
                </a:cubicBezTo>
                <a:cubicBezTo>
                  <a:pt x="1180" y="119"/>
                  <a:pt x="1180" y="119"/>
                  <a:pt x="1180" y="119"/>
                </a:cubicBezTo>
                <a:cubicBezTo>
                  <a:pt x="1180" y="112"/>
                  <a:pt x="1182" y="107"/>
                  <a:pt x="1182" y="103"/>
                </a:cubicBezTo>
                <a:cubicBezTo>
                  <a:pt x="1182" y="100"/>
                  <a:pt x="1182" y="98"/>
                  <a:pt x="1182" y="98"/>
                </a:cubicBezTo>
                <a:cubicBezTo>
                  <a:pt x="1182" y="97"/>
                  <a:pt x="1181" y="99"/>
                  <a:pt x="1179" y="102"/>
                </a:cubicBezTo>
                <a:cubicBezTo>
                  <a:pt x="1178" y="104"/>
                  <a:pt x="1177" y="106"/>
                  <a:pt x="1176" y="109"/>
                </a:cubicBezTo>
                <a:cubicBezTo>
                  <a:pt x="1176" y="107"/>
                  <a:pt x="1175" y="105"/>
                  <a:pt x="1175" y="103"/>
                </a:cubicBezTo>
                <a:cubicBezTo>
                  <a:pt x="1174" y="97"/>
                  <a:pt x="1173" y="91"/>
                  <a:pt x="1173" y="87"/>
                </a:cubicBezTo>
                <a:cubicBezTo>
                  <a:pt x="1172" y="82"/>
                  <a:pt x="1172" y="79"/>
                  <a:pt x="1171" y="79"/>
                </a:cubicBezTo>
                <a:cubicBezTo>
                  <a:pt x="1171" y="79"/>
                  <a:pt x="1170" y="82"/>
                  <a:pt x="1170" y="87"/>
                </a:cubicBezTo>
                <a:cubicBezTo>
                  <a:pt x="1170" y="90"/>
                  <a:pt x="1170" y="96"/>
                  <a:pt x="1170" y="101"/>
                </a:cubicBezTo>
                <a:cubicBezTo>
                  <a:pt x="1170" y="101"/>
                  <a:pt x="1170" y="101"/>
                  <a:pt x="1169" y="101"/>
                </a:cubicBezTo>
                <a:cubicBezTo>
                  <a:pt x="1169" y="101"/>
                  <a:pt x="1168" y="102"/>
                  <a:pt x="1168" y="105"/>
                </a:cubicBezTo>
                <a:cubicBezTo>
                  <a:pt x="1168" y="105"/>
                  <a:pt x="1168" y="104"/>
                  <a:pt x="1168" y="104"/>
                </a:cubicBezTo>
                <a:cubicBezTo>
                  <a:pt x="1167" y="102"/>
                  <a:pt x="1166" y="100"/>
                  <a:pt x="1165" y="98"/>
                </a:cubicBezTo>
                <a:cubicBezTo>
                  <a:pt x="1164" y="95"/>
                  <a:pt x="1162" y="92"/>
                  <a:pt x="1161" y="90"/>
                </a:cubicBezTo>
                <a:cubicBezTo>
                  <a:pt x="1158" y="86"/>
                  <a:pt x="1157" y="83"/>
                  <a:pt x="1156" y="84"/>
                </a:cubicBezTo>
                <a:cubicBezTo>
                  <a:pt x="1156" y="84"/>
                  <a:pt x="1157" y="86"/>
                  <a:pt x="1159" y="91"/>
                </a:cubicBezTo>
                <a:cubicBezTo>
                  <a:pt x="1160" y="93"/>
                  <a:pt x="1161" y="96"/>
                  <a:pt x="1162" y="99"/>
                </a:cubicBezTo>
                <a:cubicBezTo>
                  <a:pt x="1162" y="101"/>
                  <a:pt x="1163" y="103"/>
                  <a:pt x="1163" y="104"/>
                </a:cubicBezTo>
                <a:cubicBezTo>
                  <a:pt x="1163" y="105"/>
                  <a:pt x="1163" y="106"/>
                  <a:pt x="1164" y="107"/>
                </a:cubicBezTo>
                <a:cubicBezTo>
                  <a:pt x="1162" y="104"/>
                  <a:pt x="1161" y="102"/>
                  <a:pt x="1160" y="100"/>
                </a:cubicBezTo>
                <a:cubicBezTo>
                  <a:pt x="1160" y="99"/>
                  <a:pt x="1160" y="98"/>
                  <a:pt x="1160" y="98"/>
                </a:cubicBezTo>
                <a:cubicBezTo>
                  <a:pt x="1159" y="98"/>
                  <a:pt x="1159" y="98"/>
                  <a:pt x="1159" y="99"/>
                </a:cubicBezTo>
                <a:cubicBezTo>
                  <a:pt x="1156" y="95"/>
                  <a:pt x="1155" y="94"/>
                  <a:pt x="1155" y="94"/>
                </a:cubicBezTo>
                <a:cubicBezTo>
                  <a:pt x="1154" y="94"/>
                  <a:pt x="1155" y="96"/>
                  <a:pt x="1157" y="100"/>
                </a:cubicBezTo>
                <a:cubicBezTo>
                  <a:pt x="1157" y="100"/>
                  <a:pt x="1157" y="101"/>
                  <a:pt x="1157" y="101"/>
                </a:cubicBezTo>
                <a:cubicBezTo>
                  <a:pt x="1157" y="101"/>
                  <a:pt x="1157" y="102"/>
                  <a:pt x="1157" y="102"/>
                </a:cubicBezTo>
                <a:cubicBezTo>
                  <a:pt x="1157" y="103"/>
                  <a:pt x="1156" y="104"/>
                  <a:pt x="1156" y="105"/>
                </a:cubicBezTo>
                <a:cubicBezTo>
                  <a:pt x="1154" y="99"/>
                  <a:pt x="1151" y="94"/>
                  <a:pt x="1149" y="90"/>
                </a:cubicBezTo>
                <a:cubicBezTo>
                  <a:pt x="1146" y="86"/>
                  <a:pt x="1144" y="84"/>
                  <a:pt x="1144" y="84"/>
                </a:cubicBezTo>
                <a:cubicBezTo>
                  <a:pt x="1143" y="85"/>
                  <a:pt x="1145" y="87"/>
                  <a:pt x="1147" y="91"/>
                </a:cubicBezTo>
                <a:cubicBezTo>
                  <a:pt x="1148" y="95"/>
                  <a:pt x="1150" y="100"/>
                  <a:pt x="1151" y="105"/>
                </a:cubicBezTo>
                <a:cubicBezTo>
                  <a:pt x="1149" y="102"/>
                  <a:pt x="1148" y="100"/>
                  <a:pt x="1146" y="98"/>
                </a:cubicBezTo>
                <a:cubicBezTo>
                  <a:pt x="1144" y="95"/>
                  <a:pt x="1143" y="94"/>
                  <a:pt x="1142" y="94"/>
                </a:cubicBezTo>
                <a:cubicBezTo>
                  <a:pt x="1142" y="94"/>
                  <a:pt x="1143" y="96"/>
                  <a:pt x="1144" y="99"/>
                </a:cubicBezTo>
                <a:cubicBezTo>
                  <a:pt x="1145" y="100"/>
                  <a:pt x="1145" y="101"/>
                  <a:pt x="1146" y="102"/>
                </a:cubicBezTo>
                <a:cubicBezTo>
                  <a:pt x="1145" y="105"/>
                  <a:pt x="1145" y="109"/>
                  <a:pt x="1146" y="115"/>
                </a:cubicBezTo>
                <a:cubicBezTo>
                  <a:pt x="1145" y="114"/>
                  <a:pt x="1145" y="113"/>
                  <a:pt x="1144" y="112"/>
                </a:cubicBezTo>
                <a:cubicBezTo>
                  <a:pt x="1144" y="110"/>
                  <a:pt x="1143" y="107"/>
                  <a:pt x="1143" y="104"/>
                </a:cubicBezTo>
                <a:cubicBezTo>
                  <a:pt x="1143" y="100"/>
                  <a:pt x="1142" y="97"/>
                  <a:pt x="1142" y="94"/>
                </a:cubicBezTo>
                <a:cubicBezTo>
                  <a:pt x="1142" y="91"/>
                  <a:pt x="1142" y="88"/>
                  <a:pt x="1142" y="86"/>
                </a:cubicBezTo>
                <a:cubicBezTo>
                  <a:pt x="1142" y="82"/>
                  <a:pt x="1142" y="80"/>
                  <a:pt x="1141" y="80"/>
                </a:cubicBezTo>
                <a:cubicBezTo>
                  <a:pt x="1141" y="79"/>
                  <a:pt x="1140" y="82"/>
                  <a:pt x="1139" y="86"/>
                </a:cubicBezTo>
                <a:cubicBezTo>
                  <a:pt x="1139" y="88"/>
                  <a:pt x="1138" y="91"/>
                  <a:pt x="1138" y="94"/>
                </a:cubicBezTo>
                <a:cubicBezTo>
                  <a:pt x="1135" y="83"/>
                  <a:pt x="1135" y="76"/>
                  <a:pt x="1134" y="76"/>
                </a:cubicBezTo>
                <a:cubicBezTo>
                  <a:pt x="1134" y="76"/>
                  <a:pt x="1133" y="79"/>
                  <a:pt x="1133" y="83"/>
                </a:cubicBezTo>
                <a:cubicBezTo>
                  <a:pt x="1133" y="87"/>
                  <a:pt x="1133" y="93"/>
                  <a:pt x="1134" y="100"/>
                </a:cubicBezTo>
                <a:cubicBezTo>
                  <a:pt x="1134" y="100"/>
                  <a:pt x="1134" y="100"/>
                  <a:pt x="1134" y="100"/>
                </a:cubicBezTo>
                <a:cubicBezTo>
                  <a:pt x="1133" y="97"/>
                  <a:pt x="1132" y="93"/>
                  <a:pt x="1132" y="91"/>
                </a:cubicBezTo>
                <a:cubicBezTo>
                  <a:pt x="1131" y="87"/>
                  <a:pt x="1131" y="85"/>
                  <a:pt x="1131" y="85"/>
                </a:cubicBezTo>
                <a:cubicBezTo>
                  <a:pt x="1131" y="85"/>
                  <a:pt x="1131" y="85"/>
                  <a:pt x="1130" y="86"/>
                </a:cubicBezTo>
                <a:cubicBezTo>
                  <a:pt x="1131" y="83"/>
                  <a:pt x="1131" y="80"/>
                  <a:pt x="1131" y="78"/>
                </a:cubicBezTo>
                <a:cubicBezTo>
                  <a:pt x="1132" y="73"/>
                  <a:pt x="1132" y="71"/>
                  <a:pt x="1132" y="70"/>
                </a:cubicBezTo>
                <a:cubicBezTo>
                  <a:pt x="1131" y="70"/>
                  <a:pt x="1130" y="73"/>
                  <a:pt x="1129" y="77"/>
                </a:cubicBezTo>
                <a:cubicBezTo>
                  <a:pt x="1128" y="78"/>
                  <a:pt x="1128" y="80"/>
                  <a:pt x="1127" y="82"/>
                </a:cubicBezTo>
                <a:cubicBezTo>
                  <a:pt x="1126" y="81"/>
                  <a:pt x="1126" y="79"/>
                  <a:pt x="1125" y="78"/>
                </a:cubicBezTo>
                <a:cubicBezTo>
                  <a:pt x="1125" y="77"/>
                  <a:pt x="1125" y="76"/>
                  <a:pt x="1125" y="75"/>
                </a:cubicBezTo>
                <a:cubicBezTo>
                  <a:pt x="1125" y="73"/>
                  <a:pt x="1126" y="72"/>
                  <a:pt x="1125" y="71"/>
                </a:cubicBezTo>
                <a:cubicBezTo>
                  <a:pt x="1125" y="71"/>
                  <a:pt x="1125" y="72"/>
                  <a:pt x="1124" y="72"/>
                </a:cubicBezTo>
                <a:cubicBezTo>
                  <a:pt x="1124" y="71"/>
                  <a:pt x="1124" y="70"/>
                  <a:pt x="1124" y="68"/>
                </a:cubicBezTo>
                <a:cubicBezTo>
                  <a:pt x="1123" y="63"/>
                  <a:pt x="1122" y="59"/>
                  <a:pt x="1121" y="56"/>
                </a:cubicBezTo>
                <a:cubicBezTo>
                  <a:pt x="1119" y="49"/>
                  <a:pt x="1118" y="45"/>
                  <a:pt x="1118" y="45"/>
                </a:cubicBezTo>
                <a:cubicBezTo>
                  <a:pt x="1117" y="45"/>
                  <a:pt x="1119" y="54"/>
                  <a:pt x="1119" y="68"/>
                </a:cubicBezTo>
                <a:cubicBezTo>
                  <a:pt x="1119" y="67"/>
                  <a:pt x="1118" y="66"/>
                  <a:pt x="1118" y="66"/>
                </a:cubicBezTo>
                <a:cubicBezTo>
                  <a:pt x="1118" y="66"/>
                  <a:pt x="1119" y="68"/>
                  <a:pt x="1120" y="72"/>
                </a:cubicBezTo>
                <a:cubicBezTo>
                  <a:pt x="1120" y="75"/>
                  <a:pt x="1120" y="77"/>
                  <a:pt x="1120" y="80"/>
                </a:cubicBezTo>
                <a:cubicBezTo>
                  <a:pt x="1118" y="84"/>
                  <a:pt x="1117" y="89"/>
                  <a:pt x="1116" y="95"/>
                </a:cubicBezTo>
                <a:cubicBezTo>
                  <a:pt x="1116" y="95"/>
                  <a:pt x="1116" y="96"/>
                  <a:pt x="1116" y="96"/>
                </a:cubicBezTo>
                <a:cubicBezTo>
                  <a:pt x="1114" y="89"/>
                  <a:pt x="1112" y="83"/>
                  <a:pt x="1110" y="79"/>
                </a:cubicBezTo>
                <a:cubicBezTo>
                  <a:pt x="1110" y="79"/>
                  <a:pt x="1110" y="78"/>
                  <a:pt x="1110" y="78"/>
                </a:cubicBezTo>
                <a:cubicBezTo>
                  <a:pt x="1112" y="75"/>
                  <a:pt x="1113" y="73"/>
                  <a:pt x="1112" y="72"/>
                </a:cubicBezTo>
                <a:cubicBezTo>
                  <a:pt x="1112" y="72"/>
                  <a:pt x="1111" y="73"/>
                  <a:pt x="1108" y="76"/>
                </a:cubicBezTo>
                <a:cubicBezTo>
                  <a:pt x="1105" y="72"/>
                  <a:pt x="1104" y="70"/>
                  <a:pt x="1104" y="70"/>
                </a:cubicBezTo>
                <a:cubicBezTo>
                  <a:pt x="1103" y="70"/>
                  <a:pt x="1104" y="73"/>
                  <a:pt x="1106" y="77"/>
                </a:cubicBezTo>
                <a:cubicBezTo>
                  <a:pt x="1106" y="78"/>
                  <a:pt x="1106" y="78"/>
                  <a:pt x="1106" y="78"/>
                </a:cubicBezTo>
                <a:cubicBezTo>
                  <a:pt x="1105" y="80"/>
                  <a:pt x="1104" y="81"/>
                  <a:pt x="1103" y="83"/>
                </a:cubicBezTo>
                <a:cubicBezTo>
                  <a:pt x="1103" y="84"/>
                  <a:pt x="1102" y="86"/>
                  <a:pt x="1101" y="87"/>
                </a:cubicBezTo>
                <a:cubicBezTo>
                  <a:pt x="1101" y="87"/>
                  <a:pt x="1101" y="87"/>
                  <a:pt x="1101" y="87"/>
                </a:cubicBezTo>
                <a:cubicBezTo>
                  <a:pt x="1101" y="85"/>
                  <a:pt x="1100" y="83"/>
                  <a:pt x="1100" y="83"/>
                </a:cubicBezTo>
                <a:cubicBezTo>
                  <a:pt x="1100" y="83"/>
                  <a:pt x="1099" y="84"/>
                  <a:pt x="1099" y="85"/>
                </a:cubicBezTo>
                <a:cubicBezTo>
                  <a:pt x="1096" y="70"/>
                  <a:pt x="1096" y="62"/>
                  <a:pt x="1095" y="62"/>
                </a:cubicBezTo>
                <a:cubicBezTo>
                  <a:pt x="1095" y="62"/>
                  <a:pt x="1094" y="64"/>
                  <a:pt x="1094" y="69"/>
                </a:cubicBezTo>
                <a:cubicBezTo>
                  <a:pt x="1093" y="73"/>
                  <a:pt x="1094" y="78"/>
                  <a:pt x="1094" y="84"/>
                </a:cubicBezTo>
                <a:cubicBezTo>
                  <a:pt x="1093" y="87"/>
                  <a:pt x="1092" y="91"/>
                  <a:pt x="1090" y="95"/>
                </a:cubicBezTo>
                <a:cubicBezTo>
                  <a:pt x="1088" y="98"/>
                  <a:pt x="1087" y="101"/>
                  <a:pt x="1085" y="103"/>
                </a:cubicBezTo>
                <a:cubicBezTo>
                  <a:pt x="1087" y="94"/>
                  <a:pt x="1084" y="88"/>
                  <a:pt x="1084" y="89"/>
                </a:cubicBezTo>
                <a:cubicBezTo>
                  <a:pt x="1083" y="89"/>
                  <a:pt x="1083" y="94"/>
                  <a:pt x="1079" y="101"/>
                </a:cubicBezTo>
                <a:cubicBezTo>
                  <a:pt x="1079" y="102"/>
                  <a:pt x="1079" y="102"/>
                  <a:pt x="1078" y="103"/>
                </a:cubicBezTo>
                <a:cubicBezTo>
                  <a:pt x="1078" y="102"/>
                  <a:pt x="1079" y="101"/>
                  <a:pt x="1079" y="100"/>
                </a:cubicBezTo>
                <a:cubicBezTo>
                  <a:pt x="1080" y="96"/>
                  <a:pt x="1081" y="92"/>
                  <a:pt x="1081" y="89"/>
                </a:cubicBezTo>
                <a:cubicBezTo>
                  <a:pt x="1084" y="81"/>
                  <a:pt x="1088" y="78"/>
                  <a:pt x="1087" y="77"/>
                </a:cubicBezTo>
                <a:cubicBezTo>
                  <a:pt x="1087" y="77"/>
                  <a:pt x="1085" y="78"/>
                  <a:pt x="1082" y="80"/>
                </a:cubicBezTo>
                <a:cubicBezTo>
                  <a:pt x="1081" y="80"/>
                  <a:pt x="1080" y="81"/>
                  <a:pt x="1079" y="83"/>
                </a:cubicBezTo>
                <a:cubicBezTo>
                  <a:pt x="1079" y="83"/>
                  <a:pt x="1079" y="83"/>
                  <a:pt x="1079" y="83"/>
                </a:cubicBezTo>
                <a:cubicBezTo>
                  <a:pt x="1077" y="85"/>
                  <a:pt x="1075" y="88"/>
                  <a:pt x="1073" y="91"/>
                </a:cubicBezTo>
                <a:cubicBezTo>
                  <a:pt x="1073" y="92"/>
                  <a:pt x="1073" y="93"/>
                  <a:pt x="1072" y="94"/>
                </a:cubicBezTo>
                <a:cubicBezTo>
                  <a:pt x="1073" y="91"/>
                  <a:pt x="1073" y="89"/>
                  <a:pt x="1073" y="86"/>
                </a:cubicBezTo>
                <a:cubicBezTo>
                  <a:pt x="1074" y="76"/>
                  <a:pt x="1074" y="69"/>
                  <a:pt x="1074" y="64"/>
                </a:cubicBezTo>
                <a:cubicBezTo>
                  <a:pt x="1075" y="59"/>
                  <a:pt x="1074" y="56"/>
                  <a:pt x="1074" y="56"/>
                </a:cubicBezTo>
                <a:cubicBezTo>
                  <a:pt x="1074" y="56"/>
                  <a:pt x="1073" y="59"/>
                  <a:pt x="1072" y="64"/>
                </a:cubicBezTo>
                <a:cubicBezTo>
                  <a:pt x="1071" y="67"/>
                  <a:pt x="1070" y="71"/>
                  <a:pt x="1069" y="76"/>
                </a:cubicBezTo>
                <a:cubicBezTo>
                  <a:pt x="1069" y="76"/>
                  <a:pt x="1069" y="76"/>
                  <a:pt x="1069" y="76"/>
                </a:cubicBezTo>
                <a:cubicBezTo>
                  <a:pt x="1067" y="65"/>
                  <a:pt x="1067" y="56"/>
                  <a:pt x="1067" y="50"/>
                </a:cubicBezTo>
                <a:cubicBezTo>
                  <a:pt x="1067" y="44"/>
                  <a:pt x="1066" y="40"/>
                  <a:pt x="1066" y="40"/>
                </a:cubicBezTo>
                <a:cubicBezTo>
                  <a:pt x="1066" y="40"/>
                  <a:pt x="1065" y="44"/>
                  <a:pt x="1064" y="50"/>
                </a:cubicBezTo>
                <a:cubicBezTo>
                  <a:pt x="1064" y="53"/>
                  <a:pt x="1064" y="57"/>
                  <a:pt x="1063" y="61"/>
                </a:cubicBezTo>
                <a:cubicBezTo>
                  <a:pt x="1063" y="65"/>
                  <a:pt x="1063" y="70"/>
                  <a:pt x="1063" y="76"/>
                </a:cubicBezTo>
                <a:cubicBezTo>
                  <a:pt x="1063" y="78"/>
                  <a:pt x="1063" y="80"/>
                  <a:pt x="1063" y="82"/>
                </a:cubicBezTo>
                <a:cubicBezTo>
                  <a:pt x="1061" y="76"/>
                  <a:pt x="1059" y="72"/>
                  <a:pt x="1058" y="69"/>
                </a:cubicBezTo>
                <a:cubicBezTo>
                  <a:pt x="1058" y="68"/>
                  <a:pt x="1058" y="68"/>
                  <a:pt x="1058" y="67"/>
                </a:cubicBezTo>
                <a:cubicBezTo>
                  <a:pt x="1059" y="63"/>
                  <a:pt x="1059" y="60"/>
                  <a:pt x="1059" y="60"/>
                </a:cubicBezTo>
                <a:cubicBezTo>
                  <a:pt x="1058" y="60"/>
                  <a:pt x="1057" y="62"/>
                  <a:pt x="1056" y="66"/>
                </a:cubicBezTo>
                <a:cubicBezTo>
                  <a:pt x="1054" y="70"/>
                  <a:pt x="1052" y="75"/>
                  <a:pt x="1051" y="82"/>
                </a:cubicBezTo>
                <a:cubicBezTo>
                  <a:pt x="1049" y="80"/>
                  <a:pt x="1047" y="77"/>
                  <a:pt x="1046" y="76"/>
                </a:cubicBezTo>
                <a:cubicBezTo>
                  <a:pt x="1045" y="71"/>
                  <a:pt x="1044" y="68"/>
                  <a:pt x="1044" y="65"/>
                </a:cubicBezTo>
                <a:cubicBezTo>
                  <a:pt x="1044" y="65"/>
                  <a:pt x="1044" y="65"/>
                  <a:pt x="1044" y="65"/>
                </a:cubicBezTo>
                <a:cubicBezTo>
                  <a:pt x="1041" y="47"/>
                  <a:pt x="1039" y="38"/>
                  <a:pt x="1038" y="38"/>
                </a:cubicBezTo>
                <a:cubicBezTo>
                  <a:pt x="1038" y="37"/>
                  <a:pt x="1038" y="41"/>
                  <a:pt x="1038" y="47"/>
                </a:cubicBezTo>
                <a:cubicBezTo>
                  <a:pt x="1038" y="53"/>
                  <a:pt x="1038" y="62"/>
                  <a:pt x="1039" y="73"/>
                </a:cubicBezTo>
                <a:cubicBezTo>
                  <a:pt x="1039" y="74"/>
                  <a:pt x="1039" y="76"/>
                  <a:pt x="1039" y="78"/>
                </a:cubicBezTo>
                <a:cubicBezTo>
                  <a:pt x="1037" y="73"/>
                  <a:pt x="1035" y="69"/>
                  <a:pt x="1033" y="66"/>
                </a:cubicBezTo>
                <a:cubicBezTo>
                  <a:pt x="1030" y="62"/>
                  <a:pt x="1028" y="60"/>
                  <a:pt x="1028" y="61"/>
                </a:cubicBezTo>
                <a:cubicBezTo>
                  <a:pt x="1028" y="61"/>
                  <a:pt x="1029" y="63"/>
                  <a:pt x="1031" y="67"/>
                </a:cubicBezTo>
                <a:cubicBezTo>
                  <a:pt x="1032" y="70"/>
                  <a:pt x="1034" y="75"/>
                  <a:pt x="1035" y="80"/>
                </a:cubicBezTo>
                <a:cubicBezTo>
                  <a:pt x="1035" y="81"/>
                  <a:pt x="1035" y="82"/>
                  <a:pt x="1035" y="83"/>
                </a:cubicBezTo>
                <a:cubicBezTo>
                  <a:pt x="1034" y="85"/>
                  <a:pt x="1035" y="87"/>
                  <a:pt x="1035" y="90"/>
                </a:cubicBezTo>
                <a:cubicBezTo>
                  <a:pt x="1032" y="81"/>
                  <a:pt x="1032" y="75"/>
                  <a:pt x="1031" y="75"/>
                </a:cubicBezTo>
                <a:cubicBezTo>
                  <a:pt x="1031" y="75"/>
                  <a:pt x="1028" y="81"/>
                  <a:pt x="1030" y="91"/>
                </a:cubicBezTo>
                <a:cubicBezTo>
                  <a:pt x="1028" y="88"/>
                  <a:pt x="1026" y="84"/>
                  <a:pt x="1025" y="80"/>
                </a:cubicBezTo>
                <a:cubicBezTo>
                  <a:pt x="1019" y="63"/>
                  <a:pt x="1020" y="54"/>
                  <a:pt x="1018" y="53"/>
                </a:cubicBezTo>
                <a:cubicBezTo>
                  <a:pt x="1018" y="53"/>
                  <a:pt x="1018" y="56"/>
                  <a:pt x="1017" y="61"/>
                </a:cubicBezTo>
                <a:cubicBezTo>
                  <a:pt x="1017" y="65"/>
                  <a:pt x="1017" y="72"/>
                  <a:pt x="1019" y="81"/>
                </a:cubicBezTo>
                <a:cubicBezTo>
                  <a:pt x="1021" y="86"/>
                  <a:pt x="1022" y="91"/>
                  <a:pt x="1024" y="95"/>
                </a:cubicBezTo>
                <a:cubicBezTo>
                  <a:pt x="1024" y="95"/>
                  <a:pt x="1023" y="95"/>
                  <a:pt x="1023" y="94"/>
                </a:cubicBezTo>
                <a:cubicBezTo>
                  <a:pt x="1022" y="91"/>
                  <a:pt x="1021" y="87"/>
                  <a:pt x="1020" y="83"/>
                </a:cubicBezTo>
                <a:cubicBezTo>
                  <a:pt x="1018" y="77"/>
                  <a:pt x="1017" y="72"/>
                  <a:pt x="1016" y="68"/>
                </a:cubicBezTo>
                <a:cubicBezTo>
                  <a:pt x="1016" y="65"/>
                  <a:pt x="1015" y="63"/>
                  <a:pt x="1015" y="63"/>
                </a:cubicBezTo>
                <a:cubicBezTo>
                  <a:pt x="1015" y="63"/>
                  <a:pt x="1014" y="64"/>
                  <a:pt x="1014" y="67"/>
                </a:cubicBezTo>
                <a:cubicBezTo>
                  <a:pt x="1014" y="67"/>
                  <a:pt x="1014" y="67"/>
                  <a:pt x="1014" y="67"/>
                </a:cubicBezTo>
                <a:cubicBezTo>
                  <a:pt x="1013" y="65"/>
                  <a:pt x="1012" y="63"/>
                  <a:pt x="1011" y="61"/>
                </a:cubicBezTo>
                <a:cubicBezTo>
                  <a:pt x="1010" y="57"/>
                  <a:pt x="1008" y="54"/>
                  <a:pt x="1007" y="52"/>
                </a:cubicBezTo>
                <a:cubicBezTo>
                  <a:pt x="1004" y="47"/>
                  <a:pt x="1003" y="45"/>
                  <a:pt x="1002" y="45"/>
                </a:cubicBezTo>
                <a:cubicBezTo>
                  <a:pt x="1002" y="45"/>
                  <a:pt x="1003" y="48"/>
                  <a:pt x="1005" y="53"/>
                </a:cubicBezTo>
                <a:cubicBezTo>
                  <a:pt x="1006" y="56"/>
                  <a:pt x="1007" y="59"/>
                  <a:pt x="1008" y="62"/>
                </a:cubicBezTo>
                <a:cubicBezTo>
                  <a:pt x="1008" y="64"/>
                  <a:pt x="1008" y="66"/>
                  <a:pt x="1009" y="68"/>
                </a:cubicBezTo>
                <a:cubicBezTo>
                  <a:pt x="1009" y="69"/>
                  <a:pt x="1009" y="70"/>
                  <a:pt x="1010" y="71"/>
                </a:cubicBezTo>
                <a:cubicBezTo>
                  <a:pt x="1010" y="72"/>
                  <a:pt x="1010" y="73"/>
                  <a:pt x="1010" y="74"/>
                </a:cubicBezTo>
                <a:cubicBezTo>
                  <a:pt x="1010" y="76"/>
                  <a:pt x="1010" y="78"/>
                  <a:pt x="1010" y="80"/>
                </a:cubicBezTo>
                <a:cubicBezTo>
                  <a:pt x="1010" y="80"/>
                  <a:pt x="1010" y="80"/>
                  <a:pt x="1010" y="80"/>
                </a:cubicBezTo>
                <a:cubicBezTo>
                  <a:pt x="1009" y="78"/>
                  <a:pt x="1007" y="76"/>
                  <a:pt x="1006" y="74"/>
                </a:cubicBezTo>
                <a:cubicBezTo>
                  <a:pt x="1005" y="66"/>
                  <a:pt x="1006" y="61"/>
                  <a:pt x="1006" y="61"/>
                </a:cubicBezTo>
                <a:cubicBezTo>
                  <a:pt x="1005" y="61"/>
                  <a:pt x="1004" y="63"/>
                  <a:pt x="1003" y="66"/>
                </a:cubicBezTo>
                <a:cubicBezTo>
                  <a:pt x="1003" y="67"/>
                  <a:pt x="1003" y="68"/>
                  <a:pt x="1002" y="69"/>
                </a:cubicBezTo>
                <a:cubicBezTo>
                  <a:pt x="1002" y="69"/>
                  <a:pt x="1002" y="69"/>
                  <a:pt x="1002" y="69"/>
                </a:cubicBezTo>
                <a:cubicBezTo>
                  <a:pt x="1001" y="65"/>
                  <a:pt x="1001" y="61"/>
                  <a:pt x="1000" y="58"/>
                </a:cubicBezTo>
                <a:cubicBezTo>
                  <a:pt x="1000" y="58"/>
                  <a:pt x="1000" y="58"/>
                  <a:pt x="1000" y="58"/>
                </a:cubicBezTo>
                <a:cubicBezTo>
                  <a:pt x="997" y="41"/>
                  <a:pt x="995" y="31"/>
                  <a:pt x="995" y="31"/>
                </a:cubicBezTo>
                <a:cubicBezTo>
                  <a:pt x="994" y="31"/>
                  <a:pt x="994" y="34"/>
                  <a:pt x="994" y="41"/>
                </a:cubicBezTo>
                <a:cubicBezTo>
                  <a:pt x="995" y="47"/>
                  <a:pt x="995" y="56"/>
                  <a:pt x="996" y="66"/>
                </a:cubicBezTo>
                <a:cubicBezTo>
                  <a:pt x="996" y="67"/>
                  <a:pt x="996" y="68"/>
                  <a:pt x="996" y="69"/>
                </a:cubicBezTo>
                <a:cubicBezTo>
                  <a:pt x="995" y="68"/>
                  <a:pt x="995" y="67"/>
                  <a:pt x="994" y="66"/>
                </a:cubicBezTo>
                <a:cubicBezTo>
                  <a:pt x="994" y="65"/>
                  <a:pt x="994" y="65"/>
                  <a:pt x="994" y="65"/>
                </a:cubicBezTo>
                <a:cubicBezTo>
                  <a:pt x="994" y="65"/>
                  <a:pt x="994" y="65"/>
                  <a:pt x="993" y="65"/>
                </a:cubicBezTo>
                <a:cubicBezTo>
                  <a:pt x="993" y="65"/>
                  <a:pt x="993" y="64"/>
                  <a:pt x="993" y="64"/>
                </a:cubicBezTo>
                <a:cubicBezTo>
                  <a:pt x="991" y="61"/>
                  <a:pt x="989" y="59"/>
                  <a:pt x="989" y="59"/>
                </a:cubicBezTo>
                <a:cubicBezTo>
                  <a:pt x="989" y="60"/>
                  <a:pt x="989" y="62"/>
                  <a:pt x="991" y="65"/>
                </a:cubicBezTo>
                <a:cubicBezTo>
                  <a:pt x="991" y="66"/>
                  <a:pt x="991" y="67"/>
                  <a:pt x="992" y="68"/>
                </a:cubicBezTo>
                <a:cubicBezTo>
                  <a:pt x="992" y="68"/>
                  <a:pt x="991" y="69"/>
                  <a:pt x="991" y="69"/>
                </a:cubicBezTo>
                <a:cubicBezTo>
                  <a:pt x="991" y="71"/>
                  <a:pt x="990" y="73"/>
                  <a:pt x="990" y="75"/>
                </a:cubicBezTo>
                <a:cubicBezTo>
                  <a:pt x="990" y="74"/>
                  <a:pt x="990" y="73"/>
                  <a:pt x="989" y="72"/>
                </a:cubicBezTo>
                <a:cubicBezTo>
                  <a:pt x="989" y="67"/>
                  <a:pt x="989" y="63"/>
                  <a:pt x="989" y="60"/>
                </a:cubicBezTo>
                <a:cubicBezTo>
                  <a:pt x="988" y="56"/>
                  <a:pt x="989" y="53"/>
                  <a:pt x="989" y="51"/>
                </a:cubicBezTo>
                <a:cubicBezTo>
                  <a:pt x="989" y="46"/>
                  <a:pt x="988" y="43"/>
                  <a:pt x="988" y="43"/>
                </a:cubicBezTo>
                <a:cubicBezTo>
                  <a:pt x="988" y="43"/>
                  <a:pt x="987" y="46"/>
                  <a:pt x="986" y="51"/>
                </a:cubicBezTo>
                <a:cubicBezTo>
                  <a:pt x="985" y="55"/>
                  <a:pt x="984" y="62"/>
                  <a:pt x="984" y="71"/>
                </a:cubicBezTo>
                <a:cubicBezTo>
                  <a:pt x="984" y="72"/>
                  <a:pt x="984" y="74"/>
                  <a:pt x="984" y="75"/>
                </a:cubicBezTo>
                <a:cubicBezTo>
                  <a:pt x="983" y="74"/>
                  <a:pt x="983" y="73"/>
                  <a:pt x="982" y="72"/>
                </a:cubicBezTo>
                <a:cubicBezTo>
                  <a:pt x="983" y="69"/>
                  <a:pt x="983" y="67"/>
                  <a:pt x="983" y="67"/>
                </a:cubicBezTo>
                <a:cubicBezTo>
                  <a:pt x="982" y="67"/>
                  <a:pt x="982" y="68"/>
                  <a:pt x="981" y="69"/>
                </a:cubicBezTo>
                <a:cubicBezTo>
                  <a:pt x="980" y="67"/>
                  <a:pt x="979" y="67"/>
                  <a:pt x="979" y="67"/>
                </a:cubicBezTo>
                <a:cubicBezTo>
                  <a:pt x="979" y="67"/>
                  <a:pt x="979" y="67"/>
                  <a:pt x="979" y="69"/>
                </a:cubicBezTo>
                <a:cubicBezTo>
                  <a:pt x="978" y="68"/>
                  <a:pt x="977" y="67"/>
                  <a:pt x="977" y="66"/>
                </a:cubicBezTo>
                <a:cubicBezTo>
                  <a:pt x="977" y="66"/>
                  <a:pt x="977" y="66"/>
                  <a:pt x="976" y="66"/>
                </a:cubicBezTo>
                <a:cubicBezTo>
                  <a:pt x="976" y="65"/>
                  <a:pt x="976" y="64"/>
                  <a:pt x="976" y="63"/>
                </a:cubicBezTo>
                <a:cubicBezTo>
                  <a:pt x="976" y="60"/>
                  <a:pt x="976" y="58"/>
                  <a:pt x="976" y="56"/>
                </a:cubicBezTo>
                <a:cubicBezTo>
                  <a:pt x="976" y="51"/>
                  <a:pt x="976" y="49"/>
                  <a:pt x="976" y="49"/>
                </a:cubicBezTo>
                <a:cubicBezTo>
                  <a:pt x="975" y="49"/>
                  <a:pt x="974" y="51"/>
                  <a:pt x="973" y="55"/>
                </a:cubicBezTo>
                <a:cubicBezTo>
                  <a:pt x="972" y="59"/>
                  <a:pt x="972" y="66"/>
                  <a:pt x="971" y="73"/>
                </a:cubicBezTo>
                <a:cubicBezTo>
                  <a:pt x="971" y="74"/>
                  <a:pt x="971" y="75"/>
                  <a:pt x="971" y="77"/>
                </a:cubicBezTo>
                <a:cubicBezTo>
                  <a:pt x="970" y="75"/>
                  <a:pt x="969" y="73"/>
                  <a:pt x="969" y="72"/>
                </a:cubicBezTo>
                <a:cubicBezTo>
                  <a:pt x="969" y="70"/>
                  <a:pt x="968" y="69"/>
                  <a:pt x="968" y="67"/>
                </a:cubicBezTo>
                <a:cubicBezTo>
                  <a:pt x="969" y="65"/>
                  <a:pt x="970" y="64"/>
                  <a:pt x="970" y="62"/>
                </a:cubicBezTo>
                <a:cubicBezTo>
                  <a:pt x="972" y="59"/>
                  <a:pt x="973" y="58"/>
                  <a:pt x="972" y="57"/>
                </a:cubicBezTo>
                <a:cubicBezTo>
                  <a:pt x="972" y="57"/>
                  <a:pt x="971" y="58"/>
                  <a:pt x="968" y="60"/>
                </a:cubicBezTo>
                <a:cubicBezTo>
                  <a:pt x="969" y="54"/>
                  <a:pt x="970" y="48"/>
                  <a:pt x="970" y="44"/>
                </a:cubicBezTo>
                <a:cubicBezTo>
                  <a:pt x="971" y="39"/>
                  <a:pt x="972" y="37"/>
                  <a:pt x="972" y="36"/>
                </a:cubicBezTo>
                <a:cubicBezTo>
                  <a:pt x="971" y="36"/>
                  <a:pt x="970" y="39"/>
                  <a:pt x="968" y="43"/>
                </a:cubicBezTo>
                <a:cubicBezTo>
                  <a:pt x="966" y="48"/>
                  <a:pt x="963" y="56"/>
                  <a:pt x="963" y="65"/>
                </a:cubicBezTo>
                <a:cubicBezTo>
                  <a:pt x="962" y="66"/>
                  <a:pt x="962" y="68"/>
                  <a:pt x="962" y="69"/>
                </a:cubicBezTo>
                <a:cubicBezTo>
                  <a:pt x="962" y="69"/>
                  <a:pt x="962" y="69"/>
                  <a:pt x="962" y="69"/>
                </a:cubicBezTo>
                <a:cubicBezTo>
                  <a:pt x="962" y="68"/>
                  <a:pt x="962" y="66"/>
                  <a:pt x="961" y="65"/>
                </a:cubicBezTo>
                <a:cubicBezTo>
                  <a:pt x="960" y="55"/>
                  <a:pt x="958" y="48"/>
                  <a:pt x="957" y="42"/>
                </a:cubicBezTo>
                <a:cubicBezTo>
                  <a:pt x="958" y="41"/>
                  <a:pt x="958" y="39"/>
                  <a:pt x="958" y="39"/>
                </a:cubicBezTo>
                <a:cubicBezTo>
                  <a:pt x="958" y="39"/>
                  <a:pt x="958" y="40"/>
                  <a:pt x="957" y="40"/>
                </a:cubicBezTo>
                <a:cubicBezTo>
                  <a:pt x="956" y="36"/>
                  <a:pt x="955" y="33"/>
                  <a:pt x="955" y="33"/>
                </a:cubicBezTo>
                <a:cubicBezTo>
                  <a:pt x="955" y="33"/>
                  <a:pt x="954" y="37"/>
                  <a:pt x="955" y="43"/>
                </a:cubicBezTo>
                <a:cubicBezTo>
                  <a:pt x="954" y="44"/>
                  <a:pt x="954" y="44"/>
                  <a:pt x="953" y="45"/>
                </a:cubicBezTo>
                <a:cubicBezTo>
                  <a:pt x="952" y="47"/>
                  <a:pt x="950" y="50"/>
                  <a:pt x="949" y="53"/>
                </a:cubicBezTo>
                <a:cubicBezTo>
                  <a:pt x="948" y="55"/>
                  <a:pt x="947" y="56"/>
                  <a:pt x="947" y="58"/>
                </a:cubicBezTo>
                <a:cubicBezTo>
                  <a:pt x="946" y="58"/>
                  <a:pt x="946" y="58"/>
                  <a:pt x="946" y="58"/>
                </a:cubicBezTo>
                <a:cubicBezTo>
                  <a:pt x="946" y="55"/>
                  <a:pt x="945" y="54"/>
                  <a:pt x="945" y="54"/>
                </a:cubicBezTo>
                <a:cubicBezTo>
                  <a:pt x="945" y="54"/>
                  <a:pt x="945" y="55"/>
                  <a:pt x="944" y="56"/>
                </a:cubicBezTo>
                <a:cubicBezTo>
                  <a:pt x="943" y="55"/>
                  <a:pt x="943" y="55"/>
                  <a:pt x="943" y="55"/>
                </a:cubicBezTo>
                <a:cubicBezTo>
                  <a:pt x="943" y="55"/>
                  <a:pt x="943" y="56"/>
                  <a:pt x="944" y="58"/>
                </a:cubicBezTo>
                <a:cubicBezTo>
                  <a:pt x="944" y="58"/>
                  <a:pt x="944" y="59"/>
                  <a:pt x="944" y="59"/>
                </a:cubicBezTo>
                <a:cubicBezTo>
                  <a:pt x="943" y="62"/>
                  <a:pt x="942" y="67"/>
                  <a:pt x="940" y="73"/>
                </a:cubicBezTo>
                <a:cubicBezTo>
                  <a:pt x="940" y="73"/>
                  <a:pt x="940" y="73"/>
                  <a:pt x="940" y="73"/>
                </a:cubicBezTo>
                <a:cubicBezTo>
                  <a:pt x="940" y="73"/>
                  <a:pt x="940" y="73"/>
                  <a:pt x="940" y="72"/>
                </a:cubicBezTo>
                <a:cubicBezTo>
                  <a:pt x="940" y="72"/>
                  <a:pt x="940" y="71"/>
                  <a:pt x="941" y="70"/>
                </a:cubicBezTo>
                <a:cubicBezTo>
                  <a:pt x="943" y="62"/>
                  <a:pt x="943" y="55"/>
                  <a:pt x="943" y="51"/>
                </a:cubicBezTo>
                <a:cubicBezTo>
                  <a:pt x="942" y="46"/>
                  <a:pt x="942" y="43"/>
                  <a:pt x="941" y="43"/>
                </a:cubicBezTo>
                <a:cubicBezTo>
                  <a:pt x="941" y="43"/>
                  <a:pt x="941" y="46"/>
                  <a:pt x="940" y="51"/>
                </a:cubicBezTo>
                <a:cubicBezTo>
                  <a:pt x="940" y="54"/>
                  <a:pt x="938" y="59"/>
                  <a:pt x="937" y="64"/>
                </a:cubicBezTo>
                <a:cubicBezTo>
                  <a:pt x="934" y="55"/>
                  <a:pt x="934" y="49"/>
                  <a:pt x="933" y="49"/>
                </a:cubicBezTo>
                <a:cubicBezTo>
                  <a:pt x="933" y="49"/>
                  <a:pt x="932" y="51"/>
                  <a:pt x="932" y="55"/>
                </a:cubicBezTo>
                <a:cubicBezTo>
                  <a:pt x="931" y="59"/>
                  <a:pt x="932" y="65"/>
                  <a:pt x="934" y="71"/>
                </a:cubicBezTo>
                <a:cubicBezTo>
                  <a:pt x="932" y="74"/>
                  <a:pt x="931" y="77"/>
                  <a:pt x="929" y="79"/>
                </a:cubicBezTo>
                <a:cubicBezTo>
                  <a:pt x="929" y="79"/>
                  <a:pt x="929" y="79"/>
                  <a:pt x="929" y="79"/>
                </a:cubicBezTo>
                <a:cubicBezTo>
                  <a:pt x="931" y="68"/>
                  <a:pt x="929" y="61"/>
                  <a:pt x="928" y="62"/>
                </a:cubicBezTo>
                <a:cubicBezTo>
                  <a:pt x="927" y="62"/>
                  <a:pt x="927" y="68"/>
                  <a:pt x="924" y="76"/>
                </a:cubicBezTo>
                <a:cubicBezTo>
                  <a:pt x="923" y="78"/>
                  <a:pt x="922" y="80"/>
                  <a:pt x="921" y="81"/>
                </a:cubicBezTo>
                <a:cubicBezTo>
                  <a:pt x="922" y="78"/>
                  <a:pt x="922" y="73"/>
                  <a:pt x="923" y="69"/>
                </a:cubicBezTo>
                <a:cubicBezTo>
                  <a:pt x="926" y="55"/>
                  <a:pt x="932" y="49"/>
                  <a:pt x="932" y="48"/>
                </a:cubicBezTo>
                <a:cubicBezTo>
                  <a:pt x="931" y="48"/>
                  <a:pt x="930" y="49"/>
                  <a:pt x="926" y="52"/>
                </a:cubicBezTo>
                <a:cubicBezTo>
                  <a:pt x="924" y="55"/>
                  <a:pt x="920" y="60"/>
                  <a:pt x="917" y="67"/>
                </a:cubicBezTo>
                <a:cubicBezTo>
                  <a:pt x="917" y="67"/>
                  <a:pt x="917" y="68"/>
                  <a:pt x="917" y="68"/>
                </a:cubicBezTo>
                <a:cubicBezTo>
                  <a:pt x="917" y="66"/>
                  <a:pt x="917" y="64"/>
                  <a:pt x="917" y="62"/>
                </a:cubicBezTo>
                <a:cubicBezTo>
                  <a:pt x="917" y="43"/>
                  <a:pt x="917" y="32"/>
                  <a:pt x="916" y="32"/>
                </a:cubicBezTo>
                <a:cubicBezTo>
                  <a:pt x="915" y="32"/>
                  <a:pt x="913" y="44"/>
                  <a:pt x="911" y="61"/>
                </a:cubicBezTo>
                <a:cubicBezTo>
                  <a:pt x="911" y="65"/>
                  <a:pt x="910" y="69"/>
                  <a:pt x="910" y="73"/>
                </a:cubicBezTo>
                <a:cubicBezTo>
                  <a:pt x="909" y="70"/>
                  <a:pt x="909" y="67"/>
                  <a:pt x="908" y="64"/>
                </a:cubicBezTo>
                <a:cubicBezTo>
                  <a:pt x="904" y="48"/>
                  <a:pt x="900" y="39"/>
                  <a:pt x="899" y="39"/>
                </a:cubicBezTo>
                <a:cubicBezTo>
                  <a:pt x="899" y="40"/>
                  <a:pt x="901" y="50"/>
                  <a:pt x="902" y="65"/>
                </a:cubicBezTo>
                <a:cubicBezTo>
                  <a:pt x="903" y="69"/>
                  <a:pt x="903" y="72"/>
                  <a:pt x="903" y="76"/>
                </a:cubicBezTo>
                <a:cubicBezTo>
                  <a:pt x="903" y="76"/>
                  <a:pt x="903" y="76"/>
                  <a:pt x="903" y="76"/>
                </a:cubicBezTo>
                <a:cubicBezTo>
                  <a:pt x="902" y="74"/>
                  <a:pt x="901" y="72"/>
                  <a:pt x="900" y="70"/>
                </a:cubicBezTo>
                <a:cubicBezTo>
                  <a:pt x="901" y="65"/>
                  <a:pt x="900" y="62"/>
                  <a:pt x="899" y="62"/>
                </a:cubicBezTo>
                <a:cubicBezTo>
                  <a:pt x="899" y="62"/>
                  <a:pt x="898" y="63"/>
                  <a:pt x="898" y="65"/>
                </a:cubicBezTo>
                <a:cubicBezTo>
                  <a:pt x="896" y="63"/>
                  <a:pt x="895" y="60"/>
                  <a:pt x="894" y="58"/>
                </a:cubicBezTo>
                <a:cubicBezTo>
                  <a:pt x="894" y="53"/>
                  <a:pt x="894" y="49"/>
                  <a:pt x="894" y="46"/>
                </a:cubicBezTo>
                <a:cubicBezTo>
                  <a:pt x="894" y="42"/>
                  <a:pt x="894" y="39"/>
                  <a:pt x="894" y="39"/>
                </a:cubicBezTo>
                <a:cubicBezTo>
                  <a:pt x="893" y="39"/>
                  <a:pt x="892" y="41"/>
                  <a:pt x="891" y="46"/>
                </a:cubicBezTo>
                <a:cubicBezTo>
                  <a:pt x="891" y="48"/>
                  <a:pt x="890" y="50"/>
                  <a:pt x="890" y="53"/>
                </a:cubicBezTo>
                <a:cubicBezTo>
                  <a:pt x="889" y="53"/>
                  <a:pt x="889" y="52"/>
                  <a:pt x="888" y="52"/>
                </a:cubicBezTo>
                <a:cubicBezTo>
                  <a:pt x="887" y="46"/>
                  <a:pt x="886" y="42"/>
                  <a:pt x="886" y="39"/>
                </a:cubicBezTo>
                <a:cubicBezTo>
                  <a:pt x="885" y="33"/>
                  <a:pt x="884" y="31"/>
                  <a:pt x="884" y="31"/>
                </a:cubicBezTo>
                <a:cubicBezTo>
                  <a:pt x="883" y="31"/>
                  <a:pt x="883" y="34"/>
                  <a:pt x="883" y="39"/>
                </a:cubicBezTo>
                <a:cubicBezTo>
                  <a:pt x="883" y="44"/>
                  <a:pt x="884" y="52"/>
                  <a:pt x="884" y="61"/>
                </a:cubicBezTo>
                <a:cubicBezTo>
                  <a:pt x="883" y="62"/>
                  <a:pt x="882" y="63"/>
                  <a:pt x="881" y="65"/>
                </a:cubicBezTo>
                <a:cubicBezTo>
                  <a:pt x="881" y="65"/>
                  <a:pt x="881" y="65"/>
                  <a:pt x="881" y="65"/>
                </a:cubicBezTo>
                <a:cubicBezTo>
                  <a:pt x="882" y="59"/>
                  <a:pt x="882" y="56"/>
                  <a:pt x="882" y="56"/>
                </a:cubicBezTo>
                <a:cubicBezTo>
                  <a:pt x="881" y="56"/>
                  <a:pt x="880" y="57"/>
                  <a:pt x="879" y="59"/>
                </a:cubicBezTo>
                <a:cubicBezTo>
                  <a:pt x="879" y="57"/>
                  <a:pt x="879" y="56"/>
                  <a:pt x="878" y="56"/>
                </a:cubicBezTo>
                <a:cubicBezTo>
                  <a:pt x="878" y="56"/>
                  <a:pt x="877" y="57"/>
                  <a:pt x="877" y="60"/>
                </a:cubicBezTo>
                <a:cubicBezTo>
                  <a:pt x="877" y="60"/>
                  <a:pt x="877" y="60"/>
                  <a:pt x="877" y="60"/>
                </a:cubicBezTo>
                <a:cubicBezTo>
                  <a:pt x="877" y="55"/>
                  <a:pt x="876" y="51"/>
                  <a:pt x="876" y="47"/>
                </a:cubicBezTo>
                <a:cubicBezTo>
                  <a:pt x="876" y="44"/>
                  <a:pt x="875" y="41"/>
                  <a:pt x="875" y="38"/>
                </a:cubicBezTo>
                <a:cubicBezTo>
                  <a:pt x="874" y="33"/>
                  <a:pt x="873" y="31"/>
                  <a:pt x="872" y="31"/>
                </a:cubicBezTo>
                <a:cubicBezTo>
                  <a:pt x="872" y="31"/>
                  <a:pt x="872" y="34"/>
                  <a:pt x="872" y="39"/>
                </a:cubicBezTo>
                <a:cubicBezTo>
                  <a:pt x="872" y="44"/>
                  <a:pt x="872" y="51"/>
                  <a:pt x="871" y="59"/>
                </a:cubicBezTo>
                <a:cubicBezTo>
                  <a:pt x="871" y="63"/>
                  <a:pt x="870" y="67"/>
                  <a:pt x="869" y="70"/>
                </a:cubicBezTo>
                <a:cubicBezTo>
                  <a:pt x="869" y="66"/>
                  <a:pt x="868" y="62"/>
                  <a:pt x="868" y="56"/>
                </a:cubicBezTo>
                <a:cubicBezTo>
                  <a:pt x="869" y="55"/>
                  <a:pt x="869" y="53"/>
                  <a:pt x="870" y="52"/>
                </a:cubicBezTo>
                <a:cubicBezTo>
                  <a:pt x="871" y="49"/>
                  <a:pt x="872" y="47"/>
                  <a:pt x="872" y="47"/>
                </a:cubicBezTo>
                <a:cubicBezTo>
                  <a:pt x="871" y="47"/>
                  <a:pt x="870" y="48"/>
                  <a:pt x="868" y="50"/>
                </a:cubicBezTo>
                <a:cubicBezTo>
                  <a:pt x="868" y="43"/>
                  <a:pt x="869" y="38"/>
                  <a:pt x="870" y="34"/>
                </a:cubicBezTo>
                <a:cubicBezTo>
                  <a:pt x="871" y="29"/>
                  <a:pt x="872" y="26"/>
                  <a:pt x="871" y="26"/>
                </a:cubicBezTo>
                <a:cubicBezTo>
                  <a:pt x="871" y="26"/>
                  <a:pt x="869" y="28"/>
                  <a:pt x="867" y="33"/>
                </a:cubicBezTo>
                <a:cubicBezTo>
                  <a:pt x="865" y="38"/>
                  <a:pt x="863" y="46"/>
                  <a:pt x="862" y="55"/>
                </a:cubicBezTo>
                <a:cubicBezTo>
                  <a:pt x="862" y="57"/>
                  <a:pt x="862" y="58"/>
                  <a:pt x="862" y="59"/>
                </a:cubicBezTo>
                <a:cubicBezTo>
                  <a:pt x="862" y="59"/>
                  <a:pt x="862" y="59"/>
                  <a:pt x="862" y="59"/>
                </a:cubicBezTo>
                <a:cubicBezTo>
                  <a:pt x="861" y="57"/>
                  <a:pt x="861" y="55"/>
                  <a:pt x="861" y="55"/>
                </a:cubicBezTo>
                <a:cubicBezTo>
                  <a:pt x="860" y="56"/>
                  <a:pt x="860" y="58"/>
                  <a:pt x="859" y="62"/>
                </a:cubicBezTo>
                <a:cubicBezTo>
                  <a:pt x="859" y="59"/>
                  <a:pt x="859" y="56"/>
                  <a:pt x="858" y="54"/>
                </a:cubicBezTo>
                <a:cubicBezTo>
                  <a:pt x="861" y="46"/>
                  <a:pt x="865" y="42"/>
                  <a:pt x="864" y="42"/>
                </a:cubicBezTo>
                <a:cubicBezTo>
                  <a:pt x="864" y="42"/>
                  <a:pt x="862" y="43"/>
                  <a:pt x="859" y="46"/>
                </a:cubicBezTo>
                <a:cubicBezTo>
                  <a:pt x="858" y="47"/>
                  <a:pt x="857" y="47"/>
                  <a:pt x="857" y="48"/>
                </a:cubicBezTo>
                <a:cubicBezTo>
                  <a:pt x="856" y="46"/>
                  <a:pt x="855" y="45"/>
                  <a:pt x="855" y="45"/>
                </a:cubicBezTo>
                <a:cubicBezTo>
                  <a:pt x="855" y="45"/>
                  <a:pt x="855" y="47"/>
                  <a:pt x="855" y="51"/>
                </a:cubicBezTo>
                <a:cubicBezTo>
                  <a:pt x="853" y="54"/>
                  <a:pt x="852" y="56"/>
                  <a:pt x="850" y="59"/>
                </a:cubicBezTo>
                <a:cubicBezTo>
                  <a:pt x="850" y="59"/>
                  <a:pt x="851" y="58"/>
                  <a:pt x="851" y="57"/>
                </a:cubicBezTo>
                <a:cubicBezTo>
                  <a:pt x="851" y="56"/>
                  <a:pt x="851" y="55"/>
                  <a:pt x="851" y="54"/>
                </a:cubicBezTo>
                <a:cubicBezTo>
                  <a:pt x="851" y="53"/>
                  <a:pt x="851" y="52"/>
                  <a:pt x="852" y="51"/>
                </a:cubicBezTo>
                <a:cubicBezTo>
                  <a:pt x="852" y="49"/>
                  <a:pt x="852" y="47"/>
                  <a:pt x="853" y="45"/>
                </a:cubicBezTo>
                <a:cubicBezTo>
                  <a:pt x="854" y="42"/>
                  <a:pt x="855" y="39"/>
                  <a:pt x="856" y="37"/>
                </a:cubicBezTo>
                <a:cubicBezTo>
                  <a:pt x="858" y="32"/>
                  <a:pt x="858" y="30"/>
                  <a:pt x="858" y="30"/>
                </a:cubicBezTo>
                <a:cubicBezTo>
                  <a:pt x="858" y="29"/>
                  <a:pt x="856" y="32"/>
                  <a:pt x="853" y="36"/>
                </a:cubicBezTo>
                <a:cubicBezTo>
                  <a:pt x="852" y="38"/>
                  <a:pt x="850" y="41"/>
                  <a:pt x="849" y="44"/>
                </a:cubicBezTo>
                <a:cubicBezTo>
                  <a:pt x="848" y="45"/>
                  <a:pt x="848" y="47"/>
                  <a:pt x="847" y="49"/>
                </a:cubicBezTo>
                <a:cubicBezTo>
                  <a:pt x="846" y="46"/>
                  <a:pt x="846" y="44"/>
                  <a:pt x="845" y="44"/>
                </a:cubicBezTo>
                <a:cubicBezTo>
                  <a:pt x="845" y="45"/>
                  <a:pt x="845" y="47"/>
                  <a:pt x="844" y="50"/>
                </a:cubicBezTo>
                <a:cubicBezTo>
                  <a:pt x="844" y="53"/>
                  <a:pt x="842" y="58"/>
                  <a:pt x="841" y="64"/>
                </a:cubicBezTo>
                <a:cubicBezTo>
                  <a:pt x="840" y="67"/>
                  <a:pt x="839" y="69"/>
                  <a:pt x="839" y="71"/>
                </a:cubicBezTo>
                <a:cubicBezTo>
                  <a:pt x="839" y="71"/>
                  <a:pt x="839" y="71"/>
                  <a:pt x="838" y="71"/>
                </a:cubicBezTo>
                <a:cubicBezTo>
                  <a:pt x="839" y="68"/>
                  <a:pt x="840" y="65"/>
                  <a:pt x="841" y="61"/>
                </a:cubicBezTo>
                <a:cubicBezTo>
                  <a:pt x="843" y="53"/>
                  <a:pt x="844" y="46"/>
                  <a:pt x="843" y="42"/>
                </a:cubicBezTo>
                <a:cubicBezTo>
                  <a:pt x="843" y="37"/>
                  <a:pt x="842" y="34"/>
                  <a:pt x="842" y="34"/>
                </a:cubicBezTo>
                <a:cubicBezTo>
                  <a:pt x="842" y="34"/>
                  <a:pt x="841" y="37"/>
                  <a:pt x="841" y="42"/>
                </a:cubicBezTo>
                <a:cubicBezTo>
                  <a:pt x="840" y="46"/>
                  <a:pt x="838" y="52"/>
                  <a:pt x="836" y="59"/>
                </a:cubicBezTo>
                <a:cubicBezTo>
                  <a:pt x="836" y="60"/>
                  <a:pt x="835" y="60"/>
                  <a:pt x="835" y="61"/>
                </a:cubicBezTo>
                <a:cubicBezTo>
                  <a:pt x="835" y="60"/>
                  <a:pt x="835" y="60"/>
                  <a:pt x="835" y="60"/>
                </a:cubicBezTo>
                <a:cubicBezTo>
                  <a:pt x="833" y="53"/>
                  <a:pt x="832" y="47"/>
                  <a:pt x="831" y="43"/>
                </a:cubicBezTo>
                <a:cubicBezTo>
                  <a:pt x="832" y="41"/>
                  <a:pt x="833" y="40"/>
                  <a:pt x="833" y="39"/>
                </a:cubicBezTo>
                <a:cubicBezTo>
                  <a:pt x="833" y="39"/>
                  <a:pt x="832" y="40"/>
                  <a:pt x="831" y="41"/>
                </a:cubicBezTo>
                <a:cubicBezTo>
                  <a:pt x="828" y="24"/>
                  <a:pt x="826" y="14"/>
                  <a:pt x="826" y="14"/>
                </a:cubicBezTo>
                <a:cubicBezTo>
                  <a:pt x="825" y="14"/>
                  <a:pt x="825" y="18"/>
                  <a:pt x="825" y="24"/>
                </a:cubicBezTo>
                <a:cubicBezTo>
                  <a:pt x="826" y="29"/>
                  <a:pt x="826" y="37"/>
                  <a:pt x="826" y="45"/>
                </a:cubicBezTo>
                <a:cubicBezTo>
                  <a:pt x="826" y="46"/>
                  <a:pt x="825" y="47"/>
                  <a:pt x="824" y="49"/>
                </a:cubicBezTo>
                <a:cubicBezTo>
                  <a:pt x="823" y="46"/>
                  <a:pt x="821" y="45"/>
                  <a:pt x="820" y="43"/>
                </a:cubicBezTo>
                <a:cubicBezTo>
                  <a:pt x="817" y="40"/>
                  <a:pt x="816" y="38"/>
                  <a:pt x="815" y="38"/>
                </a:cubicBezTo>
                <a:cubicBezTo>
                  <a:pt x="815" y="39"/>
                  <a:pt x="816" y="41"/>
                  <a:pt x="818" y="45"/>
                </a:cubicBezTo>
                <a:cubicBezTo>
                  <a:pt x="819" y="47"/>
                  <a:pt x="820" y="50"/>
                  <a:pt x="821" y="53"/>
                </a:cubicBezTo>
                <a:cubicBezTo>
                  <a:pt x="821" y="55"/>
                  <a:pt x="820" y="57"/>
                  <a:pt x="819" y="59"/>
                </a:cubicBezTo>
                <a:cubicBezTo>
                  <a:pt x="818" y="61"/>
                  <a:pt x="818" y="63"/>
                  <a:pt x="817" y="65"/>
                </a:cubicBezTo>
                <a:cubicBezTo>
                  <a:pt x="816" y="61"/>
                  <a:pt x="816" y="58"/>
                  <a:pt x="815" y="54"/>
                </a:cubicBezTo>
                <a:cubicBezTo>
                  <a:pt x="812" y="47"/>
                  <a:pt x="810" y="41"/>
                  <a:pt x="808" y="37"/>
                </a:cubicBezTo>
                <a:cubicBezTo>
                  <a:pt x="806" y="25"/>
                  <a:pt x="807" y="19"/>
                  <a:pt x="806" y="19"/>
                </a:cubicBezTo>
                <a:cubicBezTo>
                  <a:pt x="806" y="19"/>
                  <a:pt x="805" y="22"/>
                  <a:pt x="804" y="27"/>
                </a:cubicBezTo>
                <a:cubicBezTo>
                  <a:pt x="804" y="28"/>
                  <a:pt x="804" y="30"/>
                  <a:pt x="804" y="31"/>
                </a:cubicBezTo>
                <a:cubicBezTo>
                  <a:pt x="803" y="29"/>
                  <a:pt x="802" y="28"/>
                  <a:pt x="802" y="28"/>
                </a:cubicBezTo>
                <a:cubicBezTo>
                  <a:pt x="801" y="28"/>
                  <a:pt x="802" y="31"/>
                  <a:pt x="804" y="34"/>
                </a:cubicBezTo>
                <a:cubicBezTo>
                  <a:pt x="804" y="35"/>
                  <a:pt x="804" y="35"/>
                  <a:pt x="804" y="36"/>
                </a:cubicBezTo>
                <a:cubicBezTo>
                  <a:pt x="803" y="33"/>
                  <a:pt x="802" y="32"/>
                  <a:pt x="802" y="32"/>
                </a:cubicBezTo>
                <a:cubicBezTo>
                  <a:pt x="801" y="32"/>
                  <a:pt x="802" y="35"/>
                  <a:pt x="802" y="39"/>
                </a:cubicBezTo>
                <a:cubicBezTo>
                  <a:pt x="802" y="42"/>
                  <a:pt x="803" y="45"/>
                  <a:pt x="803" y="49"/>
                </a:cubicBezTo>
                <a:cubicBezTo>
                  <a:pt x="803" y="52"/>
                  <a:pt x="802" y="57"/>
                  <a:pt x="803" y="63"/>
                </a:cubicBezTo>
                <a:cubicBezTo>
                  <a:pt x="802" y="60"/>
                  <a:pt x="800" y="56"/>
                  <a:pt x="799" y="52"/>
                </a:cubicBezTo>
                <a:cubicBezTo>
                  <a:pt x="794" y="33"/>
                  <a:pt x="794" y="21"/>
                  <a:pt x="793" y="21"/>
                </a:cubicBezTo>
                <a:cubicBezTo>
                  <a:pt x="793" y="21"/>
                  <a:pt x="792" y="24"/>
                  <a:pt x="792" y="29"/>
                </a:cubicBezTo>
                <a:cubicBezTo>
                  <a:pt x="791" y="34"/>
                  <a:pt x="792" y="40"/>
                  <a:pt x="792" y="46"/>
                </a:cubicBezTo>
                <a:cubicBezTo>
                  <a:pt x="792" y="46"/>
                  <a:pt x="792" y="46"/>
                  <a:pt x="792" y="46"/>
                </a:cubicBezTo>
                <a:cubicBezTo>
                  <a:pt x="792" y="44"/>
                  <a:pt x="792" y="41"/>
                  <a:pt x="791" y="39"/>
                </a:cubicBezTo>
                <a:cubicBezTo>
                  <a:pt x="791" y="35"/>
                  <a:pt x="791" y="33"/>
                  <a:pt x="790" y="32"/>
                </a:cubicBezTo>
                <a:cubicBezTo>
                  <a:pt x="790" y="32"/>
                  <a:pt x="789" y="34"/>
                  <a:pt x="789" y="37"/>
                </a:cubicBezTo>
                <a:cubicBezTo>
                  <a:pt x="788" y="35"/>
                  <a:pt x="788" y="33"/>
                  <a:pt x="787" y="32"/>
                </a:cubicBezTo>
                <a:cubicBezTo>
                  <a:pt x="786" y="28"/>
                  <a:pt x="784" y="24"/>
                  <a:pt x="783" y="21"/>
                </a:cubicBezTo>
                <a:cubicBezTo>
                  <a:pt x="781" y="16"/>
                  <a:pt x="779" y="13"/>
                  <a:pt x="779" y="13"/>
                </a:cubicBezTo>
                <a:cubicBezTo>
                  <a:pt x="778" y="13"/>
                  <a:pt x="779" y="16"/>
                  <a:pt x="781" y="22"/>
                </a:cubicBezTo>
                <a:cubicBezTo>
                  <a:pt x="781" y="25"/>
                  <a:pt x="782" y="29"/>
                  <a:pt x="783" y="33"/>
                </a:cubicBezTo>
                <a:cubicBezTo>
                  <a:pt x="784" y="37"/>
                  <a:pt x="785" y="42"/>
                  <a:pt x="785" y="47"/>
                </a:cubicBezTo>
                <a:cubicBezTo>
                  <a:pt x="785" y="49"/>
                  <a:pt x="786" y="52"/>
                  <a:pt x="786" y="54"/>
                </a:cubicBezTo>
                <a:cubicBezTo>
                  <a:pt x="786" y="55"/>
                  <a:pt x="786" y="56"/>
                  <a:pt x="786" y="57"/>
                </a:cubicBezTo>
                <a:cubicBezTo>
                  <a:pt x="785" y="57"/>
                  <a:pt x="785" y="57"/>
                  <a:pt x="784" y="57"/>
                </a:cubicBezTo>
                <a:cubicBezTo>
                  <a:pt x="784" y="55"/>
                  <a:pt x="783" y="54"/>
                  <a:pt x="783" y="54"/>
                </a:cubicBezTo>
                <a:cubicBezTo>
                  <a:pt x="783" y="54"/>
                  <a:pt x="783" y="54"/>
                  <a:pt x="783" y="54"/>
                </a:cubicBezTo>
                <a:cubicBezTo>
                  <a:pt x="782" y="51"/>
                  <a:pt x="782" y="49"/>
                  <a:pt x="781" y="49"/>
                </a:cubicBezTo>
                <a:cubicBezTo>
                  <a:pt x="781" y="49"/>
                  <a:pt x="779" y="54"/>
                  <a:pt x="780" y="61"/>
                </a:cubicBezTo>
                <a:cubicBezTo>
                  <a:pt x="780" y="61"/>
                  <a:pt x="780" y="62"/>
                  <a:pt x="780" y="62"/>
                </a:cubicBezTo>
                <a:cubicBezTo>
                  <a:pt x="780" y="60"/>
                  <a:pt x="779" y="58"/>
                  <a:pt x="778" y="56"/>
                </a:cubicBezTo>
                <a:cubicBezTo>
                  <a:pt x="779" y="48"/>
                  <a:pt x="779" y="43"/>
                  <a:pt x="779" y="39"/>
                </a:cubicBezTo>
                <a:cubicBezTo>
                  <a:pt x="779" y="34"/>
                  <a:pt x="779" y="32"/>
                  <a:pt x="778" y="32"/>
                </a:cubicBezTo>
                <a:cubicBezTo>
                  <a:pt x="778" y="32"/>
                  <a:pt x="777" y="34"/>
                  <a:pt x="776" y="39"/>
                </a:cubicBezTo>
                <a:cubicBezTo>
                  <a:pt x="776" y="41"/>
                  <a:pt x="775" y="43"/>
                  <a:pt x="774" y="46"/>
                </a:cubicBezTo>
                <a:cubicBezTo>
                  <a:pt x="774" y="44"/>
                  <a:pt x="773" y="42"/>
                  <a:pt x="773" y="41"/>
                </a:cubicBezTo>
                <a:cubicBezTo>
                  <a:pt x="769" y="28"/>
                  <a:pt x="767" y="18"/>
                  <a:pt x="767" y="11"/>
                </a:cubicBezTo>
                <a:cubicBezTo>
                  <a:pt x="766" y="4"/>
                  <a:pt x="766" y="0"/>
                  <a:pt x="765" y="0"/>
                </a:cubicBezTo>
                <a:cubicBezTo>
                  <a:pt x="765" y="0"/>
                  <a:pt x="765" y="4"/>
                  <a:pt x="764" y="11"/>
                </a:cubicBezTo>
                <a:cubicBezTo>
                  <a:pt x="764" y="15"/>
                  <a:pt x="764" y="19"/>
                  <a:pt x="765" y="24"/>
                </a:cubicBezTo>
                <a:cubicBezTo>
                  <a:pt x="765" y="30"/>
                  <a:pt x="766" y="35"/>
                  <a:pt x="767" y="42"/>
                </a:cubicBezTo>
                <a:cubicBezTo>
                  <a:pt x="768" y="46"/>
                  <a:pt x="769" y="50"/>
                  <a:pt x="770" y="53"/>
                </a:cubicBezTo>
                <a:cubicBezTo>
                  <a:pt x="768" y="56"/>
                  <a:pt x="767" y="58"/>
                  <a:pt x="765" y="61"/>
                </a:cubicBezTo>
                <a:cubicBezTo>
                  <a:pt x="764" y="63"/>
                  <a:pt x="763" y="64"/>
                  <a:pt x="762" y="66"/>
                </a:cubicBezTo>
                <a:cubicBezTo>
                  <a:pt x="763" y="63"/>
                  <a:pt x="763" y="61"/>
                  <a:pt x="763" y="59"/>
                </a:cubicBezTo>
                <a:cubicBezTo>
                  <a:pt x="763" y="52"/>
                  <a:pt x="764" y="47"/>
                  <a:pt x="764" y="43"/>
                </a:cubicBezTo>
                <a:cubicBezTo>
                  <a:pt x="765" y="39"/>
                  <a:pt x="765" y="37"/>
                  <a:pt x="765" y="37"/>
                </a:cubicBezTo>
                <a:cubicBezTo>
                  <a:pt x="764" y="37"/>
                  <a:pt x="763" y="39"/>
                  <a:pt x="762" y="43"/>
                </a:cubicBezTo>
                <a:cubicBezTo>
                  <a:pt x="761" y="45"/>
                  <a:pt x="759" y="49"/>
                  <a:pt x="758" y="54"/>
                </a:cubicBezTo>
                <a:cubicBezTo>
                  <a:pt x="758" y="53"/>
                  <a:pt x="758" y="52"/>
                  <a:pt x="758" y="51"/>
                </a:cubicBezTo>
                <a:cubicBezTo>
                  <a:pt x="757" y="42"/>
                  <a:pt x="756" y="34"/>
                  <a:pt x="755" y="29"/>
                </a:cubicBezTo>
                <a:cubicBezTo>
                  <a:pt x="755" y="24"/>
                  <a:pt x="754" y="22"/>
                  <a:pt x="754" y="22"/>
                </a:cubicBezTo>
                <a:cubicBezTo>
                  <a:pt x="753" y="22"/>
                  <a:pt x="753" y="25"/>
                  <a:pt x="753" y="30"/>
                </a:cubicBezTo>
                <a:cubicBezTo>
                  <a:pt x="752" y="35"/>
                  <a:pt x="752" y="42"/>
                  <a:pt x="752" y="51"/>
                </a:cubicBezTo>
                <a:cubicBezTo>
                  <a:pt x="752" y="55"/>
                  <a:pt x="751" y="59"/>
                  <a:pt x="751" y="62"/>
                </a:cubicBezTo>
                <a:cubicBezTo>
                  <a:pt x="751" y="61"/>
                  <a:pt x="750" y="60"/>
                  <a:pt x="750" y="59"/>
                </a:cubicBezTo>
                <a:cubicBezTo>
                  <a:pt x="744" y="46"/>
                  <a:pt x="737" y="41"/>
                  <a:pt x="737" y="41"/>
                </a:cubicBezTo>
                <a:cubicBezTo>
                  <a:pt x="737" y="41"/>
                  <a:pt x="738" y="43"/>
                  <a:pt x="739" y="46"/>
                </a:cubicBezTo>
                <a:cubicBezTo>
                  <a:pt x="741" y="50"/>
                  <a:pt x="743" y="54"/>
                  <a:pt x="744" y="60"/>
                </a:cubicBezTo>
                <a:cubicBezTo>
                  <a:pt x="745" y="63"/>
                  <a:pt x="745" y="65"/>
                  <a:pt x="745" y="68"/>
                </a:cubicBezTo>
                <a:cubicBezTo>
                  <a:pt x="745" y="68"/>
                  <a:pt x="745" y="68"/>
                  <a:pt x="745" y="67"/>
                </a:cubicBezTo>
                <a:cubicBezTo>
                  <a:pt x="745" y="67"/>
                  <a:pt x="744" y="67"/>
                  <a:pt x="744" y="66"/>
                </a:cubicBezTo>
                <a:cubicBezTo>
                  <a:pt x="741" y="58"/>
                  <a:pt x="741" y="53"/>
                  <a:pt x="740" y="53"/>
                </a:cubicBezTo>
                <a:cubicBezTo>
                  <a:pt x="740" y="53"/>
                  <a:pt x="737" y="57"/>
                  <a:pt x="738" y="65"/>
                </a:cubicBezTo>
                <a:cubicBezTo>
                  <a:pt x="737" y="63"/>
                  <a:pt x="736" y="60"/>
                  <a:pt x="735" y="58"/>
                </a:cubicBezTo>
                <a:cubicBezTo>
                  <a:pt x="729" y="44"/>
                  <a:pt x="730" y="36"/>
                  <a:pt x="729" y="36"/>
                </a:cubicBezTo>
                <a:cubicBezTo>
                  <a:pt x="728" y="36"/>
                  <a:pt x="728" y="38"/>
                  <a:pt x="727" y="42"/>
                </a:cubicBezTo>
                <a:cubicBezTo>
                  <a:pt x="727" y="44"/>
                  <a:pt x="727" y="46"/>
                  <a:pt x="727" y="49"/>
                </a:cubicBezTo>
                <a:cubicBezTo>
                  <a:pt x="727" y="48"/>
                  <a:pt x="727" y="48"/>
                  <a:pt x="727" y="48"/>
                </a:cubicBezTo>
                <a:cubicBezTo>
                  <a:pt x="726" y="45"/>
                  <a:pt x="726" y="44"/>
                  <a:pt x="726" y="44"/>
                </a:cubicBezTo>
                <a:cubicBezTo>
                  <a:pt x="726" y="44"/>
                  <a:pt x="725" y="44"/>
                  <a:pt x="725" y="45"/>
                </a:cubicBezTo>
                <a:cubicBezTo>
                  <a:pt x="725" y="44"/>
                  <a:pt x="724" y="43"/>
                  <a:pt x="724" y="43"/>
                </a:cubicBezTo>
                <a:cubicBezTo>
                  <a:pt x="722" y="41"/>
                  <a:pt x="721" y="40"/>
                  <a:pt x="721" y="39"/>
                </a:cubicBezTo>
                <a:cubicBezTo>
                  <a:pt x="720" y="39"/>
                  <a:pt x="720" y="38"/>
                  <a:pt x="720" y="38"/>
                </a:cubicBezTo>
                <a:cubicBezTo>
                  <a:pt x="720" y="35"/>
                  <a:pt x="720" y="32"/>
                  <a:pt x="720" y="30"/>
                </a:cubicBezTo>
                <a:cubicBezTo>
                  <a:pt x="720" y="25"/>
                  <a:pt x="719" y="22"/>
                  <a:pt x="719" y="22"/>
                </a:cubicBezTo>
                <a:cubicBezTo>
                  <a:pt x="719" y="22"/>
                  <a:pt x="718" y="25"/>
                  <a:pt x="717" y="30"/>
                </a:cubicBezTo>
                <a:cubicBezTo>
                  <a:pt x="717" y="31"/>
                  <a:pt x="717" y="32"/>
                  <a:pt x="717" y="32"/>
                </a:cubicBezTo>
                <a:cubicBezTo>
                  <a:pt x="715" y="31"/>
                  <a:pt x="715" y="30"/>
                  <a:pt x="714" y="30"/>
                </a:cubicBezTo>
                <a:cubicBezTo>
                  <a:pt x="714" y="30"/>
                  <a:pt x="715" y="32"/>
                  <a:pt x="716" y="36"/>
                </a:cubicBezTo>
                <a:cubicBezTo>
                  <a:pt x="716" y="39"/>
                  <a:pt x="715" y="43"/>
                  <a:pt x="715" y="48"/>
                </a:cubicBezTo>
                <a:cubicBezTo>
                  <a:pt x="715" y="49"/>
                  <a:pt x="714" y="50"/>
                  <a:pt x="714" y="52"/>
                </a:cubicBezTo>
                <a:cubicBezTo>
                  <a:pt x="712" y="48"/>
                  <a:pt x="711" y="47"/>
                  <a:pt x="711" y="47"/>
                </a:cubicBezTo>
                <a:cubicBezTo>
                  <a:pt x="711" y="47"/>
                  <a:pt x="711" y="48"/>
                  <a:pt x="711" y="50"/>
                </a:cubicBezTo>
                <a:cubicBezTo>
                  <a:pt x="710" y="42"/>
                  <a:pt x="708" y="36"/>
                  <a:pt x="706" y="32"/>
                </a:cubicBezTo>
                <a:cubicBezTo>
                  <a:pt x="704" y="28"/>
                  <a:pt x="703" y="26"/>
                  <a:pt x="703" y="26"/>
                </a:cubicBezTo>
                <a:cubicBezTo>
                  <a:pt x="702" y="26"/>
                  <a:pt x="703" y="29"/>
                  <a:pt x="704" y="33"/>
                </a:cubicBezTo>
                <a:cubicBezTo>
                  <a:pt x="704" y="37"/>
                  <a:pt x="705" y="41"/>
                  <a:pt x="705" y="46"/>
                </a:cubicBezTo>
                <a:cubicBezTo>
                  <a:pt x="704" y="45"/>
                  <a:pt x="703" y="44"/>
                  <a:pt x="702" y="44"/>
                </a:cubicBezTo>
                <a:cubicBezTo>
                  <a:pt x="702" y="41"/>
                  <a:pt x="702" y="38"/>
                  <a:pt x="702" y="36"/>
                </a:cubicBezTo>
                <a:cubicBezTo>
                  <a:pt x="702" y="32"/>
                  <a:pt x="702" y="30"/>
                  <a:pt x="702" y="30"/>
                </a:cubicBezTo>
                <a:cubicBezTo>
                  <a:pt x="701" y="30"/>
                  <a:pt x="700" y="32"/>
                  <a:pt x="700" y="36"/>
                </a:cubicBezTo>
                <a:cubicBezTo>
                  <a:pt x="698" y="41"/>
                  <a:pt x="698" y="47"/>
                  <a:pt x="697" y="54"/>
                </a:cubicBezTo>
                <a:cubicBezTo>
                  <a:pt x="697" y="55"/>
                  <a:pt x="697" y="56"/>
                  <a:pt x="697" y="56"/>
                </a:cubicBezTo>
                <a:cubicBezTo>
                  <a:pt x="697" y="56"/>
                  <a:pt x="697" y="55"/>
                  <a:pt x="696" y="54"/>
                </a:cubicBezTo>
                <a:cubicBezTo>
                  <a:pt x="696" y="53"/>
                  <a:pt x="696" y="52"/>
                  <a:pt x="696" y="51"/>
                </a:cubicBezTo>
                <a:cubicBezTo>
                  <a:pt x="697" y="41"/>
                  <a:pt x="697" y="34"/>
                  <a:pt x="697" y="29"/>
                </a:cubicBezTo>
                <a:cubicBezTo>
                  <a:pt x="697" y="24"/>
                  <a:pt x="697" y="21"/>
                  <a:pt x="697" y="21"/>
                </a:cubicBezTo>
                <a:cubicBezTo>
                  <a:pt x="697" y="21"/>
                  <a:pt x="696" y="24"/>
                  <a:pt x="695" y="29"/>
                </a:cubicBezTo>
                <a:cubicBezTo>
                  <a:pt x="694" y="32"/>
                  <a:pt x="693" y="37"/>
                  <a:pt x="692" y="42"/>
                </a:cubicBezTo>
                <a:cubicBezTo>
                  <a:pt x="690" y="44"/>
                  <a:pt x="686" y="49"/>
                  <a:pt x="683" y="56"/>
                </a:cubicBezTo>
                <a:cubicBezTo>
                  <a:pt x="682" y="58"/>
                  <a:pt x="681" y="60"/>
                  <a:pt x="681" y="61"/>
                </a:cubicBezTo>
                <a:cubicBezTo>
                  <a:pt x="681" y="59"/>
                  <a:pt x="681" y="56"/>
                  <a:pt x="681" y="53"/>
                </a:cubicBezTo>
                <a:cubicBezTo>
                  <a:pt x="681" y="45"/>
                  <a:pt x="682" y="39"/>
                  <a:pt x="683" y="34"/>
                </a:cubicBezTo>
                <a:cubicBezTo>
                  <a:pt x="683" y="30"/>
                  <a:pt x="683" y="28"/>
                  <a:pt x="683" y="28"/>
                </a:cubicBezTo>
                <a:cubicBezTo>
                  <a:pt x="683" y="27"/>
                  <a:pt x="682" y="30"/>
                  <a:pt x="680" y="34"/>
                </a:cubicBezTo>
                <a:cubicBezTo>
                  <a:pt x="679" y="36"/>
                  <a:pt x="678" y="40"/>
                  <a:pt x="677" y="43"/>
                </a:cubicBezTo>
                <a:cubicBezTo>
                  <a:pt x="677" y="43"/>
                  <a:pt x="677" y="43"/>
                  <a:pt x="677" y="42"/>
                </a:cubicBezTo>
                <a:cubicBezTo>
                  <a:pt x="677" y="37"/>
                  <a:pt x="676" y="32"/>
                  <a:pt x="675" y="27"/>
                </a:cubicBezTo>
                <a:cubicBezTo>
                  <a:pt x="674" y="23"/>
                  <a:pt x="674" y="19"/>
                  <a:pt x="673" y="16"/>
                </a:cubicBezTo>
                <a:cubicBezTo>
                  <a:pt x="671" y="10"/>
                  <a:pt x="670" y="7"/>
                  <a:pt x="669" y="7"/>
                </a:cubicBezTo>
                <a:cubicBezTo>
                  <a:pt x="668" y="8"/>
                  <a:pt x="672" y="22"/>
                  <a:pt x="671" y="42"/>
                </a:cubicBezTo>
                <a:cubicBezTo>
                  <a:pt x="671" y="49"/>
                  <a:pt x="671" y="56"/>
                  <a:pt x="670" y="61"/>
                </a:cubicBezTo>
                <a:cubicBezTo>
                  <a:pt x="670" y="59"/>
                  <a:pt x="669" y="56"/>
                  <a:pt x="668" y="53"/>
                </a:cubicBezTo>
                <a:cubicBezTo>
                  <a:pt x="665" y="46"/>
                  <a:pt x="662" y="41"/>
                  <a:pt x="660" y="37"/>
                </a:cubicBezTo>
                <a:cubicBezTo>
                  <a:pt x="657" y="34"/>
                  <a:pt x="655" y="33"/>
                  <a:pt x="655" y="33"/>
                </a:cubicBezTo>
                <a:cubicBezTo>
                  <a:pt x="655" y="33"/>
                  <a:pt x="656" y="35"/>
                  <a:pt x="658" y="39"/>
                </a:cubicBezTo>
                <a:cubicBezTo>
                  <a:pt x="659" y="43"/>
                  <a:pt x="661" y="48"/>
                  <a:pt x="662" y="55"/>
                </a:cubicBezTo>
                <a:cubicBezTo>
                  <a:pt x="663" y="58"/>
                  <a:pt x="663" y="62"/>
                  <a:pt x="664" y="65"/>
                </a:cubicBezTo>
                <a:cubicBezTo>
                  <a:pt x="663" y="65"/>
                  <a:pt x="663" y="65"/>
                  <a:pt x="663" y="65"/>
                </a:cubicBezTo>
                <a:cubicBezTo>
                  <a:pt x="663" y="64"/>
                  <a:pt x="663" y="63"/>
                  <a:pt x="662" y="62"/>
                </a:cubicBezTo>
                <a:cubicBezTo>
                  <a:pt x="659" y="53"/>
                  <a:pt x="659" y="47"/>
                  <a:pt x="658" y="47"/>
                </a:cubicBezTo>
                <a:cubicBezTo>
                  <a:pt x="658" y="46"/>
                  <a:pt x="655" y="52"/>
                  <a:pt x="656" y="61"/>
                </a:cubicBezTo>
                <a:cubicBezTo>
                  <a:pt x="655" y="58"/>
                  <a:pt x="654" y="55"/>
                  <a:pt x="652" y="52"/>
                </a:cubicBezTo>
                <a:cubicBezTo>
                  <a:pt x="647" y="37"/>
                  <a:pt x="648" y="27"/>
                  <a:pt x="647" y="27"/>
                </a:cubicBezTo>
                <a:cubicBezTo>
                  <a:pt x="646" y="27"/>
                  <a:pt x="646" y="29"/>
                  <a:pt x="645" y="34"/>
                </a:cubicBezTo>
                <a:cubicBezTo>
                  <a:pt x="645" y="38"/>
                  <a:pt x="645" y="43"/>
                  <a:pt x="646" y="48"/>
                </a:cubicBezTo>
                <a:cubicBezTo>
                  <a:pt x="645" y="46"/>
                  <a:pt x="645" y="44"/>
                  <a:pt x="645" y="42"/>
                </a:cubicBezTo>
                <a:cubicBezTo>
                  <a:pt x="644" y="39"/>
                  <a:pt x="644" y="37"/>
                  <a:pt x="643" y="37"/>
                </a:cubicBezTo>
                <a:cubicBezTo>
                  <a:pt x="643" y="37"/>
                  <a:pt x="643" y="38"/>
                  <a:pt x="642" y="41"/>
                </a:cubicBezTo>
                <a:cubicBezTo>
                  <a:pt x="642" y="39"/>
                  <a:pt x="641" y="37"/>
                  <a:pt x="641" y="36"/>
                </a:cubicBezTo>
                <a:cubicBezTo>
                  <a:pt x="639" y="32"/>
                  <a:pt x="638" y="30"/>
                  <a:pt x="636" y="27"/>
                </a:cubicBezTo>
                <a:cubicBezTo>
                  <a:pt x="634" y="23"/>
                  <a:pt x="632" y="21"/>
                  <a:pt x="632" y="21"/>
                </a:cubicBezTo>
                <a:cubicBezTo>
                  <a:pt x="632" y="21"/>
                  <a:pt x="633" y="24"/>
                  <a:pt x="634" y="29"/>
                </a:cubicBezTo>
                <a:cubicBezTo>
                  <a:pt x="635" y="31"/>
                  <a:pt x="636" y="34"/>
                  <a:pt x="637" y="37"/>
                </a:cubicBezTo>
                <a:cubicBezTo>
                  <a:pt x="637" y="41"/>
                  <a:pt x="638" y="45"/>
                  <a:pt x="639" y="49"/>
                </a:cubicBezTo>
                <a:cubicBezTo>
                  <a:pt x="639" y="51"/>
                  <a:pt x="639" y="53"/>
                  <a:pt x="639" y="54"/>
                </a:cubicBezTo>
                <a:cubicBezTo>
                  <a:pt x="639" y="55"/>
                  <a:pt x="639" y="56"/>
                  <a:pt x="639" y="57"/>
                </a:cubicBezTo>
                <a:cubicBezTo>
                  <a:pt x="638" y="57"/>
                  <a:pt x="637" y="57"/>
                  <a:pt x="637" y="57"/>
                </a:cubicBezTo>
                <a:cubicBezTo>
                  <a:pt x="637" y="57"/>
                  <a:pt x="637" y="57"/>
                  <a:pt x="637" y="57"/>
                </a:cubicBezTo>
                <a:cubicBezTo>
                  <a:pt x="634" y="44"/>
                  <a:pt x="636" y="37"/>
                  <a:pt x="635" y="36"/>
                </a:cubicBezTo>
                <a:cubicBezTo>
                  <a:pt x="634" y="36"/>
                  <a:pt x="631" y="44"/>
                  <a:pt x="631" y="57"/>
                </a:cubicBezTo>
                <a:cubicBezTo>
                  <a:pt x="631" y="57"/>
                  <a:pt x="631" y="57"/>
                  <a:pt x="631" y="56"/>
                </a:cubicBezTo>
                <a:cubicBezTo>
                  <a:pt x="631" y="52"/>
                  <a:pt x="630" y="49"/>
                  <a:pt x="630" y="50"/>
                </a:cubicBezTo>
                <a:cubicBezTo>
                  <a:pt x="629" y="50"/>
                  <a:pt x="629" y="50"/>
                  <a:pt x="629" y="51"/>
                </a:cubicBezTo>
                <a:cubicBezTo>
                  <a:pt x="629" y="51"/>
                  <a:pt x="629" y="51"/>
                  <a:pt x="629" y="50"/>
                </a:cubicBezTo>
                <a:cubicBezTo>
                  <a:pt x="629" y="49"/>
                  <a:pt x="629" y="48"/>
                  <a:pt x="629" y="46"/>
                </a:cubicBezTo>
                <a:cubicBezTo>
                  <a:pt x="628" y="36"/>
                  <a:pt x="626" y="29"/>
                  <a:pt x="624" y="24"/>
                </a:cubicBezTo>
                <a:cubicBezTo>
                  <a:pt x="622" y="19"/>
                  <a:pt x="621" y="16"/>
                  <a:pt x="620" y="16"/>
                </a:cubicBezTo>
                <a:cubicBezTo>
                  <a:pt x="620" y="16"/>
                  <a:pt x="620" y="19"/>
                  <a:pt x="621" y="25"/>
                </a:cubicBezTo>
                <a:cubicBezTo>
                  <a:pt x="622" y="27"/>
                  <a:pt x="622" y="29"/>
                  <a:pt x="622" y="32"/>
                </a:cubicBezTo>
                <a:cubicBezTo>
                  <a:pt x="622" y="33"/>
                  <a:pt x="622" y="34"/>
                  <a:pt x="622" y="34"/>
                </a:cubicBezTo>
                <a:cubicBezTo>
                  <a:pt x="621" y="35"/>
                  <a:pt x="621" y="37"/>
                  <a:pt x="621" y="38"/>
                </a:cubicBezTo>
                <a:cubicBezTo>
                  <a:pt x="620" y="37"/>
                  <a:pt x="620" y="37"/>
                  <a:pt x="620" y="37"/>
                </a:cubicBezTo>
                <a:cubicBezTo>
                  <a:pt x="620" y="37"/>
                  <a:pt x="620" y="37"/>
                  <a:pt x="620" y="37"/>
                </a:cubicBezTo>
                <a:cubicBezTo>
                  <a:pt x="620" y="34"/>
                  <a:pt x="620" y="31"/>
                  <a:pt x="620" y="28"/>
                </a:cubicBezTo>
                <a:cubicBezTo>
                  <a:pt x="620" y="24"/>
                  <a:pt x="619" y="21"/>
                  <a:pt x="619" y="21"/>
                </a:cubicBezTo>
                <a:cubicBezTo>
                  <a:pt x="619" y="21"/>
                  <a:pt x="618" y="24"/>
                  <a:pt x="617" y="29"/>
                </a:cubicBezTo>
                <a:cubicBezTo>
                  <a:pt x="616" y="34"/>
                  <a:pt x="615" y="41"/>
                  <a:pt x="615" y="49"/>
                </a:cubicBezTo>
                <a:cubicBezTo>
                  <a:pt x="615" y="49"/>
                  <a:pt x="615" y="50"/>
                  <a:pt x="615" y="50"/>
                </a:cubicBezTo>
                <a:cubicBezTo>
                  <a:pt x="615" y="50"/>
                  <a:pt x="614" y="50"/>
                  <a:pt x="614" y="51"/>
                </a:cubicBezTo>
                <a:cubicBezTo>
                  <a:pt x="612" y="47"/>
                  <a:pt x="611" y="45"/>
                  <a:pt x="611" y="46"/>
                </a:cubicBezTo>
                <a:cubicBezTo>
                  <a:pt x="610" y="46"/>
                  <a:pt x="611" y="49"/>
                  <a:pt x="611" y="54"/>
                </a:cubicBezTo>
                <a:cubicBezTo>
                  <a:pt x="611" y="55"/>
                  <a:pt x="610" y="56"/>
                  <a:pt x="609" y="57"/>
                </a:cubicBezTo>
                <a:cubicBezTo>
                  <a:pt x="608" y="60"/>
                  <a:pt x="606" y="62"/>
                  <a:pt x="605" y="64"/>
                </a:cubicBezTo>
                <a:cubicBezTo>
                  <a:pt x="605" y="64"/>
                  <a:pt x="605" y="64"/>
                  <a:pt x="605" y="64"/>
                </a:cubicBezTo>
                <a:cubicBezTo>
                  <a:pt x="605" y="62"/>
                  <a:pt x="605" y="59"/>
                  <a:pt x="606" y="55"/>
                </a:cubicBezTo>
                <a:cubicBezTo>
                  <a:pt x="607" y="42"/>
                  <a:pt x="609" y="34"/>
                  <a:pt x="608" y="33"/>
                </a:cubicBezTo>
                <a:cubicBezTo>
                  <a:pt x="608" y="33"/>
                  <a:pt x="603" y="41"/>
                  <a:pt x="600" y="55"/>
                </a:cubicBezTo>
                <a:cubicBezTo>
                  <a:pt x="599" y="58"/>
                  <a:pt x="598" y="60"/>
                  <a:pt x="598" y="63"/>
                </a:cubicBezTo>
                <a:cubicBezTo>
                  <a:pt x="597" y="58"/>
                  <a:pt x="596" y="52"/>
                  <a:pt x="595" y="46"/>
                </a:cubicBezTo>
                <a:cubicBezTo>
                  <a:pt x="592" y="27"/>
                  <a:pt x="589" y="15"/>
                  <a:pt x="588" y="15"/>
                </a:cubicBezTo>
                <a:cubicBezTo>
                  <a:pt x="588" y="15"/>
                  <a:pt x="588" y="28"/>
                  <a:pt x="589" y="47"/>
                </a:cubicBezTo>
                <a:cubicBezTo>
                  <a:pt x="589" y="49"/>
                  <a:pt x="590" y="52"/>
                  <a:pt x="590" y="54"/>
                </a:cubicBezTo>
                <a:cubicBezTo>
                  <a:pt x="584" y="42"/>
                  <a:pt x="577" y="38"/>
                  <a:pt x="576" y="39"/>
                </a:cubicBezTo>
                <a:cubicBezTo>
                  <a:pt x="576" y="39"/>
                  <a:pt x="577" y="41"/>
                  <a:pt x="579" y="44"/>
                </a:cubicBezTo>
                <a:cubicBezTo>
                  <a:pt x="581" y="47"/>
                  <a:pt x="583" y="52"/>
                  <a:pt x="585" y="57"/>
                </a:cubicBezTo>
                <a:cubicBezTo>
                  <a:pt x="586" y="60"/>
                  <a:pt x="586" y="62"/>
                  <a:pt x="586" y="65"/>
                </a:cubicBezTo>
                <a:cubicBezTo>
                  <a:pt x="586" y="65"/>
                  <a:pt x="585" y="65"/>
                  <a:pt x="585" y="65"/>
                </a:cubicBezTo>
                <a:cubicBezTo>
                  <a:pt x="585" y="64"/>
                  <a:pt x="584" y="64"/>
                  <a:pt x="584" y="64"/>
                </a:cubicBezTo>
                <a:cubicBezTo>
                  <a:pt x="580" y="56"/>
                  <a:pt x="581" y="51"/>
                  <a:pt x="580" y="51"/>
                </a:cubicBezTo>
                <a:cubicBezTo>
                  <a:pt x="579" y="51"/>
                  <a:pt x="579" y="52"/>
                  <a:pt x="578" y="55"/>
                </a:cubicBezTo>
                <a:cubicBezTo>
                  <a:pt x="578" y="57"/>
                  <a:pt x="578" y="61"/>
                  <a:pt x="579" y="65"/>
                </a:cubicBezTo>
                <a:cubicBezTo>
                  <a:pt x="578" y="65"/>
                  <a:pt x="578" y="65"/>
                  <a:pt x="578" y="65"/>
                </a:cubicBezTo>
                <a:cubicBezTo>
                  <a:pt x="577" y="63"/>
                  <a:pt x="575" y="60"/>
                  <a:pt x="574" y="57"/>
                </a:cubicBezTo>
                <a:cubicBezTo>
                  <a:pt x="574" y="57"/>
                  <a:pt x="574" y="57"/>
                  <a:pt x="574" y="56"/>
                </a:cubicBezTo>
                <a:cubicBezTo>
                  <a:pt x="574" y="49"/>
                  <a:pt x="575" y="44"/>
                  <a:pt x="576" y="40"/>
                </a:cubicBezTo>
                <a:cubicBezTo>
                  <a:pt x="576" y="37"/>
                  <a:pt x="576" y="35"/>
                  <a:pt x="576" y="34"/>
                </a:cubicBezTo>
                <a:cubicBezTo>
                  <a:pt x="575" y="34"/>
                  <a:pt x="574" y="36"/>
                  <a:pt x="573" y="40"/>
                </a:cubicBezTo>
                <a:cubicBezTo>
                  <a:pt x="572" y="42"/>
                  <a:pt x="571" y="45"/>
                  <a:pt x="570" y="48"/>
                </a:cubicBezTo>
                <a:cubicBezTo>
                  <a:pt x="569" y="46"/>
                  <a:pt x="569" y="44"/>
                  <a:pt x="568" y="43"/>
                </a:cubicBezTo>
                <a:cubicBezTo>
                  <a:pt x="568" y="36"/>
                  <a:pt x="567" y="31"/>
                  <a:pt x="567" y="27"/>
                </a:cubicBezTo>
                <a:cubicBezTo>
                  <a:pt x="566" y="22"/>
                  <a:pt x="565" y="19"/>
                  <a:pt x="565" y="19"/>
                </a:cubicBezTo>
                <a:cubicBezTo>
                  <a:pt x="565" y="19"/>
                  <a:pt x="564" y="22"/>
                  <a:pt x="564" y="28"/>
                </a:cubicBezTo>
                <a:cubicBezTo>
                  <a:pt x="564" y="31"/>
                  <a:pt x="564" y="37"/>
                  <a:pt x="563" y="43"/>
                </a:cubicBezTo>
                <a:cubicBezTo>
                  <a:pt x="563" y="43"/>
                  <a:pt x="563" y="42"/>
                  <a:pt x="563" y="42"/>
                </a:cubicBezTo>
                <a:cubicBezTo>
                  <a:pt x="563" y="42"/>
                  <a:pt x="562" y="44"/>
                  <a:pt x="562" y="46"/>
                </a:cubicBezTo>
                <a:cubicBezTo>
                  <a:pt x="562" y="46"/>
                  <a:pt x="562" y="46"/>
                  <a:pt x="561" y="46"/>
                </a:cubicBezTo>
                <a:cubicBezTo>
                  <a:pt x="561" y="44"/>
                  <a:pt x="560" y="42"/>
                  <a:pt x="559" y="41"/>
                </a:cubicBezTo>
                <a:cubicBezTo>
                  <a:pt x="557" y="38"/>
                  <a:pt x="556" y="36"/>
                  <a:pt x="555" y="34"/>
                </a:cubicBezTo>
                <a:cubicBezTo>
                  <a:pt x="552" y="30"/>
                  <a:pt x="550" y="29"/>
                  <a:pt x="550" y="29"/>
                </a:cubicBezTo>
                <a:cubicBezTo>
                  <a:pt x="550" y="29"/>
                  <a:pt x="551" y="32"/>
                  <a:pt x="553" y="36"/>
                </a:cubicBezTo>
                <a:cubicBezTo>
                  <a:pt x="553" y="38"/>
                  <a:pt x="554" y="40"/>
                  <a:pt x="556" y="43"/>
                </a:cubicBezTo>
                <a:cubicBezTo>
                  <a:pt x="556" y="45"/>
                  <a:pt x="556" y="46"/>
                  <a:pt x="557" y="48"/>
                </a:cubicBezTo>
                <a:cubicBezTo>
                  <a:pt x="557" y="48"/>
                  <a:pt x="557" y="49"/>
                  <a:pt x="557" y="50"/>
                </a:cubicBezTo>
                <a:cubicBezTo>
                  <a:pt x="556" y="47"/>
                  <a:pt x="555" y="46"/>
                  <a:pt x="554" y="44"/>
                </a:cubicBezTo>
                <a:cubicBezTo>
                  <a:pt x="554" y="43"/>
                  <a:pt x="554" y="42"/>
                  <a:pt x="553" y="42"/>
                </a:cubicBezTo>
                <a:cubicBezTo>
                  <a:pt x="553" y="42"/>
                  <a:pt x="553" y="43"/>
                  <a:pt x="553" y="43"/>
                </a:cubicBezTo>
                <a:cubicBezTo>
                  <a:pt x="550" y="41"/>
                  <a:pt x="548" y="40"/>
                  <a:pt x="548" y="40"/>
                </a:cubicBezTo>
                <a:cubicBezTo>
                  <a:pt x="548" y="40"/>
                  <a:pt x="549" y="42"/>
                  <a:pt x="551" y="45"/>
                </a:cubicBezTo>
                <a:cubicBezTo>
                  <a:pt x="551" y="45"/>
                  <a:pt x="551" y="46"/>
                  <a:pt x="551" y="46"/>
                </a:cubicBezTo>
                <a:cubicBezTo>
                  <a:pt x="551" y="46"/>
                  <a:pt x="551" y="47"/>
                  <a:pt x="551" y="47"/>
                </a:cubicBezTo>
                <a:cubicBezTo>
                  <a:pt x="551" y="48"/>
                  <a:pt x="550" y="49"/>
                  <a:pt x="550" y="51"/>
                </a:cubicBezTo>
                <a:cubicBezTo>
                  <a:pt x="547" y="45"/>
                  <a:pt x="545" y="41"/>
                  <a:pt x="542" y="38"/>
                </a:cubicBezTo>
                <a:cubicBezTo>
                  <a:pt x="539" y="35"/>
                  <a:pt x="538" y="33"/>
                  <a:pt x="537" y="34"/>
                </a:cubicBezTo>
                <a:cubicBezTo>
                  <a:pt x="537" y="34"/>
                  <a:pt x="538" y="36"/>
                  <a:pt x="540" y="40"/>
                </a:cubicBezTo>
                <a:cubicBezTo>
                  <a:pt x="542" y="43"/>
                  <a:pt x="543" y="47"/>
                  <a:pt x="545" y="52"/>
                </a:cubicBezTo>
                <a:cubicBezTo>
                  <a:pt x="543" y="50"/>
                  <a:pt x="541" y="48"/>
                  <a:pt x="540" y="46"/>
                </a:cubicBezTo>
                <a:cubicBezTo>
                  <a:pt x="538" y="44"/>
                  <a:pt x="536" y="43"/>
                  <a:pt x="536" y="43"/>
                </a:cubicBezTo>
                <a:cubicBezTo>
                  <a:pt x="536" y="44"/>
                  <a:pt x="537" y="45"/>
                  <a:pt x="538" y="48"/>
                </a:cubicBezTo>
                <a:cubicBezTo>
                  <a:pt x="538" y="49"/>
                  <a:pt x="539" y="50"/>
                  <a:pt x="539" y="51"/>
                </a:cubicBezTo>
                <a:cubicBezTo>
                  <a:pt x="539" y="54"/>
                  <a:pt x="538" y="58"/>
                  <a:pt x="539" y="64"/>
                </a:cubicBezTo>
                <a:cubicBezTo>
                  <a:pt x="539" y="63"/>
                  <a:pt x="538" y="62"/>
                  <a:pt x="538" y="61"/>
                </a:cubicBezTo>
                <a:cubicBezTo>
                  <a:pt x="537" y="59"/>
                  <a:pt x="537" y="56"/>
                  <a:pt x="537" y="54"/>
                </a:cubicBezTo>
                <a:cubicBezTo>
                  <a:pt x="536" y="50"/>
                  <a:pt x="536" y="47"/>
                  <a:pt x="536" y="44"/>
                </a:cubicBezTo>
                <a:cubicBezTo>
                  <a:pt x="535" y="41"/>
                  <a:pt x="536" y="38"/>
                  <a:pt x="536" y="36"/>
                </a:cubicBezTo>
                <a:cubicBezTo>
                  <a:pt x="536" y="32"/>
                  <a:pt x="536" y="29"/>
                  <a:pt x="535" y="29"/>
                </a:cubicBezTo>
                <a:cubicBezTo>
                  <a:pt x="535" y="29"/>
                  <a:pt x="534" y="32"/>
                  <a:pt x="533" y="36"/>
                </a:cubicBezTo>
                <a:cubicBezTo>
                  <a:pt x="532" y="38"/>
                  <a:pt x="532" y="41"/>
                  <a:pt x="531" y="45"/>
                </a:cubicBezTo>
                <a:cubicBezTo>
                  <a:pt x="529" y="35"/>
                  <a:pt x="529" y="28"/>
                  <a:pt x="528" y="28"/>
                </a:cubicBezTo>
                <a:cubicBezTo>
                  <a:pt x="528" y="28"/>
                  <a:pt x="527" y="31"/>
                  <a:pt x="527" y="36"/>
                </a:cubicBezTo>
                <a:cubicBezTo>
                  <a:pt x="526" y="40"/>
                  <a:pt x="527" y="45"/>
                  <a:pt x="528" y="52"/>
                </a:cubicBezTo>
                <a:cubicBezTo>
                  <a:pt x="528" y="52"/>
                  <a:pt x="528" y="52"/>
                  <a:pt x="528" y="52"/>
                </a:cubicBezTo>
                <a:cubicBezTo>
                  <a:pt x="527" y="49"/>
                  <a:pt x="526" y="46"/>
                  <a:pt x="526" y="43"/>
                </a:cubicBezTo>
                <a:cubicBezTo>
                  <a:pt x="525" y="40"/>
                  <a:pt x="525" y="38"/>
                  <a:pt x="525" y="38"/>
                </a:cubicBezTo>
                <a:cubicBezTo>
                  <a:pt x="525" y="38"/>
                  <a:pt x="524" y="38"/>
                  <a:pt x="524" y="39"/>
                </a:cubicBezTo>
                <a:cubicBezTo>
                  <a:pt x="525" y="36"/>
                  <a:pt x="525" y="33"/>
                  <a:pt x="525" y="31"/>
                </a:cubicBezTo>
                <a:cubicBezTo>
                  <a:pt x="526" y="26"/>
                  <a:pt x="526" y="23"/>
                  <a:pt x="525" y="23"/>
                </a:cubicBezTo>
                <a:cubicBezTo>
                  <a:pt x="525" y="23"/>
                  <a:pt x="524" y="26"/>
                  <a:pt x="522" y="30"/>
                </a:cubicBezTo>
                <a:cubicBezTo>
                  <a:pt x="522" y="32"/>
                  <a:pt x="521" y="34"/>
                  <a:pt x="521" y="36"/>
                </a:cubicBezTo>
                <a:cubicBezTo>
                  <a:pt x="520" y="35"/>
                  <a:pt x="519" y="34"/>
                  <a:pt x="519" y="32"/>
                </a:cubicBezTo>
                <a:cubicBezTo>
                  <a:pt x="519" y="32"/>
                  <a:pt x="519" y="31"/>
                  <a:pt x="518" y="30"/>
                </a:cubicBezTo>
                <a:cubicBezTo>
                  <a:pt x="519" y="27"/>
                  <a:pt x="519" y="26"/>
                  <a:pt x="519" y="26"/>
                </a:cubicBezTo>
                <a:cubicBezTo>
                  <a:pt x="519" y="26"/>
                  <a:pt x="519" y="26"/>
                  <a:pt x="518" y="27"/>
                </a:cubicBezTo>
                <a:cubicBezTo>
                  <a:pt x="518" y="26"/>
                  <a:pt x="518" y="24"/>
                  <a:pt x="517" y="23"/>
                </a:cubicBezTo>
                <a:cubicBezTo>
                  <a:pt x="517" y="18"/>
                  <a:pt x="516" y="14"/>
                  <a:pt x="515" y="11"/>
                </a:cubicBezTo>
                <a:cubicBezTo>
                  <a:pt x="513" y="5"/>
                  <a:pt x="512" y="1"/>
                  <a:pt x="511" y="1"/>
                </a:cubicBezTo>
                <a:cubicBezTo>
                  <a:pt x="511" y="2"/>
                  <a:pt x="512" y="10"/>
                  <a:pt x="513" y="24"/>
                </a:cubicBezTo>
                <a:cubicBezTo>
                  <a:pt x="513" y="23"/>
                  <a:pt x="512" y="23"/>
                  <a:pt x="512" y="23"/>
                </a:cubicBezTo>
                <a:cubicBezTo>
                  <a:pt x="512" y="23"/>
                  <a:pt x="512" y="25"/>
                  <a:pt x="513" y="28"/>
                </a:cubicBezTo>
                <a:cubicBezTo>
                  <a:pt x="514" y="30"/>
                  <a:pt x="514" y="33"/>
                  <a:pt x="514" y="36"/>
                </a:cubicBezTo>
                <a:cubicBezTo>
                  <a:pt x="512" y="40"/>
                  <a:pt x="511" y="46"/>
                  <a:pt x="510" y="52"/>
                </a:cubicBezTo>
                <a:cubicBezTo>
                  <a:pt x="510" y="52"/>
                  <a:pt x="510" y="52"/>
                  <a:pt x="510" y="53"/>
                </a:cubicBezTo>
                <a:cubicBezTo>
                  <a:pt x="508" y="46"/>
                  <a:pt x="506" y="41"/>
                  <a:pt x="504" y="38"/>
                </a:cubicBezTo>
                <a:cubicBezTo>
                  <a:pt x="504" y="37"/>
                  <a:pt x="504" y="37"/>
                  <a:pt x="504" y="37"/>
                </a:cubicBezTo>
                <a:cubicBezTo>
                  <a:pt x="506" y="33"/>
                  <a:pt x="506" y="30"/>
                  <a:pt x="506" y="30"/>
                </a:cubicBezTo>
                <a:cubicBezTo>
                  <a:pt x="506" y="30"/>
                  <a:pt x="504" y="32"/>
                  <a:pt x="502" y="35"/>
                </a:cubicBezTo>
                <a:cubicBezTo>
                  <a:pt x="499" y="32"/>
                  <a:pt x="498" y="30"/>
                  <a:pt x="497" y="30"/>
                </a:cubicBezTo>
                <a:cubicBezTo>
                  <a:pt x="497" y="30"/>
                  <a:pt x="498" y="33"/>
                  <a:pt x="500" y="37"/>
                </a:cubicBezTo>
                <a:cubicBezTo>
                  <a:pt x="500" y="37"/>
                  <a:pt x="500" y="37"/>
                  <a:pt x="500" y="38"/>
                </a:cubicBezTo>
                <a:cubicBezTo>
                  <a:pt x="499" y="39"/>
                  <a:pt x="498" y="41"/>
                  <a:pt x="497" y="43"/>
                </a:cubicBezTo>
                <a:cubicBezTo>
                  <a:pt x="496" y="45"/>
                  <a:pt x="496" y="46"/>
                  <a:pt x="495" y="48"/>
                </a:cubicBezTo>
                <a:cubicBezTo>
                  <a:pt x="495" y="48"/>
                  <a:pt x="495" y="48"/>
                  <a:pt x="495" y="48"/>
                </a:cubicBezTo>
                <a:cubicBezTo>
                  <a:pt x="494" y="46"/>
                  <a:pt x="494" y="44"/>
                  <a:pt x="494" y="44"/>
                </a:cubicBezTo>
                <a:cubicBezTo>
                  <a:pt x="493" y="44"/>
                  <a:pt x="493" y="45"/>
                  <a:pt x="493" y="46"/>
                </a:cubicBezTo>
                <a:cubicBezTo>
                  <a:pt x="489" y="32"/>
                  <a:pt x="490" y="24"/>
                  <a:pt x="489" y="24"/>
                </a:cubicBezTo>
                <a:cubicBezTo>
                  <a:pt x="489" y="24"/>
                  <a:pt x="488" y="27"/>
                  <a:pt x="487" y="32"/>
                </a:cubicBezTo>
                <a:cubicBezTo>
                  <a:pt x="487" y="36"/>
                  <a:pt x="487" y="41"/>
                  <a:pt x="488" y="46"/>
                </a:cubicBezTo>
                <a:cubicBezTo>
                  <a:pt x="487" y="50"/>
                  <a:pt x="486" y="54"/>
                  <a:pt x="484" y="58"/>
                </a:cubicBezTo>
                <a:cubicBezTo>
                  <a:pt x="482" y="62"/>
                  <a:pt x="480" y="65"/>
                  <a:pt x="479" y="68"/>
                </a:cubicBezTo>
                <a:cubicBezTo>
                  <a:pt x="480" y="58"/>
                  <a:pt x="478" y="53"/>
                  <a:pt x="478" y="54"/>
                </a:cubicBezTo>
                <a:cubicBezTo>
                  <a:pt x="477" y="54"/>
                  <a:pt x="477" y="60"/>
                  <a:pt x="473" y="67"/>
                </a:cubicBezTo>
                <a:cubicBezTo>
                  <a:pt x="473" y="68"/>
                  <a:pt x="472" y="69"/>
                  <a:pt x="472" y="69"/>
                </a:cubicBezTo>
                <a:cubicBezTo>
                  <a:pt x="472" y="69"/>
                  <a:pt x="472" y="68"/>
                  <a:pt x="473" y="67"/>
                </a:cubicBezTo>
                <a:cubicBezTo>
                  <a:pt x="474" y="62"/>
                  <a:pt x="474" y="58"/>
                  <a:pt x="474" y="55"/>
                </a:cubicBezTo>
                <a:cubicBezTo>
                  <a:pt x="477" y="46"/>
                  <a:pt x="481" y="42"/>
                  <a:pt x="481" y="41"/>
                </a:cubicBezTo>
                <a:cubicBezTo>
                  <a:pt x="481" y="41"/>
                  <a:pt x="479" y="42"/>
                  <a:pt x="476" y="45"/>
                </a:cubicBezTo>
                <a:cubicBezTo>
                  <a:pt x="475" y="46"/>
                  <a:pt x="474" y="47"/>
                  <a:pt x="473" y="49"/>
                </a:cubicBezTo>
                <a:cubicBezTo>
                  <a:pt x="473" y="49"/>
                  <a:pt x="473" y="49"/>
                  <a:pt x="473" y="49"/>
                </a:cubicBezTo>
                <a:cubicBezTo>
                  <a:pt x="471" y="52"/>
                  <a:pt x="469" y="55"/>
                  <a:pt x="467" y="59"/>
                </a:cubicBezTo>
                <a:cubicBezTo>
                  <a:pt x="467" y="60"/>
                  <a:pt x="466" y="61"/>
                  <a:pt x="466" y="62"/>
                </a:cubicBezTo>
                <a:cubicBezTo>
                  <a:pt x="467" y="59"/>
                  <a:pt x="467" y="57"/>
                  <a:pt x="467" y="54"/>
                </a:cubicBezTo>
                <a:cubicBezTo>
                  <a:pt x="468" y="44"/>
                  <a:pt x="468" y="37"/>
                  <a:pt x="468" y="31"/>
                </a:cubicBezTo>
                <a:cubicBezTo>
                  <a:pt x="468" y="26"/>
                  <a:pt x="468" y="24"/>
                  <a:pt x="468" y="23"/>
                </a:cubicBezTo>
                <a:cubicBezTo>
                  <a:pt x="467" y="23"/>
                  <a:pt x="467" y="26"/>
                  <a:pt x="465" y="32"/>
                </a:cubicBezTo>
                <a:cubicBezTo>
                  <a:pt x="465" y="35"/>
                  <a:pt x="464" y="39"/>
                  <a:pt x="463" y="44"/>
                </a:cubicBezTo>
                <a:cubicBezTo>
                  <a:pt x="463" y="45"/>
                  <a:pt x="463" y="45"/>
                  <a:pt x="462" y="45"/>
                </a:cubicBezTo>
                <a:cubicBezTo>
                  <a:pt x="461" y="34"/>
                  <a:pt x="461" y="25"/>
                  <a:pt x="461" y="19"/>
                </a:cubicBezTo>
                <a:cubicBezTo>
                  <a:pt x="460" y="13"/>
                  <a:pt x="460" y="10"/>
                  <a:pt x="460" y="10"/>
                </a:cubicBezTo>
                <a:cubicBezTo>
                  <a:pt x="459" y="10"/>
                  <a:pt x="459" y="13"/>
                  <a:pt x="458" y="19"/>
                </a:cubicBezTo>
                <a:cubicBezTo>
                  <a:pt x="458" y="23"/>
                  <a:pt x="457" y="27"/>
                  <a:pt x="457" y="31"/>
                </a:cubicBezTo>
                <a:cubicBezTo>
                  <a:pt x="456" y="35"/>
                  <a:pt x="457" y="40"/>
                  <a:pt x="457" y="46"/>
                </a:cubicBezTo>
                <a:cubicBezTo>
                  <a:pt x="457" y="48"/>
                  <a:pt x="457" y="50"/>
                  <a:pt x="457" y="52"/>
                </a:cubicBezTo>
                <a:cubicBezTo>
                  <a:pt x="455" y="47"/>
                  <a:pt x="453" y="43"/>
                  <a:pt x="452" y="40"/>
                </a:cubicBezTo>
                <a:cubicBezTo>
                  <a:pt x="452" y="40"/>
                  <a:pt x="452" y="39"/>
                  <a:pt x="452" y="38"/>
                </a:cubicBezTo>
                <a:cubicBezTo>
                  <a:pt x="453" y="34"/>
                  <a:pt x="453" y="31"/>
                  <a:pt x="452" y="31"/>
                </a:cubicBezTo>
                <a:cubicBezTo>
                  <a:pt x="452" y="31"/>
                  <a:pt x="451" y="34"/>
                  <a:pt x="449" y="38"/>
                </a:cubicBezTo>
                <a:cubicBezTo>
                  <a:pt x="448" y="42"/>
                  <a:pt x="446" y="48"/>
                  <a:pt x="444" y="55"/>
                </a:cubicBezTo>
                <a:cubicBezTo>
                  <a:pt x="442" y="53"/>
                  <a:pt x="441" y="51"/>
                  <a:pt x="439" y="50"/>
                </a:cubicBezTo>
                <a:cubicBezTo>
                  <a:pt x="439" y="46"/>
                  <a:pt x="438" y="42"/>
                  <a:pt x="437" y="39"/>
                </a:cubicBezTo>
                <a:cubicBezTo>
                  <a:pt x="437" y="39"/>
                  <a:pt x="437" y="39"/>
                  <a:pt x="437" y="39"/>
                </a:cubicBezTo>
                <a:cubicBezTo>
                  <a:pt x="434" y="23"/>
                  <a:pt x="433" y="13"/>
                  <a:pt x="432" y="13"/>
                </a:cubicBezTo>
                <a:cubicBezTo>
                  <a:pt x="432" y="13"/>
                  <a:pt x="431" y="17"/>
                  <a:pt x="432" y="23"/>
                </a:cubicBezTo>
                <a:cubicBezTo>
                  <a:pt x="432" y="29"/>
                  <a:pt x="432" y="38"/>
                  <a:pt x="433" y="48"/>
                </a:cubicBezTo>
                <a:cubicBezTo>
                  <a:pt x="433" y="50"/>
                  <a:pt x="433" y="52"/>
                  <a:pt x="433" y="53"/>
                </a:cubicBezTo>
                <a:cubicBezTo>
                  <a:pt x="431" y="49"/>
                  <a:pt x="429" y="45"/>
                  <a:pt x="426" y="43"/>
                </a:cubicBezTo>
                <a:cubicBezTo>
                  <a:pt x="424" y="40"/>
                  <a:pt x="422" y="38"/>
                  <a:pt x="422" y="39"/>
                </a:cubicBezTo>
                <a:cubicBezTo>
                  <a:pt x="421" y="39"/>
                  <a:pt x="422" y="41"/>
                  <a:pt x="424" y="45"/>
                </a:cubicBezTo>
                <a:cubicBezTo>
                  <a:pt x="426" y="48"/>
                  <a:pt x="427" y="52"/>
                  <a:pt x="429" y="57"/>
                </a:cubicBezTo>
                <a:cubicBezTo>
                  <a:pt x="429" y="58"/>
                  <a:pt x="429" y="58"/>
                  <a:pt x="428" y="60"/>
                </a:cubicBezTo>
                <a:cubicBezTo>
                  <a:pt x="428" y="61"/>
                  <a:pt x="428" y="64"/>
                  <a:pt x="429" y="67"/>
                </a:cubicBezTo>
                <a:cubicBezTo>
                  <a:pt x="425" y="58"/>
                  <a:pt x="426" y="52"/>
                  <a:pt x="425" y="52"/>
                </a:cubicBezTo>
                <a:cubicBezTo>
                  <a:pt x="424" y="52"/>
                  <a:pt x="422" y="59"/>
                  <a:pt x="424" y="69"/>
                </a:cubicBezTo>
                <a:cubicBezTo>
                  <a:pt x="422" y="66"/>
                  <a:pt x="420" y="62"/>
                  <a:pt x="418" y="58"/>
                </a:cubicBezTo>
                <a:cubicBezTo>
                  <a:pt x="412" y="44"/>
                  <a:pt x="413" y="33"/>
                  <a:pt x="412" y="33"/>
                </a:cubicBezTo>
                <a:cubicBezTo>
                  <a:pt x="412" y="33"/>
                  <a:pt x="411" y="36"/>
                  <a:pt x="411" y="41"/>
                </a:cubicBezTo>
                <a:cubicBezTo>
                  <a:pt x="410" y="46"/>
                  <a:pt x="411" y="53"/>
                  <a:pt x="413" y="61"/>
                </a:cubicBezTo>
                <a:cubicBezTo>
                  <a:pt x="414" y="66"/>
                  <a:pt x="416" y="70"/>
                  <a:pt x="417" y="74"/>
                </a:cubicBezTo>
                <a:cubicBezTo>
                  <a:pt x="417" y="74"/>
                  <a:pt x="417" y="74"/>
                  <a:pt x="417" y="74"/>
                </a:cubicBezTo>
                <a:cubicBezTo>
                  <a:pt x="417" y="74"/>
                  <a:pt x="417" y="73"/>
                  <a:pt x="416" y="73"/>
                </a:cubicBezTo>
                <a:cubicBezTo>
                  <a:pt x="416" y="70"/>
                  <a:pt x="414" y="67"/>
                  <a:pt x="413" y="63"/>
                </a:cubicBezTo>
                <a:cubicBezTo>
                  <a:pt x="412" y="57"/>
                  <a:pt x="410" y="52"/>
                  <a:pt x="410" y="49"/>
                </a:cubicBezTo>
                <a:cubicBezTo>
                  <a:pt x="409" y="45"/>
                  <a:pt x="409" y="44"/>
                  <a:pt x="409" y="44"/>
                </a:cubicBezTo>
                <a:cubicBezTo>
                  <a:pt x="409" y="43"/>
                  <a:pt x="408" y="45"/>
                  <a:pt x="407" y="48"/>
                </a:cubicBezTo>
                <a:cubicBezTo>
                  <a:pt x="407" y="48"/>
                  <a:pt x="407" y="48"/>
                  <a:pt x="407" y="48"/>
                </a:cubicBezTo>
                <a:cubicBezTo>
                  <a:pt x="407" y="46"/>
                  <a:pt x="406" y="44"/>
                  <a:pt x="405" y="43"/>
                </a:cubicBezTo>
                <a:cubicBezTo>
                  <a:pt x="403" y="39"/>
                  <a:pt x="402" y="37"/>
                  <a:pt x="401" y="35"/>
                </a:cubicBezTo>
                <a:cubicBezTo>
                  <a:pt x="398" y="31"/>
                  <a:pt x="396" y="28"/>
                  <a:pt x="396" y="29"/>
                </a:cubicBezTo>
                <a:cubicBezTo>
                  <a:pt x="396" y="29"/>
                  <a:pt x="397" y="32"/>
                  <a:pt x="399" y="36"/>
                </a:cubicBezTo>
                <a:cubicBezTo>
                  <a:pt x="399" y="39"/>
                  <a:pt x="400" y="42"/>
                  <a:pt x="401" y="45"/>
                </a:cubicBezTo>
                <a:cubicBezTo>
                  <a:pt x="402" y="46"/>
                  <a:pt x="402" y="48"/>
                  <a:pt x="403" y="50"/>
                </a:cubicBezTo>
                <a:cubicBezTo>
                  <a:pt x="403" y="51"/>
                  <a:pt x="403" y="52"/>
                  <a:pt x="403" y="53"/>
                </a:cubicBezTo>
                <a:cubicBezTo>
                  <a:pt x="403" y="54"/>
                  <a:pt x="403" y="55"/>
                  <a:pt x="404" y="56"/>
                </a:cubicBezTo>
                <a:cubicBezTo>
                  <a:pt x="404" y="58"/>
                  <a:pt x="404" y="60"/>
                  <a:pt x="404" y="61"/>
                </a:cubicBezTo>
                <a:cubicBezTo>
                  <a:pt x="404" y="62"/>
                  <a:pt x="404" y="62"/>
                  <a:pt x="404" y="62"/>
                </a:cubicBezTo>
                <a:cubicBezTo>
                  <a:pt x="403" y="60"/>
                  <a:pt x="401" y="58"/>
                  <a:pt x="400" y="57"/>
                </a:cubicBezTo>
                <a:cubicBezTo>
                  <a:pt x="399" y="49"/>
                  <a:pt x="400" y="44"/>
                  <a:pt x="399" y="44"/>
                </a:cubicBezTo>
                <a:cubicBezTo>
                  <a:pt x="399" y="44"/>
                  <a:pt x="398" y="46"/>
                  <a:pt x="397" y="50"/>
                </a:cubicBezTo>
                <a:cubicBezTo>
                  <a:pt x="397" y="51"/>
                  <a:pt x="396" y="52"/>
                  <a:pt x="396" y="53"/>
                </a:cubicBezTo>
                <a:cubicBezTo>
                  <a:pt x="396" y="53"/>
                  <a:pt x="396" y="53"/>
                  <a:pt x="396" y="53"/>
                </a:cubicBezTo>
                <a:cubicBezTo>
                  <a:pt x="395" y="49"/>
                  <a:pt x="394" y="45"/>
                  <a:pt x="394" y="42"/>
                </a:cubicBezTo>
                <a:cubicBezTo>
                  <a:pt x="394" y="42"/>
                  <a:pt x="394" y="42"/>
                  <a:pt x="394" y="42"/>
                </a:cubicBezTo>
                <a:cubicBezTo>
                  <a:pt x="391" y="26"/>
                  <a:pt x="389" y="16"/>
                  <a:pt x="388" y="16"/>
                </a:cubicBezTo>
                <a:cubicBezTo>
                  <a:pt x="388" y="16"/>
                  <a:pt x="388" y="20"/>
                  <a:pt x="388" y="26"/>
                </a:cubicBezTo>
                <a:cubicBezTo>
                  <a:pt x="388" y="32"/>
                  <a:pt x="389" y="41"/>
                  <a:pt x="389" y="51"/>
                </a:cubicBezTo>
                <a:cubicBezTo>
                  <a:pt x="389" y="52"/>
                  <a:pt x="389" y="53"/>
                  <a:pt x="389" y="54"/>
                </a:cubicBezTo>
                <a:cubicBezTo>
                  <a:pt x="389" y="53"/>
                  <a:pt x="388" y="52"/>
                  <a:pt x="388" y="51"/>
                </a:cubicBezTo>
                <a:cubicBezTo>
                  <a:pt x="388" y="51"/>
                  <a:pt x="388" y="50"/>
                  <a:pt x="387" y="50"/>
                </a:cubicBezTo>
                <a:cubicBezTo>
                  <a:pt x="387" y="50"/>
                  <a:pt x="387" y="50"/>
                  <a:pt x="387" y="50"/>
                </a:cubicBezTo>
                <a:cubicBezTo>
                  <a:pt x="387" y="50"/>
                  <a:pt x="387" y="50"/>
                  <a:pt x="387" y="50"/>
                </a:cubicBezTo>
                <a:cubicBezTo>
                  <a:pt x="384" y="47"/>
                  <a:pt x="383" y="46"/>
                  <a:pt x="383" y="46"/>
                </a:cubicBezTo>
                <a:cubicBezTo>
                  <a:pt x="382" y="46"/>
                  <a:pt x="383" y="48"/>
                  <a:pt x="384" y="51"/>
                </a:cubicBezTo>
                <a:cubicBezTo>
                  <a:pt x="385" y="52"/>
                  <a:pt x="385" y="53"/>
                  <a:pt x="385" y="54"/>
                </a:cubicBezTo>
                <a:cubicBezTo>
                  <a:pt x="385" y="54"/>
                  <a:pt x="385" y="55"/>
                  <a:pt x="385" y="55"/>
                </a:cubicBezTo>
                <a:cubicBezTo>
                  <a:pt x="384" y="57"/>
                  <a:pt x="384" y="59"/>
                  <a:pt x="384" y="62"/>
                </a:cubicBezTo>
                <a:cubicBezTo>
                  <a:pt x="383" y="60"/>
                  <a:pt x="383" y="59"/>
                  <a:pt x="383" y="58"/>
                </a:cubicBezTo>
                <a:cubicBezTo>
                  <a:pt x="383" y="53"/>
                  <a:pt x="383" y="50"/>
                  <a:pt x="382" y="46"/>
                </a:cubicBezTo>
                <a:cubicBezTo>
                  <a:pt x="382" y="43"/>
                  <a:pt x="382" y="40"/>
                  <a:pt x="382" y="37"/>
                </a:cubicBezTo>
                <a:cubicBezTo>
                  <a:pt x="382" y="33"/>
                  <a:pt x="382" y="30"/>
                  <a:pt x="382" y="30"/>
                </a:cubicBezTo>
                <a:cubicBezTo>
                  <a:pt x="381" y="30"/>
                  <a:pt x="381" y="33"/>
                  <a:pt x="380" y="38"/>
                </a:cubicBezTo>
                <a:cubicBezTo>
                  <a:pt x="378" y="43"/>
                  <a:pt x="378" y="50"/>
                  <a:pt x="377" y="59"/>
                </a:cubicBezTo>
                <a:cubicBezTo>
                  <a:pt x="377" y="60"/>
                  <a:pt x="377" y="61"/>
                  <a:pt x="377" y="63"/>
                </a:cubicBezTo>
                <a:cubicBezTo>
                  <a:pt x="377" y="61"/>
                  <a:pt x="376" y="61"/>
                  <a:pt x="376" y="60"/>
                </a:cubicBezTo>
                <a:cubicBezTo>
                  <a:pt x="377" y="57"/>
                  <a:pt x="377" y="55"/>
                  <a:pt x="376" y="55"/>
                </a:cubicBezTo>
                <a:cubicBezTo>
                  <a:pt x="376" y="55"/>
                  <a:pt x="375" y="56"/>
                  <a:pt x="374" y="57"/>
                </a:cubicBezTo>
                <a:cubicBezTo>
                  <a:pt x="373" y="56"/>
                  <a:pt x="373" y="55"/>
                  <a:pt x="373" y="55"/>
                </a:cubicBezTo>
                <a:cubicBezTo>
                  <a:pt x="372" y="55"/>
                  <a:pt x="372" y="56"/>
                  <a:pt x="372" y="57"/>
                </a:cubicBezTo>
                <a:cubicBezTo>
                  <a:pt x="372" y="56"/>
                  <a:pt x="371" y="56"/>
                  <a:pt x="371" y="55"/>
                </a:cubicBezTo>
                <a:cubicBezTo>
                  <a:pt x="370" y="55"/>
                  <a:pt x="370" y="55"/>
                  <a:pt x="370" y="55"/>
                </a:cubicBezTo>
                <a:cubicBezTo>
                  <a:pt x="370" y="54"/>
                  <a:pt x="370" y="53"/>
                  <a:pt x="370" y="52"/>
                </a:cubicBezTo>
                <a:cubicBezTo>
                  <a:pt x="370" y="49"/>
                  <a:pt x="370" y="47"/>
                  <a:pt x="370" y="45"/>
                </a:cubicBezTo>
                <a:cubicBezTo>
                  <a:pt x="370" y="41"/>
                  <a:pt x="370" y="38"/>
                  <a:pt x="369" y="38"/>
                </a:cubicBezTo>
                <a:cubicBezTo>
                  <a:pt x="369" y="38"/>
                  <a:pt x="368" y="41"/>
                  <a:pt x="367" y="45"/>
                </a:cubicBezTo>
                <a:cubicBezTo>
                  <a:pt x="366" y="49"/>
                  <a:pt x="365" y="56"/>
                  <a:pt x="365" y="63"/>
                </a:cubicBezTo>
                <a:cubicBezTo>
                  <a:pt x="365" y="64"/>
                  <a:pt x="365" y="66"/>
                  <a:pt x="365" y="67"/>
                </a:cubicBezTo>
                <a:cubicBezTo>
                  <a:pt x="364" y="65"/>
                  <a:pt x="363" y="64"/>
                  <a:pt x="362" y="63"/>
                </a:cubicBezTo>
                <a:cubicBezTo>
                  <a:pt x="362" y="61"/>
                  <a:pt x="362" y="59"/>
                  <a:pt x="362" y="58"/>
                </a:cubicBezTo>
                <a:cubicBezTo>
                  <a:pt x="363" y="56"/>
                  <a:pt x="363" y="54"/>
                  <a:pt x="364" y="53"/>
                </a:cubicBezTo>
                <a:cubicBezTo>
                  <a:pt x="366" y="49"/>
                  <a:pt x="366" y="47"/>
                  <a:pt x="366" y="47"/>
                </a:cubicBezTo>
                <a:cubicBezTo>
                  <a:pt x="366" y="47"/>
                  <a:pt x="364" y="48"/>
                  <a:pt x="362" y="51"/>
                </a:cubicBezTo>
                <a:cubicBezTo>
                  <a:pt x="362" y="44"/>
                  <a:pt x="363" y="39"/>
                  <a:pt x="364" y="35"/>
                </a:cubicBezTo>
                <a:cubicBezTo>
                  <a:pt x="365" y="29"/>
                  <a:pt x="366" y="27"/>
                  <a:pt x="365" y="26"/>
                </a:cubicBezTo>
                <a:cubicBezTo>
                  <a:pt x="365" y="26"/>
                  <a:pt x="364" y="29"/>
                  <a:pt x="361" y="34"/>
                </a:cubicBezTo>
                <a:cubicBezTo>
                  <a:pt x="359" y="40"/>
                  <a:pt x="357" y="48"/>
                  <a:pt x="356" y="57"/>
                </a:cubicBezTo>
                <a:cubicBezTo>
                  <a:pt x="356" y="58"/>
                  <a:pt x="356" y="60"/>
                  <a:pt x="356" y="61"/>
                </a:cubicBezTo>
                <a:cubicBezTo>
                  <a:pt x="356" y="61"/>
                  <a:pt x="356" y="61"/>
                  <a:pt x="356" y="61"/>
                </a:cubicBezTo>
                <a:cubicBezTo>
                  <a:pt x="356" y="60"/>
                  <a:pt x="355" y="58"/>
                  <a:pt x="355" y="57"/>
                </a:cubicBezTo>
                <a:cubicBezTo>
                  <a:pt x="354" y="48"/>
                  <a:pt x="352" y="41"/>
                  <a:pt x="351" y="35"/>
                </a:cubicBezTo>
                <a:cubicBezTo>
                  <a:pt x="352" y="33"/>
                  <a:pt x="352" y="32"/>
                  <a:pt x="352" y="32"/>
                </a:cubicBezTo>
                <a:cubicBezTo>
                  <a:pt x="352" y="32"/>
                  <a:pt x="351" y="33"/>
                  <a:pt x="351" y="33"/>
                </a:cubicBezTo>
                <a:cubicBezTo>
                  <a:pt x="350" y="29"/>
                  <a:pt x="349" y="27"/>
                  <a:pt x="349" y="27"/>
                </a:cubicBezTo>
                <a:cubicBezTo>
                  <a:pt x="348" y="27"/>
                  <a:pt x="348" y="31"/>
                  <a:pt x="348" y="37"/>
                </a:cubicBezTo>
                <a:cubicBezTo>
                  <a:pt x="348" y="38"/>
                  <a:pt x="347" y="38"/>
                  <a:pt x="347" y="39"/>
                </a:cubicBezTo>
                <a:cubicBezTo>
                  <a:pt x="345" y="42"/>
                  <a:pt x="344" y="45"/>
                  <a:pt x="342" y="48"/>
                </a:cubicBezTo>
                <a:cubicBezTo>
                  <a:pt x="342" y="50"/>
                  <a:pt x="341" y="51"/>
                  <a:pt x="340" y="53"/>
                </a:cubicBezTo>
                <a:cubicBezTo>
                  <a:pt x="340" y="53"/>
                  <a:pt x="340" y="53"/>
                  <a:pt x="340" y="53"/>
                </a:cubicBezTo>
                <a:cubicBezTo>
                  <a:pt x="340" y="50"/>
                  <a:pt x="339" y="49"/>
                  <a:pt x="339" y="49"/>
                </a:cubicBezTo>
                <a:cubicBezTo>
                  <a:pt x="338" y="49"/>
                  <a:pt x="338" y="50"/>
                  <a:pt x="338" y="52"/>
                </a:cubicBezTo>
                <a:cubicBezTo>
                  <a:pt x="337" y="51"/>
                  <a:pt x="337" y="51"/>
                  <a:pt x="337" y="51"/>
                </a:cubicBezTo>
                <a:cubicBezTo>
                  <a:pt x="336" y="51"/>
                  <a:pt x="337" y="52"/>
                  <a:pt x="338" y="54"/>
                </a:cubicBezTo>
                <a:cubicBezTo>
                  <a:pt x="338" y="54"/>
                  <a:pt x="338" y="54"/>
                  <a:pt x="337" y="55"/>
                </a:cubicBezTo>
                <a:cubicBezTo>
                  <a:pt x="337" y="58"/>
                  <a:pt x="336" y="63"/>
                  <a:pt x="334" y="69"/>
                </a:cubicBezTo>
                <a:cubicBezTo>
                  <a:pt x="334" y="70"/>
                  <a:pt x="334" y="70"/>
                  <a:pt x="334" y="70"/>
                </a:cubicBezTo>
                <a:cubicBezTo>
                  <a:pt x="334" y="69"/>
                  <a:pt x="334" y="69"/>
                  <a:pt x="334" y="69"/>
                </a:cubicBezTo>
                <a:cubicBezTo>
                  <a:pt x="334" y="68"/>
                  <a:pt x="334" y="68"/>
                  <a:pt x="334" y="67"/>
                </a:cubicBezTo>
                <a:cubicBezTo>
                  <a:pt x="336" y="58"/>
                  <a:pt x="337" y="51"/>
                  <a:pt x="337" y="47"/>
                </a:cubicBezTo>
                <a:cubicBezTo>
                  <a:pt x="336" y="42"/>
                  <a:pt x="336" y="40"/>
                  <a:pt x="335" y="40"/>
                </a:cubicBezTo>
                <a:cubicBezTo>
                  <a:pt x="335" y="40"/>
                  <a:pt x="334" y="43"/>
                  <a:pt x="334" y="47"/>
                </a:cubicBezTo>
                <a:cubicBezTo>
                  <a:pt x="333" y="51"/>
                  <a:pt x="332" y="56"/>
                  <a:pt x="330" y="61"/>
                </a:cubicBezTo>
                <a:cubicBezTo>
                  <a:pt x="327" y="53"/>
                  <a:pt x="328" y="47"/>
                  <a:pt x="327" y="47"/>
                </a:cubicBezTo>
                <a:cubicBezTo>
                  <a:pt x="327" y="47"/>
                  <a:pt x="326" y="49"/>
                  <a:pt x="325" y="54"/>
                </a:cubicBezTo>
                <a:cubicBezTo>
                  <a:pt x="325" y="58"/>
                  <a:pt x="326" y="63"/>
                  <a:pt x="327" y="69"/>
                </a:cubicBezTo>
                <a:cubicBezTo>
                  <a:pt x="326" y="72"/>
                  <a:pt x="324" y="75"/>
                  <a:pt x="323" y="78"/>
                </a:cubicBezTo>
                <a:cubicBezTo>
                  <a:pt x="323" y="78"/>
                  <a:pt x="323" y="78"/>
                  <a:pt x="323" y="77"/>
                </a:cubicBezTo>
                <a:cubicBezTo>
                  <a:pt x="325" y="66"/>
                  <a:pt x="323" y="60"/>
                  <a:pt x="322" y="61"/>
                </a:cubicBezTo>
                <a:cubicBezTo>
                  <a:pt x="321" y="61"/>
                  <a:pt x="321" y="67"/>
                  <a:pt x="318" y="76"/>
                </a:cubicBezTo>
                <a:cubicBezTo>
                  <a:pt x="317" y="78"/>
                  <a:pt x="316" y="80"/>
                  <a:pt x="315" y="82"/>
                </a:cubicBezTo>
                <a:cubicBezTo>
                  <a:pt x="315" y="78"/>
                  <a:pt x="316" y="74"/>
                  <a:pt x="317" y="69"/>
                </a:cubicBezTo>
                <a:cubicBezTo>
                  <a:pt x="320" y="54"/>
                  <a:pt x="326" y="47"/>
                  <a:pt x="325" y="46"/>
                </a:cubicBezTo>
                <a:cubicBezTo>
                  <a:pt x="325" y="46"/>
                  <a:pt x="323" y="48"/>
                  <a:pt x="320" y="51"/>
                </a:cubicBezTo>
                <a:cubicBezTo>
                  <a:pt x="317" y="55"/>
                  <a:pt x="314" y="61"/>
                  <a:pt x="311" y="68"/>
                </a:cubicBezTo>
                <a:cubicBezTo>
                  <a:pt x="311" y="69"/>
                  <a:pt x="311" y="69"/>
                  <a:pt x="311" y="70"/>
                </a:cubicBezTo>
                <a:cubicBezTo>
                  <a:pt x="311" y="68"/>
                  <a:pt x="311" y="65"/>
                  <a:pt x="311" y="63"/>
                </a:cubicBezTo>
                <a:cubicBezTo>
                  <a:pt x="311" y="45"/>
                  <a:pt x="310" y="34"/>
                  <a:pt x="310" y="34"/>
                </a:cubicBezTo>
                <a:cubicBezTo>
                  <a:pt x="309" y="34"/>
                  <a:pt x="307" y="46"/>
                  <a:pt x="305" y="64"/>
                </a:cubicBezTo>
                <a:cubicBezTo>
                  <a:pt x="304" y="68"/>
                  <a:pt x="304" y="72"/>
                  <a:pt x="303" y="76"/>
                </a:cubicBezTo>
                <a:cubicBezTo>
                  <a:pt x="303" y="73"/>
                  <a:pt x="302" y="71"/>
                  <a:pt x="302" y="68"/>
                </a:cubicBezTo>
                <a:cubicBezTo>
                  <a:pt x="298" y="52"/>
                  <a:pt x="294" y="44"/>
                  <a:pt x="293" y="44"/>
                </a:cubicBezTo>
                <a:cubicBezTo>
                  <a:pt x="292" y="45"/>
                  <a:pt x="295" y="54"/>
                  <a:pt x="296" y="69"/>
                </a:cubicBezTo>
                <a:cubicBezTo>
                  <a:pt x="296" y="73"/>
                  <a:pt x="296" y="77"/>
                  <a:pt x="297" y="80"/>
                </a:cubicBezTo>
                <a:cubicBezTo>
                  <a:pt x="297" y="80"/>
                  <a:pt x="297" y="80"/>
                  <a:pt x="297" y="80"/>
                </a:cubicBezTo>
                <a:cubicBezTo>
                  <a:pt x="296" y="78"/>
                  <a:pt x="295" y="77"/>
                  <a:pt x="294" y="75"/>
                </a:cubicBezTo>
                <a:cubicBezTo>
                  <a:pt x="294" y="70"/>
                  <a:pt x="293" y="67"/>
                  <a:pt x="293" y="67"/>
                </a:cubicBezTo>
                <a:cubicBezTo>
                  <a:pt x="292" y="67"/>
                  <a:pt x="292" y="68"/>
                  <a:pt x="292" y="71"/>
                </a:cubicBezTo>
                <a:cubicBezTo>
                  <a:pt x="290" y="68"/>
                  <a:pt x="289" y="66"/>
                  <a:pt x="287" y="65"/>
                </a:cubicBezTo>
                <a:cubicBezTo>
                  <a:pt x="288" y="60"/>
                  <a:pt x="288" y="55"/>
                  <a:pt x="288" y="52"/>
                </a:cubicBezTo>
                <a:cubicBezTo>
                  <a:pt x="288" y="48"/>
                  <a:pt x="288" y="45"/>
                  <a:pt x="287" y="45"/>
                </a:cubicBezTo>
                <a:cubicBezTo>
                  <a:pt x="287" y="45"/>
                  <a:pt x="286" y="48"/>
                  <a:pt x="285" y="53"/>
                </a:cubicBezTo>
                <a:cubicBezTo>
                  <a:pt x="284" y="55"/>
                  <a:pt x="284" y="57"/>
                  <a:pt x="283" y="60"/>
                </a:cubicBezTo>
                <a:cubicBezTo>
                  <a:pt x="283" y="60"/>
                  <a:pt x="283" y="59"/>
                  <a:pt x="282" y="59"/>
                </a:cubicBezTo>
                <a:cubicBezTo>
                  <a:pt x="281" y="54"/>
                  <a:pt x="280" y="50"/>
                  <a:pt x="280" y="47"/>
                </a:cubicBezTo>
                <a:cubicBezTo>
                  <a:pt x="278" y="42"/>
                  <a:pt x="278" y="39"/>
                  <a:pt x="277" y="39"/>
                </a:cubicBezTo>
                <a:cubicBezTo>
                  <a:pt x="277" y="39"/>
                  <a:pt x="277" y="42"/>
                  <a:pt x="277" y="48"/>
                </a:cubicBezTo>
                <a:cubicBezTo>
                  <a:pt x="277" y="53"/>
                  <a:pt x="277" y="60"/>
                  <a:pt x="278" y="69"/>
                </a:cubicBezTo>
                <a:cubicBezTo>
                  <a:pt x="277" y="70"/>
                  <a:pt x="276" y="72"/>
                  <a:pt x="275" y="74"/>
                </a:cubicBezTo>
                <a:cubicBezTo>
                  <a:pt x="275" y="74"/>
                  <a:pt x="275" y="74"/>
                  <a:pt x="274" y="74"/>
                </a:cubicBezTo>
                <a:cubicBezTo>
                  <a:pt x="275" y="68"/>
                  <a:pt x="276" y="65"/>
                  <a:pt x="275" y="65"/>
                </a:cubicBezTo>
                <a:cubicBezTo>
                  <a:pt x="275" y="65"/>
                  <a:pt x="274" y="66"/>
                  <a:pt x="273" y="68"/>
                </a:cubicBezTo>
                <a:cubicBezTo>
                  <a:pt x="272" y="66"/>
                  <a:pt x="272" y="65"/>
                  <a:pt x="272" y="65"/>
                </a:cubicBezTo>
                <a:cubicBezTo>
                  <a:pt x="272" y="65"/>
                  <a:pt x="271" y="67"/>
                  <a:pt x="271" y="70"/>
                </a:cubicBezTo>
                <a:cubicBezTo>
                  <a:pt x="271" y="70"/>
                  <a:pt x="271" y="70"/>
                  <a:pt x="271" y="69"/>
                </a:cubicBezTo>
                <a:cubicBezTo>
                  <a:pt x="270" y="65"/>
                  <a:pt x="270" y="61"/>
                  <a:pt x="270" y="57"/>
                </a:cubicBezTo>
                <a:cubicBezTo>
                  <a:pt x="270" y="54"/>
                  <a:pt x="269" y="51"/>
                  <a:pt x="268" y="49"/>
                </a:cubicBezTo>
                <a:cubicBezTo>
                  <a:pt x="267" y="44"/>
                  <a:pt x="267" y="41"/>
                  <a:pt x="266" y="42"/>
                </a:cubicBezTo>
                <a:cubicBezTo>
                  <a:pt x="266" y="42"/>
                  <a:pt x="266" y="45"/>
                  <a:pt x="266" y="50"/>
                </a:cubicBezTo>
                <a:cubicBezTo>
                  <a:pt x="266" y="54"/>
                  <a:pt x="265" y="62"/>
                  <a:pt x="265" y="70"/>
                </a:cubicBezTo>
                <a:cubicBezTo>
                  <a:pt x="264" y="74"/>
                  <a:pt x="264" y="78"/>
                  <a:pt x="263" y="82"/>
                </a:cubicBezTo>
                <a:cubicBezTo>
                  <a:pt x="262" y="78"/>
                  <a:pt x="262" y="73"/>
                  <a:pt x="262" y="68"/>
                </a:cubicBezTo>
                <a:cubicBezTo>
                  <a:pt x="262" y="66"/>
                  <a:pt x="263" y="65"/>
                  <a:pt x="264" y="63"/>
                </a:cubicBezTo>
                <a:cubicBezTo>
                  <a:pt x="265" y="60"/>
                  <a:pt x="266" y="58"/>
                  <a:pt x="265" y="58"/>
                </a:cubicBezTo>
                <a:cubicBezTo>
                  <a:pt x="265" y="58"/>
                  <a:pt x="264" y="59"/>
                  <a:pt x="262" y="62"/>
                </a:cubicBezTo>
                <a:cubicBezTo>
                  <a:pt x="262" y="55"/>
                  <a:pt x="263" y="49"/>
                  <a:pt x="264" y="45"/>
                </a:cubicBezTo>
                <a:cubicBezTo>
                  <a:pt x="265" y="40"/>
                  <a:pt x="265" y="37"/>
                  <a:pt x="265" y="37"/>
                </a:cubicBezTo>
                <a:cubicBezTo>
                  <a:pt x="265" y="37"/>
                  <a:pt x="263" y="40"/>
                  <a:pt x="261" y="45"/>
                </a:cubicBezTo>
                <a:cubicBezTo>
                  <a:pt x="259" y="51"/>
                  <a:pt x="257" y="59"/>
                  <a:pt x="256" y="68"/>
                </a:cubicBezTo>
                <a:cubicBezTo>
                  <a:pt x="256" y="69"/>
                  <a:pt x="256" y="71"/>
                  <a:pt x="256" y="72"/>
                </a:cubicBezTo>
                <a:cubicBezTo>
                  <a:pt x="256" y="72"/>
                  <a:pt x="256" y="72"/>
                  <a:pt x="256" y="72"/>
                </a:cubicBezTo>
                <a:cubicBezTo>
                  <a:pt x="255" y="70"/>
                  <a:pt x="255" y="69"/>
                  <a:pt x="254" y="69"/>
                </a:cubicBezTo>
                <a:cubicBezTo>
                  <a:pt x="254" y="69"/>
                  <a:pt x="254" y="71"/>
                  <a:pt x="253" y="75"/>
                </a:cubicBezTo>
                <a:cubicBezTo>
                  <a:pt x="253" y="72"/>
                  <a:pt x="252" y="70"/>
                  <a:pt x="252" y="68"/>
                </a:cubicBezTo>
                <a:cubicBezTo>
                  <a:pt x="255" y="59"/>
                  <a:pt x="258" y="55"/>
                  <a:pt x="258" y="54"/>
                </a:cubicBezTo>
                <a:cubicBezTo>
                  <a:pt x="257" y="54"/>
                  <a:pt x="256" y="56"/>
                  <a:pt x="252" y="59"/>
                </a:cubicBezTo>
                <a:cubicBezTo>
                  <a:pt x="252" y="60"/>
                  <a:pt x="251" y="61"/>
                  <a:pt x="250" y="62"/>
                </a:cubicBezTo>
                <a:cubicBezTo>
                  <a:pt x="250" y="60"/>
                  <a:pt x="249" y="59"/>
                  <a:pt x="249" y="59"/>
                </a:cubicBezTo>
                <a:cubicBezTo>
                  <a:pt x="248" y="59"/>
                  <a:pt x="248" y="62"/>
                  <a:pt x="248" y="66"/>
                </a:cubicBezTo>
                <a:cubicBezTo>
                  <a:pt x="247" y="68"/>
                  <a:pt x="245" y="71"/>
                  <a:pt x="244" y="75"/>
                </a:cubicBezTo>
                <a:cubicBezTo>
                  <a:pt x="244" y="74"/>
                  <a:pt x="244" y="73"/>
                  <a:pt x="244" y="72"/>
                </a:cubicBezTo>
                <a:cubicBezTo>
                  <a:pt x="244" y="71"/>
                  <a:pt x="245" y="70"/>
                  <a:pt x="245" y="69"/>
                </a:cubicBezTo>
                <a:cubicBezTo>
                  <a:pt x="245" y="68"/>
                  <a:pt x="245" y="67"/>
                  <a:pt x="245" y="66"/>
                </a:cubicBezTo>
                <a:cubicBezTo>
                  <a:pt x="246" y="64"/>
                  <a:pt x="246" y="62"/>
                  <a:pt x="247" y="60"/>
                </a:cubicBezTo>
                <a:cubicBezTo>
                  <a:pt x="248" y="57"/>
                  <a:pt x="249" y="53"/>
                  <a:pt x="250" y="51"/>
                </a:cubicBezTo>
                <a:cubicBezTo>
                  <a:pt x="251" y="46"/>
                  <a:pt x="252" y="43"/>
                  <a:pt x="252" y="43"/>
                </a:cubicBezTo>
                <a:cubicBezTo>
                  <a:pt x="252" y="43"/>
                  <a:pt x="250" y="46"/>
                  <a:pt x="247" y="51"/>
                </a:cubicBezTo>
                <a:cubicBezTo>
                  <a:pt x="246" y="53"/>
                  <a:pt x="244" y="56"/>
                  <a:pt x="243" y="60"/>
                </a:cubicBezTo>
                <a:cubicBezTo>
                  <a:pt x="242" y="61"/>
                  <a:pt x="241" y="63"/>
                  <a:pt x="241" y="65"/>
                </a:cubicBezTo>
                <a:cubicBezTo>
                  <a:pt x="240" y="62"/>
                  <a:pt x="239" y="61"/>
                  <a:pt x="239" y="61"/>
                </a:cubicBezTo>
                <a:cubicBezTo>
                  <a:pt x="239" y="61"/>
                  <a:pt x="239" y="63"/>
                  <a:pt x="238" y="67"/>
                </a:cubicBezTo>
                <a:cubicBezTo>
                  <a:pt x="237" y="70"/>
                  <a:pt x="236" y="75"/>
                  <a:pt x="235" y="81"/>
                </a:cubicBezTo>
                <a:cubicBezTo>
                  <a:pt x="234" y="84"/>
                  <a:pt x="233" y="87"/>
                  <a:pt x="232" y="89"/>
                </a:cubicBezTo>
                <a:cubicBezTo>
                  <a:pt x="232" y="89"/>
                  <a:pt x="232" y="89"/>
                  <a:pt x="232" y="89"/>
                </a:cubicBezTo>
                <a:cubicBezTo>
                  <a:pt x="233" y="86"/>
                  <a:pt x="234" y="82"/>
                  <a:pt x="235" y="79"/>
                </a:cubicBezTo>
                <a:cubicBezTo>
                  <a:pt x="237" y="70"/>
                  <a:pt x="238" y="63"/>
                  <a:pt x="237" y="58"/>
                </a:cubicBezTo>
                <a:cubicBezTo>
                  <a:pt x="237" y="54"/>
                  <a:pt x="236" y="51"/>
                  <a:pt x="236" y="52"/>
                </a:cubicBezTo>
                <a:cubicBezTo>
                  <a:pt x="235" y="52"/>
                  <a:pt x="235" y="54"/>
                  <a:pt x="234" y="59"/>
                </a:cubicBezTo>
                <a:cubicBezTo>
                  <a:pt x="234" y="64"/>
                  <a:pt x="232" y="70"/>
                  <a:pt x="230" y="78"/>
                </a:cubicBezTo>
                <a:cubicBezTo>
                  <a:pt x="229" y="78"/>
                  <a:pt x="229" y="79"/>
                  <a:pt x="229" y="79"/>
                </a:cubicBezTo>
                <a:cubicBezTo>
                  <a:pt x="229" y="79"/>
                  <a:pt x="229" y="79"/>
                  <a:pt x="229" y="79"/>
                </a:cubicBezTo>
                <a:cubicBezTo>
                  <a:pt x="227" y="72"/>
                  <a:pt x="226" y="66"/>
                  <a:pt x="225" y="62"/>
                </a:cubicBezTo>
                <a:cubicBezTo>
                  <a:pt x="226" y="60"/>
                  <a:pt x="227" y="59"/>
                  <a:pt x="226" y="59"/>
                </a:cubicBezTo>
                <a:cubicBezTo>
                  <a:pt x="226" y="59"/>
                  <a:pt x="226" y="59"/>
                  <a:pt x="225" y="60"/>
                </a:cubicBezTo>
                <a:cubicBezTo>
                  <a:pt x="222" y="44"/>
                  <a:pt x="220" y="35"/>
                  <a:pt x="219" y="35"/>
                </a:cubicBezTo>
                <a:cubicBezTo>
                  <a:pt x="219" y="35"/>
                  <a:pt x="219" y="39"/>
                  <a:pt x="219" y="45"/>
                </a:cubicBezTo>
                <a:cubicBezTo>
                  <a:pt x="219" y="50"/>
                  <a:pt x="220" y="57"/>
                  <a:pt x="220" y="66"/>
                </a:cubicBezTo>
                <a:cubicBezTo>
                  <a:pt x="219" y="67"/>
                  <a:pt x="219" y="68"/>
                  <a:pt x="218" y="70"/>
                </a:cubicBezTo>
                <a:cubicBezTo>
                  <a:pt x="216" y="68"/>
                  <a:pt x="215" y="66"/>
                  <a:pt x="214" y="65"/>
                </a:cubicBezTo>
                <a:cubicBezTo>
                  <a:pt x="211" y="62"/>
                  <a:pt x="209" y="61"/>
                  <a:pt x="209" y="61"/>
                </a:cubicBezTo>
                <a:cubicBezTo>
                  <a:pt x="209" y="62"/>
                  <a:pt x="210" y="64"/>
                  <a:pt x="212" y="67"/>
                </a:cubicBezTo>
                <a:cubicBezTo>
                  <a:pt x="213" y="69"/>
                  <a:pt x="214" y="72"/>
                  <a:pt x="215" y="75"/>
                </a:cubicBezTo>
                <a:cubicBezTo>
                  <a:pt x="214" y="77"/>
                  <a:pt x="213" y="79"/>
                  <a:pt x="213" y="81"/>
                </a:cubicBezTo>
                <a:cubicBezTo>
                  <a:pt x="212" y="83"/>
                  <a:pt x="211" y="85"/>
                  <a:pt x="211" y="87"/>
                </a:cubicBezTo>
                <a:cubicBezTo>
                  <a:pt x="210" y="84"/>
                  <a:pt x="209" y="81"/>
                  <a:pt x="208" y="78"/>
                </a:cubicBezTo>
                <a:cubicBezTo>
                  <a:pt x="206" y="71"/>
                  <a:pt x="204" y="65"/>
                  <a:pt x="201" y="61"/>
                </a:cubicBezTo>
                <a:cubicBezTo>
                  <a:pt x="200" y="50"/>
                  <a:pt x="200" y="44"/>
                  <a:pt x="200" y="44"/>
                </a:cubicBezTo>
                <a:cubicBezTo>
                  <a:pt x="199" y="44"/>
                  <a:pt x="199" y="47"/>
                  <a:pt x="198" y="53"/>
                </a:cubicBezTo>
                <a:cubicBezTo>
                  <a:pt x="198" y="54"/>
                  <a:pt x="198" y="55"/>
                  <a:pt x="198" y="56"/>
                </a:cubicBezTo>
                <a:cubicBezTo>
                  <a:pt x="196" y="55"/>
                  <a:pt x="196" y="54"/>
                  <a:pt x="195" y="54"/>
                </a:cubicBezTo>
                <a:cubicBezTo>
                  <a:pt x="195" y="55"/>
                  <a:pt x="196" y="57"/>
                  <a:pt x="197" y="60"/>
                </a:cubicBezTo>
                <a:cubicBezTo>
                  <a:pt x="197" y="60"/>
                  <a:pt x="197" y="61"/>
                  <a:pt x="197" y="61"/>
                </a:cubicBezTo>
                <a:cubicBezTo>
                  <a:pt x="196" y="59"/>
                  <a:pt x="196" y="58"/>
                  <a:pt x="196" y="58"/>
                </a:cubicBezTo>
                <a:cubicBezTo>
                  <a:pt x="195" y="58"/>
                  <a:pt x="195" y="61"/>
                  <a:pt x="196" y="65"/>
                </a:cubicBezTo>
                <a:cubicBezTo>
                  <a:pt x="196" y="68"/>
                  <a:pt x="197" y="71"/>
                  <a:pt x="197" y="74"/>
                </a:cubicBezTo>
                <a:cubicBezTo>
                  <a:pt x="197" y="77"/>
                  <a:pt x="196" y="83"/>
                  <a:pt x="197" y="89"/>
                </a:cubicBezTo>
                <a:cubicBezTo>
                  <a:pt x="195" y="86"/>
                  <a:pt x="194" y="82"/>
                  <a:pt x="193" y="78"/>
                </a:cubicBezTo>
                <a:cubicBezTo>
                  <a:pt x="187" y="60"/>
                  <a:pt x="188" y="49"/>
                  <a:pt x="187" y="49"/>
                </a:cubicBezTo>
                <a:cubicBezTo>
                  <a:pt x="187" y="49"/>
                  <a:pt x="186" y="52"/>
                  <a:pt x="186" y="58"/>
                </a:cubicBezTo>
                <a:cubicBezTo>
                  <a:pt x="185" y="62"/>
                  <a:pt x="185" y="68"/>
                  <a:pt x="186" y="75"/>
                </a:cubicBezTo>
                <a:cubicBezTo>
                  <a:pt x="186" y="75"/>
                  <a:pt x="186" y="75"/>
                  <a:pt x="186" y="75"/>
                </a:cubicBezTo>
                <a:cubicBezTo>
                  <a:pt x="186" y="72"/>
                  <a:pt x="185" y="69"/>
                  <a:pt x="185" y="67"/>
                </a:cubicBezTo>
                <a:cubicBezTo>
                  <a:pt x="184" y="63"/>
                  <a:pt x="184" y="61"/>
                  <a:pt x="184" y="61"/>
                </a:cubicBezTo>
                <a:cubicBezTo>
                  <a:pt x="184" y="61"/>
                  <a:pt x="183" y="63"/>
                  <a:pt x="183" y="66"/>
                </a:cubicBezTo>
                <a:cubicBezTo>
                  <a:pt x="182" y="64"/>
                  <a:pt x="181" y="63"/>
                  <a:pt x="181" y="61"/>
                </a:cubicBezTo>
                <a:cubicBezTo>
                  <a:pt x="179" y="57"/>
                  <a:pt x="178" y="54"/>
                  <a:pt x="177" y="52"/>
                </a:cubicBezTo>
                <a:cubicBezTo>
                  <a:pt x="174" y="47"/>
                  <a:pt x="173" y="44"/>
                  <a:pt x="172" y="44"/>
                </a:cubicBezTo>
                <a:cubicBezTo>
                  <a:pt x="172" y="44"/>
                  <a:pt x="173" y="48"/>
                  <a:pt x="175" y="53"/>
                </a:cubicBezTo>
                <a:cubicBezTo>
                  <a:pt x="175" y="56"/>
                  <a:pt x="176" y="59"/>
                  <a:pt x="177" y="63"/>
                </a:cubicBezTo>
                <a:cubicBezTo>
                  <a:pt x="178" y="67"/>
                  <a:pt x="179" y="72"/>
                  <a:pt x="179" y="77"/>
                </a:cubicBezTo>
                <a:cubicBezTo>
                  <a:pt x="179" y="79"/>
                  <a:pt x="179" y="81"/>
                  <a:pt x="179" y="84"/>
                </a:cubicBezTo>
                <a:cubicBezTo>
                  <a:pt x="179" y="85"/>
                  <a:pt x="180" y="86"/>
                  <a:pt x="180" y="87"/>
                </a:cubicBezTo>
                <a:cubicBezTo>
                  <a:pt x="179" y="87"/>
                  <a:pt x="178" y="87"/>
                  <a:pt x="178" y="87"/>
                </a:cubicBezTo>
                <a:cubicBezTo>
                  <a:pt x="177" y="85"/>
                  <a:pt x="177" y="84"/>
                  <a:pt x="177" y="84"/>
                </a:cubicBezTo>
                <a:cubicBezTo>
                  <a:pt x="177" y="84"/>
                  <a:pt x="177" y="84"/>
                  <a:pt x="176" y="85"/>
                </a:cubicBezTo>
                <a:cubicBezTo>
                  <a:pt x="176" y="82"/>
                  <a:pt x="175" y="80"/>
                  <a:pt x="175" y="80"/>
                </a:cubicBezTo>
                <a:cubicBezTo>
                  <a:pt x="175" y="80"/>
                  <a:pt x="173" y="85"/>
                  <a:pt x="174" y="92"/>
                </a:cubicBezTo>
                <a:cubicBezTo>
                  <a:pt x="174" y="92"/>
                  <a:pt x="174" y="93"/>
                  <a:pt x="174" y="93"/>
                </a:cubicBezTo>
                <a:cubicBezTo>
                  <a:pt x="173" y="91"/>
                  <a:pt x="173" y="89"/>
                  <a:pt x="172" y="87"/>
                </a:cubicBezTo>
                <a:cubicBezTo>
                  <a:pt x="172" y="80"/>
                  <a:pt x="173" y="74"/>
                  <a:pt x="173" y="70"/>
                </a:cubicBezTo>
                <a:cubicBezTo>
                  <a:pt x="173" y="66"/>
                  <a:pt x="172" y="63"/>
                  <a:pt x="172" y="63"/>
                </a:cubicBezTo>
                <a:cubicBezTo>
                  <a:pt x="172" y="63"/>
                  <a:pt x="171" y="66"/>
                  <a:pt x="170" y="71"/>
                </a:cubicBezTo>
                <a:cubicBezTo>
                  <a:pt x="169" y="73"/>
                  <a:pt x="169" y="75"/>
                  <a:pt x="168" y="78"/>
                </a:cubicBezTo>
                <a:cubicBezTo>
                  <a:pt x="168" y="76"/>
                  <a:pt x="167" y="75"/>
                  <a:pt x="167" y="73"/>
                </a:cubicBezTo>
                <a:cubicBezTo>
                  <a:pt x="163" y="61"/>
                  <a:pt x="161" y="52"/>
                  <a:pt x="160" y="45"/>
                </a:cubicBezTo>
                <a:cubicBezTo>
                  <a:pt x="160" y="38"/>
                  <a:pt x="160" y="34"/>
                  <a:pt x="159" y="34"/>
                </a:cubicBezTo>
                <a:cubicBezTo>
                  <a:pt x="159" y="34"/>
                  <a:pt x="158" y="38"/>
                  <a:pt x="158" y="46"/>
                </a:cubicBezTo>
                <a:cubicBezTo>
                  <a:pt x="157" y="50"/>
                  <a:pt x="158" y="54"/>
                  <a:pt x="158" y="59"/>
                </a:cubicBezTo>
                <a:cubicBezTo>
                  <a:pt x="159" y="64"/>
                  <a:pt x="160" y="70"/>
                  <a:pt x="161" y="76"/>
                </a:cubicBezTo>
                <a:cubicBezTo>
                  <a:pt x="162" y="80"/>
                  <a:pt x="163" y="83"/>
                  <a:pt x="164" y="87"/>
                </a:cubicBezTo>
                <a:cubicBezTo>
                  <a:pt x="162" y="89"/>
                  <a:pt x="160" y="92"/>
                  <a:pt x="158" y="96"/>
                </a:cubicBezTo>
                <a:cubicBezTo>
                  <a:pt x="158" y="98"/>
                  <a:pt x="157" y="99"/>
                  <a:pt x="156" y="101"/>
                </a:cubicBezTo>
                <a:cubicBezTo>
                  <a:pt x="156" y="99"/>
                  <a:pt x="156" y="96"/>
                  <a:pt x="157" y="94"/>
                </a:cubicBezTo>
                <a:cubicBezTo>
                  <a:pt x="157" y="87"/>
                  <a:pt x="158" y="82"/>
                  <a:pt x="158" y="78"/>
                </a:cubicBezTo>
                <a:cubicBezTo>
                  <a:pt x="159" y="74"/>
                  <a:pt x="159" y="72"/>
                  <a:pt x="158" y="72"/>
                </a:cubicBezTo>
                <a:cubicBezTo>
                  <a:pt x="158" y="72"/>
                  <a:pt x="157" y="74"/>
                  <a:pt x="156" y="78"/>
                </a:cubicBezTo>
                <a:cubicBezTo>
                  <a:pt x="154" y="81"/>
                  <a:pt x="153" y="85"/>
                  <a:pt x="152" y="91"/>
                </a:cubicBezTo>
                <a:cubicBezTo>
                  <a:pt x="152" y="89"/>
                  <a:pt x="151" y="88"/>
                  <a:pt x="151" y="87"/>
                </a:cubicBezTo>
                <a:cubicBezTo>
                  <a:pt x="151" y="78"/>
                  <a:pt x="150" y="71"/>
                  <a:pt x="149" y="66"/>
                </a:cubicBezTo>
                <a:cubicBezTo>
                  <a:pt x="148" y="61"/>
                  <a:pt x="148" y="59"/>
                  <a:pt x="147" y="59"/>
                </a:cubicBezTo>
                <a:cubicBezTo>
                  <a:pt x="147" y="59"/>
                  <a:pt x="147" y="62"/>
                  <a:pt x="146" y="67"/>
                </a:cubicBezTo>
                <a:cubicBezTo>
                  <a:pt x="146" y="73"/>
                  <a:pt x="146" y="80"/>
                  <a:pt x="146" y="89"/>
                </a:cubicBezTo>
                <a:cubicBezTo>
                  <a:pt x="145" y="93"/>
                  <a:pt x="145" y="97"/>
                  <a:pt x="145" y="100"/>
                </a:cubicBezTo>
                <a:cubicBezTo>
                  <a:pt x="144" y="99"/>
                  <a:pt x="144" y="98"/>
                  <a:pt x="143" y="97"/>
                </a:cubicBezTo>
                <a:cubicBezTo>
                  <a:pt x="138" y="85"/>
                  <a:pt x="131" y="82"/>
                  <a:pt x="131" y="83"/>
                </a:cubicBezTo>
                <a:cubicBezTo>
                  <a:pt x="131" y="83"/>
                  <a:pt x="132" y="85"/>
                  <a:pt x="133" y="87"/>
                </a:cubicBezTo>
                <a:cubicBezTo>
                  <a:pt x="135" y="90"/>
                  <a:pt x="136" y="95"/>
                  <a:pt x="138" y="100"/>
                </a:cubicBezTo>
                <a:cubicBezTo>
                  <a:pt x="138" y="103"/>
                  <a:pt x="139" y="105"/>
                  <a:pt x="139" y="108"/>
                </a:cubicBezTo>
                <a:cubicBezTo>
                  <a:pt x="139" y="107"/>
                  <a:pt x="138" y="107"/>
                  <a:pt x="138" y="106"/>
                </a:cubicBezTo>
                <a:cubicBezTo>
                  <a:pt x="134" y="99"/>
                  <a:pt x="135" y="94"/>
                  <a:pt x="134" y="94"/>
                </a:cubicBezTo>
                <a:cubicBezTo>
                  <a:pt x="133" y="94"/>
                  <a:pt x="131" y="99"/>
                  <a:pt x="132" y="106"/>
                </a:cubicBezTo>
                <a:cubicBezTo>
                  <a:pt x="131" y="104"/>
                  <a:pt x="129" y="102"/>
                  <a:pt x="128" y="100"/>
                </a:cubicBezTo>
                <a:cubicBezTo>
                  <a:pt x="123" y="88"/>
                  <a:pt x="124" y="79"/>
                  <a:pt x="122" y="80"/>
                </a:cubicBezTo>
                <a:cubicBezTo>
                  <a:pt x="122" y="80"/>
                  <a:pt x="122" y="82"/>
                  <a:pt x="121" y="86"/>
                </a:cubicBezTo>
                <a:cubicBezTo>
                  <a:pt x="121" y="88"/>
                  <a:pt x="121" y="91"/>
                  <a:pt x="121" y="93"/>
                </a:cubicBezTo>
                <a:cubicBezTo>
                  <a:pt x="121" y="93"/>
                  <a:pt x="121" y="92"/>
                  <a:pt x="120" y="92"/>
                </a:cubicBezTo>
                <a:cubicBezTo>
                  <a:pt x="120" y="90"/>
                  <a:pt x="120" y="89"/>
                  <a:pt x="119" y="89"/>
                </a:cubicBezTo>
                <a:cubicBezTo>
                  <a:pt x="119" y="89"/>
                  <a:pt x="119" y="89"/>
                  <a:pt x="119" y="90"/>
                </a:cubicBezTo>
                <a:cubicBezTo>
                  <a:pt x="118" y="89"/>
                  <a:pt x="118" y="89"/>
                  <a:pt x="117" y="88"/>
                </a:cubicBezTo>
                <a:cubicBezTo>
                  <a:pt x="116" y="87"/>
                  <a:pt x="115" y="86"/>
                  <a:pt x="114" y="85"/>
                </a:cubicBezTo>
                <a:cubicBezTo>
                  <a:pt x="114" y="85"/>
                  <a:pt x="114" y="84"/>
                  <a:pt x="114" y="84"/>
                </a:cubicBezTo>
                <a:cubicBezTo>
                  <a:pt x="113" y="81"/>
                  <a:pt x="114" y="78"/>
                  <a:pt x="113" y="76"/>
                </a:cubicBezTo>
                <a:cubicBezTo>
                  <a:pt x="113" y="71"/>
                  <a:pt x="113" y="69"/>
                  <a:pt x="113" y="69"/>
                </a:cubicBezTo>
                <a:cubicBezTo>
                  <a:pt x="112" y="69"/>
                  <a:pt x="112" y="72"/>
                  <a:pt x="111" y="77"/>
                </a:cubicBezTo>
                <a:cubicBezTo>
                  <a:pt x="111" y="78"/>
                  <a:pt x="110" y="79"/>
                  <a:pt x="110" y="80"/>
                </a:cubicBezTo>
                <a:cubicBezTo>
                  <a:pt x="109" y="78"/>
                  <a:pt x="108" y="78"/>
                  <a:pt x="108" y="78"/>
                </a:cubicBezTo>
                <a:cubicBezTo>
                  <a:pt x="108" y="78"/>
                  <a:pt x="108" y="80"/>
                  <a:pt x="110" y="83"/>
                </a:cubicBezTo>
                <a:cubicBezTo>
                  <a:pt x="109" y="87"/>
                  <a:pt x="109" y="91"/>
                  <a:pt x="109" y="96"/>
                </a:cubicBezTo>
                <a:cubicBezTo>
                  <a:pt x="108" y="97"/>
                  <a:pt x="108" y="98"/>
                  <a:pt x="108" y="100"/>
                </a:cubicBezTo>
                <a:cubicBezTo>
                  <a:pt x="106" y="97"/>
                  <a:pt x="105" y="95"/>
                  <a:pt x="105" y="96"/>
                </a:cubicBezTo>
                <a:cubicBezTo>
                  <a:pt x="104" y="96"/>
                  <a:pt x="104" y="97"/>
                  <a:pt x="104" y="99"/>
                </a:cubicBezTo>
                <a:cubicBezTo>
                  <a:pt x="103" y="91"/>
                  <a:pt x="102" y="86"/>
                  <a:pt x="100" y="82"/>
                </a:cubicBezTo>
                <a:cubicBezTo>
                  <a:pt x="98" y="79"/>
                  <a:pt x="97" y="77"/>
                  <a:pt x="96" y="77"/>
                </a:cubicBezTo>
                <a:cubicBezTo>
                  <a:pt x="96" y="77"/>
                  <a:pt x="97" y="80"/>
                  <a:pt x="98" y="84"/>
                </a:cubicBezTo>
                <a:cubicBezTo>
                  <a:pt x="98" y="87"/>
                  <a:pt x="99" y="92"/>
                  <a:pt x="99" y="97"/>
                </a:cubicBezTo>
                <a:cubicBezTo>
                  <a:pt x="97" y="95"/>
                  <a:pt x="96" y="95"/>
                  <a:pt x="96" y="95"/>
                </a:cubicBezTo>
                <a:cubicBezTo>
                  <a:pt x="96" y="92"/>
                  <a:pt x="96" y="90"/>
                  <a:pt x="96" y="88"/>
                </a:cubicBezTo>
                <a:cubicBezTo>
                  <a:pt x="96" y="84"/>
                  <a:pt x="96" y="81"/>
                  <a:pt x="95" y="81"/>
                </a:cubicBezTo>
                <a:cubicBezTo>
                  <a:pt x="95" y="82"/>
                  <a:pt x="94" y="84"/>
                  <a:pt x="93" y="89"/>
                </a:cubicBezTo>
                <a:cubicBezTo>
                  <a:pt x="92" y="93"/>
                  <a:pt x="92" y="99"/>
                  <a:pt x="91" y="107"/>
                </a:cubicBezTo>
                <a:cubicBezTo>
                  <a:pt x="91" y="108"/>
                  <a:pt x="91" y="108"/>
                  <a:pt x="91" y="109"/>
                </a:cubicBezTo>
                <a:cubicBezTo>
                  <a:pt x="91" y="109"/>
                  <a:pt x="90" y="108"/>
                  <a:pt x="90" y="107"/>
                </a:cubicBezTo>
                <a:cubicBezTo>
                  <a:pt x="90" y="106"/>
                  <a:pt x="90" y="105"/>
                  <a:pt x="90" y="104"/>
                </a:cubicBezTo>
                <a:cubicBezTo>
                  <a:pt x="91" y="94"/>
                  <a:pt x="91" y="87"/>
                  <a:pt x="91" y="82"/>
                </a:cubicBezTo>
                <a:cubicBezTo>
                  <a:pt x="91" y="76"/>
                  <a:pt x="91" y="74"/>
                  <a:pt x="91" y="74"/>
                </a:cubicBezTo>
                <a:cubicBezTo>
                  <a:pt x="90" y="74"/>
                  <a:pt x="89" y="77"/>
                  <a:pt x="88" y="82"/>
                </a:cubicBezTo>
                <a:cubicBezTo>
                  <a:pt x="88" y="86"/>
                  <a:pt x="87" y="91"/>
                  <a:pt x="86" y="96"/>
                </a:cubicBezTo>
                <a:cubicBezTo>
                  <a:pt x="83" y="99"/>
                  <a:pt x="80" y="105"/>
                  <a:pt x="77" y="113"/>
                </a:cubicBezTo>
                <a:cubicBezTo>
                  <a:pt x="76" y="115"/>
                  <a:pt x="75" y="117"/>
                  <a:pt x="74" y="119"/>
                </a:cubicBezTo>
                <a:cubicBezTo>
                  <a:pt x="75" y="116"/>
                  <a:pt x="75" y="114"/>
                  <a:pt x="75" y="111"/>
                </a:cubicBezTo>
                <a:cubicBezTo>
                  <a:pt x="75" y="103"/>
                  <a:pt x="76" y="96"/>
                  <a:pt x="77" y="92"/>
                </a:cubicBezTo>
                <a:cubicBezTo>
                  <a:pt x="77" y="87"/>
                  <a:pt x="77" y="85"/>
                  <a:pt x="77" y="85"/>
                </a:cubicBezTo>
                <a:cubicBezTo>
                  <a:pt x="76" y="85"/>
                  <a:pt x="75" y="87"/>
                  <a:pt x="74" y="92"/>
                </a:cubicBezTo>
                <a:cubicBezTo>
                  <a:pt x="73" y="95"/>
                  <a:pt x="72" y="98"/>
                  <a:pt x="71" y="102"/>
                </a:cubicBezTo>
                <a:cubicBezTo>
                  <a:pt x="71" y="102"/>
                  <a:pt x="71" y="102"/>
                  <a:pt x="71" y="101"/>
                </a:cubicBezTo>
                <a:cubicBezTo>
                  <a:pt x="70" y="96"/>
                  <a:pt x="70" y="91"/>
                  <a:pt x="69" y="87"/>
                </a:cubicBezTo>
                <a:cubicBezTo>
                  <a:pt x="68" y="83"/>
                  <a:pt x="67" y="80"/>
                  <a:pt x="66" y="77"/>
                </a:cubicBezTo>
                <a:cubicBezTo>
                  <a:pt x="64" y="72"/>
                  <a:pt x="63" y="69"/>
                  <a:pt x="63" y="69"/>
                </a:cubicBezTo>
                <a:cubicBezTo>
                  <a:pt x="62" y="70"/>
                  <a:pt x="65" y="83"/>
                  <a:pt x="65" y="104"/>
                </a:cubicBezTo>
                <a:cubicBezTo>
                  <a:pt x="65" y="111"/>
                  <a:pt x="64" y="117"/>
                  <a:pt x="64" y="123"/>
                </a:cubicBezTo>
                <a:cubicBezTo>
                  <a:pt x="63" y="120"/>
                  <a:pt x="62" y="118"/>
                  <a:pt x="62" y="116"/>
                </a:cubicBezTo>
                <a:cubicBezTo>
                  <a:pt x="59" y="109"/>
                  <a:pt x="56" y="105"/>
                  <a:pt x="53" y="103"/>
                </a:cubicBezTo>
                <a:cubicBezTo>
                  <a:pt x="51" y="100"/>
                  <a:pt x="49" y="99"/>
                  <a:pt x="49" y="100"/>
                </a:cubicBezTo>
                <a:cubicBezTo>
                  <a:pt x="49" y="100"/>
                  <a:pt x="50" y="102"/>
                  <a:pt x="51" y="105"/>
                </a:cubicBezTo>
                <a:cubicBezTo>
                  <a:pt x="53" y="108"/>
                  <a:pt x="55" y="113"/>
                  <a:pt x="56" y="119"/>
                </a:cubicBezTo>
                <a:cubicBezTo>
                  <a:pt x="57" y="123"/>
                  <a:pt x="57" y="126"/>
                  <a:pt x="57" y="129"/>
                </a:cubicBezTo>
                <a:cubicBezTo>
                  <a:pt x="57" y="128"/>
                  <a:pt x="56" y="127"/>
                  <a:pt x="56" y="126"/>
                </a:cubicBezTo>
                <a:cubicBezTo>
                  <a:pt x="52" y="118"/>
                  <a:pt x="53" y="112"/>
                  <a:pt x="52" y="113"/>
                </a:cubicBezTo>
                <a:cubicBezTo>
                  <a:pt x="51" y="113"/>
                  <a:pt x="49" y="119"/>
                  <a:pt x="50" y="128"/>
                </a:cubicBezTo>
                <a:cubicBezTo>
                  <a:pt x="49" y="125"/>
                  <a:pt x="47" y="123"/>
                  <a:pt x="46" y="120"/>
                </a:cubicBezTo>
                <a:cubicBezTo>
                  <a:pt x="41" y="107"/>
                  <a:pt x="41" y="97"/>
                  <a:pt x="40" y="97"/>
                </a:cubicBezTo>
                <a:cubicBezTo>
                  <a:pt x="40" y="97"/>
                  <a:pt x="39" y="100"/>
                  <a:pt x="39" y="105"/>
                </a:cubicBezTo>
                <a:cubicBezTo>
                  <a:pt x="39" y="109"/>
                  <a:pt x="39" y="113"/>
                  <a:pt x="40" y="119"/>
                </a:cubicBezTo>
                <a:cubicBezTo>
                  <a:pt x="39" y="117"/>
                  <a:pt x="39" y="115"/>
                  <a:pt x="38" y="113"/>
                </a:cubicBezTo>
                <a:cubicBezTo>
                  <a:pt x="38" y="110"/>
                  <a:pt x="38" y="108"/>
                  <a:pt x="37" y="108"/>
                </a:cubicBezTo>
                <a:cubicBezTo>
                  <a:pt x="37" y="108"/>
                  <a:pt x="36" y="110"/>
                  <a:pt x="36" y="113"/>
                </a:cubicBezTo>
                <a:cubicBezTo>
                  <a:pt x="35" y="111"/>
                  <a:pt x="35" y="110"/>
                  <a:pt x="34" y="108"/>
                </a:cubicBezTo>
                <a:cubicBezTo>
                  <a:pt x="33" y="106"/>
                  <a:pt x="31" y="103"/>
                  <a:pt x="30" y="102"/>
                </a:cubicBezTo>
                <a:cubicBezTo>
                  <a:pt x="28" y="99"/>
                  <a:pt x="26" y="97"/>
                  <a:pt x="26" y="97"/>
                </a:cubicBezTo>
                <a:cubicBezTo>
                  <a:pt x="25" y="98"/>
                  <a:pt x="26" y="100"/>
                  <a:pt x="28" y="104"/>
                </a:cubicBezTo>
                <a:cubicBezTo>
                  <a:pt x="29" y="106"/>
                  <a:pt x="29" y="109"/>
                  <a:pt x="30" y="112"/>
                </a:cubicBezTo>
                <a:cubicBezTo>
                  <a:pt x="31" y="115"/>
                  <a:pt x="32" y="118"/>
                  <a:pt x="32" y="122"/>
                </a:cubicBezTo>
                <a:cubicBezTo>
                  <a:pt x="32" y="124"/>
                  <a:pt x="33" y="126"/>
                  <a:pt x="33" y="128"/>
                </a:cubicBezTo>
                <a:cubicBezTo>
                  <a:pt x="33" y="129"/>
                  <a:pt x="33" y="130"/>
                  <a:pt x="33" y="130"/>
                </a:cubicBezTo>
                <a:cubicBezTo>
                  <a:pt x="32" y="131"/>
                  <a:pt x="31" y="131"/>
                  <a:pt x="30" y="131"/>
                </a:cubicBezTo>
                <a:cubicBezTo>
                  <a:pt x="30" y="131"/>
                  <a:pt x="30" y="131"/>
                  <a:pt x="30" y="131"/>
                </a:cubicBezTo>
                <a:cubicBezTo>
                  <a:pt x="28" y="120"/>
                  <a:pt x="30" y="111"/>
                  <a:pt x="29" y="112"/>
                </a:cubicBezTo>
                <a:cubicBezTo>
                  <a:pt x="28" y="112"/>
                  <a:pt x="24" y="121"/>
                  <a:pt x="25" y="134"/>
                </a:cubicBezTo>
                <a:cubicBezTo>
                  <a:pt x="25" y="134"/>
                  <a:pt x="24" y="133"/>
                  <a:pt x="24" y="133"/>
                </a:cubicBezTo>
                <a:cubicBezTo>
                  <a:pt x="24" y="131"/>
                  <a:pt x="23" y="130"/>
                  <a:pt x="23" y="128"/>
                </a:cubicBezTo>
                <a:cubicBezTo>
                  <a:pt x="23" y="127"/>
                  <a:pt x="22" y="126"/>
                  <a:pt x="22" y="124"/>
                </a:cubicBezTo>
                <a:cubicBezTo>
                  <a:pt x="21" y="115"/>
                  <a:pt x="19" y="108"/>
                  <a:pt x="18" y="104"/>
                </a:cubicBezTo>
                <a:cubicBezTo>
                  <a:pt x="16" y="100"/>
                  <a:pt x="14" y="98"/>
                  <a:pt x="14" y="99"/>
                </a:cubicBezTo>
                <a:cubicBezTo>
                  <a:pt x="14" y="99"/>
                  <a:pt x="14" y="102"/>
                  <a:pt x="15" y="106"/>
                </a:cubicBezTo>
                <a:cubicBezTo>
                  <a:pt x="16" y="110"/>
                  <a:pt x="16" y="115"/>
                  <a:pt x="16" y="121"/>
                </a:cubicBezTo>
                <a:cubicBezTo>
                  <a:pt x="15" y="120"/>
                  <a:pt x="14" y="119"/>
                  <a:pt x="14" y="120"/>
                </a:cubicBezTo>
                <a:cubicBezTo>
                  <a:pt x="14" y="120"/>
                  <a:pt x="14" y="120"/>
                  <a:pt x="14" y="120"/>
                </a:cubicBezTo>
                <a:cubicBezTo>
                  <a:pt x="13" y="116"/>
                  <a:pt x="14" y="113"/>
                  <a:pt x="13" y="111"/>
                </a:cubicBezTo>
                <a:cubicBezTo>
                  <a:pt x="13" y="106"/>
                  <a:pt x="13" y="104"/>
                  <a:pt x="13" y="104"/>
                </a:cubicBezTo>
                <a:cubicBezTo>
                  <a:pt x="12" y="104"/>
                  <a:pt x="12" y="107"/>
                  <a:pt x="11" y="113"/>
                </a:cubicBezTo>
                <a:cubicBezTo>
                  <a:pt x="9" y="118"/>
                  <a:pt x="9" y="126"/>
                  <a:pt x="9" y="135"/>
                </a:cubicBezTo>
                <a:cubicBezTo>
                  <a:pt x="9" y="135"/>
                  <a:pt x="9" y="136"/>
                  <a:pt x="9" y="137"/>
                </a:cubicBezTo>
                <a:cubicBezTo>
                  <a:pt x="7" y="134"/>
                  <a:pt x="5" y="133"/>
                  <a:pt x="5" y="133"/>
                </a:cubicBezTo>
                <a:cubicBezTo>
                  <a:pt x="4" y="134"/>
                  <a:pt x="5" y="140"/>
                  <a:pt x="6" y="148"/>
                </a:cubicBezTo>
                <a:cubicBezTo>
                  <a:pt x="6" y="152"/>
                  <a:pt x="6" y="156"/>
                  <a:pt x="6" y="159"/>
                </a:cubicBezTo>
                <a:cubicBezTo>
                  <a:pt x="6" y="162"/>
                  <a:pt x="7" y="163"/>
                  <a:pt x="10" y="162"/>
                </a:cubicBezTo>
                <a:cubicBezTo>
                  <a:pt x="11" y="161"/>
                  <a:pt x="12" y="160"/>
                  <a:pt x="13" y="159"/>
                </a:cubicBezTo>
                <a:cubicBezTo>
                  <a:pt x="13" y="160"/>
                  <a:pt x="14" y="160"/>
                  <a:pt x="15" y="159"/>
                </a:cubicBezTo>
                <a:cubicBezTo>
                  <a:pt x="16" y="158"/>
                  <a:pt x="16" y="158"/>
                  <a:pt x="16" y="158"/>
                </a:cubicBezTo>
                <a:cubicBezTo>
                  <a:pt x="17" y="158"/>
                  <a:pt x="17" y="158"/>
                  <a:pt x="17" y="158"/>
                </a:cubicBezTo>
                <a:cubicBezTo>
                  <a:pt x="18" y="158"/>
                  <a:pt x="18" y="157"/>
                  <a:pt x="18" y="157"/>
                </a:cubicBezTo>
                <a:cubicBezTo>
                  <a:pt x="0" y="326"/>
                  <a:pt x="0" y="326"/>
                  <a:pt x="0" y="326"/>
                </a:cubicBezTo>
                <a:cubicBezTo>
                  <a:pt x="1207" y="335"/>
                  <a:pt x="1207" y="335"/>
                  <a:pt x="1207" y="335"/>
                </a:cubicBezTo>
                <a:cubicBezTo>
                  <a:pt x="1291" y="195"/>
                  <a:pt x="1291" y="195"/>
                  <a:pt x="1291" y="195"/>
                </a:cubicBezTo>
                <a:cubicBezTo>
                  <a:pt x="1291" y="195"/>
                  <a:pt x="1295" y="177"/>
                  <a:pt x="1235" y="152"/>
                </a:cubicBezTo>
                <a:close/>
                <a:moveTo>
                  <a:pt x="16" y="140"/>
                </a:moveTo>
                <a:cubicBezTo>
                  <a:pt x="15" y="137"/>
                  <a:pt x="15" y="134"/>
                  <a:pt x="14" y="131"/>
                </a:cubicBezTo>
                <a:cubicBezTo>
                  <a:pt x="14" y="127"/>
                  <a:pt x="14" y="124"/>
                  <a:pt x="14" y="120"/>
                </a:cubicBezTo>
                <a:cubicBezTo>
                  <a:pt x="14" y="121"/>
                  <a:pt x="14" y="123"/>
                  <a:pt x="15" y="124"/>
                </a:cubicBezTo>
                <a:cubicBezTo>
                  <a:pt x="16" y="125"/>
                  <a:pt x="16" y="127"/>
                  <a:pt x="17" y="128"/>
                </a:cubicBezTo>
                <a:cubicBezTo>
                  <a:pt x="16" y="132"/>
                  <a:pt x="16" y="136"/>
                  <a:pt x="16" y="140"/>
                </a:cubicBezTo>
                <a:close/>
                <a:moveTo>
                  <a:pt x="1220" y="139"/>
                </a:moveTo>
                <a:cubicBezTo>
                  <a:pt x="1222" y="136"/>
                  <a:pt x="1223" y="135"/>
                  <a:pt x="1224" y="133"/>
                </a:cubicBezTo>
                <a:cubicBezTo>
                  <a:pt x="1224" y="133"/>
                  <a:pt x="1224" y="133"/>
                  <a:pt x="1224" y="133"/>
                </a:cubicBezTo>
                <a:cubicBezTo>
                  <a:pt x="1223" y="138"/>
                  <a:pt x="1221" y="142"/>
                  <a:pt x="1219" y="145"/>
                </a:cubicBezTo>
                <a:cubicBezTo>
                  <a:pt x="1219" y="145"/>
                  <a:pt x="1218" y="145"/>
                  <a:pt x="1218" y="145"/>
                </a:cubicBezTo>
                <a:cubicBezTo>
                  <a:pt x="1218" y="145"/>
                  <a:pt x="1218" y="145"/>
                  <a:pt x="1218" y="145"/>
                </a:cubicBezTo>
                <a:cubicBezTo>
                  <a:pt x="1219" y="143"/>
                  <a:pt x="1220" y="141"/>
                  <a:pt x="1220" y="139"/>
                </a:cubicBezTo>
                <a:close/>
                <a:moveTo>
                  <a:pt x="1163" y="121"/>
                </a:moveTo>
                <a:cubicBezTo>
                  <a:pt x="1162" y="120"/>
                  <a:pt x="1162" y="119"/>
                  <a:pt x="1162" y="118"/>
                </a:cubicBezTo>
                <a:cubicBezTo>
                  <a:pt x="1162" y="118"/>
                  <a:pt x="1162" y="118"/>
                  <a:pt x="1162" y="118"/>
                </a:cubicBezTo>
                <a:cubicBezTo>
                  <a:pt x="1162" y="119"/>
                  <a:pt x="1162" y="120"/>
                  <a:pt x="1163" y="121"/>
                </a:cubicBezTo>
                <a:close/>
                <a:moveTo>
                  <a:pt x="1162" y="115"/>
                </a:moveTo>
                <a:cubicBezTo>
                  <a:pt x="1162" y="115"/>
                  <a:pt x="1162" y="116"/>
                  <a:pt x="1162" y="116"/>
                </a:cubicBezTo>
                <a:cubicBezTo>
                  <a:pt x="1162" y="116"/>
                  <a:pt x="1161" y="116"/>
                  <a:pt x="1161" y="116"/>
                </a:cubicBezTo>
                <a:cubicBezTo>
                  <a:pt x="1161" y="116"/>
                  <a:pt x="1161" y="116"/>
                  <a:pt x="1161" y="116"/>
                </a:cubicBezTo>
                <a:cubicBezTo>
                  <a:pt x="1161" y="114"/>
                  <a:pt x="1160" y="111"/>
                  <a:pt x="1160" y="109"/>
                </a:cubicBezTo>
                <a:cubicBezTo>
                  <a:pt x="1161" y="111"/>
                  <a:pt x="1161" y="113"/>
                  <a:pt x="1162" y="115"/>
                </a:cubicBezTo>
                <a:close/>
                <a:moveTo>
                  <a:pt x="1107" y="85"/>
                </a:moveTo>
                <a:cubicBezTo>
                  <a:pt x="1108" y="84"/>
                  <a:pt x="1108" y="84"/>
                  <a:pt x="1108" y="83"/>
                </a:cubicBezTo>
                <a:cubicBezTo>
                  <a:pt x="1108" y="84"/>
                  <a:pt x="1108" y="85"/>
                  <a:pt x="1109" y="85"/>
                </a:cubicBezTo>
                <a:cubicBezTo>
                  <a:pt x="1109" y="86"/>
                  <a:pt x="1109" y="87"/>
                  <a:pt x="1109" y="87"/>
                </a:cubicBezTo>
                <a:cubicBezTo>
                  <a:pt x="1109" y="89"/>
                  <a:pt x="1109" y="92"/>
                  <a:pt x="1109" y="96"/>
                </a:cubicBezTo>
                <a:cubicBezTo>
                  <a:pt x="1108" y="91"/>
                  <a:pt x="1107" y="88"/>
                  <a:pt x="1107" y="86"/>
                </a:cubicBezTo>
                <a:cubicBezTo>
                  <a:pt x="1107" y="86"/>
                  <a:pt x="1107" y="85"/>
                  <a:pt x="1107" y="85"/>
                </a:cubicBezTo>
                <a:close/>
                <a:moveTo>
                  <a:pt x="1104" y="99"/>
                </a:moveTo>
                <a:cubicBezTo>
                  <a:pt x="1104" y="99"/>
                  <a:pt x="1105" y="98"/>
                  <a:pt x="1105" y="98"/>
                </a:cubicBezTo>
                <a:cubicBezTo>
                  <a:pt x="1105" y="99"/>
                  <a:pt x="1105" y="100"/>
                  <a:pt x="1105" y="102"/>
                </a:cubicBezTo>
                <a:cubicBezTo>
                  <a:pt x="1105" y="102"/>
                  <a:pt x="1105" y="102"/>
                  <a:pt x="1105" y="102"/>
                </a:cubicBezTo>
                <a:cubicBezTo>
                  <a:pt x="1105" y="101"/>
                  <a:pt x="1105" y="101"/>
                  <a:pt x="1104" y="101"/>
                </a:cubicBezTo>
                <a:cubicBezTo>
                  <a:pt x="1104" y="100"/>
                  <a:pt x="1104" y="100"/>
                  <a:pt x="1104" y="99"/>
                </a:cubicBezTo>
                <a:close/>
                <a:moveTo>
                  <a:pt x="1096" y="98"/>
                </a:moveTo>
                <a:cubicBezTo>
                  <a:pt x="1096" y="97"/>
                  <a:pt x="1096" y="96"/>
                  <a:pt x="1096" y="95"/>
                </a:cubicBezTo>
                <a:cubicBezTo>
                  <a:pt x="1096" y="95"/>
                  <a:pt x="1096" y="96"/>
                  <a:pt x="1096" y="96"/>
                </a:cubicBezTo>
                <a:cubicBezTo>
                  <a:pt x="1096" y="97"/>
                  <a:pt x="1096" y="98"/>
                  <a:pt x="1095" y="99"/>
                </a:cubicBezTo>
                <a:cubicBezTo>
                  <a:pt x="1094" y="102"/>
                  <a:pt x="1093" y="105"/>
                  <a:pt x="1092" y="107"/>
                </a:cubicBezTo>
                <a:cubicBezTo>
                  <a:pt x="1092" y="108"/>
                  <a:pt x="1092" y="108"/>
                  <a:pt x="1092" y="108"/>
                </a:cubicBezTo>
                <a:cubicBezTo>
                  <a:pt x="1093" y="105"/>
                  <a:pt x="1094" y="102"/>
                  <a:pt x="1096" y="98"/>
                </a:cubicBezTo>
                <a:close/>
                <a:moveTo>
                  <a:pt x="1056" y="85"/>
                </a:moveTo>
                <a:cubicBezTo>
                  <a:pt x="1056" y="81"/>
                  <a:pt x="1057" y="78"/>
                  <a:pt x="1057" y="75"/>
                </a:cubicBezTo>
                <a:cubicBezTo>
                  <a:pt x="1058" y="79"/>
                  <a:pt x="1058" y="83"/>
                  <a:pt x="1059" y="89"/>
                </a:cubicBezTo>
                <a:cubicBezTo>
                  <a:pt x="1059" y="89"/>
                  <a:pt x="1059" y="89"/>
                  <a:pt x="1059" y="89"/>
                </a:cubicBezTo>
                <a:cubicBezTo>
                  <a:pt x="1058" y="90"/>
                  <a:pt x="1058" y="91"/>
                  <a:pt x="1057" y="93"/>
                </a:cubicBezTo>
                <a:cubicBezTo>
                  <a:pt x="1057" y="92"/>
                  <a:pt x="1056" y="91"/>
                  <a:pt x="1056" y="91"/>
                </a:cubicBezTo>
                <a:cubicBezTo>
                  <a:pt x="1056" y="89"/>
                  <a:pt x="1056" y="87"/>
                  <a:pt x="1056" y="85"/>
                </a:cubicBezTo>
                <a:close/>
                <a:moveTo>
                  <a:pt x="1049" y="89"/>
                </a:moveTo>
                <a:cubicBezTo>
                  <a:pt x="1049" y="89"/>
                  <a:pt x="1049" y="90"/>
                  <a:pt x="1049" y="90"/>
                </a:cubicBezTo>
                <a:cubicBezTo>
                  <a:pt x="1049" y="88"/>
                  <a:pt x="1048" y="87"/>
                  <a:pt x="1048" y="85"/>
                </a:cubicBezTo>
                <a:cubicBezTo>
                  <a:pt x="1048" y="86"/>
                  <a:pt x="1049" y="87"/>
                  <a:pt x="1049" y="89"/>
                </a:cubicBezTo>
                <a:close/>
                <a:moveTo>
                  <a:pt x="978" y="74"/>
                </a:moveTo>
                <a:cubicBezTo>
                  <a:pt x="977" y="74"/>
                  <a:pt x="977" y="75"/>
                  <a:pt x="977" y="75"/>
                </a:cubicBezTo>
                <a:cubicBezTo>
                  <a:pt x="977" y="74"/>
                  <a:pt x="977" y="74"/>
                  <a:pt x="977" y="74"/>
                </a:cubicBezTo>
                <a:cubicBezTo>
                  <a:pt x="977" y="73"/>
                  <a:pt x="977" y="73"/>
                  <a:pt x="977" y="72"/>
                </a:cubicBezTo>
                <a:cubicBezTo>
                  <a:pt x="977" y="73"/>
                  <a:pt x="977" y="74"/>
                  <a:pt x="978" y="74"/>
                </a:cubicBezTo>
                <a:close/>
                <a:moveTo>
                  <a:pt x="951" y="60"/>
                </a:moveTo>
                <a:cubicBezTo>
                  <a:pt x="952" y="58"/>
                  <a:pt x="952" y="56"/>
                  <a:pt x="953" y="55"/>
                </a:cubicBezTo>
                <a:cubicBezTo>
                  <a:pt x="953" y="52"/>
                  <a:pt x="954" y="51"/>
                  <a:pt x="955" y="49"/>
                </a:cubicBezTo>
                <a:cubicBezTo>
                  <a:pt x="955" y="51"/>
                  <a:pt x="955" y="53"/>
                  <a:pt x="955" y="55"/>
                </a:cubicBezTo>
                <a:cubicBezTo>
                  <a:pt x="955" y="55"/>
                  <a:pt x="955" y="54"/>
                  <a:pt x="955" y="54"/>
                </a:cubicBezTo>
                <a:cubicBezTo>
                  <a:pt x="954" y="55"/>
                  <a:pt x="955" y="57"/>
                  <a:pt x="955" y="60"/>
                </a:cubicBezTo>
                <a:cubicBezTo>
                  <a:pt x="955" y="62"/>
                  <a:pt x="954" y="65"/>
                  <a:pt x="954" y="68"/>
                </a:cubicBezTo>
                <a:cubicBezTo>
                  <a:pt x="953" y="66"/>
                  <a:pt x="952" y="64"/>
                  <a:pt x="951" y="63"/>
                </a:cubicBezTo>
                <a:cubicBezTo>
                  <a:pt x="951" y="62"/>
                  <a:pt x="951" y="61"/>
                  <a:pt x="951" y="60"/>
                </a:cubicBezTo>
                <a:close/>
                <a:moveTo>
                  <a:pt x="950" y="72"/>
                </a:moveTo>
                <a:cubicBezTo>
                  <a:pt x="950" y="71"/>
                  <a:pt x="950" y="71"/>
                  <a:pt x="950" y="70"/>
                </a:cubicBezTo>
                <a:cubicBezTo>
                  <a:pt x="950" y="71"/>
                  <a:pt x="951" y="73"/>
                  <a:pt x="951" y="74"/>
                </a:cubicBezTo>
                <a:cubicBezTo>
                  <a:pt x="951" y="74"/>
                  <a:pt x="950" y="74"/>
                  <a:pt x="950" y="75"/>
                </a:cubicBezTo>
                <a:cubicBezTo>
                  <a:pt x="950" y="74"/>
                  <a:pt x="950" y="73"/>
                  <a:pt x="950" y="72"/>
                </a:cubicBezTo>
                <a:close/>
                <a:moveTo>
                  <a:pt x="949" y="78"/>
                </a:moveTo>
                <a:cubicBezTo>
                  <a:pt x="950" y="78"/>
                  <a:pt x="950" y="77"/>
                  <a:pt x="951" y="77"/>
                </a:cubicBezTo>
                <a:cubicBezTo>
                  <a:pt x="951" y="77"/>
                  <a:pt x="951" y="77"/>
                  <a:pt x="952" y="76"/>
                </a:cubicBezTo>
                <a:cubicBezTo>
                  <a:pt x="952" y="77"/>
                  <a:pt x="952" y="78"/>
                  <a:pt x="952" y="79"/>
                </a:cubicBezTo>
                <a:cubicBezTo>
                  <a:pt x="952" y="80"/>
                  <a:pt x="952" y="81"/>
                  <a:pt x="951" y="82"/>
                </a:cubicBezTo>
                <a:cubicBezTo>
                  <a:pt x="951" y="82"/>
                  <a:pt x="951" y="82"/>
                  <a:pt x="951" y="81"/>
                </a:cubicBezTo>
                <a:cubicBezTo>
                  <a:pt x="950" y="80"/>
                  <a:pt x="950" y="79"/>
                  <a:pt x="949" y="78"/>
                </a:cubicBezTo>
                <a:cubicBezTo>
                  <a:pt x="949" y="78"/>
                  <a:pt x="949" y="78"/>
                  <a:pt x="949" y="78"/>
                </a:cubicBezTo>
                <a:close/>
                <a:moveTo>
                  <a:pt x="937" y="81"/>
                </a:moveTo>
                <a:cubicBezTo>
                  <a:pt x="937" y="81"/>
                  <a:pt x="937" y="82"/>
                  <a:pt x="937" y="82"/>
                </a:cubicBezTo>
                <a:cubicBezTo>
                  <a:pt x="937" y="82"/>
                  <a:pt x="937" y="83"/>
                  <a:pt x="937" y="83"/>
                </a:cubicBezTo>
                <a:cubicBezTo>
                  <a:pt x="937" y="83"/>
                  <a:pt x="936" y="84"/>
                  <a:pt x="935" y="84"/>
                </a:cubicBezTo>
                <a:cubicBezTo>
                  <a:pt x="936" y="83"/>
                  <a:pt x="936" y="82"/>
                  <a:pt x="937" y="81"/>
                </a:cubicBezTo>
                <a:close/>
                <a:moveTo>
                  <a:pt x="893" y="67"/>
                </a:moveTo>
                <a:cubicBezTo>
                  <a:pt x="893" y="68"/>
                  <a:pt x="893" y="68"/>
                  <a:pt x="894" y="69"/>
                </a:cubicBezTo>
                <a:cubicBezTo>
                  <a:pt x="894" y="70"/>
                  <a:pt x="894" y="71"/>
                  <a:pt x="895" y="73"/>
                </a:cubicBezTo>
                <a:cubicBezTo>
                  <a:pt x="894" y="73"/>
                  <a:pt x="894" y="73"/>
                  <a:pt x="894" y="74"/>
                </a:cubicBezTo>
                <a:cubicBezTo>
                  <a:pt x="893" y="72"/>
                  <a:pt x="893" y="71"/>
                  <a:pt x="892" y="69"/>
                </a:cubicBezTo>
                <a:cubicBezTo>
                  <a:pt x="893" y="68"/>
                  <a:pt x="893" y="68"/>
                  <a:pt x="893" y="67"/>
                </a:cubicBezTo>
                <a:close/>
                <a:moveTo>
                  <a:pt x="884" y="71"/>
                </a:moveTo>
                <a:cubicBezTo>
                  <a:pt x="884" y="70"/>
                  <a:pt x="885" y="69"/>
                  <a:pt x="885" y="68"/>
                </a:cubicBezTo>
                <a:cubicBezTo>
                  <a:pt x="885" y="68"/>
                  <a:pt x="885" y="69"/>
                  <a:pt x="886" y="70"/>
                </a:cubicBezTo>
                <a:cubicBezTo>
                  <a:pt x="885" y="71"/>
                  <a:pt x="885" y="72"/>
                  <a:pt x="884" y="73"/>
                </a:cubicBezTo>
                <a:cubicBezTo>
                  <a:pt x="884" y="73"/>
                  <a:pt x="884" y="72"/>
                  <a:pt x="884" y="72"/>
                </a:cubicBezTo>
                <a:cubicBezTo>
                  <a:pt x="884" y="72"/>
                  <a:pt x="884" y="72"/>
                  <a:pt x="884" y="71"/>
                </a:cubicBezTo>
                <a:cubicBezTo>
                  <a:pt x="884" y="71"/>
                  <a:pt x="884" y="71"/>
                  <a:pt x="884" y="71"/>
                </a:cubicBezTo>
                <a:close/>
                <a:moveTo>
                  <a:pt x="827" y="53"/>
                </a:moveTo>
                <a:cubicBezTo>
                  <a:pt x="827" y="53"/>
                  <a:pt x="827" y="54"/>
                  <a:pt x="827" y="54"/>
                </a:cubicBezTo>
                <a:cubicBezTo>
                  <a:pt x="827" y="54"/>
                  <a:pt x="827" y="54"/>
                  <a:pt x="827" y="54"/>
                </a:cubicBezTo>
                <a:cubicBezTo>
                  <a:pt x="827" y="53"/>
                  <a:pt x="827" y="53"/>
                  <a:pt x="827" y="53"/>
                </a:cubicBezTo>
                <a:close/>
                <a:moveTo>
                  <a:pt x="824" y="63"/>
                </a:moveTo>
                <a:cubicBezTo>
                  <a:pt x="824" y="65"/>
                  <a:pt x="825" y="67"/>
                  <a:pt x="825" y="69"/>
                </a:cubicBezTo>
                <a:cubicBezTo>
                  <a:pt x="824" y="70"/>
                  <a:pt x="823" y="71"/>
                  <a:pt x="823" y="73"/>
                </a:cubicBezTo>
                <a:cubicBezTo>
                  <a:pt x="823" y="70"/>
                  <a:pt x="823" y="67"/>
                  <a:pt x="824" y="63"/>
                </a:cubicBezTo>
                <a:close/>
                <a:moveTo>
                  <a:pt x="798" y="71"/>
                </a:moveTo>
                <a:cubicBezTo>
                  <a:pt x="798" y="70"/>
                  <a:pt x="798" y="70"/>
                  <a:pt x="798" y="70"/>
                </a:cubicBezTo>
                <a:cubicBezTo>
                  <a:pt x="797" y="70"/>
                  <a:pt x="797" y="69"/>
                  <a:pt x="797" y="69"/>
                </a:cubicBezTo>
                <a:cubicBezTo>
                  <a:pt x="797" y="70"/>
                  <a:pt x="798" y="70"/>
                  <a:pt x="798" y="71"/>
                </a:cubicBezTo>
                <a:close/>
                <a:moveTo>
                  <a:pt x="785" y="60"/>
                </a:moveTo>
                <a:cubicBezTo>
                  <a:pt x="785" y="60"/>
                  <a:pt x="786" y="61"/>
                  <a:pt x="786" y="61"/>
                </a:cubicBezTo>
                <a:cubicBezTo>
                  <a:pt x="786" y="62"/>
                  <a:pt x="786" y="63"/>
                  <a:pt x="786" y="63"/>
                </a:cubicBezTo>
                <a:cubicBezTo>
                  <a:pt x="785" y="62"/>
                  <a:pt x="785" y="61"/>
                  <a:pt x="784" y="59"/>
                </a:cubicBezTo>
                <a:cubicBezTo>
                  <a:pt x="784" y="59"/>
                  <a:pt x="784" y="59"/>
                  <a:pt x="784" y="59"/>
                </a:cubicBezTo>
                <a:cubicBezTo>
                  <a:pt x="785" y="59"/>
                  <a:pt x="785" y="59"/>
                  <a:pt x="785" y="60"/>
                </a:cubicBezTo>
                <a:close/>
                <a:moveTo>
                  <a:pt x="770" y="64"/>
                </a:moveTo>
                <a:cubicBezTo>
                  <a:pt x="770" y="63"/>
                  <a:pt x="771" y="61"/>
                  <a:pt x="771" y="60"/>
                </a:cubicBezTo>
                <a:cubicBezTo>
                  <a:pt x="771" y="63"/>
                  <a:pt x="770" y="66"/>
                  <a:pt x="769" y="68"/>
                </a:cubicBezTo>
                <a:cubicBezTo>
                  <a:pt x="769" y="67"/>
                  <a:pt x="770" y="65"/>
                  <a:pt x="770" y="64"/>
                </a:cubicBezTo>
                <a:close/>
                <a:moveTo>
                  <a:pt x="711" y="56"/>
                </a:moveTo>
                <a:cubicBezTo>
                  <a:pt x="711" y="55"/>
                  <a:pt x="711" y="55"/>
                  <a:pt x="711" y="55"/>
                </a:cubicBezTo>
                <a:cubicBezTo>
                  <a:pt x="711" y="55"/>
                  <a:pt x="711" y="54"/>
                  <a:pt x="711" y="53"/>
                </a:cubicBezTo>
                <a:cubicBezTo>
                  <a:pt x="711" y="54"/>
                  <a:pt x="711" y="55"/>
                  <a:pt x="711" y="56"/>
                </a:cubicBezTo>
                <a:close/>
                <a:moveTo>
                  <a:pt x="704" y="49"/>
                </a:moveTo>
                <a:cubicBezTo>
                  <a:pt x="704" y="50"/>
                  <a:pt x="705" y="51"/>
                  <a:pt x="705" y="52"/>
                </a:cubicBezTo>
                <a:cubicBezTo>
                  <a:pt x="705" y="56"/>
                  <a:pt x="705" y="59"/>
                  <a:pt x="704" y="62"/>
                </a:cubicBezTo>
                <a:cubicBezTo>
                  <a:pt x="704" y="59"/>
                  <a:pt x="703" y="57"/>
                  <a:pt x="703" y="54"/>
                </a:cubicBezTo>
                <a:cubicBezTo>
                  <a:pt x="703" y="51"/>
                  <a:pt x="703" y="48"/>
                  <a:pt x="702" y="45"/>
                </a:cubicBezTo>
                <a:cubicBezTo>
                  <a:pt x="703" y="46"/>
                  <a:pt x="703" y="47"/>
                  <a:pt x="704" y="49"/>
                </a:cubicBezTo>
                <a:close/>
                <a:moveTo>
                  <a:pt x="695" y="64"/>
                </a:moveTo>
                <a:cubicBezTo>
                  <a:pt x="695" y="64"/>
                  <a:pt x="695" y="64"/>
                  <a:pt x="695" y="64"/>
                </a:cubicBezTo>
                <a:cubicBezTo>
                  <a:pt x="695" y="64"/>
                  <a:pt x="695" y="64"/>
                  <a:pt x="695" y="64"/>
                </a:cubicBezTo>
                <a:cubicBezTo>
                  <a:pt x="695" y="64"/>
                  <a:pt x="695" y="64"/>
                  <a:pt x="695" y="64"/>
                </a:cubicBezTo>
                <a:close/>
                <a:moveTo>
                  <a:pt x="688" y="58"/>
                </a:moveTo>
                <a:cubicBezTo>
                  <a:pt x="689" y="56"/>
                  <a:pt x="689" y="55"/>
                  <a:pt x="690" y="53"/>
                </a:cubicBezTo>
                <a:cubicBezTo>
                  <a:pt x="689" y="58"/>
                  <a:pt x="688" y="62"/>
                  <a:pt x="687" y="65"/>
                </a:cubicBezTo>
                <a:cubicBezTo>
                  <a:pt x="687" y="65"/>
                  <a:pt x="687" y="65"/>
                  <a:pt x="687" y="65"/>
                </a:cubicBezTo>
                <a:cubicBezTo>
                  <a:pt x="687" y="63"/>
                  <a:pt x="688" y="61"/>
                  <a:pt x="688" y="58"/>
                </a:cubicBezTo>
                <a:close/>
                <a:moveTo>
                  <a:pt x="639" y="60"/>
                </a:moveTo>
                <a:cubicBezTo>
                  <a:pt x="639" y="60"/>
                  <a:pt x="639" y="60"/>
                  <a:pt x="639" y="61"/>
                </a:cubicBezTo>
                <a:cubicBezTo>
                  <a:pt x="639" y="62"/>
                  <a:pt x="639" y="63"/>
                  <a:pt x="639" y="64"/>
                </a:cubicBezTo>
                <a:cubicBezTo>
                  <a:pt x="639" y="64"/>
                  <a:pt x="639" y="64"/>
                  <a:pt x="639" y="64"/>
                </a:cubicBezTo>
                <a:cubicBezTo>
                  <a:pt x="638" y="62"/>
                  <a:pt x="638" y="60"/>
                  <a:pt x="637" y="58"/>
                </a:cubicBezTo>
                <a:cubicBezTo>
                  <a:pt x="638" y="59"/>
                  <a:pt x="638" y="59"/>
                  <a:pt x="639" y="60"/>
                </a:cubicBezTo>
                <a:close/>
                <a:moveTo>
                  <a:pt x="620" y="40"/>
                </a:moveTo>
                <a:cubicBezTo>
                  <a:pt x="620" y="40"/>
                  <a:pt x="620" y="41"/>
                  <a:pt x="620" y="42"/>
                </a:cubicBezTo>
                <a:cubicBezTo>
                  <a:pt x="620" y="40"/>
                  <a:pt x="620" y="39"/>
                  <a:pt x="620" y="38"/>
                </a:cubicBezTo>
                <a:cubicBezTo>
                  <a:pt x="620" y="38"/>
                  <a:pt x="620" y="39"/>
                  <a:pt x="620" y="40"/>
                </a:cubicBezTo>
                <a:close/>
                <a:moveTo>
                  <a:pt x="556" y="64"/>
                </a:moveTo>
                <a:cubicBezTo>
                  <a:pt x="556" y="63"/>
                  <a:pt x="556" y="62"/>
                  <a:pt x="555" y="61"/>
                </a:cubicBezTo>
                <a:cubicBezTo>
                  <a:pt x="556" y="61"/>
                  <a:pt x="556" y="62"/>
                  <a:pt x="556" y="62"/>
                </a:cubicBezTo>
                <a:cubicBezTo>
                  <a:pt x="556" y="63"/>
                  <a:pt x="556" y="63"/>
                  <a:pt x="556" y="64"/>
                </a:cubicBezTo>
                <a:close/>
                <a:moveTo>
                  <a:pt x="555" y="58"/>
                </a:moveTo>
                <a:cubicBezTo>
                  <a:pt x="555" y="59"/>
                  <a:pt x="555" y="59"/>
                  <a:pt x="556" y="60"/>
                </a:cubicBezTo>
                <a:cubicBezTo>
                  <a:pt x="555" y="60"/>
                  <a:pt x="555" y="60"/>
                  <a:pt x="555" y="60"/>
                </a:cubicBezTo>
                <a:cubicBezTo>
                  <a:pt x="555" y="60"/>
                  <a:pt x="555" y="60"/>
                  <a:pt x="555" y="60"/>
                </a:cubicBezTo>
                <a:cubicBezTo>
                  <a:pt x="554" y="58"/>
                  <a:pt x="554" y="55"/>
                  <a:pt x="554" y="54"/>
                </a:cubicBezTo>
                <a:cubicBezTo>
                  <a:pt x="554" y="55"/>
                  <a:pt x="555" y="57"/>
                  <a:pt x="555" y="58"/>
                </a:cubicBezTo>
                <a:close/>
                <a:moveTo>
                  <a:pt x="501" y="44"/>
                </a:moveTo>
                <a:cubicBezTo>
                  <a:pt x="501" y="44"/>
                  <a:pt x="501" y="43"/>
                  <a:pt x="502" y="42"/>
                </a:cubicBezTo>
                <a:cubicBezTo>
                  <a:pt x="502" y="43"/>
                  <a:pt x="502" y="44"/>
                  <a:pt x="502" y="44"/>
                </a:cubicBezTo>
                <a:cubicBezTo>
                  <a:pt x="502" y="45"/>
                  <a:pt x="503" y="45"/>
                  <a:pt x="503" y="46"/>
                </a:cubicBezTo>
                <a:cubicBezTo>
                  <a:pt x="503" y="48"/>
                  <a:pt x="503" y="51"/>
                  <a:pt x="502" y="55"/>
                </a:cubicBezTo>
                <a:cubicBezTo>
                  <a:pt x="501" y="50"/>
                  <a:pt x="501" y="47"/>
                  <a:pt x="501" y="46"/>
                </a:cubicBezTo>
                <a:cubicBezTo>
                  <a:pt x="501" y="45"/>
                  <a:pt x="501" y="45"/>
                  <a:pt x="501" y="44"/>
                </a:cubicBezTo>
                <a:close/>
                <a:moveTo>
                  <a:pt x="498" y="59"/>
                </a:moveTo>
                <a:cubicBezTo>
                  <a:pt x="498" y="59"/>
                  <a:pt x="498" y="58"/>
                  <a:pt x="498" y="58"/>
                </a:cubicBezTo>
                <a:cubicBezTo>
                  <a:pt x="498" y="59"/>
                  <a:pt x="498" y="60"/>
                  <a:pt x="499" y="62"/>
                </a:cubicBezTo>
                <a:cubicBezTo>
                  <a:pt x="499" y="62"/>
                  <a:pt x="499" y="62"/>
                  <a:pt x="499" y="62"/>
                </a:cubicBezTo>
                <a:cubicBezTo>
                  <a:pt x="498" y="61"/>
                  <a:pt x="498" y="61"/>
                  <a:pt x="498" y="60"/>
                </a:cubicBezTo>
                <a:cubicBezTo>
                  <a:pt x="498" y="60"/>
                  <a:pt x="498" y="60"/>
                  <a:pt x="498" y="59"/>
                </a:cubicBezTo>
                <a:close/>
                <a:moveTo>
                  <a:pt x="450" y="57"/>
                </a:moveTo>
                <a:cubicBezTo>
                  <a:pt x="450" y="53"/>
                  <a:pt x="451" y="49"/>
                  <a:pt x="451" y="46"/>
                </a:cubicBezTo>
                <a:cubicBezTo>
                  <a:pt x="451" y="50"/>
                  <a:pt x="452" y="54"/>
                  <a:pt x="453" y="60"/>
                </a:cubicBezTo>
                <a:cubicBezTo>
                  <a:pt x="453" y="60"/>
                  <a:pt x="453" y="60"/>
                  <a:pt x="453" y="60"/>
                </a:cubicBezTo>
                <a:cubicBezTo>
                  <a:pt x="452" y="61"/>
                  <a:pt x="451" y="63"/>
                  <a:pt x="451" y="64"/>
                </a:cubicBezTo>
                <a:cubicBezTo>
                  <a:pt x="450" y="63"/>
                  <a:pt x="450" y="63"/>
                  <a:pt x="450" y="62"/>
                </a:cubicBezTo>
                <a:cubicBezTo>
                  <a:pt x="450" y="60"/>
                  <a:pt x="450" y="59"/>
                  <a:pt x="450" y="57"/>
                </a:cubicBezTo>
                <a:close/>
                <a:moveTo>
                  <a:pt x="443" y="62"/>
                </a:moveTo>
                <a:cubicBezTo>
                  <a:pt x="443" y="62"/>
                  <a:pt x="443" y="63"/>
                  <a:pt x="443" y="63"/>
                </a:cubicBezTo>
                <a:cubicBezTo>
                  <a:pt x="442" y="62"/>
                  <a:pt x="442" y="60"/>
                  <a:pt x="441" y="58"/>
                </a:cubicBezTo>
                <a:cubicBezTo>
                  <a:pt x="442" y="59"/>
                  <a:pt x="443" y="61"/>
                  <a:pt x="443" y="62"/>
                </a:cubicBezTo>
                <a:close/>
                <a:moveTo>
                  <a:pt x="489" y="60"/>
                </a:moveTo>
                <a:cubicBezTo>
                  <a:pt x="490" y="59"/>
                  <a:pt x="490" y="58"/>
                  <a:pt x="490" y="57"/>
                </a:cubicBezTo>
                <a:cubicBezTo>
                  <a:pt x="490" y="57"/>
                  <a:pt x="490" y="58"/>
                  <a:pt x="490" y="58"/>
                </a:cubicBezTo>
                <a:cubicBezTo>
                  <a:pt x="490" y="59"/>
                  <a:pt x="489" y="60"/>
                  <a:pt x="489" y="62"/>
                </a:cubicBezTo>
                <a:cubicBezTo>
                  <a:pt x="488" y="64"/>
                  <a:pt x="487" y="66"/>
                  <a:pt x="487" y="69"/>
                </a:cubicBezTo>
                <a:cubicBezTo>
                  <a:pt x="487" y="69"/>
                  <a:pt x="486" y="69"/>
                  <a:pt x="486" y="69"/>
                </a:cubicBezTo>
                <a:cubicBezTo>
                  <a:pt x="487" y="66"/>
                  <a:pt x="488" y="63"/>
                  <a:pt x="489" y="60"/>
                </a:cubicBezTo>
                <a:close/>
                <a:moveTo>
                  <a:pt x="371" y="63"/>
                </a:moveTo>
                <a:cubicBezTo>
                  <a:pt x="371" y="63"/>
                  <a:pt x="371" y="64"/>
                  <a:pt x="371" y="64"/>
                </a:cubicBezTo>
                <a:cubicBezTo>
                  <a:pt x="371" y="63"/>
                  <a:pt x="371" y="63"/>
                  <a:pt x="371" y="62"/>
                </a:cubicBezTo>
                <a:cubicBezTo>
                  <a:pt x="371" y="62"/>
                  <a:pt x="371" y="62"/>
                  <a:pt x="371" y="61"/>
                </a:cubicBezTo>
                <a:cubicBezTo>
                  <a:pt x="371" y="62"/>
                  <a:pt x="371" y="62"/>
                  <a:pt x="371" y="63"/>
                </a:cubicBezTo>
                <a:close/>
                <a:moveTo>
                  <a:pt x="345" y="54"/>
                </a:moveTo>
                <a:cubicBezTo>
                  <a:pt x="346" y="52"/>
                  <a:pt x="346" y="50"/>
                  <a:pt x="346" y="49"/>
                </a:cubicBezTo>
                <a:cubicBezTo>
                  <a:pt x="347" y="46"/>
                  <a:pt x="348" y="44"/>
                  <a:pt x="349" y="42"/>
                </a:cubicBezTo>
                <a:cubicBezTo>
                  <a:pt x="349" y="44"/>
                  <a:pt x="349" y="46"/>
                  <a:pt x="349" y="48"/>
                </a:cubicBezTo>
                <a:cubicBezTo>
                  <a:pt x="349" y="48"/>
                  <a:pt x="349" y="48"/>
                  <a:pt x="349" y="48"/>
                </a:cubicBezTo>
                <a:cubicBezTo>
                  <a:pt x="348" y="48"/>
                  <a:pt x="348" y="50"/>
                  <a:pt x="348" y="54"/>
                </a:cubicBezTo>
                <a:cubicBezTo>
                  <a:pt x="348" y="56"/>
                  <a:pt x="348" y="59"/>
                  <a:pt x="348" y="62"/>
                </a:cubicBezTo>
                <a:cubicBezTo>
                  <a:pt x="347" y="60"/>
                  <a:pt x="345" y="59"/>
                  <a:pt x="344" y="57"/>
                </a:cubicBezTo>
                <a:cubicBezTo>
                  <a:pt x="345" y="56"/>
                  <a:pt x="345" y="55"/>
                  <a:pt x="345" y="54"/>
                </a:cubicBezTo>
                <a:close/>
                <a:moveTo>
                  <a:pt x="343" y="66"/>
                </a:moveTo>
                <a:cubicBezTo>
                  <a:pt x="343" y="66"/>
                  <a:pt x="343" y="65"/>
                  <a:pt x="344" y="65"/>
                </a:cubicBezTo>
                <a:cubicBezTo>
                  <a:pt x="344" y="66"/>
                  <a:pt x="344" y="67"/>
                  <a:pt x="345" y="69"/>
                </a:cubicBezTo>
                <a:cubicBezTo>
                  <a:pt x="344" y="69"/>
                  <a:pt x="344" y="69"/>
                  <a:pt x="343" y="69"/>
                </a:cubicBezTo>
                <a:cubicBezTo>
                  <a:pt x="343" y="68"/>
                  <a:pt x="343" y="67"/>
                  <a:pt x="343" y="66"/>
                </a:cubicBezTo>
                <a:close/>
                <a:moveTo>
                  <a:pt x="343" y="73"/>
                </a:moveTo>
                <a:cubicBezTo>
                  <a:pt x="344" y="72"/>
                  <a:pt x="344" y="72"/>
                  <a:pt x="345" y="71"/>
                </a:cubicBezTo>
                <a:cubicBezTo>
                  <a:pt x="345" y="71"/>
                  <a:pt x="345" y="71"/>
                  <a:pt x="345" y="71"/>
                </a:cubicBezTo>
                <a:cubicBezTo>
                  <a:pt x="346" y="71"/>
                  <a:pt x="346" y="72"/>
                  <a:pt x="346" y="73"/>
                </a:cubicBezTo>
                <a:cubicBezTo>
                  <a:pt x="346" y="74"/>
                  <a:pt x="345" y="75"/>
                  <a:pt x="345" y="77"/>
                </a:cubicBezTo>
                <a:cubicBezTo>
                  <a:pt x="345" y="76"/>
                  <a:pt x="345" y="76"/>
                  <a:pt x="344" y="76"/>
                </a:cubicBezTo>
                <a:cubicBezTo>
                  <a:pt x="344" y="75"/>
                  <a:pt x="343" y="74"/>
                  <a:pt x="343" y="73"/>
                </a:cubicBezTo>
                <a:cubicBezTo>
                  <a:pt x="343" y="73"/>
                  <a:pt x="343" y="73"/>
                  <a:pt x="343" y="73"/>
                </a:cubicBezTo>
                <a:close/>
                <a:moveTo>
                  <a:pt x="331" y="78"/>
                </a:moveTo>
                <a:cubicBezTo>
                  <a:pt x="331" y="79"/>
                  <a:pt x="331" y="79"/>
                  <a:pt x="331" y="80"/>
                </a:cubicBezTo>
                <a:cubicBezTo>
                  <a:pt x="331" y="80"/>
                  <a:pt x="331" y="80"/>
                  <a:pt x="331" y="80"/>
                </a:cubicBezTo>
                <a:cubicBezTo>
                  <a:pt x="330" y="81"/>
                  <a:pt x="330" y="81"/>
                  <a:pt x="329" y="82"/>
                </a:cubicBezTo>
                <a:cubicBezTo>
                  <a:pt x="330" y="81"/>
                  <a:pt x="330" y="80"/>
                  <a:pt x="331" y="78"/>
                </a:cubicBezTo>
                <a:close/>
                <a:moveTo>
                  <a:pt x="291" y="87"/>
                </a:moveTo>
                <a:cubicBezTo>
                  <a:pt x="291" y="88"/>
                  <a:pt x="291" y="88"/>
                  <a:pt x="291" y="89"/>
                </a:cubicBezTo>
                <a:cubicBezTo>
                  <a:pt x="291" y="89"/>
                  <a:pt x="291" y="89"/>
                  <a:pt x="291" y="89"/>
                </a:cubicBezTo>
                <a:cubicBezTo>
                  <a:pt x="291" y="89"/>
                  <a:pt x="291" y="88"/>
                  <a:pt x="290" y="88"/>
                </a:cubicBezTo>
                <a:cubicBezTo>
                  <a:pt x="290" y="88"/>
                  <a:pt x="290" y="88"/>
                  <a:pt x="291" y="87"/>
                </a:cubicBezTo>
                <a:close/>
                <a:moveTo>
                  <a:pt x="179" y="106"/>
                </a:moveTo>
                <a:cubicBezTo>
                  <a:pt x="179" y="107"/>
                  <a:pt x="179" y="107"/>
                  <a:pt x="180" y="108"/>
                </a:cubicBezTo>
                <a:cubicBezTo>
                  <a:pt x="180" y="108"/>
                  <a:pt x="179" y="108"/>
                  <a:pt x="179" y="108"/>
                </a:cubicBezTo>
                <a:cubicBezTo>
                  <a:pt x="179" y="108"/>
                  <a:pt x="179" y="107"/>
                  <a:pt x="179" y="106"/>
                </a:cubicBezTo>
                <a:close/>
                <a:moveTo>
                  <a:pt x="286" y="73"/>
                </a:moveTo>
                <a:cubicBezTo>
                  <a:pt x="287" y="74"/>
                  <a:pt x="287" y="75"/>
                  <a:pt x="287" y="76"/>
                </a:cubicBezTo>
                <a:cubicBezTo>
                  <a:pt x="288" y="77"/>
                  <a:pt x="288" y="78"/>
                  <a:pt x="288" y="79"/>
                </a:cubicBezTo>
                <a:cubicBezTo>
                  <a:pt x="288" y="79"/>
                  <a:pt x="288" y="80"/>
                  <a:pt x="288" y="80"/>
                </a:cubicBezTo>
                <a:cubicBezTo>
                  <a:pt x="287" y="79"/>
                  <a:pt x="287" y="77"/>
                  <a:pt x="286" y="76"/>
                </a:cubicBezTo>
                <a:cubicBezTo>
                  <a:pt x="286" y="75"/>
                  <a:pt x="286" y="74"/>
                  <a:pt x="286" y="73"/>
                </a:cubicBezTo>
                <a:close/>
                <a:moveTo>
                  <a:pt x="277" y="79"/>
                </a:moveTo>
                <a:cubicBezTo>
                  <a:pt x="278" y="78"/>
                  <a:pt x="278" y="77"/>
                  <a:pt x="279" y="76"/>
                </a:cubicBezTo>
                <a:cubicBezTo>
                  <a:pt x="279" y="76"/>
                  <a:pt x="279" y="77"/>
                  <a:pt x="279" y="78"/>
                </a:cubicBezTo>
                <a:cubicBezTo>
                  <a:pt x="279" y="79"/>
                  <a:pt x="279" y="80"/>
                  <a:pt x="278" y="81"/>
                </a:cubicBezTo>
                <a:cubicBezTo>
                  <a:pt x="278" y="81"/>
                  <a:pt x="278" y="81"/>
                  <a:pt x="278" y="80"/>
                </a:cubicBezTo>
                <a:cubicBezTo>
                  <a:pt x="278" y="80"/>
                  <a:pt x="277" y="80"/>
                  <a:pt x="277" y="80"/>
                </a:cubicBezTo>
                <a:cubicBezTo>
                  <a:pt x="277" y="80"/>
                  <a:pt x="277" y="79"/>
                  <a:pt x="277" y="79"/>
                </a:cubicBezTo>
                <a:close/>
                <a:moveTo>
                  <a:pt x="275" y="89"/>
                </a:moveTo>
                <a:cubicBezTo>
                  <a:pt x="275" y="89"/>
                  <a:pt x="275" y="89"/>
                  <a:pt x="275" y="90"/>
                </a:cubicBezTo>
                <a:cubicBezTo>
                  <a:pt x="275" y="90"/>
                  <a:pt x="274" y="91"/>
                  <a:pt x="274" y="91"/>
                </a:cubicBezTo>
                <a:cubicBezTo>
                  <a:pt x="274" y="90"/>
                  <a:pt x="275" y="90"/>
                  <a:pt x="275" y="89"/>
                </a:cubicBezTo>
                <a:close/>
                <a:moveTo>
                  <a:pt x="221" y="73"/>
                </a:moveTo>
                <a:cubicBezTo>
                  <a:pt x="221" y="74"/>
                  <a:pt x="221" y="74"/>
                  <a:pt x="221" y="75"/>
                </a:cubicBezTo>
                <a:cubicBezTo>
                  <a:pt x="221" y="75"/>
                  <a:pt x="220" y="74"/>
                  <a:pt x="220" y="74"/>
                </a:cubicBezTo>
                <a:cubicBezTo>
                  <a:pt x="220" y="74"/>
                  <a:pt x="220" y="73"/>
                  <a:pt x="221" y="73"/>
                </a:cubicBezTo>
                <a:close/>
                <a:moveTo>
                  <a:pt x="218" y="85"/>
                </a:moveTo>
                <a:cubicBezTo>
                  <a:pt x="218" y="86"/>
                  <a:pt x="218" y="88"/>
                  <a:pt x="219" y="89"/>
                </a:cubicBezTo>
                <a:cubicBezTo>
                  <a:pt x="218" y="91"/>
                  <a:pt x="217" y="92"/>
                  <a:pt x="217" y="94"/>
                </a:cubicBezTo>
                <a:cubicBezTo>
                  <a:pt x="217" y="91"/>
                  <a:pt x="217" y="88"/>
                  <a:pt x="218" y="85"/>
                </a:cubicBezTo>
                <a:close/>
                <a:moveTo>
                  <a:pt x="191" y="97"/>
                </a:moveTo>
                <a:cubicBezTo>
                  <a:pt x="191" y="97"/>
                  <a:pt x="191" y="97"/>
                  <a:pt x="191" y="97"/>
                </a:cubicBezTo>
                <a:cubicBezTo>
                  <a:pt x="191" y="97"/>
                  <a:pt x="191" y="96"/>
                  <a:pt x="191" y="96"/>
                </a:cubicBezTo>
                <a:cubicBezTo>
                  <a:pt x="191" y="97"/>
                  <a:pt x="191" y="97"/>
                  <a:pt x="191" y="97"/>
                </a:cubicBezTo>
                <a:close/>
                <a:moveTo>
                  <a:pt x="179" y="90"/>
                </a:moveTo>
                <a:cubicBezTo>
                  <a:pt x="179" y="90"/>
                  <a:pt x="179" y="90"/>
                  <a:pt x="180" y="91"/>
                </a:cubicBezTo>
                <a:cubicBezTo>
                  <a:pt x="180" y="91"/>
                  <a:pt x="180" y="92"/>
                  <a:pt x="180" y="93"/>
                </a:cubicBezTo>
                <a:cubicBezTo>
                  <a:pt x="179" y="92"/>
                  <a:pt x="178" y="91"/>
                  <a:pt x="178" y="89"/>
                </a:cubicBezTo>
                <a:cubicBezTo>
                  <a:pt x="178" y="89"/>
                  <a:pt x="178" y="89"/>
                  <a:pt x="178" y="89"/>
                </a:cubicBezTo>
                <a:cubicBezTo>
                  <a:pt x="178" y="89"/>
                  <a:pt x="179" y="89"/>
                  <a:pt x="179" y="90"/>
                </a:cubicBezTo>
                <a:close/>
                <a:moveTo>
                  <a:pt x="164" y="97"/>
                </a:moveTo>
                <a:cubicBezTo>
                  <a:pt x="164" y="96"/>
                  <a:pt x="165" y="95"/>
                  <a:pt x="165" y="93"/>
                </a:cubicBezTo>
                <a:cubicBezTo>
                  <a:pt x="164" y="97"/>
                  <a:pt x="163" y="100"/>
                  <a:pt x="162" y="102"/>
                </a:cubicBezTo>
                <a:cubicBezTo>
                  <a:pt x="163" y="101"/>
                  <a:pt x="163" y="99"/>
                  <a:pt x="164" y="97"/>
                </a:cubicBezTo>
                <a:close/>
                <a:moveTo>
                  <a:pt x="105" y="104"/>
                </a:moveTo>
                <a:cubicBezTo>
                  <a:pt x="105" y="104"/>
                  <a:pt x="105" y="104"/>
                  <a:pt x="105" y="104"/>
                </a:cubicBezTo>
                <a:cubicBezTo>
                  <a:pt x="105" y="103"/>
                  <a:pt x="105" y="103"/>
                  <a:pt x="105" y="102"/>
                </a:cubicBezTo>
                <a:cubicBezTo>
                  <a:pt x="105" y="103"/>
                  <a:pt x="105" y="103"/>
                  <a:pt x="105" y="104"/>
                </a:cubicBezTo>
                <a:close/>
                <a:moveTo>
                  <a:pt x="98" y="100"/>
                </a:moveTo>
                <a:cubicBezTo>
                  <a:pt x="98" y="101"/>
                  <a:pt x="98" y="102"/>
                  <a:pt x="99" y="103"/>
                </a:cubicBezTo>
                <a:cubicBezTo>
                  <a:pt x="99" y="106"/>
                  <a:pt x="99" y="109"/>
                  <a:pt x="98" y="112"/>
                </a:cubicBezTo>
                <a:cubicBezTo>
                  <a:pt x="98" y="110"/>
                  <a:pt x="97" y="108"/>
                  <a:pt x="97" y="105"/>
                </a:cubicBezTo>
                <a:cubicBezTo>
                  <a:pt x="97" y="102"/>
                  <a:pt x="96" y="99"/>
                  <a:pt x="96" y="96"/>
                </a:cubicBezTo>
                <a:cubicBezTo>
                  <a:pt x="96" y="97"/>
                  <a:pt x="97" y="98"/>
                  <a:pt x="98" y="100"/>
                </a:cubicBezTo>
                <a:close/>
                <a:moveTo>
                  <a:pt x="89" y="118"/>
                </a:moveTo>
                <a:cubicBezTo>
                  <a:pt x="89" y="118"/>
                  <a:pt x="89" y="118"/>
                  <a:pt x="89" y="118"/>
                </a:cubicBezTo>
                <a:cubicBezTo>
                  <a:pt x="89" y="118"/>
                  <a:pt x="89" y="118"/>
                  <a:pt x="89" y="118"/>
                </a:cubicBezTo>
                <a:cubicBezTo>
                  <a:pt x="89" y="118"/>
                  <a:pt x="89" y="118"/>
                  <a:pt x="89" y="118"/>
                </a:cubicBezTo>
                <a:close/>
                <a:moveTo>
                  <a:pt x="82" y="114"/>
                </a:moveTo>
                <a:cubicBezTo>
                  <a:pt x="83" y="112"/>
                  <a:pt x="83" y="110"/>
                  <a:pt x="84" y="108"/>
                </a:cubicBezTo>
                <a:cubicBezTo>
                  <a:pt x="83" y="113"/>
                  <a:pt x="82" y="118"/>
                  <a:pt x="80" y="122"/>
                </a:cubicBezTo>
                <a:cubicBezTo>
                  <a:pt x="81" y="119"/>
                  <a:pt x="81" y="117"/>
                  <a:pt x="82" y="114"/>
                </a:cubicBezTo>
                <a:close/>
                <a:moveTo>
                  <a:pt x="32" y="133"/>
                </a:moveTo>
                <a:cubicBezTo>
                  <a:pt x="33" y="133"/>
                  <a:pt x="33" y="134"/>
                  <a:pt x="33" y="134"/>
                </a:cubicBezTo>
                <a:cubicBezTo>
                  <a:pt x="33" y="137"/>
                  <a:pt x="33" y="140"/>
                  <a:pt x="34" y="142"/>
                </a:cubicBezTo>
                <a:cubicBezTo>
                  <a:pt x="34" y="142"/>
                  <a:pt x="34" y="142"/>
                  <a:pt x="34" y="142"/>
                </a:cubicBezTo>
                <a:cubicBezTo>
                  <a:pt x="33" y="140"/>
                  <a:pt x="32" y="137"/>
                  <a:pt x="31" y="133"/>
                </a:cubicBezTo>
                <a:cubicBezTo>
                  <a:pt x="31" y="133"/>
                  <a:pt x="32" y="133"/>
                  <a:pt x="32" y="133"/>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
          <p:cNvSpPr>
            <a:spLocks/>
          </p:cNvSpPr>
          <p:nvPr/>
        </p:nvSpPr>
        <p:spPr bwMode="auto">
          <a:xfrm>
            <a:off x="3839657" y="4321596"/>
            <a:ext cx="812800" cy="1355725"/>
          </a:xfrm>
          <a:custGeom>
            <a:avLst/>
            <a:gdLst>
              <a:gd name="T0" fmla="*/ 164 w 189"/>
              <a:gd name="T1" fmla="*/ 191 h 317"/>
              <a:gd name="T2" fmla="*/ 86 w 189"/>
              <a:gd name="T3" fmla="*/ 135 h 317"/>
              <a:gd name="T4" fmla="*/ 64 w 189"/>
              <a:gd name="T5" fmla="*/ 54 h 317"/>
              <a:gd name="T6" fmla="*/ 104 w 189"/>
              <a:gd name="T7" fmla="*/ 39 h 317"/>
              <a:gd name="T8" fmla="*/ 97 w 189"/>
              <a:gd name="T9" fmla="*/ 22 h 317"/>
              <a:gd name="T10" fmla="*/ 59 w 189"/>
              <a:gd name="T11" fmla="*/ 37 h 317"/>
              <a:gd name="T12" fmla="*/ 48 w 189"/>
              <a:gd name="T13" fmla="*/ 0 h 317"/>
              <a:gd name="T14" fmla="*/ 19 w 189"/>
              <a:gd name="T15" fmla="*/ 10 h 317"/>
              <a:gd name="T16" fmla="*/ 33 w 189"/>
              <a:gd name="T17" fmla="*/ 47 h 317"/>
              <a:gd name="T18" fmla="*/ 0 w 189"/>
              <a:gd name="T19" fmla="*/ 60 h 317"/>
              <a:gd name="T20" fmla="*/ 2 w 189"/>
              <a:gd name="T21" fmla="*/ 77 h 317"/>
              <a:gd name="T22" fmla="*/ 39 w 189"/>
              <a:gd name="T23" fmla="*/ 64 h 317"/>
              <a:gd name="T24" fmla="*/ 69 w 189"/>
              <a:gd name="T25" fmla="*/ 138 h 317"/>
              <a:gd name="T26" fmla="*/ 63 w 189"/>
              <a:gd name="T27" fmla="*/ 317 h 317"/>
              <a:gd name="T28" fmla="*/ 189 w 189"/>
              <a:gd name="T29" fmla="*/ 289 h 317"/>
              <a:gd name="T30" fmla="*/ 164 w 189"/>
              <a:gd name="T31" fmla="*/ 19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9" h="317">
                <a:moveTo>
                  <a:pt x="164" y="191"/>
                </a:moveTo>
                <a:cubicBezTo>
                  <a:pt x="154" y="157"/>
                  <a:pt x="130" y="131"/>
                  <a:pt x="86" y="135"/>
                </a:cubicBezTo>
                <a:cubicBezTo>
                  <a:pt x="64" y="54"/>
                  <a:pt x="64" y="54"/>
                  <a:pt x="64" y="54"/>
                </a:cubicBezTo>
                <a:cubicBezTo>
                  <a:pt x="104" y="39"/>
                  <a:pt x="104" y="39"/>
                  <a:pt x="104" y="39"/>
                </a:cubicBezTo>
                <a:cubicBezTo>
                  <a:pt x="97" y="22"/>
                  <a:pt x="97" y="22"/>
                  <a:pt x="97" y="22"/>
                </a:cubicBezTo>
                <a:cubicBezTo>
                  <a:pt x="59" y="37"/>
                  <a:pt x="59" y="37"/>
                  <a:pt x="59" y="37"/>
                </a:cubicBezTo>
                <a:cubicBezTo>
                  <a:pt x="48" y="0"/>
                  <a:pt x="48" y="0"/>
                  <a:pt x="48" y="0"/>
                </a:cubicBezTo>
                <a:cubicBezTo>
                  <a:pt x="19" y="10"/>
                  <a:pt x="19" y="10"/>
                  <a:pt x="19" y="10"/>
                </a:cubicBezTo>
                <a:cubicBezTo>
                  <a:pt x="33" y="47"/>
                  <a:pt x="33" y="47"/>
                  <a:pt x="33" y="47"/>
                </a:cubicBezTo>
                <a:cubicBezTo>
                  <a:pt x="0" y="60"/>
                  <a:pt x="0" y="60"/>
                  <a:pt x="0" y="60"/>
                </a:cubicBezTo>
                <a:cubicBezTo>
                  <a:pt x="2" y="77"/>
                  <a:pt x="2" y="77"/>
                  <a:pt x="2" y="77"/>
                </a:cubicBezTo>
                <a:cubicBezTo>
                  <a:pt x="39" y="64"/>
                  <a:pt x="39" y="64"/>
                  <a:pt x="39" y="64"/>
                </a:cubicBezTo>
                <a:cubicBezTo>
                  <a:pt x="69" y="138"/>
                  <a:pt x="69" y="138"/>
                  <a:pt x="69" y="138"/>
                </a:cubicBezTo>
                <a:cubicBezTo>
                  <a:pt x="27" y="153"/>
                  <a:pt x="32" y="223"/>
                  <a:pt x="63" y="317"/>
                </a:cubicBezTo>
                <a:cubicBezTo>
                  <a:pt x="189" y="289"/>
                  <a:pt x="189" y="289"/>
                  <a:pt x="189" y="289"/>
                </a:cubicBezTo>
                <a:cubicBezTo>
                  <a:pt x="189" y="289"/>
                  <a:pt x="175" y="228"/>
                  <a:pt x="164" y="191"/>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065" name="组合 2064"/>
          <p:cNvGrpSpPr/>
          <p:nvPr/>
        </p:nvGrpSpPr>
        <p:grpSpPr>
          <a:xfrm>
            <a:off x="1044665" y="2188012"/>
            <a:ext cx="2687664" cy="4174459"/>
            <a:chOff x="-463396" y="-2668671"/>
            <a:chExt cx="3182784" cy="4943476"/>
          </a:xfrm>
        </p:grpSpPr>
        <p:sp>
          <p:nvSpPr>
            <p:cNvPr id="23" name="Freeform 21"/>
            <p:cNvSpPr>
              <a:spLocks/>
            </p:cNvSpPr>
            <p:nvPr/>
          </p:nvSpPr>
          <p:spPr bwMode="auto">
            <a:xfrm>
              <a:off x="287154" y="1067151"/>
              <a:ext cx="1379772" cy="1202009"/>
            </a:xfrm>
            <a:custGeom>
              <a:avLst/>
              <a:gdLst>
                <a:gd name="T0" fmla="*/ 489 w 489"/>
                <a:gd name="T1" fmla="*/ 5 h 426"/>
                <a:gd name="T2" fmla="*/ 435 w 489"/>
                <a:gd name="T3" fmla="*/ 426 h 426"/>
                <a:gd name="T4" fmla="*/ 11 w 489"/>
                <a:gd name="T5" fmla="*/ 426 h 426"/>
                <a:gd name="T6" fmla="*/ 0 w 489"/>
                <a:gd name="T7" fmla="*/ 0 h 426"/>
                <a:gd name="T8" fmla="*/ 489 w 489"/>
                <a:gd name="T9" fmla="*/ 5 h 426"/>
              </a:gdLst>
              <a:ahLst/>
              <a:cxnLst>
                <a:cxn ang="0">
                  <a:pos x="T0" y="T1"/>
                </a:cxn>
                <a:cxn ang="0">
                  <a:pos x="T2" y="T3"/>
                </a:cxn>
                <a:cxn ang="0">
                  <a:pos x="T4" y="T5"/>
                </a:cxn>
                <a:cxn ang="0">
                  <a:pos x="T6" y="T7"/>
                </a:cxn>
                <a:cxn ang="0">
                  <a:pos x="T8" y="T9"/>
                </a:cxn>
              </a:cxnLst>
              <a:rect l="0" t="0" r="r" b="b"/>
              <a:pathLst>
                <a:path w="489" h="426">
                  <a:moveTo>
                    <a:pt x="489" y="5"/>
                  </a:moveTo>
                  <a:lnTo>
                    <a:pt x="435" y="426"/>
                  </a:lnTo>
                  <a:lnTo>
                    <a:pt x="11" y="426"/>
                  </a:lnTo>
                  <a:lnTo>
                    <a:pt x="0" y="0"/>
                  </a:lnTo>
                  <a:lnTo>
                    <a:pt x="489" y="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
            <p:cNvSpPr>
              <a:spLocks/>
            </p:cNvSpPr>
            <p:nvPr/>
          </p:nvSpPr>
          <p:spPr bwMode="auto">
            <a:xfrm>
              <a:off x="182753" y="454861"/>
              <a:ext cx="1642181" cy="725156"/>
            </a:xfrm>
            <a:custGeom>
              <a:avLst/>
              <a:gdLst>
                <a:gd name="T0" fmla="*/ 582 w 582"/>
                <a:gd name="T1" fmla="*/ 0 h 257"/>
                <a:gd name="T2" fmla="*/ 510 w 582"/>
                <a:gd name="T3" fmla="*/ 257 h 257"/>
                <a:gd name="T4" fmla="*/ 37 w 582"/>
                <a:gd name="T5" fmla="*/ 257 h 257"/>
                <a:gd name="T6" fmla="*/ 0 w 582"/>
                <a:gd name="T7" fmla="*/ 75 h 257"/>
                <a:gd name="T8" fmla="*/ 582 w 582"/>
                <a:gd name="T9" fmla="*/ 0 h 257"/>
              </a:gdLst>
              <a:ahLst/>
              <a:cxnLst>
                <a:cxn ang="0">
                  <a:pos x="T0" y="T1"/>
                </a:cxn>
                <a:cxn ang="0">
                  <a:pos x="T2" y="T3"/>
                </a:cxn>
                <a:cxn ang="0">
                  <a:pos x="T4" y="T5"/>
                </a:cxn>
                <a:cxn ang="0">
                  <a:pos x="T6" y="T7"/>
                </a:cxn>
                <a:cxn ang="0">
                  <a:pos x="T8" y="T9"/>
                </a:cxn>
              </a:cxnLst>
              <a:rect l="0" t="0" r="r" b="b"/>
              <a:pathLst>
                <a:path w="582" h="257">
                  <a:moveTo>
                    <a:pt x="582" y="0"/>
                  </a:moveTo>
                  <a:lnTo>
                    <a:pt x="510" y="257"/>
                  </a:lnTo>
                  <a:lnTo>
                    <a:pt x="37" y="257"/>
                  </a:lnTo>
                  <a:lnTo>
                    <a:pt x="0" y="75"/>
                  </a:lnTo>
                  <a:lnTo>
                    <a:pt x="582"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3"/>
            <p:cNvSpPr>
              <a:spLocks/>
            </p:cNvSpPr>
            <p:nvPr/>
          </p:nvSpPr>
          <p:spPr bwMode="auto">
            <a:xfrm>
              <a:off x="1455304" y="1058687"/>
              <a:ext cx="1060928" cy="1216118"/>
            </a:xfrm>
            <a:custGeom>
              <a:avLst/>
              <a:gdLst>
                <a:gd name="T0" fmla="*/ 61 w 376"/>
                <a:gd name="T1" fmla="*/ 0 h 431"/>
                <a:gd name="T2" fmla="*/ 0 w 376"/>
                <a:gd name="T3" fmla="*/ 429 h 431"/>
                <a:gd name="T4" fmla="*/ 341 w 376"/>
                <a:gd name="T5" fmla="*/ 431 h 431"/>
                <a:gd name="T6" fmla="*/ 376 w 376"/>
                <a:gd name="T7" fmla="*/ 0 h 431"/>
                <a:gd name="T8" fmla="*/ 61 w 376"/>
                <a:gd name="T9" fmla="*/ 0 h 431"/>
              </a:gdLst>
              <a:ahLst/>
              <a:cxnLst>
                <a:cxn ang="0">
                  <a:pos x="T0" y="T1"/>
                </a:cxn>
                <a:cxn ang="0">
                  <a:pos x="T2" y="T3"/>
                </a:cxn>
                <a:cxn ang="0">
                  <a:pos x="T4" y="T5"/>
                </a:cxn>
                <a:cxn ang="0">
                  <a:pos x="T6" y="T7"/>
                </a:cxn>
                <a:cxn ang="0">
                  <a:pos x="T8" y="T9"/>
                </a:cxn>
              </a:cxnLst>
              <a:rect l="0" t="0" r="r" b="b"/>
              <a:pathLst>
                <a:path w="376" h="431">
                  <a:moveTo>
                    <a:pt x="61" y="0"/>
                  </a:moveTo>
                  <a:lnTo>
                    <a:pt x="0" y="429"/>
                  </a:lnTo>
                  <a:lnTo>
                    <a:pt x="341" y="431"/>
                  </a:lnTo>
                  <a:lnTo>
                    <a:pt x="376" y="0"/>
                  </a:lnTo>
                  <a:lnTo>
                    <a:pt x="61"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4"/>
            <p:cNvSpPr>
              <a:spLocks/>
            </p:cNvSpPr>
            <p:nvPr/>
          </p:nvSpPr>
          <p:spPr bwMode="auto">
            <a:xfrm>
              <a:off x="1477877" y="580"/>
              <a:ext cx="1137113" cy="1179436"/>
            </a:xfrm>
            <a:custGeom>
              <a:avLst/>
              <a:gdLst>
                <a:gd name="T0" fmla="*/ 0 w 403"/>
                <a:gd name="T1" fmla="*/ 418 h 418"/>
                <a:gd name="T2" fmla="*/ 212 w 403"/>
                <a:gd name="T3" fmla="*/ 0 h 418"/>
                <a:gd name="T4" fmla="*/ 403 w 403"/>
                <a:gd name="T5" fmla="*/ 404 h 418"/>
                <a:gd name="T6" fmla="*/ 0 w 403"/>
                <a:gd name="T7" fmla="*/ 418 h 418"/>
              </a:gdLst>
              <a:ahLst/>
              <a:cxnLst>
                <a:cxn ang="0">
                  <a:pos x="T0" y="T1"/>
                </a:cxn>
                <a:cxn ang="0">
                  <a:pos x="T2" y="T3"/>
                </a:cxn>
                <a:cxn ang="0">
                  <a:pos x="T4" y="T5"/>
                </a:cxn>
                <a:cxn ang="0">
                  <a:pos x="T6" y="T7"/>
                </a:cxn>
              </a:cxnLst>
              <a:rect l="0" t="0" r="r" b="b"/>
              <a:pathLst>
                <a:path w="403" h="418">
                  <a:moveTo>
                    <a:pt x="0" y="418"/>
                  </a:moveTo>
                  <a:lnTo>
                    <a:pt x="212" y="0"/>
                  </a:lnTo>
                  <a:lnTo>
                    <a:pt x="403" y="404"/>
                  </a:lnTo>
                  <a:lnTo>
                    <a:pt x="0" y="418"/>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5"/>
            <p:cNvSpPr>
              <a:spLocks/>
            </p:cNvSpPr>
            <p:nvPr/>
          </p:nvSpPr>
          <p:spPr bwMode="auto">
            <a:xfrm>
              <a:off x="-364640" y="1194125"/>
              <a:ext cx="818269" cy="1075037"/>
            </a:xfrm>
            <a:custGeom>
              <a:avLst/>
              <a:gdLst>
                <a:gd name="T0" fmla="*/ 14 w 290"/>
                <a:gd name="T1" fmla="*/ 0 h 381"/>
                <a:gd name="T2" fmla="*/ 0 w 290"/>
                <a:gd name="T3" fmla="*/ 378 h 381"/>
                <a:gd name="T4" fmla="*/ 258 w 290"/>
                <a:gd name="T5" fmla="*/ 381 h 381"/>
                <a:gd name="T6" fmla="*/ 290 w 290"/>
                <a:gd name="T7" fmla="*/ 0 h 381"/>
                <a:gd name="T8" fmla="*/ 14 w 290"/>
                <a:gd name="T9" fmla="*/ 0 h 381"/>
              </a:gdLst>
              <a:ahLst/>
              <a:cxnLst>
                <a:cxn ang="0">
                  <a:pos x="T0" y="T1"/>
                </a:cxn>
                <a:cxn ang="0">
                  <a:pos x="T2" y="T3"/>
                </a:cxn>
                <a:cxn ang="0">
                  <a:pos x="T4" y="T5"/>
                </a:cxn>
                <a:cxn ang="0">
                  <a:pos x="T6" y="T7"/>
                </a:cxn>
                <a:cxn ang="0">
                  <a:pos x="T8" y="T9"/>
                </a:cxn>
              </a:cxnLst>
              <a:rect l="0" t="0" r="r" b="b"/>
              <a:pathLst>
                <a:path w="290" h="381">
                  <a:moveTo>
                    <a:pt x="14" y="0"/>
                  </a:moveTo>
                  <a:lnTo>
                    <a:pt x="0" y="378"/>
                  </a:lnTo>
                  <a:lnTo>
                    <a:pt x="258" y="381"/>
                  </a:lnTo>
                  <a:lnTo>
                    <a:pt x="290" y="0"/>
                  </a:lnTo>
                  <a:lnTo>
                    <a:pt x="14"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6"/>
            <p:cNvSpPr>
              <a:spLocks/>
            </p:cNvSpPr>
            <p:nvPr/>
          </p:nvSpPr>
          <p:spPr bwMode="auto">
            <a:xfrm>
              <a:off x="-463396" y="415359"/>
              <a:ext cx="1001675" cy="885988"/>
            </a:xfrm>
            <a:custGeom>
              <a:avLst/>
              <a:gdLst>
                <a:gd name="T0" fmla="*/ 0 w 355"/>
                <a:gd name="T1" fmla="*/ 314 h 314"/>
                <a:gd name="T2" fmla="*/ 145 w 355"/>
                <a:gd name="T3" fmla="*/ 0 h 314"/>
                <a:gd name="T4" fmla="*/ 355 w 355"/>
                <a:gd name="T5" fmla="*/ 303 h 314"/>
                <a:gd name="T6" fmla="*/ 0 w 355"/>
                <a:gd name="T7" fmla="*/ 314 h 314"/>
              </a:gdLst>
              <a:ahLst/>
              <a:cxnLst>
                <a:cxn ang="0">
                  <a:pos x="T0" y="T1"/>
                </a:cxn>
                <a:cxn ang="0">
                  <a:pos x="T2" y="T3"/>
                </a:cxn>
                <a:cxn ang="0">
                  <a:pos x="T4" y="T5"/>
                </a:cxn>
                <a:cxn ang="0">
                  <a:pos x="T6" y="T7"/>
                </a:cxn>
              </a:cxnLst>
              <a:rect l="0" t="0" r="r" b="b"/>
              <a:pathLst>
                <a:path w="355" h="314">
                  <a:moveTo>
                    <a:pt x="0" y="314"/>
                  </a:moveTo>
                  <a:lnTo>
                    <a:pt x="145" y="0"/>
                  </a:lnTo>
                  <a:lnTo>
                    <a:pt x="355" y="303"/>
                  </a:lnTo>
                  <a:lnTo>
                    <a:pt x="0" y="31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
            <p:cNvSpPr>
              <a:spLocks/>
            </p:cNvSpPr>
            <p:nvPr/>
          </p:nvSpPr>
          <p:spPr bwMode="auto">
            <a:xfrm>
              <a:off x="400019" y="-543993"/>
              <a:ext cx="939599" cy="1300766"/>
            </a:xfrm>
            <a:custGeom>
              <a:avLst/>
              <a:gdLst>
                <a:gd name="T0" fmla="*/ 317 w 333"/>
                <a:gd name="T1" fmla="*/ 0 h 461"/>
                <a:gd name="T2" fmla="*/ 333 w 333"/>
                <a:gd name="T3" fmla="*/ 429 h 461"/>
                <a:gd name="T4" fmla="*/ 59 w 333"/>
                <a:gd name="T5" fmla="*/ 461 h 461"/>
                <a:gd name="T6" fmla="*/ 0 w 333"/>
                <a:gd name="T7" fmla="*/ 32 h 461"/>
                <a:gd name="T8" fmla="*/ 317 w 333"/>
                <a:gd name="T9" fmla="*/ 0 h 461"/>
              </a:gdLst>
              <a:ahLst/>
              <a:cxnLst>
                <a:cxn ang="0">
                  <a:pos x="T0" y="T1"/>
                </a:cxn>
                <a:cxn ang="0">
                  <a:pos x="T2" y="T3"/>
                </a:cxn>
                <a:cxn ang="0">
                  <a:pos x="T4" y="T5"/>
                </a:cxn>
                <a:cxn ang="0">
                  <a:pos x="T6" y="T7"/>
                </a:cxn>
                <a:cxn ang="0">
                  <a:pos x="T8" y="T9"/>
                </a:cxn>
              </a:cxnLst>
              <a:rect l="0" t="0" r="r" b="b"/>
              <a:pathLst>
                <a:path w="333" h="461">
                  <a:moveTo>
                    <a:pt x="317" y="0"/>
                  </a:moveTo>
                  <a:lnTo>
                    <a:pt x="333" y="429"/>
                  </a:lnTo>
                  <a:lnTo>
                    <a:pt x="59" y="461"/>
                  </a:lnTo>
                  <a:lnTo>
                    <a:pt x="0" y="32"/>
                  </a:lnTo>
                  <a:lnTo>
                    <a:pt x="317"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8"/>
            <p:cNvSpPr>
              <a:spLocks/>
            </p:cNvSpPr>
            <p:nvPr/>
          </p:nvSpPr>
          <p:spPr bwMode="auto">
            <a:xfrm>
              <a:off x="287154" y="-1097030"/>
              <a:ext cx="1046821" cy="756193"/>
            </a:xfrm>
            <a:custGeom>
              <a:avLst/>
              <a:gdLst>
                <a:gd name="T0" fmla="*/ 371 w 371"/>
                <a:gd name="T1" fmla="*/ 0 h 268"/>
                <a:gd name="T2" fmla="*/ 352 w 371"/>
                <a:gd name="T3" fmla="*/ 231 h 268"/>
                <a:gd name="T4" fmla="*/ 43 w 371"/>
                <a:gd name="T5" fmla="*/ 268 h 268"/>
                <a:gd name="T6" fmla="*/ 0 w 371"/>
                <a:gd name="T7" fmla="*/ 113 h 268"/>
                <a:gd name="T8" fmla="*/ 371 w 371"/>
                <a:gd name="T9" fmla="*/ 0 h 268"/>
              </a:gdLst>
              <a:ahLst/>
              <a:cxnLst>
                <a:cxn ang="0">
                  <a:pos x="T0" y="T1"/>
                </a:cxn>
                <a:cxn ang="0">
                  <a:pos x="T2" y="T3"/>
                </a:cxn>
                <a:cxn ang="0">
                  <a:pos x="T4" y="T5"/>
                </a:cxn>
                <a:cxn ang="0">
                  <a:pos x="T6" y="T7"/>
                </a:cxn>
                <a:cxn ang="0">
                  <a:pos x="T8" y="T9"/>
                </a:cxn>
              </a:cxnLst>
              <a:rect l="0" t="0" r="r" b="b"/>
              <a:pathLst>
                <a:path w="371" h="268">
                  <a:moveTo>
                    <a:pt x="371" y="0"/>
                  </a:moveTo>
                  <a:lnTo>
                    <a:pt x="352" y="231"/>
                  </a:lnTo>
                  <a:lnTo>
                    <a:pt x="43" y="268"/>
                  </a:lnTo>
                  <a:lnTo>
                    <a:pt x="0" y="113"/>
                  </a:lnTo>
                  <a:lnTo>
                    <a:pt x="371"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9"/>
            <p:cNvSpPr>
              <a:spLocks/>
            </p:cNvSpPr>
            <p:nvPr/>
          </p:nvSpPr>
          <p:spPr bwMode="auto">
            <a:xfrm>
              <a:off x="1271898" y="-634284"/>
              <a:ext cx="651794" cy="1306409"/>
            </a:xfrm>
            <a:custGeom>
              <a:avLst/>
              <a:gdLst>
                <a:gd name="T0" fmla="*/ 0 w 231"/>
                <a:gd name="T1" fmla="*/ 24 h 463"/>
                <a:gd name="T2" fmla="*/ 11 w 231"/>
                <a:gd name="T3" fmla="*/ 463 h 463"/>
                <a:gd name="T4" fmla="*/ 231 w 231"/>
                <a:gd name="T5" fmla="*/ 439 h 463"/>
                <a:gd name="T6" fmla="*/ 202 w 231"/>
                <a:gd name="T7" fmla="*/ 0 h 463"/>
                <a:gd name="T8" fmla="*/ 0 w 231"/>
                <a:gd name="T9" fmla="*/ 24 h 463"/>
              </a:gdLst>
              <a:ahLst/>
              <a:cxnLst>
                <a:cxn ang="0">
                  <a:pos x="T0" y="T1"/>
                </a:cxn>
                <a:cxn ang="0">
                  <a:pos x="T2" y="T3"/>
                </a:cxn>
                <a:cxn ang="0">
                  <a:pos x="T4" y="T5"/>
                </a:cxn>
                <a:cxn ang="0">
                  <a:pos x="T6" y="T7"/>
                </a:cxn>
                <a:cxn ang="0">
                  <a:pos x="T8" y="T9"/>
                </a:cxn>
              </a:cxnLst>
              <a:rect l="0" t="0" r="r" b="b"/>
              <a:pathLst>
                <a:path w="231" h="463">
                  <a:moveTo>
                    <a:pt x="0" y="24"/>
                  </a:moveTo>
                  <a:lnTo>
                    <a:pt x="11" y="463"/>
                  </a:lnTo>
                  <a:lnTo>
                    <a:pt x="231" y="439"/>
                  </a:lnTo>
                  <a:lnTo>
                    <a:pt x="202" y="0"/>
                  </a:lnTo>
                  <a:lnTo>
                    <a:pt x="0" y="2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30"/>
            <p:cNvSpPr>
              <a:spLocks/>
            </p:cNvSpPr>
            <p:nvPr/>
          </p:nvSpPr>
          <p:spPr bwMode="auto">
            <a:xfrm>
              <a:off x="1074384" y="-1678283"/>
              <a:ext cx="871881" cy="1193545"/>
            </a:xfrm>
            <a:custGeom>
              <a:avLst/>
              <a:gdLst>
                <a:gd name="T0" fmla="*/ 0 w 309"/>
                <a:gd name="T1" fmla="*/ 423 h 423"/>
                <a:gd name="T2" fmla="*/ 127 w 309"/>
                <a:gd name="T3" fmla="*/ 0 h 423"/>
                <a:gd name="T4" fmla="*/ 309 w 309"/>
                <a:gd name="T5" fmla="*/ 370 h 423"/>
                <a:gd name="T6" fmla="*/ 0 w 309"/>
                <a:gd name="T7" fmla="*/ 423 h 423"/>
              </a:gdLst>
              <a:ahLst/>
              <a:cxnLst>
                <a:cxn ang="0">
                  <a:pos x="T0" y="T1"/>
                </a:cxn>
                <a:cxn ang="0">
                  <a:pos x="T2" y="T3"/>
                </a:cxn>
                <a:cxn ang="0">
                  <a:pos x="T4" y="T5"/>
                </a:cxn>
                <a:cxn ang="0">
                  <a:pos x="T6" y="T7"/>
                </a:cxn>
              </a:cxnLst>
              <a:rect l="0" t="0" r="r" b="b"/>
              <a:pathLst>
                <a:path w="309" h="423">
                  <a:moveTo>
                    <a:pt x="0" y="423"/>
                  </a:moveTo>
                  <a:lnTo>
                    <a:pt x="127" y="0"/>
                  </a:lnTo>
                  <a:lnTo>
                    <a:pt x="309" y="370"/>
                  </a:lnTo>
                  <a:lnTo>
                    <a:pt x="0" y="423"/>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31"/>
            <p:cNvSpPr>
              <a:spLocks/>
            </p:cNvSpPr>
            <p:nvPr/>
          </p:nvSpPr>
          <p:spPr bwMode="auto">
            <a:xfrm>
              <a:off x="13456" y="-332371"/>
              <a:ext cx="584076" cy="1134290"/>
            </a:xfrm>
            <a:custGeom>
              <a:avLst/>
              <a:gdLst>
                <a:gd name="T0" fmla="*/ 0 w 207"/>
                <a:gd name="T1" fmla="*/ 21 h 402"/>
                <a:gd name="T2" fmla="*/ 38 w 207"/>
                <a:gd name="T3" fmla="*/ 402 h 402"/>
                <a:gd name="T4" fmla="*/ 207 w 207"/>
                <a:gd name="T5" fmla="*/ 386 h 402"/>
                <a:gd name="T6" fmla="*/ 180 w 207"/>
                <a:gd name="T7" fmla="*/ 0 h 402"/>
                <a:gd name="T8" fmla="*/ 0 w 207"/>
                <a:gd name="T9" fmla="*/ 21 h 402"/>
              </a:gdLst>
              <a:ahLst/>
              <a:cxnLst>
                <a:cxn ang="0">
                  <a:pos x="T0" y="T1"/>
                </a:cxn>
                <a:cxn ang="0">
                  <a:pos x="T2" y="T3"/>
                </a:cxn>
                <a:cxn ang="0">
                  <a:pos x="T4" y="T5"/>
                </a:cxn>
                <a:cxn ang="0">
                  <a:pos x="T6" y="T7"/>
                </a:cxn>
                <a:cxn ang="0">
                  <a:pos x="T8" y="T9"/>
                </a:cxn>
              </a:cxnLst>
              <a:rect l="0" t="0" r="r" b="b"/>
              <a:pathLst>
                <a:path w="207" h="402">
                  <a:moveTo>
                    <a:pt x="0" y="21"/>
                  </a:moveTo>
                  <a:lnTo>
                    <a:pt x="38" y="402"/>
                  </a:lnTo>
                  <a:lnTo>
                    <a:pt x="207" y="386"/>
                  </a:lnTo>
                  <a:lnTo>
                    <a:pt x="180" y="0"/>
                  </a:lnTo>
                  <a:lnTo>
                    <a:pt x="0" y="2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32"/>
            <p:cNvSpPr>
              <a:spLocks/>
            </p:cNvSpPr>
            <p:nvPr/>
          </p:nvSpPr>
          <p:spPr bwMode="auto">
            <a:xfrm>
              <a:off x="-59906" y="-1232467"/>
              <a:ext cx="702584" cy="1075037"/>
            </a:xfrm>
            <a:custGeom>
              <a:avLst/>
              <a:gdLst>
                <a:gd name="T0" fmla="*/ 0 w 249"/>
                <a:gd name="T1" fmla="*/ 381 h 381"/>
                <a:gd name="T2" fmla="*/ 34 w 249"/>
                <a:gd name="T3" fmla="*/ 0 h 381"/>
                <a:gd name="T4" fmla="*/ 249 w 249"/>
                <a:gd name="T5" fmla="*/ 306 h 381"/>
                <a:gd name="T6" fmla="*/ 0 w 249"/>
                <a:gd name="T7" fmla="*/ 381 h 381"/>
              </a:gdLst>
              <a:ahLst/>
              <a:cxnLst>
                <a:cxn ang="0">
                  <a:pos x="T0" y="T1"/>
                </a:cxn>
                <a:cxn ang="0">
                  <a:pos x="T2" y="T3"/>
                </a:cxn>
                <a:cxn ang="0">
                  <a:pos x="T4" y="T5"/>
                </a:cxn>
                <a:cxn ang="0">
                  <a:pos x="T6" y="T7"/>
                </a:cxn>
              </a:cxnLst>
              <a:rect l="0" t="0" r="r" b="b"/>
              <a:pathLst>
                <a:path w="249" h="381">
                  <a:moveTo>
                    <a:pt x="0" y="381"/>
                  </a:moveTo>
                  <a:lnTo>
                    <a:pt x="34" y="0"/>
                  </a:lnTo>
                  <a:lnTo>
                    <a:pt x="249" y="306"/>
                  </a:lnTo>
                  <a:lnTo>
                    <a:pt x="0" y="38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33"/>
            <p:cNvSpPr>
              <a:spLocks/>
            </p:cNvSpPr>
            <p:nvPr/>
          </p:nvSpPr>
          <p:spPr bwMode="auto">
            <a:xfrm>
              <a:off x="182753" y="-1980195"/>
              <a:ext cx="1029891" cy="1283836"/>
            </a:xfrm>
            <a:custGeom>
              <a:avLst/>
              <a:gdLst>
                <a:gd name="T0" fmla="*/ 88 w 365"/>
                <a:gd name="T1" fmla="*/ 455 h 455"/>
                <a:gd name="T2" fmla="*/ 0 w 365"/>
                <a:gd name="T3" fmla="*/ 96 h 455"/>
                <a:gd name="T4" fmla="*/ 282 w 365"/>
                <a:gd name="T5" fmla="*/ 0 h 455"/>
                <a:gd name="T6" fmla="*/ 365 w 365"/>
                <a:gd name="T7" fmla="*/ 375 h 455"/>
                <a:gd name="T8" fmla="*/ 88 w 365"/>
                <a:gd name="T9" fmla="*/ 455 h 455"/>
              </a:gdLst>
              <a:ahLst/>
              <a:cxnLst>
                <a:cxn ang="0">
                  <a:pos x="T0" y="T1"/>
                </a:cxn>
                <a:cxn ang="0">
                  <a:pos x="T2" y="T3"/>
                </a:cxn>
                <a:cxn ang="0">
                  <a:pos x="T4" y="T5"/>
                </a:cxn>
                <a:cxn ang="0">
                  <a:pos x="T6" y="T7"/>
                </a:cxn>
                <a:cxn ang="0">
                  <a:pos x="T8" y="T9"/>
                </a:cxn>
              </a:cxnLst>
              <a:rect l="0" t="0" r="r" b="b"/>
              <a:pathLst>
                <a:path w="365" h="455">
                  <a:moveTo>
                    <a:pt x="88" y="455"/>
                  </a:moveTo>
                  <a:lnTo>
                    <a:pt x="0" y="96"/>
                  </a:lnTo>
                  <a:lnTo>
                    <a:pt x="282" y="0"/>
                  </a:lnTo>
                  <a:lnTo>
                    <a:pt x="365" y="375"/>
                  </a:lnTo>
                  <a:lnTo>
                    <a:pt x="88" y="45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34"/>
            <p:cNvSpPr>
              <a:spLocks/>
            </p:cNvSpPr>
            <p:nvPr/>
          </p:nvSpPr>
          <p:spPr bwMode="auto">
            <a:xfrm>
              <a:off x="75532" y="-2668671"/>
              <a:ext cx="1060928" cy="1058107"/>
            </a:xfrm>
            <a:custGeom>
              <a:avLst/>
              <a:gdLst>
                <a:gd name="T0" fmla="*/ 0 w 376"/>
                <a:gd name="T1" fmla="*/ 375 h 375"/>
                <a:gd name="T2" fmla="*/ 102 w 376"/>
                <a:gd name="T3" fmla="*/ 0 h 375"/>
                <a:gd name="T4" fmla="*/ 376 w 376"/>
                <a:gd name="T5" fmla="*/ 265 h 375"/>
                <a:gd name="T6" fmla="*/ 0 w 376"/>
                <a:gd name="T7" fmla="*/ 375 h 375"/>
              </a:gdLst>
              <a:ahLst/>
              <a:cxnLst>
                <a:cxn ang="0">
                  <a:pos x="T0" y="T1"/>
                </a:cxn>
                <a:cxn ang="0">
                  <a:pos x="T2" y="T3"/>
                </a:cxn>
                <a:cxn ang="0">
                  <a:pos x="T4" y="T5"/>
                </a:cxn>
                <a:cxn ang="0">
                  <a:pos x="T6" y="T7"/>
                </a:cxn>
              </a:cxnLst>
              <a:rect l="0" t="0" r="r" b="b"/>
              <a:pathLst>
                <a:path w="376" h="375">
                  <a:moveTo>
                    <a:pt x="0" y="375"/>
                  </a:moveTo>
                  <a:lnTo>
                    <a:pt x="102" y="0"/>
                  </a:lnTo>
                  <a:lnTo>
                    <a:pt x="376" y="265"/>
                  </a:lnTo>
                  <a:lnTo>
                    <a:pt x="0" y="37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35"/>
            <p:cNvSpPr>
              <a:spLocks/>
            </p:cNvSpPr>
            <p:nvPr/>
          </p:nvSpPr>
          <p:spPr bwMode="auto">
            <a:xfrm>
              <a:off x="2228427" y="-301334"/>
              <a:ext cx="445815" cy="1495457"/>
            </a:xfrm>
            <a:custGeom>
              <a:avLst/>
              <a:gdLst>
                <a:gd name="T0" fmla="*/ 0 w 158"/>
                <a:gd name="T1" fmla="*/ 530 h 530"/>
                <a:gd name="T2" fmla="*/ 21 w 158"/>
                <a:gd name="T3" fmla="*/ 0 h 530"/>
                <a:gd name="T4" fmla="*/ 158 w 158"/>
                <a:gd name="T5" fmla="*/ 16 h 530"/>
                <a:gd name="T6" fmla="*/ 91 w 158"/>
                <a:gd name="T7" fmla="*/ 530 h 530"/>
                <a:gd name="T8" fmla="*/ 0 w 158"/>
                <a:gd name="T9" fmla="*/ 530 h 530"/>
              </a:gdLst>
              <a:ahLst/>
              <a:cxnLst>
                <a:cxn ang="0">
                  <a:pos x="T0" y="T1"/>
                </a:cxn>
                <a:cxn ang="0">
                  <a:pos x="T2" y="T3"/>
                </a:cxn>
                <a:cxn ang="0">
                  <a:pos x="T4" y="T5"/>
                </a:cxn>
                <a:cxn ang="0">
                  <a:pos x="T6" y="T7"/>
                </a:cxn>
                <a:cxn ang="0">
                  <a:pos x="T8" y="T9"/>
                </a:cxn>
              </a:cxnLst>
              <a:rect l="0" t="0" r="r" b="b"/>
              <a:pathLst>
                <a:path w="158" h="530">
                  <a:moveTo>
                    <a:pt x="0" y="530"/>
                  </a:moveTo>
                  <a:lnTo>
                    <a:pt x="21" y="0"/>
                  </a:lnTo>
                  <a:lnTo>
                    <a:pt x="158" y="16"/>
                  </a:lnTo>
                  <a:lnTo>
                    <a:pt x="91" y="530"/>
                  </a:lnTo>
                  <a:lnTo>
                    <a:pt x="0" y="53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36"/>
            <p:cNvSpPr>
              <a:spLocks/>
            </p:cNvSpPr>
            <p:nvPr/>
          </p:nvSpPr>
          <p:spPr bwMode="auto">
            <a:xfrm>
              <a:off x="2219961" y="-1315983"/>
              <a:ext cx="499427" cy="1142756"/>
            </a:xfrm>
            <a:custGeom>
              <a:avLst/>
              <a:gdLst>
                <a:gd name="T0" fmla="*/ 0 w 66"/>
                <a:gd name="T1" fmla="*/ 133 h 151"/>
                <a:gd name="T2" fmla="*/ 43 w 66"/>
                <a:gd name="T3" fmla="*/ 0 h 151"/>
                <a:gd name="T4" fmla="*/ 66 w 66"/>
                <a:gd name="T5" fmla="*/ 151 h 151"/>
                <a:gd name="T6" fmla="*/ 0 w 66"/>
                <a:gd name="T7" fmla="*/ 133 h 151"/>
              </a:gdLst>
              <a:ahLst/>
              <a:cxnLst>
                <a:cxn ang="0">
                  <a:pos x="T0" y="T1"/>
                </a:cxn>
                <a:cxn ang="0">
                  <a:pos x="T2" y="T3"/>
                </a:cxn>
                <a:cxn ang="0">
                  <a:pos x="T4" y="T5"/>
                </a:cxn>
                <a:cxn ang="0">
                  <a:pos x="T6" y="T7"/>
                </a:cxn>
              </a:cxnLst>
              <a:rect l="0" t="0" r="r" b="b"/>
              <a:pathLst>
                <a:path w="66" h="151">
                  <a:moveTo>
                    <a:pt x="0" y="133"/>
                  </a:moveTo>
                  <a:cubicBezTo>
                    <a:pt x="0" y="133"/>
                    <a:pt x="33" y="68"/>
                    <a:pt x="43" y="0"/>
                  </a:cubicBezTo>
                  <a:cubicBezTo>
                    <a:pt x="43" y="0"/>
                    <a:pt x="58" y="112"/>
                    <a:pt x="66" y="151"/>
                  </a:cubicBezTo>
                  <a:lnTo>
                    <a:pt x="0" y="133"/>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37"/>
            <p:cNvSpPr>
              <a:spLocks/>
            </p:cNvSpPr>
            <p:nvPr/>
          </p:nvSpPr>
          <p:spPr bwMode="auto">
            <a:xfrm>
              <a:off x="809152" y="1270308"/>
              <a:ext cx="584076" cy="953706"/>
            </a:xfrm>
            <a:custGeom>
              <a:avLst/>
              <a:gdLst>
                <a:gd name="T0" fmla="*/ 207 w 207"/>
                <a:gd name="T1" fmla="*/ 0 h 338"/>
                <a:gd name="T2" fmla="*/ 207 w 207"/>
                <a:gd name="T3" fmla="*/ 338 h 338"/>
                <a:gd name="T4" fmla="*/ 11 w 207"/>
                <a:gd name="T5" fmla="*/ 338 h 338"/>
                <a:gd name="T6" fmla="*/ 0 w 207"/>
                <a:gd name="T7" fmla="*/ 29 h 338"/>
                <a:gd name="T8" fmla="*/ 207 w 207"/>
                <a:gd name="T9" fmla="*/ 0 h 338"/>
              </a:gdLst>
              <a:ahLst/>
              <a:cxnLst>
                <a:cxn ang="0">
                  <a:pos x="T0" y="T1"/>
                </a:cxn>
                <a:cxn ang="0">
                  <a:pos x="T2" y="T3"/>
                </a:cxn>
                <a:cxn ang="0">
                  <a:pos x="T4" y="T5"/>
                </a:cxn>
                <a:cxn ang="0">
                  <a:pos x="T6" y="T7"/>
                </a:cxn>
                <a:cxn ang="0">
                  <a:pos x="T8" y="T9"/>
                </a:cxn>
              </a:cxnLst>
              <a:rect l="0" t="0" r="r" b="b"/>
              <a:pathLst>
                <a:path w="207" h="338">
                  <a:moveTo>
                    <a:pt x="207" y="0"/>
                  </a:moveTo>
                  <a:lnTo>
                    <a:pt x="207" y="338"/>
                  </a:lnTo>
                  <a:lnTo>
                    <a:pt x="11" y="338"/>
                  </a:lnTo>
                  <a:lnTo>
                    <a:pt x="0" y="29"/>
                  </a:lnTo>
                  <a:lnTo>
                    <a:pt x="207" y="0"/>
                  </a:lnTo>
                  <a:close/>
                </a:path>
              </a:pathLst>
            </a:custGeom>
            <a:solidFill>
              <a:srgbClr val="FEB11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6" name="Freeform 38"/>
            <p:cNvSpPr>
              <a:spLocks/>
            </p:cNvSpPr>
            <p:nvPr/>
          </p:nvSpPr>
          <p:spPr bwMode="auto">
            <a:xfrm>
              <a:off x="-181234" y="1377529"/>
              <a:ext cx="400670" cy="626399"/>
            </a:xfrm>
            <a:custGeom>
              <a:avLst/>
              <a:gdLst>
                <a:gd name="T0" fmla="*/ 0 w 142"/>
                <a:gd name="T1" fmla="*/ 21 h 222"/>
                <a:gd name="T2" fmla="*/ 0 w 142"/>
                <a:gd name="T3" fmla="*/ 222 h 222"/>
                <a:gd name="T4" fmla="*/ 142 w 142"/>
                <a:gd name="T5" fmla="*/ 222 h 222"/>
                <a:gd name="T6" fmla="*/ 142 w 142"/>
                <a:gd name="T7" fmla="*/ 0 h 222"/>
                <a:gd name="T8" fmla="*/ 0 w 142"/>
                <a:gd name="T9" fmla="*/ 21 h 222"/>
              </a:gdLst>
              <a:ahLst/>
              <a:cxnLst>
                <a:cxn ang="0">
                  <a:pos x="T0" y="T1"/>
                </a:cxn>
                <a:cxn ang="0">
                  <a:pos x="T2" y="T3"/>
                </a:cxn>
                <a:cxn ang="0">
                  <a:pos x="T4" y="T5"/>
                </a:cxn>
                <a:cxn ang="0">
                  <a:pos x="T6" y="T7"/>
                </a:cxn>
                <a:cxn ang="0">
                  <a:pos x="T8" y="T9"/>
                </a:cxn>
              </a:cxnLst>
              <a:rect l="0" t="0" r="r" b="b"/>
              <a:pathLst>
                <a:path w="142" h="222">
                  <a:moveTo>
                    <a:pt x="0" y="21"/>
                  </a:moveTo>
                  <a:lnTo>
                    <a:pt x="0" y="222"/>
                  </a:lnTo>
                  <a:lnTo>
                    <a:pt x="142" y="222"/>
                  </a:lnTo>
                  <a:lnTo>
                    <a:pt x="142" y="0"/>
                  </a:lnTo>
                  <a:lnTo>
                    <a:pt x="0" y="21"/>
                  </a:lnTo>
                  <a:close/>
                </a:path>
              </a:pathLst>
            </a:custGeom>
            <a:solidFill>
              <a:srgbClr val="F4A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46"/>
            <p:cNvSpPr>
              <a:spLocks/>
            </p:cNvSpPr>
            <p:nvPr/>
          </p:nvSpPr>
          <p:spPr bwMode="auto">
            <a:xfrm>
              <a:off x="1923692" y="1338026"/>
              <a:ext cx="403492" cy="665902"/>
            </a:xfrm>
            <a:custGeom>
              <a:avLst/>
              <a:gdLst>
                <a:gd name="T0" fmla="*/ 143 w 143"/>
                <a:gd name="T1" fmla="*/ 35 h 236"/>
                <a:gd name="T2" fmla="*/ 135 w 143"/>
                <a:gd name="T3" fmla="*/ 236 h 236"/>
                <a:gd name="T4" fmla="*/ 0 w 143"/>
                <a:gd name="T5" fmla="*/ 228 h 236"/>
                <a:gd name="T6" fmla="*/ 14 w 143"/>
                <a:gd name="T7" fmla="*/ 0 h 236"/>
                <a:gd name="T8" fmla="*/ 143 w 143"/>
                <a:gd name="T9" fmla="*/ 35 h 236"/>
              </a:gdLst>
              <a:ahLst/>
              <a:cxnLst>
                <a:cxn ang="0">
                  <a:pos x="T0" y="T1"/>
                </a:cxn>
                <a:cxn ang="0">
                  <a:pos x="T2" y="T3"/>
                </a:cxn>
                <a:cxn ang="0">
                  <a:pos x="T4" y="T5"/>
                </a:cxn>
                <a:cxn ang="0">
                  <a:pos x="T6" y="T7"/>
                </a:cxn>
                <a:cxn ang="0">
                  <a:pos x="T8" y="T9"/>
                </a:cxn>
              </a:cxnLst>
              <a:rect l="0" t="0" r="r" b="b"/>
              <a:pathLst>
                <a:path w="143" h="236">
                  <a:moveTo>
                    <a:pt x="143" y="35"/>
                  </a:moveTo>
                  <a:lnTo>
                    <a:pt x="135" y="236"/>
                  </a:lnTo>
                  <a:lnTo>
                    <a:pt x="0" y="228"/>
                  </a:lnTo>
                  <a:lnTo>
                    <a:pt x="14" y="0"/>
                  </a:lnTo>
                  <a:lnTo>
                    <a:pt x="143" y="35"/>
                  </a:lnTo>
                  <a:close/>
                </a:path>
              </a:pathLst>
            </a:custGeom>
            <a:solidFill>
              <a:srgbClr val="E58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48"/>
            <p:cNvSpPr>
              <a:spLocks/>
            </p:cNvSpPr>
            <p:nvPr/>
          </p:nvSpPr>
          <p:spPr bwMode="auto">
            <a:xfrm>
              <a:off x="1288827" y="-323907"/>
              <a:ext cx="414779" cy="423243"/>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8"/>
            <p:cNvSpPr>
              <a:spLocks/>
            </p:cNvSpPr>
            <p:nvPr/>
          </p:nvSpPr>
          <p:spPr bwMode="auto">
            <a:xfrm rot="20715460" flipH="1">
              <a:off x="341645" y="-219505"/>
              <a:ext cx="414779" cy="423243"/>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矩形 2060"/>
            <p:cNvSpPr/>
            <p:nvPr/>
          </p:nvSpPr>
          <p:spPr>
            <a:xfrm rot="20700000">
              <a:off x="481915" y="-1674946"/>
              <a:ext cx="448771" cy="448771"/>
            </a:xfrm>
            <a:prstGeom prst="rect">
              <a:avLst/>
            </a:prstGeom>
            <a:solidFill>
              <a:srgbClr val="FCD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Freeform 48"/>
            <p:cNvSpPr>
              <a:spLocks/>
            </p:cNvSpPr>
            <p:nvPr/>
          </p:nvSpPr>
          <p:spPr bwMode="auto">
            <a:xfrm rot="21415746" flipH="1">
              <a:off x="2338733" y="-149547"/>
              <a:ext cx="218603" cy="223064"/>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十字形 2062"/>
            <p:cNvSpPr/>
            <p:nvPr/>
          </p:nvSpPr>
          <p:spPr>
            <a:xfrm rot="20710099">
              <a:off x="471213" y="-1684237"/>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十字形 62"/>
            <p:cNvSpPr/>
            <p:nvPr/>
          </p:nvSpPr>
          <p:spPr>
            <a:xfrm rot="21154976">
              <a:off x="311193" y="-253087"/>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十字形 63"/>
            <p:cNvSpPr/>
            <p:nvPr/>
          </p:nvSpPr>
          <p:spPr>
            <a:xfrm rot="21154976">
              <a:off x="1271515" y="-351143"/>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十字形 64"/>
            <p:cNvSpPr/>
            <p:nvPr/>
          </p:nvSpPr>
          <p:spPr>
            <a:xfrm>
              <a:off x="2344496" y="-159371"/>
              <a:ext cx="218658" cy="218658"/>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4" name="矩形 2063"/>
            <p:cNvSpPr/>
            <p:nvPr/>
          </p:nvSpPr>
          <p:spPr>
            <a:xfrm>
              <a:off x="-9404" y="1293508"/>
              <a:ext cx="45719" cy="817013"/>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rot="303952">
              <a:off x="2102578" y="1293508"/>
              <a:ext cx="45719" cy="817013"/>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Freeform 323"/>
          <p:cNvSpPr>
            <a:spLocks/>
          </p:cNvSpPr>
          <p:nvPr/>
        </p:nvSpPr>
        <p:spPr bwMode="auto">
          <a:xfrm>
            <a:off x="510950" y="587395"/>
            <a:ext cx="731891" cy="299262"/>
          </a:xfrm>
          <a:custGeom>
            <a:avLst/>
            <a:gdLst>
              <a:gd name="T0" fmla="*/ 67 w 84"/>
              <a:gd name="T1" fmla="*/ 0 h 34"/>
              <a:gd name="T2" fmla="*/ 59 w 84"/>
              <a:gd name="T3" fmla="*/ 4 h 34"/>
              <a:gd name="T4" fmla="*/ 47 w 84"/>
              <a:gd name="T5" fmla="*/ 14 h 34"/>
              <a:gd name="T6" fmla="*/ 45 w 84"/>
              <a:gd name="T7" fmla="*/ 8 h 34"/>
              <a:gd name="T8" fmla="*/ 41 w 84"/>
              <a:gd name="T9" fmla="*/ 12 h 34"/>
              <a:gd name="T10" fmla="*/ 40 w 84"/>
              <a:gd name="T11" fmla="*/ 12 h 34"/>
              <a:gd name="T12" fmla="*/ 37 w 84"/>
              <a:gd name="T13" fmla="*/ 10 h 34"/>
              <a:gd name="T14" fmla="*/ 38 w 84"/>
              <a:gd name="T15" fmla="*/ 16 h 34"/>
              <a:gd name="T16" fmla="*/ 21 w 84"/>
              <a:gd name="T17" fmla="*/ 11 h 34"/>
              <a:gd name="T18" fmla="*/ 18 w 84"/>
              <a:gd name="T19" fmla="*/ 10 h 34"/>
              <a:gd name="T20" fmla="*/ 0 w 84"/>
              <a:gd name="T21" fmla="*/ 22 h 34"/>
              <a:gd name="T22" fmla="*/ 7 w 84"/>
              <a:gd name="T23" fmla="*/ 21 h 34"/>
              <a:gd name="T24" fmla="*/ 13 w 84"/>
              <a:gd name="T25" fmla="*/ 26 h 34"/>
              <a:gd name="T26" fmla="*/ 19 w 84"/>
              <a:gd name="T27" fmla="*/ 25 h 34"/>
              <a:gd name="T28" fmla="*/ 23 w 84"/>
              <a:gd name="T29" fmla="*/ 29 h 34"/>
              <a:gd name="T30" fmla="*/ 27 w 84"/>
              <a:gd name="T31" fmla="*/ 26 h 34"/>
              <a:gd name="T32" fmla="*/ 30 w 84"/>
              <a:gd name="T33" fmla="*/ 29 h 34"/>
              <a:gd name="T34" fmla="*/ 35 w 84"/>
              <a:gd name="T35" fmla="*/ 27 h 34"/>
              <a:gd name="T36" fmla="*/ 41 w 84"/>
              <a:gd name="T37" fmla="*/ 30 h 34"/>
              <a:gd name="T38" fmla="*/ 46 w 84"/>
              <a:gd name="T39" fmla="*/ 34 h 34"/>
              <a:gd name="T40" fmla="*/ 46 w 84"/>
              <a:gd name="T41" fmla="*/ 34 h 34"/>
              <a:gd name="T42" fmla="*/ 49 w 84"/>
              <a:gd name="T43" fmla="*/ 28 h 34"/>
              <a:gd name="T44" fmla="*/ 56 w 84"/>
              <a:gd name="T45" fmla="*/ 23 h 34"/>
              <a:gd name="T46" fmla="*/ 58 w 84"/>
              <a:gd name="T47" fmla="*/ 23 h 34"/>
              <a:gd name="T48" fmla="*/ 61 w 84"/>
              <a:gd name="T49" fmla="*/ 20 h 34"/>
              <a:gd name="T50" fmla="*/ 64 w 84"/>
              <a:gd name="T51" fmla="*/ 20 h 34"/>
              <a:gd name="T52" fmla="*/ 69 w 84"/>
              <a:gd name="T53" fmla="*/ 15 h 34"/>
              <a:gd name="T54" fmla="*/ 72 w 84"/>
              <a:gd name="T55" fmla="*/ 16 h 34"/>
              <a:gd name="T56" fmla="*/ 84 w 84"/>
              <a:gd name="T57" fmla="*/ 5 h 34"/>
              <a:gd name="T58" fmla="*/ 67 w 84"/>
              <a:gd name="T5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4" h="34">
                <a:moveTo>
                  <a:pt x="67" y="0"/>
                </a:moveTo>
                <a:cubicBezTo>
                  <a:pt x="64" y="0"/>
                  <a:pt x="60" y="1"/>
                  <a:pt x="59" y="4"/>
                </a:cubicBezTo>
                <a:cubicBezTo>
                  <a:pt x="56" y="8"/>
                  <a:pt x="51" y="12"/>
                  <a:pt x="47" y="14"/>
                </a:cubicBezTo>
                <a:cubicBezTo>
                  <a:pt x="47" y="12"/>
                  <a:pt x="46" y="10"/>
                  <a:pt x="45" y="8"/>
                </a:cubicBezTo>
                <a:cubicBezTo>
                  <a:pt x="45" y="8"/>
                  <a:pt x="45" y="11"/>
                  <a:pt x="41" y="12"/>
                </a:cubicBezTo>
                <a:cubicBezTo>
                  <a:pt x="41" y="12"/>
                  <a:pt x="41" y="12"/>
                  <a:pt x="40" y="12"/>
                </a:cubicBezTo>
                <a:cubicBezTo>
                  <a:pt x="38" y="12"/>
                  <a:pt x="37" y="10"/>
                  <a:pt x="37" y="10"/>
                </a:cubicBezTo>
                <a:cubicBezTo>
                  <a:pt x="36" y="12"/>
                  <a:pt x="37" y="15"/>
                  <a:pt x="38" y="16"/>
                </a:cubicBezTo>
                <a:cubicBezTo>
                  <a:pt x="33" y="16"/>
                  <a:pt x="27" y="14"/>
                  <a:pt x="21" y="11"/>
                </a:cubicBezTo>
                <a:cubicBezTo>
                  <a:pt x="20" y="10"/>
                  <a:pt x="19" y="10"/>
                  <a:pt x="18" y="10"/>
                </a:cubicBezTo>
                <a:cubicBezTo>
                  <a:pt x="10" y="10"/>
                  <a:pt x="0" y="20"/>
                  <a:pt x="0" y="22"/>
                </a:cubicBezTo>
                <a:cubicBezTo>
                  <a:pt x="0" y="22"/>
                  <a:pt x="3" y="21"/>
                  <a:pt x="7" y="21"/>
                </a:cubicBezTo>
                <a:cubicBezTo>
                  <a:pt x="10" y="21"/>
                  <a:pt x="13" y="22"/>
                  <a:pt x="13" y="26"/>
                </a:cubicBezTo>
                <a:cubicBezTo>
                  <a:pt x="13" y="26"/>
                  <a:pt x="16" y="25"/>
                  <a:pt x="19" y="25"/>
                </a:cubicBezTo>
                <a:cubicBezTo>
                  <a:pt x="21" y="25"/>
                  <a:pt x="23" y="25"/>
                  <a:pt x="23" y="29"/>
                </a:cubicBezTo>
                <a:cubicBezTo>
                  <a:pt x="23" y="29"/>
                  <a:pt x="25" y="26"/>
                  <a:pt x="27" y="26"/>
                </a:cubicBezTo>
                <a:cubicBezTo>
                  <a:pt x="28" y="26"/>
                  <a:pt x="29" y="27"/>
                  <a:pt x="30" y="29"/>
                </a:cubicBezTo>
                <a:cubicBezTo>
                  <a:pt x="30" y="29"/>
                  <a:pt x="32" y="27"/>
                  <a:pt x="35" y="27"/>
                </a:cubicBezTo>
                <a:cubicBezTo>
                  <a:pt x="37" y="27"/>
                  <a:pt x="39" y="28"/>
                  <a:pt x="41" y="30"/>
                </a:cubicBezTo>
                <a:cubicBezTo>
                  <a:pt x="41" y="30"/>
                  <a:pt x="44" y="34"/>
                  <a:pt x="46" y="34"/>
                </a:cubicBezTo>
                <a:cubicBezTo>
                  <a:pt x="46" y="34"/>
                  <a:pt x="46" y="34"/>
                  <a:pt x="46" y="34"/>
                </a:cubicBezTo>
                <a:cubicBezTo>
                  <a:pt x="47" y="34"/>
                  <a:pt x="49" y="28"/>
                  <a:pt x="49" y="28"/>
                </a:cubicBezTo>
                <a:cubicBezTo>
                  <a:pt x="51" y="24"/>
                  <a:pt x="54" y="23"/>
                  <a:pt x="56" y="23"/>
                </a:cubicBezTo>
                <a:cubicBezTo>
                  <a:pt x="57" y="23"/>
                  <a:pt x="58" y="23"/>
                  <a:pt x="58" y="23"/>
                </a:cubicBezTo>
                <a:cubicBezTo>
                  <a:pt x="59" y="20"/>
                  <a:pt x="60" y="20"/>
                  <a:pt x="61" y="20"/>
                </a:cubicBezTo>
                <a:cubicBezTo>
                  <a:pt x="63" y="20"/>
                  <a:pt x="64" y="20"/>
                  <a:pt x="64" y="20"/>
                </a:cubicBezTo>
                <a:cubicBezTo>
                  <a:pt x="65" y="16"/>
                  <a:pt x="67" y="15"/>
                  <a:pt x="69" y="15"/>
                </a:cubicBezTo>
                <a:cubicBezTo>
                  <a:pt x="71" y="15"/>
                  <a:pt x="72" y="16"/>
                  <a:pt x="72" y="16"/>
                </a:cubicBezTo>
                <a:cubicBezTo>
                  <a:pt x="69" y="7"/>
                  <a:pt x="84" y="5"/>
                  <a:pt x="84" y="5"/>
                </a:cubicBezTo>
                <a:cubicBezTo>
                  <a:pt x="83" y="4"/>
                  <a:pt x="74" y="0"/>
                  <a:pt x="67" y="0"/>
                </a:cubicBezTo>
              </a:path>
            </a:pathLst>
          </a:custGeom>
          <a:solidFill>
            <a:srgbClr val="312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标题 1">
            <a:extLst>
              <a:ext uri="{FF2B5EF4-FFF2-40B4-BE49-F238E27FC236}">
                <a16:creationId xmlns="" xmlns:a16="http://schemas.microsoft.com/office/drawing/2014/main" id="{9A3A96DB-DC0B-4B83-A513-386FF2F29ADB}"/>
              </a:ext>
            </a:extLst>
          </p:cNvPr>
          <p:cNvSpPr txBox="1">
            <a:spLocks/>
          </p:cNvSpPr>
          <p:nvPr/>
        </p:nvSpPr>
        <p:spPr>
          <a:xfrm>
            <a:off x="4531932" y="943428"/>
            <a:ext cx="3233211" cy="708095"/>
          </a:xfrm>
          <a:prstGeom prst="rect">
            <a:avLst/>
          </a:prstGeom>
        </p:spPr>
        <p:txBody>
          <a:bodyPr vert="horz" lIns="91440" tIns="45720" rIns="91440" bIns="45720" rtlCol="0" anchor="b">
            <a:normAutofit fontScale="7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4000">
                <a:solidFill>
                  <a:schemeClr val="bg1"/>
                </a:solidFill>
                <a:latin typeface="Arial" panose="020B0604020202020204" pitchFamily="34" charset="0"/>
                <a:ea typeface="微软雅黑" panose="020B0503020204020204" pitchFamily="34" charset="-122"/>
                <a:sym typeface="Arial" panose="020B0604020202020204" pitchFamily="34" charset="0"/>
              </a:rPr>
              <a:t>01.</a:t>
            </a:r>
            <a:r>
              <a:rPr lang="zh-CN" altLang="en-US" sz="4000">
                <a:solidFill>
                  <a:schemeClr val="bg1"/>
                </a:solidFill>
                <a:latin typeface="Arial" panose="020B0604020202020204" pitchFamily="34" charset="0"/>
                <a:ea typeface="微软雅黑" panose="020B0503020204020204" pitchFamily="34" charset="-122"/>
                <a:sym typeface="Arial" panose="020B0604020202020204" pitchFamily="34" charset="0"/>
              </a:rPr>
              <a:t>活动背景介绍</a:t>
            </a:r>
            <a:endParaRPr lang="zh-CN" alt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标题 1">
            <a:extLst>
              <a:ext uri="{FF2B5EF4-FFF2-40B4-BE49-F238E27FC236}">
                <a16:creationId xmlns="" xmlns:a16="http://schemas.microsoft.com/office/drawing/2014/main" id="{CA7914B8-C6EB-492C-A2E6-8E08511924AD}"/>
              </a:ext>
            </a:extLst>
          </p:cNvPr>
          <p:cNvSpPr txBox="1">
            <a:spLocks/>
          </p:cNvSpPr>
          <p:nvPr/>
        </p:nvSpPr>
        <p:spPr>
          <a:xfrm>
            <a:off x="8044389" y="943428"/>
            <a:ext cx="3233211" cy="708095"/>
          </a:xfrm>
          <a:prstGeom prst="rect">
            <a:avLst/>
          </a:prstGeom>
        </p:spPr>
        <p:txBody>
          <a:bodyPr vert="horz" lIns="91440" tIns="45720" rIns="91440" bIns="45720" rtlCol="0" anchor="b">
            <a:normAutofit fontScale="7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4000">
                <a:solidFill>
                  <a:schemeClr val="bg1"/>
                </a:solidFill>
                <a:latin typeface="Arial" panose="020B0604020202020204" pitchFamily="34" charset="0"/>
                <a:ea typeface="微软雅黑" panose="020B0503020204020204" pitchFamily="34" charset="-122"/>
                <a:sym typeface="Arial" panose="020B0604020202020204" pitchFamily="34" charset="0"/>
              </a:rPr>
              <a:t>02.</a:t>
            </a:r>
            <a:r>
              <a:rPr lang="zh-CN" altLang="en-US" sz="4000">
                <a:solidFill>
                  <a:schemeClr val="bg1"/>
                </a:solidFill>
                <a:latin typeface="Arial" panose="020B0604020202020204" pitchFamily="34" charset="0"/>
                <a:ea typeface="微软雅黑" panose="020B0503020204020204" pitchFamily="34" charset="-122"/>
                <a:sym typeface="Arial" panose="020B0604020202020204" pitchFamily="34" charset="0"/>
              </a:rPr>
              <a:t>活动受众分析</a:t>
            </a:r>
            <a:endParaRPr lang="zh-CN" alt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标题 1">
            <a:extLst>
              <a:ext uri="{FF2B5EF4-FFF2-40B4-BE49-F238E27FC236}">
                <a16:creationId xmlns="" xmlns:a16="http://schemas.microsoft.com/office/drawing/2014/main" id="{C192329F-84FA-41B3-866E-6D85A9E69078}"/>
              </a:ext>
            </a:extLst>
          </p:cNvPr>
          <p:cNvSpPr txBox="1">
            <a:spLocks/>
          </p:cNvSpPr>
          <p:nvPr/>
        </p:nvSpPr>
        <p:spPr>
          <a:xfrm>
            <a:off x="4169075" y="2336799"/>
            <a:ext cx="3233211" cy="708095"/>
          </a:xfrm>
          <a:prstGeom prst="rect">
            <a:avLst/>
          </a:prstGeom>
        </p:spPr>
        <p:txBody>
          <a:bodyPr vert="horz" lIns="91440" tIns="45720" rIns="91440" bIns="45720" rtlCol="0" anchor="b">
            <a:normAutofit fontScale="7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4000">
                <a:solidFill>
                  <a:schemeClr val="bg1"/>
                </a:solidFill>
                <a:latin typeface="Arial" panose="020B0604020202020204" pitchFamily="34" charset="0"/>
                <a:ea typeface="微软雅黑" panose="020B0503020204020204" pitchFamily="34" charset="-122"/>
                <a:sym typeface="Arial" panose="020B0604020202020204" pitchFamily="34" charset="0"/>
              </a:rPr>
              <a:t>03.</a:t>
            </a:r>
            <a:r>
              <a:rPr lang="zh-CN" altLang="en-US" sz="4000">
                <a:solidFill>
                  <a:schemeClr val="bg1"/>
                </a:solidFill>
                <a:latin typeface="Arial" panose="020B0604020202020204" pitchFamily="34" charset="0"/>
                <a:ea typeface="微软雅黑" panose="020B0503020204020204" pitchFamily="34" charset="-122"/>
                <a:sym typeface="Arial" panose="020B0604020202020204" pitchFamily="34" charset="0"/>
              </a:rPr>
              <a:t>活动执行流程</a:t>
            </a:r>
            <a:endParaRPr lang="zh-CN" alt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标题 1">
            <a:extLst>
              <a:ext uri="{FF2B5EF4-FFF2-40B4-BE49-F238E27FC236}">
                <a16:creationId xmlns="" xmlns:a16="http://schemas.microsoft.com/office/drawing/2014/main" id="{A3248F71-0FFA-487E-9D33-CBAE488F0209}"/>
              </a:ext>
            </a:extLst>
          </p:cNvPr>
          <p:cNvSpPr txBox="1">
            <a:spLocks/>
          </p:cNvSpPr>
          <p:nvPr/>
        </p:nvSpPr>
        <p:spPr>
          <a:xfrm>
            <a:off x="7681532" y="2336799"/>
            <a:ext cx="3233211" cy="708095"/>
          </a:xfrm>
          <a:prstGeom prst="rect">
            <a:avLst/>
          </a:prstGeom>
        </p:spPr>
        <p:txBody>
          <a:bodyPr vert="horz" lIns="91440" tIns="45720" rIns="91440" bIns="45720" rtlCol="0" anchor="b">
            <a:normAutofit fontScale="7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4000">
                <a:solidFill>
                  <a:schemeClr val="bg1"/>
                </a:solidFill>
                <a:latin typeface="Arial" panose="020B0604020202020204" pitchFamily="34" charset="0"/>
                <a:ea typeface="微软雅黑" panose="020B0503020204020204" pitchFamily="34" charset="-122"/>
                <a:sym typeface="Arial" panose="020B0604020202020204" pitchFamily="34" charset="0"/>
              </a:rPr>
              <a:t>04.</a:t>
            </a:r>
            <a:r>
              <a:rPr lang="zh-CN" altLang="en-US" sz="4000">
                <a:solidFill>
                  <a:schemeClr val="bg1"/>
                </a:solidFill>
                <a:latin typeface="Arial" panose="020B0604020202020204" pitchFamily="34" charset="0"/>
                <a:ea typeface="微软雅黑" panose="020B0503020204020204" pitchFamily="34" charset="-122"/>
                <a:sym typeface="Arial" panose="020B0604020202020204" pitchFamily="34" charset="0"/>
              </a:rPr>
              <a:t>活动经费预算</a:t>
            </a:r>
            <a:endParaRPr lang="zh-CN" alt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805196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fade">
                                      <p:cBhvr>
                                        <p:cTn id="14" dur="1000"/>
                                        <p:tgtEl>
                                          <p:spTgt spid="57"/>
                                        </p:tgtEl>
                                      </p:cBhvr>
                                    </p:animEffect>
                                    <p:anim calcmode="lin" valueType="num">
                                      <p:cBhvr>
                                        <p:cTn id="15" dur="1000" fill="hold"/>
                                        <p:tgtEl>
                                          <p:spTgt spid="57"/>
                                        </p:tgtEl>
                                        <p:attrNameLst>
                                          <p:attrName>ppt_x</p:attrName>
                                        </p:attrNameLst>
                                      </p:cBhvr>
                                      <p:tavLst>
                                        <p:tav tm="0">
                                          <p:val>
                                            <p:strVal val="#ppt_x"/>
                                          </p:val>
                                        </p:tav>
                                        <p:tav tm="100000">
                                          <p:val>
                                            <p:strVal val="#ppt_x"/>
                                          </p:val>
                                        </p:tav>
                                      </p:tavLst>
                                    </p:anim>
                                    <p:anim calcmode="lin" valueType="num">
                                      <p:cBhvr>
                                        <p:cTn id="16"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fade">
                                      <p:cBhvr>
                                        <p:cTn id="21" dur="1000"/>
                                        <p:tgtEl>
                                          <p:spTgt spid="59"/>
                                        </p:tgtEl>
                                      </p:cBhvr>
                                    </p:animEffect>
                                    <p:anim calcmode="lin" valueType="num">
                                      <p:cBhvr>
                                        <p:cTn id="22" dur="1000" fill="hold"/>
                                        <p:tgtEl>
                                          <p:spTgt spid="59"/>
                                        </p:tgtEl>
                                        <p:attrNameLst>
                                          <p:attrName>ppt_x</p:attrName>
                                        </p:attrNameLst>
                                      </p:cBhvr>
                                      <p:tavLst>
                                        <p:tav tm="0">
                                          <p:val>
                                            <p:strVal val="#ppt_x"/>
                                          </p:val>
                                        </p:tav>
                                        <p:tav tm="100000">
                                          <p:val>
                                            <p:strVal val="#ppt_x"/>
                                          </p:val>
                                        </p:tav>
                                      </p:tavLst>
                                    </p:anim>
                                    <p:anim calcmode="lin" valueType="num">
                                      <p:cBhvr>
                                        <p:cTn id="23"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1000"/>
                                        <p:tgtEl>
                                          <p:spTgt spid="61"/>
                                        </p:tgtEl>
                                      </p:cBhvr>
                                    </p:animEffect>
                                    <p:anim calcmode="lin" valueType="num">
                                      <p:cBhvr>
                                        <p:cTn id="29" dur="1000" fill="hold"/>
                                        <p:tgtEl>
                                          <p:spTgt spid="61"/>
                                        </p:tgtEl>
                                        <p:attrNameLst>
                                          <p:attrName>ppt_x</p:attrName>
                                        </p:attrNameLst>
                                      </p:cBhvr>
                                      <p:tavLst>
                                        <p:tav tm="0">
                                          <p:val>
                                            <p:strVal val="#ppt_x"/>
                                          </p:val>
                                        </p:tav>
                                        <p:tav tm="100000">
                                          <p:val>
                                            <p:strVal val="#ppt_x"/>
                                          </p:val>
                                        </p:tav>
                                      </p:tavLst>
                                    </p:anim>
                                    <p:anim calcmode="lin" valueType="num">
                                      <p:cBhvr>
                                        <p:cTn id="30"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p:bldP spid="59" grpId="0"/>
      <p:bldP spid="6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U:\我图\PPT制作\爱爱\PM下载\万圣节\黑底树.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6344"/>
          <a:stretch/>
        </p:blipFill>
        <p:spPr bwMode="auto">
          <a:xfrm>
            <a:off x="0" y="-116839"/>
            <a:ext cx="12192000" cy="6974839"/>
          </a:xfrm>
          <a:prstGeom prst="rect">
            <a:avLst/>
          </a:prstGeom>
          <a:noFill/>
          <a:extLst>
            <a:ext uri="{909E8E84-426E-40DD-AFC4-6F175D3DCCD1}">
              <a14:hiddenFill xmlns:a14="http://schemas.microsoft.com/office/drawing/2010/main">
                <a:solidFill>
                  <a:srgbClr val="FFFFFF"/>
                </a:solidFill>
              </a14:hiddenFill>
            </a:ext>
          </a:extLst>
        </p:spPr>
      </p:pic>
      <p:grpSp>
        <p:nvGrpSpPr>
          <p:cNvPr id="32" name="组合 31">
            <a:extLst>
              <a:ext uri="{FF2B5EF4-FFF2-40B4-BE49-F238E27FC236}">
                <a16:creationId xmlns="" xmlns:a16="http://schemas.microsoft.com/office/drawing/2014/main" id="{CA661FCE-2E3B-4F66-8282-5DA8DBC6F6D6}"/>
              </a:ext>
            </a:extLst>
          </p:cNvPr>
          <p:cNvGrpSpPr/>
          <p:nvPr/>
        </p:nvGrpSpPr>
        <p:grpSpPr>
          <a:xfrm>
            <a:off x="319767" y="0"/>
            <a:ext cx="3316556" cy="951169"/>
            <a:chOff x="586467" y="272680"/>
            <a:chExt cx="3316556" cy="951169"/>
          </a:xfrm>
        </p:grpSpPr>
        <p:pic>
          <p:nvPicPr>
            <p:cNvPr id="33" name="图片 32">
              <a:extLst>
                <a:ext uri="{FF2B5EF4-FFF2-40B4-BE49-F238E27FC236}">
                  <a16:creationId xmlns="" xmlns:a16="http://schemas.microsoft.com/office/drawing/2014/main" id="{2BD10ABD-354A-4DE4-9145-E01427B4B1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34" name="文本框 33">
              <a:extLst>
                <a:ext uri="{FF2B5EF4-FFF2-40B4-BE49-F238E27FC236}">
                  <a16:creationId xmlns="" xmlns:a16="http://schemas.microsoft.com/office/drawing/2014/main" id="{40C00BA7-FB2B-44CA-B2B7-1B84931458EB}"/>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活动经费预算</a:t>
              </a:r>
            </a:p>
          </p:txBody>
        </p:sp>
      </p:grpSp>
      <p:grpSp>
        <p:nvGrpSpPr>
          <p:cNvPr id="6" name="组合 5">
            <a:extLst>
              <a:ext uri="{FF2B5EF4-FFF2-40B4-BE49-F238E27FC236}">
                <a16:creationId xmlns="" xmlns:a16="http://schemas.microsoft.com/office/drawing/2014/main" id="{E20A2B06-7288-4DDB-8930-F71BA8F40DA4}"/>
              </a:ext>
            </a:extLst>
          </p:cNvPr>
          <p:cNvGrpSpPr/>
          <p:nvPr/>
        </p:nvGrpSpPr>
        <p:grpSpPr>
          <a:xfrm>
            <a:off x="907617" y="1933754"/>
            <a:ext cx="2115035" cy="1154619"/>
            <a:chOff x="1478171" y="2225265"/>
            <a:chExt cx="2115035" cy="1154619"/>
          </a:xfrm>
        </p:grpSpPr>
        <p:sp>
          <p:nvSpPr>
            <p:cNvPr id="7" name="TextBox 21">
              <a:extLst>
                <a:ext uri="{FF2B5EF4-FFF2-40B4-BE49-F238E27FC236}">
                  <a16:creationId xmlns="" xmlns:a16="http://schemas.microsoft.com/office/drawing/2014/main" id="{0412BB44-79AB-4615-B4C8-D73C757D7ACE}"/>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8" name="文本框 7">
              <a:extLst>
                <a:ext uri="{FF2B5EF4-FFF2-40B4-BE49-F238E27FC236}">
                  <a16:creationId xmlns="" xmlns:a16="http://schemas.microsoft.com/office/drawing/2014/main" id="{8CC0D31F-015A-49F2-8B15-44499F425E68}"/>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缴纳费用</a:t>
              </a:r>
            </a:p>
          </p:txBody>
        </p:sp>
      </p:grpSp>
      <p:grpSp>
        <p:nvGrpSpPr>
          <p:cNvPr id="9" name="组合 8">
            <a:extLst>
              <a:ext uri="{FF2B5EF4-FFF2-40B4-BE49-F238E27FC236}">
                <a16:creationId xmlns="" xmlns:a16="http://schemas.microsoft.com/office/drawing/2014/main" id="{63AF0B42-7FD9-4C04-A83F-40E5E69533E1}"/>
              </a:ext>
            </a:extLst>
          </p:cNvPr>
          <p:cNvGrpSpPr/>
          <p:nvPr/>
        </p:nvGrpSpPr>
        <p:grpSpPr>
          <a:xfrm>
            <a:off x="3097025" y="3221641"/>
            <a:ext cx="2115035" cy="1154619"/>
            <a:chOff x="1478171" y="2225265"/>
            <a:chExt cx="2115035" cy="1154619"/>
          </a:xfrm>
        </p:grpSpPr>
        <p:sp>
          <p:nvSpPr>
            <p:cNvPr id="10" name="TextBox 21">
              <a:extLst>
                <a:ext uri="{FF2B5EF4-FFF2-40B4-BE49-F238E27FC236}">
                  <a16:creationId xmlns="" xmlns:a16="http://schemas.microsoft.com/office/drawing/2014/main" id="{08824150-50A4-4052-9F95-E8DFA38208E4}"/>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1" name="文本框 10">
              <a:extLst>
                <a:ext uri="{FF2B5EF4-FFF2-40B4-BE49-F238E27FC236}">
                  <a16:creationId xmlns="" xmlns:a16="http://schemas.microsoft.com/office/drawing/2014/main" id="{E9490923-2E41-42E4-B559-04F3BADB4D40}"/>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缴纳费用</a:t>
              </a:r>
            </a:p>
          </p:txBody>
        </p:sp>
      </p:grpSp>
    </p:spTree>
    <p:extLst>
      <p:ext uri="{BB962C8B-B14F-4D97-AF65-F5344CB8AC3E}">
        <p14:creationId xmlns:p14="http://schemas.microsoft.com/office/powerpoint/2010/main" val="24979405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32"/>
          <p:cNvSpPr>
            <a:spLocks noChangeArrowheads="1"/>
          </p:cNvSpPr>
          <p:nvPr/>
        </p:nvSpPr>
        <p:spPr bwMode="auto">
          <a:xfrm>
            <a:off x="0" y="3141663"/>
            <a:ext cx="12196763" cy="1150937"/>
          </a:xfrm>
          <a:prstGeom prst="rect">
            <a:avLst/>
          </a:prstGeom>
          <a:solidFill>
            <a:schemeClr val="accent3"/>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13" name="组合 34"/>
          <p:cNvGrpSpPr>
            <a:grpSpLocks/>
          </p:cNvGrpSpPr>
          <p:nvPr/>
        </p:nvGrpSpPr>
        <p:grpSpPr bwMode="auto">
          <a:xfrm>
            <a:off x="1543050" y="2278063"/>
            <a:ext cx="1154113" cy="1155700"/>
            <a:chOff x="0" y="0"/>
            <a:chExt cx="1154113" cy="1155699"/>
          </a:xfrm>
          <a:solidFill>
            <a:schemeClr val="bg1"/>
          </a:solidFill>
        </p:grpSpPr>
        <p:sp>
          <p:nvSpPr>
            <p:cNvPr id="14" name="Oval 30"/>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 name="Freeform 34"/>
            <p:cNvSpPr>
              <a:spLocks noEditPoints="1"/>
            </p:cNvSpPr>
            <p:nvPr/>
          </p:nvSpPr>
          <p:spPr bwMode="auto">
            <a:xfrm>
              <a:off x="266700" y="128587"/>
              <a:ext cx="638175" cy="868362"/>
            </a:xfrm>
            <a:custGeom>
              <a:avLst/>
              <a:gdLst>
                <a:gd name="T0" fmla="*/ 143 w 709"/>
                <a:gd name="T1" fmla="*/ 358 h 965"/>
                <a:gd name="T2" fmla="*/ 218 w 709"/>
                <a:gd name="T3" fmla="*/ 534 h 965"/>
                <a:gd name="T4" fmla="*/ 279 w 709"/>
                <a:gd name="T5" fmla="*/ 675 h 965"/>
                <a:gd name="T6" fmla="*/ 416 w 709"/>
                <a:gd name="T7" fmla="*/ 679 h 965"/>
                <a:gd name="T8" fmla="*/ 446 w 709"/>
                <a:gd name="T9" fmla="*/ 623 h 965"/>
                <a:gd name="T10" fmla="*/ 522 w 709"/>
                <a:gd name="T11" fmla="*/ 481 h 965"/>
                <a:gd name="T12" fmla="*/ 355 w 709"/>
                <a:gd name="T13" fmla="*/ 147 h 965"/>
                <a:gd name="T14" fmla="*/ 294 w 709"/>
                <a:gd name="T15" fmla="*/ 723 h 965"/>
                <a:gd name="T16" fmla="*/ 224 w 709"/>
                <a:gd name="T17" fmla="*/ 643 h 965"/>
                <a:gd name="T18" fmla="*/ 151 w 709"/>
                <a:gd name="T19" fmla="*/ 506 h 965"/>
                <a:gd name="T20" fmla="*/ 355 w 709"/>
                <a:gd name="T21" fmla="*/ 102 h 965"/>
                <a:gd name="T22" fmla="*/ 559 w 709"/>
                <a:gd name="T23" fmla="*/ 506 h 965"/>
                <a:gd name="T24" fmla="*/ 485 w 709"/>
                <a:gd name="T25" fmla="*/ 643 h 965"/>
                <a:gd name="T26" fmla="*/ 416 w 709"/>
                <a:gd name="T27" fmla="*/ 723 h 965"/>
                <a:gd name="T28" fmla="*/ 254 w 709"/>
                <a:gd name="T29" fmla="*/ 865 h 965"/>
                <a:gd name="T30" fmla="*/ 426 w 709"/>
                <a:gd name="T31" fmla="*/ 897 h 965"/>
                <a:gd name="T32" fmla="*/ 426 w 709"/>
                <a:gd name="T33" fmla="*/ 832 h 965"/>
                <a:gd name="T34" fmla="*/ 274 w 709"/>
                <a:gd name="T35" fmla="*/ 885 h 965"/>
                <a:gd name="T36" fmla="*/ 439 w 709"/>
                <a:gd name="T37" fmla="*/ 885 h 965"/>
                <a:gd name="T38" fmla="*/ 459 w 709"/>
                <a:gd name="T39" fmla="*/ 865 h 965"/>
                <a:gd name="T40" fmla="*/ 254 w 709"/>
                <a:gd name="T41" fmla="*/ 762 h 965"/>
                <a:gd name="T42" fmla="*/ 459 w 709"/>
                <a:gd name="T43" fmla="*/ 865 h 965"/>
                <a:gd name="T44" fmla="*/ 457 w 709"/>
                <a:gd name="T45" fmla="*/ 403 h 965"/>
                <a:gd name="T46" fmla="*/ 388 w 709"/>
                <a:gd name="T47" fmla="*/ 472 h 965"/>
                <a:gd name="T48" fmla="*/ 321 w 709"/>
                <a:gd name="T49" fmla="*/ 472 h 965"/>
                <a:gd name="T50" fmla="*/ 252 w 709"/>
                <a:gd name="T51" fmla="*/ 403 h 965"/>
                <a:gd name="T52" fmla="*/ 252 w 709"/>
                <a:gd name="T53" fmla="*/ 336 h 965"/>
                <a:gd name="T54" fmla="*/ 321 w 709"/>
                <a:gd name="T55" fmla="*/ 266 h 965"/>
                <a:gd name="T56" fmla="*/ 388 w 709"/>
                <a:gd name="T57" fmla="*/ 266 h 965"/>
                <a:gd name="T58" fmla="*/ 457 w 709"/>
                <a:gd name="T59" fmla="*/ 336 h 965"/>
                <a:gd name="T60" fmla="*/ 681 w 709"/>
                <a:gd name="T61" fmla="*/ 326 h 965"/>
                <a:gd name="T62" fmla="*/ 645 w 709"/>
                <a:gd name="T63" fmla="*/ 358 h 965"/>
                <a:gd name="T64" fmla="*/ 681 w 709"/>
                <a:gd name="T65" fmla="*/ 379 h 965"/>
                <a:gd name="T66" fmla="*/ 681 w 709"/>
                <a:gd name="T67" fmla="*/ 326 h 965"/>
                <a:gd name="T68" fmla="*/ 603 w 709"/>
                <a:gd name="T69" fmla="*/ 142 h 965"/>
                <a:gd name="T70" fmla="*/ 566 w 709"/>
                <a:gd name="T71" fmla="*/ 105 h 965"/>
                <a:gd name="T72" fmla="*/ 576 w 709"/>
                <a:gd name="T73" fmla="*/ 170 h 965"/>
                <a:gd name="T74" fmla="*/ 380 w 709"/>
                <a:gd name="T75" fmla="*/ 68 h 965"/>
                <a:gd name="T76" fmla="*/ 354 w 709"/>
                <a:gd name="T77" fmla="*/ 0 h 965"/>
                <a:gd name="T78" fmla="*/ 327 w 709"/>
                <a:gd name="T79" fmla="*/ 68 h 965"/>
                <a:gd name="T80" fmla="*/ 130 w 709"/>
                <a:gd name="T81" fmla="*/ 173 h 965"/>
                <a:gd name="T82" fmla="*/ 142 w 709"/>
                <a:gd name="T83" fmla="*/ 109 h 965"/>
                <a:gd name="T84" fmla="*/ 104 w 709"/>
                <a:gd name="T85" fmla="*/ 147 h 965"/>
                <a:gd name="T86" fmla="*/ 64 w 709"/>
                <a:gd name="T87" fmla="*/ 358 h 965"/>
                <a:gd name="T88" fmla="*/ 28 w 709"/>
                <a:gd name="T89" fmla="*/ 326 h 965"/>
                <a:gd name="T90" fmla="*/ 28 w 709"/>
                <a:gd name="T91" fmla="*/ 379 h 965"/>
                <a:gd name="T92" fmla="*/ 64 w 709"/>
                <a:gd name="T93" fmla="*/ 358 h 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6" name="组合 37"/>
          <p:cNvGrpSpPr>
            <a:grpSpLocks/>
          </p:cNvGrpSpPr>
          <p:nvPr/>
        </p:nvGrpSpPr>
        <p:grpSpPr bwMode="auto">
          <a:xfrm>
            <a:off x="1568450" y="3852863"/>
            <a:ext cx="1154113" cy="1155700"/>
            <a:chOff x="0" y="0"/>
            <a:chExt cx="1154113" cy="1155699"/>
          </a:xfrm>
          <a:solidFill>
            <a:schemeClr val="bg1"/>
          </a:solidFill>
        </p:grpSpPr>
        <p:sp>
          <p:nvSpPr>
            <p:cNvPr id="17" name="Oval 31"/>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 name="Freeform 35"/>
            <p:cNvSpPr>
              <a:spLocks noEditPoints="1"/>
            </p:cNvSpPr>
            <p:nvPr/>
          </p:nvSpPr>
          <p:spPr bwMode="auto">
            <a:xfrm>
              <a:off x="269875" y="169862"/>
              <a:ext cx="563563" cy="766762"/>
            </a:xfrm>
            <a:custGeom>
              <a:avLst/>
              <a:gdLst>
                <a:gd name="T0" fmla="*/ 82 w 625"/>
                <a:gd name="T1" fmla="*/ 138 h 852"/>
                <a:gd name="T2" fmla="*/ 69 w 625"/>
                <a:gd name="T3" fmla="*/ 852 h 852"/>
                <a:gd name="T4" fmla="*/ 625 w 625"/>
                <a:gd name="T5" fmla="*/ 209 h 852"/>
                <a:gd name="T6" fmla="*/ 577 w 625"/>
                <a:gd name="T7" fmla="*/ 224 h 852"/>
                <a:gd name="T8" fmla="*/ 71 w 625"/>
                <a:gd name="T9" fmla="*/ 803 h 852"/>
                <a:gd name="T10" fmla="*/ 270 w 625"/>
                <a:gd name="T11" fmla="*/ 91 h 852"/>
                <a:gd name="T12" fmla="*/ 355 w 625"/>
                <a:gd name="T13" fmla="*/ 91 h 852"/>
                <a:gd name="T14" fmla="*/ 311 w 625"/>
                <a:gd name="T15" fmla="*/ 136 h 852"/>
                <a:gd name="T16" fmla="*/ 218 w 625"/>
                <a:gd name="T17" fmla="*/ 93 h 852"/>
                <a:gd name="T18" fmla="*/ 115 w 625"/>
                <a:gd name="T19" fmla="*/ 216 h 852"/>
                <a:gd name="T20" fmla="*/ 510 w 625"/>
                <a:gd name="T21" fmla="*/ 216 h 852"/>
                <a:gd name="T22" fmla="*/ 407 w 625"/>
                <a:gd name="T23" fmla="*/ 93 h 852"/>
                <a:gd name="T24" fmla="*/ 218 w 625"/>
                <a:gd name="T25" fmla="*/ 93 h 852"/>
                <a:gd name="T26" fmla="*/ 221 w 625"/>
                <a:gd name="T27" fmla="*/ 647 h 852"/>
                <a:gd name="T28" fmla="*/ 151 w 625"/>
                <a:gd name="T29" fmla="*/ 667 h 852"/>
                <a:gd name="T30" fmla="*/ 136 w 625"/>
                <a:gd name="T31" fmla="*/ 682 h 852"/>
                <a:gd name="T32" fmla="*/ 221 w 625"/>
                <a:gd name="T33" fmla="*/ 688 h 852"/>
                <a:gd name="T34" fmla="*/ 132 w 625"/>
                <a:gd name="T35" fmla="*/ 732 h 852"/>
                <a:gd name="T36" fmla="*/ 242 w 625"/>
                <a:gd name="T37" fmla="*/ 678 h 852"/>
                <a:gd name="T38" fmla="*/ 242 w 625"/>
                <a:gd name="T39" fmla="*/ 643 h 852"/>
                <a:gd name="T40" fmla="*/ 110 w 625"/>
                <a:gd name="T41" fmla="*/ 650 h 852"/>
                <a:gd name="T42" fmla="*/ 214 w 625"/>
                <a:gd name="T43" fmla="*/ 760 h 852"/>
                <a:gd name="T44" fmla="*/ 214 w 625"/>
                <a:gd name="T45" fmla="*/ 335 h 852"/>
                <a:gd name="T46" fmla="*/ 151 w 625"/>
                <a:gd name="T47" fmla="*/ 354 h 852"/>
                <a:gd name="T48" fmla="*/ 173 w 625"/>
                <a:gd name="T49" fmla="*/ 410 h 852"/>
                <a:gd name="T50" fmla="*/ 132 w 625"/>
                <a:gd name="T51" fmla="*/ 425 h 852"/>
                <a:gd name="T52" fmla="*/ 214 w 625"/>
                <a:gd name="T53" fmla="*/ 313 h 852"/>
                <a:gd name="T54" fmla="*/ 110 w 625"/>
                <a:gd name="T55" fmla="*/ 423 h 852"/>
                <a:gd name="T56" fmla="*/ 241 w 625"/>
                <a:gd name="T57" fmla="*/ 359 h 852"/>
                <a:gd name="T58" fmla="*/ 240 w 625"/>
                <a:gd name="T59" fmla="*/ 330 h 852"/>
                <a:gd name="T60" fmla="*/ 221 w 625"/>
                <a:gd name="T61" fmla="*/ 503 h 852"/>
                <a:gd name="T62" fmla="*/ 136 w 625"/>
                <a:gd name="T63" fmla="*/ 524 h 852"/>
                <a:gd name="T64" fmla="*/ 221 w 625"/>
                <a:gd name="T65" fmla="*/ 581 h 852"/>
                <a:gd name="T66" fmla="*/ 242 w 625"/>
                <a:gd name="T67" fmla="*/ 487 h 852"/>
                <a:gd name="T68" fmla="*/ 110 w 625"/>
                <a:gd name="T69" fmla="*/ 492 h 852"/>
                <a:gd name="T70" fmla="*/ 221 w 625"/>
                <a:gd name="T71" fmla="*/ 602 h 852"/>
                <a:gd name="T72" fmla="*/ 289 w 625"/>
                <a:gd name="T73" fmla="*/ 465 h 852"/>
                <a:gd name="T74" fmla="*/ 327 w 625"/>
                <a:gd name="T75" fmla="*/ 723 h 852"/>
                <a:gd name="T76" fmla="*/ 502 w 625"/>
                <a:gd name="T77" fmla="*/ 669 h 852"/>
                <a:gd name="T78" fmla="*/ 320 w 625"/>
                <a:gd name="T79" fmla="*/ 716 h 852"/>
                <a:gd name="T80" fmla="*/ 502 w 625"/>
                <a:gd name="T81" fmla="*/ 507 h 852"/>
                <a:gd name="T82" fmla="*/ 320 w 625"/>
                <a:gd name="T83" fmla="*/ 410 h 852"/>
                <a:gd name="T84" fmla="*/ 320 w 625"/>
                <a:gd name="T85" fmla="*/ 352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9" name="组合 40"/>
          <p:cNvGrpSpPr>
            <a:grpSpLocks/>
          </p:cNvGrpSpPr>
          <p:nvPr/>
        </p:nvGrpSpPr>
        <p:grpSpPr bwMode="auto">
          <a:xfrm>
            <a:off x="9077325" y="2309813"/>
            <a:ext cx="1155700" cy="1155700"/>
            <a:chOff x="0" y="0"/>
            <a:chExt cx="1155700" cy="1155699"/>
          </a:xfrm>
          <a:solidFill>
            <a:schemeClr val="bg1"/>
          </a:solidFill>
        </p:grpSpPr>
        <p:sp>
          <p:nvSpPr>
            <p:cNvPr id="20" name="Oval 33"/>
            <p:cNvSpPr>
              <a:spLocks noChangeArrowheads="1"/>
            </p:cNvSpPr>
            <p:nvPr/>
          </p:nvSpPr>
          <p:spPr bwMode="auto">
            <a:xfrm>
              <a:off x="0" y="0"/>
              <a:ext cx="1155700"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1" name="Freeform 36"/>
            <p:cNvSpPr>
              <a:spLocks noEditPoints="1"/>
            </p:cNvSpPr>
            <p:nvPr/>
          </p:nvSpPr>
          <p:spPr bwMode="auto">
            <a:xfrm>
              <a:off x="261937" y="217487"/>
              <a:ext cx="712788" cy="701675"/>
            </a:xfrm>
            <a:custGeom>
              <a:avLst/>
              <a:gdLst>
                <a:gd name="T0" fmla="*/ 209 w 792"/>
                <a:gd name="T1" fmla="*/ 341 h 779"/>
                <a:gd name="T2" fmla="*/ 277 w 792"/>
                <a:gd name="T3" fmla="*/ 223 h 779"/>
                <a:gd name="T4" fmla="*/ 390 w 792"/>
                <a:gd name="T5" fmla="*/ 323 h 779"/>
                <a:gd name="T6" fmla="*/ 294 w 792"/>
                <a:gd name="T7" fmla="*/ 203 h 779"/>
                <a:gd name="T8" fmla="*/ 390 w 792"/>
                <a:gd name="T9" fmla="*/ 323 h 779"/>
                <a:gd name="T10" fmla="*/ 390 w 792"/>
                <a:gd name="T11" fmla="*/ 323 h 779"/>
                <a:gd name="T12" fmla="*/ 467 w 792"/>
                <a:gd name="T13" fmla="*/ 194 h 779"/>
                <a:gd name="T14" fmla="*/ 492 w 792"/>
                <a:gd name="T15" fmla="*/ 181 h 779"/>
                <a:gd name="T16" fmla="*/ 495 w 792"/>
                <a:gd name="T17" fmla="*/ 203 h 779"/>
                <a:gd name="T18" fmla="*/ 488 w 792"/>
                <a:gd name="T19" fmla="*/ 239 h 779"/>
                <a:gd name="T20" fmla="*/ 465 w 792"/>
                <a:gd name="T21" fmla="*/ 230 h 779"/>
                <a:gd name="T22" fmla="*/ 437 w 792"/>
                <a:gd name="T23" fmla="*/ 206 h 779"/>
                <a:gd name="T24" fmla="*/ 456 w 792"/>
                <a:gd name="T25" fmla="*/ 192 h 779"/>
                <a:gd name="T26" fmla="*/ 492 w 792"/>
                <a:gd name="T27" fmla="*/ 181 h 779"/>
                <a:gd name="T28" fmla="*/ 375 w 792"/>
                <a:gd name="T29" fmla="*/ 343 h 779"/>
                <a:gd name="T30" fmla="*/ 362 w 792"/>
                <a:gd name="T31" fmla="*/ 489 h 779"/>
                <a:gd name="T32" fmla="*/ 413 w 792"/>
                <a:gd name="T33" fmla="*/ 356 h 779"/>
                <a:gd name="T34" fmla="*/ 312 w 792"/>
                <a:gd name="T35" fmla="*/ 298 h 779"/>
                <a:gd name="T36" fmla="*/ 274 w 792"/>
                <a:gd name="T37" fmla="*/ 311 h 779"/>
                <a:gd name="T38" fmla="*/ 325 w 792"/>
                <a:gd name="T39" fmla="*/ 489 h 779"/>
                <a:gd name="T40" fmla="*/ 312 w 792"/>
                <a:gd name="T41" fmla="*/ 298 h 779"/>
                <a:gd name="T42" fmla="*/ 463 w 792"/>
                <a:gd name="T43" fmla="*/ 267 h 779"/>
                <a:gd name="T44" fmla="*/ 450 w 792"/>
                <a:gd name="T45" fmla="*/ 489 h 779"/>
                <a:gd name="T46" fmla="*/ 501 w 792"/>
                <a:gd name="T47" fmla="*/ 281 h 779"/>
                <a:gd name="T48" fmla="*/ 224 w 792"/>
                <a:gd name="T49" fmla="*/ 390 h 779"/>
                <a:gd name="T50" fmla="*/ 186 w 792"/>
                <a:gd name="T51" fmla="*/ 403 h 779"/>
                <a:gd name="T52" fmla="*/ 237 w 792"/>
                <a:gd name="T53" fmla="*/ 489 h 779"/>
                <a:gd name="T54" fmla="*/ 224 w 792"/>
                <a:gd name="T55" fmla="*/ 390 h 779"/>
                <a:gd name="T56" fmla="*/ 136 w 792"/>
                <a:gd name="T57" fmla="*/ 489 h 779"/>
                <a:gd name="T58" fmla="*/ 123 w 792"/>
                <a:gd name="T59" fmla="*/ 189 h 779"/>
                <a:gd name="T60" fmla="*/ 149 w 792"/>
                <a:gd name="T61" fmla="*/ 189 h 779"/>
                <a:gd name="T62" fmla="*/ 531 w 792"/>
                <a:gd name="T63" fmla="*/ 463 h 779"/>
                <a:gd name="T64" fmla="*/ 531 w 792"/>
                <a:gd name="T65" fmla="*/ 489 h 779"/>
                <a:gd name="T66" fmla="*/ 123 w 792"/>
                <a:gd name="T67" fmla="*/ 476 h 779"/>
                <a:gd name="T68" fmla="*/ 531 w 792"/>
                <a:gd name="T69" fmla="*/ 463 h 779"/>
                <a:gd name="T70" fmla="*/ 680 w 792"/>
                <a:gd name="T71" fmla="*/ 779 h 779"/>
                <a:gd name="T72" fmla="*/ 485 w 792"/>
                <a:gd name="T73" fmla="*/ 629 h 779"/>
                <a:gd name="T74" fmla="*/ 0 w 792"/>
                <a:gd name="T75" fmla="*/ 332 h 779"/>
                <a:gd name="T76" fmla="*/ 666 w 792"/>
                <a:gd name="T77" fmla="*/ 332 h 779"/>
                <a:gd name="T78" fmla="*/ 753 w 792"/>
                <a:gd name="T79" fmla="*/ 605 h 779"/>
                <a:gd name="T80" fmla="*/ 334 w 792"/>
                <a:gd name="T81" fmla="*/ 623 h 779"/>
                <a:gd name="T82" fmla="*/ 624 w 792"/>
                <a:gd name="T83" fmla="*/ 332 h 779"/>
                <a:gd name="T84" fmla="*/ 43 w 792"/>
                <a:gd name="T85" fmla="*/ 332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 name="组合 43"/>
          <p:cNvGrpSpPr>
            <a:grpSpLocks/>
          </p:cNvGrpSpPr>
          <p:nvPr/>
        </p:nvGrpSpPr>
        <p:grpSpPr bwMode="auto">
          <a:xfrm>
            <a:off x="9124950" y="3883025"/>
            <a:ext cx="1154113" cy="1155700"/>
            <a:chOff x="0" y="0"/>
            <a:chExt cx="1154113" cy="1155699"/>
          </a:xfrm>
          <a:solidFill>
            <a:schemeClr val="bg1"/>
          </a:solidFill>
        </p:grpSpPr>
        <p:sp>
          <p:nvSpPr>
            <p:cNvPr id="23" name="Oval 32"/>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 name="Freeform 37"/>
            <p:cNvSpPr>
              <a:spLocks noEditPoints="1"/>
            </p:cNvSpPr>
            <p:nvPr/>
          </p:nvSpPr>
          <p:spPr bwMode="auto">
            <a:xfrm>
              <a:off x="268287" y="254000"/>
              <a:ext cx="658813" cy="652462"/>
            </a:xfrm>
            <a:custGeom>
              <a:avLst/>
              <a:gdLst>
                <a:gd name="T0" fmla="*/ 661 w 732"/>
                <a:gd name="T1" fmla="*/ 624 h 724"/>
                <a:gd name="T2" fmla="*/ 585 w 732"/>
                <a:gd name="T3" fmla="*/ 624 h 724"/>
                <a:gd name="T4" fmla="*/ 479 w 732"/>
                <a:gd name="T5" fmla="*/ 421 h 724"/>
                <a:gd name="T6" fmla="*/ 468 w 732"/>
                <a:gd name="T7" fmla="*/ 461 h 724"/>
                <a:gd name="T8" fmla="*/ 410 w 732"/>
                <a:gd name="T9" fmla="*/ 505 h 724"/>
                <a:gd name="T10" fmla="*/ 600 w 732"/>
                <a:gd name="T11" fmla="*/ 715 h 724"/>
                <a:gd name="T12" fmla="*/ 722 w 732"/>
                <a:gd name="T13" fmla="*/ 633 h 724"/>
                <a:gd name="T14" fmla="*/ 632 w 732"/>
                <a:gd name="T15" fmla="*/ 540 h 724"/>
                <a:gd name="T16" fmla="*/ 499 w 732"/>
                <a:gd name="T17" fmla="*/ 431 h 724"/>
                <a:gd name="T18" fmla="*/ 264 w 732"/>
                <a:gd name="T19" fmla="*/ 257 h 724"/>
                <a:gd name="T20" fmla="*/ 304 w 732"/>
                <a:gd name="T21" fmla="*/ 246 h 724"/>
                <a:gd name="T22" fmla="*/ 315 w 732"/>
                <a:gd name="T23" fmla="*/ 207 h 724"/>
                <a:gd name="T24" fmla="*/ 325 w 732"/>
                <a:gd name="T25" fmla="*/ 170 h 724"/>
                <a:gd name="T26" fmla="*/ 141 w 732"/>
                <a:gd name="T27" fmla="*/ 16 h 724"/>
                <a:gd name="T28" fmla="*/ 116 w 732"/>
                <a:gd name="T29" fmla="*/ 205 h 724"/>
                <a:gd name="T30" fmla="*/ 1 w 732"/>
                <a:gd name="T31" fmla="*/ 157 h 724"/>
                <a:gd name="T32" fmla="*/ 218 w 732"/>
                <a:gd name="T33" fmla="*/ 312 h 724"/>
                <a:gd name="T34" fmla="*/ 246 w 732"/>
                <a:gd name="T35" fmla="*/ 276 h 724"/>
                <a:gd name="T36" fmla="*/ 705 w 732"/>
                <a:gd name="T37" fmla="*/ 71 h 724"/>
                <a:gd name="T38" fmla="*/ 607 w 732"/>
                <a:gd name="T39" fmla="*/ 0 h 724"/>
                <a:gd name="T40" fmla="*/ 344 w 732"/>
                <a:gd name="T41" fmla="*/ 235 h 724"/>
                <a:gd name="T42" fmla="*/ 306 w 732"/>
                <a:gd name="T43" fmla="*/ 289 h 724"/>
                <a:gd name="T44" fmla="*/ 274 w 732"/>
                <a:gd name="T45" fmla="*/ 305 h 724"/>
                <a:gd name="T46" fmla="*/ 278 w 732"/>
                <a:gd name="T47" fmla="*/ 405 h 724"/>
                <a:gd name="T48" fmla="*/ 65 w 732"/>
                <a:gd name="T49" fmla="*/ 589 h 724"/>
                <a:gd name="T50" fmla="*/ 42 w 732"/>
                <a:gd name="T51" fmla="*/ 724 h 724"/>
                <a:gd name="T52" fmla="*/ 152 w 732"/>
                <a:gd name="T53" fmla="*/ 614 h 724"/>
                <a:gd name="T54" fmla="*/ 324 w 732"/>
                <a:gd name="T55" fmla="*/ 451 h 724"/>
                <a:gd name="T56" fmla="*/ 421 w 732"/>
                <a:gd name="T57" fmla="*/ 451 h 724"/>
                <a:gd name="T58" fmla="*/ 449 w 732"/>
                <a:gd name="T59" fmla="*/ 391 h 724"/>
                <a:gd name="T60" fmla="*/ 490 w 732"/>
                <a:gd name="T61" fmla="*/ 382 h 724"/>
                <a:gd name="T62" fmla="*/ 705 w 732"/>
                <a:gd name="T63" fmla="*/ 71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5" name="组合 24">
            <a:extLst>
              <a:ext uri="{FF2B5EF4-FFF2-40B4-BE49-F238E27FC236}">
                <a16:creationId xmlns="" xmlns:a16="http://schemas.microsoft.com/office/drawing/2014/main" id="{25A188A6-F57C-4682-9DA9-3F9D8705DCFD}"/>
              </a:ext>
            </a:extLst>
          </p:cNvPr>
          <p:cNvGrpSpPr/>
          <p:nvPr/>
        </p:nvGrpSpPr>
        <p:grpSpPr>
          <a:xfrm>
            <a:off x="319767" y="0"/>
            <a:ext cx="3316556" cy="951169"/>
            <a:chOff x="586467" y="272680"/>
            <a:chExt cx="3316556" cy="951169"/>
          </a:xfrm>
        </p:grpSpPr>
        <p:pic>
          <p:nvPicPr>
            <p:cNvPr id="26" name="图片 25">
              <a:extLst>
                <a:ext uri="{FF2B5EF4-FFF2-40B4-BE49-F238E27FC236}">
                  <a16:creationId xmlns="" xmlns:a16="http://schemas.microsoft.com/office/drawing/2014/main" id="{73324224-D8CF-4F76-83DF-763C7A56F55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27" name="文本框 26">
              <a:extLst>
                <a:ext uri="{FF2B5EF4-FFF2-40B4-BE49-F238E27FC236}">
                  <a16:creationId xmlns="" xmlns:a16="http://schemas.microsoft.com/office/drawing/2014/main" id="{76166007-8C3B-4316-9D33-7C3676811DEF}"/>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活动经费预算</a:t>
              </a:r>
            </a:p>
          </p:txBody>
        </p:sp>
      </p:grpSp>
      <p:grpSp>
        <p:nvGrpSpPr>
          <p:cNvPr id="28" name="组合 27">
            <a:extLst>
              <a:ext uri="{FF2B5EF4-FFF2-40B4-BE49-F238E27FC236}">
                <a16:creationId xmlns="" xmlns:a16="http://schemas.microsoft.com/office/drawing/2014/main" id="{AAC905DD-E83D-4BD6-A342-0DDEACC7890F}"/>
              </a:ext>
            </a:extLst>
          </p:cNvPr>
          <p:cNvGrpSpPr/>
          <p:nvPr/>
        </p:nvGrpSpPr>
        <p:grpSpPr>
          <a:xfrm>
            <a:off x="3225815" y="1663297"/>
            <a:ext cx="2115035" cy="1154619"/>
            <a:chOff x="1478171" y="2225265"/>
            <a:chExt cx="2115035" cy="1154619"/>
          </a:xfrm>
        </p:grpSpPr>
        <p:sp>
          <p:nvSpPr>
            <p:cNvPr id="29" name="TextBox 21">
              <a:extLst>
                <a:ext uri="{FF2B5EF4-FFF2-40B4-BE49-F238E27FC236}">
                  <a16:creationId xmlns="" xmlns:a16="http://schemas.microsoft.com/office/drawing/2014/main" id="{F3BE560F-C506-4EC2-AC65-A55E9221D75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0" name="文本框 29">
              <a:extLst>
                <a:ext uri="{FF2B5EF4-FFF2-40B4-BE49-F238E27FC236}">
                  <a16:creationId xmlns="" xmlns:a16="http://schemas.microsoft.com/office/drawing/2014/main" id="{A81D92A1-635D-4B74-BEB0-324933DE51F1}"/>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缴纳费用</a:t>
              </a:r>
            </a:p>
          </p:txBody>
        </p:sp>
      </p:grpSp>
      <p:grpSp>
        <p:nvGrpSpPr>
          <p:cNvPr id="31" name="组合 30">
            <a:extLst>
              <a:ext uri="{FF2B5EF4-FFF2-40B4-BE49-F238E27FC236}">
                <a16:creationId xmlns="" xmlns:a16="http://schemas.microsoft.com/office/drawing/2014/main" id="{AEACF437-E551-4B74-BFD1-3F4B804A0650}"/>
              </a:ext>
            </a:extLst>
          </p:cNvPr>
          <p:cNvGrpSpPr/>
          <p:nvPr/>
        </p:nvGrpSpPr>
        <p:grpSpPr>
          <a:xfrm>
            <a:off x="6715989" y="1663297"/>
            <a:ext cx="2115035" cy="1154619"/>
            <a:chOff x="1478171" y="2225265"/>
            <a:chExt cx="2115035" cy="1154619"/>
          </a:xfrm>
        </p:grpSpPr>
        <p:sp>
          <p:nvSpPr>
            <p:cNvPr id="32" name="TextBox 21">
              <a:extLst>
                <a:ext uri="{FF2B5EF4-FFF2-40B4-BE49-F238E27FC236}">
                  <a16:creationId xmlns="" xmlns:a16="http://schemas.microsoft.com/office/drawing/2014/main" id="{4350DFDE-E801-47F5-B4F2-EB0B313C9D30}"/>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9" name="文本框 38">
              <a:extLst>
                <a:ext uri="{FF2B5EF4-FFF2-40B4-BE49-F238E27FC236}">
                  <a16:creationId xmlns="" xmlns:a16="http://schemas.microsoft.com/office/drawing/2014/main" id="{F8D6F900-FCD0-4576-AEF1-8E537A444DAC}"/>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缴纳费用</a:t>
              </a:r>
            </a:p>
          </p:txBody>
        </p:sp>
      </p:grpSp>
      <p:grpSp>
        <p:nvGrpSpPr>
          <p:cNvPr id="40" name="组合 39">
            <a:extLst>
              <a:ext uri="{FF2B5EF4-FFF2-40B4-BE49-F238E27FC236}">
                <a16:creationId xmlns="" xmlns:a16="http://schemas.microsoft.com/office/drawing/2014/main" id="{8802C0ED-129F-4B8A-84F0-88268F3C013B}"/>
              </a:ext>
            </a:extLst>
          </p:cNvPr>
          <p:cNvGrpSpPr/>
          <p:nvPr/>
        </p:nvGrpSpPr>
        <p:grpSpPr>
          <a:xfrm>
            <a:off x="3225815" y="4535286"/>
            <a:ext cx="2115035" cy="1154619"/>
            <a:chOff x="1478171" y="2225265"/>
            <a:chExt cx="2115035" cy="1154619"/>
          </a:xfrm>
        </p:grpSpPr>
        <p:sp>
          <p:nvSpPr>
            <p:cNvPr id="41" name="TextBox 21">
              <a:extLst>
                <a:ext uri="{FF2B5EF4-FFF2-40B4-BE49-F238E27FC236}">
                  <a16:creationId xmlns="" xmlns:a16="http://schemas.microsoft.com/office/drawing/2014/main" id="{20E871FB-985E-4F7B-BCB2-D09158A60575}"/>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2" name="文本框 41">
              <a:extLst>
                <a:ext uri="{FF2B5EF4-FFF2-40B4-BE49-F238E27FC236}">
                  <a16:creationId xmlns="" xmlns:a16="http://schemas.microsoft.com/office/drawing/2014/main" id="{2DAE4FF8-06AB-4017-B9B8-2F3206822A31}"/>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缴纳费用</a:t>
              </a:r>
            </a:p>
          </p:txBody>
        </p:sp>
      </p:grpSp>
      <p:grpSp>
        <p:nvGrpSpPr>
          <p:cNvPr id="43" name="组合 42">
            <a:extLst>
              <a:ext uri="{FF2B5EF4-FFF2-40B4-BE49-F238E27FC236}">
                <a16:creationId xmlns="" xmlns:a16="http://schemas.microsoft.com/office/drawing/2014/main" id="{59ABC316-3E10-4DD9-A684-42BF258192E9}"/>
              </a:ext>
            </a:extLst>
          </p:cNvPr>
          <p:cNvGrpSpPr/>
          <p:nvPr/>
        </p:nvGrpSpPr>
        <p:grpSpPr>
          <a:xfrm>
            <a:off x="6715989" y="4535286"/>
            <a:ext cx="2115035" cy="1154619"/>
            <a:chOff x="1478171" y="2225265"/>
            <a:chExt cx="2115035" cy="1154619"/>
          </a:xfrm>
        </p:grpSpPr>
        <p:sp>
          <p:nvSpPr>
            <p:cNvPr id="44" name="TextBox 21">
              <a:extLst>
                <a:ext uri="{FF2B5EF4-FFF2-40B4-BE49-F238E27FC236}">
                  <a16:creationId xmlns="" xmlns:a16="http://schemas.microsoft.com/office/drawing/2014/main" id="{6579F759-EAD1-4501-9C16-7AFFBC5AD646}"/>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5" name="文本框 44">
              <a:extLst>
                <a:ext uri="{FF2B5EF4-FFF2-40B4-BE49-F238E27FC236}">
                  <a16:creationId xmlns="" xmlns:a16="http://schemas.microsoft.com/office/drawing/2014/main" id="{9578F277-DC38-4F14-8E54-E67CA6FF427D}"/>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缴纳费用</a:t>
              </a:r>
            </a:p>
          </p:txBody>
        </p:sp>
      </p:grpSp>
    </p:spTree>
    <p:extLst>
      <p:ext uri="{BB962C8B-B14F-4D97-AF65-F5344CB8AC3E}">
        <p14:creationId xmlns:p14="http://schemas.microsoft.com/office/powerpoint/2010/main" val="6033147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1.46481E-6 -2.96296E-6 L -0.313 -0.10856 " pathEditMode="relative" rAng="0" ptsTypes="AA">
                                      <p:cBhvr>
                                        <p:cTn id="18" dur="1000" spd="-99800" fill="hold"/>
                                        <p:tgtEl>
                                          <p:spTgt spid="22"/>
                                        </p:tgtEl>
                                        <p:attrNameLst>
                                          <p:attrName>ppt_x,ppt_y</p:attrName>
                                        </p:attrNameLst>
                                      </p:cBhvr>
                                      <p:rCtr x="-15400" y="-5200"/>
                                    </p:animMotion>
                                  </p:childTnLst>
                                </p:cTn>
                              </p:par>
                              <p:par>
                                <p:cTn id="19" presetID="56" presetClass="path" presetSubtype="0" accel="50000" decel="50000" fill="hold" nodeType="withEffect">
                                  <p:stCondLst>
                                    <p:cond delay="0"/>
                                  </p:stCondLst>
                                  <p:childTnLst>
                                    <p:animMotion origin="layout" path="M 1.67816E-7 4.81481E-6 L 0.30831 0.12546 " pathEditMode="relative" rAng="0" ptsTypes="AA">
                                      <p:cBhvr>
                                        <p:cTn id="20" dur="1000" spd="-99800" fill="hold"/>
                                        <p:tgtEl>
                                          <p:spTgt spid="13"/>
                                        </p:tgtEl>
                                        <p:attrNameLst>
                                          <p:attrName>ppt_x,ppt_y</p:attrName>
                                        </p:attrNameLst>
                                      </p:cBhvr>
                                      <p:rCtr x="15400" y="6300"/>
                                    </p:animMotion>
                                  </p:childTnLst>
                                </p:cTn>
                              </p:par>
                              <p:par>
                                <p:cTn id="21" presetID="56" presetClass="path" presetSubtype="0" accel="50000" decel="50000" fill="hold" nodeType="withEffect">
                                  <p:stCondLst>
                                    <p:cond delay="0"/>
                                  </p:stCondLst>
                                  <p:childTnLst>
                                    <p:animMotion origin="layout" path="M -1.26838E-6 -4.81481E-6 L 0.30623 -0.10416 " pathEditMode="relative" rAng="0" ptsTypes="AA">
                                      <p:cBhvr>
                                        <p:cTn id="22" dur="1000" spd="-99800" fill="hold"/>
                                        <p:tgtEl>
                                          <p:spTgt spid="16"/>
                                        </p:tgtEl>
                                        <p:attrNameLst>
                                          <p:attrName>ppt_x,ppt_y</p:attrName>
                                        </p:attrNameLst>
                                      </p:cBhvr>
                                      <p:rCtr x="15300" y="-5000"/>
                                    </p:animMotion>
                                  </p:childTnLst>
                                </p:cTn>
                              </p:par>
                              <p:par>
                                <p:cTn id="23" presetID="56" presetClass="path" presetSubtype="0" accel="50000" decel="50000" fill="hold" nodeType="withEffect">
                                  <p:stCondLst>
                                    <p:cond delay="0"/>
                                  </p:stCondLst>
                                  <p:childTnLst>
                                    <p:animMotion origin="layout" path="M 4.06791E-6 -4.81481E-6 L -0.30923 0.12084 " pathEditMode="relative" rAng="0" ptsTypes="AA">
                                      <p:cBhvr>
                                        <p:cTn id="24" dur="1000" spd="-99800" fill="hold"/>
                                        <p:tgtEl>
                                          <p:spTgt spid="19"/>
                                        </p:tgtEl>
                                        <p:attrNameLst>
                                          <p:attrName>ppt_x,ppt_y</p:attrName>
                                        </p:attrNameLst>
                                      </p:cBhvr>
                                      <p:rCtr x="-15300" y="6000"/>
                                    </p:animMotion>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1000"/>
                                        <p:tgtEl>
                                          <p:spTgt spid="28"/>
                                        </p:tgtEl>
                                      </p:cBhvr>
                                    </p:animEffect>
                                    <p:anim calcmode="lin" valueType="num">
                                      <p:cBhvr>
                                        <p:cTn id="30" dur="1000" fill="hold"/>
                                        <p:tgtEl>
                                          <p:spTgt spid="28"/>
                                        </p:tgtEl>
                                        <p:attrNameLst>
                                          <p:attrName>ppt_x</p:attrName>
                                        </p:attrNameLst>
                                      </p:cBhvr>
                                      <p:tavLst>
                                        <p:tav tm="0">
                                          <p:val>
                                            <p:strVal val="#ppt_x"/>
                                          </p:val>
                                        </p:tav>
                                        <p:tav tm="100000">
                                          <p:val>
                                            <p:strVal val="#ppt_x"/>
                                          </p:val>
                                        </p:tav>
                                      </p:tavLst>
                                    </p:anim>
                                    <p:anim calcmode="lin" valueType="num">
                                      <p:cBhvr>
                                        <p:cTn id="3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1000"/>
                                        <p:tgtEl>
                                          <p:spTgt spid="40"/>
                                        </p:tgtEl>
                                      </p:cBhvr>
                                    </p:animEffect>
                                    <p:anim calcmode="lin" valueType="num">
                                      <p:cBhvr>
                                        <p:cTn id="44" dur="1000" fill="hold"/>
                                        <p:tgtEl>
                                          <p:spTgt spid="40"/>
                                        </p:tgtEl>
                                        <p:attrNameLst>
                                          <p:attrName>ppt_x</p:attrName>
                                        </p:attrNameLst>
                                      </p:cBhvr>
                                      <p:tavLst>
                                        <p:tav tm="0">
                                          <p:val>
                                            <p:strVal val="#ppt_x"/>
                                          </p:val>
                                        </p:tav>
                                        <p:tav tm="100000">
                                          <p:val>
                                            <p:strVal val="#ppt_x"/>
                                          </p:val>
                                        </p:tav>
                                      </p:tavLst>
                                    </p:anim>
                                    <p:anim calcmode="lin" valueType="num">
                                      <p:cBhvr>
                                        <p:cTn id="4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1000"/>
                                        <p:tgtEl>
                                          <p:spTgt spid="43"/>
                                        </p:tgtEl>
                                      </p:cBhvr>
                                    </p:animEffect>
                                    <p:anim calcmode="lin" valueType="num">
                                      <p:cBhvr>
                                        <p:cTn id="51" dur="1000" fill="hold"/>
                                        <p:tgtEl>
                                          <p:spTgt spid="43"/>
                                        </p:tgtEl>
                                        <p:attrNameLst>
                                          <p:attrName>ppt_x</p:attrName>
                                        </p:attrNameLst>
                                      </p:cBhvr>
                                      <p:tavLst>
                                        <p:tav tm="0">
                                          <p:val>
                                            <p:strVal val="#ppt_x"/>
                                          </p:val>
                                        </p:tav>
                                        <p:tav tm="100000">
                                          <p:val>
                                            <p:strVal val="#ppt_x"/>
                                          </p:val>
                                        </p:tav>
                                      </p:tavLst>
                                    </p:anim>
                                    <p:anim calcmode="lin" valueType="num">
                                      <p:cBhvr>
                                        <p:cTn id="5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2B8C351E-74FF-4292-849C-EC9780A134D3}"/>
              </a:ext>
            </a:extLst>
          </p:cNvPr>
          <p:cNvGrpSpPr/>
          <p:nvPr/>
        </p:nvGrpSpPr>
        <p:grpSpPr>
          <a:xfrm>
            <a:off x="-34645" y="750085"/>
            <a:ext cx="12033386" cy="3768207"/>
            <a:chOff x="-34645" y="-1165801"/>
            <a:chExt cx="12033386" cy="3768207"/>
          </a:xfrm>
        </p:grpSpPr>
        <p:sp>
          <p:nvSpPr>
            <p:cNvPr id="84" name="Freeform 75"/>
            <p:cNvSpPr>
              <a:spLocks/>
            </p:cNvSpPr>
            <p:nvPr/>
          </p:nvSpPr>
          <p:spPr bwMode="auto">
            <a:xfrm rot="20425583">
              <a:off x="5701129" y="-1165801"/>
              <a:ext cx="6297612" cy="2439988"/>
            </a:xfrm>
            <a:custGeom>
              <a:avLst/>
              <a:gdLst>
                <a:gd name="T0" fmla="*/ 0 w 1486"/>
                <a:gd name="T1" fmla="*/ 0 h 575"/>
                <a:gd name="T2" fmla="*/ 1486 w 1486"/>
                <a:gd name="T3" fmla="*/ 575 h 575"/>
              </a:gdLst>
              <a:ahLst/>
              <a:cxnLst>
                <a:cxn ang="0">
                  <a:pos x="T0" y="T1"/>
                </a:cxn>
                <a:cxn ang="0">
                  <a:pos x="T2" y="T3"/>
                </a:cxn>
              </a:cxnLst>
              <a:rect l="0" t="0" r="r" b="b"/>
              <a:pathLst>
                <a:path w="1486" h="575">
                  <a:moveTo>
                    <a:pt x="0" y="0"/>
                  </a:moveTo>
                  <a:cubicBezTo>
                    <a:pt x="0" y="0"/>
                    <a:pt x="734" y="573"/>
                    <a:pt x="1486" y="575"/>
                  </a:cubicBezTo>
                </a:path>
              </a:pathLst>
            </a:custGeom>
            <a:noFill/>
            <a:ln w="50800" cap="flat">
              <a:solidFill>
                <a:srgbClr val="EF74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76"/>
            <p:cNvSpPr>
              <a:spLocks/>
            </p:cNvSpPr>
            <p:nvPr/>
          </p:nvSpPr>
          <p:spPr bwMode="auto">
            <a:xfrm>
              <a:off x="-34645" y="-44924"/>
              <a:ext cx="6321145" cy="1886748"/>
            </a:xfrm>
            <a:custGeom>
              <a:avLst/>
              <a:gdLst>
                <a:gd name="T0" fmla="*/ 0 w 1530"/>
                <a:gd name="T1" fmla="*/ 447 h 456"/>
                <a:gd name="T2" fmla="*/ 1530 w 1530"/>
                <a:gd name="T3" fmla="*/ 0 h 456"/>
              </a:gdLst>
              <a:ahLst/>
              <a:cxnLst>
                <a:cxn ang="0">
                  <a:pos x="T0" y="T1"/>
                </a:cxn>
                <a:cxn ang="0">
                  <a:pos x="T2" y="T3"/>
                </a:cxn>
              </a:cxnLst>
              <a:rect l="0" t="0" r="r" b="b"/>
              <a:pathLst>
                <a:path w="1530" h="456">
                  <a:moveTo>
                    <a:pt x="0" y="447"/>
                  </a:moveTo>
                  <a:cubicBezTo>
                    <a:pt x="0" y="447"/>
                    <a:pt x="931" y="456"/>
                    <a:pt x="1530" y="0"/>
                  </a:cubicBezTo>
                </a:path>
              </a:pathLst>
            </a:custGeom>
            <a:noFill/>
            <a:ln w="50800" cap="flat">
              <a:solidFill>
                <a:srgbClr val="EF74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22"/>
            <p:cNvSpPr>
              <a:spLocks/>
            </p:cNvSpPr>
            <p:nvPr/>
          </p:nvSpPr>
          <p:spPr bwMode="auto">
            <a:xfrm>
              <a:off x="11348879" y="625475"/>
              <a:ext cx="284162" cy="131763"/>
            </a:xfrm>
            <a:custGeom>
              <a:avLst/>
              <a:gdLst>
                <a:gd name="T0" fmla="*/ 67 w 67"/>
                <a:gd name="T1" fmla="*/ 0 h 31"/>
                <a:gd name="T2" fmla="*/ 53 w 67"/>
                <a:gd name="T3" fmla="*/ 7 h 31"/>
                <a:gd name="T4" fmla="*/ 47 w 67"/>
                <a:gd name="T5" fmla="*/ 6 h 31"/>
                <a:gd name="T6" fmla="*/ 40 w 67"/>
                <a:gd name="T7" fmla="*/ 13 h 31"/>
                <a:gd name="T8" fmla="*/ 37 w 67"/>
                <a:gd name="T9" fmla="*/ 8 h 31"/>
                <a:gd name="T10" fmla="*/ 35 w 67"/>
                <a:gd name="T11" fmla="*/ 11 h 31"/>
                <a:gd name="T12" fmla="*/ 34 w 67"/>
                <a:gd name="T13" fmla="*/ 11 h 31"/>
                <a:gd name="T14" fmla="*/ 32 w 67"/>
                <a:gd name="T15" fmla="*/ 11 h 31"/>
                <a:gd name="T16" fmla="*/ 30 w 67"/>
                <a:gd name="T17" fmla="*/ 8 h 31"/>
                <a:gd name="T18" fmla="*/ 28 w 67"/>
                <a:gd name="T19" fmla="*/ 14 h 31"/>
                <a:gd name="T20" fmla="*/ 20 w 67"/>
                <a:gd name="T21" fmla="*/ 7 h 31"/>
                <a:gd name="T22" fmla="*/ 14 w 67"/>
                <a:gd name="T23" fmla="*/ 8 h 31"/>
                <a:gd name="T24" fmla="*/ 0 w 67"/>
                <a:gd name="T25" fmla="*/ 1 h 31"/>
                <a:gd name="T26" fmla="*/ 5 w 67"/>
                <a:gd name="T27" fmla="*/ 7 h 31"/>
                <a:gd name="T28" fmla="*/ 4 w 67"/>
                <a:gd name="T29" fmla="*/ 13 h 31"/>
                <a:gd name="T30" fmla="*/ 9 w 67"/>
                <a:gd name="T31" fmla="*/ 14 h 31"/>
                <a:gd name="T32" fmla="*/ 11 w 67"/>
                <a:gd name="T33" fmla="*/ 20 h 31"/>
                <a:gd name="T34" fmla="*/ 17 w 67"/>
                <a:gd name="T35" fmla="*/ 20 h 31"/>
                <a:gd name="T36" fmla="*/ 20 w 67"/>
                <a:gd name="T37" fmla="*/ 23 h 31"/>
                <a:gd name="T38" fmla="*/ 24 w 67"/>
                <a:gd name="T39" fmla="*/ 22 h 31"/>
                <a:gd name="T40" fmla="*/ 28 w 67"/>
                <a:gd name="T41" fmla="*/ 25 h 31"/>
                <a:gd name="T42" fmla="*/ 30 w 67"/>
                <a:gd name="T43" fmla="*/ 24 h 31"/>
                <a:gd name="T44" fmla="*/ 34 w 67"/>
                <a:gd name="T45" fmla="*/ 31 h 31"/>
                <a:gd name="T46" fmla="*/ 37 w 67"/>
                <a:gd name="T47" fmla="*/ 23 h 31"/>
                <a:gd name="T48" fmla="*/ 40 w 67"/>
                <a:gd name="T49" fmla="*/ 24 h 31"/>
                <a:gd name="T50" fmla="*/ 44 w 67"/>
                <a:gd name="T51" fmla="*/ 22 h 31"/>
                <a:gd name="T52" fmla="*/ 47 w 67"/>
                <a:gd name="T53" fmla="*/ 23 h 31"/>
                <a:gd name="T54" fmla="*/ 51 w 67"/>
                <a:gd name="T55" fmla="*/ 19 h 31"/>
                <a:gd name="T56" fmla="*/ 57 w 67"/>
                <a:gd name="T57" fmla="*/ 20 h 31"/>
                <a:gd name="T58" fmla="*/ 58 w 67"/>
                <a:gd name="T59" fmla="*/ 13 h 31"/>
                <a:gd name="T60" fmla="*/ 63 w 67"/>
                <a:gd name="T61" fmla="*/ 12 h 31"/>
                <a:gd name="T62" fmla="*/ 62 w 67"/>
                <a:gd name="T63" fmla="*/ 6 h 31"/>
                <a:gd name="T64" fmla="*/ 67 w 67"/>
                <a:gd name="T6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 h="31">
                  <a:moveTo>
                    <a:pt x="67" y="0"/>
                  </a:moveTo>
                  <a:cubicBezTo>
                    <a:pt x="63" y="2"/>
                    <a:pt x="58" y="6"/>
                    <a:pt x="53" y="7"/>
                  </a:cubicBezTo>
                  <a:cubicBezTo>
                    <a:pt x="51" y="7"/>
                    <a:pt x="49" y="7"/>
                    <a:pt x="47" y="6"/>
                  </a:cubicBezTo>
                  <a:cubicBezTo>
                    <a:pt x="45" y="9"/>
                    <a:pt x="44" y="13"/>
                    <a:pt x="40" y="13"/>
                  </a:cubicBezTo>
                  <a:cubicBezTo>
                    <a:pt x="36" y="14"/>
                    <a:pt x="37" y="10"/>
                    <a:pt x="37" y="8"/>
                  </a:cubicBezTo>
                  <a:cubicBezTo>
                    <a:pt x="36" y="9"/>
                    <a:pt x="36" y="11"/>
                    <a:pt x="35" y="11"/>
                  </a:cubicBezTo>
                  <a:cubicBezTo>
                    <a:pt x="34" y="11"/>
                    <a:pt x="34" y="11"/>
                    <a:pt x="34" y="11"/>
                  </a:cubicBezTo>
                  <a:cubicBezTo>
                    <a:pt x="33" y="11"/>
                    <a:pt x="33" y="11"/>
                    <a:pt x="32" y="11"/>
                  </a:cubicBezTo>
                  <a:cubicBezTo>
                    <a:pt x="32" y="11"/>
                    <a:pt x="31" y="9"/>
                    <a:pt x="30" y="8"/>
                  </a:cubicBezTo>
                  <a:cubicBezTo>
                    <a:pt x="30" y="11"/>
                    <a:pt x="31" y="14"/>
                    <a:pt x="28" y="14"/>
                  </a:cubicBezTo>
                  <a:cubicBezTo>
                    <a:pt x="24" y="13"/>
                    <a:pt x="22" y="9"/>
                    <a:pt x="20" y="7"/>
                  </a:cubicBezTo>
                  <a:cubicBezTo>
                    <a:pt x="18" y="8"/>
                    <a:pt x="16" y="8"/>
                    <a:pt x="14" y="8"/>
                  </a:cubicBezTo>
                  <a:cubicBezTo>
                    <a:pt x="9" y="7"/>
                    <a:pt x="4" y="3"/>
                    <a:pt x="0" y="1"/>
                  </a:cubicBezTo>
                  <a:cubicBezTo>
                    <a:pt x="1" y="2"/>
                    <a:pt x="5" y="5"/>
                    <a:pt x="5" y="7"/>
                  </a:cubicBezTo>
                  <a:cubicBezTo>
                    <a:pt x="6" y="10"/>
                    <a:pt x="4" y="12"/>
                    <a:pt x="4" y="13"/>
                  </a:cubicBezTo>
                  <a:cubicBezTo>
                    <a:pt x="6" y="13"/>
                    <a:pt x="8" y="13"/>
                    <a:pt x="9" y="14"/>
                  </a:cubicBezTo>
                  <a:cubicBezTo>
                    <a:pt x="10" y="15"/>
                    <a:pt x="12" y="18"/>
                    <a:pt x="11" y="20"/>
                  </a:cubicBezTo>
                  <a:cubicBezTo>
                    <a:pt x="11" y="20"/>
                    <a:pt x="14" y="19"/>
                    <a:pt x="17" y="20"/>
                  </a:cubicBezTo>
                  <a:cubicBezTo>
                    <a:pt x="19" y="21"/>
                    <a:pt x="20" y="23"/>
                    <a:pt x="20" y="23"/>
                  </a:cubicBezTo>
                  <a:cubicBezTo>
                    <a:pt x="22" y="23"/>
                    <a:pt x="23" y="22"/>
                    <a:pt x="24" y="22"/>
                  </a:cubicBezTo>
                  <a:cubicBezTo>
                    <a:pt x="25" y="22"/>
                    <a:pt x="27" y="23"/>
                    <a:pt x="28" y="25"/>
                  </a:cubicBezTo>
                  <a:cubicBezTo>
                    <a:pt x="28" y="23"/>
                    <a:pt x="30" y="23"/>
                    <a:pt x="30" y="24"/>
                  </a:cubicBezTo>
                  <a:cubicBezTo>
                    <a:pt x="33" y="24"/>
                    <a:pt x="34" y="31"/>
                    <a:pt x="34" y="31"/>
                  </a:cubicBezTo>
                  <a:cubicBezTo>
                    <a:pt x="34" y="31"/>
                    <a:pt x="35" y="24"/>
                    <a:pt x="37" y="23"/>
                  </a:cubicBezTo>
                  <a:cubicBezTo>
                    <a:pt x="38" y="23"/>
                    <a:pt x="39" y="23"/>
                    <a:pt x="40" y="24"/>
                  </a:cubicBezTo>
                  <a:cubicBezTo>
                    <a:pt x="41" y="23"/>
                    <a:pt x="42" y="22"/>
                    <a:pt x="44" y="22"/>
                  </a:cubicBezTo>
                  <a:cubicBezTo>
                    <a:pt x="45" y="22"/>
                    <a:pt x="46" y="22"/>
                    <a:pt x="47" y="23"/>
                  </a:cubicBezTo>
                  <a:cubicBezTo>
                    <a:pt x="47" y="23"/>
                    <a:pt x="48" y="20"/>
                    <a:pt x="51" y="19"/>
                  </a:cubicBezTo>
                  <a:cubicBezTo>
                    <a:pt x="53" y="18"/>
                    <a:pt x="56" y="19"/>
                    <a:pt x="57" y="20"/>
                  </a:cubicBezTo>
                  <a:cubicBezTo>
                    <a:pt x="56" y="17"/>
                    <a:pt x="57" y="15"/>
                    <a:pt x="58" y="13"/>
                  </a:cubicBezTo>
                  <a:cubicBezTo>
                    <a:pt x="59" y="12"/>
                    <a:pt x="62" y="11"/>
                    <a:pt x="63" y="12"/>
                  </a:cubicBezTo>
                  <a:cubicBezTo>
                    <a:pt x="63" y="11"/>
                    <a:pt x="62" y="9"/>
                    <a:pt x="62" y="6"/>
                  </a:cubicBezTo>
                  <a:cubicBezTo>
                    <a:pt x="62" y="4"/>
                    <a:pt x="66" y="1"/>
                    <a:pt x="67" y="0"/>
                  </a:cubicBezTo>
                  <a:close/>
                </a:path>
              </a:pathLst>
            </a:custGeom>
            <a:solidFill>
              <a:srgbClr val="2A0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96" name="组合 295"/>
            <p:cNvGrpSpPr/>
            <p:nvPr/>
          </p:nvGrpSpPr>
          <p:grpSpPr>
            <a:xfrm rot="21305791">
              <a:off x="4531410" y="679533"/>
              <a:ext cx="983890" cy="1186207"/>
              <a:chOff x="1804988" y="-2254250"/>
              <a:chExt cx="2030412" cy="2447926"/>
            </a:xfrm>
          </p:grpSpPr>
          <p:sp>
            <p:nvSpPr>
              <p:cNvPr id="133" name="Freeform 124"/>
              <p:cNvSpPr>
                <a:spLocks/>
              </p:cNvSpPr>
              <p:nvPr/>
            </p:nvSpPr>
            <p:spPr bwMode="auto">
              <a:xfrm>
                <a:off x="2644775" y="-2254250"/>
                <a:ext cx="330200" cy="390525"/>
              </a:xfrm>
              <a:custGeom>
                <a:avLst/>
                <a:gdLst>
                  <a:gd name="T0" fmla="*/ 78 w 78"/>
                  <a:gd name="T1" fmla="*/ 40 h 92"/>
                  <a:gd name="T2" fmla="*/ 39 w 78"/>
                  <a:gd name="T3" fmla="*/ 0 h 92"/>
                  <a:gd name="T4" fmla="*/ 0 w 78"/>
                  <a:gd name="T5" fmla="*/ 40 h 92"/>
                  <a:gd name="T6" fmla="*/ 0 w 78"/>
                  <a:gd name="T7" fmla="*/ 92 h 92"/>
                  <a:gd name="T8" fmla="*/ 78 w 78"/>
                  <a:gd name="T9" fmla="*/ 92 h 92"/>
                  <a:gd name="T10" fmla="*/ 78 w 78"/>
                  <a:gd name="T11" fmla="*/ 40 h 92"/>
                </a:gdLst>
                <a:ahLst/>
                <a:cxnLst>
                  <a:cxn ang="0">
                    <a:pos x="T0" y="T1"/>
                  </a:cxn>
                  <a:cxn ang="0">
                    <a:pos x="T2" y="T3"/>
                  </a:cxn>
                  <a:cxn ang="0">
                    <a:pos x="T4" y="T5"/>
                  </a:cxn>
                  <a:cxn ang="0">
                    <a:pos x="T6" y="T7"/>
                  </a:cxn>
                  <a:cxn ang="0">
                    <a:pos x="T8" y="T9"/>
                  </a:cxn>
                  <a:cxn ang="0">
                    <a:pos x="T10" y="T11"/>
                  </a:cxn>
                </a:cxnLst>
                <a:rect l="0" t="0" r="r" b="b"/>
                <a:pathLst>
                  <a:path w="78" h="92">
                    <a:moveTo>
                      <a:pt x="78" y="40"/>
                    </a:moveTo>
                    <a:cubicBezTo>
                      <a:pt x="78" y="18"/>
                      <a:pt x="61" y="0"/>
                      <a:pt x="39" y="0"/>
                    </a:cubicBezTo>
                    <a:cubicBezTo>
                      <a:pt x="17" y="0"/>
                      <a:pt x="0" y="18"/>
                      <a:pt x="0" y="40"/>
                    </a:cubicBezTo>
                    <a:cubicBezTo>
                      <a:pt x="0" y="92"/>
                      <a:pt x="0" y="92"/>
                      <a:pt x="0" y="92"/>
                    </a:cubicBezTo>
                    <a:cubicBezTo>
                      <a:pt x="78" y="92"/>
                      <a:pt x="78" y="92"/>
                      <a:pt x="78" y="92"/>
                    </a:cubicBezTo>
                    <a:lnTo>
                      <a:pt x="78" y="40"/>
                    </a:lnTo>
                    <a:close/>
                  </a:path>
                </a:pathLst>
              </a:custGeom>
              <a:noFill/>
              <a:ln w="50800" cap="flat">
                <a:solidFill>
                  <a:srgbClr val="8C878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Oval 125"/>
              <p:cNvSpPr>
                <a:spLocks noChangeArrowheads="1"/>
              </p:cNvSpPr>
              <p:nvPr/>
            </p:nvSpPr>
            <p:spPr bwMode="auto">
              <a:xfrm>
                <a:off x="2868613" y="-1592263"/>
                <a:ext cx="966787" cy="1593850"/>
              </a:xfrm>
              <a:prstGeom prst="ellipse">
                <a:avLst/>
              </a:prstGeom>
              <a:solidFill>
                <a:srgbClr val="B8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Oval 126"/>
              <p:cNvSpPr>
                <a:spLocks noChangeArrowheads="1"/>
              </p:cNvSpPr>
              <p:nvPr/>
            </p:nvSpPr>
            <p:spPr bwMode="auto">
              <a:xfrm>
                <a:off x="2560638" y="-1647825"/>
                <a:ext cx="1033462" cy="1704975"/>
              </a:xfrm>
              <a:prstGeom prst="ellipse">
                <a:avLst/>
              </a:prstGeom>
              <a:solidFill>
                <a:srgbClr val="DE5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Oval 127"/>
              <p:cNvSpPr>
                <a:spLocks noChangeArrowheads="1"/>
              </p:cNvSpPr>
              <p:nvPr/>
            </p:nvSpPr>
            <p:spPr bwMode="auto">
              <a:xfrm>
                <a:off x="1804988" y="-1592263"/>
                <a:ext cx="966787" cy="1593850"/>
              </a:xfrm>
              <a:prstGeom prst="ellipse">
                <a:avLst/>
              </a:prstGeom>
              <a:solidFill>
                <a:srgbClr val="B8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Oval 128"/>
              <p:cNvSpPr>
                <a:spLocks noChangeArrowheads="1"/>
              </p:cNvSpPr>
              <p:nvPr/>
            </p:nvSpPr>
            <p:spPr bwMode="auto">
              <a:xfrm>
                <a:off x="2047875" y="-1647825"/>
                <a:ext cx="1033462" cy="1704975"/>
              </a:xfrm>
              <a:prstGeom prst="ellipse">
                <a:avLst/>
              </a:prstGeom>
              <a:solidFill>
                <a:srgbClr val="DE5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Oval 129"/>
              <p:cNvSpPr>
                <a:spLocks noChangeArrowheads="1"/>
              </p:cNvSpPr>
              <p:nvPr/>
            </p:nvSpPr>
            <p:spPr bwMode="auto">
              <a:xfrm>
                <a:off x="2365375" y="-1677988"/>
                <a:ext cx="914400" cy="1765300"/>
              </a:xfrm>
              <a:prstGeom prst="ellipse">
                <a:avLst/>
              </a:prstGeom>
              <a:solidFill>
                <a:srgbClr val="EF74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Rectangle 160"/>
              <p:cNvSpPr>
                <a:spLocks noChangeArrowheads="1"/>
              </p:cNvSpPr>
              <p:nvPr/>
            </p:nvSpPr>
            <p:spPr bwMode="auto">
              <a:xfrm>
                <a:off x="2365375" y="-1787525"/>
                <a:ext cx="914400" cy="203200"/>
              </a:xfrm>
              <a:prstGeom prst="rect">
                <a:avLst/>
              </a:prstGeom>
              <a:solidFill>
                <a:srgbClr val="D8331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Rectangle 161"/>
              <p:cNvSpPr>
                <a:spLocks noChangeArrowheads="1"/>
              </p:cNvSpPr>
              <p:nvPr/>
            </p:nvSpPr>
            <p:spPr bwMode="auto">
              <a:xfrm>
                <a:off x="2365375" y="-14287"/>
                <a:ext cx="919162" cy="207963"/>
              </a:xfrm>
              <a:prstGeom prst="rect">
                <a:avLst/>
              </a:prstGeom>
              <a:solidFill>
                <a:srgbClr val="D8331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Rectangle 162"/>
              <p:cNvSpPr>
                <a:spLocks noChangeArrowheads="1"/>
              </p:cNvSpPr>
              <p:nvPr/>
            </p:nvSpPr>
            <p:spPr bwMode="auto">
              <a:xfrm>
                <a:off x="2484438" y="-1995488"/>
                <a:ext cx="652462" cy="207963"/>
              </a:xfrm>
              <a:prstGeom prst="rect">
                <a:avLst/>
              </a:prstGeom>
              <a:solidFill>
                <a:srgbClr val="C72F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0" name="组合 299"/>
            <p:cNvGrpSpPr/>
            <p:nvPr/>
          </p:nvGrpSpPr>
          <p:grpSpPr>
            <a:xfrm>
              <a:off x="437764" y="1740394"/>
              <a:ext cx="731837" cy="862012"/>
              <a:chOff x="3598863" y="-2403475"/>
              <a:chExt cx="731837" cy="862012"/>
            </a:xfrm>
          </p:grpSpPr>
          <p:sp>
            <p:nvSpPr>
              <p:cNvPr id="196" name="Freeform 187"/>
              <p:cNvSpPr>
                <a:spLocks/>
              </p:cNvSpPr>
              <p:nvPr/>
            </p:nvSpPr>
            <p:spPr bwMode="auto">
              <a:xfrm>
                <a:off x="3827463" y="-2403475"/>
                <a:ext cx="131762" cy="149225"/>
              </a:xfrm>
              <a:custGeom>
                <a:avLst/>
                <a:gdLst>
                  <a:gd name="T0" fmla="*/ 28 w 31"/>
                  <a:gd name="T1" fmla="*/ 12 h 35"/>
                  <a:gd name="T2" fmla="*/ 12 w 31"/>
                  <a:gd name="T3" fmla="*/ 2 h 35"/>
                  <a:gd name="T4" fmla="*/ 2 w 31"/>
                  <a:gd name="T5" fmla="*/ 17 h 35"/>
                  <a:gd name="T6" fmla="*/ 5 w 31"/>
                  <a:gd name="T7" fmla="*/ 35 h 35"/>
                  <a:gd name="T8" fmla="*/ 31 w 31"/>
                  <a:gd name="T9" fmla="*/ 30 h 35"/>
                  <a:gd name="T10" fmla="*/ 28 w 31"/>
                  <a:gd name="T11" fmla="*/ 12 h 35"/>
                </a:gdLst>
                <a:ahLst/>
                <a:cxnLst>
                  <a:cxn ang="0">
                    <a:pos x="T0" y="T1"/>
                  </a:cxn>
                  <a:cxn ang="0">
                    <a:pos x="T2" y="T3"/>
                  </a:cxn>
                  <a:cxn ang="0">
                    <a:pos x="T4" y="T5"/>
                  </a:cxn>
                  <a:cxn ang="0">
                    <a:pos x="T6" y="T7"/>
                  </a:cxn>
                  <a:cxn ang="0">
                    <a:pos x="T8" y="T9"/>
                  </a:cxn>
                  <a:cxn ang="0">
                    <a:pos x="T10" y="T11"/>
                  </a:cxn>
                </a:cxnLst>
                <a:rect l="0" t="0" r="r" b="b"/>
                <a:pathLst>
                  <a:path w="31" h="35">
                    <a:moveTo>
                      <a:pt x="28" y="12"/>
                    </a:moveTo>
                    <a:cubicBezTo>
                      <a:pt x="26" y="5"/>
                      <a:pt x="19" y="0"/>
                      <a:pt x="12" y="2"/>
                    </a:cubicBezTo>
                    <a:cubicBezTo>
                      <a:pt x="5" y="3"/>
                      <a:pt x="0" y="10"/>
                      <a:pt x="2" y="17"/>
                    </a:cubicBezTo>
                    <a:cubicBezTo>
                      <a:pt x="5" y="35"/>
                      <a:pt x="5" y="35"/>
                      <a:pt x="5" y="35"/>
                    </a:cubicBezTo>
                    <a:cubicBezTo>
                      <a:pt x="31" y="30"/>
                      <a:pt x="31" y="30"/>
                      <a:pt x="31" y="30"/>
                    </a:cubicBezTo>
                    <a:lnTo>
                      <a:pt x="28" y="12"/>
                    </a:lnTo>
                    <a:close/>
                  </a:path>
                </a:pathLst>
              </a:custGeom>
              <a:noFill/>
              <a:ln w="25400" cap="flat">
                <a:solidFill>
                  <a:srgbClr val="A39D9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188"/>
              <p:cNvSpPr>
                <a:spLocks/>
              </p:cNvSpPr>
              <p:nvPr/>
            </p:nvSpPr>
            <p:spPr bwMode="auto">
              <a:xfrm>
                <a:off x="3954463" y="-2249488"/>
                <a:ext cx="376237" cy="563563"/>
              </a:xfrm>
              <a:custGeom>
                <a:avLst/>
                <a:gdLst>
                  <a:gd name="T0" fmla="*/ 6 w 89"/>
                  <a:gd name="T1" fmla="*/ 73 h 133"/>
                  <a:gd name="T2" fmla="*/ 56 w 89"/>
                  <a:gd name="T3" fmla="*/ 129 h 133"/>
                  <a:gd name="T4" fmla="*/ 82 w 89"/>
                  <a:gd name="T5" fmla="*/ 59 h 133"/>
                  <a:gd name="T6" fmla="*/ 33 w 89"/>
                  <a:gd name="T7" fmla="*/ 4 h 133"/>
                  <a:gd name="T8" fmla="*/ 6 w 89"/>
                  <a:gd name="T9" fmla="*/ 73 h 133"/>
                </a:gdLst>
                <a:ahLst/>
                <a:cxnLst>
                  <a:cxn ang="0">
                    <a:pos x="T0" y="T1"/>
                  </a:cxn>
                  <a:cxn ang="0">
                    <a:pos x="T2" y="T3"/>
                  </a:cxn>
                  <a:cxn ang="0">
                    <a:pos x="T4" y="T5"/>
                  </a:cxn>
                  <a:cxn ang="0">
                    <a:pos x="T6" y="T7"/>
                  </a:cxn>
                  <a:cxn ang="0">
                    <a:pos x="T8" y="T9"/>
                  </a:cxn>
                </a:cxnLst>
                <a:rect l="0" t="0" r="r" b="b"/>
                <a:pathLst>
                  <a:path w="89" h="133">
                    <a:moveTo>
                      <a:pt x="6" y="73"/>
                    </a:moveTo>
                    <a:cubicBezTo>
                      <a:pt x="13" y="108"/>
                      <a:pt x="35" y="133"/>
                      <a:pt x="56" y="129"/>
                    </a:cubicBezTo>
                    <a:cubicBezTo>
                      <a:pt x="77" y="125"/>
                      <a:pt x="89" y="94"/>
                      <a:pt x="82" y="59"/>
                    </a:cubicBezTo>
                    <a:cubicBezTo>
                      <a:pt x="76" y="25"/>
                      <a:pt x="53" y="0"/>
                      <a:pt x="33" y="4"/>
                    </a:cubicBezTo>
                    <a:cubicBezTo>
                      <a:pt x="12" y="8"/>
                      <a:pt x="0" y="39"/>
                      <a:pt x="6" y="73"/>
                    </a:cubicBezTo>
                    <a:close/>
                  </a:path>
                </a:pathLst>
              </a:custGeom>
              <a:solidFill>
                <a:srgbClr val="CF5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189"/>
              <p:cNvSpPr>
                <a:spLocks/>
              </p:cNvSpPr>
              <p:nvPr/>
            </p:nvSpPr>
            <p:spPr bwMode="auto">
              <a:xfrm>
                <a:off x="3848100" y="-2254250"/>
                <a:ext cx="403225" cy="606425"/>
              </a:xfrm>
              <a:custGeom>
                <a:avLst/>
                <a:gdLst>
                  <a:gd name="T0" fmla="*/ 7 w 95"/>
                  <a:gd name="T1" fmla="*/ 79 h 143"/>
                  <a:gd name="T2" fmla="*/ 60 w 95"/>
                  <a:gd name="T3" fmla="*/ 138 h 143"/>
                  <a:gd name="T4" fmla="*/ 88 w 95"/>
                  <a:gd name="T5" fmla="*/ 64 h 143"/>
                  <a:gd name="T6" fmla="*/ 35 w 95"/>
                  <a:gd name="T7" fmla="*/ 4 h 143"/>
                  <a:gd name="T8" fmla="*/ 7 w 95"/>
                  <a:gd name="T9" fmla="*/ 79 h 143"/>
                </a:gdLst>
                <a:ahLst/>
                <a:cxnLst>
                  <a:cxn ang="0">
                    <a:pos x="T0" y="T1"/>
                  </a:cxn>
                  <a:cxn ang="0">
                    <a:pos x="T2" y="T3"/>
                  </a:cxn>
                  <a:cxn ang="0">
                    <a:pos x="T4" y="T5"/>
                  </a:cxn>
                  <a:cxn ang="0">
                    <a:pos x="T6" y="T7"/>
                  </a:cxn>
                  <a:cxn ang="0">
                    <a:pos x="T8" y="T9"/>
                  </a:cxn>
                </a:cxnLst>
                <a:rect l="0" t="0" r="r" b="b"/>
                <a:pathLst>
                  <a:path w="95" h="143">
                    <a:moveTo>
                      <a:pt x="7" y="79"/>
                    </a:moveTo>
                    <a:cubicBezTo>
                      <a:pt x="14" y="116"/>
                      <a:pt x="38" y="143"/>
                      <a:pt x="60" y="138"/>
                    </a:cubicBezTo>
                    <a:cubicBezTo>
                      <a:pt x="83" y="134"/>
                      <a:pt x="95" y="101"/>
                      <a:pt x="88" y="64"/>
                    </a:cubicBezTo>
                    <a:cubicBezTo>
                      <a:pt x="81" y="27"/>
                      <a:pt x="57" y="0"/>
                      <a:pt x="35" y="4"/>
                    </a:cubicBezTo>
                    <a:cubicBezTo>
                      <a:pt x="13" y="9"/>
                      <a:pt x="0" y="42"/>
                      <a:pt x="7" y="79"/>
                    </a:cubicBezTo>
                    <a:close/>
                  </a:path>
                </a:pathLst>
              </a:custGeom>
              <a:solidFill>
                <a:srgbClr val="F16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190"/>
              <p:cNvSpPr>
                <a:spLocks/>
              </p:cNvSpPr>
              <p:nvPr/>
            </p:nvSpPr>
            <p:spPr bwMode="auto">
              <a:xfrm>
                <a:off x="3598863" y="-2182813"/>
                <a:ext cx="376237" cy="560388"/>
              </a:xfrm>
              <a:custGeom>
                <a:avLst/>
                <a:gdLst>
                  <a:gd name="T0" fmla="*/ 83 w 89"/>
                  <a:gd name="T1" fmla="*/ 59 h 132"/>
                  <a:gd name="T2" fmla="*/ 56 w 89"/>
                  <a:gd name="T3" fmla="*/ 129 h 132"/>
                  <a:gd name="T4" fmla="*/ 7 w 89"/>
                  <a:gd name="T5" fmla="*/ 73 h 132"/>
                  <a:gd name="T6" fmla="*/ 33 w 89"/>
                  <a:gd name="T7" fmla="*/ 4 h 132"/>
                  <a:gd name="T8" fmla="*/ 83 w 89"/>
                  <a:gd name="T9" fmla="*/ 59 h 132"/>
                </a:gdLst>
                <a:ahLst/>
                <a:cxnLst>
                  <a:cxn ang="0">
                    <a:pos x="T0" y="T1"/>
                  </a:cxn>
                  <a:cxn ang="0">
                    <a:pos x="T2" y="T3"/>
                  </a:cxn>
                  <a:cxn ang="0">
                    <a:pos x="T4" y="T5"/>
                  </a:cxn>
                  <a:cxn ang="0">
                    <a:pos x="T6" y="T7"/>
                  </a:cxn>
                  <a:cxn ang="0">
                    <a:pos x="T8" y="T9"/>
                  </a:cxn>
                </a:cxnLst>
                <a:rect l="0" t="0" r="r" b="b"/>
                <a:pathLst>
                  <a:path w="89" h="132">
                    <a:moveTo>
                      <a:pt x="83" y="59"/>
                    </a:moveTo>
                    <a:cubicBezTo>
                      <a:pt x="89" y="93"/>
                      <a:pt x="77" y="125"/>
                      <a:pt x="56" y="129"/>
                    </a:cubicBezTo>
                    <a:cubicBezTo>
                      <a:pt x="36" y="132"/>
                      <a:pt x="13" y="108"/>
                      <a:pt x="7" y="73"/>
                    </a:cubicBezTo>
                    <a:cubicBezTo>
                      <a:pt x="0" y="39"/>
                      <a:pt x="12" y="8"/>
                      <a:pt x="33" y="4"/>
                    </a:cubicBezTo>
                    <a:cubicBezTo>
                      <a:pt x="54" y="0"/>
                      <a:pt x="76" y="24"/>
                      <a:pt x="83" y="59"/>
                    </a:cubicBezTo>
                    <a:close/>
                  </a:path>
                </a:pathLst>
              </a:custGeom>
              <a:solidFill>
                <a:srgbClr val="CF5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191"/>
              <p:cNvSpPr>
                <a:spLocks/>
              </p:cNvSpPr>
              <p:nvPr/>
            </p:nvSpPr>
            <p:spPr bwMode="auto">
              <a:xfrm>
                <a:off x="3678238" y="-2220913"/>
                <a:ext cx="403225" cy="603250"/>
              </a:xfrm>
              <a:custGeom>
                <a:avLst/>
                <a:gdLst>
                  <a:gd name="T0" fmla="*/ 88 w 95"/>
                  <a:gd name="T1" fmla="*/ 63 h 142"/>
                  <a:gd name="T2" fmla="*/ 60 w 95"/>
                  <a:gd name="T3" fmla="*/ 138 h 142"/>
                  <a:gd name="T4" fmla="*/ 7 w 95"/>
                  <a:gd name="T5" fmla="*/ 79 h 142"/>
                  <a:gd name="T6" fmla="*/ 35 w 95"/>
                  <a:gd name="T7" fmla="*/ 4 h 142"/>
                  <a:gd name="T8" fmla="*/ 88 w 95"/>
                  <a:gd name="T9" fmla="*/ 63 h 142"/>
                </a:gdLst>
                <a:ahLst/>
                <a:cxnLst>
                  <a:cxn ang="0">
                    <a:pos x="T0" y="T1"/>
                  </a:cxn>
                  <a:cxn ang="0">
                    <a:pos x="T2" y="T3"/>
                  </a:cxn>
                  <a:cxn ang="0">
                    <a:pos x="T4" y="T5"/>
                  </a:cxn>
                  <a:cxn ang="0">
                    <a:pos x="T6" y="T7"/>
                  </a:cxn>
                  <a:cxn ang="0">
                    <a:pos x="T8" y="T9"/>
                  </a:cxn>
                </a:cxnLst>
                <a:rect l="0" t="0" r="r" b="b"/>
                <a:pathLst>
                  <a:path w="95" h="142">
                    <a:moveTo>
                      <a:pt x="88" y="63"/>
                    </a:moveTo>
                    <a:cubicBezTo>
                      <a:pt x="95" y="100"/>
                      <a:pt x="82" y="134"/>
                      <a:pt x="60" y="138"/>
                    </a:cubicBezTo>
                    <a:cubicBezTo>
                      <a:pt x="38" y="142"/>
                      <a:pt x="14" y="116"/>
                      <a:pt x="7" y="79"/>
                    </a:cubicBezTo>
                    <a:cubicBezTo>
                      <a:pt x="0" y="42"/>
                      <a:pt x="12" y="8"/>
                      <a:pt x="35" y="4"/>
                    </a:cubicBezTo>
                    <a:cubicBezTo>
                      <a:pt x="57" y="0"/>
                      <a:pt x="81" y="26"/>
                      <a:pt x="88" y="63"/>
                    </a:cubicBezTo>
                    <a:close/>
                  </a:path>
                </a:pathLst>
              </a:custGeom>
              <a:solidFill>
                <a:srgbClr val="F16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192"/>
              <p:cNvSpPr>
                <a:spLocks/>
              </p:cNvSpPr>
              <p:nvPr/>
            </p:nvSpPr>
            <p:spPr bwMode="auto">
              <a:xfrm>
                <a:off x="3779838" y="-2246313"/>
                <a:ext cx="369887" cy="619125"/>
              </a:xfrm>
              <a:custGeom>
                <a:avLst/>
                <a:gdLst>
                  <a:gd name="T0" fmla="*/ 79 w 87"/>
                  <a:gd name="T1" fmla="*/ 66 h 146"/>
                  <a:gd name="T2" fmla="*/ 56 w 87"/>
                  <a:gd name="T3" fmla="*/ 142 h 146"/>
                  <a:gd name="T4" fmla="*/ 8 w 87"/>
                  <a:gd name="T5" fmla="*/ 80 h 146"/>
                  <a:gd name="T6" fmla="*/ 31 w 87"/>
                  <a:gd name="T7" fmla="*/ 4 h 146"/>
                  <a:gd name="T8" fmla="*/ 79 w 87"/>
                  <a:gd name="T9" fmla="*/ 66 h 146"/>
                </a:gdLst>
                <a:ahLst/>
                <a:cxnLst>
                  <a:cxn ang="0">
                    <a:pos x="T0" y="T1"/>
                  </a:cxn>
                  <a:cxn ang="0">
                    <a:pos x="T2" y="T3"/>
                  </a:cxn>
                  <a:cxn ang="0">
                    <a:pos x="T4" y="T5"/>
                  </a:cxn>
                  <a:cxn ang="0">
                    <a:pos x="T6" y="T7"/>
                  </a:cxn>
                  <a:cxn ang="0">
                    <a:pos x="T8" y="T9"/>
                  </a:cxn>
                </a:cxnLst>
                <a:rect l="0" t="0" r="r" b="b"/>
                <a:pathLst>
                  <a:path w="87" h="146">
                    <a:moveTo>
                      <a:pt x="79" y="66"/>
                    </a:moveTo>
                    <a:cubicBezTo>
                      <a:pt x="87" y="105"/>
                      <a:pt x="76" y="139"/>
                      <a:pt x="56" y="142"/>
                    </a:cubicBezTo>
                    <a:cubicBezTo>
                      <a:pt x="37" y="146"/>
                      <a:pt x="15" y="118"/>
                      <a:pt x="8" y="80"/>
                    </a:cubicBezTo>
                    <a:cubicBezTo>
                      <a:pt x="0" y="42"/>
                      <a:pt x="11" y="8"/>
                      <a:pt x="31" y="4"/>
                    </a:cubicBezTo>
                    <a:cubicBezTo>
                      <a:pt x="50" y="0"/>
                      <a:pt x="72" y="28"/>
                      <a:pt x="79" y="66"/>
                    </a:cubicBezTo>
                    <a:close/>
                  </a:path>
                </a:pathLst>
              </a:custGeom>
              <a:solidFill>
                <a:srgbClr val="FF7C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193"/>
              <p:cNvSpPr>
                <a:spLocks/>
              </p:cNvSpPr>
              <p:nvPr/>
            </p:nvSpPr>
            <p:spPr bwMode="auto">
              <a:xfrm>
                <a:off x="3784600" y="-2330450"/>
                <a:ext cx="238125" cy="134938"/>
              </a:xfrm>
              <a:custGeom>
                <a:avLst/>
                <a:gdLst>
                  <a:gd name="T0" fmla="*/ 136 w 150"/>
                  <a:gd name="T1" fmla="*/ 0 h 85"/>
                  <a:gd name="T2" fmla="*/ 0 w 150"/>
                  <a:gd name="T3" fmla="*/ 27 h 85"/>
                  <a:gd name="T4" fmla="*/ 13 w 150"/>
                  <a:gd name="T5" fmla="*/ 85 h 85"/>
                  <a:gd name="T6" fmla="*/ 150 w 150"/>
                  <a:gd name="T7" fmla="*/ 61 h 85"/>
                  <a:gd name="T8" fmla="*/ 136 w 150"/>
                  <a:gd name="T9" fmla="*/ 0 h 85"/>
                </a:gdLst>
                <a:ahLst/>
                <a:cxnLst>
                  <a:cxn ang="0">
                    <a:pos x="T0" y="T1"/>
                  </a:cxn>
                  <a:cxn ang="0">
                    <a:pos x="T2" y="T3"/>
                  </a:cxn>
                  <a:cxn ang="0">
                    <a:pos x="T4" y="T5"/>
                  </a:cxn>
                  <a:cxn ang="0">
                    <a:pos x="T6" y="T7"/>
                  </a:cxn>
                  <a:cxn ang="0">
                    <a:pos x="T8" y="T9"/>
                  </a:cxn>
                </a:cxnLst>
                <a:rect l="0" t="0" r="r" b="b"/>
                <a:pathLst>
                  <a:path w="150" h="85">
                    <a:moveTo>
                      <a:pt x="136" y="0"/>
                    </a:moveTo>
                    <a:lnTo>
                      <a:pt x="0" y="27"/>
                    </a:lnTo>
                    <a:lnTo>
                      <a:pt x="13" y="85"/>
                    </a:lnTo>
                    <a:lnTo>
                      <a:pt x="150" y="61"/>
                    </a:lnTo>
                    <a:lnTo>
                      <a:pt x="136" y="0"/>
                    </a:lnTo>
                    <a:close/>
                  </a:path>
                </a:pathLst>
              </a:custGeom>
              <a:solidFill>
                <a:srgbClr val="DE3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194"/>
              <p:cNvSpPr>
                <a:spLocks/>
              </p:cNvSpPr>
              <p:nvPr/>
            </p:nvSpPr>
            <p:spPr bwMode="auto">
              <a:xfrm>
                <a:off x="3908425" y="-1677988"/>
                <a:ext cx="236537" cy="136525"/>
              </a:xfrm>
              <a:custGeom>
                <a:avLst/>
                <a:gdLst>
                  <a:gd name="T0" fmla="*/ 136 w 149"/>
                  <a:gd name="T1" fmla="*/ 0 h 86"/>
                  <a:gd name="T2" fmla="*/ 0 w 149"/>
                  <a:gd name="T3" fmla="*/ 24 h 86"/>
                  <a:gd name="T4" fmla="*/ 10 w 149"/>
                  <a:gd name="T5" fmla="*/ 86 h 86"/>
                  <a:gd name="T6" fmla="*/ 149 w 149"/>
                  <a:gd name="T7" fmla="*/ 59 h 86"/>
                  <a:gd name="T8" fmla="*/ 136 w 149"/>
                  <a:gd name="T9" fmla="*/ 0 h 86"/>
                </a:gdLst>
                <a:ahLst/>
                <a:cxnLst>
                  <a:cxn ang="0">
                    <a:pos x="T0" y="T1"/>
                  </a:cxn>
                  <a:cxn ang="0">
                    <a:pos x="T2" y="T3"/>
                  </a:cxn>
                  <a:cxn ang="0">
                    <a:pos x="T4" y="T5"/>
                  </a:cxn>
                  <a:cxn ang="0">
                    <a:pos x="T6" y="T7"/>
                  </a:cxn>
                  <a:cxn ang="0">
                    <a:pos x="T8" y="T9"/>
                  </a:cxn>
                </a:cxnLst>
                <a:rect l="0" t="0" r="r" b="b"/>
                <a:pathLst>
                  <a:path w="149" h="86">
                    <a:moveTo>
                      <a:pt x="136" y="0"/>
                    </a:moveTo>
                    <a:lnTo>
                      <a:pt x="0" y="24"/>
                    </a:lnTo>
                    <a:lnTo>
                      <a:pt x="10" y="86"/>
                    </a:lnTo>
                    <a:lnTo>
                      <a:pt x="149" y="59"/>
                    </a:lnTo>
                    <a:lnTo>
                      <a:pt x="136" y="0"/>
                    </a:lnTo>
                    <a:close/>
                  </a:path>
                </a:pathLst>
              </a:custGeom>
              <a:solidFill>
                <a:srgbClr val="DE3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1" name="组合 300"/>
            <p:cNvGrpSpPr/>
            <p:nvPr/>
          </p:nvGrpSpPr>
          <p:grpSpPr>
            <a:xfrm>
              <a:off x="2904788" y="1291131"/>
              <a:ext cx="817562" cy="1006476"/>
              <a:chOff x="4683125" y="-2649538"/>
              <a:chExt cx="817562" cy="1006476"/>
            </a:xfrm>
          </p:grpSpPr>
          <p:sp>
            <p:nvSpPr>
              <p:cNvPr id="205" name="Freeform 196"/>
              <p:cNvSpPr>
                <a:spLocks/>
              </p:cNvSpPr>
              <p:nvPr/>
            </p:nvSpPr>
            <p:spPr bwMode="auto">
              <a:xfrm>
                <a:off x="5022850" y="-2649538"/>
                <a:ext cx="130175" cy="161925"/>
              </a:xfrm>
              <a:custGeom>
                <a:avLst/>
                <a:gdLst>
                  <a:gd name="T0" fmla="*/ 31 w 31"/>
                  <a:gd name="T1" fmla="*/ 16 h 38"/>
                  <a:gd name="T2" fmla="*/ 15 w 31"/>
                  <a:gd name="T3" fmla="*/ 0 h 38"/>
                  <a:gd name="T4" fmla="*/ 0 w 31"/>
                  <a:gd name="T5" fmla="*/ 16 h 38"/>
                  <a:gd name="T6" fmla="*/ 0 w 31"/>
                  <a:gd name="T7" fmla="*/ 38 h 38"/>
                  <a:gd name="T8" fmla="*/ 31 w 31"/>
                  <a:gd name="T9" fmla="*/ 37 h 38"/>
                  <a:gd name="T10" fmla="*/ 31 w 31"/>
                  <a:gd name="T11" fmla="*/ 16 h 38"/>
                </a:gdLst>
                <a:ahLst/>
                <a:cxnLst>
                  <a:cxn ang="0">
                    <a:pos x="T0" y="T1"/>
                  </a:cxn>
                  <a:cxn ang="0">
                    <a:pos x="T2" y="T3"/>
                  </a:cxn>
                  <a:cxn ang="0">
                    <a:pos x="T4" y="T5"/>
                  </a:cxn>
                  <a:cxn ang="0">
                    <a:pos x="T6" y="T7"/>
                  </a:cxn>
                  <a:cxn ang="0">
                    <a:pos x="T8" y="T9"/>
                  </a:cxn>
                  <a:cxn ang="0">
                    <a:pos x="T10" y="T11"/>
                  </a:cxn>
                </a:cxnLst>
                <a:rect l="0" t="0" r="r" b="b"/>
                <a:pathLst>
                  <a:path w="31" h="38">
                    <a:moveTo>
                      <a:pt x="31" y="16"/>
                    </a:moveTo>
                    <a:cubicBezTo>
                      <a:pt x="31" y="7"/>
                      <a:pt x="24" y="0"/>
                      <a:pt x="15" y="0"/>
                    </a:cubicBezTo>
                    <a:cubicBezTo>
                      <a:pt x="7" y="1"/>
                      <a:pt x="0" y="8"/>
                      <a:pt x="0" y="16"/>
                    </a:cubicBezTo>
                    <a:cubicBezTo>
                      <a:pt x="0" y="38"/>
                      <a:pt x="0" y="38"/>
                      <a:pt x="0" y="38"/>
                    </a:cubicBezTo>
                    <a:cubicBezTo>
                      <a:pt x="31" y="37"/>
                      <a:pt x="31" y="37"/>
                      <a:pt x="31" y="37"/>
                    </a:cubicBezTo>
                    <a:lnTo>
                      <a:pt x="31" y="16"/>
                    </a:lnTo>
                    <a:close/>
                  </a:path>
                </a:pathLst>
              </a:custGeom>
              <a:noFill/>
              <a:ln w="30163" cap="flat">
                <a:solidFill>
                  <a:srgbClr val="A39D9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197"/>
              <p:cNvSpPr>
                <a:spLocks/>
              </p:cNvSpPr>
              <p:nvPr/>
            </p:nvSpPr>
            <p:spPr bwMode="auto">
              <a:xfrm>
                <a:off x="5111750" y="-2416175"/>
                <a:ext cx="388937" cy="641350"/>
              </a:xfrm>
              <a:custGeom>
                <a:avLst/>
                <a:gdLst>
                  <a:gd name="T0" fmla="*/ 0 w 92"/>
                  <a:gd name="T1" fmla="*/ 76 h 151"/>
                  <a:gd name="T2" fmla="*/ 47 w 92"/>
                  <a:gd name="T3" fmla="*/ 151 h 151"/>
                  <a:gd name="T4" fmla="*/ 92 w 92"/>
                  <a:gd name="T5" fmla="*/ 75 h 151"/>
                  <a:gd name="T6" fmla="*/ 45 w 92"/>
                  <a:gd name="T7" fmla="*/ 0 h 151"/>
                  <a:gd name="T8" fmla="*/ 0 w 92"/>
                  <a:gd name="T9" fmla="*/ 76 h 151"/>
                </a:gdLst>
                <a:ahLst/>
                <a:cxnLst>
                  <a:cxn ang="0">
                    <a:pos x="T0" y="T1"/>
                  </a:cxn>
                  <a:cxn ang="0">
                    <a:pos x="T2" y="T3"/>
                  </a:cxn>
                  <a:cxn ang="0">
                    <a:pos x="T4" y="T5"/>
                  </a:cxn>
                  <a:cxn ang="0">
                    <a:pos x="T6" y="T7"/>
                  </a:cxn>
                  <a:cxn ang="0">
                    <a:pos x="T8" y="T9"/>
                  </a:cxn>
                </a:cxnLst>
                <a:rect l="0" t="0" r="r" b="b"/>
                <a:pathLst>
                  <a:path w="92" h="151">
                    <a:moveTo>
                      <a:pt x="0" y="76"/>
                    </a:moveTo>
                    <a:cubicBezTo>
                      <a:pt x="1" y="118"/>
                      <a:pt x="22" y="151"/>
                      <a:pt x="47" y="151"/>
                    </a:cubicBezTo>
                    <a:cubicBezTo>
                      <a:pt x="72" y="151"/>
                      <a:pt x="92" y="117"/>
                      <a:pt x="92" y="75"/>
                    </a:cubicBezTo>
                    <a:cubicBezTo>
                      <a:pt x="91" y="34"/>
                      <a:pt x="70" y="0"/>
                      <a:pt x="45" y="0"/>
                    </a:cubicBezTo>
                    <a:cubicBezTo>
                      <a:pt x="20" y="1"/>
                      <a:pt x="0" y="35"/>
                      <a:pt x="0" y="76"/>
                    </a:cubicBezTo>
                    <a:close/>
                  </a:path>
                </a:pathLst>
              </a:custGeom>
              <a:solidFill>
                <a:srgbClr val="CF5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198"/>
              <p:cNvSpPr>
                <a:spLocks/>
              </p:cNvSpPr>
              <p:nvPr/>
            </p:nvSpPr>
            <p:spPr bwMode="auto">
              <a:xfrm>
                <a:off x="4987925" y="-2436813"/>
                <a:ext cx="415925" cy="687388"/>
              </a:xfrm>
              <a:custGeom>
                <a:avLst/>
                <a:gdLst>
                  <a:gd name="T0" fmla="*/ 0 w 98"/>
                  <a:gd name="T1" fmla="*/ 81 h 162"/>
                  <a:gd name="T2" fmla="*/ 50 w 98"/>
                  <a:gd name="T3" fmla="*/ 162 h 162"/>
                  <a:gd name="T4" fmla="*/ 98 w 98"/>
                  <a:gd name="T5" fmla="*/ 80 h 162"/>
                  <a:gd name="T6" fmla="*/ 48 w 98"/>
                  <a:gd name="T7" fmla="*/ 0 h 162"/>
                  <a:gd name="T8" fmla="*/ 0 w 98"/>
                  <a:gd name="T9" fmla="*/ 81 h 162"/>
                </a:gdLst>
                <a:ahLst/>
                <a:cxnLst>
                  <a:cxn ang="0">
                    <a:pos x="T0" y="T1"/>
                  </a:cxn>
                  <a:cxn ang="0">
                    <a:pos x="T2" y="T3"/>
                  </a:cxn>
                  <a:cxn ang="0">
                    <a:pos x="T4" y="T5"/>
                  </a:cxn>
                  <a:cxn ang="0">
                    <a:pos x="T6" y="T7"/>
                  </a:cxn>
                  <a:cxn ang="0">
                    <a:pos x="T8" y="T9"/>
                  </a:cxn>
                </a:cxnLst>
                <a:rect l="0" t="0" r="r" b="b"/>
                <a:pathLst>
                  <a:path w="98" h="162">
                    <a:moveTo>
                      <a:pt x="0" y="81"/>
                    </a:moveTo>
                    <a:cubicBezTo>
                      <a:pt x="0" y="126"/>
                      <a:pt x="23" y="162"/>
                      <a:pt x="50" y="162"/>
                    </a:cubicBezTo>
                    <a:cubicBezTo>
                      <a:pt x="77" y="161"/>
                      <a:pt x="98" y="125"/>
                      <a:pt x="98" y="80"/>
                    </a:cubicBezTo>
                    <a:cubicBezTo>
                      <a:pt x="97" y="36"/>
                      <a:pt x="75" y="0"/>
                      <a:pt x="48" y="0"/>
                    </a:cubicBezTo>
                    <a:cubicBezTo>
                      <a:pt x="21" y="1"/>
                      <a:pt x="0" y="37"/>
                      <a:pt x="0" y="81"/>
                    </a:cubicBezTo>
                    <a:close/>
                  </a:path>
                </a:pathLst>
              </a:custGeom>
              <a:solidFill>
                <a:srgbClr val="F16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199"/>
              <p:cNvSpPr>
                <a:spLocks/>
              </p:cNvSpPr>
              <p:nvPr/>
            </p:nvSpPr>
            <p:spPr bwMode="auto">
              <a:xfrm>
                <a:off x="4683125" y="-2411413"/>
                <a:ext cx="390525" cy="641350"/>
              </a:xfrm>
              <a:custGeom>
                <a:avLst/>
                <a:gdLst>
                  <a:gd name="T0" fmla="*/ 92 w 92"/>
                  <a:gd name="T1" fmla="*/ 75 h 151"/>
                  <a:gd name="T2" fmla="*/ 47 w 92"/>
                  <a:gd name="T3" fmla="*/ 151 h 151"/>
                  <a:gd name="T4" fmla="*/ 1 w 92"/>
                  <a:gd name="T5" fmla="*/ 76 h 151"/>
                  <a:gd name="T6" fmla="*/ 46 w 92"/>
                  <a:gd name="T7" fmla="*/ 0 h 151"/>
                  <a:gd name="T8" fmla="*/ 92 w 92"/>
                  <a:gd name="T9" fmla="*/ 75 h 151"/>
                </a:gdLst>
                <a:ahLst/>
                <a:cxnLst>
                  <a:cxn ang="0">
                    <a:pos x="T0" y="T1"/>
                  </a:cxn>
                  <a:cxn ang="0">
                    <a:pos x="T2" y="T3"/>
                  </a:cxn>
                  <a:cxn ang="0">
                    <a:pos x="T4" y="T5"/>
                  </a:cxn>
                  <a:cxn ang="0">
                    <a:pos x="T6" y="T7"/>
                  </a:cxn>
                  <a:cxn ang="0">
                    <a:pos x="T8" y="T9"/>
                  </a:cxn>
                </a:cxnLst>
                <a:rect l="0" t="0" r="r" b="b"/>
                <a:pathLst>
                  <a:path w="92" h="151">
                    <a:moveTo>
                      <a:pt x="92" y="75"/>
                    </a:moveTo>
                    <a:cubicBezTo>
                      <a:pt x="92" y="117"/>
                      <a:pt x="72" y="151"/>
                      <a:pt x="47" y="151"/>
                    </a:cubicBezTo>
                    <a:cubicBezTo>
                      <a:pt x="22" y="151"/>
                      <a:pt x="1" y="118"/>
                      <a:pt x="1" y="76"/>
                    </a:cubicBezTo>
                    <a:cubicBezTo>
                      <a:pt x="0" y="35"/>
                      <a:pt x="20" y="1"/>
                      <a:pt x="46" y="0"/>
                    </a:cubicBezTo>
                    <a:cubicBezTo>
                      <a:pt x="71" y="0"/>
                      <a:pt x="91" y="34"/>
                      <a:pt x="92" y="75"/>
                    </a:cubicBezTo>
                    <a:close/>
                  </a:path>
                </a:pathLst>
              </a:custGeom>
              <a:solidFill>
                <a:srgbClr val="CF5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200"/>
              <p:cNvSpPr>
                <a:spLocks/>
              </p:cNvSpPr>
              <p:nvPr/>
            </p:nvSpPr>
            <p:spPr bwMode="auto">
              <a:xfrm>
                <a:off x="4779963" y="-2436813"/>
                <a:ext cx="420687" cy="687388"/>
              </a:xfrm>
              <a:custGeom>
                <a:avLst/>
                <a:gdLst>
                  <a:gd name="T0" fmla="*/ 98 w 99"/>
                  <a:gd name="T1" fmla="*/ 81 h 162"/>
                  <a:gd name="T2" fmla="*/ 50 w 99"/>
                  <a:gd name="T3" fmla="*/ 162 h 162"/>
                  <a:gd name="T4" fmla="*/ 0 w 99"/>
                  <a:gd name="T5" fmla="*/ 82 h 162"/>
                  <a:gd name="T6" fmla="*/ 49 w 99"/>
                  <a:gd name="T7" fmla="*/ 1 h 162"/>
                  <a:gd name="T8" fmla="*/ 98 w 99"/>
                  <a:gd name="T9" fmla="*/ 81 h 162"/>
                </a:gdLst>
                <a:ahLst/>
                <a:cxnLst>
                  <a:cxn ang="0">
                    <a:pos x="T0" y="T1"/>
                  </a:cxn>
                  <a:cxn ang="0">
                    <a:pos x="T2" y="T3"/>
                  </a:cxn>
                  <a:cxn ang="0">
                    <a:pos x="T4" y="T5"/>
                  </a:cxn>
                  <a:cxn ang="0">
                    <a:pos x="T6" y="T7"/>
                  </a:cxn>
                  <a:cxn ang="0">
                    <a:pos x="T8" y="T9"/>
                  </a:cxn>
                </a:cxnLst>
                <a:rect l="0" t="0" r="r" b="b"/>
                <a:pathLst>
                  <a:path w="99" h="162">
                    <a:moveTo>
                      <a:pt x="98" y="81"/>
                    </a:moveTo>
                    <a:cubicBezTo>
                      <a:pt x="99" y="126"/>
                      <a:pt x="77" y="162"/>
                      <a:pt x="50" y="162"/>
                    </a:cubicBezTo>
                    <a:cubicBezTo>
                      <a:pt x="23" y="162"/>
                      <a:pt x="1" y="127"/>
                      <a:pt x="0" y="82"/>
                    </a:cubicBezTo>
                    <a:cubicBezTo>
                      <a:pt x="0" y="37"/>
                      <a:pt x="22" y="1"/>
                      <a:pt x="49" y="1"/>
                    </a:cubicBezTo>
                    <a:cubicBezTo>
                      <a:pt x="76" y="0"/>
                      <a:pt x="98" y="36"/>
                      <a:pt x="98" y="81"/>
                    </a:cubicBezTo>
                    <a:close/>
                  </a:path>
                </a:pathLst>
              </a:custGeom>
              <a:solidFill>
                <a:srgbClr val="F16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201"/>
              <p:cNvSpPr>
                <a:spLocks/>
              </p:cNvSpPr>
              <p:nvPr/>
            </p:nvSpPr>
            <p:spPr bwMode="auto">
              <a:xfrm>
                <a:off x="4908550" y="-2444750"/>
                <a:ext cx="368300" cy="708025"/>
              </a:xfrm>
              <a:custGeom>
                <a:avLst/>
                <a:gdLst>
                  <a:gd name="T0" fmla="*/ 87 w 87"/>
                  <a:gd name="T1" fmla="*/ 83 h 167"/>
                  <a:gd name="T2" fmla="*/ 44 w 87"/>
                  <a:gd name="T3" fmla="*/ 167 h 167"/>
                  <a:gd name="T4" fmla="*/ 0 w 87"/>
                  <a:gd name="T5" fmla="*/ 84 h 167"/>
                  <a:gd name="T6" fmla="*/ 43 w 87"/>
                  <a:gd name="T7" fmla="*/ 0 h 167"/>
                  <a:gd name="T8" fmla="*/ 87 w 87"/>
                  <a:gd name="T9" fmla="*/ 83 h 167"/>
                </a:gdLst>
                <a:ahLst/>
                <a:cxnLst>
                  <a:cxn ang="0">
                    <a:pos x="T0" y="T1"/>
                  </a:cxn>
                  <a:cxn ang="0">
                    <a:pos x="T2" y="T3"/>
                  </a:cxn>
                  <a:cxn ang="0">
                    <a:pos x="T4" y="T5"/>
                  </a:cxn>
                  <a:cxn ang="0">
                    <a:pos x="T6" y="T7"/>
                  </a:cxn>
                  <a:cxn ang="0">
                    <a:pos x="T8" y="T9"/>
                  </a:cxn>
                </a:cxnLst>
                <a:rect l="0" t="0" r="r" b="b"/>
                <a:pathLst>
                  <a:path w="87" h="167">
                    <a:moveTo>
                      <a:pt x="87" y="83"/>
                    </a:moveTo>
                    <a:cubicBezTo>
                      <a:pt x="87" y="129"/>
                      <a:pt x="68" y="166"/>
                      <a:pt x="44" y="167"/>
                    </a:cubicBezTo>
                    <a:cubicBezTo>
                      <a:pt x="20" y="167"/>
                      <a:pt x="1" y="130"/>
                      <a:pt x="0" y="84"/>
                    </a:cubicBezTo>
                    <a:cubicBezTo>
                      <a:pt x="0" y="38"/>
                      <a:pt x="19" y="0"/>
                      <a:pt x="43" y="0"/>
                    </a:cubicBezTo>
                    <a:cubicBezTo>
                      <a:pt x="67" y="0"/>
                      <a:pt x="87" y="37"/>
                      <a:pt x="87" y="83"/>
                    </a:cubicBezTo>
                    <a:close/>
                  </a:path>
                </a:pathLst>
              </a:custGeom>
              <a:solidFill>
                <a:srgbClr val="FF7C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202"/>
              <p:cNvSpPr>
                <a:spLocks/>
              </p:cNvSpPr>
              <p:nvPr/>
            </p:nvSpPr>
            <p:spPr bwMode="auto">
              <a:xfrm>
                <a:off x="4959350" y="-2546350"/>
                <a:ext cx="261937" cy="117475"/>
              </a:xfrm>
              <a:custGeom>
                <a:avLst/>
                <a:gdLst>
                  <a:gd name="T0" fmla="*/ 162 w 165"/>
                  <a:gd name="T1" fmla="*/ 0 h 74"/>
                  <a:gd name="T2" fmla="*/ 0 w 165"/>
                  <a:gd name="T3" fmla="*/ 2 h 74"/>
                  <a:gd name="T4" fmla="*/ 0 w 165"/>
                  <a:gd name="T5" fmla="*/ 74 h 74"/>
                  <a:gd name="T6" fmla="*/ 165 w 165"/>
                  <a:gd name="T7" fmla="*/ 74 h 74"/>
                  <a:gd name="T8" fmla="*/ 162 w 165"/>
                  <a:gd name="T9" fmla="*/ 0 h 74"/>
                </a:gdLst>
                <a:ahLst/>
                <a:cxnLst>
                  <a:cxn ang="0">
                    <a:pos x="T0" y="T1"/>
                  </a:cxn>
                  <a:cxn ang="0">
                    <a:pos x="T2" y="T3"/>
                  </a:cxn>
                  <a:cxn ang="0">
                    <a:pos x="T4" y="T5"/>
                  </a:cxn>
                  <a:cxn ang="0">
                    <a:pos x="T6" y="T7"/>
                  </a:cxn>
                  <a:cxn ang="0">
                    <a:pos x="T8" y="T9"/>
                  </a:cxn>
                </a:cxnLst>
                <a:rect l="0" t="0" r="r" b="b"/>
                <a:pathLst>
                  <a:path w="165" h="74">
                    <a:moveTo>
                      <a:pt x="162" y="0"/>
                    </a:moveTo>
                    <a:lnTo>
                      <a:pt x="0" y="2"/>
                    </a:lnTo>
                    <a:lnTo>
                      <a:pt x="0" y="74"/>
                    </a:lnTo>
                    <a:lnTo>
                      <a:pt x="165" y="74"/>
                    </a:lnTo>
                    <a:lnTo>
                      <a:pt x="162" y="0"/>
                    </a:lnTo>
                    <a:close/>
                  </a:path>
                </a:pathLst>
              </a:custGeom>
              <a:solidFill>
                <a:srgbClr val="DE3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203"/>
              <p:cNvSpPr>
                <a:spLocks/>
              </p:cNvSpPr>
              <p:nvPr/>
            </p:nvSpPr>
            <p:spPr bwMode="auto">
              <a:xfrm>
                <a:off x="4967288" y="-1762125"/>
                <a:ext cx="258762" cy="119063"/>
              </a:xfrm>
              <a:custGeom>
                <a:avLst/>
                <a:gdLst>
                  <a:gd name="T0" fmla="*/ 163 w 163"/>
                  <a:gd name="T1" fmla="*/ 0 h 75"/>
                  <a:gd name="T2" fmla="*/ 0 w 163"/>
                  <a:gd name="T3" fmla="*/ 3 h 75"/>
                  <a:gd name="T4" fmla="*/ 0 w 163"/>
                  <a:gd name="T5" fmla="*/ 75 h 75"/>
                  <a:gd name="T6" fmla="*/ 163 w 163"/>
                  <a:gd name="T7" fmla="*/ 75 h 75"/>
                  <a:gd name="T8" fmla="*/ 163 w 163"/>
                  <a:gd name="T9" fmla="*/ 0 h 75"/>
                </a:gdLst>
                <a:ahLst/>
                <a:cxnLst>
                  <a:cxn ang="0">
                    <a:pos x="T0" y="T1"/>
                  </a:cxn>
                  <a:cxn ang="0">
                    <a:pos x="T2" y="T3"/>
                  </a:cxn>
                  <a:cxn ang="0">
                    <a:pos x="T4" y="T5"/>
                  </a:cxn>
                  <a:cxn ang="0">
                    <a:pos x="T6" y="T7"/>
                  </a:cxn>
                  <a:cxn ang="0">
                    <a:pos x="T8" y="T9"/>
                  </a:cxn>
                </a:cxnLst>
                <a:rect l="0" t="0" r="r" b="b"/>
                <a:pathLst>
                  <a:path w="163" h="75">
                    <a:moveTo>
                      <a:pt x="163" y="0"/>
                    </a:moveTo>
                    <a:lnTo>
                      <a:pt x="0" y="3"/>
                    </a:lnTo>
                    <a:lnTo>
                      <a:pt x="0" y="75"/>
                    </a:lnTo>
                    <a:lnTo>
                      <a:pt x="163" y="75"/>
                    </a:lnTo>
                    <a:lnTo>
                      <a:pt x="163" y="0"/>
                    </a:lnTo>
                    <a:close/>
                  </a:path>
                </a:pathLst>
              </a:custGeom>
              <a:solidFill>
                <a:srgbClr val="DE3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8" name="组合 297"/>
            <p:cNvGrpSpPr/>
            <p:nvPr/>
          </p:nvGrpSpPr>
          <p:grpSpPr>
            <a:xfrm rot="21165082">
              <a:off x="7249284" y="411332"/>
              <a:ext cx="865187" cy="1004888"/>
              <a:chOff x="8437563" y="-1685925"/>
              <a:chExt cx="865187" cy="1004888"/>
            </a:xfrm>
          </p:grpSpPr>
          <p:sp>
            <p:nvSpPr>
              <p:cNvPr id="94" name="Freeform 85"/>
              <p:cNvSpPr>
                <a:spLocks/>
              </p:cNvSpPr>
              <p:nvPr/>
            </p:nvSpPr>
            <p:spPr bwMode="auto">
              <a:xfrm>
                <a:off x="8896350" y="-1685925"/>
                <a:ext cx="160337" cy="174625"/>
              </a:xfrm>
              <a:custGeom>
                <a:avLst/>
                <a:gdLst>
                  <a:gd name="T0" fmla="*/ 36 w 38"/>
                  <a:gd name="T1" fmla="*/ 21 h 41"/>
                  <a:gd name="T2" fmla="*/ 24 w 38"/>
                  <a:gd name="T3" fmla="*/ 2 h 41"/>
                  <a:gd name="T4" fmla="*/ 5 w 38"/>
                  <a:gd name="T5" fmla="*/ 14 h 41"/>
                  <a:gd name="T6" fmla="*/ 0 w 38"/>
                  <a:gd name="T7" fmla="*/ 34 h 41"/>
                  <a:gd name="T8" fmla="*/ 31 w 38"/>
                  <a:gd name="T9" fmla="*/ 41 h 41"/>
                  <a:gd name="T10" fmla="*/ 36 w 38"/>
                  <a:gd name="T11" fmla="*/ 21 h 41"/>
                </a:gdLst>
                <a:ahLst/>
                <a:cxnLst>
                  <a:cxn ang="0">
                    <a:pos x="T0" y="T1"/>
                  </a:cxn>
                  <a:cxn ang="0">
                    <a:pos x="T2" y="T3"/>
                  </a:cxn>
                  <a:cxn ang="0">
                    <a:pos x="T4" y="T5"/>
                  </a:cxn>
                  <a:cxn ang="0">
                    <a:pos x="T6" y="T7"/>
                  </a:cxn>
                  <a:cxn ang="0">
                    <a:pos x="T8" y="T9"/>
                  </a:cxn>
                  <a:cxn ang="0">
                    <a:pos x="T10" y="T11"/>
                  </a:cxn>
                </a:cxnLst>
                <a:rect l="0" t="0" r="r" b="b"/>
                <a:pathLst>
                  <a:path w="38" h="41">
                    <a:moveTo>
                      <a:pt x="36" y="21"/>
                    </a:moveTo>
                    <a:cubicBezTo>
                      <a:pt x="38" y="13"/>
                      <a:pt x="32" y="4"/>
                      <a:pt x="24" y="2"/>
                    </a:cubicBezTo>
                    <a:cubicBezTo>
                      <a:pt x="16" y="0"/>
                      <a:pt x="7" y="5"/>
                      <a:pt x="5" y="14"/>
                    </a:cubicBezTo>
                    <a:cubicBezTo>
                      <a:pt x="0" y="34"/>
                      <a:pt x="0" y="34"/>
                      <a:pt x="0" y="34"/>
                    </a:cubicBezTo>
                    <a:cubicBezTo>
                      <a:pt x="31" y="41"/>
                      <a:pt x="31" y="41"/>
                      <a:pt x="31" y="41"/>
                    </a:cubicBezTo>
                    <a:lnTo>
                      <a:pt x="36" y="21"/>
                    </a:lnTo>
                    <a:close/>
                  </a:path>
                </a:pathLst>
              </a:custGeom>
              <a:noFill/>
              <a:ln w="30163" cap="flat">
                <a:solidFill>
                  <a:srgbClr val="A39D9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86"/>
              <p:cNvSpPr>
                <a:spLocks/>
              </p:cNvSpPr>
              <p:nvPr/>
            </p:nvSpPr>
            <p:spPr bwMode="auto">
              <a:xfrm>
                <a:off x="8853488" y="-1427163"/>
                <a:ext cx="449262" cy="665163"/>
              </a:xfrm>
              <a:custGeom>
                <a:avLst/>
                <a:gdLst>
                  <a:gd name="T0" fmla="*/ 9 w 106"/>
                  <a:gd name="T1" fmla="*/ 68 h 157"/>
                  <a:gd name="T2" fmla="*/ 36 w 106"/>
                  <a:gd name="T3" fmla="*/ 151 h 157"/>
                  <a:gd name="T4" fmla="*/ 97 w 106"/>
                  <a:gd name="T5" fmla="*/ 89 h 157"/>
                  <a:gd name="T6" fmla="*/ 70 w 106"/>
                  <a:gd name="T7" fmla="*/ 6 h 157"/>
                  <a:gd name="T8" fmla="*/ 9 w 106"/>
                  <a:gd name="T9" fmla="*/ 68 h 157"/>
                </a:gdLst>
                <a:ahLst/>
                <a:cxnLst>
                  <a:cxn ang="0">
                    <a:pos x="T0" y="T1"/>
                  </a:cxn>
                  <a:cxn ang="0">
                    <a:pos x="T2" y="T3"/>
                  </a:cxn>
                  <a:cxn ang="0">
                    <a:pos x="T4" y="T5"/>
                  </a:cxn>
                  <a:cxn ang="0">
                    <a:pos x="T6" y="T7"/>
                  </a:cxn>
                  <a:cxn ang="0">
                    <a:pos x="T8" y="T9"/>
                  </a:cxn>
                </a:cxnLst>
                <a:rect l="0" t="0" r="r" b="b"/>
                <a:pathLst>
                  <a:path w="106" h="157">
                    <a:moveTo>
                      <a:pt x="9" y="68"/>
                    </a:moveTo>
                    <a:cubicBezTo>
                      <a:pt x="0" y="108"/>
                      <a:pt x="12" y="146"/>
                      <a:pt x="36" y="151"/>
                    </a:cubicBezTo>
                    <a:cubicBezTo>
                      <a:pt x="60" y="157"/>
                      <a:pt x="88" y="129"/>
                      <a:pt x="97" y="89"/>
                    </a:cubicBezTo>
                    <a:cubicBezTo>
                      <a:pt x="106" y="49"/>
                      <a:pt x="94" y="12"/>
                      <a:pt x="70" y="6"/>
                    </a:cubicBezTo>
                    <a:cubicBezTo>
                      <a:pt x="46" y="0"/>
                      <a:pt x="18" y="28"/>
                      <a:pt x="9" y="68"/>
                    </a:cubicBezTo>
                    <a:close/>
                  </a:path>
                </a:pathLst>
              </a:custGeom>
              <a:solidFill>
                <a:srgbClr val="CF5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87"/>
              <p:cNvSpPr>
                <a:spLocks/>
              </p:cNvSpPr>
              <p:nvPr/>
            </p:nvSpPr>
            <p:spPr bwMode="auto">
              <a:xfrm>
                <a:off x="8731250" y="-1473200"/>
                <a:ext cx="482600" cy="711200"/>
              </a:xfrm>
              <a:custGeom>
                <a:avLst/>
                <a:gdLst>
                  <a:gd name="T0" fmla="*/ 10 w 114"/>
                  <a:gd name="T1" fmla="*/ 73 h 168"/>
                  <a:gd name="T2" fmla="*/ 39 w 114"/>
                  <a:gd name="T3" fmla="*/ 162 h 168"/>
                  <a:gd name="T4" fmla="*/ 104 w 114"/>
                  <a:gd name="T5" fmla="*/ 95 h 168"/>
                  <a:gd name="T6" fmla="*/ 75 w 114"/>
                  <a:gd name="T7" fmla="*/ 6 h 168"/>
                  <a:gd name="T8" fmla="*/ 10 w 114"/>
                  <a:gd name="T9" fmla="*/ 73 h 168"/>
                </a:gdLst>
                <a:ahLst/>
                <a:cxnLst>
                  <a:cxn ang="0">
                    <a:pos x="T0" y="T1"/>
                  </a:cxn>
                  <a:cxn ang="0">
                    <a:pos x="T2" y="T3"/>
                  </a:cxn>
                  <a:cxn ang="0">
                    <a:pos x="T4" y="T5"/>
                  </a:cxn>
                  <a:cxn ang="0">
                    <a:pos x="T6" y="T7"/>
                  </a:cxn>
                  <a:cxn ang="0">
                    <a:pos x="T8" y="T9"/>
                  </a:cxn>
                </a:cxnLst>
                <a:rect l="0" t="0" r="r" b="b"/>
                <a:pathLst>
                  <a:path w="114" h="168">
                    <a:moveTo>
                      <a:pt x="10" y="73"/>
                    </a:moveTo>
                    <a:cubicBezTo>
                      <a:pt x="0" y="116"/>
                      <a:pt x="12" y="155"/>
                      <a:pt x="39" y="162"/>
                    </a:cubicBezTo>
                    <a:cubicBezTo>
                      <a:pt x="65" y="168"/>
                      <a:pt x="94" y="138"/>
                      <a:pt x="104" y="95"/>
                    </a:cubicBezTo>
                    <a:cubicBezTo>
                      <a:pt x="114" y="52"/>
                      <a:pt x="101" y="12"/>
                      <a:pt x="75" y="6"/>
                    </a:cubicBezTo>
                    <a:cubicBezTo>
                      <a:pt x="49" y="0"/>
                      <a:pt x="20" y="30"/>
                      <a:pt x="10" y="73"/>
                    </a:cubicBezTo>
                    <a:close/>
                  </a:path>
                </a:pathLst>
              </a:custGeom>
              <a:solidFill>
                <a:srgbClr val="F16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88"/>
              <p:cNvSpPr>
                <a:spLocks/>
              </p:cNvSpPr>
              <p:nvPr/>
            </p:nvSpPr>
            <p:spPr bwMode="auto">
              <a:xfrm>
                <a:off x="8437563" y="-1520825"/>
                <a:ext cx="454025" cy="661988"/>
              </a:xfrm>
              <a:custGeom>
                <a:avLst/>
                <a:gdLst>
                  <a:gd name="T0" fmla="*/ 98 w 107"/>
                  <a:gd name="T1" fmla="*/ 88 h 156"/>
                  <a:gd name="T2" fmla="*/ 37 w 107"/>
                  <a:gd name="T3" fmla="*/ 150 h 156"/>
                  <a:gd name="T4" fmla="*/ 10 w 107"/>
                  <a:gd name="T5" fmla="*/ 68 h 156"/>
                  <a:gd name="T6" fmla="*/ 71 w 107"/>
                  <a:gd name="T7" fmla="*/ 5 h 156"/>
                  <a:gd name="T8" fmla="*/ 98 w 107"/>
                  <a:gd name="T9" fmla="*/ 88 h 156"/>
                </a:gdLst>
                <a:ahLst/>
                <a:cxnLst>
                  <a:cxn ang="0">
                    <a:pos x="T0" y="T1"/>
                  </a:cxn>
                  <a:cxn ang="0">
                    <a:pos x="T2" y="T3"/>
                  </a:cxn>
                  <a:cxn ang="0">
                    <a:pos x="T4" y="T5"/>
                  </a:cxn>
                  <a:cxn ang="0">
                    <a:pos x="T6" y="T7"/>
                  </a:cxn>
                  <a:cxn ang="0">
                    <a:pos x="T8" y="T9"/>
                  </a:cxn>
                </a:cxnLst>
                <a:rect l="0" t="0" r="r" b="b"/>
                <a:pathLst>
                  <a:path w="107" h="156">
                    <a:moveTo>
                      <a:pt x="98" y="88"/>
                    </a:moveTo>
                    <a:cubicBezTo>
                      <a:pt x="88" y="128"/>
                      <a:pt x="61" y="156"/>
                      <a:pt x="37" y="150"/>
                    </a:cubicBezTo>
                    <a:cubicBezTo>
                      <a:pt x="12" y="145"/>
                      <a:pt x="0" y="108"/>
                      <a:pt x="10" y="68"/>
                    </a:cubicBezTo>
                    <a:cubicBezTo>
                      <a:pt x="19" y="27"/>
                      <a:pt x="47" y="0"/>
                      <a:pt x="71" y="5"/>
                    </a:cubicBezTo>
                    <a:cubicBezTo>
                      <a:pt x="95" y="11"/>
                      <a:pt x="107" y="48"/>
                      <a:pt x="98" y="88"/>
                    </a:cubicBezTo>
                    <a:close/>
                  </a:path>
                </a:pathLst>
              </a:custGeom>
              <a:solidFill>
                <a:srgbClr val="CF5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89"/>
              <p:cNvSpPr>
                <a:spLocks/>
              </p:cNvSpPr>
              <p:nvPr/>
            </p:nvSpPr>
            <p:spPr bwMode="auto">
              <a:xfrm>
                <a:off x="8531225" y="-1520825"/>
                <a:ext cx="484187" cy="712788"/>
              </a:xfrm>
              <a:custGeom>
                <a:avLst/>
                <a:gdLst>
                  <a:gd name="T0" fmla="*/ 104 w 114"/>
                  <a:gd name="T1" fmla="*/ 95 h 168"/>
                  <a:gd name="T2" fmla="*/ 39 w 114"/>
                  <a:gd name="T3" fmla="*/ 162 h 168"/>
                  <a:gd name="T4" fmla="*/ 10 w 114"/>
                  <a:gd name="T5" fmla="*/ 73 h 168"/>
                  <a:gd name="T6" fmla="*/ 75 w 114"/>
                  <a:gd name="T7" fmla="*/ 6 h 168"/>
                  <a:gd name="T8" fmla="*/ 104 w 114"/>
                  <a:gd name="T9" fmla="*/ 95 h 168"/>
                </a:gdLst>
                <a:ahLst/>
                <a:cxnLst>
                  <a:cxn ang="0">
                    <a:pos x="T0" y="T1"/>
                  </a:cxn>
                  <a:cxn ang="0">
                    <a:pos x="T2" y="T3"/>
                  </a:cxn>
                  <a:cxn ang="0">
                    <a:pos x="T4" y="T5"/>
                  </a:cxn>
                  <a:cxn ang="0">
                    <a:pos x="T6" y="T7"/>
                  </a:cxn>
                  <a:cxn ang="0">
                    <a:pos x="T8" y="T9"/>
                  </a:cxn>
                </a:cxnLst>
                <a:rect l="0" t="0" r="r" b="b"/>
                <a:pathLst>
                  <a:path w="114" h="168">
                    <a:moveTo>
                      <a:pt x="104" y="95"/>
                    </a:moveTo>
                    <a:cubicBezTo>
                      <a:pt x="94" y="138"/>
                      <a:pt x="65" y="168"/>
                      <a:pt x="39" y="162"/>
                    </a:cubicBezTo>
                    <a:cubicBezTo>
                      <a:pt x="13" y="155"/>
                      <a:pt x="0" y="116"/>
                      <a:pt x="10" y="73"/>
                    </a:cubicBezTo>
                    <a:cubicBezTo>
                      <a:pt x="20" y="30"/>
                      <a:pt x="49" y="0"/>
                      <a:pt x="75" y="6"/>
                    </a:cubicBezTo>
                    <a:cubicBezTo>
                      <a:pt x="101" y="12"/>
                      <a:pt x="114" y="52"/>
                      <a:pt x="104" y="95"/>
                    </a:cubicBezTo>
                    <a:close/>
                  </a:path>
                </a:pathLst>
              </a:custGeom>
              <a:solidFill>
                <a:srgbClr val="F16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90"/>
              <p:cNvSpPr>
                <a:spLocks/>
              </p:cNvSpPr>
              <p:nvPr/>
            </p:nvSpPr>
            <p:spPr bwMode="auto">
              <a:xfrm>
                <a:off x="8650288" y="-1508125"/>
                <a:ext cx="444500" cy="730250"/>
              </a:xfrm>
              <a:custGeom>
                <a:avLst/>
                <a:gdLst>
                  <a:gd name="T0" fmla="*/ 94 w 105"/>
                  <a:gd name="T1" fmla="*/ 96 h 172"/>
                  <a:gd name="T2" fmla="*/ 33 w 105"/>
                  <a:gd name="T3" fmla="*/ 167 h 172"/>
                  <a:gd name="T4" fmla="*/ 11 w 105"/>
                  <a:gd name="T5" fmla="*/ 76 h 172"/>
                  <a:gd name="T6" fmla="*/ 71 w 105"/>
                  <a:gd name="T7" fmla="*/ 6 h 172"/>
                  <a:gd name="T8" fmla="*/ 94 w 105"/>
                  <a:gd name="T9" fmla="*/ 96 h 172"/>
                </a:gdLst>
                <a:ahLst/>
                <a:cxnLst>
                  <a:cxn ang="0">
                    <a:pos x="T0" y="T1"/>
                  </a:cxn>
                  <a:cxn ang="0">
                    <a:pos x="T2" y="T3"/>
                  </a:cxn>
                  <a:cxn ang="0">
                    <a:pos x="T4" y="T5"/>
                  </a:cxn>
                  <a:cxn ang="0">
                    <a:pos x="T6" y="T7"/>
                  </a:cxn>
                  <a:cxn ang="0">
                    <a:pos x="T8" y="T9"/>
                  </a:cxn>
                </a:cxnLst>
                <a:rect l="0" t="0" r="r" b="b"/>
                <a:pathLst>
                  <a:path w="105" h="172">
                    <a:moveTo>
                      <a:pt x="94" y="96"/>
                    </a:moveTo>
                    <a:cubicBezTo>
                      <a:pt x="84" y="140"/>
                      <a:pt x="57" y="172"/>
                      <a:pt x="33" y="167"/>
                    </a:cubicBezTo>
                    <a:cubicBezTo>
                      <a:pt x="10" y="161"/>
                      <a:pt x="0" y="121"/>
                      <a:pt x="11" y="76"/>
                    </a:cubicBezTo>
                    <a:cubicBezTo>
                      <a:pt x="21" y="32"/>
                      <a:pt x="48" y="0"/>
                      <a:pt x="71" y="6"/>
                    </a:cubicBezTo>
                    <a:cubicBezTo>
                      <a:pt x="94" y="11"/>
                      <a:pt x="105" y="52"/>
                      <a:pt x="94" y="96"/>
                    </a:cubicBezTo>
                    <a:close/>
                  </a:path>
                </a:pathLst>
              </a:custGeom>
              <a:solidFill>
                <a:srgbClr val="FF7C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91"/>
              <p:cNvSpPr>
                <a:spLocks/>
              </p:cNvSpPr>
              <p:nvPr/>
            </p:nvSpPr>
            <p:spPr bwMode="auto">
              <a:xfrm>
                <a:off x="8823325" y="-1604963"/>
                <a:ext cx="276225" cy="169863"/>
              </a:xfrm>
              <a:custGeom>
                <a:avLst/>
                <a:gdLst>
                  <a:gd name="T0" fmla="*/ 174 w 174"/>
                  <a:gd name="T1" fmla="*/ 37 h 107"/>
                  <a:gd name="T2" fmla="*/ 16 w 174"/>
                  <a:gd name="T3" fmla="*/ 0 h 107"/>
                  <a:gd name="T4" fmla="*/ 0 w 174"/>
                  <a:gd name="T5" fmla="*/ 69 h 107"/>
                  <a:gd name="T6" fmla="*/ 158 w 174"/>
                  <a:gd name="T7" fmla="*/ 107 h 107"/>
                  <a:gd name="T8" fmla="*/ 174 w 174"/>
                  <a:gd name="T9" fmla="*/ 37 h 107"/>
                </a:gdLst>
                <a:ahLst/>
                <a:cxnLst>
                  <a:cxn ang="0">
                    <a:pos x="T0" y="T1"/>
                  </a:cxn>
                  <a:cxn ang="0">
                    <a:pos x="T2" y="T3"/>
                  </a:cxn>
                  <a:cxn ang="0">
                    <a:pos x="T4" y="T5"/>
                  </a:cxn>
                  <a:cxn ang="0">
                    <a:pos x="T6" y="T7"/>
                  </a:cxn>
                  <a:cxn ang="0">
                    <a:pos x="T8" y="T9"/>
                  </a:cxn>
                </a:cxnLst>
                <a:rect l="0" t="0" r="r" b="b"/>
                <a:pathLst>
                  <a:path w="174" h="107">
                    <a:moveTo>
                      <a:pt x="174" y="37"/>
                    </a:moveTo>
                    <a:lnTo>
                      <a:pt x="16" y="0"/>
                    </a:lnTo>
                    <a:lnTo>
                      <a:pt x="0" y="69"/>
                    </a:lnTo>
                    <a:lnTo>
                      <a:pt x="158" y="107"/>
                    </a:lnTo>
                    <a:lnTo>
                      <a:pt x="174" y="37"/>
                    </a:lnTo>
                    <a:close/>
                  </a:path>
                </a:pathLst>
              </a:custGeom>
              <a:solidFill>
                <a:srgbClr val="DE3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92"/>
              <p:cNvSpPr>
                <a:spLocks/>
              </p:cNvSpPr>
              <p:nvPr/>
            </p:nvSpPr>
            <p:spPr bwMode="auto">
              <a:xfrm>
                <a:off x="8645525" y="-850900"/>
                <a:ext cx="276225" cy="169863"/>
              </a:xfrm>
              <a:custGeom>
                <a:avLst/>
                <a:gdLst>
                  <a:gd name="T0" fmla="*/ 174 w 174"/>
                  <a:gd name="T1" fmla="*/ 38 h 107"/>
                  <a:gd name="T2" fmla="*/ 16 w 174"/>
                  <a:gd name="T3" fmla="*/ 0 h 107"/>
                  <a:gd name="T4" fmla="*/ 0 w 174"/>
                  <a:gd name="T5" fmla="*/ 70 h 107"/>
                  <a:gd name="T6" fmla="*/ 158 w 174"/>
                  <a:gd name="T7" fmla="*/ 107 h 107"/>
                  <a:gd name="T8" fmla="*/ 174 w 174"/>
                  <a:gd name="T9" fmla="*/ 38 h 107"/>
                </a:gdLst>
                <a:ahLst/>
                <a:cxnLst>
                  <a:cxn ang="0">
                    <a:pos x="T0" y="T1"/>
                  </a:cxn>
                  <a:cxn ang="0">
                    <a:pos x="T2" y="T3"/>
                  </a:cxn>
                  <a:cxn ang="0">
                    <a:pos x="T4" y="T5"/>
                  </a:cxn>
                  <a:cxn ang="0">
                    <a:pos x="T6" y="T7"/>
                  </a:cxn>
                  <a:cxn ang="0">
                    <a:pos x="T8" y="T9"/>
                  </a:cxn>
                </a:cxnLst>
                <a:rect l="0" t="0" r="r" b="b"/>
                <a:pathLst>
                  <a:path w="174" h="107">
                    <a:moveTo>
                      <a:pt x="174" y="38"/>
                    </a:moveTo>
                    <a:lnTo>
                      <a:pt x="16" y="0"/>
                    </a:lnTo>
                    <a:lnTo>
                      <a:pt x="0" y="70"/>
                    </a:lnTo>
                    <a:lnTo>
                      <a:pt x="158" y="107"/>
                    </a:lnTo>
                    <a:lnTo>
                      <a:pt x="174" y="38"/>
                    </a:lnTo>
                    <a:close/>
                  </a:path>
                </a:pathLst>
              </a:custGeom>
              <a:solidFill>
                <a:srgbClr val="DE3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239"/>
              <p:cNvSpPr>
                <a:spLocks/>
              </p:cNvSpPr>
              <p:nvPr/>
            </p:nvSpPr>
            <p:spPr bwMode="auto">
              <a:xfrm>
                <a:off x="8772525" y="-1685925"/>
                <a:ext cx="212725" cy="71438"/>
              </a:xfrm>
              <a:custGeom>
                <a:avLst/>
                <a:gdLst>
                  <a:gd name="T0" fmla="*/ 0 w 50"/>
                  <a:gd name="T1" fmla="*/ 0 h 17"/>
                  <a:gd name="T2" fmla="*/ 50 w 50"/>
                  <a:gd name="T3" fmla="*/ 17 h 17"/>
                </a:gdLst>
                <a:ahLst/>
                <a:cxnLst>
                  <a:cxn ang="0">
                    <a:pos x="T0" y="T1"/>
                  </a:cxn>
                  <a:cxn ang="0">
                    <a:pos x="T2" y="T3"/>
                  </a:cxn>
                </a:cxnLst>
                <a:rect l="0" t="0" r="r" b="b"/>
                <a:pathLst>
                  <a:path w="50" h="17">
                    <a:moveTo>
                      <a:pt x="0" y="0"/>
                    </a:moveTo>
                    <a:cubicBezTo>
                      <a:pt x="16" y="6"/>
                      <a:pt x="33" y="11"/>
                      <a:pt x="50" y="17"/>
                    </a:cubicBezTo>
                  </a:path>
                </a:pathLst>
              </a:custGeom>
              <a:noFill/>
              <a:ln w="50800" cap="flat">
                <a:solidFill>
                  <a:srgbClr val="EF74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9" name="组合 298"/>
            <p:cNvGrpSpPr/>
            <p:nvPr/>
          </p:nvGrpSpPr>
          <p:grpSpPr>
            <a:xfrm rot="19751476">
              <a:off x="11093187" y="239934"/>
              <a:ext cx="842962" cy="1038225"/>
              <a:chOff x="7535863" y="-2109788"/>
              <a:chExt cx="842962" cy="1038225"/>
            </a:xfrm>
          </p:grpSpPr>
          <p:sp>
            <p:nvSpPr>
              <p:cNvPr id="86" name="Freeform 77"/>
              <p:cNvSpPr>
                <a:spLocks/>
              </p:cNvSpPr>
              <p:nvPr/>
            </p:nvSpPr>
            <p:spPr bwMode="auto">
              <a:xfrm>
                <a:off x="7807325" y="-2071688"/>
                <a:ext cx="152400" cy="169863"/>
              </a:xfrm>
              <a:custGeom>
                <a:avLst/>
                <a:gdLst>
                  <a:gd name="T0" fmla="*/ 32 w 36"/>
                  <a:gd name="T1" fmla="*/ 14 h 40"/>
                  <a:gd name="T2" fmla="*/ 14 w 36"/>
                  <a:gd name="T3" fmla="*/ 1 h 40"/>
                  <a:gd name="T4" fmla="*/ 2 w 36"/>
                  <a:gd name="T5" fmla="*/ 19 h 40"/>
                  <a:gd name="T6" fmla="*/ 5 w 36"/>
                  <a:gd name="T7" fmla="*/ 40 h 40"/>
                  <a:gd name="T8" fmla="*/ 36 w 36"/>
                  <a:gd name="T9" fmla="*/ 35 h 40"/>
                  <a:gd name="T10" fmla="*/ 32 w 36"/>
                  <a:gd name="T11" fmla="*/ 14 h 40"/>
                </a:gdLst>
                <a:ahLst/>
                <a:cxnLst>
                  <a:cxn ang="0">
                    <a:pos x="T0" y="T1"/>
                  </a:cxn>
                  <a:cxn ang="0">
                    <a:pos x="T2" y="T3"/>
                  </a:cxn>
                  <a:cxn ang="0">
                    <a:pos x="T4" y="T5"/>
                  </a:cxn>
                  <a:cxn ang="0">
                    <a:pos x="T6" y="T7"/>
                  </a:cxn>
                  <a:cxn ang="0">
                    <a:pos x="T8" y="T9"/>
                  </a:cxn>
                  <a:cxn ang="0">
                    <a:pos x="T10" y="T11"/>
                  </a:cxn>
                </a:cxnLst>
                <a:rect l="0" t="0" r="r" b="b"/>
                <a:pathLst>
                  <a:path w="36" h="40">
                    <a:moveTo>
                      <a:pt x="32" y="14"/>
                    </a:moveTo>
                    <a:cubicBezTo>
                      <a:pt x="31" y="6"/>
                      <a:pt x="23" y="0"/>
                      <a:pt x="14" y="1"/>
                    </a:cubicBezTo>
                    <a:cubicBezTo>
                      <a:pt x="6" y="3"/>
                      <a:pt x="0" y="11"/>
                      <a:pt x="2" y="19"/>
                    </a:cubicBezTo>
                    <a:cubicBezTo>
                      <a:pt x="5" y="40"/>
                      <a:pt x="5" y="40"/>
                      <a:pt x="5" y="40"/>
                    </a:cubicBezTo>
                    <a:cubicBezTo>
                      <a:pt x="36" y="35"/>
                      <a:pt x="36" y="35"/>
                      <a:pt x="36" y="35"/>
                    </a:cubicBezTo>
                    <a:lnTo>
                      <a:pt x="32" y="14"/>
                    </a:lnTo>
                    <a:close/>
                  </a:path>
                </a:pathLst>
              </a:custGeom>
              <a:noFill/>
              <a:ln w="30163" cap="flat">
                <a:solidFill>
                  <a:srgbClr val="A39D9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78"/>
              <p:cNvSpPr>
                <a:spLocks/>
              </p:cNvSpPr>
              <p:nvPr/>
            </p:nvSpPr>
            <p:spPr bwMode="auto">
              <a:xfrm>
                <a:off x="7950200" y="-1889125"/>
                <a:ext cx="428625" cy="652463"/>
              </a:xfrm>
              <a:custGeom>
                <a:avLst/>
                <a:gdLst>
                  <a:gd name="T0" fmla="*/ 6 w 101"/>
                  <a:gd name="T1" fmla="*/ 84 h 154"/>
                  <a:gd name="T2" fmla="*/ 63 w 101"/>
                  <a:gd name="T3" fmla="*/ 150 h 154"/>
                  <a:gd name="T4" fmla="*/ 95 w 101"/>
                  <a:gd name="T5" fmla="*/ 69 h 154"/>
                  <a:gd name="T6" fmla="*/ 38 w 101"/>
                  <a:gd name="T7" fmla="*/ 4 h 154"/>
                  <a:gd name="T8" fmla="*/ 6 w 101"/>
                  <a:gd name="T9" fmla="*/ 84 h 154"/>
                </a:gdLst>
                <a:ahLst/>
                <a:cxnLst>
                  <a:cxn ang="0">
                    <a:pos x="T0" y="T1"/>
                  </a:cxn>
                  <a:cxn ang="0">
                    <a:pos x="T2" y="T3"/>
                  </a:cxn>
                  <a:cxn ang="0">
                    <a:pos x="T4" y="T5"/>
                  </a:cxn>
                  <a:cxn ang="0">
                    <a:pos x="T6" y="T7"/>
                  </a:cxn>
                  <a:cxn ang="0">
                    <a:pos x="T8" y="T9"/>
                  </a:cxn>
                </a:cxnLst>
                <a:rect l="0" t="0" r="r" b="b"/>
                <a:pathLst>
                  <a:path w="101" h="154">
                    <a:moveTo>
                      <a:pt x="6" y="84"/>
                    </a:moveTo>
                    <a:cubicBezTo>
                      <a:pt x="13" y="125"/>
                      <a:pt x="38" y="154"/>
                      <a:pt x="63" y="150"/>
                    </a:cubicBezTo>
                    <a:cubicBezTo>
                      <a:pt x="87" y="146"/>
                      <a:pt x="101" y="110"/>
                      <a:pt x="95" y="69"/>
                    </a:cubicBezTo>
                    <a:cubicBezTo>
                      <a:pt x="88" y="29"/>
                      <a:pt x="63" y="0"/>
                      <a:pt x="38" y="4"/>
                    </a:cubicBezTo>
                    <a:cubicBezTo>
                      <a:pt x="14" y="8"/>
                      <a:pt x="0" y="44"/>
                      <a:pt x="6" y="84"/>
                    </a:cubicBezTo>
                    <a:close/>
                  </a:path>
                </a:pathLst>
              </a:custGeom>
              <a:solidFill>
                <a:srgbClr val="CF5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79"/>
              <p:cNvSpPr>
                <a:spLocks/>
              </p:cNvSpPr>
              <p:nvPr/>
            </p:nvSpPr>
            <p:spPr bwMode="auto">
              <a:xfrm>
                <a:off x="7827963" y="-1893888"/>
                <a:ext cx="461962" cy="700088"/>
              </a:xfrm>
              <a:custGeom>
                <a:avLst/>
                <a:gdLst>
                  <a:gd name="T0" fmla="*/ 7 w 109"/>
                  <a:gd name="T1" fmla="*/ 90 h 165"/>
                  <a:gd name="T2" fmla="*/ 67 w 109"/>
                  <a:gd name="T3" fmla="*/ 160 h 165"/>
                  <a:gd name="T4" fmla="*/ 102 w 109"/>
                  <a:gd name="T5" fmla="*/ 74 h 165"/>
                  <a:gd name="T6" fmla="*/ 41 w 109"/>
                  <a:gd name="T7" fmla="*/ 4 h 165"/>
                  <a:gd name="T8" fmla="*/ 7 w 109"/>
                  <a:gd name="T9" fmla="*/ 90 h 165"/>
                </a:gdLst>
                <a:ahLst/>
                <a:cxnLst>
                  <a:cxn ang="0">
                    <a:pos x="T0" y="T1"/>
                  </a:cxn>
                  <a:cxn ang="0">
                    <a:pos x="T2" y="T3"/>
                  </a:cxn>
                  <a:cxn ang="0">
                    <a:pos x="T4" y="T5"/>
                  </a:cxn>
                  <a:cxn ang="0">
                    <a:pos x="T6" y="T7"/>
                  </a:cxn>
                  <a:cxn ang="0">
                    <a:pos x="T8" y="T9"/>
                  </a:cxn>
                </a:cxnLst>
                <a:rect l="0" t="0" r="r" b="b"/>
                <a:pathLst>
                  <a:path w="109" h="165">
                    <a:moveTo>
                      <a:pt x="7" y="90"/>
                    </a:moveTo>
                    <a:cubicBezTo>
                      <a:pt x="14" y="133"/>
                      <a:pt x="41" y="165"/>
                      <a:pt x="67" y="160"/>
                    </a:cubicBezTo>
                    <a:cubicBezTo>
                      <a:pt x="93" y="156"/>
                      <a:pt x="109" y="117"/>
                      <a:pt x="102" y="74"/>
                    </a:cubicBezTo>
                    <a:cubicBezTo>
                      <a:pt x="94" y="31"/>
                      <a:pt x="67" y="0"/>
                      <a:pt x="41" y="4"/>
                    </a:cubicBezTo>
                    <a:cubicBezTo>
                      <a:pt x="15" y="8"/>
                      <a:pt x="0" y="47"/>
                      <a:pt x="7" y="90"/>
                    </a:cubicBezTo>
                    <a:close/>
                  </a:path>
                </a:pathLst>
              </a:custGeom>
              <a:solidFill>
                <a:srgbClr val="F16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80"/>
              <p:cNvSpPr>
                <a:spLocks/>
              </p:cNvSpPr>
              <p:nvPr/>
            </p:nvSpPr>
            <p:spPr bwMode="auto">
              <a:xfrm>
                <a:off x="7535863" y="-1822450"/>
                <a:ext cx="431800" cy="654050"/>
              </a:xfrm>
              <a:custGeom>
                <a:avLst/>
                <a:gdLst>
                  <a:gd name="T0" fmla="*/ 95 w 102"/>
                  <a:gd name="T1" fmla="*/ 70 h 154"/>
                  <a:gd name="T2" fmla="*/ 63 w 102"/>
                  <a:gd name="T3" fmla="*/ 150 h 154"/>
                  <a:gd name="T4" fmla="*/ 7 w 102"/>
                  <a:gd name="T5" fmla="*/ 85 h 154"/>
                  <a:gd name="T6" fmla="*/ 39 w 102"/>
                  <a:gd name="T7" fmla="*/ 4 h 154"/>
                  <a:gd name="T8" fmla="*/ 95 w 102"/>
                  <a:gd name="T9" fmla="*/ 70 h 154"/>
                </a:gdLst>
                <a:ahLst/>
                <a:cxnLst>
                  <a:cxn ang="0">
                    <a:pos x="T0" y="T1"/>
                  </a:cxn>
                  <a:cxn ang="0">
                    <a:pos x="T2" y="T3"/>
                  </a:cxn>
                  <a:cxn ang="0">
                    <a:pos x="T4" y="T5"/>
                  </a:cxn>
                  <a:cxn ang="0">
                    <a:pos x="T6" y="T7"/>
                  </a:cxn>
                  <a:cxn ang="0">
                    <a:pos x="T8" y="T9"/>
                  </a:cxn>
                </a:cxnLst>
                <a:rect l="0" t="0" r="r" b="b"/>
                <a:pathLst>
                  <a:path w="102" h="154">
                    <a:moveTo>
                      <a:pt x="95" y="70"/>
                    </a:moveTo>
                    <a:cubicBezTo>
                      <a:pt x="102" y="110"/>
                      <a:pt x="88" y="146"/>
                      <a:pt x="63" y="150"/>
                    </a:cubicBezTo>
                    <a:cubicBezTo>
                      <a:pt x="39" y="154"/>
                      <a:pt x="14" y="125"/>
                      <a:pt x="7" y="85"/>
                    </a:cubicBezTo>
                    <a:cubicBezTo>
                      <a:pt x="0" y="44"/>
                      <a:pt x="14" y="8"/>
                      <a:pt x="39" y="4"/>
                    </a:cubicBezTo>
                    <a:cubicBezTo>
                      <a:pt x="63" y="0"/>
                      <a:pt x="88" y="30"/>
                      <a:pt x="95" y="70"/>
                    </a:cubicBezTo>
                    <a:close/>
                  </a:path>
                </a:pathLst>
              </a:custGeom>
              <a:solidFill>
                <a:srgbClr val="CF5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81"/>
              <p:cNvSpPr>
                <a:spLocks/>
              </p:cNvSpPr>
              <p:nvPr/>
            </p:nvSpPr>
            <p:spPr bwMode="auto">
              <a:xfrm>
                <a:off x="7629525" y="-1863725"/>
                <a:ext cx="461962" cy="700088"/>
              </a:xfrm>
              <a:custGeom>
                <a:avLst/>
                <a:gdLst>
                  <a:gd name="T0" fmla="*/ 101 w 109"/>
                  <a:gd name="T1" fmla="*/ 75 h 165"/>
                  <a:gd name="T2" fmla="*/ 67 w 109"/>
                  <a:gd name="T3" fmla="*/ 161 h 165"/>
                  <a:gd name="T4" fmla="*/ 7 w 109"/>
                  <a:gd name="T5" fmla="*/ 91 h 165"/>
                  <a:gd name="T6" fmla="*/ 41 w 109"/>
                  <a:gd name="T7" fmla="*/ 5 h 165"/>
                  <a:gd name="T8" fmla="*/ 101 w 109"/>
                  <a:gd name="T9" fmla="*/ 75 h 165"/>
                </a:gdLst>
                <a:ahLst/>
                <a:cxnLst>
                  <a:cxn ang="0">
                    <a:pos x="T0" y="T1"/>
                  </a:cxn>
                  <a:cxn ang="0">
                    <a:pos x="T2" y="T3"/>
                  </a:cxn>
                  <a:cxn ang="0">
                    <a:pos x="T4" y="T5"/>
                  </a:cxn>
                  <a:cxn ang="0">
                    <a:pos x="T6" y="T7"/>
                  </a:cxn>
                  <a:cxn ang="0">
                    <a:pos x="T8" y="T9"/>
                  </a:cxn>
                </a:cxnLst>
                <a:rect l="0" t="0" r="r" b="b"/>
                <a:pathLst>
                  <a:path w="109" h="165">
                    <a:moveTo>
                      <a:pt x="101" y="75"/>
                    </a:moveTo>
                    <a:cubicBezTo>
                      <a:pt x="109" y="118"/>
                      <a:pt x="93" y="157"/>
                      <a:pt x="67" y="161"/>
                    </a:cubicBezTo>
                    <a:cubicBezTo>
                      <a:pt x="41" y="165"/>
                      <a:pt x="14" y="134"/>
                      <a:pt x="7" y="91"/>
                    </a:cubicBezTo>
                    <a:cubicBezTo>
                      <a:pt x="0" y="48"/>
                      <a:pt x="15" y="9"/>
                      <a:pt x="41" y="5"/>
                    </a:cubicBezTo>
                    <a:cubicBezTo>
                      <a:pt x="67" y="0"/>
                      <a:pt x="94" y="32"/>
                      <a:pt x="101" y="75"/>
                    </a:cubicBezTo>
                    <a:close/>
                  </a:path>
                </a:pathLst>
              </a:custGeom>
              <a:solidFill>
                <a:srgbClr val="F16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82"/>
              <p:cNvSpPr>
                <a:spLocks/>
              </p:cNvSpPr>
              <p:nvPr/>
            </p:nvSpPr>
            <p:spPr bwMode="auto">
              <a:xfrm>
                <a:off x="7747000" y="-1889125"/>
                <a:ext cx="420687" cy="720725"/>
              </a:xfrm>
              <a:custGeom>
                <a:avLst/>
                <a:gdLst>
                  <a:gd name="T0" fmla="*/ 92 w 99"/>
                  <a:gd name="T1" fmla="*/ 78 h 170"/>
                  <a:gd name="T2" fmla="*/ 63 w 99"/>
                  <a:gd name="T3" fmla="*/ 166 h 170"/>
                  <a:gd name="T4" fmla="*/ 8 w 99"/>
                  <a:gd name="T5" fmla="*/ 92 h 170"/>
                  <a:gd name="T6" fmla="*/ 36 w 99"/>
                  <a:gd name="T7" fmla="*/ 4 h 170"/>
                  <a:gd name="T8" fmla="*/ 92 w 99"/>
                  <a:gd name="T9" fmla="*/ 78 h 170"/>
                </a:gdLst>
                <a:ahLst/>
                <a:cxnLst>
                  <a:cxn ang="0">
                    <a:pos x="T0" y="T1"/>
                  </a:cxn>
                  <a:cxn ang="0">
                    <a:pos x="T2" y="T3"/>
                  </a:cxn>
                  <a:cxn ang="0">
                    <a:pos x="T4" y="T5"/>
                  </a:cxn>
                  <a:cxn ang="0">
                    <a:pos x="T6" y="T7"/>
                  </a:cxn>
                  <a:cxn ang="0">
                    <a:pos x="T8" y="T9"/>
                  </a:cxn>
                </a:cxnLst>
                <a:rect l="0" t="0" r="r" b="b"/>
                <a:pathLst>
                  <a:path w="99" h="170">
                    <a:moveTo>
                      <a:pt x="92" y="78"/>
                    </a:moveTo>
                    <a:cubicBezTo>
                      <a:pt x="99" y="123"/>
                      <a:pt x="86" y="162"/>
                      <a:pt x="63" y="166"/>
                    </a:cubicBezTo>
                    <a:cubicBezTo>
                      <a:pt x="40" y="170"/>
                      <a:pt x="15" y="137"/>
                      <a:pt x="8" y="92"/>
                    </a:cubicBezTo>
                    <a:cubicBezTo>
                      <a:pt x="0" y="47"/>
                      <a:pt x="13" y="8"/>
                      <a:pt x="36" y="4"/>
                    </a:cubicBezTo>
                    <a:cubicBezTo>
                      <a:pt x="59" y="0"/>
                      <a:pt x="84" y="33"/>
                      <a:pt x="92" y="78"/>
                    </a:cubicBezTo>
                    <a:close/>
                  </a:path>
                </a:pathLst>
              </a:custGeom>
              <a:solidFill>
                <a:srgbClr val="FF7C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83"/>
              <p:cNvSpPr>
                <a:spLocks/>
              </p:cNvSpPr>
              <p:nvPr/>
            </p:nvSpPr>
            <p:spPr bwMode="auto">
              <a:xfrm>
                <a:off x="7759700" y="-1987550"/>
                <a:ext cx="271462" cy="152400"/>
              </a:xfrm>
              <a:custGeom>
                <a:avLst/>
                <a:gdLst>
                  <a:gd name="T0" fmla="*/ 158 w 171"/>
                  <a:gd name="T1" fmla="*/ 0 h 96"/>
                  <a:gd name="T2" fmla="*/ 0 w 171"/>
                  <a:gd name="T3" fmla="*/ 27 h 96"/>
                  <a:gd name="T4" fmla="*/ 11 w 171"/>
                  <a:gd name="T5" fmla="*/ 96 h 96"/>
                  <a:gd name="T6" fmla="*/ 171 w 171"/>
                  <a:gd name="T7" fmla="*/ 70 h 96"/>
                  <a:gd name="T8" fmla="*/ 158 w 171"/>
                  <a:gd name="T9" fmla="*/ 0 h 96"/>
                </a:gdLst>
                <a:ahLst/>
                <a:cxnLst>
                  <a:cxn ang="0">
                    <a:pos x="T0" y="T1"/>
                  </a:cxn>
                  <a:cxn ang="0">
                    <a:pos x="T2" y="T3"/>
                  </a:cxn>
                  <a:cxn ang="0">
                    <a:pos x="T4" y="T5"/>
                  </a:cxn>
                  <a:cxn ang="0">
                    <a:pos x="T6" y="T7"/>
                  </a:cxn>
                  <a:cxn ang="0">
                    <a:pos x="T8" y="T9"/>
                  </a:cxn>
                </a:cxnLst>
                <a:rect l="0" t="0" r="r" b="b"/>
                <a:pathLst>
                  <a:path w="171" h="96">
                    <a:moveTo>
                      <a:pt x="158" y="0"/>
                    </a:moveTo>
                    <a:lnTo>
                      <a:pt x="0" y="27"/>
                    </a:lnTo>
                    <a:lnTo>
                      <a:pt x="11" y="96"/>
                    </a:lnTo>
                    <a:lnTo>
                      <a:pt x="171" y="70"/>
                    </a:lnTo>
                    <a:lnTo>
                      <a:pt x="158" y="0"/>
                    </a:lnTo>
                    <a:close/>
                  </a:path>
                </a:pathLst>
              </a:custGeom>
              <a:solidFill>
                <a:srgbClr val="DE3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84"/>
              <p:cNvSpPr>
                <a:spLocks/>
              </p:cNvSpPr>
              <p:nvPr/>
            </p:nvSpPr>
            <p:spPr bwMode="auto">
              <a:xfrm>
                <a:off x="7886700" y="-1227138"/>
                <a:ext cx="271462" cy="155575"/>
              </a:xfrm>
              <a:custGeom>
                <a:avLst/>
                <a:gdLst>
                  <a:gd name="T0" fmla="*/ 158 w 171"/>
                  <a:gd name="T1" fmla="*/ 0 h 98"/>
                  <a:gd name="T2" fmla="*/ 0 w 171"/>
                  <a:gd name="T3" fmla="*/ 26 h 98"/>
                  <a:gd name="T4" fmla="*/ 11 w 171"/>
                  <a:gd name="T5" fmla="*/ 98 h 98"/>
                  <a:gd name="T6" fmla="*/ 171 w 171"/>
                  <a:gd name="T7" fmla="*/ 72 h 98"/>
                  <a:gd name="T8" fmla="*/ 158 w 171"/>
                  <a:gd name="T9" fmla="*/ 0 h 98"/>
                </a:gdLst>
                <a:ahLst/>
                <a:cxnLst>
                  <a:cxn ang="0">
                    <a:pos x="T0" y="T1"/>
                  </a:cxn>
                  <a:cxn ang="0">
                    <a:pos x="T2" y="T3"/>
                  </a:cxn>
                  <a:cxn ang="0">
                    <a:pos x="T4" y="T5"/>
                  </a:cxn>
                  <a:cxn ang="0">
                    <a:pos x="T6" y="T7"/>
                  </a:cxn>
                  <a:cxn ang="0">
                    <a:pos x="T8" y="T9"/>
                  </a:cxn>
                </a:cxnLst>
                <a:rect l="0" t="0" r="r" b="b"/>
                <a:pathLst>
                  <a:path w="171" h="98">
                    <a:moveTo>
                      <a:pt x="158" y="0"/>
                    </a:moveTo>
                    <a:lnTo>
                      <a:pt x="0" y="26"/>
                    </a:lnTo>
                    <a:lnTo>
                      <a:pt x="11" y="98"/>
                    </a:lnTo>
                    <a:lnTo>
                      <a:pt x="171" y="72"/>
                    </a:lnTo>
                    <a:lnTo>
                      <a:pt x="158" y="0"/>
                    </a:lnTo>
                    <a:close/>
                  </a:path>
                </a:pathLst>
              </a:custGeom>
              <a:solidFill>
                <a:srgbClr val="DE3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240"/>
              <p:cNvSpPr>
                <a:spLocks/>
              </p:cNvSpPr>
              <p:nvPr/>
            </p:nvSpPr>
            <p:spPr bwMode="auto">
              <a:xfrm>
                <a:off x="7680325" y="-2109788"/>
                <a:ext cx="206375" cy="88900"/>
              </a:xfrm>
              <a:custGeom>
                <a:avLst/>
                <a:gdLst>
                  <a:gd name="T0" fmla="*/ 0 w 49"/>
                  <a:gd name="T1" fmla="*/ 0 h 21"/>
                  <a:gd name="T2" fmla="*/ 49 w 49"/>
                  <a:gd name="T3" fmla="*/ 21 h 21"/>
                </a:gdLst>
                <a:ahLst/>
                <a:cxnLst>
                  <a:cxn ang="0">
                    <a:pos x="T0" y="T1"/>
                  </a:cxn>
                  <a:cxn ang="0">
                    <a:pos x="T2" y="T3"/>
                  </a:cxn>
                </a:cxnLst>
                <a:rect l="0" t="0" r="r" b="b"/>
                <a:pathLst>
                  <a:path w="49" h="21">
                    <a:moveTo>
                      <a:pt x="0" y="0"/>
                    </a:moveTo>
                    <a:cubicBezTo>
                      <a:pt x="16" y="7"/>
                      <a:pt x="32" y="14"/>
                      <a:pt x="49" y="21"/>
                    </a:cubicBezTo>
                  </a:path>
                </a:pathLst>
              </a:custGeom>
              <a:noFill/>
              <a:ln w="50800" cap="flat">
                <a:solidFill>
                  <a:srgbClr val="EF74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1" name="组合 310"/>
            <p:cNvGrpSpPr/>
            <p:nvPr/>
          </p:nvGrpSpPr>
          <p:grpSpPr>
            <a:xfrm rot="20534755">
              <a:off x="9079226" y="523880"/>
              <a:ext cx="865187" cy="1004888"/>
              <a:chOff x="8437563" y="-1685925"/>
              <a:chExt cx="865187" cy="1004888"/>
            </a:xfrm>
          </p:grpSpPr>
          <p:sp>
            <p:nvSpPr>
              <p:cNvPr id="312" name="Freeform 85"/>
              <p:cNvSpPr>
                <a:spLocks/>
              </p:cNvSpPr>
              <p:nvPr/>
            </p:nvSpPr>
            <p:spPr bwMode="auto">
              <a:xfrm>
                <a:off x="8896350" y="-1685925"/>
                <a:ext cx="160337" cy="174625"/>
              </a:xfrm>
              <a:custGeom>
                <a:avLst/>
                <a:gdLst>
                  <a:gd name="T0" fmla="*/ 36 w 38"/>
                  <a:gd name="T1" fmla="*/ 21 h 41"/>
                  <a:gd name="T2" fmla="*/ 24 w 38"/>
                  <a:gd name="T3" fmla="*/ 2 h 41"/>
                  <a:gd name="T4" fmla="*/ 5 w 38"/>
                  <a:gd name="T5" fmla="*/ 14 h 41"/>
                  <a:gd name="T6" fmla="*/ 0 w 38"/>
                  <a:gd name="T7" fmla="*/ 34 h 41"/>
                  <a:gd name="T8" fmla="*/ 31 w 38"/>
                  <a:gd name="T9" fmla="*/ 41 h 41"/>
                  <a:gd name="T10" fmla="*/ 36 w 38"/>
                  <a:gd name="T11" fmla="*/ 21 h 41"/>
                </a:gdLst>
                <a:ahLst/>
                <a:cxnLst>
                  <a:cxn ang="0">
                    <a:pos x="T0" y="T1"/>
                  </a:cxn>
                  <a:cxn ang="0">
                    <a:pos x="T2" y="T3"/>
                  </a:cxn>
                  <a:cxn ang="0">
                    <a:pos x="T4" y="T5"/>
                  </a:cxn>
                  <a:cxn ang="0">
                    <a:pos x="T6" y="T7"/>
                  </a:cxn>
                  <a:cxn ang="0">
                    <a:pos x="T8" y="T9"/>
                  </a:cxn>
                  <a:cxn ang="0">
                    <a:pos x="T10" y="T11"/>
                  </a:cxn>
                </a:cxnLst>
                <a:rect l="0" t="0" r="r" b="b"/>
                <a:pathLst>
                  <a:path w="38" h="41">
                    <a:moveTo>
                      <a:pt x="36" y="21"/>
                    </a:moveTo>
                    <a:cubicBezTo>
                      <a:pt x="38" y="13"/>
                      <a:pt x="32" y="4"/>
                      <a:pt x="24" y="2"/>
                    </a:cubicBezTo>
                    <a:cubicBezTo>
                      <a:pt x="16" y="0"/>
                      <a:pt x="7" y="5"/>
                      <a:pt x="5" y="14"/>
                    </a:cubicBezTo>
                    <a:cubicBezTo>
                      <a:pt x="0" y="34"/>
                      <a:pt x="0" y="34"/>
                      <a:pt x="0" y="34"/>
                    </a:cubicBezTo>
                    <a:cubicBezTo>
                      <a:pt x="31" y="41"/>
                      <a:pt x="31" y="41"/>
                      <a:pt x="31" y="41"/>
                    </a:cubicBezTo>
                    <a:lnTo>
                      <a:pt x="36" y="21"/>
                    </a:lnTo>
                    <a:close/>
                  </a:path>
                </a:pathLst>
              </a:custGeom>
              <a:noFill/>
              <a:ln w="30163" cap="flat">
                <a:solidFill>
                  <a:srgbClr val="A39D9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86"/>
              <p:cNvSpPr>
                <a:spLocks/>
              </p:cNvSpPr>
              <p:nvPr/>
            </p:nvSpPr>
            <p:spPr bwMode="auto">
              <a:xfrm>
                <a:off x="8853488" y="-1427163"/>
                <a:ext cx="449262" cy="665163"/>
              </a:xfrm>
              <a:custGeom>
                <a:avLst/>
                <a:gdLst>
                  <a:gd name="T0" fmla="*/ 9 w 106"/>
                  <a:gd name="T1" fmla="*/ 68 h 157"/>
                  <a:gd name="T2" fmla="*/ 36 w 106"/>
                  <a:gd name="T3" fmla="*/ 151 h 157"/>
                  <a:gd name="T4" fmla="*/ 97 w 106"/>
                  <a:gd name="T5" fmla="*/ 89 h 157"/>
                  <a:gd name="T6" fmla="*/ 70 w 106"/>
                  <a:gd name="T7" fmla="*/ 6 h 157"/>
                  <a:gd name="T8" fmla="*/ 9 w 106"/>
                  <a:gd name="T9" fmla="*/ 68 h 157"/>
                </a:gdLst>
                <a:ahLst/>
                <a:cxnLst>
                  <a:cxn ang="0">
                    <a:pos x="T0" y="T1"/>
                  </a:cxn>
                  <a:cxn ang="0">
                    <a:pos x="T2" y="T3"/>
                  </a:cxn>
                  <a:cxn ang="0">
                    <a:pos x="T4" y="T5"/>
                  </a:cxn>
                  <a:cxn ang="0">
                    <a:pos x="T6" y="T7"/>
                  </a:cxn>
                  <a:cxn ang="0">
                    <a:pos x="T8" y="T9"/>
                  </a:cxn>
                </a:cxnLst>
                <a:rect l="0" t="0" r="r" b="b"/>
                <a:pathLst>
                  <a:path w="106" h="157">
                    <a:moveTo>
                      <a:pt x="9" y="68"/>
                    </a:moveTo>
                    <a:cubicBezTo>
                      <a:pt x="0" y="108"/>
                      <a:pt x="12" y="146"/>
                      <a:pt x="36" y="151"/>
                    </a:cubicBezTo>
                    <a:cubicBezTo>
                      <a:pt x="60" y="157"/>
                      <a:pt x="88" y="129"/>
                      <a:pt x="97" y="89"/>
                    </a:cubicBezTo>
                    <a:cubicBezTo>
                      <a:pt x="106" y="49"/>
                      <a:pt x="94" y="12"/>
                      <a:pt x="70" y="6"/>
                    </a:cubicBezTo>
                    <a:cubicBezTo>
                      <a:pt x="46" y="0"/>
                      <a:pt x="18" y="28"/>
                      <a:pt x="9" y="68"/>
                    </a:cubicBezTo>
                    <a:close/>
                  </a:path>
                </a:pathLst>
              </a:custGeom>
              <a:solidFill>
                <a:srgbClr val="CF5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87"/>
              <p:cNvSpPr>
                <a:spLocks/>
              </p:cNvSpPr>
              <p:nvPr/>
            </p:nvSpPr>
            <p:spPr bwMode="auto">
              <a:xfrm>
                <a:off x="8731250" y="-1473200"/>
                <a:ext cx="482600" cy="711200"/>
              </a:xfrm>
              <a:custGeom>
                <a:avLst/>
                <a:gdLst>
                  <a:gd name="T0" fmla="*/ 10 w 114"/>
                  <a:gd name="T1" fmla="*/ 73 h 168"/>
                  <a:gd name="T2" fmla="*/ 39 w 114"/>
                  <a:gd name="T3" fmla="*/ 162 h 168"/>
                  <a:gd name="T4" fmla="*/ 104 w 114"/>
                  <a:gd name="T5" fmla="*/ 95 h 168"/>
                  <a:gd name="T6" fmla="*/ 75 w 114"/>
                  <a:gd name="T7" fmla="*/ 6 h 168"/>
                  <a:gd name="T8" fmla="*/ 10 w 114"/>
                  <a:gd name="T9" fmla="*/ 73 h 168"/>
                </a:gdLst>
                <a:ahLst/>
                <a:cxnLst>
                  <a:cxn ang="0">
                    <a:pos x="T0" y="T1"/>
                  </a:cxn>
                  <a:cxn ang="0">
                    <a:pos x="T2" y="T3"/>
                  </a:cxn>
                  <a:cxn ang="0">
                    <a:pos x="T4" y="T5"/>
                  </a:cxn>
                  <a:cxn ang="0">
                    <a:pos x="T6" y="T7"/>
                  </a:cxn>
                  <a:cxn ang="0">
                    <a:pos x="T8" y="T9"/>
                  </a:cxn>
                </a:cxnLst>
                <a:rect l="0" t="0" r="r" b="b"/>
                <a:pathLst>
                  <a:path w="114" h="168">
                    <a:moveTo>
                      <a:pt x="10" y="73"/>
                    </a:moveTo>
                    <a:cubicBezTo>
                      <a:pt x="0" y="116"/>
                      <a:pt x="12" y="155"/>
                      <a:pt x="39" y="162"/>
                    </a:cubicBezTo>
                    <a:cubicBezTo>
                      <a:pt x="65" y="168"/>
                      <a:pt x="94" y="138"/>
                      <a:pt x="104" y="95"/>
                    </a:cubicBezTo>
                    <a:cubicBezTo>
                      <a:pt x="114" y="52"/>
                      <a:pt x="101" y="12"/>
                      <a:pt x="75" y="6"/>
                    </a:cubicBezTo>
                    <a:cubicBezTo>
                      <a:pt x="49" y="0"/>
                      <a:pt x="20" y="30"/>
                      <a:pt x="10" y="73"/>
                    </a:cubicBezTo>
                    <a:close/>
                  </a:path>
                </a:pathLst>
              </a:custGeom>
              <a:solidFill>
                <a:srgbClr val="F16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88"/>
              <p:cNvSpPr>
                <a:spLocks/>
              </p:cNvSpPr>
              <p:nvPr/>
            </p:nvSpPr>
            <p:spPr bwMode="auto">
              <a:xfrm>
                <a:off x="8437563" y="-1520825"/>
                <a:ext cx="454025" cy="661988"/>
              </a:xfrm>
              <a:custGeom>
                <a:avLst/>
                <a:gdLst>
                  <a:gd name="T0" fmla="*/ 98 w 107"/>
                  <a:gd name="T1" fmla="*/ 88 h 156"/>
                  <a:gd name="T2" fmla="*/ 37 w 107"/>
                  <a:gd name="T3" fmla="*/ 150 h 156"/>
                  <a:gd name="T4" fmla="*/ 10 w 107"/>
                  <a:gd name="T5" fmla="*/ 68 h 156"/>
                  <a:gd name="T6" fmla="*/ 71 w 107"/>
                  <a:gd name="T7" fmla="*/ 5 h 156"/>
                  <a:gd name="T8" fmla="*/ 98 w 107"/>
                  <a:gd name="T9" fmla="*/ 88 h 156"/>
                </a:gdLst>
                <a:ahLst/>
                <a:cxnLst>
                  <a:cxn ang="0">
                    <a:pos x="T0" y="T1"/>
                  </a:cxn>
                  <a:cxn ang="0">
                    <a:pos x="T2" y="T3"/>
                  </a:cxn>
                  <a:cxn ang="0">
                    <a:pos x="T4" y="T5"/>
                  </a:cxn>
                  <a:cxn ang="0">
                    <a:pos x="T6" y="T7"/>
                  </a:cxn>
                  <a:cxn ang="0">
                    <a:pos x="T8" y="T9"/>
                  </a:cxn>
                </a:cxnLst>
                <a:rect l="0" t="0" r="r" b="b"/>
                <a:pathLst>
                  <a:path w="107" h="156">
                    <a:moveTo>
                      <a:pt x="98" y="88"/>
                    </a:moveTo>
                    <a:cubicBezTo>
                      <a:pt x="88" y="128"/>
                      <a:pt x="61" y="156"/>
                      <a:pt x="37" y="150"/>
                    </a:cubicBezTo>
                    <a:cubicBezTo>
                      <a:pt x="12" y="145"/>
                      <a:pt x="0" y="108"/>
                      <a:pt x="10" y="68"/>
                    </a:cubicBezTo>
                    <a:cubicBezTo>
                      <a:pt x="19" y="27"/>
                      <a:pt x="47" y="0"/>
                      <a:pt x="71" y="5"/>
                    </a:cubicBezTo>
                    <a:cubicBezTo>
                      <a:pt x="95" y="11"/>
                      <a:pt x="107" y="48"/>
                      <a:pt x="98" y="88"/>
                    </a:cubicBezTo>
                    <a:close/>
                  </a:path>
                </a:pathLst>
              </a:custGeom>
              <a:solidFill>
                <a:srgbClr val="CF5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89"/>
              <p:cNvSpPr>
                <a:spLocks/>
              </p:cNvSpPr>
              <p:nvPr/>
            </p:nvSpPr>
            <p:spPr bwMode="auto">
              <a:xfrm>
                <a:off x="8531225" y="-1520825"/>
                <a:ext cx="484187" cy="712788"/>
              </a:xfrm>
              <a:custGeom>
                <a:avLst/>
                <a:gdLst>
                  <a:gd name="T0" fmla="*/ 104 w 114"/>
                  <a:gd name="T1" fmla="*/ 95 h 168"/>
                  <a:gd name="T2" fmla="*/ 39 w 114"/>
                  <a:gd name="T3" fmla="*/ 162 h 168"/>
                  <a:gd name="T4" fmla="*/ 10 w 114"/>
                  <a:gd name="T5" fmla="*/ 73 h 168"/>
                  <a:gd name="T6" fmla="*/ 75 w 114"/>
                  <a:gd name="T7" fmla="*/ 6 h 168"/>
                  <a:gd name="T8" fmla="*/ 104 w 114"/>
                  <a:gd name="T9" fmla="*/ 95 h 168"/>
                </a:gdLst>
                <a:ahLst/>
                <a:cxnLst>
                  <a:cxn ang="0">
                    <a:pos x="T0" y="T1"/>
                  </a:cxn>
                  <a:cxn ang="0">
                    <a:pos x="T2" y="T3"/>
                  </a:cxn>
                  <a:cxn ang="0">
                    <a:pos x="T4" y="T5"/>
                  </a:cxn>
                  <a:cxn ang="0">
                    <a:pos x="T6" y="T7"/>
                  </a:cxn>
                  <a:cxn ang="0">
                    <a:pos x="T8" y="T9"/>
                  </a:cxn>
                </a:cxnLst>
                <a:rect l="0" t="0" r="r" b="b"/>
                <a:pathLst>
                  <a:path w="114" h="168">
                    <a:moveTo>
                      <a:pt x="104" y="95"/>
                    </a:moveTo>
                    <a:cubicBezTo>
                      <a:pt x="94" y="138"/>
                      <a:pt x="65" y="168"/>
                      <a:pt x="39" y="162"/>
                    </a:cubicBezTo>
                    <a:cubicBezTo>
                      <a:pt x="13" y="155"/>
                      <a:pt x="0" y="116"/>
                      <a:pt x="10" y="73"/>
                    </a:cubicBezTo>
                    <a:cubicBezTo>
                      <a:pt x="20" y="30"/>
                      <a:pt x="49" y="0"/>
                      <a:pt x="75" y="6"/>
                    </a:cubicBezTo>
                    <a:cubicBezTo>
                      <a:pt x="101" y="12"/>
                      <a:pt x="114" y="52"/>
                      <a:pt x="104" y="95"/>
                    </a:cubicBezTo>
                    <a:close/>
                  </a:path>
                </a:pathLst>
              </a:custGeom>
              <a:solidFill>
                <a:srgbClr val="F16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90"/>
              <p:cNvSpPr>
                <a:spLocks/>
              </p:cNvSpPr>
              <p:nvPr/>
            </p:nvSpPr>
            <p:spPr bwMode="auto">
              <a:xfrm>
                <a:off x="8650288" y="-1508125"/>
                <a:ext cx="444500" cy="730250"/>
              </a:xfrm>
              <a:custGeom>
                <a:avLst/>
                <a:gdLst>
                  <a:gd name="T0" fmla="*/ 94 w 105"/>
                  <a:gd name="T1" fmla="*/ 96 h 172"/>
                  <a:gd name="T2" fmla="*/ 33 w 105"/>
                  <a:gd name="T3" fmla="*/ 167 h 172"/>
                  <a:gd name="T4" fmla="*/ 11 w 105"/>
                  <a:gd name="T5" fmla="*/ 76 h 172"/>
                  <a:gd name="T6" fmla="*/ 71 w 105"/>
                  <a:gd name="T7" fmla="*/ 6 h 172"/>
                  <a:gd name="T8" fmla="*/ 94 w 105"/>
                  <a:gd name="T9" fmla="*/ 96 h 172"/>
                </a:gdLst>
                <a:ahLst/>
                <a:cxnLst>
                  <a:cxn ang="0">
                    <a:pos x="T0" y="T1"/>
                  </a:cxn>
                  <a:cxn ang="0">
                    <a:pos x="T2" y="T3"/>
                  </a:cxn>
                  <a:cxn ang="0">
                    <a:pos x="T4" y="T5"/>
                  </a:cxn>
                  <a:cxn ang="0">
                    <a:pos x="T6" y="T7"/>
                  </a:cxn>
                  <a:cxn ang="0">
                    <a:pos x="T8" y="T9"/>
                  </a:cxn>
                </a:cxnLst>
                <a:rect l="0" t="0" r="r" b="b"/>
                <a:pathLst>
                  <a:path w="105" h="172">
                    <a:moveTo>
                      <a:pt x="94" y="96"/>
                    </a:moveTo>
                    <a:cubicBezTo>
                      <a:pt x="84" y="140"/>
                      <a:pt x="57" y="172"/>
                      <a:pt x="33" y="167"/>
                    </a:cubicBezTo>
                    <a:cubicBezTo>
                      <a:pt x="10" y="161"/>
                      <a:pt x="0" y="121"/>
                      <a:pt x="11" y="76"/>
                    </a:cubicBezTo>
                    <a:cubicBezTo>
                      <a:pt x="21" y="32"/>
                      <a:pt x="48" y="0"/>
                      <a:pt x="71" y="6"/>
                    </a:cubicBezTo>
                    <a:cubicBezTo>
                      <a:pt x="94" y="11"/>
                      <a:pt x="105" y="52"/>
                      <a:pt x="94" y="96"/>
                    </a:cubicBezTo>
                    <a:close/>
                  </a:path>
                </a:pathLst>
              </a:custGeom>
              <a:solidFill>
                <a:srgbClr val="FF7C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91"/>
              <p:cNvSpPr>
                <a:spLocks/>
              </p:cNvSpPr>
              <p:nvPr/>
            </p:nvSpPr>
            <p:spPr bwMode="auto">
              <a:xfrm>
                <a:off x="8823325" y="-1604963"/>
                <a:ext cx="276225" cy="169863"/>
              </a:xfrm>
              <a:custGeom>
                <a:avLst/>
                <a:gdLst>
                  <a:gd name="T0" fmla="*/ 174 w 174"/>
                  <a:gd name="T1" fmla="*/ 37 h 107"/>
                  <a:gd name="T2" fmla="*/ 16 w 174"/>
                  <a:gd name="T3" fmla="*/ 0 h 107"/>
                  <a:gd name="T4" fmla="*/ 0 w 174"/>
                  <a:gd name="T5" fmla="*/ 69 h 107"/>
                  <a:gd name="T6" fmla="*/ 158 w 174"/>
                  <a:gd name="T7" fmla="*/ 107 h 107"/>
                  <a:gd name="T8" fmla="*/ 174 w 174"/>
                  <a:gd name="T9" fmla="*/ 37 h 107"/>
                </a:gdLst>
                <a:ahLst/>
                <a:cxnLst>
                  <a:cxn ang="0">
                    <a:pos x="T0" y="T1"/>
                  </a:cxn>
                  <a:cxn ang="0">
                    <a:pos x="T2" y="T3"/>
                  </a:cxn>
                  <a:cxn ang="0">
                    <a:pos x="T4" y="T5"/>
                  </a:cxn>
                  <a:cxn ang="0">
                    <a:pos x="T6" y="T7"/>
                  </a:cxn>
                  <a:cxn ang="0">
                    <a:pos x="T8" y="T9"/>
                  </a:cxn>
                </a:cxnLst>
                <a:rect l="0" t="0" r="r" b="b"/>
                <a:pathLst>
                  <a:path w="174" h="107">
                    <a:moveTo>
                      <a:pt x="174" y="37"/>
                    </a:moveTo>
                    <a:lnTo>
                      <a:pt x="16" y="0"/>
                    </a:lnTo>
                    <a:lnTo>
                      <a:pt x="0" y="69"/>
                    </a:lnTo>
                    <a:lnTo>
                      <a:pt x="158" y="107"/>
                    </a:lnTo>
                    <a:lnTo>
                      <a:pt x="174" y="37"/>
                    </a:lnTo>
                    <a:close/>
                  </a:path>
                </a:pathLst>
              </a:custGeom>
              <a:solidFill>
                <a:srgbClr val="DE3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92"/>
              <p:cNvSpPr>
                <a:spLocks/>
              </p:cNvSpPr>
              <p:nvPr/>
            </p:nvSpPr>
            <p:spPr bwMode="auto">
              <a:xfrm>
                <a:off x="8645525" y="-850900"/>
                <a:ext cx="276225" cy="169863"/>
              </a:xfrm>
              <a:custGeom>
                <a:avLst/>
                <a:gdLst>
                  <a:gd name="T0" fmla="*/ 174 w 174"/>
                  <a:gd name="T1" fmla="*/ 38 h 107"/>
                  <a:gd name="T2" fmla="*/ 16 w 174"/>
                  <a:gd name="T3" fmla="*/ 0 h 107"/>
                  <a:gd name="T4" fmla="*/ 0 w 174"/>
                  <a:gd name="T5" fmla="*/ 70 h 107"/>
                  <a:gd name="T6" fmla="*/ 158 w 174"/>
                  <a:gd name="T7" fmla="*/ 107 h 107"/>
                  <a:gd name="T8" fmla="*/ 174 w 174"/>
                  <a:gd name="T9" fmla="*/ 38 h 107"/>
                </a:gdLst>
                <a:ahLst/>
                <a:cxnLst>
                  <a:cxn ang="0">
                    <a:pos x="T0" y="T1"/>
                  </a:cxn>
                  <a:cxn ang="0">
                    <a:pos x="T2" y="T3"/>
                  </a:cxn>
                  <a:cxn ang="0">
                    <a:pos x="T4" y="T5"/>
                  </a:cxn>
                  <a:cxn ang="0">
                    <a:pos x="T6" y="T7"/>
                  </a:cxn>
                  <a:cxn ang="0">
                    <a:pos x="T8" y="T9"/>
                  </a:cxn>
                </a:cxnLst>
                <a:rect l="0" t="0" r="r" b="b"/>
                <a:pathLst>
                  <a:path w="174" h="107">
                    <a:moveTo>
                      <a:pt x="174" y="38"/>
                    </a:moveTo>
                    <a:lnTo>
                      <a:pt x="16" y="0"/>
                    </a:lnTo>
                    <a:lnTo>
                      <a:pt x="0" y="70"/>
                    </a:lnTo>
                    <a:lnTo>
                      <a:pt x="158" y="107"/>
                    </a:lnTo>
                    <a:lnTo>
                      <a:pt x="174" y="38"/>
                    </a:lnTo>
                    <a:close/>
                  </a:path>
                </a:pathLst>
              </a:custGeom>
              <a:solidFill>
                <a:srgbClr val="DE3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239"/>
              <p:cNvSpPr>
                <a:spLocks/>
              </p:cNvSpPr>
              <p:nvPr/>
            </p:nvSpPr>
            <p:spPr bwMode="auto">
              <a:xfrm>
                <a:off x="8772525" y="-1685925"/>
                <a:ext cx="212725" cy="71438"/>
              </a:xfrm>
              <a:custGeom>
                <a:avLst/>
                <a:gdLst>
                  <a:gd name="T0" fmla="*/ 0 w 50"/>
                  <a:gd name="T1" fmla="*/ 0 h 17"/>
                  <a:gd name="T2" fmla="*/ 50 w 50"/>
                  <a:gd name="T3" fmla="*/ 17 h 17"/>
                </a:gdLst>
                <a:ahLst/>
                <a:cxnLst>
                  <a:cxn ang="0">
                    <a:pos x="T0" y="T1"/>
                  </a:cxn>
                  <a:cxn ang="0">
                    <a:pos x="T2" y="T3"/>
                  </a:cxn>
                </a:cxnLst>
                <a:rect l="0" t="0" r="r" b="b"/>
                <a:pathLst>
                  <a:path w="50" h="17">
                    <a:moveTo>
                      <a:pt x="0" y="0"/>
                    </a:moveTo>
                    <a:cubicBezTo>
                      <a:pt x="16" y="6"/>
                      <a:pt x="33" y="11"/>
                      <a:pt x="50" y="17"/>
                    </a:cubicBezTo>
                  </a:path>
                </a:pathLst>
              </a:custGeom>
              <a:noFill/>
              <a:ln w="50800" cap="flat">
                <a:solidFill>
                  <a:srgbClr val="EF74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0" name="组合 69">
            <a:extLst>
              <a:ext uri="{FF2B5EF4-FFF2-40B4-BE49-F238E27FC236}">
                <a16:creationId xmlns="" xmlns:a16="http://schemas.microsoft.com/office/drawing/2014/main" id="{0E870ABA-3687-4307-B447-7BC764C43358}"/>
              </a:ext>
            </a:extLst>
          </p:cNvPr>
          <p:cNvGrpSpPr/>
          <p:nvPr/>
        </p:nvGrpSpPr>
        <p:grpSpPr>
          <a:xfrm>
            <a:off x="1139437" y="4728469"/>
            <a:ext cx="2115035" cy="1154619"/>
            <a:chOff x="1478171" y="2225265"/>
            <a:chExt cx="2115035" cy="1154619"/>
          </a:xfrm>
        </p:grpSpPr>
        <p:sp>
          <p:nvSpPr>
            <p:cNvPr id="71" name="TextBox 21">
              <a:extLst>
                <a:ext uri="{FF2B5EF4-FFF2-40B4-BE49-F238E27FC236}">
                  <a16:creationId xmlns="" xmlns:a16="http://schemas.microsoft.com/office/drawing/2014/main" id="{82F1923C-3349-4C7C-A229-4F21550BCB2E}"/>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2" name="文本框 71">
              <a:extLst>
                <a:ext uri="{FF2B5EF4-FFF2-40B4-BE49-F238E27FC236}">
                  <a16:creationId xmlns="" xmlns:a16="http://schemas.microsoft.com/office/drawing/2014/main" id="{525D1CB7-A195-41EC-A01C-EFE51BD6DB56}"/>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缴纳费用</a:t>
              </a:r>
            </a:p>
          </p:txBody>
        </p:sp>
      </p:grpSp>
      <p:grpSp>
        <p:nvGrpSpPr>
          <p:cNvPr id="73" name="组合 72">
            <a:extLst>
              <a:ext uri="{FF2B5EF4-FFF2-40B4-BE49-F238E27FC236}">
                <a16:creationId xmlns="" xmlns:a16="http://schemas.microsoft.com/office/drawing/2014/main" id="{F3701043-27CD-4C72-A5F8-DFBCCF7A337E}"/>
              </a:ext>
            </a:extLst>
          </p:cNvPr>
          <p:cNvGrpSpPr/>
          <p:nvPr/>
        </p:nvGrpSpPr>
        <p:grpSpPr>
          <a:xfrm>
            <a:off x="319767" y="0"/>
            <a:ext cx="3316556" cy="951169"/>
            <a:chOff x="586467" y="272680"/>
            <a:chExt cx="3316556" cy="951169"/>
          </a:xfrm>
        </p:grpSpPr>
        <p:pic>
          <p:nvPicPr>
            <p:cNvPr id="74" name="图片 73">
              <a:extLst>
                <a:ext uri="{FF2B5EF4-FFF2-40B4-BE49-F238E27FC236}">
                  <a16:creationId xmlns="" xmlns:a16="http://schemas.microsoft.com/office/drawing/2014/main" id="{128A7647-727D-42F6-A6E6-ECB9F98267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75" name="文本框 74">
              <a:extLst>
                <a:ext uri="{FF2B5EF4-FFF2-40B4-BE49-F238E27FC236}">
                  <a16:creationId xmlns="" xmlns:a16="http://schemas.microsoft.com/office/drawing/2014/main" id="{AEBB7F2F-D778-4BF6-B84A-C94B2641B192}"/>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活动经费预算</a:t>
              </a:r>
            </a:p>
          </p:txBody>
        </p:sp>
      </p:grpSp>
      <p:grpSp>
        <p:nvGrpSpPr>
          <p:cNvPr id="76" name="组合 75">
            <a:extLst>
              <a:ext uri="{FF2B5EF4-FFF2-40B4-BE49-F238E27FC236}">
                <a16:creationId xmlns="" xmlns:a16="http://schemas.microsoft.com/office/drawing/2014/main" id="{13A64C7D-AAED-47FF-88DC-230B86042F19}"/>
              </a:ext>
            </a:extLst>
          </p:cNvPr>
          <p:cNvGrpSpPr/>
          <p:nvPr/>
        </p:nvGrpSpPr>
        <p:grpSpPr>
          <a:xfrm>
            <a:off x="4513701" y="4161799"/>
            <a:ext cx="2115035" cy="1154619"/>
            <a:chOff x="1478171" y="2225265"/>
            <a:chExt cx="2115035" cy="1154619"/>
          </a:xfrm>
        </p:grpSpPr>
        <p:sp>
          <p:nvSpPr>
            <p:cNvPr id="77" name="TextBox 21">
              <a:extLst>
                <a:ext uri="{FF2B5EF4-FFF2-40B4-BE49-F238E27FC236}">
                  <a16:creationId xmlns="" xmlns:a16="http://schemas.microsoft.com/office/drawing/2014/main" id="{A2F8D6F3-1E64-434C-B445-370227A63649}"/>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8" name="文本框 77">
              <a:extLst>
                <a:ext uri="{FF2B5EF4-FFF2-40B4-BE49-F238E27FC236}">
                  <a16:creationId xmlns="" xmlns:a16="http://schemas.microsoft.com/office/drawing/2014/main" id="{E1F945B6-0F73-4D32-9914-4E0B73413E25}"/>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缴纳费用</a:t>
              </a:r>
            </a:p>
          </p:txBody>
        </p:sp>
      </p:grpSp>
      <p:grpSp>
        <p:nvGrpSpPr>
          <p:cNvPr id="79" name="组合 78">
            <a:extLst>
              <a:ext uri="{FF2B5EF4-FFF2-40B4-BE49-F238E27FC236}">
                <a16:creationId xmlns="" xmlns:a16="http://schemas.microsoft.com/office/drawing/2014/main" id="{489E2887-B152-4FD0-9F37-7A98130BFABF}"/>
              </a:ext>
            </a:extLst>
          </p:cNvPr>
          <p:cNvGrpSpPr/>
          <p:nvPr/>
        </p:nvGrpSpPr>
        <p:grpSpPr>
          <a:xfrm>
            <a:off x="7205386" y="3788312"/>
            <a:ext cx="2115035" cy="1154619"/>
            <a:chOff x="1478171" y="2225265"/>
            <a:chExt cx="2115035" cy="1154619"/>
          </a:xfrm>
        </p:grpSpPr>
        <p:sp>
          <p:nvSpPr>
            <p:cNvPr id="80" name="TextBox 21">
              <a:extLst>
                <a:ext uri="{FF2B5EF4-FFF2-40B4-BE49-F238E27FC236}">
                  <a16:creationId xmlns="" xmlns:a16="http://schemas.microsoft.com/office/drawing/2014/main" id="{8604B03D-52B5-414E-A5E3-5A58DC9B6AFE}"/>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81" name="文本框 80">
              <a:extLst>
                <a:ext uri="{FF2B5EF4-FFF2-40B4-BE49-F238E27FC236}">
                  <a16:creationId xmlns="" xmlns:a16="http://schemas.microsoft.com/office/drawing/2014/main" id="{4B1D4A58-BA1C-4FCD-925B-C83A5FE2ECD3}"/>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缴纳费用</a:t>
              </a:r>
            </a:p>
          </p:txBody>
        </p:sp>
      </p:grpSp>
      <p:grpSp>
        <p:nvGrpSpPr>
          <p:cNvPr id="82" name="组合 81">
            <a:extLst>
              <a:ext uri="{FF2B5EF4-FFF2-40B4-BE49-F238E27FC236}">
                <a16:creationId xmlns="" xmlns:a16="http://schemas.microsoft.com/office/drawing/2014/main" id="{14BF54A0-1260-4244-84B6-924A07CB5E8C}"/>
              </a:ext>
            </a:extLst>
          </p:cNvPr>
          <p:cNvGrpSpPr/>
          <p:nvPr/>
        </p:nvGrpSpPr>
        <p:grpSpPr>
          <a:xfrm>
            <a:off x="9768281" y="3711039"/>
            <a:ext cx="2115035" cy="1154619"/>
            <a:chOff x="1478171" y="2225265"/>
            <a:chExt cx="2115035" cy="1154619"/>
          </a:xfrm>
        </p:grpSpPr>
        <p:sp>
          <p:nvSpPr>
            <p:cNvPr id="83" name="TextBox 21">
              <a:extLst>
                <a:ext uri="{FF2B5EF4-FFF2-40B4-BE49-F238E27FC236}">
                  <a16:creationId xmlns="" xmlns:a16="http://schemas.microsoft.com/office/drawing/2014/main" id="{E938E021-1A7F-4A92-A6C8-4738AD254645}"/>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02" name="文本框 101">
              <a:extLst>
                <a:ext uri="{FF2B5EF4-FFF2-40B4-BE49-F238E27FC236}">
                  <a16:creationId xmlns="" xmlns:a16="http://schemas.microsoft.com/office/drawing/2014/main" id="{C5F120D7-BECE-4A0B-BB2E-EDAD12D742CD}"/>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缴纳费用</a:t>
              </a:r>
            </a:p>
          </p:txBody>
        </p:sp>
      </p:grpSp>
    </p:spTree>
    <p:extLst>
      <p:ext uri="{BB962C8B-B14F-4D97-AF65-F5344CB8AC3E}">
        <p14:creationId xmlns:p14="http://schemas.microsoft.com/office/powerpoint/2010/main" val="575652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6"/>
                                        </p:tgtEl>
                                        <p:attrNameLst>
                                          <p:attrName>style.visibility</p:attrName>
                                        </p:attrNameLst>
                                      </p:cBhvr>
                                      <p:to>
                                        <p:strVal val="visible"/>
                                      </p:to>
                                    </p:set>
                                    <p:animEffect transition="in" filter="fade">
                                      <p:cBhvr>
                                        <p:cTn id="14" dur="1000"/>
                                        <p:tgtEl>
                                          <p:spTgt spid="76"/>
                                        </p:tgtEl>
                                      </p:cBhvr>
                                    </p:animEffect>
                                    <p:anim calcmode="lin" valueType="num">
                                      <p:cBhvr>
                                        <p:cTn id="15" dur="1000" fill="hold"/>
                                        <p:tgtEl>
                                          <p:spTgt spid="76"/>
                                        </p:tgtEl>
                                        <p:attrNameLst>
                                          <p:attrName>ppt_x</p:attrName>
                                        </p:attrNameLst>
                                      </p:cBhvr>
                                      <p:tavLst>
                                        <p:tav tm="0">
                                          <p:val>
                                            <p:strVal val="#ppt_x"/>
                                          </p:val>
                                        </p:tav>
                                        <p:tav tm="100000">
                                          <p:val>
                                            <p:strVal val="#ppt_x"/>
                                          </p:val>
                                        </p:tav>
                                      </p:tavLst>
                                    </p:anim>
                                    <p:anim calcmode="lin" valueType="num">
                                      <p:cBhvr>
                                        <p:cTn id="16"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fade">
                                      <p:cBhvr>
                                        <p:cTn id="21" dur="1000"/>
                                        <p:tgtEl>
                                          <p:spTgt spid="79"/>
                                        </p:tgtEl>
                                      </p:cBhvr>
                                    </p:animEffect>
                                    <p:anim calcmode="lin" valueType="num">
                                      <p:cBhvr>
                                        <p:cTn id="22" dur="1000" fill="hold"/>
                                        <p:tgtEl>
                                          <p:spTgt spid="79"/>
                                        </p:tgtEl>
                                        <p:attrNameLst>
                                          <p:attrName>ppt_x</p:attrName>
                                        </p:attrNameLst>
                                      </p:cBhvr>
                                      <p:tavLst>
                                        <p:tav tm="0">
                                          <p:val>
                                            <p:strVal val="#ppt_x"/>
                                          </p:val>
                                        </p:tav>
                                        <p:tav tm="100000">
                                          <p:val>
                                            <p:strVal val="#ppt_x"/>
                                          </p:val>
                                        </p:tav>
                                      </p:tavLst>
                                    </p:anim>
                                    <p:anim calcmode="lin" valueType="num">
                                      <p:cBhvr>
                                        <p:cTn id="23"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fade">
                                      <p:cBhvr>
                                        <p:cTn id="28" dur="1000"/>
                                        <p:tgtEl>
                                          <p:spTgt spid="82"/>
                                        </p:tgtEl>
                                      </p:cBhvr>
                                    </p:animEffect>
                                    <p:anim calcmode="lin" valueType="num">
                                      <p:cBhvr>
                                        <p:cTn id="29" dur="1000" fill="hold"/>
                                        <p:tgtEl>
                                          <p:spTgt spid="82"/>
                                        </p:tgtEl>
                                        <p:attrNameLst>
                                          <p:attrName>ppt_x</p:attrName>
                                        </p:attrNameLst>
                                      </p:cBhvr>
                                      <p:tavLst>
                                        <p:tav tm="0">
                                          <p:val>
                                            <p:strVal val="#ppt_x"/>
                                          </p:val>
                                        </p:tav>
                                        <p:tav tm="100000">
                                          <p:val>
                                            <p:strVal val="#ppt_x"/>
                                          </p:val>
                                        </p:tav>
                                      </p:tavLst>
                                    </p:anim>
                                    <p:anim calcmode="lin" valueType="num">
                                      <p:cBhvr>
                                        <p:cTn id="30"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2192000" cy="686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6" name="图片 13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024" y="1148635"/>
            <a:ext cx="5085618" cy="5056832"/>
          </a:xfrm>
          <a:prstGeom prst="rect">
            <a:avLst/>
          </a:prstGeom>
        </p:spPr>
      </p:pic>
      <p:sp>
        <p:nvSpPr>
          <p:cNvPr id="1335" name="Freeform 335"/>
          <p:cNvSpPr>
            <a:spLocks noEditPoints="1"/>
          </p:cNvSpPr>
          <p:nvPr/>
        </p:nvSpPr>
        <p:spPr bwMode="auto">
          <a:xfrm rot="20545681">
            <a:off x="3481230" y="5204274"/>
            <a:ext cx="4405606" cy="946970"/>
          </a:xfrm>
          <a:custGeom>
            <a:avLst/>
            <a:gdLst>
              <a:gd name="T0" fmla="*/ 497 w 524"/>
              <a:gd name="T1" fmla="*/ 6 h 110"/>
              <a:gd name="T2" fmla="*/ 474 w 524"/>
              <a:gd name="T3" fmla="*/ 16 h 110"/>
              <a:gd name="T4" fmla="*/ 447 w 524"/>
              <a:gd name="T5" fmla="*/ 22 h 110"/>
              <a:gd name="T6" fmla="*/ 429 w 524"/>
              <a:gd name="T7" fmla="*/ 27 h 110"/>
              <a:gd name="T8" fmla="*/ 396 w 524"/>
              <a:gd name="T9" fmla="*/ 25 h 110"/>
              <a:gd name="T10" fmla="*/ 377 w 524"/>
              <a:gd name="T11" fmla="*/ 33 h 110"/>
              <a:gd name="T12" fmla="*/ 350 w 524"/>
              <a:gd name="T13" fmla="*/ 24 h 110"/>
              <a:gd name="T14" fmla="*/ 324 w 524"/>
              <a:gd name="T15" fmla="*/ 12 h 110"/>
              <a:gd name="T16" fmla="*/ 291 w 524"/>
              <a:gd name="T17" fmla="*/ 18 h 110"/>
              <a:gd name="T18" fmla="*/ 276 w 524"/>
              <a:gd name="T19" fmla="*/ 32 h 110"/>
              <a:gd name="T20" fmla="*/ 255 w 524"/>
              <a:gd name="T21" fmla="*/ 36 h 110"/>
              <a:gd name="T22" fmla="*/ 230 w 524"/>
              <a:gd name="T23" fmla="*/ 41 h 110"/>
              <a:gd name="T24" fmla="*/ 208 w 524"/>
              <a:gd name="T25" fmla="*/ 37 h 110"/>
              <a:gd name="T26" fmla="*/ 184 w 524"/>
              <a:gd name="T27" fmla="*/ 49 h 110"/>
              <a:gd name="T28" fmla="*/ 157 w 524"/>
              <a:gd name="T29" fmla="*/ 41 h 110"/>
              <a:gd name="T30" fmla="*/ 137 w 524"/>
              <a:gd name="T31" fmla="*/ 50 h 110"/>
              <a:gd name="T32" fmla="*/ 114 w 524"/>
              <a:gd name="T33" fmla="*/ 64 h 110"/>
              <a:gd name="T34" fmla="*/ 91 w 524"/>
              <a:gd name="T35" fmla="*/ 57 h 110"/>
              <a:gd name="T36" fmla="*/ 67 w 524"/>
              <a:gd name="T37" fmla="*/ 54 h 110"/>
              <a:gd name="T38" fmla="*/ 36 w 524"/>
              <a:gd name="T39" fmla="*/ 59 h 110"/>
              <a:gd name="T40" fmla="*/ 18 w 524"/>
              <a:gd name="T41" fmla="*/ 78 h 110"/>
              <a:gd name="T42" fmla="*/ 19 w 524"/>
              <a:gd name="T43" fmla="*/ 108 h 110"/>
              <a:gd name="T44" fmla="*/ 53 w 524"/>
              <a:gd name="T45" fmla="*/ 102 h 110"/>
              <a:gd name="T46" fmla="*/ 86 w 524"/>
              <a:gd name="T47" fmla="*/ 98 h 110"/>
              <a:gd name="T48" fmla="*/ 110 w 524"/>
              <a:gd name="T49" fmla="*/ 95 h 110"/>
              <a:gd name="T50" fmla="*/ 143 w 524"/>
              <a:gd name="T51" fmla="*/ 91 h 110"/>
              <a:gd name="T52" fmla="*/ 170 w 524"/>
              <a:gd name="T53" fmla="*/ 87 h 110"/>
              <a:gd name="T54" fmla="*/ 205 w 524"/>
              <a:gd name="T55" fmla="*/ 83 h 110"/>
              <a:gd name="T56" fmla="*/ 235 w 524"/>
              <a:gd name="T57" fmla="*/ 80 h 110"/>
              <a:gd name="T58" fmla="*/ 266 w 524"/>
              <a:gd name="T59" fmla="*/ 77 h 110"/>
              <a:gd name="T60" fmla="*/ 291 w 524"/>
              <a:gd name="T61" fmla="*/ 75 h 110"/>
              <a:gd name="T62" fmla="*/ 324 w 524"/>
              <a:gd name="T63" fmla="*/ 72 h 110"/>
              <a:gd name="T64" fmla="*/ 345 w 524"/>
              <a:gd name="T65" fmla="*/ 71 h 110"/>
              <a:gd name="T66" fmla="*/ 368 w 524"/>
              <a:gd name="T67" fmla="*/ 70 h 110"/>
              <a:gd name="T68" fmla="*/ 392 w 524"/>
              <a:gd name="T69" fmla="*/ 68 h 110"/>
              <a:gd name="T70" fmla="*/ 427 w 524"/>
              <a:gd name="T71" fmla="*/ 65 h 110"/>
              <a:gd name="T72" fmla="*/ 463 w 524"/>
              <a:gd name="T73" fmla="*/ 65 h 110"/>
              <a:gd name="T74" fmla="*/ 492 w 524"/>
              <a:gd name="T75" fmla="*/ 64 h 110"/>
              <a:gd name="T76" fmla="*/ 520 w 524"/>
              <a:gd name="T77" fmla="*/ 66 h 110"/>
              <a:gd name="T78" fmla="*/ 274 w 524"/>
              <a:gd name="T79" fmla="*/ 47 h 110"/>
              <a:gd name="T80" fmla="*/ 287 w 524"/>
              <a:gd name="T81" fmla="*/ 47 h 110"/>
              <a:gd name="T82" fmla="*/ 202 w 524"/>
              <a:gd name="T83" fmla="*/ 60 h 110"/>
              <a:gd name="T84" fmla="*/ 200 w 524"/>
              <a:gd name="T85" fmla="*/ 50 h 110"/>
              <a:gd name="T86" fmla="*/ 136 w 524"/>
              <a:gd name="T87" fmla="*/ 62 h 110"/>
              <a:gd name="T88" fmla="*/ 74 w 524"/>
              <a:gd name="T89" fmla="*/ 71 h 110"/>
              <a:gd name="T90" fmla="*/ 72 w 524"/>
              <a:gd name="T91" fmla="*/ 64 h 110"/>
              <a:gd name="T92" fmla="*/ 186 w 524"/>
              <a:gd name="T93" fmla="*/ 57 h 110"/>
              <a:gd name="T94" fmla="*/ 439 w 524"/>
              <a:gd name="T95" fmla="*/ 41 h 110"/>
              <a:gd name="T96" fmla="*/ 426 w 524"/>
              <a:gd name="T97" fmla="*/ 36 h 110"/>
              <a:gd name="T98" fmla="*/ 401 w 524"/>
              <a:gd name="T99" fmla="*/ 38 h 110"/>
              <a:gd name="T100" fmla="*/ 332 w 524"/>
              <a:gd name="T101" fmla="*/ 54 h 110"/>
              <a:gd name="T102" fmla="*/ 497 w 524"/>
              <a:gd name="T103" fmla="*/ 45 h 110"/>
              <a:gd name="T104" fmla="*/ 470 w 524"/>
              <a:gd name="T105" fmla="*/ 29 h 110"/>
              <a:gd name="T106" fmla="*/ 438 w 524"/>
              <a:gd name="T107" fmla="*/ 31 h 110"/>
              <a:gd name="T108" fmla="*/ 397 w 524"/>
              <a:gd name="T109" fmla="*/ 28 h 110"/>
              <a:gd name="T110" fmla="*/ 364 w 524"/>
              <a:gd name="T111" fmla="*/ 42 h 110"/>
              <a:gd name="T112" fmla="*/ 312 w 524"/>
              <a:gd name="T113" fmla="*/ 33 h 110"/>
              <a:gd name="T114" fmla="*/ 288 w 524"/>
              <a:gd name="T115" fmla="*/ 45 h 110"/>
              <a:gd name="T116" fmla="*/ 233 w 524"/>
              <a:gd name="T117" fmla="*/ 45 h 110"/>
              <a:gd name="T118" fmla="*/ 199 w 524"/>
              <a:gd name="T119" fmla="*/ 48 h 110"/>
              <a:gd name="T120" fmla="*/ 160 w 524"/>
              <a:gd name="T121" fmla="*/ 49 h 110"/>
              <a:gd name="T122" fmla="*/ 104 w 524"/>
              <a:gd name="T123" fmla="*/ 51 h 110"/>
              <a:gd name="T124" fmla="*/ 67 w 524"/>
              <a:gd name="T125" fmla="*/ 6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24" h="110">
                <a:moveTo>
                  <a:pt x="521" y="19"/>
                </a:moveTo>
                <a:cubicBezTo>
                  <a:pt x="521" y="14"/>
                  <a:pt x="522" y="12"/>
                  <a:pt x="521" y="12"/>
                </a:cubicBezTo>
                <a:cubicBezTo>
                  <a:pt x="521" y="12"/>
                  <a:pt x="520" y="14"/>
                  <a:pt x="519" y="18"/>
                </a:cubicBezTo>
                <a:cubicBezTo>
                  <a:pt x="518" y="23"/>
                  <a:pt x="516" y="29"/>
                  <a:pt x="516" y="36"/>
                </a:cubicBezTo>
                <a:cubicBezTo>
                  <a:pt x="515" y="27"/>
                  <a:pt x="514" y="22"/>
                  <a:pt x="513" y="22"/>
                </a:cubicBezTo>
                <a:cubicBezTo>
                  <a:pt x="513" y="22"/>
                  <a:pt x="513" y="26"/>
                  <a:pt x="513" y="32"/>
                </a:cubicBezTo>
                <a:cubicBezTo>
                  <a:pt x="512" y="32"/>
                  <a:pt x="512" y="32"/>
                  <a:pt x="512" y="31"/>
                </a:cubicBezTo>
                <a:cubicBezTo>
                  <a:pt x="512" y="28"/>
                  <a:pt x="512" y="25"/>
                  <a:pt x="512" y="23"/>
                </a:cubicBezTo>
                <a:cubicBezTo>
                  <a:pt x="512" y="19"/>
                  <a:pt x="511" y="16"/>
                  <a:pt x="511" y="16"/>
                </a:cubicBezTo>
                <a:cubicBezTo>
                  <a:pt x="511" y="16"/>
                  <a:pt x="510" y="19"/>
                  <a:pt x="510" y="23"/>
                </a:cubicBezTo>
                <a:cubicBezTo>
                  <a:pt x="509" y="24"/>
                  <a:pt x="509" y="26"/>
                  <a:pt x="509" y="28"/>
                </a:cubicBezTo>
                <a:cubicBezTo>
                  <a:pt x="509" y="28"/>
                  <a:pt x="509" y="28"/>
                  <a:pt x="509" y="28"/>
                </a:cubicBezTo>
                <a:cubicBezTo>
                  <a:pt x="509" y="28"/>
                  <a:pt x="508" y="28"/>
                  <a:pt x="508" y="28"/>
                </a:cubicBezTo>
                <a:cubicBezTo>
                  <a:pt x="509" y="27"/>
                  <a:pt x="509" y="27"/>
                  <a:pt x="508" y="27"/>
                </a:cubicBezTo>
                <a:cubicBezTo>
                  <a:pt x="508" y="27"/>
                  <a:pt x="508" y="27"/>
                  <a:pt x="508" y="27"/>
                </a:cubicBezTo>
                <a:cubicBezTo>
                  <a:pt x="508" y="27"/>
                  <a:pt x="508" y="27"/>
                  <a:pt x="508" y="27"/>
                </a:cubicBezTo>
                <a:cubicBezTo>
                  <a:pt x="508" y="26"/>
                  <a:pt x="508" y="24"/>
                  <a:pt x="508" y="23"/>
                </a:cubicBezTo>
                <a:cubicBezTo>
                  <a:pt x="510" y="19"/>
                  <a:pt x="510" y="17"/>
                  <a:pt x="510" y="17"/>
                </a:cubicBezTo>
                <a:cubicBezTo>
                  <a:pt x="510" y="17"/>
                  <a:pt x="509" y="18"/>
                  <a:pt x="508" y="20"/>
                </a:cubicBezTo>
                <a:cubicBezTo>
                  <a:pt x="508" y="19"/>
                  <a:pt x="508" y="19"/>
                  <a:pt x="508" y="19"/>
                </a:cubicBezTo>
                <a:cubicBezTo>
                  <a:pt x="507" y="19"/>
                  <a:pt x="506" y="21"/>
                  <a:pt x="505" y="25"/>
                </a:cubicBezTo>
                <a:cubicBezTo>
                  <a:pt x="505" y="25"/>
                  <a:pt x="505" y="25"/>
                  <a:pt x="505" y="25"/>
                </a:cubicBezTo>
                <a:cubicBezTo>
                  <a:pt x="505" y="25"/>
                  <a:pt x="505" y="25"/>
                  <a:pt x="505" y="26"/>
                </a:cubicBezTo>
                <a:cubicBezTo>
                  <a:pt x="505" y="26"/>
                  <a:pt x="505" y="26"/>
                  <a:pt x="505" y="26"/>
                </a:cubicBezTo>
                <a:cubicBezTo>
                  <a:pt x="504" y="25"/>
                  <a:pt x="504" y="25"/>
                  <a:pt x="504" y="25"/>
                </a:cubicBezTo>
                <a:cubicBezTo>
                  <a:pt x="504" y="23"/>
                  <a:pt x="504" y="22"/>
                  <a:pt x="504" y="20"/>
                </a:cubicBezTo>
                <a:cubicBezTo>
                  <a:pt x="504" y="19"/>
                  <a:pt x="505" y="18"/>
                  <a:pt x="505" y="18"/>
                </a:cubicBezTo>
                <a:cubicBezTo>
                  <a:pt x="504" y="18"/>
                  <a:pt x="504" y="18"/>
                  <a:pt x="504" y="19"/>
                </a:cubicBezTo>
                <a:cubicBezTo>
                  <a:pt x="504" y="17"/>
                  <a:pt x="503" y="15"/>
                  <a:pt x="503" y="14"/>
                </a:cubicBezTo>
                <a:cubicBezTo>
                  <a:pt x="503" y="9"/>
                  <a:pt x="502" y="6"/>
                  <a:pt x="502" y="6"/>
                </a:cubicBezTo>
                <a:cubicBezTo>
                  <a:pt x="502" y="6"/>
                  <a:pt x="502" y="8"/>
                  <a:pt x="502" y="12"/>
                </a:cubicBezTo>
                <a:cubicBezTo>
                  <a:pt x="502" y="11"/>
                  <a:pt x="501" y="11"/>
                  <a:pt x="501" y="11"/>
                </a:cubicBezTo>
                <a:cubicBezTo>
                  <a:pt x="501" y="11"/>
                  <a:pt x="500" y="13"/>
                  <a:pt x="499" y="17"/>
                </a:cubicBezTo>
                <a:cubicBezTo>
                  <a:pt x="499" y="16"/>
                  <a:pt x="499" y="15"/>
                  <a:pt x="499" y="14"/>
                </a:cubicBezTo>
                <a:cubicBezTo>
                  <a:pt x="498" y="9"/>
                  <a:pt x="497" y="6"/>
                  <a:pt x="497" y="6"/>
                </a:cubicBezTo>
                <a:cubicBezTo>
                  <a:pt x="497" y="6"/>
                  <a:pt x="497" y="9"/>
                  <a:pt x="497" y="15"/>
                </a:cubicBezTo>
                <a:cubicBezTo>
                  <a:pt x="497" y="20"/>
                  <a:pt x="496" y="27"/>
                  <a:pt x="494" y="35"/>
                </a:cubicBezTo>
                <a:cubicBezTo>
                  <a:pt x="493" y="36"/>
                  <a:pt x="493" y="36"/>
                  <a:pt x="493" y="37"/>
                </a:cubicBezTo>
                <a:cubicBezTo>
                  <a:pt x="492" y="38"/>
                  <a:pt x="492" y="39"/>
                  <a:pt x="491" y="40"/>
                </a:cubicBezTo>
                <a:cubicBezTo>
                  <a:pt x="492" y="29"/>
                  <a:pt x="493" y="23"/>
                  <a:pt x="492" y="23"/>
                </a:cubicBezTo>
                <a:cubicBezTo>
                  <a:pt x="492" y="23"/>
                  <a:pt x="491" y="24"/>
                  <a:pt x="490" y="27"/>
                </a:cubicBezTo>
                <a:cubicBezTo>
                  <a:pt x="491" y="26"/>
                  <a:pt x="491" y="26"/>
                  <a:pt x="491" y="26"/>
                </a:cubicBezTo>
                <a:cubicBezTo>
                  <a:pt x="492" y="22"/>
                  <a:pt x="492" y="20"/>
                  <a:pt x="492" y="20"/>
                </a:cubicBezTo>
                <a:cubicBezTo>
                  <a:pt x="492" y="20"/>
                  <a:pt x="491" y="22"/>
                  <a:pt x="489" y="25"/>
                </a:cubicBezTo>
                <a:cubicBezTo>
                  <a:pt x="488" y="28"/>
                  <a:pt x="487" y="33"/>
                  <a:pt x="486" y="38"/>
                </a:cubicBezTo>
                <a:cubicBezTo>
                  <a:pt x="486" y="37"/>
                  <a:pt x="486" y="37"/>
                  <a:pt x="485" y="36"/>
                </a:cubicBezTo>
                <a:cubicBezTo>
                  <a:pt x="486" y="28"/>
                  <a:pt x="487" y="21"/>
                  <a:pt x="488" y="17"/>
                </a:cubicBezTo>
                <a:cubicBezTo>
                  <a:pt x="489" y="12"/>
                  <a:pt x="489" y="10"/>
                  <a:pt x="489" y="10"/>
                </a:cubicBezTo>
                <a:cubicBezTo>
                  <a:pt x="489" y="10"/>
                  <a:pt x="488" y="12"/>
                  <a:pt x="486" y="17"/>
                </a:cubicBezTo>
                <a:cubicBezTo>
                  <a:pt x="485" y="19"/>
                  <a:pt x="484" y="23"/>
                  <a:pt x="483" y="28"/>
                </a:cubicBezTo>
                <a:cubicBezTo>
                  <a:pt x="481" y="22"/>
                  <a:pt x="480" y="19"/>
                  <a:pt x="480" y="19"/>
                </a:cubicBezTo>
                <a:cubicBezTo>
                  <a:pt x="479" y="19"/>
                  <a:pt x="479" y="22"/>
                  <a:pt x="480" y="26"/>
                </a:cubicBezTo>
                <a:cubicBezTo>
                  <a:pt x="480" y="28"/>
                  <a:pt x="481" y="31"/>
                  <a:pt x="482" y="34"/>
                </a:cubicBezTo>
                <a:cubicBezTo>
                  <a:pt x="482" y="35"/>
                  <a:pt x="481" y="35"/>
                  <a:pt x="481" y="36"/>
                </a:cubicBezTo>
                <a:cubicBezTo>
                  <a:pt x="481" y="38"/>
                  <a:pt x="481" y="39"/>
                  <a:pt x="481" y="40"/>
                </a:cubicBezTo>
                <a:cubicBezTo>
                  <a:pt x="481" y="40"/>
                  <a:pt x="481" y="40"/>
                  <a:pt x="481" y="40"/>
                </a:cubicBezTo>
                <a:cubicBezTo>
                  <a:pt x="479" y="28"/>
                  <a:pt x="479" y="21"/>
                  <a:pt x="478" y="21"/>
                </a:cubicBezTo>
                <a:cubicBezTo>
                  <a:pt x="478" y="21"/>
                  <a:pt x="478" y="22"/>
                  <a:pt x="477" y="24"/>
                </a:cubicBezTo>
                <a:cubicBezTo>
                  <a:pt x="477" y="24"/>
                  <a:pt x="477" y="25"/>
                  <a:pt x="476" y="25"/>
                </a:cubicBezTo>
                <a:cubicBezTo>
                  <a:pt x="476" y="25"/>
                  <a:pt x="475" y="25"/>
                  <a:pt x="475" y="25"/>
                </a:cubicBezTo>
                <a:cubicBezTo>
                  <a:pt x="475" y="24"/>
                  <a:pt x="475" y="23"/>
                  <a:pt x="475" y="22"/>
                </a:cubicBezTo>
                <a:cubicBezTo>
                  <a:pt x="476" y="18"/>
                  <a:pt x="476" y="15"/>
                  <a:pt x="475" y="15"/>
                </a:cubicBezTo>
                <a:cubicBezTo>
                  <a:pt x="475" y="15"/>
                  <a:pt x="474" y="18"/>
                  <a:pt x="473" y="22"/>
                </a:cubicBezTo>
                <a:cubicBezTo>
                  <a:pt x="473" y="23"/>
                  <a:pt x="473" y="25"/>
                  <a:pt x="472" y="27"/>
                </a:cubicBezTo>
                <a:cubicBezTo>
                  <a:pt x="472" y="27"/>
                  <a:pt x="472" y="27"/>
                  <a:pt x="472" y="27"/>
                </a:cubicBezTo>
                <a:cubicBezTo>
                  <a:pt x="472" y="28"/>
                  <a:pt x="472" y="28"/>
                  <a:pt x="472" y="28"/>
                </a:cubicBezTo>
                <a:cubicBezTo>
                  <a:pt x="471" y="27"/>
                  <a:pt x="470" y="27"/>
                  <a:pt x="470" y="26"/>
                </a:cubicBezTo>
                <a:cubicBezTo>
                  <a:pt x="470" y="26"/>
                  <a:pt x="470" y="26"/>
                  <a:pt x="470" y="26"/>
                </a:cubicBezTo>
                <a:cubicBezTo>
                  <a:pt x="470" y="25"/>
                  <a:pt x="471" y="23"/>
                  <a:pt x="471" y="22"/>
                </a:cubicBezTo>
                <a:cubicBezTo>
                  <a:pt x="473" y="18"/>
                  <a:pt x="474" y="16"/>
                  <a:pt x="474" y="16"/>
                </a:cubicBezTo>
                <a:cubicBezTo>
                  <a:pt x="474" y="16"/>
                  <a:pt x="472" y="17"/>
                  <a:pt x="470" y="20"/>
                </a:cubicBezTo>
                <a:cubicBezTo>
                  <a:pt x="470" y="19"/>
                  <a:pt x="471" y="18"/>
                  <a:pt x="470" y="18"/>
                </a:cubicBezTo>
                <a:cubicBezTo>
                  <a:pt x="470" y="18"/>
                  <a:pt x="470" y="19"/>
                  <a:pt x="469" y="19"/>
                </a:cubicBezTo>
                <a:cubicBezTo>
                  <a:pt x="469" y="20"/>
                  <a:pt x="468" y="22"/>
                  <a:pt x="468" y="24"/>
                </a:cubicBezTo>
                <a:cubicBezTo>
                  <a:pt x="468" y="24"/>
                  <a:pt x="468" y="24"/>
                  <a:pt x="468" y="24"/>
                </a:cubicBezTo>
                <a:cubicBezTo>
                  <a:pt x="468" y="25"/>
                  <a:pt x="467" y="25"/>
                  <a:pt x="467" y="25"/>
                </a:cubicBezTo>
                <a:cubicBezTo>
                  <a:pt x="467" y="25"/>
                  <a:pt x="466" y="25"/>
                  <a:pt x="466" y="25"/>
                </a:cubicBezTo>
                <a:cubicBezTo>
                  <a:pt x="466" y="25"/>
                  <a:pt x="466" y="25"/>
                  <a:pt x="467" y="26"/>
                </a:cubicBezTo>
                <a:cubicBezTo>
                  <a:pt x="466" y="27"/>
                  <a:pt x="466" y="28"/>
                  <a:pt x="466" y="29"/>
                </a:cubicBezTo>
                <a:cubicBezTo>
                  <a:pt x="466" y="29"/>
                  <a:pt x="465" y="29"/>
                  <a:pt x="465" y="29"/>
                </a:cubicBezTo>
                <a:cubicBezTo>
                  <a:pt x="465" y="28"/>
                  <a:pt x="465" y="27"/>
                  <a:pt x="465" y="26"/>
                </a:cubicBezTo>
                <a:cubicBezTo>
                  <a:pt x="465" y="25"/>
                  <a:pt x="465" y="24"/>
                  <a:pt x="465" y="23"/>
                </a:cubicBezTo>
                <a:cubicBezTo>
                  <a:pt x="465" y="19"/>
                  <a:pt x="465" y="16"/>
                  <a:pt x="464" y="14"/>
                </a:cubicBezTo>
                <a:cubicBezTo>
                  <a:pt x="464" y="9"/>
                  <a:pt x="464" y="6"/>
                  <a:pt x="464" y="6"/>
                </a:cubicBezTo>
                <a:cubicBezTo>
                  <a:pt x="463" y="6"/>
                  <a:pt x="463" y="9"/>
                  <a:pt x="463" y="14"/>
                </a:cubicBezTo>
                <a:cubicBezTo>
                  <a:pt x="462" y="17"/>
                  <a:pt x="462" y="20"/>
                  <a:pt x="462" y="24"/>
                </a:cubicBezTo>
                <a:cubicBezTo>
                  <a:pt x="461" y="23"/>
                  <a:pt x="461" y="23"/>
                  <a:pt x="461" y="22"/>
                </a:cubicBezTo>
                <a:cubicBezTo>
                  <a:pt x="462" y="15"/>
                  <a:pt x="463" y="11"/>
                  <a:pt x="462" y="11"/>
                </a:cubicBezTo>
                <a:cubicBezTo>
                  <a:pt x="462" y="11"/>
                  <a:pt x="461" y="13"/>
                  <a:pt x="460" y="18"/>
                </a:cubicBezTo>
                <a:cubicBezTo>
                  <a:pt x="459" y="18"/>
                  <a:pt x="459" y="18"/>
                  <a:pt x="459" y="18"/>
                </a:cubicBezTo>
                <a:cubicBezTo>
                  <a:pt x="459" y="18"/>
                  <a:pt x="459" y="17"/>
                  <a:pt x="458" y="17"/>
                </a:cubicBezTo>
                <a:cubicBezTo>
                  <a:pt x="456" y="12"/>
                  <a:pt x="454" y="10"/>
                  <a:pt x="454" y="10"/>
                </a:cubicBezTo>
                <a:cubicBezTo>
                  <a:pt x="454" y="10"/>
                  <a:pt x="455" y="13"/>
                  <a:pt x="457" y="17"/>
                </a:cubicBezTo>
                <a:cubicBezTo>
                  <a:pt x="457" y="19"/>
                  <a:pt x="458" y="21"/>
                  <a:pt x="458" y="22"/>
                </a:cubicBezTo>
                <a:cubicBezTo>
                  <a:pt x="458" y="23"/>
                  <a:pt x="458" y="24"/>
                  <a:pt x="458" y="25"/>
                </a:cubicBezTo>
                <a:cubicBezTo>
                  <a:pt x="458" y="25"/>
                  <a:pt x="458" y="25"/>
                  <a:pt x="458" y="25"/>
                </a:cubicBezTo>
                <a:cubicBezTo>
                  <a:pt x="457" y="23"/>
                  <a:pt x="456" y="22"/>
                  <a:pt x="455" y="21"/>
                </a:cubicBezTo>
                <a:cubicBezTo>
                  <a:pt x="455" y="21"/>
                  <a:pt x="455" y="21"/>
                  <a:pt x="455" y="21"/>
                </a:cubicBezTo>
                <a:cubicBezTo>
                  <a:pt x="455" y="21"/>
                  <a:pt x="455" y="21"/>
                  <a:pt x="455" y="21"/>
                </a:cubicBezTo>
                <a:cubicBezTo>
                  <a:pt x="454" y="20"/>
                  <a:pt x="454" y="20"/>
                  <a:pt x="454" y="20"/>
                </a:cubicBezTo>
                <a:cubicBezTo>
                  <a:pt x="454" y="20"/>
                  <a:pt x="454" y="21"/>
                  <a:pt x="454" y="22"/>
                </a:cubicBezTo>
                <a:cubicBezTo>
                  <a:pt x="454" y="23"/>
                  <a:pt x="452" y="24"/>
                  <a:pt x="451" y="26"/>
                </a:cubicBezTo>
                <a:cubicBezTo>
                  <a:pt x="451" y="26"/>
                  <a:pt x="451" y="26"/>
                  <a:pt x="451" y="26"/>
                </a:cubicBezTo>
                <a:cubicBezTo>
                  <a:pt x="450" y="25"/>
                  <a:pt x="449" y="24"/>
                  <a:pt x="448" y="23"/>
                </a:cubicBezTo>
                <a:cubicBezTo>
                  <a:pt x="448" y="22"/>
                  <a:pt x="447" y="22"/>
                  <a:pt x="447" y="22"/>
                </a:cubicBezTo>
                <a:cubicBezTo>
                  <a:pt x="448" y="20"/>
                  <a:pt x="448" y="20"/>
                  <a:pt x="448" y="20"/>
                </a:cubicBezTo>
                <a:cubicBezTo>
                  <a:pt x="448" y="19"/>
                  <a:pt x="447" y="20"/>
                  <a:pt x="447" y="20"/>
                </a:cubicBezTo>
                <a:cubicBezTo>
                  <a:pt x="447" y="20"/>
                  <a:pt x="447" y="19"/>
                  <a:pt x="447" y="18"/>
                </a:cubicBezTo>
                <a:cubicBezTo>
                  <a:pt x="446" y="13"/>
                  <a:pt x="446" y="11"/>
                  <a:pt x="446" y="11"/>
                </a:cubicBezTo>
                <a:cubicBezTo>
                  <a:pt x="445" y="11"/>
                  <a:pt x="445" y="13"/>
                  <a:pt x="445" y="18"/>
                </a:cubicBezTo>
                <a:cubicBezTo>
                  <a:pt x="445" y="18"/>
                  <a:pt x="445" y="19"/>
                  <a:pt x="445" y="19"/>
                </a:cubicBezTo>
                <a:cubicBezTo>
                  <a:pt x="444" y="18"/>
                  <a:pt x="443" y="18"/>
                  <a:pt x="443" y="18"/>
                </a:cubicBezTo>
                <a:cubicBezTo>
                  <a:pt x="443" y="18"/>
                  <a:pt x="444" y="19"/>
                  <a:pt x="445" y="21"/>
                </a:cubicBezTo>
                <a:cubicBezTo>
                  <a:pt x="445" y="21"/>
                  <a:pt x="444" y="22"/>
                  <a:pt x="444" y="23"/>
                </a:cubicBezTo>
                <a:cubicBezTo>
                  <a:pt x="444" y="23"/>
                  <a:pt x="444" y="24"/>
                  <a:pt x="443" y="24"/>
                </a:cubicBezTo>
                <a:cubicBezTo>
                  <a:pt x="443" y="25"/>
                  <a:pt x="442" y="26"/>
                  <a:pt x="442" y="26"/>
                </a:cubicBezTo>
                <a:cubicBezTo>
                  <a:pt x="442" y="26"/>
                  <a:pt x="442" y="26"/>
                  <a:pt x="442" y="26"/>
                </a:cubicBezTo>
                <a:cubicBezTo>
                  <a:pt x="442" y="27"/>
                  <a:pt x="442" y="27"/>
                  <a:pt x="442" y="27"/>
                </a:cubicBezTo>
                <a:cubicBezTo>
                  <a:pt x="441" y="27"/>
                  <a:pt x="441" y="28"/>
                  <a:pt x="440" y="29"/>
                </a:cubicBezTo>
                <a:cubicBezTo>
                  <a:pt x="440" y="26"/>
                  <a:pt x="440" y="24"/>
                  <a:pt x="439" y="23"/>
                </a:cubicBezTo>
                <a:cubicBezTo>
                  <a:pt x="439" y="22"/>
                  <a:pt x="439" y="21"/>
                  <a:pt x="439" y="20"/>
                </a:cubicBezTo>
                <a:cubicBezTo>
                  <a:pt x="440" y="20"/>
                  <a:pt x="440" y="20"/>
                  <a:pt x="440" y="20"/>
                </a:cubicBezTo>
                <a:cubicBezTo>
                  <a:pt x="441" y="19"/>
                  <a:pt x="441" y="18"/>
                  <a:pt x="441" y="18"/>
                </a:cubicBezTo>
                <a:cubicBezTo>
                  <a:pt x="441" y="18"/>
                  <a:pt x="440" y="18"/>
                  <a:pt x="440" y="19"/>
                </a:cubicBezTo>
                <a:cubicBezTo>
                  <a:pt x="440" y="17"/>
                  <a:pt x="440" y="16"/>
                  <a:pt x="440" y="16"/>
                </a:cubicBezTo>
                <a:cubicBezTo>
                  <a:pt x="440" y="16"/>
                  <a:pt x="439" y="17"/>
                  <a:pt x="439" y="18"/>
                </a:cubicBezTo>
                <a:cubicBezTo>
                  <a:pt x="439" y="18"/>
                  <a:pt x="438" y="19"/>
                  <a:pt x="438" y="20"/>
                </a:cubicBezTo>
                <a:cubicBezTo>
                  <a:pt x="438" y="20"/>
                  <a:pt x="438" y="20"/>
                  <a:pt x="438" y="20"/>
                </a:cubicBezTo>
                <a:cubicBezTo>
                  <a:pt x="437" y="21"/>
                  <a:pt x="436" y="21"/>
                  <a:pt x="436" y="22"/>
                </a:cubicBezTo>
                <a:cubicBezTo>
                  <a:pt x="436" y="17"/>
                  <a:pt x="436" y="12"/>
                  <a:pt x="436" y="9"/>
                </a:cubicBezTo>
                <a:cubicBezTo>
                  <a:pt x="437" y="3"/>
                  <a:pt x="437" y="0"/>
                  <a:pt x="437" y="0"/>
                </a:cubicBezTo>
                <a:cubicBezTo>
                  <a:pt x="437" y="0"/>
                  <a:pt x="437" y="1"/>
                  <a:pt x="436" y="2"/>
                </a:cubicBezTo>
                <a:cubicBezTo>
                  <a:pt x="436" y="4"/>
                  <a:pt x="435" y="6"/>
                  <a:pt x="434" y="9"/>
                </a:cubicBezTo>
                <a:cubicBezTo>
                  <a:pt x="433" y="13"/>
                  <a:pt x="432" y="20"/>
                  <a:pt x="432" y="27"/>
                </a:cubicBezTo>
                <a:cubicBezTo>
                  <a:pt x="432" y="28"/>
                  <a:pt x="432" y="28"/>
                  <a:pt x="431" y="29"/>
                </a:cubicBezTo>
                <a:cubicBezTo>
                  <a:pt x="431" y="30"/>
                  <a:pt x="430" y="30"/>
                  <a:pt x="430" y="31"/>
                </a:cubicBezTo>
                <a:cubicBezTo>
                  <a:pt x="430" y="31"/>
                  <a:pt x="430" y="31"/>
                  <a:pt x="430" y="31"/>
                </a:cubicBezTo>
                <a:cubicBezTo>
                  <a:pt x="430" y="30"/>
                  <a:pt x="430" y="29"/>
                  <a:pt x="430" y="28"/>
                </a:cubicBezTo>
                <a:cubicBezTo>
                  <a:pt x="430" y="28"/>
                  <a:pt x="430" y="27"/>
                  <a:pt x="430" y="27"/>
                </a:cubicBezTo>
                <a:cubicBezTo>
                  <a:pt x="430" y="27"/>
                  <a:pt x="430" y="27"/>
                  <a:pt x="429" y="27"/>
                </a:cubicBezTo>
                <a:cubicBezTo>
                  <a:pt x="429" y="20"/>
                  <a:pt x="430" y="14"/>
                  <a:pt x="430" y="10"/>
                </a:cubicBezTo>
                <a:cubicBezTo>
                  <a:pt x="431" y="5"/>
                  <a:pt x="431" y="2"/>
                  <a:pt x="430" y="2"/>
                </a:cubicBezTo>
                <a:cubicBezTo>
                  <a:pt x="430" y="1"/>
                  <a:pt x="429" y="5"/>
                  <a:pt x="428" y="10"/>
                </a:cubicBezTo>
                <a:cubicBezTo>
                  <a:pt x="428" y="13"/>
                  <a:pt x="427" y="17"/>
                  <a:pt x="426" y="21"/>
                </a:cubicBezTo>
                <a:cubicBezTo>
                  <a:pt x="426" y="22"/>
                  <a:pt x="425" y="23"/>
                  <a:pt x="425" y="23"/>
                </a:cubicBezTo>
                <a:cubicBezTo>
                  <a:pt x="423" y="25"/>
                  <a:pt x="422" y="27"/>
                  <a:pt x="421" y="29"/>
                </a:cubicBezTo>
                <a:cubicBezTo>
                  <a:pt x="419" y="27"/>
                  <a:pt x="417" y="25"/>
                  <a:pt x="416" y="24"/>
                </a:cubicBezTo>
                <a:cubicBezTo>
                  <a:pt x="415" y="23"/>
                  <a:pt x="414" y="22"/>
                  <a:pt x="414" y="22"/>
                </a:cubicBezTo>
                <a:cubicBezTo>
                  <a:pt x="412" y="17"/>
                  <a:pt x="411" y="14"/>
                  <a:pt x="409" y="11"/>
                </a:cubicBezTo>
                <a:cubicBezTo>
                  <a:pt x="407" y="5"/>
                  <a:pt x="406" y="3"/>
                  <a:pt x="405" y="3"/>
                </a:cubicBezTo>
                <a:cubicBezTo>
                  <a:pt x="405" y="3"/>
                  <a:pt x="409" y="13"/>
                  <a:pt x="412" y="28"/>
                </a:cubicBezTo>
                <a:cubicBezTo>
                  <a:pt x="412" y="28"/>
                  <a:pt x="412" y="28"/>
                  <a:pt x="412" y="28"/>
                </a:cubicBezTo>
                <a:cubicBezTo>
                  <a:pt x="412" y="28"/>
                  <a:pt x="412" y="29"/>
                  <a:pt x="412" y="29"/>
                </a:cubicBezTo>
                <a:cubicBezTo>
                  <a:pt x="412" y="30"/>
                  <a:pt x="413" y="31"/>
                  <a:pt x="413" y="32"/>
                </a:cubicBezTo>
                <a:cubicBezTo>
                  <a:pt x="413" y="32"/>
                  <a:pt x="412" y="32"/>
                  <a:pt x="412" y="31"/>
                </a:cubicBezTo>
                <a:cubicBezTo>
                  <a:pt x="412" y="31"/>
                  <a:pt x="411" y="30"/>
                  <a:pt x="410" y="30"/>
                </a:cubicBezTo>
                <a:cubicBezTo>
                  <a:pt x="410" y="29"/>
                  <a:pt x="410" y="29"/>
                  <a:pt x="409" y="28"/>
                </a:cubicBezTo>
                <a:cubicBezTo>
                  <a:pt x="407" y="20"/>
                  <a:pt x="405" y="14"/>
                  <a:pt x="403" y="10"/>
                </a:cubicBezTo>
                <a:cubicBezTo>
                  <a:pt x="401" y="4"/>
                  <a:pt x="399" y="2"/>
                  <a:pt x="399" y="2"/>
                </a:cubicBezTo>
                <a:cubicBezTo>
                  <a:pt x="398" y="2"/>
                  <a:pt x="400" y="5"/>
                  <a:pt x="401" y="11"/>
                </a:cubicBezTo>
                <a:cubicBezTo>
                  <a:pt x="402" y="14"/>
                  <a:pt x="404" y="18"/>
                  <a:pt x="405" y="23"/>
                </a:cubicBezTo>
                <a:cubicBezTo>
                  <a:pt x="404" y="23"/>
                  <a:pt x="403" y="22"/>
                  <a:pt x="402" y="22"/>
                </a:cubicBezTo>
                <a:cubicBezTo>
                  <a:pt x="402" y="22"/>
                  <a:pt x="402" y="22"/>
                  <a:pt x="402" y="21"/>
                </a:cubicBezTo>
                <a:cubicBezTo>
                  <a:pt x="401" y="19"/>
                  <a:pt x="400" y="18"/>
                  <a:pt x="399" y="18"/>
                </a:cubicBezTo>
                <a:cubicBezTo>
                  <a:pt x="399" y="18"/>
                  <a:pt x="400" y="19"/>
                  <a:pt x="400" y="21"/>
                </a:cubicBezTo>
                <a:cubicBezTo>
                  <a:pt x="399" y="20"/>
                  <a:pt x="399" y="20"/>
                  <a:pt x="399" y="20"/>
                </a:cubicBezTo>
                <a:cubicBezTo>
                  <a:pt x="399" y="20"/>
                  <a:pt x="399" y="21"/>
                  <a:pt x="400" y="21"/>
                </a:cubicBezTo>
                <a:cubicBezTo>
                  <a:pt x="400" y="22"/>
                  <a:pt x="400" y="22"/>
                  <a:pt x="401" y="22"/>
                </a:cubicBezTo>
                <a:cubicBezTo>
                  <a:pt x="401" y="23"/>
                  <a:pt x="401" y="24"/>
                  <a:pt x="401" y="25"/>
                </a:cubicBezTo>
                <a:cubicBezTo>
                  <a:pt x="401" y="26"/>
                  <a:pt x="402" y="28"/>
                  <a:pt x="402" y="30"/>
                </a:cubicBezTo>
                <a:cubicBezTo>
                  <a:pt x="401" y="29"/>
                  <a:pt x="400" y="29"/>
                  <a:pt x="400" y="28"/>
                </a:cubicBezTo>
                <a:cubicBezTo>
                  <a:pt x="400" y="28"/>
                  <a:pt x="400" y="28"/>
                  <a:pt x="400" y="28"/>
                </a:cubicBezTo>
                <a:cubicBezTo>
                  <a:pt x="400" y="28"/>
                  <a:pt x="400" y="28"/>
                  <a:pt x="400" y="28"/>
                </a:cubicBezTo>
                <a:cubicBezTo>
                  <a:pt x="399" y="27"/>
                  <a:pt x="398" y="27"/>
                  <a:pt x="398" y="26"/>
                </a:cubicBezTo>
                <a:cubicBezTo>
                  <a:pt x="397" y="26"/>
                  <a:pt x="397" y="25"/>
                  <a:pt x="396" y="25"/>
                </a:cubicBezTo>
                <a:cubicBezTo>
                  <a:pt x="396" y="24"/>
                  <a:pt x="396" y="23"/>
                  <a:pt x="396" y="23"/>
                </a:cubicBezTo>
                <a:cubicBezTo>
                  <a:pt x="396" y="21"/>
                  <a:pt x="397" y="20"/>
                  <a:pt x="396" y="20"/>
                </a:cubicBezTo>
                <a:cubicBezTo>
                  <a:pt x="396" y="20"/>
                  <a:pt x="396" y="20"/>
                  <a:pt x="395" y="21"/>
                </a:cubicBezTo>
                <a:cubicBezTo>
                  <a:pt x="395" y="21"/>
                  <a:pt x="395" y="20"/>
                  <a:pt x="395" y="20"/>
                </a:cubicBezTo>
                <a:cubicBezTo>
                  <a:pt x="394" y="15"/>
                  <a:pt x="393" y="13"/>
                  <a:pt x="392" y="13"/>
                </a:cubicBezTo>
                <a:cubicBezTo>
                  <a:pt x="392" y="13"/>
                  <a:pt x="392" y="16"/>
                  <a:pt x="393" y="20"/>
                </a:cubicBezTo>
                <a:cubicBezTo>
                  <a:pt x="393" y="21"/>
                  <a:pt x="393" y="22"/>
                  <a:pt x="393" y="23"/>
                </a:cubicBezTo>
                <a:cubicBezTo>
                  <a:pt x="393" y="22"/>
                  <a:pt x="392" y="22"/>
                  <a:pt x="392" y="22"/>
                </a:cubicBezTo>
                <a:cubicBezTo>
                  <a:pt x="392" y="22"/>
                  <a:pt x="393" y="23"/>
                  <a:pt x="393" y="24"/>
                </a:cubicBezTo>
                <a:cubicBezTo>
                  <a:pt x="393" y="24"/>
                  <a:pt x="393" y="25"/>
                  <a:pt x="393" y="25"/>
                </a:cubicBezTo>
                <a:cubicBezTo>
                  <a:pt x="392" y="26"/>
                  <a:pt x="391" y="28"/>
                  <a:pt x="391" y="29"/>
                </a:cubicBezTo>
                <a:cubicBezTo>
                  <a:pt x="391" y="29"/>
                  <a:pt x="391" y="29"/>
                  <a:pt x="391" y="29"/>
                </a:cubicBezTo>
                <a:cubicBezTo>
                  <a:pt x="388" y="27"/>
                  <a:pt x="387" y="25"/>
                  <a:pt x="386" y="25"/>
                </a:cubicBezTo>
                <a:cubicBezTo>
                  <a:pt x="386" y="23"/>
                  <a:pt x="387" y="23"/>
                  <a:pt x="386" y="23"/>
                </a:cubicBezTo>
                <a:cubicBezTo>
                  <a:pt x="386" y="23"/>
                  <a:pt x="386" y="23"/>
                  <a:pt x="385" y="24"/>
                </a:cubicBezTo>
                <a:cubicBezTo>
                  <a:pt x="385" y="24"/>
                  <a:pt x="385" y="24"/>
                  <a:pt x="385" y="24"/>
                </a:cubicBezTo>
                <a:cubicBezTo>
                  <a:pt x="385" y="24"/>
                  <a:pt x="385" y="24"/>
                  <a:pt x="385" y="24"/>
                </a:cubicBezTo>
                <a:cubicBezTo>
                  <a:pt x="385" y="25"/>
                  <a:pt x="384" y="27"/>
                  <a:pt x="384" y="28"/>
                </a:cubicBezTo>
                <a:cubicBezTo>
                  <a:pt x="384" y="28"/>
                  <a:pt x="384" y="28"/>
                  <a:pt x="384" y="28"/>
                </a:cubicBezTo>
                <a:cubicBezTo>
                  <a:pt x="383" y="27"/>
                  <a:pt x="383" y="26"/>
                  <a:pt x="382" y="25"/>
                </a:cubicBezTo>
                <a:cubicBezTo>
                  <a:pt x="382" y="24"/>
                  <a:pt x="383" y="22"/>
                  <a:pt x="383" y="20"/>
                </a:cubicBezTo>
                <a:cubicBezTo>
                  <a:pt x="384" y="15"/>
                  <a:pt x="384" y="13"/>
                  <a:pt x="384" y="13"/>
                </a:cubicBezTo>
                <a:cubicBezTo>
                  <a:pt x="384" y="13"/>
                  <a:pt x="383" y="15"/>
                  <a:pt x="381" y="20"/>
                </a:cubicBezTo>
                <a:cubicBezTo>
                  <a:pt x="381" y="21"/>
                  <a:pt x="381" y="21"/>
                  <a:pt x="381" y="22"/>
                </a:cubicBezTo>
                <a:cubicBezTo>
                  <a:pt x="380" y="21"/>
                  <a:pt x="380" y="21"/>
                  <a:pt x="380" y="21"/>
                </a:cubicBezTo>
                <a:cubicBezTo>
                  <a:pt x="378" y="16"/>
                  <a:pt x="376" y="14"/>
                  <a:pt x="376" y="14"/>
                </a:cubicBezTo>
                <a:cubicBezTo>
                  <a:pt x="376" y="14"/>
                  <a:pt x="377" y="17"/>
                  <a:pt x="378" y="22"/>
                </a:cubicBezTo>
                <a:cubicBezTo>
                  <a:pt x="379" y="23"/>
                  <a:pt x="379" y="24"/>
                  <a:pt x="380" y="25"/>
                </a:cubicBezTo>
                <a:cubicBezTo>
                  <a:pt x="379" y="26"/>
                  <a:pt x="379" y="27"/>
                  <a:pt x="379" y="27"/>
                </a:cubicBezTo>
                <a:cubicBezTo>
                  <a:pt x="378" y="23"/>
                  <a:pt x="377" y="20"/>
                  <a:pt x="376" y="17"/>
                </a:cubicBezTo>
                <a:cubicBezTo>
                  <a:pt x="375" y="12"/>
                  <a:pt x="374" y="9"/>
                  <a:pt x="374" y="9"/>
                </a:cubicBezTo>
                <a:cubicBezTo>
                  <a:pt x="373" y="9"/>
                  <a:pt x="374" y="12"/>
                  <a:pt x="374" y="18"/>
                </a:cubicBezTo>
                <a:cubicBezTo>
                  <a:pt x="375" y="20"/>
                  <a:pt x="375" y="23"/>
                  <a:pt x="376" y="27"/>
                </a:cubicBezTo>
                <a:cubicBezTo>
                  <a:pt x="376" y="28"/>
                  <a:pt x="376" y="29"/>
                  <a:pt x="376" y="30"/>
                </a:cubicBezTo>
                <a:cubicBezTo>
                  <a:pt x="377" y="30"/>
                  <a:pt x="377" y="32"/>
                  <a:pt x="377" y="33"/>
                </a:cubicBezTo>
                <a:cubicBezTo>
                  <a:pt x="377" y="33"/>
                  <a:pt x="377" y="33"/>
                  <a:pt x="377" y="33"/>
                </a:cubicBezTo>
                <a:cubicBezTo>
                  <a:pt x="376" y="32"/>
                  <a:pt x="375" y="31"/>
                  <a:pt x="375" y="30"/>
                </a:cubicBezTo>
                <a:cubicBezTo>
                  <a:pt x="375" y="29"/>
                  <a:pt x="375" y="29"/>
                  <a:pt x="375" y="28"/>
                </a:cubicBezTo>
                <a:cubicBezTo>
                  <a:pt x="375" y="28"/>
                  <a:pt x="375" y="29"/>
                  <a:pt x="374" y="29"/>
                </a:cubicBezTo>
                <a:cubicBezTo>
                  <a:pt x="374" y="29"/>
                  <a:pt x="374" y="28"/>
                  <a:pt x="374" y="28"/>
                </a:cubicBezTo>
                <a:cubicBezTo>
                  <a:pt x="374" y="28"/>
                  <a:pt x="373" y="28"/>
                  <a:pt x="373" y="28"/>
                </a:cubicBezTo>
                <a:cubicBezTo>
                  <a:pt x="372" y="24"/>
                  <a:pt x="370" y="22"/>
                  <a:pt x="370" y="22"/>
                </a:cubicBezTo>
                <a:cubicBezTo>
                  <a:pt x="369" y="22"/>
                  <a:pt x="370" y="23"/>
                  <a:pt x="370" y="24"/>
                </a:cubicBezTo>
                <a:cubicBezTo>
                  <a:pt x="367" y="22"/>
                  <a:pt x="366" y="20"/>
                  <a:pt x="366" y="20"/>
                </a:cubicBezTo>
                <a:cubicBezTo>
                  <a:pt x="366" y="21"/>
                  <a:pt x="367" y="23"/>
                  <a:pt x="370" y="26"/>
                </a:cubicBezTo>
                <a:cubicBezTo>
                  <a:pt x="371" y="28"/>
                  <a:pt x="371" y="29"/>
                  <a:pt x="372" y="30"/>
                </a:cubicBezTo>
                <a:cubicBezTo>
                  <a:pt x="372" y="30"/>
                  <a:pt x="372" y="30"/>
                  <a:pt x="372" y="30"/>
                </a:cubicBezTo>
                <a:cubicBezTo>
                  <a:pt x="371" y="31"/>
                  <a:pt x="371" y="31"/>
                  <a:pt x="370" y="32"/>
                </a:cubicBezTo>
                <a:cubicBezTo>
                  <a:pt x="370" y="32"/>
                  <a:pt x="370" y="32"/>
                  <a:pt x="370" y="32"/>
                </a:cubicBezTo>
                <a:cubicBezTo>
                  <a:pt x="369" y="29"/>
                  <a:pt x="368" y="27"/>
                  <a:pt x="367" y="26"/>
                </a:cubicBezTo>
                <a:cubicBezTo>
                  <a:pt x="365" y="22"/>
                  <a:pt x="364" y="20"/>
                  <a:pt x="364" y="20"/>
                </a:cubicBezTo>
                <a:cubicBezTo>
                  <a:pt x="364" y="20"/>
                  <a:pt x="364" y="22"/>
                  <a:pt x="365" y="27"/>
                </a:cubicBezTo>
                <a:cubicBezTo>
                  <a:pt x="366" y="28"/>
                  <a:pt x="366" y="29"/>
                  <a:pt x="366" y="30"/>
                </a:cubicBezTo>
                <a:cubicBezTo>
                  <a:pt x="366" y="30"/>
                  <a:pt x="366" y="29"/>
                  <a:pt x="365" y="29"/>
                </a:cubicBezTo>
                <a:cubicBezTo>
                  <a:pt x="364" y="29"/>
                  <a:pt x="364" y="29"/>
                  <a:pt x="364" y="29"/>
                </a:cubicBezTo>
                <a:cubicBezTo>
                  <a:pt x="363" y="26"/>
                  <a:pt x="363" y="25"/>
                  <a:pt x="362" y="25"/>
                </a:cubicBezTo>
                <a:cubicBezTo>
                  <a:pt x="362" y="25"/>
                  <a:pt x="362" y="31"/>
                  <a:pt x="363" y="40"/>
                </a:cubicBezTo>
                <a:cubicBezTo>
                  <a:pt x="363" y="40"/>
                  <a:pt x="363" y="40"/>
                  <a:pt x="362" y="40"/>
                </a:cubicBezTo>
                <a:cubicBezTo>
                  <a:pt x="362" y="40"/>
                  <a:pt x="362" y="39"/>
                  <a:pt x="362" y="39"/>
                </a:cubicBezTo>
                <a:cubicBezTo>
                  <a:pt x="362" y="35"/>
                  <a:pt x="362" y="33"/>
                  <a:pt x="362" y="30"/>
                </a:cubicBezTo>
                <a:cubicBezTo>
                  <a:pt x="361" y="26"/>
                  <a:pt x="361" y="24"/>
                  <a:pt x="361" y="24"/>
                </a:cubicBezTo>
                <a:cubicBezTo>
                  <a:pt x="360" y="24"/>
                  <a:pt x="360" y="27"/>
                  <a:pt x="360" y="33"/>
                </a:cubicBezTo>
                <a:cubicBezTo>
                  <a:pt x="357" y="28"/>
                  <a:pt x="355" y="24"/>
                  <a:pt x="354" y="21"/>
                </a:cubicBezTo>
                <a:cubicBezTo>
                  <a:pt x="351" y="17"/>
                  <a:pt x="349" y="15"/>
                  <a:pt x="349" y="15"/>
                </a:cubicBezTo>
                <a:cubicBezTo>
                  <a:pt x="349" y="15"/>
                  <a:pt x="350" y="18"/>
                  <a:pt x="352" y="22"/>
                </a:cubicBezTo>
                <a:cubicBezTo>
                  <a:pt x="354" y="27"/>
                  <a:pt x="356" y="33"/>
                  <a:pt x="358" y="40"/>
                </a:cubicBezTo>
                <a:cubicBezTo>
                  <a:pt x="357" y="37"/>
                  <a:pt x="356" y="34"/>
                  <a:pt x="355" y="31"/>
                </a:cubicBezTo>
                <a:cubicBezTo>
                  <a:pt x="354" y="27"/>
                  <a:pt x="353" y="25"/>
                  <a:pt x="351" y="22"/>
                </a:cubicBezTo>
                <a:cubicBezTo>
                  <a:pt x="349" y="18"/>
                  <a:pt x="347" y="16"/>
                  <a:pt x="347" y="16"/>
                </a:cubicBezTo>
                <a:cubicBezTo>
                  <a:pt x="347" y="16"/>
                  <a:pt x="348" y="19"/>
                  <a:pt x="350" y="24"/>
                </a:cubicBezTo>
                <a:cubicBezTo>
                  <a:pt x="350" y="25"/>
                  <a:pt x="351" y="27"/>
                  <a:pt x="351" y="28"/>
                </a:cubicBezTo>
                <a:cubicBezTo>
                  <a:pt x="351" y="28"/>
                  <a:pt x="350" y="27"/>
                  <a:pt x="350" y="27"/>
                </a:cubicBezTo>
                <a:cubicBezTo>
                  <a:pt x="349" y="24"/>
                  <a:pt x="348" y="21"/>
                  <a:pt x="347" y="19"/>
                </a:cubicBezTo>
                <a:cubicBezTo>
                  <a:pt x="346" y="14"/>
                  <a:pt x="345" y="11"/>
                  <a:pt x="345" y="11"/>
                </a:cubicBezTo>
                <a:cubicBezTo>
                  <a:pt x="345" y="11"/>
                  <a:pt x="345" y="14"/>
                  <a:pt x="346" y="20"/>
                </a:cubicBezTo>
                <a:cubicBezTo>
                  <a:pt x="346" y="23"/>
                  <a:pt x="347" y="28"/>
                  <a:pt x="348" y="34"/>
                </a:cubicBezTo>
                <a:cubicBezTo>
                  <a:pt x="348" y="34"/>
                  <a:pt x="348" y="35"/>
                  <a:pt x="348" y="35"/>
                </a:cubicBezTo>
                <a:cubicBezTo>
                  <a:pt x="347" y="34"/>
                  <a:pt x="347" y="32"/>
                  <a:pt x="346" y="31"/>
                </a:cubicBezTo>
                <a:cubicBezTo>
                  <a:pt x="346" y="31"/>
                  <a:pt x="347" y="31"/>
                  <a:pt x="347" y="30"/>
                </a:cubicBezTo>
                <a:cubicBezTo>
                  <a:pt x="347" y="30"/>
                  <a:pt x="346" y="30"/>
                  <a:pt x="346" y="31"/>
                </a:cubicBezTo>
                <a:cubicBezTo>
                  <a:pt x="345" y="30"/>
                  <a:pt x="345" y="29"/>
                  <a:pt x="345" y="29"/>
                </a:cubicBezTo>
                <a:cubicBezTo>
                  <a:pt x="343" y="25"/>
                  <a:pt x="343" y="22"/>
                  <a:pt x="342" y="20"/>
                </a:cubicBezTo>
                <a:cubicBezTo>
                  <a:pt x="341" y="15"/>
                  <a:pt x="341" y="12"/>
                  <a:pt x="340" y="12"/>
                </a:cubicBezTo>
                <a:cubicBezTo>
                  <a:pt x="340" y="12"/>
                  <a:pt x="340" y="15"/>
                  <a:pt x="340" y="20"/>
                </a:cubicBezTo>
                <a:cubicBezTo>
                  <a:pt x="340" y="21"/>
                  <a:pt x="340" y="22"/>
                  <a:pt x="340" y="23"/>
                </a:cubicBezTo>
                <a:cubicBezTo>
                  <a:pt x="339" y="19"/>
                  <a:pt x="337" y="17"/>
                  <a:pt x="337" y="17"/>
                </a:cubicBezTo>
                <a:cubicBezTo>
                  <a:pt x="337" y="17"/>
                  <a:pt x="337" y="17"/>
                  <a:pt x="337" y="18"/>
                </a:cubicBezTo>
                <a:cubicBezTo>
                  <a:pt x="336" y="14"/>
                  <a:pt x="336" y="12"/>
                  <a:pt x="335" y="12"/>
                </a:cubicBezTo>
                <a:cubicBezTo>
                  <a:pt x="335" y="12"/>
                  <a:pt x="335" y="15"/>
                  <a:pt x="336" y="20"/>
                </a:cubicBezTo>
                <a:cubicBezTo>
                  <a:pt x="336" y="21"/>
                  <a:pt x="336" y="22"/>
                  <a:pt x="336" y="23"/>
                </a:cubicBezTo>
                <a:cubicBezTo>
                  <a:pt x="336" y="22"/>
                  <a:pt x="335" y="22"/>
                  <a:pt x="335" y="22"/>
                </a:cubicBezTo>
                <a:cubicBezTo>
                  <a:pt x="335" y="22"/>
                  <a:pt x="336" y="24"/>
                  <a:pt x="337" y="29"/>
                </a:cubicBezTo>
                <a:cubicBezTo>
                  <a:pt x="337" y="29"/>
                  <a:pt x="337" y="30"/>
                  <a:pt x="338" y="31"/>
                </a:cubicBezTo>
                <a:cubicBezTo>
                  <a:pt x="338" y="32"/>
                  <a:pt x="338" y="32"/>
                  <a:pt x="338" y="33"/>
                </a:cubicBezTo>
                <a:cubicBezTo>
                  <a:pt x="337" y="33"/>
                  <a:pt x="337" y="33"/>
                  <a:pt x="337" y="33"/>
                </a:cubicBezTo>
                <a:cubicBezTo>
                  <a:pt x="336" y="31"/>
                  <a:pt x="335" y="29"/>
                  <a:pt x="335" y="28"/>
                </a:cubicBezTo>
                <a:cubicBezTo>
                  <a:pt x="334" y="28"/>
                  <a:pt x="334" y="28"/>
                  <a:pt x="334" y="28"/>
                </a:cubicBezTo>
                <a:cubicBezTo>
                  <a:pt x="334" y="27"/>
                  <a:pt x="334" y="27"/>
                  <a:pt x="334" y="27"/>
                </a:cubicBezTo>
                <a:cubicBezTo>
                  <a:pt x="334" y="27"/>
                  <a:pt x="334" y="27"/>
                  <a:pt x="334" y="27"/>
                </a:cubicBezTo>
                <a:cubicBezTo>
                  <a:pt x="331" y="24"/>
                  <a:pt x="330" y="23"/>
                  <a:pt x="330" y="23"/>
                </a:cubicBezTo>
                <a:cubicBezTo>
                  <a:pt x="330" y="23"/>
                  <a:pt x="330" y="24"/>
                  <a:pt x="332" y="27"/>
                </a:cubicBezTo>
                <a:cubicBezTo>
                  <a:pt x="331" y="28"/>
                  <a:pt x="331" y="31"/>
                  <a:pt x="331" y="35"/>
                </a:cubicBezTo>
                <a:cubicBezTo>
                  <a:pt x="329" y="30"/>
                  <a:pt x="327" y="26"/>
                  <a:pt x="325" y="23"/>
                </a:cubicBezTo>
                <a:cubicBezTo>
                  <a:pt x="325" y="23"/>
                  <a:pt x="324" y="22"/>
                  <a:pt x="324" y="21"/>
                </a:cubicBezTo>
                <a:cubicBezTo>
                  <a:pt x="323" y="18"/>
                  <a:pt x="323" y="15"/>
                  <a:pt x="324" y="12"/>
                </a:cubicBezTo>
                <a:cubicBezTo>
                  <a:pt x="325" y="9"/>
                  <a:pt x="325" y="7"/>
                  <a:pt x="326" y="6"/>
                </a:cubicBezTo>
                <a:cubicBezTo>
                  <a:pt x="326" y="4"/>
                  <a:pt x="326" y="3"/>
                  <a:pt x="326" y="3"/>
                </a:cubicBezTo>
                <a:cubicBezTo>
                  <a:pt x="326" y="3"/>
                  <a:pt x="326" y="4"/>
                  <a:pt x="325" y="6"/>
                </a:cubicBezTo>
                <a:cubicBezTo>
                  <a:pt x="324" y="7"/>
                  <a:pt x="323" y="9"/>
                  <a:pt x="322" y="12"/>
                </a:cubicBezTo>
                <a:cubicBezTo>
                  <a:pt x="322" y="14"/>
                  <a:pt x="321" y="16"/>
                  <a:pt x="321" y="18"/>
                </a:cubicBezTo>
                <a:cubicBezTo>
                  <a:pt x="321" y="17"/>
                  <a:pt x="320" y="17"/>
                  <a:pt x="320" y="17"/>
                </a:cubicBezTo>
                <a:cubicBezTo>
                  <a:pt x="320" y="17"/>
                  <a:pt x="320" y="18"/>
                  <a:pt x="321" y="19"/>
                </a:cubicBezTo>
                <a:cubicBezTo>
                  <a:pt x="321" y="22"/>
                  <a:pt x="321" y="25"/>
                  <a:pt x="321" y="28"/>
                </a:cubicBezTo>
                <a:cubicBezTo>
                  <a:pt x="321" y="28"/>
                  <a:pt x="321" y="28"/>
                  <a:pt x="320" y="28"/>
                </a:cubicBezTo>
                <a:cubicBezTo>
                  <a:pt x="320" y="28"/>
                  <a:pt x="320" y="27"/>
                  <a:pt x="320" y="27"/>
                </a:cubicBezTo>
                <a:cubicBezTo>
                  <a:pt x="320" y="22"/>
                  <a:pt x="320" y="20"/>
                  <a:pt x="320" y="20"/>
                </a:cubicBezTo>
                <a:cubicBezTo>
                  <a:pt x="320" y="20"/>
                  <a:pt x="319" y="22"/>
                  <a:pt x="318" y="27"/>
                </a:cubicBezTo>
                <a:cubicBezTo>
                  <a:pt x="318" y="29"/>
                  <a:pt x="318" y="32"/>
                  <a:pt x="318" y="35"/>
                </a:cubicBezTo>
                <a:cubicBezTo>
                  <a:pt x="317" y="34"/>
                  <a:pt x="317" y="32"/>
                  <a:pt x="316" y="31"/>
                </a:cubicBezTo>
                <a:cubicBezTo>
                  <a:pt x="315" y="28"/>
                  <a:pt x="314" y="24"/>
                  <a:pt x="313" y="22"/>
                </a:cubicBezTo>
                <a:cubicBezTo>
                  <a:pt x="312" y="17"/>
                  <a:pt x="312" y="14"/>
                  <a:pt x="312" y="14"/>
                </a:cubicBezTo>
                <a:cubicBezTo>
                  <a:pt x="311" y="14"/>
                  <a:pt x="311" y="17"/>
                  <a:pt x="311" y="23"/>
                </a:cubicBezTo>
                <a:cubicBezTo>
                  <a:pt x="312" y="25"/>
                  <a:pt x="312" y="28"/>
                  <a:pt x="313" y="31"/>
                </a:cubicBezTo>
                <a:cubicBezTo>
                  <a:pt x="313" y="31"/>
                  <a:pt x="313" y="31"/>
                  <a:pt x="312" y="30"/>
                </a:cubicBezTo>
                <a:cubicBezTo>
                  <a:pt x="312" y="30"/>
                  <a:pt x="311" y="29"/>
                  <a:pt x="310" y="29"/>
                </a:cubicBezTo>
                <a:cubicBezTo>
                  <a:pt x="309" y="24"/>
                  <a:pt x="308" y="20"/>
                  <a:pt x="306" y="17"/>
                </a:cubicBezTo>
                <a:cubicBezTo>
                  <a:pt x="304" y="12"/>
                  <a:pt x="303" y="9"/>
                  <a:pt x="303" y="10"/>
                </a:cubicBezTo>
                <a:cubicBezTo>
                  <a:pt x="302" y="10"/>
                  <a:pt x="306" y="20"/>
                  <a:pt x="309" y="35"/>
                </a:cubicBezTo>
                <a:cubicBezTo>
                  <a:pt x="309" y="35"/>
                  <a:pt x="309" y="35"/>
                  <a:pt x="309" y="35"/>
                </a:cubicBezTo>
                <a:cubicBezTo>
                  <a:pt x="308" y="35"/>
                  <a:pt x="309" y="35"/>
                  <a:pt x="309" y="35"/>
                </a:cubicBezTo>
                <a:cubicBezTo>
                  <a:pt x="309" y="36"/>
                  <a:pt x="309" y="37"/>
                  <a:pt x="309" y="38"/>
                </a:cubicBezTo>
                <a:cubicBezTo>
                  <a:pt x="308" y="37"/>
                  <a:pt x="308" y="37"/>
                  <a:pt x="307" y="36"/>
                </a:cubicBezTo>
                <a:cubicBezTo>
                  <a:pt x="307" y="36"/>
                  <a:pt x="307" y="36"/>
                  <a:pt x="307" y="36"/>
                </a:cubicBezTo>
                <a:cubicBezTo>
                  <a:pt x="307" y="36"/>
                  <a:pt x="307" y="36"/>
                  <a:pt x="307" y="36"/>
                </a:cubicBezTo>
                <a:cubicBezTo>
                  <a:pt x="305" y="28"/>
                  <a:pt x="303" y="21"/>
                  <a:pt x="301" y="17"/>
                </a:cubicBezTo>
                <a:cubicBezTo>
                  <a:pt x="298" y="11"/>
                  <a:pt x="297" y="9"/>
                  <a:pt x="297" y="9"/>
                </a:cubicBezTo>
                <a:cubicBezTo>
                  <a:pt x="296" y="9"/>
                  <a:pt x="297" y="12"/>
                  <a:pt x="299" y="18"/>
                </a:cubicBezTo>
                <a:cubicBezTo>
                  <a:pt x="300" y="21"/>
                  <a:pt x="301" y="25"/>
                  <a:pt x="302" y="30"/>
                </a:cubicBezTo>
                <a:cubicBezTo>
                  <a:pt x="300" y="27"/>
                  <a:pt x="298" y="25"/>
                  <a:pt x="296" y="24"/>
                </a:cubicBezTo>
                <a:cubicBezTo>
                  <a:pt x="293" y="20"/>
                  <a:pt x="291" y="18"/>
                  <a:pt x="291" y="18"/>
                </a:cubicBezTo>
                <a:cubicBezTo>
                  <a:pt x="290" y="18"/>
                  <a:pt x="292" y="21"/>
                  <a:pt x="295" y="25"/>
                </a:cubicBezTo>
                <a:cubicBezTo>
                  <a:pt x="296" y="26"/>
                  <a:pt x="297" y="28"/>
                  <a:pt x="299" y="30"/>
                </a:cubicBezTo>
                <a:cubicBezTo>
                  <a:pt x="299" y="30"/>
                  <a:pt x="299" y="31"/>
                  <a:pt x="299" y="32"/>
                </a:cubicBezTo>
                <a:cubicBezTo>
                  <a:pt x="299" y="33"/>
                  <a:pt x="299" y="35"/>
                  <a:pt x="299" y="37"/>
                </a:cubicBezTo>
                <a:cubicBezTo>
                  <a:pt x="299" y="36"/>
                  <a:pt x="298" y="36"/>
                  <a:pt x="298" y="35"/>
                </a:cubicBezTo>
                <a:cubicBezTo>
                  <a:pt x="298" y="35"/>
                  <a:pt x="298" y="35"/>
                  <a:pt x="298" y="35"/>
                </a:cubicBezTo>
                <a:cubicBezTo>
                  <a:pt x="298" y="35"/>
                  <a:pt x="298" y="35"/>
                  <a:pt x="298" y="35"/>
                </a:cubicBezTo>
                <a:cubicBezTo>
                  <a:pt x="297" y="35"/>
                  <a:pt x="297" y="34"/>
                  <a:pt x="296" y="33"/>
                </a:cubicBezTo>
                <a:cubicBezTo>
                  <a:pt x="296" y="33"/>
                  <a:pt x="295" y="33"/>
                  <a:pt x="295" y="32"/>
                </a:cubicBezTo>
                <a:cubicBezTo>
                  <a:pt x="295" y="31"/>
                  <a:pt x="294" y="31"/>
                  <a:pt x="294" y="30"/>
                </a:cubicBezTo>
                <a:cubicBezTo>
                  <a:pt x="295" y="28"/>
                  <a:pt x="295" y="27"/>
                  <a:pt x="295" y="27"/>
                </a:cubicBezTo>
                <a:cubicBezTo>
                  <a:pt x="295" y="27"/>
                  <a:pt x="294" y="27"/>
                  <a:pt x="294" y="28"/>
                </a:cubicBezTo>
                <a:cubicBezTo>
                  <a:pt x="294" y="28"/>
                  <a:pt x="294" y="27"/>
                  <a:pt x="294" y="27"/>
                </a:cubicBezTo>
                <a:cubicBezTo>
                  <a:pt x="292" y="22"/>
                  <a:pt x="292" y="20"/>
                  <a:pt x="291" y="20"/>
                </a:cubicBezTo>
                <a:cubicBezTo>
                  <a:pt x="291" y="20"/>
                  <a:pt x="291" y="23"/>
                  <a:pt x="292" y="28"/>
                </a:cubicBezTo>
                <a:cubicBezTo>
                  <a:pt x="292" y="28"/>
                  <a:pt x="292" y="29"/>
                  <a:pt x="292" y="30"/>
                </a:cubicBezTo>
                <a:cubicBezTo>
                  <a:pt x="292" y="29"/>
                  <a:pt x="291" y="29"/>
                  <a:pt x="291" y="29"/>
                </a:cubicBezTo>
                <a:cubicBezTo>
                  <a:pt x="291" y="29"/>
                  <a:pt x="291" y="30"/>
                  <a:pt x="292" y="31"/>
                </a:cubicBezTo>
                <a:cubicBezTo>
                  <a:pt x="292" y="31"/>
                  <a:pt x="292" y="31"/>
                  <a:pt x="292" y="31"/>
                </a:cubicBezTo>
                <a:cubicBezTo>
                  <a:pt x="292" y="32"/>
                  <a:pt x="292" y="32"/>
                  <a:pt x="291" y="33"/>
                </a:cubicBezTo>
                <a:cubicBezTo>
                  <a:pt x="291" y="34"/>
                  <a:pt x="290" y="35"/>
                  <a:pt x="290" y="36"/>
                </a:cubicBezTo>
                <a:cubicBezTo>
                  <a:pt x="290" y="36"/>
                  <a:pt x="290" y="36"/>
                  <a:pt x="290" y="36"/>
                </a:cubicBezTo>
                <a:cubicBezTo>
                  <a:pt x="288" y="34"/>
                  <a:pt x="287" y="33"/>
                  <a:pt x="286" y="32"/>
                </a:cubicBezTo>
                <a:cubicBezTo>
                  <a:pt x="286" y="31"/>
                  <a:pt x="286" y="30"/>
                  <a:pt x="286" y="30"/>
                </a:cubicBezTo>
                <a:cubicBezTo>
                  <a:pt x="286" y="30"/>
                  <a:pt x="285" y="32"/>
                  <a:pt x="283" y="36"/>
                </a:cubicBezTo>
                <a:cubicBezTo>
                  <a:pt x="283" y="38"/>
                  <a:pt x="282" y="41"/>
                  <a:pt x="282" y="43"/>
                </a:cubicBezTo>
                <a:cubicBezTo>
                  <a:pt x="282" y="37"/>
                  <a:pt x="283" y="31"/>
                  <a:pt x="283" y="28"/>
                </a:cubicBezTo>
                <a:cubicBezTo>
                  <a:pt x="284" y="23"/>
                  <a:pt x="284" y="20"/>
                  <a:pt x="284" y="20"/>
                </a:cubicBezTo>
                <a:cubicBezTo>
                  <a:pt x="283" y="20"/>
                  <a:pt x="282" y="23"/>
                  <a:pt x="281" y="28"/>
                </a:cubicBezTo>
                <a:cubicBezTo>
                  <a:pt x="280" y="30"/>
                  <a:pt x="280" y="34"/>
                  <a:pt x="279" y="37"/>
                </a:cubicBezTo>
                <a:cubicBezTo>
                  <a:pt x="278" y="33"/>
                  <a:pt x="277" y="30"/>
                  <a:pt x="277" y="30"/>
                </a:cubicBezTo>
                <a:cubicBezTo>
                  <a:pt x="277" y="30"/>
                  <a:pt x="277" y="33"/>
                  <a:pt x="277" y="37"/>
                </a:cubicBezTo>
                <a:cubicBezTo>
                  <a:pt x="277" y="39"/>
                  <a:pt x="278" y="42"/>
                  <a:pt x="278" y="45"/>
                </a:cubicBezTo>
                <a:cubicBezTo>
                  <a:pt x="278" y="45"/>
                  <a:pt x="278" y="46"/>
                  <a:pt x="278" y="46"/>
                </a:cubicBezTo>
                <a:cubicBezTo>
                  <a:pt x="277" y="37"/>
                  <a:pt x="276" y="32"/>
                  <a:pt x="276" y="32"/>
                </a:cubicBezTo>
                <a:cubicBezTo>
                  <a:pt x="275" y="32"/>
                  <a:pt x="275" y="36"/>
                  <a:pt x="275" y="43"/>
                </a:cubicBezTo>
                <a:cubicBezTo>
                  <a:pt x="275" y="42"/>
                  <a:pt x="274" y="42"/>
                  <a:pt x="274" y="42"/>
                </a:cubicBezTo>
                <a:cubicBezTo>
                  <a:pt x="274" y="38"/>
                  <a:pt x="274" y="36"/>
                  <a:pt x="274" y="33"/>
                </a:cubicBezTo>
                <a:cubicBezTo>
                  <a:pt x="274" y="29"/>
                  <a:pt x="274" y="27"/>
                  <a:pt x="274" y="27"/>
                </a:cubicBezTo>
                <a:cubicBezTo>
                  <a:pt x="273" y="27"/>
                  <a:pt x="273" y="29"/>
                  <a:pt x="272" y="34"/>
                </a:cubicBezTo>
                <a:cubicBezTo>
                  <a:pt x="272" y="35"/>
                  <a:pt x="272" y="37"/>
                  <a:pt x="271" y="39"/>
                </a:cubicBezTo>
                <a:cubicBezTo>
                  <a:pt x="271" y="39"/>
                  <a:pt x="271" y="39"/>
                  <a:pt x="271" y="39"/>
                </a:cubicBezTo>
                <a:cubicBezTo>
                  <a:pt x="271" y="39"/>
                  <a:pt x="271" y="39"/>
                  <a:pt x="271" y="39"/>
                </a:cubicBezTo>
                <a:cubicBezTo>
                  <a:pt x="271" y="38"/>
                  <a:pt x="271" y="38"/>
                  <a:pt x="271" y="38"/>
                </a:cubicBezTo>
                <a:cubicBezTo>
                  <a:pt x="271" y="38"/>
                  <a:pt x="271" y="38"/>
                  <a:pt x="270" y="38"/>
                </a:cubicBezTo>
                <a:cubicBezTo>
                  <a:pt x="270" y="38"/>
                  <a:pt x="270" y="38"/>
                  <a:pt x="270" y="38"/>
                </a:cubicBezTo>
                <a:cubicBezTo>
                  <a:pt x="270" y="37"/>
                  <a:pt x="271" y="35"/>
                  <a:pt x="271" y="34"/>
                </a:cubicBezTo>
                <a:cubicBezTo>
                  <a:pt x="272" y="30"/>
                  <a:pt x="273" y="28"/>
                  <a:pt x="272" y="28"/>
                </a:cubicBezTo>
                <a:cubicBezTo>
                  <a:pt x="272" y="28"/>
                  <a:pt x="271" y="29"/>
                  <a:pt x="270" y="31"/>
                </a:cubicBezTo>
                <a:cubicBezTo>
                  <a:pt x="270" y="30"/>
                  <a:pt x="270" y="30"/>
                  <a:pt x="270" y="30"/>
                </a:cubicBezTo>
                <a:cubicBezTo>
                  <a:pt x="270" y="30"/>
                  <a:pt x="269" y="32"/>
                  <a:pt x="268" y="36"/>
                </a:cubicBezTo>
                <a:cubicBezTo>
                  <a:pt x="268" y="36"/>
                  <a:pt x="268" y="36"/>
                  <a:pt x="268" y="36"/>
                </a:cubicBezTo>
                <a:cubicBezTo>
                  <a:pt x="268" y="37"/>
                  <a:pt x="268" y="37"/>
                  <a:pt x="268" y="37"/>
                </a:cubicBezTo>
                <a:cubicBezTo>
                  <a:pt x="268" y="37"/>
                  <a:pt x="267" y="37"/>
                  <a:pt x="267" y="37"/>
                </a:cubicBezTo>
                <a:cubicBezTo>
                  <a:pt x="267" y="37"/>
                  <a:pt x="267" y="37"/>
                  <a:pt x="267" y="37"/>
                </a:cubicBezTo>
                <a:cubicBezTo>
                  <a:pt x="267" y="35"/>
                  <a:pt x="266" y="33"/>
                  <a:pt x="266" y="32"/>
                </a:cubicBezTo>
                <a:cubicBezTo>
                  <a:pt x="267" y="30"/>
                  <a:pt x="267" y="30"/>
                  <a:pt x="267" y="30"/>
                </a:cubicBezTo>
                <a:cubicBezTo>
                  <a:pt x="267" y="30"/>
                  <a:pt x="267" y="30"/>
                  <a:pt x="266" y="30"/>
                </a:cubicBezTo>
                <a:cubicBezTo>
                  <a:pt x="266" y="29"/>
                  <a:pt x="266" y="27"/>
                  <a:pt x="266" y="26"/>
                </a:cubicBezTo>
                <a:cubicBezTo>
                  <a:pt x="265" y="21"/>
                  <a:pt x="265" y="18"/>
                  <a:pt x="265" y="18"/>
                </a:cubicBezTo>
                <a:cubicBezTo>
                  <a:pt x="265" y="18"/>
                  <a:pt x="264" y="20"/>
                  <a:pt x="264" y="23"/>
                </a:cubicBezTo>
                <a:cubicBezTo>
                  <a:pt x="264" y="23"/>
                  <a:pt x="264" y="23"/>
                  <a:pt x="264" y="23"/>
                </a:cubicBezTo>
                <a:cubicBezTo>
                  <a:pt x="264" y="23"/>
                  <a:pt x="263" y="25"/>
                  <a:pt x="262" y="30"/>
                </a:cubicBezTo>
                <a:cubicBezTo>
                  <a:pt x="262" y="29"/>
                  <a:pt x="262" y="27"/>
                  <a:pt x="262" y="27"/>
                </a:cubicBezTo>
                <a:cubicBezTo>
                  <a:pt x="261" y="21"/>
                  <a:pt x="260" y="19"/>
                  <a:pt x="260" y="19"/>
                </a:cubicBezTo>
                <a:cubicBezTo>
                  <a:pt x="260" y="19"/>
                  <a:pt x="260" y="22"/>
                  <a:pt x="260" y="27"/>
                </a:cubicBezTo>
                <a:cubicBezTo>
                  <a:pt x="260" y="32"/>
                  <a:pt x="259" y="40"/>
                  <a:pt x="256" y="48"/>
                </a:cubicBezTo>
                <a:cubicBezTo>
                  <a:pt x="256" y="49"/>
                  <a:pt x="256" y="49"/>
                  <a:pt x="256" y="50"/>
                </a:cubicBezTo>
                <a:cubicBezTo>
                  <a:pt x="255" y="51"/>
                  <a:pt x="255" y="52"/>
                  <a:pt x="254" y="53"/>
                </a:cubicBezTo>
                <a:cubicBezTo>
                  <a:pt x="255" y="42"/>
                  <a:pt x="255" y="36"/>
                  <a:pt x="255" y="36"/>
                </a:cubicBezTo>
                <a:cubicBezTo>
                  <a:pt x="255" y="36"/>
                  <a:pt x="254" y="37"/>
                  <a:pt x="253" y="40"/>
                </a:cubicBezTo>
                <a:cubicBezTo>
                  <a:pt x="253" y="40"/>
                  <a:pt x="253" y="39"/>
                  <a:pt x="253" y="39"/>
                </a:cubicBezTo>
                <a:cubicBezTo>
                  <a:pt x="255" y="35"/>
                  <a:pt x="255" y="33"/>
                  <a:pt x="255" y="33"/>
                </a:cubicBezTo>
                <a:cubicBezTo>
                  <a:pt x="255" y="33"/>
                  <a:pt x="253" y="35"/>
                  <a:pt x="252" y="39"/>
                </a:cubicBezTo>
                <a:cubicBezTo>
                  <a:pt x="250" y="42"/>
                  <a:pt x="249" y="46"/>
                  <a:pt x="249" y="52"/>
                </a:cubicBezTo>
                <a:cubicBezTo>
                  <a:pt x="249" y="51"/>
                  <a:pt x="249" y="51"/>
                  <a:pt x="248" y="50"/>
                </a:cubicBezTo>
                <a:cubicBezTo>
                  <a:pt x="249" y="42"/>
                  <a:pt x="250" y="35"/>
                  <a:pt x="251" y="30"/>
                </a:cubicBezTo>
                <a:cubicBezTo>
                  <a:pt x="252" y="26"/>
                  <a:pt x="252" y="23"/>
                  <a:pt x="252" y="23"/>
                </a:cubicBezTo>
                <a:cubicBezTo>
                  <a:pt x="252" y="23"/>
                  <a:pt x="251" y="26"/>
                  <a:pt x="249" y="30"/>
                </a:cubicBezTo>
                <a:cubicBezTo>
                  <a:pt x="248" y="33"/>
                  <a:pt x="246" y="38"/>
                  <a:pt x="245" y="42"/>
                </a:cubicBezTo>
                <a:cubicBezTo>
                  <a:pt x="245" y="41"/>
                  <a:pt x="245" y="39"/>
                  <a:pt x="244" y="38"/>
                </a:cubicBezTo>
                <a:cubicBezTo>
                  <a:pt x="245" y="31"/>
                  <a:pt x="246" y="25"/>
                  <a:pt x="246" y="21"/>
                </a:cubicBezTo>
                <a:cubicBezTo>
                  <a:pt x="247" y="15"/>
                  <a:pt x="247" y="12"/>
                  <a:pt x="247" y="12"/>
                </a:cubicBezTo>
                <a:cubicBezTo>
                  <a:pt x="246" y="12"/>
                  <a:pt x="246" y="15"/>
                  <a:pt x="244" y="21"/>
                </a:cubicBezTo>
                <a:cubicBezTo>
                  <a:pt x="243" y="25"/>
                  <a:pt x="242" y="30"/>
                  <a:pt x="241" y="36"/>
                </a:cubicBezTo>
                <a:cubicBezTo>
                  <a:pt x="241" y="35"/>
                  <a:pt x="241" y="35"/>
                  <a:pt x="241" y="35"/>
                </a:cubicBezTo>
                <a:cubicBezTo>
                  <a:pt x="241" y="35"/>
                  <a:pt x="241" y="37"/>
                  <a:pt x="240" y="39"/>
                </a:cubicBezTo>
                <a:cubicBezTo>
                  <a:pt x="240" y="39"/>
                  <a:pt x="240" y="39"/>
                  <a:pt x="239" y="40"/>
                </a:cubicBezTo>
                <a:cubicBezTo>
                  <a:pt x="239" y="40"/>
                  <a:pt x="238" y="40"/>
                  <a:pt x="238" y="40"/>
                </a:cubicBezTo>
                <a:cubicBezTo>
                  <a:pt x="238" y="39"/>
                  <a:pt x="238" y="38"/>
                  <a:pt x="238" y="37"/>
                </a:cubicBezTo>
                <a:cubicBezTo>
                  <a:pt x="239" y="32"/>
                  <a:pt x="239" y="30"/>
                  <a:pt x="238" y="30"/>
                </a:cubicBezTo>
                <a:cubicBezTo>
                  <a:pt x="238" y="30"/>
                  <a:pt x="237" y="32"/>
                  <a:pt x="236" y="37"/>
                </a:cubicBezTo>
                <a:cubicBezTo>
                  <a:pt x="236" y="38"/>
                  <a:pt x="236" y="40"/>
                  <a:pt x="235" y="43"/>
                </a:cubicBezTo>
                <a:cubicBezTo>
                  <a:pt x="235" y="43"/>
                  <a:pt x="235" y="43"/>
                  <a:pt x="235" y="43"/>
                </a:cubicBezTo>
                <a:cubicBezTo>
                  <a:pt x="235" y="43"/>
                  <a:pt x="235" y="43"/>
                  <a:pt x="235" y="43"/>
                </a:cubicBezTo>
                <a:cubicBezTo>
                  <a:pt x="234" y="43"/>
                  <a:pt x="233" y="42"/>
                  <a:pt x="233" y="42"/>
                </a:cubicBezTo>
                <a:cubicBezTo>
                  <a:pt x="233" y="42"/>
                  <a:pt x="233" y="42"/>
                  <a:pt x="233" y="42"/>
                </a:cubicBezTo>
                <a:cubicBezTo>
                  <a:pt x="233" y="40"/>
                  <a:pt x="234" y="39"/>
                  <a:pt x="234" y="37"/>
                </a:cubicBezTo>
                <a:cubicBezTo>
                  <a:pt x="236" y="34"/>
                  <a:pt x="237" y="31"/>
                  <a:pt x="237" y="31"/>
                </a:cubicBezTo>
                <a:cubicBezTo>
                  <a:pt x="237" y="31"/>
                  <a:pt x="235" y="33"/>
                  <a:pt x="233" y="36"/>
                </a:cubicBezTo>
                <a:cubicBezTo>
                  <a:pt x="233" y="34"/>
                  <a:pt x="234" y="33"/>
                  <a:pt x="233" y="33"/>
                </a:cubicBezTo>
                <a:cubicBezTo>
                  <a:pt x="233" y="33"/>
                  <a:pt x="233" y="34"/>
                  <a:pt x="232" y="35"/>
                </a:cubicBezTo>
                <a:cubicBezTo>
                  <a:pt x="232" y="36"/>
                  <a:pt x="231" y="38"/>
                  <a:pt x="231" y="40"/>
                </a:cubicBezTo>
                <a:cubicBezTo>
                  <a:pt x="231" y="40"/>
                  <a:pt x="231" y="40"/>
                  <a:pt x="231" y="40"/>
                </a:cubicBezTo>
                <a:cubicBezTo>
                  <a:pt x="231" y="40"/>
                  <a:pt x="230" y="41"/>
                  <a:pt x="230" y="41"/>
                </a:cubicBezTo>
                <a:cubicBezTo>
                  <a:pt x="230" y="41"/>
                  <a:pt x="229" y="41"/>
                  <a:pt x="229" y="41"/>
                </a:cubicBezTo>
                <a:cubicBezTo>
                  <a:pt x="229" y="41"/>
                  <a:pt x="229" y="41"/>
                  <a:pt x="230" y="42"/>
                </a:cubicBezTo>
                <a:cubicBezTo>
                  <a:pt x="230" y="43"/>
                  <a:pt x="229" y="44"/>
                  <a:pt x="229" y="45"/>
                </a:cubicBezTo>
                <a:cubicBezTo>
                  <a:pt x="229" y="45"/>
                  <a:pt x="228" y="45"/>
                  <a:pt x="228" y="45"/>
                </a:cubicBezTo>
                <a:cubicBezTo>
                  <a:pt x="228" y="44"/>
                  <a:pt x="228" y="43"/>
                  <a:pt x="228" y="41"/>
                </a:cubicBezTo>
                <a:cubicBezTo>
                  <a:pt x="228" y="40"/>
                  <a:pt x="228" y="40"/>
                  <a:pt x="228" y="39"/>
                </a:cubicBezTo>
                <a:cubicBezTo>
                  <a:pt x="228" y="35"/>
                  <a:pt x="228" y="32"/>
                  <a:pt x="228" y="29"/>
                </a:cubicBezTo>
                <a:cubicBezTo>
                  <a:pt x="227" y="24"/>
                  <a:pt x="227" y="21"/>
                  <a:pt x="227" y="22"/>
                </a:cubicBezTo>
                <a:cubicBezTo>
                  <a:pt x="226" y="22"/>
                  <a:pt x="226" y="25"/>
                  <a:pt x="226" y="30"/>
                </a:cubicBezTo>
                <a:cubicBezTo>
                  <a:pt x="225" y="33"/>
                  <a:pt x="225" y="36"/>
                  <a:pt x="225" y="40"/>
                </a:cubicBezTo>
                <a:cubicBezTo>
                  <a:pt x="225" y="39"/>
                  <a:pt x="224" y="39"/>
                  <a:pt x="224" y="38"/>
                </a:cubicBezTo>
                <a:cubicBezTo>
                  <a:pt x="225" y="31"/>
                  <a:pt x="226" y="27"/>
                  <a:pt x="225" y="27"/>
                </a:cubicBezTo>
                <a:cubicBezTo>
                  <a:pt x="225" y="27"/>
                  <a:pt x="224" y="29"/>
                  <a:pt x="223" y="34"/>
                </a:cubicBezTo>
                <a:cubicBezTo>
                  <a:pt x="223" y="34"/>
                  <a:pt x="222" y="35"/>
                  <a:pt x="222" y="35"/>
                </a:cubicBezTo>
                <a:cubicBezTo>
                  <a:pt x="222" y="34"/>
                  <a:pt x="222" y="33"/>
                  <a:pt x="221" y="33"/>
                </a:cubicBezTo>
                <a:cubicBezTo>
                  <a:pt x="219" y="29"/>
                  <a:pt x="218" y="27"/>
                  <a:pt x="217" y="27"/>
                </a:cubicBezTo>
                <a:cubicBezTo>
                  <a:pt x="217" y="27"/>
                  <a:pt x="218" y="29"/>
                  <a:pt x="220" y="34"/>
                </a:cubicBezTo>
                <a:cubicBezTo>
                  <a:pt x="220" y="35"/>
                  <a:pt x="221" y="37"/>
                  <a:pt x="222" y="39"/>
                </a:cubicBezTo>
                <a:cubicBezTo>
                  <a:pt x="221" y="40"/>
                  <a:pt x="221" y="41"/>
                  <a:pt x="221" y="42"/>
                </a:cubicBezTo>
                <a:cubicBezTo>
                  <a:pt x="221" y="42"/>
                  <a:pt x="221" y="42"/>
                  <a:pt x="221" y="42"/>
                </a:cubicBezTo>
                <a:cubicBezTo>
                  <a:pt x="220" y="40"/>
                  <a:pt x="219" y="39"/>
                  <a:pt x="218" y="38"/>
                </a:cubicBezTo>
                <a:cubicBezTo>
                  <a:pt x="218" y="38"/>
                  <a:pt x="218" y="38"/>
                  <a:pt x="218" y="38"/>
                </a:cubicBezTo>
                <a:cubicBezTo>
                  <a:pt x="218" y="38"/>
                  <a:pt x="218" y="38"/>
                  <a:pt x="218" y="38"/>
                </a:cubicBezTo>
                <a:cubicBezTo>
                  <a:pt x="217" y="37"/>
                  <a:pt x="217" y="37"/>
                  <a:pt x="217" y="37"/>
                </a:cubicBezTo>
                <a:cubicBezTo>
                  <a:pt x="217" y="37"/>
                  <a:pt x="217" y="38"/>
                  <a:pt x="217" y="39"/>
                </a:cubicBezTo>
                <a:cubicBezTo>
                  <a:pt x="217" y="39"/>
                  <a:pt x="216" y="41"/>
                  <a:pt x="214" y="43"/>
                </a:cubicBezTo>
                <a:cubicBezTo>
                  <a:pt x="214" y="43"/>
                  <a:pt x="214" y="43"/>
                  <a:pt x="214" y="44"/>
                </a:cubicBezTo>
                <a:cubicBezTo>
                  <a:pt x="213" y="42"/>
                  <a:pt x="212" y="41"/>
                  <a:pt x="211" y="40"/>
                </a:cubicBezTo>
                <a:cubicBezTo>
                  <a:pt x="211" y="40"/>
                  <a:pt x="211" y="39"/>
                  <a:pt x="210" y="39"/>
                </a:cubicBezTo>
                <a:cubicBezTo>
                  <a:pt x="211" y="38"/>
                  <a:pt x="211" y="37"/>
                  <a:pt x="211" y="37"/>
                </a:cubicBezTo>
                <a:cubicBezTo>
                  <a:pt x="211" y="37"/>
                  <a:pt x="211" y="37"/>
                  <a:pt x="210" y="38"/>
                </a:cubicBezTo>
                <a:cubicBezTo>
                  <a:pt x="210" y="37"/>
                  <a:pt x="210" y="36"/>
                  <a:pt x="210" y="35"/>
                </a:cubicBezTo>
                <a:cubicBezTo>
                  <a:pt x="209" y="31"/>
                  <a:pt x="209" y="28"/>
                  <a:pt x="209" y="28"/>
                </a:cubicBezTo>
                <a:cubicBezTo>
                  <a:pt x="209" y="28"/>
                  <a:pt x="208" y="31"/>
                  <a:pt x="208" y="36"/>
                </a:cubicBezTo>
                <a:cubicBezTo>
                  <a:pt x="208" y="36"/>
                  <a:pt x="208" y="36"/>
                  <a:pt x="208" y="37"/>
                </a:cubicBezTo>
                <a:cubicBezTo>
                  <a:pt x="207" y="36"/>
                  <a:pt x="206" y="36"/>
                  <a:pt x="206" y="36"/>
                </a:cubicBezTo>
                <a:cubicBezTo>
                  <a:pt x="206" y="36"/>
                  <a:pt x="207" y="37"/>
                  <a:pt x="208" y="38"/>
                </a:cubicBezTo>
                <a:cubicBezTo>
                  <a:pt x="208" y="39"/>
                  <a:pt x="208" y="40"/>
                  <a:pt x="208" y="40"/>
                </a:cubicBezTo>
                <a:cubicBezTo>
                  <a:pt x="207" y="41"/>
                  <a:pt x="207" y="41"/>
                  <a:pt x="206" y="42"/>
                </a:cubicBezTo>
                <a:cubicBezTo>
                  <a:pt x="206" y="43"/>
                  <a:pt x="205" y="44"/>
                  <a:pt x="205" y="44"/>
                </a:cubicBezTo>
                <a:cubicBezTo>
                  <a:pt x="205" y="44"/>
                  <a:pt x="205" y="44"/>
                  <a:pt x="205" y="44"/>
                </a:cubicBezTo>
                <a:cubicBezTo>
                  <a:pt x="205" y="44"/>
                  <a:pt x="205" y="44"/>
                  <a:pt x="205" y="44"/>
                </a:cubicBezTo>
                <a:cubicBezTo>
                  <a:pt x="204" y="45"/>
                  <a:pt x="204" y="46"/>
                  <a:pt x="204" y="46"/>
                </a:cubicBezTo>
                <a:cubicBezTo>
                  <a:pt x="203" y="44"/>
                  <a:pt x="203" y="42"/>
                  <a:pt x="203" y="41"/>
                </a:cubicBezTo>
                <a:cubicBezTo>
                  <a:pt x="203" y="40"/>
                  <a:pt x="203" y="39"/>
                  <a:pt x="203" y="38"/>
                </a:cubicBezTo>
                <a:cubicBezTo>
                  <a:pt x="203" y="38"/>
                  <a:pt x="203" y="38"/>
                  <a:pt x="203" y="38"/>
                </a:cubicBezTo>
                <a:cubicBezTo>
                  <a:pt x="204" y="37"/>
                  <a:pt x="204" y="36"/>
                  <a:pt x="204" y="36"/>
                </a:cubicBezTo>
                <a:cubicBezTo>
                  <a:pt x="204" y="36"/>
                  <a:pt x="204" y="36"/>
                  <a:pt x="203" y="37"/>
                </a:cubicBezTo>
                <a:cubicBezTo>
                  <a:pt x="203" y="35"/>
                  <a:pt x="203" y="34"/>
                  <a:pt x="203" y="34"/>
                </a:cubicBezTo>
                <a:cubicBezTo>
                  <a:pt x="203" y="34"/>
                  <a:pt x="203" y="35"/>
                  <a:pt x="202" y="36"/>
                </a:cubicBezTo>
                <a:cubicBezTo>
                  <a:pt x="202" y="36"/>
                  <a:pt x="202" y="37"/>
                  <a:pt x="201" y="38"/>
                </a:cubicBezTo>
                <a:cubicBezTo>
                  <a:pt x="201" y="38"/>
                  <a:pt x="201" y="38"/>
                  <a:pt x="201" y="38"/>
                </a:cubicBezTo>
                <a:cubicBezTo>
                  <a:pt x="200" y="39"/>
                  <a:pt x="200" y="40"/>
                  <a:pt x="199" y="40"/>
                </a:cubicBezTo>
                <a:cubicBezTo>
                  <a:pt x="199" y="35"/>
                  <a:pt x="199" y="30"/>
                  <a:pt x="200" y="27"/>
                </a:cubicBezTo>
                <a:cubicBezTo>
                  <a:pt x="200" y="21"/>
                  <a:pt x="201" y="18"/>
                  <a:pt x="200" y="18"/>
                </a:cubicBezTo>
                <a:cubicBezTo>
                  <a:pt x="200" y="18"/>
                  <a:pt x="200" y="19"/>
                  <a:pt x="199" y="20"/>
                </a:cubicBezTo>
                <a:cubicBezTo>
                  <a:pt x="199" y="22"/>
                  <a:pt x="198" y="24"/>
                  <a:pt x="198" y="27"/>
                </a:cubicBezTo>
                <a:cubicBezTo>
                  <a:pt x="197" y="32"/>
                  <a:pt x="196" y="38"/>
                  <a:pt x="196" y="45"/>
                </a:cubicBezTo>
                <a:cubicBezTo>
                  <a:pt x="195" y="46"/>
                  <a:pt x="195" y="47"/>
                  <a:pt x="195" y="48"/>
                </a:cubicBezTo>
                <a:cubicBezTo>
                  <a:pt x="194" y="48"/>
                  <a:pt x="194" y="49"/>
                  <a:pt x="193" y="49"/>
                </a:cubicBezTo>
                <a:cubicBezTo>
                  <a:pt x="193" y="50"/>
                  <a:pt x="193" y="50"/>
                  <a:pt x="193" y="50"/>
                </a:cubicBezTo>
                <a:cubicBezTo>
                  <a:pt x="193" y="49"/>
                  <a:pt x="193" y="48"/>
                  <a:pt x="193" y="47"/>
                </a:cubicBezTo>
                <a:cubicBezTo>
                  <a:pt x="193" y="46"/>
                  <a:pt x="193" y="46"/>
                  <a:pt x="193" y="46"/>
                </a:cubicBezTo>
                <a:cubicBezTo>
                  <a:pt x="193" y="46"/>
                  <a:pt x="193" y="46"/>
                  <a:pt x="193" y="46"/>
                </a:cubicBezTo>
                <a:cubicBezTo>
                  <a:pt x="193" y="39"/>
                  <a:pt x="193" y="33"/>
                  <a:pt x="193" y="29"/>
                </a:cubicBezTo>
                <a:cubicBezTo>
                  <a:pt x="194" y="23"/>
                  <a:pt x="194" y="20"/>
                  <a:pt x="194" y="20"/>
                </a:cubicBezTo>
                <a:cubicBezTo>
                  <a:pt x="194" y="20"/>
                  <a:pt x="193" y="23"/>
                  <a:pt x="192" y="29"/>
                </a:cubicBezTo>
                <a:cubicBezTo>
                  <a:pt x="191" y="32"/>
                  <a:pt x="190" y="36"/>
                  <a:pt x="190" y="40"/>
                </a:cubicBezTo>
                <a:cubicBezTo>
                  <a:pt x="189" y="41"/>
                  <a:pt x="189" y="42"/>
                  <a:pt x="188" y="42"/>
                </a:cubicBezTo>
                <a:cubicBezTo>
                  <a:pt x="187" y="44"/>
                  <a:pt x="186" y="46"/>
                  <a:pt x="184" y="49"/>
                </a:cubicBezTo>
                <a:cubicBezTo>
                  <a:pt x="182" y="46"/>
                  <a:pt x="181" y="45"/>
                  <a:pt x="179" y="43"/>
                </a:cubicBezTo>
                <a:cubicBezTo>
                  <a:pt x="178" y="43"/>
                  <a:pt x="178" y="42"/>
                  <a:pt x="177" y="42"/>
                </a:cubicBezTo>
                <a:cubicBezTo>
                  <a:pt x="176" y="37"/>
                  <a:pt x="174" y="33"/>
                  <a:pt x="173" y="30"/>
                </a:cubicBezTo>
                <a:cubicBezTo>
                  <a:pt x="171" y="25"/>
                  <a:pt x="169" y="23"/>
                  <a:pt x="169" y="23"/>
                </a:cubicBezTo>
                <a:cubicBezTo>
                  <a:pt x="168" y="23"/>
                  <a:pt x="172" y="33"/>
                  <a:pt x="175" y="48"/>
                </a:cubicBezTo>
                <a:cubicBezTo>
                  <a:pt x="175" y="48"/>
                  <a:pt x="175" y="48"/>
                  <a:pt x="175" y="48"/>
                </a:cubicBezTo>
                <a:cubicBezTo>
                  <a:pt x="175" y="48"/>
                  <a:pt x="175" y="48"/>
                  <a:pt x="176" y="49"/>
                </a:cubicBezTo>
                <a:cubicBezTo>
                  <a:pt x="176" y="50"/>
                  <a:pt x="176" y="51"/>
                  <a:pt x="176" y="52"/>
                </a:cubicBezTo>
                <a:cubicBezTo>
                  <a:pt x="176" y="52"/>
                  <a:pt x="176" y="51"/>
                  <a:pt x="176" y="51"/>
                </a:cubicBezTo>
                <a:cubicBezTo>
                  <a:pt x="175" y="51"/>
                  <a:pt x="175" y="50"/>
                  <a:pt x="174" y="50"/>
                </a:cubicBezTo>
                <a:cubicBezTo>
                  <a:pt x="174" y="49"/>
                  <a:pt x="173" y="49"/>
                  <a:pt x="173" y="48"/>
                </a:cubicBezTo>
                <a:cubicBezTo>
                  <a:pt x="171" y="40"/>
                  <a:pt x="168" y="34"/>
                  <a:pt x="167" y="30"/>
                </a:cubicBezTo>
                <a:cubicBezTo>
                  <a:pt x="164" y="25"/>
                  <a:pt x="162" y="22"/>
                  <a:pt x="162" y="22"/>
                </a:cubicBezTo>
                <a:cubicBezTo>
                  <a:pt x="162" y="22"/>
                  <a:pt x="163" y="26"/>
                  <a:pt x="165" y="31"/>
                </a:cubicBezTo>
                <a:cubicBezTo>
                  <a:pt x="166" y="35"/>
                  <a:pt x="167" y="39"/>
                  <a:pt x="168" y="44"/>
                </a:cubicBezTo>
                <a:cubicBezTo>
                  <a:pt x="167" y="43"/>
                  <a:pt x="167" y="43"/>
                  <a:pt x="166" y="42"/>
                </a:cubicBezTo>
                <a:cubicBezTo>
                  <a:pt x="166" y="42"/>
                  <a:pt x="166" y="42"/>
                  <a:pt x="165" y="42"/>
                </a:cubicBezTo>
                <a:cubicBezTo>
                  <a:pt x="164" y="40"/>
                  <a:pt x="163" y="39"/>
                  <a:pt x="163" y="39"/>
                </a:cubicBezTo>
                <a:cubicBezTo>
                  <a:pt x="163" y="39"/>
                  <a:pt x="163" y="40"/>
                  <a:pt x="164" y="41"/>
                </a:cubicBezTo>
                <a:cubicBezTo>
                  <a:pt x="163" y="41"/>
                  <a:pt x="162" y="41"/>
                  <a:pt x="162" y="41"/>
                </a:cubicBezTo>
                <a:cubicBezTo>
                  <a:pt x="162" y="41"/>
                  <a:pt x="163" y="41"/>
                  <a:pt x="164" y="42"/>
                </a:cubicBezTo>
                <a:cubicBezTo>
                  <a:pt x="164" y="42"/>
                  <a:pt x="164" y="42"/>
                  <a:pt x="164" y="43"/>
                </a:cubicBezTo>
                <a:cubicBezTo>
                  <a:pt x="164" y="43"/>
                  <a:pt x="165" y="44"/>
                  <a:pt x="165" y="45"/>
                </a:cubicBezTo>
                <a:cubicBezTo>
                  <a:pt x="165" y="47"/>
                  <a:pt x="165" y="49"/>
                  <a:pt x="165" y="51"/>
                </a:cubicBezTo>
                <a:cubicBezTo>
                  <a:pt x="165" y="50"/>
                  <a:pt x="164" y="50"/>
                  <a:pt x="163" y="49"/>
                </a:cubicBezTo>
                <a:cubicBezTo>
                  <a:pt x="163" y="49"/>
                  <a:pt x="163" y="49"/>
                  <a:pt x="163" y="49"/>
                </a:cubicBezTo>
                <a:cubicBezTo>
                  <a:pt x="163" y="49"/>
                  <a:pt x="163" y="49"/>
                  <a:pt x="163" y="49"/>
                </a:cubicBezTo>
                <a:cubicBezTo>
                  <a:pt x="163" y="48"/>
                  <a:pt x="162" y="47"/>
                  <a:pt x="161" y="47"/>
                </a:cubicBezTo>
                <a:cubicBezTo>
                  <a:pt x="161" y="46"/>
                  <a:pt x="160" y="46"/>
                  <a:pt x="160" y="46"/>
                </a:cubicBezTo>
                <a:cubicBezTo>
                  <a:pt x="160" y="45"/>
                  <a:pt x="159" y="44"/>
                  <a:pt x="159" y="44"/>
                </a:cubicBezTo>
                <a:cubicBezTo>
                  <a:pt x="160" y="42"/>
                  <a:pt x="160" y="41"/>
                  <a:pt x="160" y="41"/>
                </a:cubicBezTo>
                <a:cubicBezTo>
                  <a:pt x="160" y="41"/>
                  <a:pt x="160" y="41"/>
                  <a:pt x="159" y="42"/>
                </a:cubicBezTo>
                <a:cubicBezTo>
                  <a:pt x="159" y="42"/>
                  <a:pt x="159" y="41"/>
                  <a:pt x="158" y="41"/>
                </a:cubicBezTo>
                <a:cubicBezTo>
                  <a:pt x="157" y="36"/>
                  <a:pt x="156" y="34"/>
                  <a:pt x="156" y="34"/>
                </a:cubicBezTo>
                <a:cubicBezTo>
                  <a:pt x="156" y="34"/>
                  <a:pt x="156" y="37"/>
                  <a:pt x="157" y="41"/>
                </a:cubicBezTo>
                <a:cubicBezTo>
                  <a:pt x="157" y="42"/>
                  <a:pt x="157" y="43"/>
                  <a:pt x="157" y="44"/>
                </a:cubicBezTo>
                <a:cubicBezTo>
                  <a:pt x="156" y="43"/>
                  <a:pt x="156" y="43"/>
                  <a:pt x="156" y="43"/>
                </a:cubicBezTo>
                <a:cubicBezTo>
                  <a:pt x="156" y="43"/>
                  <a:pt x="156" y="44"/>
                  <a:pt x="157" y="45"/>
                </a:cubicBezTo>
                <a:cubicBezTo>
                  <a:pt x="157" y="45"/>
                  <a:pt x="156" y="46"/>
                  <a:pt x="156" y="47"/>
                </a:cubicBezTo>
                <a:cubicBezTo>
                  <a:pt x="156" y="48"/>
                  <a:pt x="155" y="49"/>
                  <a:pt x="155" y="50"/>
                </a:cubicBezTo>
                <a:cubicBezTo>
                  <a:pt x="154" y="50"/>
                  <a:pt x="154" y="50"/>
                  <a:pt x="154" y="50"/>
                </a:cubicBezTo>
                <a:cubicBezTo>
                  <a:pt x="152" y="48"/>
                  <a:pt x="151" y="47"/>
                  <a:pt x="150" y="46"/>
                </a:cubicBezTo>
                <a:cubicBezTo>
                  <a:pt x="150" y="45"/>
                  <a:pt x="150" y="44"/>
                  <a:pt x="150" y="44"/>
                </a:cubicBezTo>
                <a:cubicBezTo>
                  <a:pt x="150" y="44"/>
                  <a:pt x="150" y="45"/>
                  <a:pt x="149" y="46"/>
                </a:cubicBezTo>
                <a:cubicBezTo>
                  <a:pt x="149" y="46"/>
                  <a:pt x="149" y="46"/>
                  <a:pt x="149" y="46"/>
                </a:cubicBezTo>
                <a:cubicBezTo>
                  <a:pt x="149" y="46"/>
                  <a:pt x="149" y="46"/>
                  <a:pt x="149" y="46"/>
                </a:cubicBezTo>
                <a:cubicBezTo>
                  <a:pt x="149" y="47"/>
                  <a:pt x="148" y="48"/>
                  <a:pt x="147" y="50"/>
                </a:cubicBezTo>
                <a:cubicBezTo>
                  <a:pt x="147" y="50"/>
                  <a:pt x="147" y="50"/>
                  <a:pt x="147" y="50"/>
                </a:cubicBezTo>
                <a:cubicBezTo>
                  <a:pt x="147" y="49"/>
                  <a:pt x="146" y="48"/>
                  <a:pt x="146" y="47"/>
                </a:cubicBezTo>
                <a:cubicBezTo>
                  <a:pt x="146" y="45"/>
                  <a:pt x="146" y="43"/>
                  <a:pt x="147" y="42"/>
                </a:cubicBezTo>
                <a:cubicBezTo>
                  <a:pt x="147" y="37"/>
                  <a:pt x="148" y="34"/>
                  <a:pt x="147" y="34"/>
                </a:cubicBezTo>
                <a:cubicBezTo>
                  <a:pt x="147" y="34"/>
                  <a:pt x="146" y="37"/>
                  <a:pt x="145" y="42"/>
                </a:cubicBezTo>
                <a:cubicBezTo>
                  <a:pt x="145" y="42"/>
                  <a:pt x="144" y="43"/>
                  <a:pt x="144" y="43"/>
                </a:cubicBezTo>
                <a:cubicBezTo>
                  <a:pt x="144" y="43"/>
                  <a:pt x="144" y="43"/>
                  <a:pt x="144" y="42"/>
                </a:cubicBezTo>
                <a:cubicBezTo>
                  <a:pt x="141" y="38"/>
                  <a:pt x="140" y="36"/>
                  <a:pt x="140" y="36"/>
                </a:cubicBezTo>
                <a:cubicBezTo>
                  <a:pt x="139" y="36"/>
                  <a:pt x="140" y="39"/>
                  <a:pt x="142" y="44"/>
                </a:cubicBezTo>
                <a:cubicBezTo>
                  <a:pt x="143" y="45"/>
                  <a:pt x="143" y="46"/>
                  <a:pt x="143" y="47"/>
                </a:cubicBezTo>
                <a:cubicBezTo>
                  <a:pt x="143" y="48"/>
                  <a:pt x="143" y="48"/>
                  <a:pt x="143" y="49"/>
                </a:cubicBezTo>
                <a:cubicBezTo>
                  <a:pt x="142" y="45"/>
                  <a:pt x="141" y="42"/>
                  <a:pt x="140" y="39"/>
                </a:cubicBezTo>
                <a:cubicBezTo>
                  <a:pt x="138" y="34"/>
                  <a:pt x="138" y="31"/>
                  <a:pt x="137" y="31"/>
                </a:cubicBezTo>
                <a:cubicBezTo>
                  <a:pt x="137" y="31"/>
                  <a:pt x="137" y="35"/>
                  <a:pt x="138" y="40"/>
                </a:cubicBezTo>
                <a:cubicBezTo>
                  <a:pt x="139" y="42"/>
                  <a:pt x="139" y="46"/>
                  <a:pt x="140" y="49"/>
                </a:cubicBezTo>
                <a:cubicBezTo>
                  <a:pt x="140" y="50"/>
                  <a:pt x="140" y="51"/>
                  <a:pt x="140" y="52"/>
                </a:cubicBezTo>
                <a:cubicBezTo>
                  <a:pt x="140" y="53"/>
                  <a:pt x="140" y="54"/>
                  <a:pt x="141" y="55"/>
                </a:cubicBezTo>
                <a:cubicBezTo>
                  <a:pt x="141" y="55"/>
                  <a:pt x="140" y="55"/>
                  <a:pt x="140" y="55"/>
                </a:cubicBezTo>
                <a:cubicBezTo>
                  <a:pt x="140" y="54"/>
                  <a:pt x="139" y="53"/>
                  <a:pt x="138" y="52"/>
                </a:cubicBezTo>
                <a:cubicBezTo>
                  <a:pt x="139" y="51"/>
                  <a:pt x="139" y="51"/>
                  <a:pt x="139" y="51"/>
                </a:cubicBezTo>
                <a:cubicBezTo>
                  <a:pt x="139" y="51"/>
                  <a:pt x="139" y="51"/>
                  <a:pt x="138" y="51"/>
                </a:cubicBezTo>
                <a:cubicBezTo>
                  <a:pt x="138" y="51"/>
                  <a:pt x="138" y="51"/>
                  <a:pt x="137" y="51"/>
                </a:cubicBezTo>
                <a:cubicBezTo>
                  <a:pt x="137" y="50"/>
                  <a:pt x="137" y="50"/>
                  <a:pt x="137" y="50"/>
                </a:cubicBezTo>
                <a:cubicBezTo>
                  <a:pt x="135" y="46"/>
                  <a:pt x="133" y="44"/>
                  <a:pt x="133" y="45"/>
                </a:cubicBezTo>
                <a:cubicBezTo>
                  <a:pt x="133" y="45"/>
                  <a:pt x="134" y="45"/>
                  <a:pt x="134" y="47"/>
                </a:cubicBezTo>
                <a:cubicBezTo>
                  <a:pt x="131" y="44"/>
                  <a:pt x="130" y="43"/>
                  <a:pt x="130" y="43"/>
                </a:cubicBezTo>
                <a:cubicBezTo>
                  <a:pt x="129" y="43"/>
                  <a:pt x="131" y="45"/>
                  <a:pt x="134" y="49"/>
                </a:cubicBezTo>
                <a:cubicBezTo>
                  <a:pt x="134" y="50"/>
                  <a:pt x="135" y="51"/>
                  <a:pt x="136" y="53"/>
                </a:cubicBezTo>
                <a:cubicBezTo>
                  <a:pt x="136" y="53"/>
                  <a:pt x="136" y="53"/>
                  <a:pt x="136" y="53"/>
                </a:cubicBezTo>
                <a:cubicBezTo>
                  <a:pt x="135" y="53"/>
                  <a:pt x="135" y="54"/>
                  <a:pt x="134" y="54"/>
                </a:cubicBezTo>
                <a:cubicBezTo>
                  <a:pt x="134" y="54"/>
                  <a:pt x="134" y="54"/>
                  <a:pt x="133" y="54"/>
                </a:cubicBezTo>
                <a:cubicBezTo>
                  <a:pt x="133" y="52"/>
                  <a:pt x="132" y="50"/>
                  <a:pt x="131" y="48"/>
                </a:cubicBezTo>
                <a:cubicBezTo>
                  <a:pt x="129" y="44"/>
                  <a:pt x="128" y="42"/>
                  <a:pt x="128" y="42"/>
                </a:cubicBezTo>
                <a:cubicBezTo>
                  <a:pt x="128" y="43"/>
                  <a:pt x="128" y="45"/>
                  <a:pt x="129" y="49"/>
                </a:cubicBezTo>
                <a:cubicBezTo>
                  <a:pt x="130" y="50"/>
                  <a:pt x="130" y="51"/>
                  <a:pt x="130" y="52"/>
                </a:cubicBezTo>
                <a:cubicBezTo>
                  <a:pt x="130" y="52"/>
                  <a:pt x="129" y="52"/>
                  <a:pt x="129" y="52"/>
                </a:cubicBezTo>
                <a:cubicBezTo>
                  <a:pt x="128" y="52"/>
                  <a:pt x="128" y="52"/>
                  <a:pt x="128" y="52"/>
                </a:cubicBezTo>
                <a:cubicBezTo>
                  <a:pt x="127" y="49"/>
                  <a:pt x="127" y="48"/>
                  <a:pt x="126" y="48"/>
                </a:cubicBezTo>
                <a:cubicBezTo>
                  <a:pt x="126" y="48"/>
                  <a:pt x="126" y="56"/>
                  <a:pt x="128" y="67"/>
                </a:cubicBezTo>
                <a:cubicBezTo>
                  <a:pt x="128" y="67"/>
                  <a:pt x="128" y="68"/>
                  <a:pt x="128" y="68"/>
                </a:cubicBezTo>
                <a:cubicBezTo>
                  <a:pt x="127" y="66"/>
                  <a:pt x="127" y="65"/>
                  <a:pt x="126" y="64"/>
                </a:cubicBezTo>
                <a:cubicBezTo>
                  <a:pt x="126" y="63"/>
                  <a:pt x="126" y="62"/>
                  <a:pt x="126" y="62"/>
                </a:cubicBezTo>
                <a:cubicBezTo>
                  <a:pt x="126" y="58"/>
                  <a:pt x="126" y="56"/>
                  <a:pt x="125" y="53"/>
                </a:cubicBezTo>
                <a:cubicBezTo>
                  <a:pt x="125" y="49"/>
                  <a:pt x="125" y="47"/>
                  <a:pt x="124" y="47"/>
                </a:cubicBezTo>
                <a:cubicBezTo>
                  <a:pt x="124" y="47"/>
                  <a:pt x="124" y="50"/>
                  <a:pt x="123" y="56"/>
                </a:cubicBezTo>
                <a:cubicBezTo>
                  <a:pt x="121" y="51"/>
                  <a:pt x="119" y="47"/>
                  <a:pt x="118" y="45"/>
                </a:cubicBezTo>
                <a:cubicBezTo>
                  <a:pt x="115" y="41"/>
                  <a:pt x="113" y="38"/>
                  <a:pt x="113" y="39"/>
                </a:cubicBezTo>
                <a:cubicBezTo>
                  <a:pt x="113" y="39"/>
                  <a:pt x="114" y="41"/>
                  <a:pt x="116" y="46"/>
                </a:cubicBezTo>
                <a:cubicBezTo>
                  <a:pt x="118" y="50"/>
                  <a:pt x="120" y="56"/>
                  <a:pt x="122" y="64"/>
                </a:cubicBezTo>
                <a:cubicBezTo>
                  <a:pt x="122" y="65"/>
                  <a:pt x="122" y="65"/>
                  <a:pt x="122" y="66"/>
                </a:cubicBezTo>
                <a:cubicBezTo>
                  <a:pt x="120" y="60"/>
                  <a:pt x="118" y="56"/>
                  <a:pt x="116" y="53"/>
                </a:cubicBezTo>
                <a:cubicBezTo>
                  <a:pt x="114" y="50"/>
                  <a:pt x="112" y="49"/>
                  <a:pt x="112" y="49"/>
                </a:cubicBezTo>
                <a:cubicBezTo>
                  <a:pt x="112" y="49"/>
                  <a:pt x="113" y="51"/>
                  <a:pt x="115" y="55"/>
                </a:cubicBezTo>
                <a:cubicBezTo>
                  <a:pt x="115" y="55"/>
                  <a:pt x="115" y="55"/>
                  <a:pt x="115" y="55"/>
                </a:cubicBezTo>
                <a:cubicBezTo>
                  <a:pt x="114" y="53"/>
                  <a:pt x="113" y="51"/>
                  <a:pt x="113" y="51"/>
                </a:cubicBezTo>
                <a:cubicBezTo>
                  <a:pt x="112" y="52"/>
                  <a:pt x="114" y="58"/>
                  <a:pt x="117" y="68"/>
                </a:cubicBezTo>
                <a:cubicBezTo>
                  <a:pt x="117" y="67"/>
                  <a:pt x="116" y="66"/>
                  <a:pt x="115" y="66"/>
                </a:cubicBezTo>
                <a:cubicBezTo>
                  <a:pt x="115" y="65"/>
                  <a:pt x="114" y="65"/>
                  <a:pt x="114" y="64"/>
                </a:cubicBezTo>
                <a:cubicBezTo>
                  <a:pt x="113" y="62"/>
                  <a:pt x="112" y="60"/>
                  <a:pt x="111" y="58"/>
                </a:cubicBezTo>
                <a:cubicBezTo>
                  <a:pt x="110" y="56"/>
                  <a:pt x="109" y="54"/>
                  <a:pt x="109" y="53"/>
                </a:cubicBezTo>
                <a:cubicBezTo>
                  <a:pt x="107" y="49"/>
                  <a:pt x="107" y="46"/>
                  <a:pt x="106" y="44"/>
                </a:cubicBezTo>
                <a:cubicBezTo>
                  <a:pt x="105" y="39"/>
                  <a:pt x="104" y="36"/>
                  <a:pt x="104" y="36"/>
                </a:cubicBezTo>
                <a:cubicBezTo>
                  <a:pt x="104" y="36"/>
                  <a:pt x="104" y="39"/>
                  <a:pt x="104" y="45"/>
                </a:cubicBezTo>
                <a:cubicBezTo>
                  <a:pt x="104" y="45"/>
                  <a:pt x="104" y="46"/>
                  <a:pt x="104" y="47"/>
                </a:cubicBezTo>
                <a:cubicBezTo>
                  <a:pt x="103" y="43"/>
                  <a:pt x="101" y="41"/>
                  <a:pt x="101" y="41"/>
                </a:cubicBezTo>
                <a:cubicBezTo>
                  <a:pt x="101" y="41"/>
                  <a:pt x="101" y="41"/>
                  <a:pt x="101" y="42"/>
                </a:cubicBezTo>
                <a:cubicBezTo>
                  <a:pt x="100" y="38"/>
                  <a:pt x="100" y="36"/>
                  <a:pt x="99" y="36"/>
                </a:cubicBezTo>
                <a:cubicBezTo>
                  <a:pt x="99" y="36"/>
                  <a:pt x="99" y="39"/>
                  <a:pt x="100" y="45"/>
                </a:cubicBezTo>
                <a:cubicBezTo>
                  <a:pt x="100" y="46"/>
                  <a:pt x="100" y="47"/>
                  <a:pt x="100" y="49"/>
                </a:cubicBezTo>
                <a:cubicBezTo>
                  <a:pt x="100" y="48"/>
                  <a:pt x="100" y="48"/>
                  <a:pt x="100" y="48"/>
                </a:cubicBezTo>
                <a:cubicBezTo>
                  <a:pt x="99" y="48"/>
                  <a:pt x="100" y="49"/>
                  <a:pt x="101" y="50"/>
                </a:cubicBezTo>
                <a:cubicBezTo>
                  <a:pt x="101" y="52"/>
                  <a:pt x="101" y="53"/>
                  <a:pt x="101" y="55"/>
                </a:cubicBezTo>
                <a:cubicBezTo>
                  <a:pt x="101" y="55"/>
                  <a:pt x="101" y="55"/>
                  <a:pt x="101" y="56"/>
                </a:cubicBezTo>
                <a:cubicBezTo>
                  <a:pt x="101" y="56"/>
                  <a:pt x="101" y="56"/>
                  <a:pt x="101" y="56"/>
                </a:cubicBezTo>
                <a:cubicBezTo>
                  <a:pt x="100" y="56"/>
                  <a:pt x="100" y="55"/>
                  <a:pt x="100" y="55"/>
                </a:cubicBezTo>
                <a:cubicBezTo>
                  <a:pt x="100" y="55"/>
                  <a:pt x="100" y="55"/>
                  <a:pt x="100" y="55"/>
                </a:cubicBezTo>
                <a:cubicBezTo>
                  <a:pt x="98" y="51"/>
                  <a:pt x="97" y="49"/>
                  <a:pt x="97" y="49"/>
                </a:cubicBezTo>
                <a:cubicBezTo>
                  <a:pt x="97" y="49"/>
                  <a:pt x="97" y="50"/>
                  <a:pt x="97" y="51"/>
                </a:cubicBezTo>
                <a:cubicBezTo>
                  <a:pt x="95" y="49"/>
                  <a:pt x="94" y="48"/>
                  <a:pt x="94" y="48"/>
                </a:cubicBezTo>
                <a:cubicBezTo>
                  <a:pt x="94" y="48"/>
                  <a:pt x="95" y="50"/>
                  <a:pt x="97" y="54"/>
                </a:cubicBezTo>
                <a:cubicBezTo>
                  <a:pt x="98" y="55"/>
                  <a:pt x="98" y="56"/>
                  <a:pt x="98" y="57"/>
                </a:cubicBezTo>
                <a:cubicBezTo>
                  <a:pt x="98" y="57"/>
                  <a:pt x="99" y="57"/>
                  <a:pt x="99" y="58"/>
                </a:cubicBezTo>
                <a:cubicBezTo>
                  <a:pt x="98" y="57"/>
                  <a:pt x="98" y="57"/>
                  <a:pt x="98" y="57"/>
                </a:cubicBezTo>
                <a:cubicBezTo>
                  <a:pt x="97" y="57"/>
                  <a:pt x="98" y="57"/>
                  <a:pt x="98" y="58"/>
                </a:cubicBezTo>
                <a:cubicBezTo>
                  <a:pt x="98" y="58"/>
                  <a:pt x="98" y="59"/>
                  <a:pt x="97" y="59"/>
                </a:cubicBezTo>
                <a:cubicBezTo>
                  <a:pt x="97" y="56"/>
                  <a:pt x="96" y="54"/>
                  <a:pt x="95" y="53"/>
                </a:cubicBezTo>
                <a:cubicBezTo>
                  <a:pt x="94" y="49"/>
                  <a:pt x="93" y="47"/>
                  <a:pt x="92" y="47"/>
                </a:cubicBezTo>
                <a:cubicBezTo>
                  <a:pt x="92" y="47"/>
                  <a:pt x="93" y="53"/>
                  <a:pt x="95" y="62"/>
                </a:cubicBezTo>
                <a:cubicBezTo>
                  <a:pt x="95" y="62"/>
                  <a:pt x="95" y="62"/>
                  <a:pt x="95" y="63"/>
                </a:cubicBezTo>
                <a:cubicBezTo>
                  <a:pt x="93" y="56"/>
                  <a:pt x="92" y="52"/>
                  <a:pt x="92" y="52"/>
                </a:cubicBezTo>
                <a:cubicBezTo>
                  <a:pt x="91" y="53"/>
                  <a:pt x="91" y="58"/>
                  <a:pt x="92" y="67"/>
                </a:cubicBezTo>
                <a:cubicBezTo>
                  <a:pt x="92" y="66"/>
                  <a:pt x="92" y="66"/>
                  <a:pt x="92" y="66"/>
                </a:cubicBezTo>
                <a:cubicBezTo>
                  <a:pt x="92" y="62"/>
                  <a:pt x="92" y="60"/>
                  <a:pt x="91" y="57"/>
                </a:cubicBezTo>
                <a:cubicBezTo>
                  <a:pt x="91" y="53"/>
                  <a:pt x="90" y="51"/>
                  <a:pt x="90" y="51"/>
                </a:cubicBezTo>
                <a:cubicBezTo>
                  <a:pt x="90" y="51"/>
                  <a:pt x="90" y="54"/>
                  <a:pt x="89" y="59"/>
                </a:cubicBezTo>
                <a:cubicBezTo>
                  <a:pt x="88" y="55"/>
                  <a:pt x="87" y="52"/>
                  <a:pt x="85" y="49"/>
                </a:cubicBezTo>
                <a:cubicBezTo>
                  <a:pt x="83" y="45"/>
                  <a:pt x="82" y="43"/>
                  <a:pt x="81" y="43"/>
                </a:cubicBezTo>
                <a:cubicBezTo>
                  <a:pt x="81" y="43"/>
                  <a:pt x="82" y="46"/>
                  <a:pt x="84" y="50"/>
                </a:cubicBezTo>
                <a:cubicBezTo>
                  <a:pt x="85" y="54"/>
                  <a:pt x="87" y="59"/>
                  <a:pt x="88" y="65"/>
                </a:cubicBezTo>
                <a:cubicBezTo>
                  <a:pt x="87" y="62"/>
                  <a:pt x="86" y="60"/>
                  <a:pt x="85" y="58"/>
                </a:cubicBezTo>
                <a:cubicBezTo>
                  <a:pt x="84" y="56"/>
                  <a:pt x="83" y="55"/>
                  <a:pt x="82" y="54"/>
                </a:cubicBezTo>
                <a:cubicBezTo>
                  <a:pt x="82" y="54"/>
                  <a:pt x="82" y="54"/>
                  <a:pt x="82" y="54"/>
                </a:cubicBezTo>
                <a:cubicBezTo>
                  <a:pt x="82" y="54"/>
                  <a:pt x="82" y="54"/>
                  <a:pt x="82" y="54"/>
                </a:cubicBezTo>
                <a:cubicBezTo>
                  <a:pt x="82" y="53"/>
                  <a:pt x="81" y="53"/>
                  <a:pt x="81" y="53"/>
                </a:cubicBezTo>
                <a:cubicBezTo>
                  <a:pt x="81" y="53"/>
                  <a:pt x="81" y="54"/>
                  <a:pt x="82" y="55"/>
                </a:cubicBezTo>
                <a:cubicBezTo>
                  <a:pt x="81" y="56"/>
                  <a:pt x="80" y="57"/>
                  <a:pt x="79" y="60"/>
                </a:cubicBezTo>
                <a:cubicBezTo>
                  <a:pt x="78" y="58"/>
                  <a:pt x="77" y="57"/>
                  <a:pt x="76" y="57"/>
                </a:cubicBezTo>
                <a:cubicBezTo>
                  <a:pt x="76" y="56"/>
                  <a:pt x="76" y="56"/>
                  <a:pt x="75" y="55"/>
                </a:cubicBezTo>
                <a:cubicBezTo>
                  <a:pt x="75" y="55"/>
                  <a:pt x="75" y="55"/>
                  <a:pt x="75" y="55"/>
                </a:cubicBezTo>
                <a:cubicBezTo>
                  <a:pt x="76" y="54"/>
                  <a:pt x="76" y="53"/>
                  <a:pt x="76" y="53"/>
                </a:cubicBezTo>
                <a:cubicBezTo>
                  <a:pt x="76" y="53"/>
                  <a:pt x="76" y="53"/>
                  <a:pt x="75" y="54"/>
                </a:cubicBezTo>
                <a:cubicBezTo>
                  <a:pt x="75" y="53"/>
                  <a:pt x="75" y="52"/>
                  <a:pt x="75" y="51"/>
                </a:cubicBezTo>
                <a:cubicBezTo>
                  <a:pt x="75" y="47"/>
                  <a:pt x="74" y="44"/>
                  <a:pt x="74" y="44"/>
                </a:cubicBezTo>
                <a:cubicBezTo>
                  <a:pt x="74" y="44"/>
                  <a:pt x="73" y="47"/>
                  <a:pt x="73" y="52"/>
                </a:cubicBezTo>
                <a:cubicBezTo>
                  <a:pt x="73" y="52"/>
                  <a:pt x="73" y="53"/>
                  <a:pt x="73" y="53"/>
                </a:cubicBezTo>
                <a:cubicBezTo>
                  <a:pt x="72" y="52"/>
                  <a:pt x="72" y="52"/>
                  <a:pt x="72" y="52"/>
                </a:cubicBezTo>
                <a:cubicBezTo>
                  <a:pt x="72" y="52"/>
                  <a:pt x="72" y="53"/>
                  <a:pt x="73" y="54"/>
                </a:cubicBezTo>
                <a:cubicBezTo>
                  <a:pt x="73" y="55"/>
                  <a:pt x="73" y="56"/>
                  <a:pt x="73" y="57"/>
                </a:cubicBezTo>
                <a:cubicBezTo>
                  <a:pt x="73" y="57"/>
                  <a:pt x="72" y="58"/>
                  <a:pt x="72" y="59"/>
                </a:cubicBezTo>
                <a:cubicBezTo>
                  <a:pt x="71" y="60"/>
                  <a:pt x="70" y="61"/>
                  <a:pt x="70" y="62"/>
                </a:cubicBezTo>
                <a:cubicBezTo>
                  <a:pt x="69" y="60"/>
                  <a:pt x="69" y="59"/>
                  <a:pt x="69" y="57"/>
                </a:cubicBezTo>
                <a:cubicBezTo>
                  <a:pt x="69" y="56"/>
                  <a:pt x="69" y="55"/>
                  <a:pt x="69" y="55"/>
                </a:cubicBezTo>
                <a:cubicBezTo>
                  <a:pt x="69" y="54"/>
                  <a:pt x="69" y="54"/>
                  <a:pt x="69" y="54"/>
                </a:cubicBezTo>
                <a:cubicBezTo>
                  <a:pt x="70" y="53"/>
                  <a:pt x="70" y="52"/>
                  <a:pt x="70" y="52"/>
                </a:cubicBezTo>
                <a:cubicBezTo>
                  <a:pt x="70" y="52"/>
                  <a:pt x="70" y="53"/>
                  <a:pt x="69" y="53"/>
                </a:cubicBezTo>
                <a:cubicBezTo>
                  <a:pt x="69" y="52"/>
                  <a:pt x="69" y="51"/>
                  <a:pt x="69" y="51"/>
                </a:cubicBezTo>
                <a:cubicBezTo>
                  <a:pt x="69" y="51"/>
                  <a:pt x="69" y="51"/>
                  <a:pt x="68" y="52"/>
                </a:cubicBezTo>
                <a:cubicBezTo>
                  <a:pt x="68" y="53"/>
                  <a:pt x="68" y="54"/>
                  <a:pt x="67" y="54"/>
                </a:cubicBezTo>
                <a:cubicBezTo>
                  <a:pt x="67" y="55"/>
                  <a:pt x="66" y="56"/>
                  <a:pt x="65" y="57"/>
                </a:cubicBezTo>
                <a:cubicBezTo>
                  <a:pt x="65" y="51"/>
                  <a:pt x="66" y="47"/>
                  <a:pt x="66" y="43"/>
                </a:cubicBezTo>
                <a:cubicBezTo>
                  <a:pt x="66" y="38"/>
                  <a:pt x="67" y="34"/>
                  <a:pt x="66" y="34"/>
                </a:cubicBezTo>
                <a:cubicBezTo>
                  <a:pt x="66" y="34"/>
                  <a:pt x="66" y="35"/>
                  <a:pt x="65" y="37"/>
                </a:cubicBezTo>
                <a:cubicBezTo>
                  <a:pt x="65" y="38"/>
                  <a:pt x="64" y="41"/>
                  <a:pt x="64" y="44"/>
                </a:cubicBezTo>
                <a:cubicBezTo>
                  <a:pt x="63" y="48"/>
                  <a:pt x="62" y="55"/>
                  <a:pt x="62" y="62"/>
                </a:cubicBezTo>
                <a:cubicBezTo>
                  <a:pt x="62" y="63"/>
                  <a:pt x="62" y="64"/>
                  <a:pt x="62" y="64"/>
                </a:cubicBezTo>
                <a:cubicBezTo>
                  <a:pt x="61" y="65"/>
                  <a:pt x="61" y="65"/>
                  <a:pt x="60" y="66"/>
                </a:cubicBezTo>
                <a:cubicBezTo>
                  <a:pt x="60" y="65"/>
                  <a:pt x="60" y="64"/>
                  <a:pt x="60" y="63"/>
                </a:cubicBezTo>
                <a:cubicBezTo>
                  <a:pt x="60" y="63"/>
                  <a:pt x="60" y="63"/>
                  <a:pt x="60" y="63"/>
                </a:cubicBezTo>
                <a:cubicBezTo>
                  <a:pt x="60" y="63"/>
                  <a:pt x="60" y="63"/>
                  <a:pt x="60" y="63"/>
                </a:cubicBezTo>
                <a:cubicBezTo>
                  <a:pt x="60" y="55"/>
                  <a:pt x="60" y="49"/>
                  <a:pt x="60" y="45"/>
                </a:cubicBezTo>
                <a:cubicBezTo>
                  <a:pt x="61" y="40"/>
                  <a:pt x="61" y="37"/>
                  <a:pt x="60" y="36"/>
                </a:cubicBezTo>
                <a:cubicBezTo>
                  <a:pt x="60" y="36"/>
                  <a:pt x="59" y="40"/>
                  <a:pt x="58" y="45"/>
                </a:cubicBezTo>
                <a:cubicBezTo>
                  <a:pt x="58" y="49"/>
                  <a:pt x="57" y="52"/>
                  <a:pt x="57" y="57"/>
                </a:cubicBezTo>
                <a:cubicBezTo>
                  <a:pt x="56" y="58"/>
                  <a:pt x="56" y="58"/>
                  <a:pt x="55" y="59"/>
                </a:cubicBezTo>
                <a:cubicBezTo>
                  <a:pt x="55" y="59"/>
                  <a:pt x="55" y="60"/>
                  <a:pt x="55" y="60"/>
                </a:cubicBezTo>
                <a:cubicBezTo>
                  <a:pt x="55" y="56"/>
                  <a:pt x="55" y="53"/>
                  <a:pt x="55" y="51"/>
                </a:cubicBezTo>
                <a:cubicBezTo>
                  <a:pt x="54" y="46"/>
                  <a:pt x="53" y="43"/>
                  <a:pt x="53" y="43"/>
                </a:cubicBezTo>
                <a:cubicBezTo>
                  <a:pt x="53" y="43"/>
                  <a:pt x="53" y="46"/>
                  <a:pt x="53" y="51"/>
                </a:cubicBezTo>
                <a:cubicBezTo>
                  <a:pt x="53" y="57"/>
                  <a:pt x="52" y="64"/>
                  <a:pt x="49" y="73"/>
                </a:cubicBezTo>
                <a:cubicBezTo>
                  <a:pt x="49" y="73"/>
                  <a:pt x="49" y="74"/>
                  <a:pt x="49" y="75"/>
                </a:cubicBezTo>
                <a:cubicBezTo>
                  <a:pt x="48" y="76"/>
                  <a:pt x="47" y="77"/>
                  <a:pt x="47" y="78"/>
                </a:cubicBezTo>
                <a:cubicBezTo>
                  <a:pt x="48" y="67"/>
                  <a:pt x="48" y="60"/>
                  <a:pt x="48" y="60"/>
                </a:cubicBezTo>
                <a:cubicBezTo>
                  <a:pt x="48" y="60"/>
                  <a:pt x="47" y="62"/>
                  <a:pt x="46" y="65"/>
                </a:cubicBezTo>
                <a:cubicBezTo>
                  <a:pt x="46" y="64"/>
                  <a:pt x="46" y="64"/>
                  <a:pt x="46" y="64"/>
                </a:cubicBezTo>
                <a:cubicBezTo>
                  <a:pt x="47" y="60"/>
                  <a:pt x="48" y="58"/>
                  <a:pt x="48" y="58"/>
                </a:cubicBezTo>
                <a:cubicBezTo>
                  <a:pt x="48" y="57"/>
                  <a:pt x="46" y="59"/>
                  <a:pt x="45" y="63"/>
                </a:cubicBezTo>
                <a:cubicBezTo>
                  <a:pt x="43" y="67"/>
                  <a:pt x="42" y="71"/>
                  <a:pt x="42" y="77"/>
                </a:cubicBezTo>
                <a:cubicBezTo>
                  <a:pt x="42" y="76"/>
                  <a:pt x="42" y="76"/>
                  <a:pt x="41" y="75"/>
                </a:cubicBezTo>
                <a:cubicBezTo>
                  <a:pt x="41" y="67"/>
                  <a:pt x="43" y="60"/>
                  <a:pt x="43" y="55"/>
                </a:cubicBezTo>
                <a:cubicBezTo>
                  <a:pt x="45" y="51"/>
                  <a:pt x="45" y="48"/>
                  <a:pt x="45" y="48"/>
                </a:cubicBezTo>
                <a:cubicBezTo>
                  <a:pt x="45" y="48"/>
                  <a:pt x="43" y="50"/>
                  <a:pt x="42" y="55"/>
                </a:cubicBezTo>
                <a:cubicBezTo>
                  <a:pt x="41" y="58"/>
                  <a:pt x="39" y="63"/>
                  <a:pt x="38" y="67"/>
                </a:cubicBezTo>
                <a:cubicBezTo>
                  <a:pt x="37" y="62"/>
                  <a:pt x="36" y="59"/>
                  <a:pt x="36" y="59"/>
                </a:cubicBezTo>
                <a:cubicBezTo>
                  <a:pt x="35" y="59"/>
                  <a:pt x="35" y="61"/>
                  <a:pt x="36" y="66"/>
                </a:cubicBezTo>
                <a:cubicBezTo>
                  <a:pt x="36" y="68"/>
                  <a:pt x="37" y="71"/>
                  <a:pt x="37" y="74"/>
                </a:cubicBezTo>
                <a:cubicBezTo>
                  <a:pt x="37" y="74"/>
                  <a:pt x="37" y="75"/>
                  <a:pt x="37" y="76"/>
                </a:cubicBezTo>
                <a:cubicBezTo>
                  <a:pt x="37" y="77"/>
                  <a:pt x="37" y="79"/>
                  <a:pt x="37" y="80"/>
                </a:cubicBezTo>
                <a:cubicBezTo>
                  <a:pt x="37" y="80"/>
                  <a:pt x="37" y="80"/>
                  <a:pt x="37" y="80"/>
                </a:cubicBezTo>
                <a:cubicBezTo>
                  <a:pt x="35" y="68"/>
                  <a:pt x="34" y="60"/>
                  <a:pt x="34" y="61"/>
                </a:cubicBezTo>
                <a:cubicBezTo>
                  <a:pt x="34" y="61"/>
                  <a:pt x="33" y="66"/>
                  <a:pt x="33" y="74"/>
                </a:cubicBezTo>
                <a:cubicBezTo>
                  <a:pt x="32" y="73"/>
                  <a:pt x="32" y="73"/>
                  <a:pt x="31" y="72"/>
                </a:cubicBezTo>
                <a:cubicBezTo>
                  <a:pt x="31" y="71"/>
                  <a:pt x="31" y="71"/>
                  <a:pt x="31" y="70"/>
                </a:cubicBezTo>
                <a:cubicBezTo>
                  <a:pt x="31" y="67"/>
                  <a:pt x="31" y="64"/>
                  <a:pt x="31" y="62"/>
                </a:cubicBezTo>
                <a:cubicBezTo>
                  <a:pt x="32" y="58"/>
                  <a:pt x="32" y="56"/>
                  <a:pt x="31" y="55"/>
                </a:cubicBezTo>
                <a:cubicBezTo>
                  <a:pt x="31" y="55"/>
                  <a:pt x="30" y="58"/>
                  <a:pt x="29" y="62"/>
                </a:cubicBezTo>
                <a:cubicBezTo>
                  <a:pt x="29" y="64"/>
                  <a:pt x="29" y="67"/>
                  <a:pt x="28" y="69"/>
                </a:cubicBezTo>
                <a:cubicBezTo>
                  <a:pt x="28" y="69"/>
                  <a:pt x="28" y="69"/>
                  <a:pt x="28" y="69"/>
                </a:cubicBezTo>
                <a:cubicBezTo>
                  <a:pt x="27" y="68"/>
                  <a:pt x="26" y="68"/>
                  <a:pt x="26" y="68"/>
                </a:cubicBezTo>
                <a:cubicBezTo>
                  <a:pt x="26" y="68"/>
                  <a:pt x="26" y="68"/>
                  <a:pt x="26" y="68"/>
                </a:cubicBezTo>
                <a:cubicBezTo>
                  <a:pt x="26" y="66"/>
                  <a:pt x="27" y="64"/>
                  <a:pt x="27" y="63"/>
                </a:cubicBezTo>
                <a:cubicBezTo>
                  <a:pt x="29" y="59"/>
                  <a:pt x="30" y="57"/>
                  <a:pt x="30" y="57"/>
                </a:cubicBezTo>
                <a:cubicBezTo>
                  <a:pt x="30" y="57"/>
                  <a:pt x="28" y="58"/>
                  <a:pt x="26" y="61"/>
                </a:cubicBezTo>
                <a:cubicBezTo>
                  <a:pt x="26" y="60"/>
                  <a:pt x="27" y="59"/>
                  <a:pt x="26" y="59"/>
                </a:cubicBezTo>
                <a:cubicBezTo>
                  <a:pt x="26" y="59"/>
                  <a:pt x="26" y="60"/>
                  <a:pt x="25" y="61"/>
                </a:cubicBezTo>
                <a:cubicBezTo>
                  <a:pt x="25" y="62"/>
                  <a:pt x="24" y="63"/>
                  <a:pt x="24" y="65"/>
                </a:cubicBezTo>
                <a:cubicBezTo>
                  <a:pt x="24" y="66"/>
                  <a:pt x="24" y="66"/>
                  <a:pt x="24" y="66"/>
                </a:cubicBezTo>
                <a:cubicBezTo>
                  <a:pt x="24" y="66"/>
                  <a:pt x="23" y="66"/>
                  <a:pt x="23" y="67"/>
                </a:cubicBezTo>
                <a:cubicBezTo>
                  <a:pt x="23" y="67"/>
                  <a:pt x="22" y="67"/>
                  <a:pt x="22" y="67"/>
                </a:cubicBezTo>
                <a:cubicBezTo>
                  <a:pt x="22" y="67"/>
                  <a:pt x="23" y="67"/>
                  <a:pt x="23" y="67"/>
                </a:cubicBezTo>
                <a:cubicBezTo>
                  <a:pt x="23" y="69"/>
                  <a:pt x="22" y="70"/>
                  <a:pt x="22" y="71"/>
                </a:cubicBezTo>
                <a:cubicBezTo>
                  <a:pt x="22" y="71"/>
                  <a:pt x="21" y="71"/>
                  <a:pt x="21" y="71"/>
                </a:cubicBezTo>
                <a:cubicBezTo>
                  <a:pt x="21" y="64"/>
                  <a:pt x="21" y="59"/>
                  <a:pt x="21" y="55"/>
                </a:cubicBezTo>
                <a:cubicBezTo>
                  <a:pt x="20" y="50"/>
                  <a:pt x="20" y="47"/>
                  <a:pt x="20" y="47"/>
                </a:cubicBezTo>
                <a:cubicBezTo>
                  <a:pt x="19" y="48"/>
                  <a:pt x="19" y="51"/>
                  <a:pt x="19" y="56"/>
                </a:cubicBezTo>
                <a:cubicBezTo>
                  <a:pt x="19" y="59"/>
                  <a:pt x="18" y="64"/>
                  <a:pt x="18" y="69"/>
                </a:cubicBezTo>
                <a:cubicBezTo>
                  <a:pt x="18" y="69"/>
                  <a:pt x="17" y="68"/>
                  <a:pt x="17" y="69"/>
                </a:cubicBezTo>
                <a:cubicBezTo>
                  <a:pt x="17" y="69"/>
                  <a:pt x="18" y="69"/>
                  <a:pt x="18" y="69"/>
                </a:cubicBezTo>
                <a:cubicBezTo>
                  <a:pt x="18" y="72"/>
                  <a:pt x="18" y="75"/>
                  <a:pt x="18" y="78"/>
                </a:cubicBezTo>
                <a:cubicBezTo>
                  <a:pt x="18" y="79"/>
                  <a:pt x="18" y="79"/>
                  <a:pt x="18" y="79"/>
                </a:cubicBezTo>
                <a:cubicBezTo>
                  <a:pt x="17" y="79"/>
                  <a:pt x="17" y="79"/>
                  <a:pt x="17" y="79"/>
                </a:cubicBezTo>
                <a:cubicBezTo>
                  <a:pt x="16" y="62"/>
                  <a:pt x="19" y="53"/>
                  <a:pt x="18" y="53"/>
                </a:cubicBezTo>
                <a:cubicBezTo>
                  <a:pt x="18" y="53"/>
                  <a:pt x="17" y="55"/>
                  <a:pt x="16" y="60"/>
                </a:cubicBezTo>
                <a:cubicBezTo>
                  <a:pt x="15" y="63"/>
                  <a:pt x="15" y="66"/>
                  <a:pt x="14" y="69"/>
                </a:cubicBezTo>
                <a:cubicBezTo>
                  <a:pt x="14" y="71"/>
                  <a:pt x="13" y="72"/>
                  <a:pt x="13" y="74"/>
                </a:cubicBezTo>
                <a:cubicBezTo>
                  <a:pt x="13" y="73"/>
                  <a:pt x="13" y="72"/>
                  <a:pt x="12" y="72"/>
                </a:cubicBezTo>
                <a:cubicBezTo>
                  <a:pt x="11" y="69"/>
                  <a:pt x="9" y="66"/>
                  <a:pt x="7" y="65"/>
                </a:cubicBezTo>
                <a:cubicBezTo>
                  <a:pt x="5" y="64"/>
                  <a:pt x="3" y="63"/>
                  <a:pt x="2" y="63"/>
                </a:cubicBezTo>
                <a:cubicBezTo>
                  <a:pt x="1" y="63"/>
                  <a:pt x="0" y="63"/>
                  <a:pt x="0" y="63"/>
                </a:cubicBezTo>
                <a:cubicBezTo>
                  <a:pt x="0" y="63"/>
                  <a:pt x="3" y="64"/>
                  <a:pt x="6" y="67"/>
                </a:cubicBezTo>
                <a:cubicBezTo>
                  <a:pt x="9" y="69"/>
                  <a:pt x="11" y="75"/>
                  <a:pt x="11" y="81"/>
                </a:cubicBezTo>
                <a:cubicBezTo>
                  <a:pt x="10" y="81"/>
                  <a:pt x="10" y="81"/>
                  <a:pt x="9" y="80"/>
                </a:cubicBezTo>
                <a:cubicBezTo>
                  <a:pt x="7" y="79"/>
                  <a:pt x="6" y="77"/>
                  <a:pt x="6" y="77"/>
                </a:cubicBezTo>
                <a:cubicBezTo>
                  <a:pt x="5" y="77"/>
                  <a:pt x="6" y="79"/>
                  <a:pt x="8" y="82"/>
                </a:cubicBezTo>
                <a:cubicBezTo>
                  <a:pt x="9" y="83"/>
                  <a:pt x="10" y="84"/>
                  <a:pt x="11" y="85"/>
                </a:cubicBezTo>
                <a:cubicBezTo>
                  <a:pt x="11" y="85"/>
                  <a:pt x="11" y="86"/>
                  <a:pt x="11" y="86"/>
                </a:cubicBezTo>
                <a:cubicBezTo>
                  <a:pt x="11" y="85"/>
                  <a:pt x="10" y="85"/>
                  <a:pt x="9" y="84"/>
                </a:cubicBezTo>
                <a:cubicBezTo>
                  <a:pt x="7" y="83"/>
                  <a:pt x="6" y="83"/>
                  <a:pt x="6" y="83"/>
                </a:cubicBezTo>
                <a:cubicBezTo>
                  <a:pt x="6" y="83"/>
                  <a:pt x="6" y="83"/>
                  <a:pt x="6" y="83"/>
                </a:cubicBezTo>
                <a:cubicBezTo>
                  <a:pt x="5" y="83"/>
                  <a:pt x="5" y="84"/>
                  <a:pt x="5" y="87"/>
                </a:cubicBezTo>
                <a:cubicBezTo>
                  <a:pt x="5" y="88"/>
                  <a:pt x="5" y="90"/>
                  <a:pt x="5" y="92"/>
                </a:cubicBezTo>
                <a:cubicBezTo>
                  <a:pt x="5" y="92"/>
                  <a:pt x="5" y="92"/>
                  <a:pt x="5" y="92"/>
                </a:cubicBezTo>
                <a:cubicBezTo>
                  <a:pt x="4" y="91"/>
                  <a:pt x="3" y="90"/>
                  <a:pt x="3" y="89"/>
                </a:cubicBezTo>
                <a:cubicBezTo>
                  <a:pt x="1" y="87"/>
                  <a:pt x="0" y="87"/>
                  <a:pt x="0" y="87"/>
                </a:cubicBezTo>
                <a:cubicBezTo>
                  <a:pt x="0" y="87"/>
                  <a:pt x="0" y="88"/>
                  <a:pt x="1" y="90"/>
                </a:cubicBezTo>
                <a:cubicBezTo>
                  <a:pt x="2" y="91"/>
                  <a:pt x="2" y="92"/>
                  <a:pt x="3" y="94"/>
                </a:cubicBezTo>
                <a:cubicBezTo>
                  <a:pt x="3" y="95"/>
                  <a:pt x="4" y="96"/>
                  <a:pt x="4" y="98"/>
                </a:cubicBezTo>
                <a:cubicBezTo>
                  <a:pt x="6" y="104"/>
                  <a:pt x="5" y="110"/>
                  <a:pt x="8" y="109"/>
                </a:cubicBezTo>
                <a:cubicBezTo>
                  <a:pt x="9" y="109"/>
                  <a:pt x="9" y="109"/>
                  <a:pt x="10" y="109"/>
                </a:cubicBezTo>
                <a:cubicBezTo>
                  <a:pt x="11" y="110"/>
                  <a:pt x="12" y="110"/>
                  <a:pt x="13" y="109"/>
                </a:cubicBezTo>
                <a:cubicBezTo>
                  <a:pt x="13" y="109"/>
                  <a:pt x="13" y="109"/>
                  <a:pt x="13" y="109"/>
                </a:cubicBezTo>
                <a:cubicBezTo>
                  <a:pt x="14" y="109"/>
                  <a:pt x="15" y="108"/>
                  <a:pt x="16" y="107"/>
                </a:cubicBezTo>
                <a:cubicBezTo>
                  <a:pt x="16" y="107"/>
                  <a:pt x="16" y="106"/>
                  <a:pt x="16" y="106"/>
                </a:cubicBezTo>
                <a:cubicBezTo>
                  <a:pt x="17" y="107"/>
                  <a:pt x="18" y="108"/>
                  <a:pt x="19" y="108"/>
                </a:cubicBezTo>
                <a:cubicBezTo>
                  <a:pt x="20" y="107"/>
                  <a:pt x="20" y="107"/>
                  <a:pt x="20" y="107"/>
                </a:cubicBezTo>
                <a:cubicBezTo>
                  <a:pt x="20" y="107"/>
                  <a:pt x="20" y="107"/>
                  <a:pt x="20" y="107"/>
                </a:cubicBezTo>
                <a:cubicBezTo>
                  <a:pt x="20" y="107"/>
                  <a:pt x="21" y="107"/>
                  <a:pt x="21" y="107"/>
                </a:cubicBezTo>
                <a:cubicBezTo>
                  <a:pt x="22" y="107"/>
                  <a:pt x="22" y="107"/>
                  <a:pt x="22" y="107"/>
                </a:cubicBezTo>
                <a:cubicBezTo>
                  <a:pt x="23" y="107"/>
                  <a:pt x="24" y="106"/>
                  <a:pt x="24" y="106"/>
                </a:cubicBezTo>
                <a:cubicBezTo>
                  <a:pt x="25" y="107"/>
                  <a:pt x="25" y="107"/>
                  <a:pt x="26" y="107"/>
                </a:cubicBezTo>
                <a:cubicBezTo>
                  <a:pt x="26" y="107"/>
                  <a:pt x="27" y="107"/>
                  <a:pt x="27" y="106"/>
                </a:cubicBezTo>
                <a:cubicBezTo>
                  <a:pt x="27" y="106"/>
                  <a:pt x="27" y="106"/>
                  <a:pt x="27" y="106"/>
                </a:cubicBezTo>
                <a:cubicBezTo>
                  <a:pt x="28" y="106"/>
                  <a:pt x="28" y="106"/>
                  <a:pt x="29" y="106"/>
                </a:cubicBezTo>
                <a:cubicBezTo>
                  <a:pt x="29" y="106"/>
                  <a:pt x="29" y="106"/>
                  <a:pt x="29" y="106"/>
                </a:cubicBezTo>
                <a:cubicBezTo>
                  <a:pt x="29" y="106"/>
                  <a:pt x="29" y="106"/>
                  <a:pt x="30" y="106"/>
                </a:cubicBezTo>
                <a:cubicBezTo>
                  <a:pt x="30" y="106"/>
                  <a:pt x="31" y="105"/>
                  <a:pt x="31" y="105"/>
                </a:cubicBezTo>
                <a:cubicBezTo>
                  <a:pt x="32" y="105"/>
                  <a:pt x="32" y="106"/>
                  <a:pt x="33" y="105"/>
                </a:cubicBezTo>
                <a:cubicBezTo>
                  <a:pt x="33" y="105"/>
                  <a:pt x="33" y="105"/>
                  <a:pt x="34" y="105"/>
                </a:cubicBezTo>
                <a:cubicBezTo>
                  <a:pt x="34" y="105"/>
                  <a:pt x="34" y="105"/>
                  <a:pt x="34" y="105"/>
                </a:cubicBezTo>
                <a:cubicBezTo>
                  <a:pt x="34" y="105"/>
                  <a:pt x="34" y="105"/>
                  <a:pt x="34" y="105"/>
                </a:cubicBezTo>
                <a:cubicBezTo>
                  <a:pt x="34" y="105"/>
                  <a:pt x="34" y="105"/>
                  <a:pt x="34" y="105"/>
                </a:cubicBezTo>
                <a:cubicBezTo>
                  <a:pt x="35" y="105"/>
                  <a:pt x="36" y="105"/>
                  <a:pt x="36" y="104"/>
                </a:cubicBezTo>
                <a:cubicBezTo>
                  <a:pt x="38" y="105"/>
                  <a:pt x="39" y="105"/>
                  <a:pt x="40" y="105"/>
                </a:cubicBezTo>
                <a:cubicBezTo>
                  <a:pt x="40" y="105"/>
                  <a:pt x="40" y="104"/>
                  <a:pt x="40" y="104"/>
                </a:cubicBezTo>
                <a:cubicBezTo>
                  <a:pt x="40" y="104"/>
                  <a:pt x="40" y="104"/>
                  <a:pt x="40" y="104"/>
                </a:cubicBezTo>
                <a:cubicBezTo>
                  <a:pt x="41" y="104"/>
                  <a:pt x="41" y="104"/>
                  <a:pt x="42" y="104"/>
                </a:cubicBezTo>
                <a:cubicBezTo>
                  <a:pt x="42" y="104"/>
                  <a:pt x="42" y="104"/>
                  <a:pt x="42" y="104"/>
                </a:cubicBezTo>
                <a:cubicBezTo>
                  <a:pt x="42" y="104"/>
                  <a:pt x="42" y="104"/>
                  <a:pt x="42" y="104"/>
                </a:cubicBezTo>
                <a:cubicBezTo>
                  <a:pt x="42" y="104"/>
                  <a:pt x="43" y="104"/>
                  <a:pt x="43" y="104"/>
                </a:cubicBezTo>
                <a:cubicBezTo>
                  <a:pt x="44" y="104"/>
                  <a:pt x="44" y="104"/>
                  <a:pt x="44" y="104"/>
                </a:cubicBezTo>
                <a:cubicBezTo>
                  <a:pt x="45" y="104"/>
                  <a:pt x="45" y="104"/>
                  <a:pt x="45" y="104"/>
                </a:cubicBezTo>
                <a:cubicBezTo>
                  <a:pt x="45" y="103"/>
                  <a:pt x="45" y="103"/>
                  <a:pt x="46" y="103"/>
                </a:cubicBezTo>
                <a:cubicBezTo>
                  <a:pt x="46" y="103"/>
                  <a:pt x="46" y="103"/>
                  <a:pt x="47" y="103"/>
                </a:cubicBezTo>
                <a:cubicBezTo>
                  <a:pt x="47" y="103"/>
                  <a:pt x="48" y="103"/>
                  <a:pt x="48" y="103"/>
                </a:cubicBezTo>
                <a:cubicBezTo>
                  <a:pt x="48" y="103"/>
                  <a:pt x="49" y="103"/>
                  <a:pt x="49" y="103"/>
                </a:cubicBezTo>
                <a:cubicBezTo>
                  <a:pt x="49" y="103"/>
                  <a:pt x="49" y="103"/>
                  <a:pt x="50" y="103"/>
                </a:cubicBezTo>
                <a:cubicBezTo>
                  <a:pt x="50" y="103"/>
                  <a:pt x="50" y="103"/>
                  <a:pt x="50" y="103"/>
                </a:cubicBezTo>
                <a:cubicBezTo>
                  <a:pt x="51" y="103"/>
                  <a:pt x="51" y="102"/>
                  <a:pt x="52" y="102"/>
                </a:cubicBezTo>
                <a:cubicBezTo>
                  <a:pt x="52" y="102"/>
                  <a:pt x="53" y="103"/>
                  <a:pt x="53" y="102"/>
                </a:cubicBezTo>
                <a:cubicBezTo>
                  <a:pt x="54" y="102"/>
                  <a:pt x="54" y="102"/>
                  <a:pt x="54" y="102"/>
                </a:cubicBezTo>
                <a:cubicBezTo>
                  <a:pt x="55" y="103"/>
                  <a:pt x="57" y="103"/>
                  <a:pt x="57" y="102"/>
                </a:cubicBezTo>
                <a:cubicBezTo>
                  <a:pt x="57" y="102"/>
                  <a:pt x="57" y="102"/>
                  <a:pt x="57" y="102"/>
                </a:cubicBezTo>
                <a:cubicBezTo>
                  <a:pt x="57" y="102"/>
                  <a:pt x="57" y="102"/>
                  <a:pt x="57" y="102"/>
                </a:cubicBezTo>
                <a:cubicBezTo>
                  <a:pt x="58" y="102"/>
                  <a:pt x="58" y="101"/>
                  <a:pt x="59" y="101"/>
                </a:cubicBezTo>
                <a:cubicBezTo>
                  <a:pt x="59" y="101"/>
                  <a:pt x="59" y="102"/>
                  <a:pt x="60" y="102"/>
                </a:cubicBezTo>
                <a:cubicBezTo>
                  <a:pt x="61" y="101"/>
                  <a:pt x="61" y="101"/>
                  <a:pt x="61" y="101"/>
                </a:cubicBezTo>
                <a:cubicBezTo>
                  <a:pt x="62" y="101"/>
                  <a:pt x="62" y="101"/>
                  <a:pt x="62" y="101"/>
                </a:cubicBezTo>
                <a:cubicBezTo>
                  <a:pt x="63" y="101"/>
                  <a:pt x="64" y="101"/>
                  <a:pt x="64" y="100"/>
                </a:cubicBezTo>
                <a:cubicBezTo>
                  <a:pt x="65" y="101"/>
                  <a:pt x="65" y="101"/>
                  <a:pt x="66" y="101"/>
                </a:cubicBezTo>
                <a:cubicBezTo>
                  <a:pt x="66" y="101"/>
                  <a:pt x="66" y="101"/>
                  <a:pt x="66" y="101"/>
                </a:cubicBezTo>
                <a:cubicBezTo>
                  <a:pt x="66" y="101"/>
                  <a:pt x="67" y="101"/>
                  <a:pt x="67" y="101"/>
                </a:cubicBezTo>
                <a:cubicBezTo>
                  <a:pt x="67" y="101"/>
                  <a:pt x="67" y="100"/>
                  <a:pt x="67" y="100"/>
                </a:cubicBezTo>
                <a:cubicBezTo>
                  <a:pt x="67" y="100"/>
                  <a:pt x="67" y="100"/>
                  <a:pt x="67" y="100"/>
                </a:cubicBezTo>
                <a:cubicBezTo>
                  <a:pt x="68" y="101"/>
                  <a:pt x="69" y="101"/>
                  <a:pt x="69" y="100"/>
                </a:cubicBezTo>
                <a:cubicBezTo>
                  <a:pt x="69" y="100"/>
                  <a:pt x="70" y="100"/>
                  <a:pt x="70" y="100"/>
                </a:cubicBezTo>
                <a:cubicBezTo>
                  <a:pt x="70" y="100"/>
                  <a:pt x="71" y="100"/>
                  <a:pt x="71" y="99"/>
                </a:cubicBezTo>
                <a:cubicBezTo>
                  <a:pt x="71" y="100"/>
                  <a:pt x="72" y="100"/>
                  <a:pt x="72" y="100"/>
                </a:cubicBezTo>
                <a:cubicBezTo>
                  <a:pt x="72" y="100"/>
                  <a:pt x="73" y="100"/>
                  <a:pt x="73" y="100"/>
                </a:cubicBezTo>
                <a:cubicBezTo>
                  <a:pt x="73" y="100"/>
                  <a:pt x="73" y="100"/>
                  <a:pt x="74" y="100"/>
                </a:cubicBezTo>
                <a:cubicBezTo>
                  <a:pt x="74" y="100"/>
                  <a:pt x="74" y="100"/>
                  <a:pt x="74" y="100"/>
                </a:cubicBezTo>
                <a:cubicBezTo>
                  <a:pt x="74" y="100"/>
                  <a:pt x="74" y="100"/>
                  <a:pt x="74" y="100"/>
                </a:cubicBezTo>
                <a:cubicBezTo>
                  <a:pt x="74" y="100"/>
                  <a:pt x="75" y="99"/>
                  <a:pt x="75" y="99"/>
                </a:cubicBezTo>
                <a:cubicBezTo>
                  <a:pt x="75" y="99"/>
                  <a:pt x="75" y="99"/>
                  <a:pt x="75" y="99"/>
                </a:cubicBezTo>
                <a:cubicBezTo>
                  <a:pt x="75" y="99"/>
                  <a:pt x="75" y="99"/>
                  <a:pt x="75" y="99"/>
                </a:cubicBezTo>
                <a:cubicBezTo>
                  <a:pt x="75" y="99"/>
                  <a:pt x="76" y="99"/>
                  <a:pt x="76" y="99"/>
                </a:cubicBezTo>
                <a:cubicBezTo>
                  <a:pt x="77" y="99"/>
                  <a:pt x="77" y="99"/>
                  <a:pt x="77" y="99"/>
                </a:cubicBezTo>
                <a:cubicBezTo>
                  <a:pt x="78" y="99"/>
                  <a:pt x="78" y="99"/>
                  <a:pt x="78" y="99"/>
                </a:cubicBezTo>
                <a:cubicBezTo>
                  <a:pt x="79" y="99"/>
                  <a:pt x="79" y="98"/>
                  <a:pt x="80" y="98"/>
                </a:cubicBezTo>
                <a:cubicBezTo>
                  <a:pt x="80" y="98"/>
                  <a:pt x="80" y="99"/>
                  <a:pt x="81" y="99"/>
                </a:cubicBezTo>
                <a:cubicBezTo>
                  <a:pt x="82" y="99"/>
                  <a:pt x="82" y="98"/>
                  <a:pt x="82" y="98"/>
                </a:cubicBezTo>
                <a:cubicBezTo>
                  <a:pt x="82" y="98"/>
                  <a:pt x="83" y="98"/>
                  <a:pt x="83" y="98"/>
                </a:cubicBezTo>
                <a:cubicBezTo>
                  <a:pt x="83" y="98"/>
                  <a:pt x="83" y="98"/>
                  <a:pt x="83" y="98"/>
                </a:cubicBezTo>
                <a:cubicBezTo>
                  <a:pt x="84" y="99"/>
                  <a:pt x="84" y="99"/>
                  <a:pt x="85" y="98"/>
                </a:cubicBezTo>
                <a:cubicBezTo>
                  <a:pt x="85" y="98"/>
                  <a:pt x="86" y="98"/>
                  <a:pt x="86" y="98"/>
                </a:cubicBezTo>
                <a:cubicBezTo>
                  <a:pt x="86" y="98"/>
                  <a:pt x="86" y="98"/>
                  <a:pt x="86" y="98"/>
                </a:cubicBezTo>
                <a:cubicBezTo>
                  <a:pt x="86" y="98"/>
                  <a:pt x="86" y="98"/>
                  <a:pt x="86" y="98"/>
                </a:cubicBezTo>
                <a:cubicBezTo>
                  <a:pt x="86" y="98"/>
                  <a:pt x="86" y="98"/>
                  <a:pt x="86" y="98"/>
                </a:cubicBezTo>
                <a:cubicBezTo>
                  <a:pt x="87" y="98"/>
                  <a:pt x="87" y="98"/>
                  <a:pt x="87" y="97"/>
                </a:cubicBezTo>
                <a:cubicBezTo>
                  <a:pt x="87" y="97"/>
                  <a:pt x="87" y="97"/>
                  <a:pt x="87" y="97"/>
                </a:cubicBezTo>
                <a:cubicBezTo>
                  <a:pt x="87" y="98"/>
                  <a:pt x="88" y="98"/>
                  <a:pt x="88" y="98"/>
                </a:cubicBezTo>
                <a:cubicBezTo>
                  <a:pt x="88" y="98"/>
                  <a:pt x="89" y="97"/>
                  <a:pt x="89" y="97"/>
                </a:cubicBezTo>
                <a:cubicBezTo>
                  <a:pt x="89" y="97"/>
                  <a:pt x="89" y="97"/>
                  <a:pt x="89" y="97"/>
                </a:cubicBezTo>
                <a:cubicBezTo>
                  <a:pt x="89" y="97"/>
                  <a:pt x="90" y="97"/>
                  <a:pt x="90" y="97"/>
                </a:cubicBezTo>
                <a:cubicBezTo>
                  <a:pt x="90" y="97"/>
                  <a:pt x="90" y="97"/>
                  <a:pt x="90" y="97"/>
                </a:cubicBezTo>
                <a:cubicBezTo>
                  <a:pt x="91" y="97"/>
                  <a:pt x="92" y="97"/>
                  <a:pt x="92" y="96"/>
                </a:cubicBezTo>
                <a:cubicBezTo>
                  <a:pt x="92" y="97"/>
                  <a:pt x="93" y="97"/>
                  <a:pt x="93" y="97"/>
                </a:cubicBezTo>
                <a:cubicBezTo>
                  <a:pt x="93" y="97"/>
                  <a:pt x="94" y="97"/>
                  <a:pt x="94" y="97"/>
                </a:cubicBezTo>
                <a:cubicBezTo>
                  <a:pt x="94" y="97"/>
                  <a:pt x="94" y="97"/>
                  <a:pt x="94" y="97"/>
                </a:cubicBezTo>
                <a:cubicBezTo>
                  <a:pt x="95" y="97"/>
                  <a:pt x="95" y="97"/>
                  <a:pt x="95" y="97"/>
                </a:cubicBezTo>
                <a:cubicBezTo>
                  <a:pt x="95" y="97"/>
                  <a:pt x="96" y="97"/>
                  <a:pt x="96" y="97"/>
                </a:cubicBezTo>
                <a:cubicBezTo>
                  <a:pt x="96" y="97"/>
                  <a:pt x="96" y="96"/>
                  <a:pt x="97" y="96"/>
                </a:cubicBezTo>
                <a:cubicBezTo>
                  <a:pt x="97" y="96"/>
                  <a:pt x="97" y="96"/>
                  <a:pt x="97" y="96"/>
                </a:cubicBezTo>
                <a:cubicBezTo>
                  <a:pt x="98" y="96"/>
                  <a:pt x="98" y="96"/>
                  <a:pt x="99" y="96"/>
                </a:cubicBezTo>
                <a:cubicBezTo>
                  <a:pt x="99" y="96"/>
                  <a:pt x="99" y="96"/>
                  <a:pt x="100" y="96"/>
                </a:cubicBezTo>
                <a:cubicBezTo>
                  <a:pt x="100" y="96"/>
                  <a:pt x="100" y="96"/>
                  <a:pt x="100" y="96"/>
                </a:cubicBezTo>
                <a:cubicBezTo>
                  <a:pt x="100" y="96"/>
                  <a:pt x="100" y="96"/>
                  <a:pt x="100" y="96"/>
                </a:cubicBezTo>
                <a:cubicBezTo>
                  <a:pt x="100" y="96"/>
                  <a:pt x="100" y="96"/>
                  <a:pt x="101" y="96"/>
                </a:cubicBezTo>
                <a:cubicBezTo>
                  <a:pt x="101" y="96"/>
                  <a:pt x="102" y="96"/>
                  <a:pt x="103" y="96"/>
                </a:cubicBezTo>
                <a:cubicBezTo>
                  <a:pt x="103" y="96"/>
                  <a:pt x="103" y="96"/>
                  <a:pt x="103" y="96"/>
                </a:cubicBezTo>
                <a:cubicBezTo>
                  <a:pt x="103" y="96"/>
                  <a:pt x="103" y="96"/>
                  <a:pt x="103" y="96"/>
                </a:cubicBezTo>
                <a:cubicBezTo>
                  <a:pt x="103" y="96"/>
                  <a:pt x="104" y="96"/>
                  <a:pt x="104" y="95"/>
                </a:cubicBezTo>
                <a:cubicBezTo>
                  <a:pt x="104" y="95"/>
                  <a:pt x="104" y="96"/>
                  <a:pt x="104" y="96"/>
                </a:cubicBezTo>
                <a:cubicBezTo>
                  <a:pt x="104" y="96"/>
                  <a:pt x="105" y="95"/>
                  <a:pt x="105" y="95"/>
                </a:cubicBezTo>
                <a:cubicBezTo>
                  <a:pt x="105" y="95"/>
                  <a:pt x="105" y="95"/>
                  <a:pt x="106" y="95"/>
                </a:cubicBezTo>
                <a:cubicBezTo>
                  <a:pt x="106" y="95"/>
                  <a:pt x="107" y="95"/>
                  <a:pt x="108" y="94"/>
                </a:cubicBezTo>
                <a:cubicBezTo>
                  <a:pt x="108" y="94"/>
                  <a:pt x="108" y="95"/>
                  <a:pt x="109" y="95"/>
                </a:cubicBezTo>
                <a:cubicBezTo>
                  <a:pt x="109" y="95"/>
                  <a:pt x="110" y="95"/>
                  <a:pt x="110" y="95"/>
                </a:cubicBezTo>
                <a:cubicBezTo>
                  <a:pt x="110" y="95"/>
                  <a:pt x="110" y="95"/>
                  <a:pt x="110" y="95"/>
                </a:cubicBezTo>
                <a:cubicBezTo>
                  <a:pt x="110" y="95"/>
                  <a:pt x="110" y="95"/>
                  <a:pt x="110" y="95"/>
                </a:cubicBezTo>
                <a:cubicBezTo>
                  <a:pt x="111" y="95"/>
                  <a:pt x="111" y="94"/>
                  <a:pt x="111" y="94"/>
                </a:cubicBezTo>
                <a:cubicBezTo>
                  <a:pt x="112" y="94"/>
                  <a:pt x="112" y="94"/>
                  <a:pt x="112" y="94"/>
                </a:cubicBezTo>
                <a:cubicBezTo>
                  <a:pt x="113" y="94"/>
                  <a:pt x="113" y="94"/>
                  <a:pt x="113" y="94"/>
                </a:cubicBezTo>
                <a:cubicBezTo>
                  <a:pt x="114" y="95"/>
                  <a:pt x="115" y="95"/>
                  <a:pt x="116" y="94"/>
                </a:cubicBezTo>
                <a:cubicBezTo>
                  <a:pt x="116" y="94"/>
                  <a:pt x="116" y="94"/>
                  <a:pt x="117" y="94"/>
                </a:cubicBezTo>
                <a:cubicBezTo>
                  <a:pt x="117" y="94"/>
                  <a:pt x="117" y="94"/>
                  <a:pt x="117" y="94"/>
                </a:cubicBezTo>
                <a:cubicBezTo>
                  <a:pt x="117" y="94"/>
                  <a:pt x="118" y="94"/>
                  <a:pt x="118" y="94"/>
                </a:cubicBezTo>
                <a:cubicBezTo>
                  <a:pt x="118" y="94"/>
                  <a:pt x="118" y="94"/>
                  <a:pt x="119" y="93"/>
                </a:cubicBezTo>
                <a:cubicBezTo>
                  <a:pt x="119" y="94"/>
                  <a:pt x="119" y="94"/>
                  <a:pt x="120" y="94"/>
                </a:cubicBezTo>
                <a:cubicBezTo>
                  <a:pt x="120" y="94"/>
                  <a:pt x="120" y="93"/>
                  <a:pt x="120" y="93"/>
                </a:cubicBezTo>
                <a:cubicBezTo>
                  <a:pt x="121" y="93"/>
                  <a:pt x="121" y="93"/>
                  <a:pt x="121" y="93"/>
                </a:cubicBezTo>
                <a:cubicBezTo>
                  <a:pt x="121" y="93"/>
                  <a:pt x="122" y="93"/>
                  <a:pt x="122" y="93"/>
                </a:cubicBezTo>
                <a:cubicBezTo>
                  <a:pt x="122" y="93"/>
                  <a:pt x="123" y="93"/>
                  <a:pt x="123" y="93"/>
                </a:cubicBezTo>
                <a:cubicBezTo>
                  <a:pt x="124" y="93"/>
                  <a:pt x="124" y="93"/>
                  <a:pt x="124" y="92"/>
                </a:cubicBezTo>
                <a:cubicBezTo>
                  <a:pt x="125" y="93"/>
                  <a:pt x="125" y="93"/>
                  <a:pt x="125" y="93"/>
                </a:cubicBezTo>
                <a:cubicBezTo>
                  <a:pt x="125" y="93"/>
                  <a:pt x="125" y="93"/>
                  <a:pt x="125" y="93"/>
                </a:cubicBezTo>
                <a:cubicBezTo>
                  <a:pt x="126" y="93"/>
                  <a:pt x="126" y="93"/>
                  <a:pt x="127" y="93"/>
                </a:cubicBezTo>
                <a:cubicBezTo>
                  <a:pt x="127" y="93"/>
                  <a:pt x="128" y="93"/>
                  <a:pt x="128" y="93"/>
                </a:cubicBezTo>
                <a:cubicBezTo>
                  <a:pt x="128" y="92"/>
                  <a:pt x="128" y="92"/>
                  <a:pt x="128" y="92"/>
                </a:cubicBezTo>
                <a:cubicBezTo>
                  <a:pt x="128" y="92"/>
                  <a:pt x="128" y="92"/>
                  <a:pt x="128" y="92"/>
                </a:cubicBezTo>
                <a:cubicBezTo>
                  <a:pt x="129" y="92"/>
                  <a:pt x="129" y="92"/>
                  <a:pt x="130" y="92"/>
                </a:cubicBezTo>
                <a:cubicBezTo>
                  <a:pt x="130" y="92"/>
                  <a:pt x="130" y="92"/>
                  <a:pt x="130" y="92"/>
                </a:cubicBezTo>
                <a:cubicBezTo>
                  <a:pt x="130" y="92"/>
                  <a:pt x="130" y="92"/>
                  <a:pt x="130" y="92"/>
                </a:cubicBezTo>
                <a:cubicBezTo>
                  <a:pt x="131" y="93"/>
                  <a:pt x="132" y="92"/>
                  <a:pt x="134" y="91"/>
                </a:cubicBezTo>
                <a:cubicBezTo>
                  <a:pt x="134" y="92"/>
                  <a:pt x="135" y="92"/>
                  <a:pt x="136" y="92"/>
                </a:cubicBezTo>
                <a:cubicBezTo>
                  <a:pt x="136" y="92"/>
                  <a:pt x="136" y="91"/>
                  <a:pt x="136" y="91"/>
                </a:cubicBezTo>
                <a:cubicBezTo>
                  <a:pt x="136" y="91"/>
                  <a:pt x="136" y="91"/>
                  <a:pt x="136" y="91"/>
                </a:cubicBezTo>
                <a:cubicBezTo>
                  <a:pt x="136" y="91"/>
                  <a:pt x="136" y="91"/>
                  <a:pt x="136" y="91"/>
                </a:cubicBezTo>
                <a:cubicBezTo>
                  <a:pt x="137" y="91"/>
                  <a:pt x="137" y="91"/>
                  <a:pt x="137" y="91"/>
                </a:cubicBezTo>
                <a:cubicBezTo>
                  <a:pt x="138" y="91"/>
                  <a:pt x="138" y="91"/>
                  <a:pt x="139" y="90"/>
                </a:cubicBezTo>
                <a:cubicBezTo>
                  <a:pt x="139" y="91"/>
                  <a:pt x="140" y="91"/>
                  <a:pt x="140" y="91"/>
                </a:cubicBezTo>
                <a:cubicBezTo>
                  <a:pt x="141" y="91"/>
                  <a:pt x="141" y="91"/>
                  <a:pt x="141" y="91"/>
                </a:cubicBezTo>
                <a:cubicBezTo>
                  <a:pt x="141" y="91"/>
                  <a:pt x="141" y="91"/>
                  <a:pt x="141" y="91"/>
                </a:cubicBezTo>
                <a:cubicBezTo>
                  <a:pt x="142" y="91"/>
                  <a:pt x="142" y="91"/>
                  <a:pt x="143" y="91"/>
                </a:cubicBezTo>
                <a:cubicBezTo>
                  <a:pt x="143" y="91"/>
                  <a:pt x="143" y="91"/>
                  <a:pt x="143" y="91"/>
                </a:cubicBezTo>
                <a:cubicBezTo>
                  <a:pt x="143" y="91"/>
                  <a:pt x="144" y="91"/>
                  <a:pt x="144" y="90"/>
                </a:cubicBezTo>
                <a:cubicBezTo>
                  <a:pt x="144" y="90"/>
                  <a:pt x="144" y="90"/>
                  <a:pt x="144" y="90"/>
                </a:cubicBezTo>
                <a:cubicBezTo>
                  <a:pt x="144" y="90"/>
                  <a:pt x="144" y="90"/>
                  <a:pt x="144" y="90"/>
                </a:cubicBezTo>
                <a:cubicBezTo>
                  <a:pt x="144" y="90"/>
                  <a:pt x="144" y="90"/>
                  <a:pt x="144" y="90"/>
                </a:cubicBezTo>
                <a:cubicBezTo>
                  <a:pt x="145" y="90"/>
                  <a:pt x="145" y="90"/>
                  <a:pt x="145" y="90"/>
                </a:cubicBezTo>
                <a:cubicBezTo>
                  <a:pt x="145" y="90"/>
                  <a:pt x="145" y="90"/>
                  <a:pt x="146" y="90"/>
                </a:cubicBezTo>
                <a:cubicBezTo>
                  <a:pt x="146" y="90"/>
                  <a:pt x="146" y="90"/>
                  <a:pt x="146" y="90"/>
                </a:cubicBezTo>
                <a:cubicBezTo>
                  <a:pt x="147" y="90"/>
                  <a:pt x="147" y="90"/>
                  <a:pt x="147" y="90"/>
                </a:cubicBezTo>
                <a:cubicBezTo>
                  <a:pt x="148" y="90"/>
                  <a:pt x="148" y="90"/>
                  <a:pt x="148" y="90"/>
                </a:cubicBezTo>
                <a:cubicBezTo>
                  <a:pt x="148" y="90"/>
                  <a:pt x="148" y="90"/>
                  <a:pt x="148" y="90"/>
                </a:cubicBezTo>
                <a:cubicBezTo>
                  <a:pt x="148" y="90"/>
                  <a:pt x="149" y="90"/>
                  <a:pt x="149" y="90"/>
                </a:cubicBezTo>
                <a:cubicBezTo>
                  <a:pt x="149" y="90"/>
                  <a:pt x="149" y="90"/>
                  <a:pt x="150" y="90"/>
                </a:cubicBezTo>
                <a:cubicBezTo>
                  <a:pt x="150" y="90"/>
                  <a:pt x="150" y="90"/>
                  <a:pt x="151" y="90"/>
                </a:cubicBezTo>
                <a:cubicBezTo>
                  <a:pt x="151" y="90"/>
                  <a:pt x="151" y="90"/>
                  <a:pt x="151" y="90"/>
                </a:cubicBezTo>
                <a:cubicBezTo>
                  <a:pt x="151" y="90"/>
                  <a:pt x="151" y="90"/>
                  <a:pt x="151" y="90"/>
                </a:cubicBezTo>
                <a:cubicBezTo>
                  <a:pt x="151" y="90"/>
                  <a:pt x="152" y="90"/>
                  <a:pt x="152" y="89"/>
                </a:cubicBezTo>
                <a:cubicBezTo>
                  <a:pt x="153" y="89"/>
                  <a:pt x="153" y="89"/>
                  <a:pt x="153" y="89"/>
                </a:cubicBezTo>
                <a:cubicBezTo>
                  <a:pt x="154" y="89"/>
                  <a:pt x="154" y="89"/>
                  <a:pt x="154" y="89"/>
                </a:cubicBezTo>
                <a:cubicBezTo>
                  <a:pt x="154" y="89"/>
                  <a:pt x="155" y="89"/>
                  <a:pt x="155" y="89"/>
                </a:cubicBezTo>
                <a:cubicBezTo>
                  <a:pt x="155" y="89"/>
                  <a:pt x="155" y="89"/>
                  <a:pt x="156" y="89"/>
                </a:cubicBezTo>
                <a:cubicBezTo>
                  <a:pt x="156" y="89"/>
                  <a:pt x="156" y="89"/>
                  <a:pt x="156" y="89"/>
                </a:cubicBezTo>
                <a:cubicBezTo>
                  <a:pt x="156" y="89"/>
                  <a:pt x="156" y="89"/>
                  <a:pt x="156" y="89"/>
                </a:cubicBezTo>
                <a:cubicBezTo>
                  <a:pt x="156" y="89"/>
                  <a:pt x="156" y="89"/>
                  <a:pt x="156" y="89"/>
                </a:cubicBezTo>
                <a:cubicBezTo>
                  <a:pt x="157" y="89"/>
                  <a:pt x="157" y="89"/>
                  <a:pt x="158" y="89"/>
                </a:cubicBezTo>
                <a:cubicBezTo>
                  <a:pt x="159" y="90"/>
                  <a:pt x="160" y="89"/>
                  <a:pt x="161" y="88"/>
                </a:cubicBezTo>
                <a:cubicBezTo>
                  <a:pt x="161" y="88"/>
                  <a:pt x="161" y="88"/>
                  <a:pt x="162" y="88"/>
                </a:cubicBezTo>
                <a:cubicBezTo>
                  <a:pt x="162" y="88"/>
                  <a:pt x="163" y="88"/>
                  <a:pt x="163" y="88"/>
                </a:cubicBezTo>
                <a:cubicBezTo>
                  <a:pt x="163" y="88"/>
                  <a:pt x="164" y="88"/>
                  <a:pt x="164" y="88"/>
                </a:cubicBezTo>
                <a:cubicBezTo>
                  <a:pt x="165" y="88"/>
                  <a:pt x="165" y="88"/>
                  <a:pt x="165" y="88"/>
                </a:cubicBezTo>
                <a:cubicBezTo>
                  <a:pt x="165" y="88"/>
                  <a:pt x="166" y="88"/>
                  <a:pt x="166" y="88"/>
                </a:cubicBezTo>
                <a:cubicBezTo>
                  <a:pt x="167" y="88"/>
                  <a:pt x="167" y="87"/>
                  <a:pt x="168" y="87"/>
                </a:cubicBezTo>
                <a:cubicBezTo>
                  <a:pt x="168" y="88"/>
                  <a:pt x="169" y="88"/>
                  <a:pt x="169" y="88"/>
                </a:cubicBezTo>
                <a:cubicBezTo>
                  <a:pt x="169" y="88"/>
                  <a:pt x="169" y="88"/>
                  <a:pt x="169" y="88"/>
                </a:cubicBezTo>
                <a:cubicBezTo>
                  <a:pt x="169" y="88"/>
                  <a:pt x="169" y="88"/>
                  <a:pt x="169" y="88"/>
                </a:cubicBezTo>
                <a:cubicBezTo>
                  <a:pt x="169" y="88"/>
                  <a:pt x="170" y="87"/>
                  <a:pt x="170" y="87"/>
                </a:cubicBezTo>
                <a:cubicBezTo>
                  <a:pt x="170" y="87"/>
                  <a:pt x="171" y="87"/>
                  <a:pt x="171" y="87"/>
                </a:cubicBezTo>
                <a:cubicBezTo>
                  <a:pt x="171" y="87"/>
                  <a:pt x="172" y="87"/>
                  <a:pt x="172" y="87"/>
                </a:cubicBezTo>
                <a:cubicBezTo>
                  <a:pt x="172" y="87"/>
                  <a:pt x="172" y="87"/>
                  <a:pt x="172" y="87"/>
                </a:cubicBezTo>
                <a:cubicBezTo>
                  <a:pt x="173" y="87"/>
                  <a:pt x="173" y="87"/>
                  <a:pt x="173" y="87"/>
                </a:cubicBezTo>
                <a:cubicBezTo>
                  <a:pt x="173" y="87"/>
                  <a:pt x="173" y="87"/>
                  <a:pt x="173" y="87"/>
                </a:cubicBezTo>
                <a:cubicBezTo>
                  <a:pt x="174" y="87"/>
                  <a:pt x="174" y="87"/>
                  <a:pt x="174" y="87"/>
                </a:cubicBezTo>
                <a:cubicBezTo>
                  <a:pt x="175" y="87"/>
                  <a:pt x="176" y="87"/>
                  <a:pt x="176" y="87"/>
                </a:cubicBezTo>
                <a:cubicBezTo>
                  <a:pt x="176" y="87"/>
                  <a:pt x="176" y="87"/>
                  <a:pt x="176" y="87"/>
                </a:cubicBezTo>
                <a:cubicBezTo>
                  <a:pt x="176" y="87"/>
                  <a:pt x="177" y="87"/>
                  <a:pt x="177" y="87"/>
                </a:cubicBezTo>
                <a:cubicBezTo>
                  <a:pt x="177" y="87"/>
                  <a:pt x="177" y="86"/>
                  <a:pt x="177" y="86"/>
                </a:cubicBezTo>
                <a:cubicBezTo>
                  <a:pt x="178" y="86"/>
                  <a:pt x="178" y="86"/>
                  <a:pt x="178" y="87"/>
                </a:cubicBezTo>
                <a:cubicBezTo>
                  <a:pt x="178" y="87"/>
                  <a:pt x="179" y="86"/>
                  <a:pt x="180" y="85"/>
                </a:cubicBezTo>
                <a:cubicBezTo>
                  <a:pt x="181" y="86"/>
                  <a:pt x="181" y="86"/>
                  <a:pt x="182" y="86"/>
                </a:cubicBezTo>
                <a:cubicBezTo>
                  <a:pt x="182" y="86"/>
                  <a:pt x="182" y="86"/>
                  <a:pt x="182" y="86"/>
                </a:cubicBezTo>
                <a:cubicBezTo>
                  <a:pt x="182" y="86"/>
                  <a:pt x="183" y="86"/>
                  <a:pt x="183" y="85"/>
                </a:cubicBezTo>
                <a:cubicBezTo>
                  <a:pt x="183" y="86"/>
                  <a:pt x="184" y="86"/>
                  <a:pt x="184" y="86"/>
                </a:cubicBezTo>
                <a:cubicBezTo>
                  <a:pt x="185" y="86"/>
                  <a:pt x="186" y="85"/>
                  <a:pt x="186" y="85"/>
                </a:cubicBezTo>
                <a:cubicBezTo>
                  <a:pt x="186" y="85"/>
                  <a:pt x="187" y="85"/>
                  <a:pt x="187" y="85"/>
                </a:cubicBezTo>
                <a:cubicBezTo>
                  <a:pt x="188" y="86"/>
                  <a:pt x="188" y="85"/>
                  <a:pt x="188" y="85"/>
                </a:cubicBezTo>
                <a:cubicBezTo>
                  <a:pt x="189" y="85"/>
                  <a:pt x="189" y="85"/>
                  <a:pt x="190" y="85"/>
                </a:cubicBezTo>
                <a:cubicBezTo>
                  <a:pt x="190" y="85"/>
                  <a:pt x="191" y="85"/>
                  <a:pt x="191" y="84"/>
                </a:cubicBezTo>
                <a:cubicBezTo>
                  <a:pt x="191" y="85"/>
                  <a:pt x="192" y="85"/>
                  <a:pt x="192" y="85"/>
                </a:cubicBezTo>
                <a:cubicBezTo>
                  <a:pt x="193" y="85"/>
                  <a:pt x="194" y="85"/>
                  <a:pt x="194" y="84"/>
                </a:cubicBezTo>
                <a:cubicBezTo>
                  <a:pt x="194" y="84"/>
                  <a:pt x="194" y="85"/>
                  <a:pt x="195" y="85"/>
                </a:cubicBezTo>
                <a:cubicBezTo>
                  <a:pt x="196" y="85"/>
                  <a:pt x="196" y="84"/>
                  <a:pt x="197" y="83"/>
                </a:cubicBezTo>
                <a:cubicBezTo>
                  <a:pt x="198" y="84"/>
                  <a:pt x="199" y="85"/>
                  <a:pt x="199" y="84"/>
                </a:cubicBezTo>
                <a:cubicBezTo>
                  <a:pt x="199" y="84"/>
                  <a:pt x="199" y="84"/>
                  <a:pt x="199" y="84"/>
                </a:cubicBezTo>
                <a:cubicBezTo>
                  <a:pt x="200" y="84"/>
                  <a:pt x="200" y="84"/>
                  <a:pt x="200" y="84"/>
                </a:cubicBezTo>
                <a:cubicBezTo>
                  <a:pt x="200" y="84"/>
                  <a:pt x="200" y="84"/>
                  <a:pt x="201" y="84"/>
                </a:cubicBezTo>
                <a:cubicBezTo>
                  <a:pt x="201" y="84"/>
                  <a:pt x="201" y="84"/>
                  <a:pt x="201" y="84"/>
                </a:cubicBezTo>
                <a:cubicBezTo>
                  <a:pt x="201" y="84"/>
                  <a:pt x="202" y="84"/>
                  <a:pt x="203" y="84"/>
                </a:cubicBezTo>
                <a:cubicBezTo>
                  <a:pt x="203" y="84"/>
                  <a:pt x="203" y="84"/>
                  <a:pt x="203" y="84"/>
                </a:cubicBezTo>
                <a:cubicBezTo>
                  <a:pt x="204" y="84"/>
                  <a:pt x="204" y="84"/>
                  <a:pt x="204" y="84"/>
                </a:cubicBezTo>
                <a:cubicBezTo>
                  <a:pt x="204" y="84"/>
                  <a:pt x="204" y="84"/>
                  <a:pt x="205" y="84"/>
                </a:cubicBezTo>
                <a:cubicBezTo>
                  <a:pt x="205" y="83"/>
                  <a:pt x="205" y="83"/>
                  <a:pt x="205" y="83"/>
                </a:cubicBezTo>
                <a:cubicBezTo>
                  <a:pt x="205" y="83"/>
                  <a:pt x="206" y="83"/>
                  <a:pt x="206" y="83"/>
                </a:cubicBezTo>
                <a:cubicBezTo>
                  <a:pt x="206" y="83"/>
                  <a:pt x="207" y="83"/>
                  <a:pt x="207" y="83"/>
                </a:cubicBezTo>
                <a:cubicBezTo>
                  <a:pt x="207" y="83"/>
                  <a:pt x="207" y="83"/>
                  <a:pt x="208" y="83"/>
                </a:cubicBezTo>
                <a:cubicBezTo>
                  <a:pt x="208" y="83"/>
                  <a:pt x="208" y="83"/>
                  <a:pt x="208" y="83"/>
                </a:cubicBezTo>
                <a:cubicBezTo>
                  <a:pt x="208" y="83"/>
                  <a:pt x="208" y="83"/>
                  <a:pt x="208" y="83"/>
                </a:cubicBezTo>
                <a:cubicBezTo>
                  <a:pt x="208" y="83"/>
                  <a:pt x="209" y="83"/>
                  <a:pt x="209" y="82"/>
                </a:cubicBezTo>
                <a:cubicBezTo>
                  <a:pt x="210" y="83"/>
                  <a:pt x="210" y="83"/>
                  <a:pt x="211" y="83"/>
                </a:cubicBezTo>
                <a:cubicBezTo>
                  <a:pt x="211" y="83"/>
                  <a:pt x="212" y="83"/>
                  <a:pt x="212" y="83"/>
                </a:cubicBezTo>
                <a:cubicBezTo>
                  <a:pt x="212" y="83"/>
                  <a:pt x="212" y="83"/>
                  <a:pt x="212" y="83"/>
                </a:cubicBezTo>
                <a:cubicBezTo>
                  <a:pt x="213" y="83"/>
                  <a:pt x="213" y="82"/>
                  <a:pt x="214" y="82"/>
                </a:cubicBezTo>
                <a:cubicBezTo>
                  <a:pt x="214" y="82"/>
                  <a:pt x="215" y="82"/>
                  <a:pt x="215" y="82"/>
                </a:cubicBezTo>
                <a:cubicBezTo>
                  <a:pt x="216" y="82"/>
                  <a:pt x="216" y="82"/>
                  <a:pt x="216" y="82"/>
                </a:cubicBezTo>
                <a:cubicBezTo>
                  <a:pt x="217" y="83"/>
                  <a:pt x="218" y="83"/>
                  <a:pt x="219" y="82"/>
                </a:cubicBezTo>
                <a:cubicBezTo>
                  <a:pt x="220" y="82"/>
                  <a:pt x="220" y="82"/>
                  <a:pt x="221" y="82"/>
                </a:cubicBezTo>
                <a:cubicBezTo>
                  <a:pt x="221" y="82"/>
                  <a:pt x="221" y="82"/>
                  <a:pt x="221" y="82"/>
                </a:cubicBezTo>
                <a:cubicBezTo>
                  <a:pt x="221" y="82"/>
                  <a:pt x="221" y="82"/>
                  <a:pt x="221" y="82"/>
                </a:cubicBezTo>
                <a:cubicBezTo>
                  <a:pt x="222" y="82"/>
                  <a:pt x="222" y="82"/>
                  <a:pt x="222" y="82"/>
                </a:cubicBezTo>
                <a:cubicBezTo>
                  <a:pt x="222" y="82"/>
                  <a:pt x="222" y="81"/>
                  <a:pt x="223" y="81"/>
                </a:cubicBezTo>
                <a:cubicBezTo>
                  <a:pt x="223" y="81"/>
                  <a:pt x="223" y="82"/>
                  <a:pt x="224" y="82"/>
                </a:cubicBezTo>
                <a:cubicBezTo>
                  <a:pt x="224" y="82"/>
                  <a:pt x="224" y="81"/>
                  <a:pt x="225" y="81"/>
                </a:cubicBezTo>
                <a:cubicBezTo>
                  <a:pt x="225" y="81"/>
                  <a:pt x="226" y="82"/>
                  <a:pt x="226" y="81"/>
                </a:cubicBezTo>
                <a:cubicBezTo>
                  <a:pt x="226" y="81"/>
                  <a:pt x="226" y="81"/>
                  <a:pt x="226" y="81"/>
                </a:cubicBezTo>
                <a:cubicBezTo>
                  <a:pt x="226" y="81"/>
                  <a:pt x="226" y="81"/>
                  <a:pt x="226" y="81"/>
                </a:cubicBezTo>
                <a:cubicBezTo>
                  <a:pt x="227" y="81"/>
                  <a:pt x="227" y="81"/>
                  <a:pt x="227" y="81"/>
                </a:cubicBezTo>
                <a:cubicBezTo>
                  <a:pt x="228" y="81"/>
                  <a:pt x="228" y="81"/>
                  <a:pt x="228" y="81"/>
                </a:cubicBezTo>
                <a:cubicBezTo>
                  <a:pt x="228" y="81"/>
                  <a:pt x="229" y="81"/>
                  <a:pt x="229" y="81"/>
                </a:cubicBezTo>
                <a:cubicBezTo>
                  <a:pt x="229" y="81"/>
                  <a:pt x="229" y="81"/>
                  <a:pt x="229" y="81"/>
                </a:cubicBezTo>
                <a:cubicBezTo>
                  <a:pt x="229" y="81"/>
                  <a:pt x="229" y="81"/>
                  <a:pt x="229" y="81"/>
                </a:cubicBezTo>
                <a:cubicBezTo>
                  <a:pt x="230" y="81"/>
                  <a:pt x="230" y="81"/>
                  <a:pt x="231" y="81"/>
                </a:cubicBezTo>
                <a:cubicBezTo>
                  <a:pt x="231" y="81"/>
                  <a:pt x="231" y="81"/>
                  <a:pt x="231" y="81"/>
                </a:cubicBezTo>
                <a:cubicBezTo>
                  <a:pt x="231" y="81"/>
                  <a:pt x="232" y="81"/>
                  <a:pt x="232" y="81"/>
                </a:cubicBezTo>
                <a:cubicBezTo>
                  <a:pt x="232" y="81"/>
                  <a:pt x="233" y="81"/>
                  <a:pt x="233" y="81"/>
                </a:cubicBezTo>
                <a:cubicBezTo>
                  <a:pt x="233" y="81"/>
                  <a:pt x="234" y="81"/>
                  <a:pt x="234" y="81"/>
                </a:cubicBezTo>
                <a:cubicBezTo>
                  <a:pt x="234" y="81"/>
                  <a:pt x="234" y="80"/>
                  <a:pt x="234" y="80"/>
                </a:cubicBezTo>
                <a:cubicBezTo>
                  <a:pt x="235" y="81"/>
                  <a:pt x="235" y="81"/>
                  <a:pt x="235" y="80"/>
                </a:cubicBezTo>
                <a:cubicBezTo>
                  <a:pt x="236" y="80"/>
                  <a:pt x="236" y="80"/>
                  <a:pt x="236" y="80"/>
                </a:cubicBezTo>
                <a:cubicBezTo>
                  <a:pt x="236" y="80"/>
                  <a:pt x="236" y="80"/>
                  <a:pt x="237" y="80"/>
                </a:cubicBezTo>
                <a:cubicBezTo>
                  <a:pt x="237" y="80"/>
                  <a:pt x="238" y="80"/>
                  <a:pt x="238" y="79"/>
                </a:cubicBezTo>
                <a:cubicBezTo>
                  <a:pt x="239" y="80"/>
                  <a:pt x="239" y="80"/>
                  <a:pt x="240" y="80"/>
                </a:cubicBezTo>
                <a:cubicBezTo>
                  <a:pt x="240" y="80"/>
                  <a:pt x="240" y="80"/>
                  <a:pt x="241" y="80"/>
                </a:cubicBezTo>
                <a:cubicBezTo>
                  <a:pt x="241" y="80"/>
                  <a:pt x="241" y="80"/>
                  <a:pt x="241" y="80"/>
                </a:cubicBezTo>
                <a:cubicBezTo>
                  <a:pt x="241" y="80"/>
                  <a:pt x="241" y="80"/>
                  <a:pt x="241" y="80"/>
                </a:cubicBezTo>
                <a:cubicBezTo>
                  <a:pt x="241" y="80"/>
                  <a:pt x="241" y="80"/>
                  <a:pt x="241" y="80"/>
                </a:cubicBezTo>
                <a:cubicBezTo>
                  <a:pt x="242" y="80"/>
                  <a:pt x="242" y="80"/>
                  <a:pt x="243" y="79"/>
                </a:cubicBezTo>
                <a:cubicBezTo>
                  <a:pt x="243" y="79"/>
                  <a:pt x="243" y="80"/>
                  <a:pt x="244" y="80"/>
                </a:cubicBezTo>
                <a:cubicBezTo>
                  <a:pt x="244" y="80"/>
                  <a:pt x="244" y="79"/>
                  <a:pt x="244" y="79"/>
                </a:cubicBezTo>
                <a:cubicBezTo>
                  <a:pt x="245" y="80"/>
                  <a:pt x="246" y="80"/>
                  <a:pt x="247" y="79"/>
                </a:cubicBezTo>
                <a:cubicBezTo>
                  <a:pt x="247" y="79"/>
                  <a:pt x="247" y="79"/>
                  <a:pt x="247" y="79"/>
                </a:cubicBezTo>
                <a:cubicBezTo>
                  <a:pt x="247" y="79"/>
                  <a:pt x="247" y="79"/>
                  <a:pt x="247" y="79"/>
                </a:cubicBezTo>
                <a:cubicBezTo>
                  <a:pt x="248" y="79"/>
                  <a:pt x="248" y="79"/>
                  <a:pt x="249" y="79"/>
                </a:cubicBezTo>
                <a:cubicBezTo>
                  <a:pt x="249" y="79"/>
                  <a:pt x="249" y="79"/>
                  <a:pt x="249" y="79"/>
                </a:cubicBezTo>
                <a:cubicBezTo>
                  <a:pt x="249" y="79"/>
                  <a:pt x="249" y="79"/>
                  <a:pt x="249" y="79"/>
                </a:cubicBezTo>
                <a:cubicBezTo>
                  <a:pt x="249" y="79"/>
                  <a:pt x="250" y="79"/>
                  <a:pt x="250" y="79"/>
                </a:cubicBezTo>
                <a:cubicBezTo>
                  <a:pt x="251" y="79"/>
                  <a:pt x="251" y="79"/>
                  <a:pt x="252" y="79"/>
                </a:cubicBezTo>
                <a:cubicBezTo>
                  <a:pt x="252" y="79"/>
                  <a:pt x="252" y="79"/>
                  <a:pt x="252" y="79"/>
                </a:cubicBezTo>
                <a:cubicBezTo>
                  <a:pt x="252" y="78"/>
                  <a:pt x="252" y="78"/>
                  <a:pt x="253" y="78"/>
                </a:cubicBezTo>
                <a:cubicBezTo>
                  <a:pt x="253" y="78"/>
                  <a:pt x="253" y="79"/>
                  <a:pt x="254" y="79"/>
                </a:cubicBezTo>
                <a:cubicBezTo>
                  <a:pt x="254" y="79"/>
                  <a:pt x="255" y="78"/>
                  <a:pt x="255" y="78"/>
                </a:cubicBezTo>
                <a:cubicBezTo>
                  <a:pt x="255" y="78"/>
                  <a:pt x="256" y="78"/>
                  <a:pt x="256" y="78"/>
                </a:cubicBezTo>
                <a:cubicBezTo>
                  <a:pt x="256" y="78"/>
                  <a:pt x="256" y="78"/>
                  <a:pt x="257" y="78"/>
                </a:cubicBezTo>
                <a:cubicBezTo>
                  <a:pt x="257" y="78"/>
                  <a:pt x="257" y="78"/>
                  <a:pt x="257" y="78"/>
                </a:cubicBezTo>
                <a:cubicBezTo>
                  <a:pt x="258" y="78"/>
                  <a:pt x="258" y="78"/>
                  <a:pt x="258" y="78"/>
                </a:cubicBezTo>
                <a:cubicBezTo>
                  <a:pt x="259" y="78"/>
                  <a:pt x="259" y="78"/>
                  <a:pt x="259" y="78"/>
                </a:cubicBezTo>
                <a:cubicBezTo>
                  <a:pt x="260" y="78"/>
                  <a:pt x="260" y="78"/>
                  <a:pt x="260" y="78"/>
                </a:cubicBezTo>
                <a:cubicBezTo>
                  <a:pt x="260" y="78"/>
                  <a:pt x="260" y="78"/>
                  <a:pt x="260" y="78"/>
                </a:cubicBezTo>
                <a:cubicBezTo>
                  <a:pt x="261" y="78"/>
                  <a:pt x="261" y="78"/>
                  <a:pt x="261" y="78"/>
                </a:cubicBezTo>
                <a:cubicBezTo>
                  <a:pt x="262" y="79"/>
                  <a:pt x="264" y="78"/>
                  <a:pt x="264" y="78"/>
                </a:cubicBezTo>
                <a:cubicBezTo>
                  <a:pt x="264" y="78"/>
                  <a:pt x="264" y="78"/>
                  <a:pt x="264" y="78"/>
                </a:cubicBezTo>
                <a:cubicBezTo>
                  <a:pt x="264" y="78"/>
                  <a:pt x="264" y="78"/>
                  <a:pt x="265" y="78"/>
                </a:cubicBezTo>
                <a:cubicBezTo>
                  <a:pt x="265" y="77"/>
                  <a:pt x="265" y="77"/>
                  <a:pt x="266" y="77"/>
                </a:cubicBezTo>
                <a:cubicBezTo>
                  <a:pt x="266" y="77"/>
                  <a:pt x="267" y="77"/>
                  <a:pt x="267" y="77"/>
                </a:cubicBezTo>
                <a:cubicBezTo>
                  <a:pt x="267" y="77"/>
                  <a:pt x="267" y="77"/>
                  <a:pt x="267" y="77"/>
                </a:cubicBezTo>
                <a:cubicBezTo>
                  <a:pt x="267" y="77"/>
                  <a:pt x="267" y="77"/>
                  <a:pt x="267" y="77"/>
                </a:cubicBezTo>
                <a:cubicBezTo>
                  <a:pt x="267" y="77"/>
                  <a:pt x="268" y="77"/>
                  <a:pt x="268" y="77"/>
                </a:cubicBezTo>
                <a:cubicBezTo>
                  <a:pt x="269" y="77"/>
                  <a:pt x="269" y="77"/>
                  <a:pt x="269" y="76"/>
                </a:cubicBezTo>
                <a:cubicBezTo>
                  <a:pt x="270" y="77"/>
                  <a:pt x="271" y="77"/>
                  <a:pt x="272" y="77"/>
                </a:cubicBezTo>
                <a:cubicBezTo>
                  <a:pt x="272" y="77"/>
                  <a:pt x="272" y="77"/>
                  <a:pt x="272" y="77"/>
                </a:cubicBezTo>
                <a:cubicBezTo>
                  <a:pt x="272" y="77"/>
                  <a:pt x="273" y="77"/>
                  <a:pt x="273" y="77"/>
                </a:cubicBezTo>
                <a:cubicBezTo>
                  <a:pt x="273" y="77"/>
                  <a:pt x="273" y="77"/>
                  <a:pt x="273" y="77"/>
                </a:cubicBezTo>
                <a:cubicBezTo>
                  <a:pt x="273" y="77"/>
                  <a:pt x="274" y="77"/>
                  <a:pt x="274" y="77"/>
                </a:cubicBezTo>
                <a:cubicBezTo>
                  <a:pt x="274" y="77"/>
                  <a:pt x="274" y="77"/>
                  <a:pt x="274" y="77"/>
                </a:cubicBezTo>
                <a:cubicBezTo>
                  <a:pt x="274" y="77"/>
                  <a:pt x="274" y="77"/>
                  <a:pt x="274" y="77"/>
                </a:cubicBezTo>
                <a:cubicBezTo>
                  <a:pt x="275" y="77"/>
                  <a:pt x="276" y="77"/>
                  <a:pt x="276" y="76"/>
                </a:cubicBezTo>
                <a:cubicBezTo>
                  <a:pt x="277" y="76"/>
                  <a:pt x="277" y="76"/>
                  <a:pt x="277" y="76"/>
                </a:cubicBezTo>
                <a:cubicBezTo>
                  <a:pt x="277" y="76"/>
                  <a:pt x="277" y="76"/>
                  <a:pt x="277" y="76"/>
                </a:cubicBezTo>
                <a:cubicBezTo>
                  <a:pt x="277" y="76"/>
                  <a:pt x="277" y="76"/>
                  <a:pt x="277" y="76"/>
                </a:cubicBezTo>
                <a:cubicBezTo>
                  <a:pt x="278" y="76"/>
                  <a:pt x="278" y="76"/>
                  <a:pt x="279" y="76"/>
                </a:cubicBezTo>
                <a:cubicBezTo>
                  <a:pt x="279" y="76"/>
                  <a:pt x="279" y="76"/>
                  <a:pt x="280" y="76"/>
                </a:cubicBezTo>
                <a:cubicBezTo>
                  <a:pt x="280" y="76"/>
                  <a:pt x="280" y="76"/>
                  <a:pt x="280" y="76"/>
                </a:cubicBezTo>
                <a:cubicBezTo>
                  <a:pt x="281" y="76"/>
                  <a:pt x="281" y="76"/>
                  <a:pt x="281" y="76"/>
                </a:cubicBezTo>
                <a:cubicBezTo>
                  <a:pt x="282" y="76"/>
                  <a:pt x="282" y="76"/>
                  <a:pt x="282" y="76"/>
                </a:cubicBezTo>
                <a:cubicBezTo>
                  <a:pt x="282" y="76"/>
                  <a:pt x="282" y="76"/>
                  <a:pt x="283" y="76"/>
                </a:cubicBezTo>
                <a:cubicBezTo>
                  <a:pt x="283" y="76"/>
                  <a:pt x="283" y="76"/>
                  <a:pt x="283" y="76"/>
                </a:cubicBezTo>
                <a:cubicBezTo>
                  <a:pt x="283" y="76"/>
                  <a:pt x="284" y="76"/>
                  <a:pt x="284" y="76"/>
                </a:cubicBezTo>
                <a:cubicBezTo>
                  <a:pt x="285" y="76"/>
                  <a:pt x="285" y="75"/>
                  <a:pt x="285" y="75"/>
                </a:cubicBezTo>
                <a:cubicBezTo>
                  <a:pt x="286" y="76"/>
                  <a:pt x="286" y="76"/>
                  <a:pt x="287" y="75"/>
                </a:cubicBezTo>
                <a:cubicBezTo>
                  <a:pt x="287" y="75"/>
                  <a:pt x="287" y="75"/>
                  <a:pt x="287" y="75"/>
                </a:cubicBezTo>
                <a:cubicBezTo>
                  <a:pt x="287" y="75"/>
                  <a:pt x="288" y="75"/>
                  <a:pt x="288" y="75"/>
                </a:cubicBezTo>
                <a:cubicBezTo>
                  <a:pt x="288" y="75"/>
                  <a:pt x="288" y="75"/>
                  <a:pt x="288" y="75"/>
                </a:cubicBezTo>
                <a:cubicBezTo>
                  <a:pt x="288" y="75"/>
                  <a:pt x="289" y="75"/>
                  <a:pt x="289" y="75"/>
                </a:cubicBezTo>
                <a:cubicBezTo>
                  <a:pt x="290" y="75"/>
                  <a:pt x="290" y="75"/>
                  <a:pt x="290" y="75"/>
                </a:cubicBezTo>
                <a:cubicBezTo>
                  <a:pt x="290" y="75"/>
                  <a:pt x="290" y="75"/>
                  <a:pt x="290" y="75"/>
                </a:cubicBezTo>
                <a:cubicBezTo>
                  <a:pt x="290" y="75"/>
                  <a:pt x="291" y="75"/>
                  <a:pt x="291" y="75"/>
                </a:cubicBezTo>
                <a:cubicBezTo>
                  <a:pt x="291" y="75"/>
                  <a:pt x="291" y="75"/>
                  <a:pt x="291" y="75"/>
                </a:cubicBezTo>
                <a:cubicBezTo>
                  <a:pt x="291" y="75"/>
                  <a:pt x="291" y="75"/>
                  <a:pt x="291" y="75"/>
                </a:cubicBezTo>
                <a:cubicBezTo>
                  <a:pt x="291" y="75"/>
                  <a:pt x="291" y="75"/>
                  <a:pt x="292" y="75"/>
                </a:cubicBezTo>
                <a:cubicBezTo>
                  <a:pt x="292" y="75"/>
                  <a:pt x="292" y="75"/>
                  <a:pt x="292" y="75"/>
                </a:cubicBezTo>
                <a:cubicBezTo>
                  <a:pt x="293" y="76"/>
                  <a:pt x="294" y="76"/>
                  <a:pt x="294" y="75"/>
                </a:cubicBezTo>
                <a:cubicBezTo>
                  <a:pt x="294" y="75"/>
                  <a:pt x="294" y="75"/>
                  <a:pt x="294" y="75"/>
                </a:cubicBezTo>
                <a:cubicBezTo>
                  <a:pt x="294" y="75"/>
                  <a:pt x="294" y="75"/>
                  <a:pt x="294" y="75"/>
                </a:cubicBezTo>
                <a:cubicBezTo>
                  <a:pt x="295" y="75"/>
                  <a:pt x="295" y="75"/>
                  <a:pt x="295" y="75"/>
                </a:cubicBezTo>
                <a:cubicBezTo>
                  <a:pt x="295" y="75"/>
                  <a:pt x="295" y="75"/>
                  <a:pt x="296" y="75"/>
                </a:cubicBezTo>
                <a:cubicBezTo>
                  <a:pt x="297" y="75"/>
                  <a:pt x="297" y="74"/>
                  <a:pt x="297" y="73"/>
                </a:cubicBezTo>
                <a:cubicBezTo>
                  <a:pt x="298" y="74"/>
                  <a:pt x="299" y="75"/>
                  <a:pt x="299" y="74"/>
                </a:cubicBezTo>
                <a:cubicBezTo>
                  <a:pt x="300" y="74"/>
                  <a:pt x="300" y="74"/>
                  <a:pt x="300" y="74"/>
                </a:cubicBezTo>
                <a:cubicBezTo>
                  <a:pt x="300" y="74"/>
                  <a:pt x="301" y="74"/>
                  <a:pt x="301" y="74"/>
                </a:cubicBezTo>
                <a:cubicBezTo>
                  <a:pt x="301" y="74"/>
                  <a:pt x="302" y="74"/>
                  <a:pt x="302" y="74"/>
                </a:cubicBezTo>
                <a:cubicBezTo>
                  <a:pt x="302" y="74"/>
                  <a:pt x="302" y="74"/>
                  <a:pt x="302" y="74"/>
                </a:cubicBezTo>
                <a:cubicBezTo>
                  <a:pt x="302" y="74"/>
                  <a:pt x="302" y="74"/>
                  <a:pt x="302" y="74"/>
                </a:cubicBezTo>
                <a:cubicBezTo>
                  <a:pt x="303" y="74"/>
                  <a:pt x="303" y="74"/>
                  <a:pt x="303" y="74"/>
                </a:cubicBezTo>
                <a:cubicBezTo>
                  <a:pt x="304" y="74"/>
                  <a:pt x="304" y="74"/>
                  <a:pt x="304" y="74"/>
                </a:cubicBezTo>
                <a:cubicBezTo>
                  <a:pt x="304" y="74"/>
                  <a:pt x="304" y="74"/>
                  <a:pt x="304" y="74"/>
                </a:cubicBezTo>
                <a:cubicBezTo>
                  <a:pt x="304" y="74"/>
                  <a:pt x="304" y="74"/>
                  <a:pt x="304" y="74"/>
                </a:cubicBezTo>
                <a:cubicBezTo>
                  <a:pt x="305" y="74"/>
                  <a:pt x="305" y="74"/>
                  <a:pt x="305" y="74"/>
                </a:cubicBezTo>
                <a:cubicBezTo>
                  <a:pt x="306" y="74"/>
                  <a:pt x="306" y="74"/>
                  <a:pt x="306" y="73"/>
                </a:cubicBezTo>
                <a:cubicBezTo>
                  <a:pt x="307" y="74"/>
                  <a:pt x="307" y="74"/>
                  <a:pt x="307" y="74"/>
                </a:cubicBezTo>
                <a:cubicBezTo>
                  <a:pt x="308" y="74"/>
                  <a:pt x="308" y="74"/>
                  <a:pt x="308" y="74"/>
                </a:cubicBezTo>
                <a:cubicBezTo>
                  <a:pt x="309" y="74"/>
                  <a:pt x="309" y="74"/>
                  <a:pt x="310" y="74"/>
                </a:cubicBezTo>
                <a:cubicBezTo>
                  <a:pt x="310" y="73"/>
                  <a:pt x="310" y="73"/>
                  <a:pt x="310" y="73"/>
                </a:cubicBezTo>
                <a:cubicBezTo>
                  <a:pt x="310" y="73"/>
                  <a:pt x="310" y="73"/>
                  <a:pt x="310" y="73"/>
                </a:cubicBezTo>
                <a:cubicBezTo>
                  <a:pt x="311" y="73"/>
                  <a:pt x="311" y="73"/>
                  <a:pt x="311" y="73"/>
                </a:cubicBezTo>
                <a:cubicBezTo>
                  <a:pt x="312" y="74"/>
                  <a:pt x="313" y="73"/>
                  <a:pt x="313" y="72"/>
                </a:cubicBezTo>
                <a:cubicBezTo>
                  <a:pt x="314" y="73"/>
                  <a:pt x="314" y="73"/>
                  <a:pt x="315" y="73"/>
                </a:cubicBezTo>
                <a:cubicBezTo>
                  <a:pt x="315" y="73"/>
                  <a:pt x="316" y="73"/>
                  <a:pt x="316" y="73"/>
                </a:cubicBezTo>
                <a:cubicBezTo>
                  <a:pt x="316" y="73"/>
                  <a:pt x="317" y="73"/>
                  <a:pt x="317" y="73"/>
                </a:cubicBezTo>
                <a:cubicBezTo>
                  <a:pt x="318" y="73"/>
                  <a:pt x="318" y="73"/>
                  <a:pt x="319" y="72"/>
                </a:cubicBezTo>
                <a:cubicBezTo>
                  <a:pt x="319" y="73"/>
                  <a:pt x="319" y="73"/>
                  <a:pt x="320" y="73"/>
                </a:cubicBezTo>
                <a:cubicBezTo>
                  <a:pt x="320" y="73"/>
                  <a:pt x="320" y="73"/>
                  <a:pt x="320" y="73"/>
                </a:cubicBezTo>
                <a:cubicBezTo>
                  <a:pt x="321" y="73"/>
                  <a:pt x="322" y="73"/>
                  <a:pt x="324" y="72"/>
                </a:cubicBezTo>
                <a:cubicBezTo>
                  <a:pt x="324" y="72"/>
                  <a:pt x="324" y="72"/>
                  <a:pt x="324" y="72"/>
                </a:cubicBezTo>
                <a:cubicBezTo>
                  <a:pt x="324" y="72"/>
                  <a:pt x="324" y="72"/>
                  <a:pt x="324" y="72"/>
                </a:cubicBezTo>
                <a:cubicBezTo>
                  <a:pt x="324" y="72"/>
                  <a:pt x="324" y="72"/>
                  <a:pt x="324" y="72"/>
                </a:cubicBezTo>
                <a:cubicBezTo>
                  <a:pt x="324" y="72"/>
                  <a:pt x="324" y="72"/>
                  <a:pt x="324" y="72"/>
                </a:cubicBezTo>
                <a:cubicBezTo>
                  <a:pt x="324" y="72"/>
                  <a:pt x="325" y="72"/>
                  <a:pt x="325" y="72"/>
                </a:cubicBezTo>
                <a:cubicBezTo>
                  <a:pt x="325" y="72"/>
                  <a:pt x="325" y="72"/>
                  <a:pt x="325" y="71"/>
                </a:cubicBezTo>
                <a:cubicBezTo>
                  <a:pt x="326" y="72"/>
                  <a:pt x="326" y="72"/>
                  <a:pt x="327" y="72"/>
                </a:cubicBezTo>
                <a:cubicBezTo>
                  <a:pt x="327" y="72"/>
                  <a:pt x="327" y="72"/>
                  <a:pt x="327" y="72"/>
                </a:cubicBezTo>
                <a:cubicBezTo>
                  <a:pt x="327" y="72"/>
                  <a:pt x="327" y="72"/>
                  <a:pt x="327" y="72"/>
                </a:cubicBezTo>
                <a:cubicBezTo>
                  <a:pt x="327" y="72"/>
                  <a:pt x="327" y="72"/>
                  <a:pt x="327" y="72"/>
                </a:cubicBezTo>
                <a:cubicBezTo>
                  <a:pt x="327" y="72"/>
                  <a:pt x="327" y="72"/>
                  <a:pt x="327" y="72"/>
                </a:cubicBezTo>
                <a:cubicBezTo>
                  <a:pt x="327" y="72"/>
                  <a:pt x="328" y="72"/>
                  <a:pt x="328" y="72"/>
                </a:cubicBezTo>
                <a:cubicBezTo>
                  <a:pt x="328" y="72"/>
                  <a:pt x="328" y="72"/>
                  <a:pt x="328" y="72"/>
                </a:cubicBezTo>
                <a:cubicBezTo>
                  <a:pt x="329" y="72"/>
                  <a:pt x="329" y="72"/>
                  <a:pt x="330" y="72"/>
                </a:cubicBezTo>
                <a:cubicBezTo>
                  <a:pt x="330" y="72"/>
                  <a:pt x="330" y="72"/>
                  <a:pt x="331" y="72"/>
                </a:cubicBezTo>
                <a:cubicBezTo>
                  <a:pt x="331" y="72"/>
                  <a:pt x="332" y="72"/>
                  <a:pt x="332" y="71"/>
                </a:cubicBezTo>
                <a:cubicBezTo>
                  <a:pt x="332" y="71"/>
                  <a:pt x="332" y="71"/>
                  <a:pt x="333" y="72"/>
                </a:cubicBezTo>
                <a:cubicBezTo>
                  <a:pt x="333" y="72"/>
                  <a:pt x="333" y="72"/>
                  <a:pt x="333" y="72"/>
                </a:cubicBezTo>
                <a:cubicBezTo>
                  <a:pt x="333" y="72"/>
                  <a:pt x="334" y="72"/>
                  <a:pt x="334" y="72"/>
                </a:cubicBezTo>
                <a:cubicBezTo>
                  <a:pt x="335" y="72"/>
                  <a:pt x="335" y="72"/>
                  <a:pt x="335" y="72"/>
                </a:cubicBezTo>
                <a:cubicBezTo>
                  <a:pt x="335" y="72"/>
                  <a:pt x="335" y="71"/>
                  <a:pt x="336" y="71"/>
                </a:cubicBezTo>
                <a:cubicBezTo>
                  <a:pt x="336" y="71"/>
                  <a:pt x="336" y="71"/>
                  <a:pt x="336" y="71"/>
                </a:cubicBezTo>
                <a:cubicBezTo>
                  <a:pt x="336" y="71"/>
                  <a:pt x="337" y="71"/>
                  <a:pt x="337" y="71"/>
                </a:cubicBezTo>
                <a:cubicBezTo>
                  <a:pt x="337" y="71"/>
                  <a:pt x="337" y="71"/>
                  <a:pt x="338" y="71"/>
                </a:cubicBezTo>
                <a:cubicBezTo>
                  <a:pt x="338" y="71"/>
                  <a:pt x="338" y="71"/>
                  <a:pt x="338" y="71"/>
                </a:cubicBezTo>
                <a:cubicBezTo>
                  <a:pt x="338" y="72"/>
                  <a:pt x="339" y="72"/>
                  <a:pt x="340" y="71"/>
                </a:cubicBezTo>
                <a:cubicBezTo>
                  <a:pt x="341" y="71"/>
                  <a:pt x="341" y="71"/>
                  <a:pt x="341" y="71"/>
                </a:cubicBezTo>
                <a:cubicBezTo>
                  <a:pt x="341" y="71"/>
                  <a:pt x="341" y="71"/>
                  <a:pt x="342" y="71"/>
                </a:cubicBezTo>
                <a:cubicBezTo>
                  <a:pt x="342" y="71"/>
                  <a:pt x="342" y="71"/>
                  <a:pt x="342" y="71"/>
                </a:cubicBezTo>
                <a:cubicBezTo>
                  <a:pt x="342" y="71"/>
                  <a:pt x="343" y="71"/>
                  <a:pt x="343" y="71"/>
                </a:cubicBezTo>
                <a:cubicBezTo>
                  <a:pt x="343" y="71"/>
                  <a:pt x="343" y="71"/>
                  <a:pt x="343" y="71"/>
                </a:cubicBezTo>
                <a:cubicBezTo>
                  <a:pt x="343" y="71"/>
                  <a:pt x="343" y="71"/>
                  <a:pt x="344" y="71"/>
                </a:cubicBezTo>
                <a:cubicBezTo>
                  <a:pt x="344" y="71"/>
                  <a:pt x="344" y="71"/>
                  <a:pt x="344" y="71"/>
                </a:cubicBezTo>
                <a:cubicBezTo>
                  <a:pt x="344" y="71"/>
                  <a:pt x="344" y="71"/>
                  <a:pt x="344" y="71"/>
                </a:cubicBezTo>
                <a:cubicBezTo>
                  <a:pt x="345" y="71"/>
                  <a:pt x="345" y="71"/>
                  <a:pt x="345" y="71"/>
                </a:cubicBezTo>
                <a:cubicBezTo>
                  <a:pt x="345" y="71"/>
                  <a:pt x="345" y="71"/>
                  <a:pt x="345" y="71"/>
                </a:cubicBezTo>
                <a:cubicBezTo>
                  <a:pt x="345" y="71"/>
                  <a:pt x="346" y="71"/>
                  <a:pt x="346" y="71"/>
                </a:cubicBezTo>
                <a:cubicBezTo>
                  <a:pt x="346" y="71"/>
                  <a:pt x="346" y="71"/>
                  <a:pt x="346" y="71"/>
                </a:cubicBezTo>
                <a:cubicBezTo>
                  <a:pt x="346" y="71"/>
                  <a:pt x="346" y="71"/>
                  <a:pt x="346" y="71"/>
                </a:cubicBezTo>
                <a:cubicBezTo>
                  <a:pt x="347" y="71"/>
                  <a:pt x="347" y="71"/>
                  <a:pt x="347" y="70"/>
                </a:cubicBezTo>
                <a:cubicBezTo>
                  <a:pt x="347" y="71"/>
                  <a:pt x="348" y="71"/>
                  <a:pt x="348" y="71"/>
                </a:cubicBezTo>
                <a:cubicBezTo>
                  <a:pt x="348" y="71"/>
                  <a:pt x="348" y="71"/>
                  <a:pt x="348" y="70"/>
                </a:cubicBezTo>
                <a:cubicBezTo>
                  <a:pt x="348" y="70"/>
                  <a:pt x="348" y="71"/>
                  <a:pt x="349" y="71"/>
                </a:cubicBezTo>
                <a:cubicBezTo>
                  <a:pt x="349" y="71"/>
                  <a:pt x="349" y="70"/>
                  <a:pt x="349" y="70"/>
                </a:cubicBezTo>
                <a:cubicBezTo>
                  <a:pt x="350" y="71"/>
                  <a:pt x="351" y="71"/>
                  <a:pt x="352" y="70"/>
                </a:cubicBezTo>
                <a:cubicBezTo>
                  <a:pt x="352" y="70"/>
                  <a:pt x="352" y="70"/>
                  <a:pt x="352" y="70"/>
                </a:cubicBezTo>
                <a:cubicBezTo>
                  <a:pt x="353" y="70"/>
                  <a:pt x="353" y="70"/>
                  <a:pt x="353" y="70"/>
                </a:cubicBezTo>
                <a:cubicBezTo>
                  <a:pt x="353" y="70"/>
                  <a:pt x="353" y="70"/>
                  <a:pt x="353" y="70"/>
                </a:cubicBezTo>
                <a:cubicBezTo>
                  <a:pt x="353" y="70"/>
                  <a:pt x="354" y="70"/>
                  <a:pt x="354" y="70"/>
                </a:cubicBezTo>
                <a:cubicBezTo>
                  <a:pt x="354" y="70"/>
                  <a:pt x="354" y="70"/>
                  <a:pt x="355" y="70"/>
                </a:cubicBezTo>
                <a:cubicBezTo>
                  <a:pt x="355" y="70"/>
                  <a:pt x="355" y="70"/>
                  <a:pt x="355" y="70"/>
                </a:cubicBezTo>
                <a:cubicBezTo>
                  <a:pt x="355" y="70"/>
                  <a:pt x="355" y="70"/>
                  <a:pt x="356" y="70"/>
                </a:cubicBezTo>
                <a:cubicBezTo>
                  <a:pt x="356" y="70"/>
                  <a:pt x="356" y="70"/>
                  <a:pt x="356" y="70"/>
                </a:cubicBezTo>
                <a:cubicBezTo>
                  <a:pt x="356" y="70"/>
                  <a:pt x="356" y="70"/>
                  <a:pt x="356" y="70"/>
                </a:cubicBezTo>
                <a:cubicBezTo>
                  <a:pt x="356" y="70"/>
                  <a:pt x="356" y="70"/>
                  <a:pt x="356" y="70"/>
                </a:cubicBezTo>
                <a:cubicBezTo>
                  <a:pt x="357" y="70"/>
                  <a:pt x="357" y="70"/>
                  <a:pt x="358" y="70"/>
                </a:cubicBezTo>
                <a:cubicBezTo>
                  <a:pt x="358" y="70"/>
                  <a:pt x="358" y="70"/>
                  <a:pt x="358" y="70"/>
                </a:cubicBezTo>
                <a:cubicBezTo>
                  <a:pt x="358" y="70"/>
                  <a:pt x="358" y="70"/>
                  <a:pt x="358" y="70"/>
                </a:cubicBezTo>
                <a:cubicBezTo>
                  <a:pt x="358" y="70"/>
                  <a:pt x="358" y="70"/>
                  <a:pt x="358" y="70"/>
                </a:cubicBezTo>
                <a:cubicBezTo>
                  <a:pt x="359" y="70"/>
                  <a:pt x="359" y="70"/>
                  <a:pt x="359" y="70"/>
                </a:cubicBezTo>
                <a:cubicBezTo>
                  <a:pt x="359" y="70"/>
                  <a:pt x="359" y="70"/>
                  <a:pt x="359" y="70"/>
                </a:cubicBezTo>
                <a:cubicBezTo>
                  <a:pt x="359" y="70"/>
                  <a:pt x="359" y="70"/>
                  <a:pt x="359" y="70"/>
                </a:cubicBezTo>
                <a:cubicBezTo>
                  <a:pt x="360" y="70"/>
                  <a:pt x="360" y="70"/>
                  <a:pt x="360" y="70"/>
                </a:cubicBezTo>
                <a:cubicBezTo>
                  <a:pt x="360" y="70"/>
                  <a:pt x="360" y="69"/>
                  <a:pt x="360" y="69"/>
                </a:cubicBezTo>
                <a:cubicBezTo>
                  <a:pt x="361" y="69"/>
                  <a:pt x="361" y="69"/>
                  <a:pt x="361" y="69"/>
                </a:cubicBezTo>
                <a:cubicBezTo>
                  <a:pt x="362" y="69"/>
                  <a:pt x="362" y="70"/>
                  <a:pt x="362" y="70"/>
                </a:cubicBezTo>
                <a:cubicBezTo>
                  <a:pt x="362" y="70"/>
                  <a:pt x="363" y="70"/>
                  <a:pt x="363" y="69"/>
                </a:cubicBezTo>
                <a:cubicBezTo>
                  <a:pt x="363" y="69"/>
                  <a:pt x="363" y="70"/>
                  <a:pt x="363" y="70"/>
                </a:cubicBezTo>
                <a:cubicBezTo>
                  <a:pt x="364" y="70"/>
                  <a:pt x="364" y="70"/>
                  <a:pt x="365" y="69"/>
                </a:cubicBezTo>
                <a:cubicBezTo>
                  <a:pt x="365" y="69"/>
                  <a:pt x="365" y="69"/>
                  <a:pt x="365" y="69"/>
                </a:cubicBezTo>
                <a:cubicBezTo>
                  <a:pt x="366" y="70"/>
                  <a:pt x="367" y="70"/>
                  <a:pt x="368" y="70"/>
                </a:cubicBezTo>
                <a:cubicBezTo>
                  <a:pt x="368" y="69"/>
                  <a:pt x="369" y="69"/>
                  <a:pt x="369" y="69"/>
                </a:cubicBezTo>
                <a:cubicBezTo>
                  <a:pt x="369" y="69"/>
                  <a:pt x="369" y="69"/>
                  <a:pt x="369" y="69"/>
                </a:cubicBezTo>
                <a:cubicBezTo>
                  <a:pt x="370" y="69"/>
                  <a:pt x="370" y="69"/>
                  <a:pt x="370" y="69"/>
                </a:cubicBezTo>
                <a:cubicBezTo>
                  <a:pt x="371" y="69"/>
                  <a:pt x="371" y="69"/>
                  <a:pt x="372" y="69"/>
                </a:cubicBezTo>
                <a:cubicBezTo>
                  <a:pt x="372" y="69"/>
                  <a:pt x="372" y="69"/>
                  <a:pt x="372" y="69"/>
                </a:cubicBezTo>
                <a:cubicBezTo>
                  <a:pt x="372" y="69"/>
                  <a:pt x="372" y="69"/>
                  <a:pt x="372" y="69"/>
                </a:cubicBezTo>
                <a:cubicBezTo>
                  <a:pt x="372" y="69"/>
                  <a:pt x="373" y="69"/>
                  <a:pt x="373" y="69"/>
                </a:cubicBezTo>
                <a:cubicBezTo>
                  <a:pt x="373" y="69"/>
                  <a:pt x="373" y="69"/>
                  <a:pt x="373" y="69"/>
                </a:cubicBezTo>
                <a:cubicBezTo>
                  <a:pt x="374" y="69"/>
                  <a:pt x="374" y="68"/>
                  <a:pt x="375" y="68"/>
                </a:cubicBezTo>
                <a:cubicBezTo>
                  <a:pt x="375" y="68"/>
                  <a:pt x="376" y="69"/>
                  <a:pt x="376" y="69"/>
                </a:cubicBezTo>
                <a:cubicBezTo>
                  <a:pt x="377" y="69"/>
                  <a:pt x="377" y="69"/>
                  <a:pt x="377" y="68"/>
                </a:cubicBezTo>
                <a:cubicBezTo>
                  <a:pt x="377" y="68"/>
                  <a:pt x="378" y="68"/>
                  <a:pt x="378" y="69"/>
                </a:cubicBezTo>
                <a:cubicBezTo>
                  <a:pt x="378" y="69"/>
                  <a:pt x="379" y="69"/>
                  <a:pt x="379" y="68"/>
                </a:cubicBezTo>
                <a:cubicBezTo>
                  <a:pt x="379" y="68"/>
                  <a:pt x="379" y="68"/>
                  <a:pt x="379" y="68"/>
                </a:cubicBezTo>
                <a:cubicBezTo>
                  <a:pt x="380" y="69"/>
                  <a:pt x="380" y="69"/>
                  <a:pt x="380" y="68"/>
                </a:cubicBezTo>
                <a:cubicBezTo>
                  <a:pt x="380" y="68"/>
                  <a:pt x="380" y="68"/>
                  <a:pt x="381" y="68"/>
                </a:cubicBezTo>
                <a:cubicBezTo>
                  <a:pt x="381" y="68"/>
                  <a:pt x="381" y="68"/>
                  <a:pt x="381" y="68"/>
                </a:cubicBezTo>
                <a:cubicBezTo>
                  <a:pt x="381" y="68"/>
                  <a:pt x="381" y="68"/>
                  <a:pt x="381" y="68"/>
                </a:cubicBezTo>
                <a:cubicBezTo>
                  <a:pt x="381" y="68"/>
                  <a:pt x="381" y="68"/>
                  <a:pt x="381" y="68"/>
                </a:cubicBezTo>
                <a:cubicBezTo>
                  <a:pt x="382" y="68"/>
                  <a:pt x="382" y="68"/>
                  <a:pt x="382" y="68"/>
                </a:cubicBezTo>
                <a:cubicBezTo>
                  <a:pt x="382" y="68"/>
                  <a:pt x="382" y="68"/>
                  <a:pt x="382" y="68"/>
                </a:cubicBezTo>
                <a:cubicBezTo>
                  <a:pt x="383" y="68"/>
                  <a:pt x="383" y="69"/>
                  <a:pt x="384" y="68"/>
                </a:cubicBezTo>
                <a:cubicBezTo>
                  <a:pt x="384" y="68"/>
                  <a:pt x="384" y="68"/>
                  <a:pt x="384" y="68"/>
                </a:cubicBezTo>
                <a:cubicBezTo>
                  <a:pt x="384" y="68"/>
                  <a:pt x="384" y="68"/>
                  <a:pt x="384" y="68"/>
                </a:cubicBezTo>
                <a:cubicBezTo>
                  <a:pt x="384" y="68"/>
                  <a:pt x="385" y="68"/>
                  <a:pt x="385" y="68"/>
                </a:cubicBezTo>
                <a:cubicBezTo>
                  <a:pt x="385" y="68"/>
                  <a:pt x="386" y="68"/>
                  <a:pt x="386" y="68"/>
                </a:cubicBezTo>
                <a:cubicBezTo>
                  <a:pt x="386" y="68"/>
                  <a:pt x="387" y="68"/>
                  <a:pt x="387" y="68"/>
                </a:cubicBezTo>
                <a:cubicBezTo>
                  <a:pt x="387" y="68"/>
                  <a:pt x="387" y="68"/>
                  <a:pt x="387" y="68"/>
                </a:cubicBezTo>
                <a:cubicBezTo>
                  <a:pt x="387" y="68"/>
                  <a:pt x="387" y="68"/>
                  <a:pt x="387" y="68"/>
                </a:cubicBezTo>
                <a:cubicBezTo>
                  <a:pt x="388" y="68"/>
                  <a:pt x="388" y="68"/>
                  <a:pt x="389" y="68"/>
                </a:cubicBezTo>
                <a:cubicBezTo>
                  <a:pt x="389" y="68"/>
                  <a:pt x="389" y="68"/>
                  <a:pt x="389" y="68"/>
                </a:cubicBezTo>
                <a:cubicBezTo>
                  <a:pt x="390" y="68"/>
                  <a:pt x="390" y="68"/>
                  <a:pt x="391" y="67"/>
                </a:cubicBezTo>
                <a:cubicBezTo>
                  <a:pt x="391" y="68"/>
                  <a:pt x="391" y="68"/>
                  <a:pt x="391" y="68"/>
                </a:cubicBezTo>
                <a:cubicBezTo>
                  <a:pt x="392" y="68"/>
                  <a:pt x="392" y="68"/>
                  <a:pt x="392" y="68"/>
                </a:cubicBezTo>
                <a:cubicBezTo>
                  <a:pt x="392" y="68"/>
                  <a:pt x="392" y="68"/>
                  <a:pt x="392" y="68"/>
                </a:cubicBezTo>
                <a:cubicBezTo>
                  <a:pt x="392" y="68"/>
                  <a:pt x="392" y="68"/>
                  <a:pt x="392" y="68"/>
                </a:cubicBezTo>
                <a:cubicBezTo>
                  <a:pt x="392" y="68"/>
                  <a:pt x="393" y="68"/>
                  <a:pt x="393" y="68"/>
                </a:cubicBezTo>
                <a:cubicBezTo>
                  <a:pt x="393" y="68"/>
                  <a:pt x="394" y="68"/>
                  <a:pt x="394" y="68"/>
                </a:cubicBezTo>
                <a:cubicBezTo>
                  <a:pt x="395" y="69"/>
                  <a:pt x="396" y="68"/>
                  <a:pt x="397" y="67"/>
                </a:cubicBezTo>
                <a:cubicBezTo>
                  <a:pt x="398" y="67"/>
                  <a:pt x="398" y="67"/>
                  <a:pt x="398" y="67"/>
                </a:cubicBezTo>
                <a:cubicBezTo>
                  <a:pt x="399" y="67"/>
                  <a:pt x="399" y="67"/>
                  <a:pt x="399" y="67"/>
                </a:cubicBezTo>
                <a:cubicBezTo>
                  <a:pt x="400" y="67"/>
                  <a:pt x="400" y="67"/>
                  <a:pt x="401" y="67"/>
                </a:cubicBezTo>
                <a:cubicBezTo>
                  <a:pt x="401" y="67"/>
                  <a:pt x="401" y="67"/>
                  <a:pt x="401" y="67"/>
                </a:cubicBezTo>
                <a:cubicBezTo>
                  <a:pt x="402" y="67"/>
                  <a:pt x="402" y="67"/>
                  <a:pt x="403" y="67"/>
                </a:cubicBezTo>
                <a:cubicBezTo>
                  <a:pt x="403" y="67"/>
                  <a:pt x="404" y="67"/>
                  <a:pt x="404" y="66"/>
                </a:cubicBezTo>
                <a:cubicBezTo>
                  <a:pt x="404" y="67"/>
                  <a:pt x="405" y="67"/>
                  <a:pt x="406" y="67"/>
                </a:cubicBezTo>
                <a:cubicBezTo>
                  <a:pt x="406" y="67"/>
                  <a:pt x="406" y="67"/>
                  <a:pt x="406" y="67"/>
                </a:cubicBezTo>
                <a:cubicBezTo>
                  <a:pt x="406" y="67"/>
                  <a:pt x="406" y="67"/>
                  <a:pt x="406" y="67"/>
                </a:cubicBezTo>
                <a:cubicBezTo>
                  <a:pt x="406" y="67"/>
                  <a:pt x="406" y="67"/>
                  <a:pt x="406" y="67"/>
                </a:cubicBezTo>
                <a:cubicBezTo>
                  <a:pt x="407" y="67"/>
                  <a:pt x="407" y="67"/>
                  <a:pt x="408" y="67"/>
                </a:cubicBezTo>
                <a:cubicBezTo>
                  <a:pt x="408" y="67"/>
                  <a:pt x="408" y="67"/>
                  <a:pt x="408" y="66"/>
                </a:cubicBezTo>
                <a:cubicBezTo>
                  <a:pt x="408" y="67"/>
                  <a:pt x="408" y="67"/>
                  <a:pt x="409" y="67"/>
                </a:cubicBezTo>
                <a:cubicBezTo>
                  <a:pt x="409" y="67"/>
                  <a:pt x="409" y="67"/>
                  <a:pt x="410" y="67"/>
                </a:cubicBezTo>
                <a:cubicBezTo>
                  <a:pt x="410" y="67"/>
                  <a:pt x="410" y="67"/>
                  <a:pt x="410" y="67"/>
                </a:cubicBezTo>
                <a:cubicBezTo>
                  <a:pt x="410" y="67"/>
                  <a:pt x="410" y="67"/>
                  <a:pt x="411" y="67"/>
                </a:cubicBezTo>
                <a:cubicBezTo>
                  <a:pt x="411" y="67"/>
                  <a:pt x="412" y="67"/>
                  <a:pt x="413" y="67"/>
                </a:cubicBezTo>
                <a:cubicBezTo>
                  <a:pt x="413" y="67"/>
                  <a:pt x="413" y="67"/>
                  <a:pt x="413" y="67"/>
                </a:cubicBezTo>
                <a:cubicBezTo>
                  <a:pt x="413" y="67"/>
                  <a:pt x="413" y="67"/>
                  <a:pt x="413" y="67"/>
                </a:cubicBezTo>
                <a:cubicBezTo>
                  <a:pt x="413" y="67"/>
                  <a:pt x="414" y="66"/>
                  <a:pt x="414" y="66"/>
                </a:cubicBezTo>
                <a:cubicBezTo>
                  <a:pt x="414" y="66"/>
                  <a:pt x="414" y="66"/>
                  <a:pt x="414" y="67"/>
                </a:cubicBezTo>
                <a:cubicBezTo>
                  <a:pt x="415" y="67"/>
                  <a:pt x="416" y="66"/>
                  <a:pt x="416" y="65"/>
                </a:cubicBezTo>
                <a:cubicBezTo>
                  <a:pt x="417" y="66"/>
                  <a:pt x="418" y="67"/>
                  <a:pt x="419" y="66"/>
                </a:cubicBezTo>
                <a:cubicBezTo>
                  <a:pt x="419" y="66"/>
                  <a:pt x="419" y="66"/>
                  <a:pt x="419" y="66"/>
                </a:cubicBezTo>
                <a:cubicBezTo>
                  <a:pt x="419" y="66"/>
                  <a:pt x="419" y="66"/>
                  <a:pt x="419" y="66"/>
                </a:cubicBezTo>
                <a:cubicBezTo>
                  <a:pt x="420" y="66"/>
                  <a:pt x="420" y="66"/>
                  <a:pt x="421" y="66"/>
                </a:cubicBezTo>
                <a:cubicBezTo>
                  <a:pt x="422" y="66"/>
                  <a:pt x="422" y="66"/>
                  <a:pt x="423" y="65"/>
                </a:cubicBezTo>
                <a:cubicBezTo>
                  <a:pt x="423" y="66"/>
                  <a:pt x="423" y="66"/>
                  <a:pt x="424" y="66"/>
                </a:cubicBezTo>
                <a:cubicBezTo>
                  <a:pt x="424" y="66"/>
                  <a:pt x="425" y="66"/>
                  <a:pt x="425" y="66"/>
                </a:cubicBezTo>
                <a:cubicBezTo>
                  <a:pt x="425" y="66"/>
                  <a:pt x="426" y="66"/>
                  <a:pt x="426" y="66"/>
                </a:cubicBezTo>
                <a:cubicBezTo>
                  <a:pt x="427" y="66"/>
                  <a:pt x="427" y="66"/>
                  <a:pt x="427" y="65"/>
                </a:cubicBezTo>
                <a:cubicBezTo>
                  <a:pt x="428" y="66"/>
                  <a:pt x="428" y="66"/>
                  <a:pt x="429" y="66"/>
                </a:cubicBezTo>
                <a:cubicBezTo>
                  <a:pt x="430" y="66"/>
                  <a:pt x="430" y="66"/>
                  <a:pt x="431" y="65"/>
                </a:cubicBezTo>
                <a:cubicBezTo>
                  <a:pt x="431" y="66"/>
                  <a:pt x="431" y="66"/>
                  <a:pt x="431" y="66"/>
                </a:cubicBezTo>
                <a:cubicBezTo>
                  <a:pt x="432" y="66"/>
                  <a:pt x="433" y="66"/>
                  <a:pt x="434" y="65"/>
                </a:cubicBezTo>
                <a:cubicBezTo>
                  <a:pt x="434" y="66"/>
                  <a:pt x="435" y="66"/>
                  <a:pt x="436" y="66"/>
                </a:cubicBezTo>
                <a:cubicBezTo>
                  <a:pt x="436" y="66"/>
                  <a:pt x="436" y="66"/>
                  <a:pt x="436" y="65"/>
                </a:cubicBezTo>
                <a:cubicBezTo>
                  <a:pt x="436" y="66"/>
                  <a:pt x="437" y="66"/>
                  <a:pt x="437" y="66"/>
                </a:cubicBezTo>
                <a:cubicBezTo>
                  <a:pt x="437" y="66"/>
                  <a:pt x="437" y="66"/>
                  <a:pt x="437" y="66"/>
                </a:cubicBezTo>
                <a:cubicBezTo>
                  <a:pt x="437" y="66"/>
                  <a:pt x="437" y="66"/>
                  <a:pt x="437" y="66"/>
                </a:cubicBezTo>
                <a:cubicBezTo>
                  <a:pt x="438" y="66"/>
                  <a:pt x="439" y="66"/>
                  <a:pt x="439" y="65"/>
                </a:cubicBezTo>
                <a:cubicBezTo>
                  <a:pt x="440" y="65"/>
                  <a:pt x="440" y="66"/>
                  <a:pt x="440" y="66"/>
                </a:cubicBezTo>
                <a:cubicBezTo>
                  <a:pt x="440" y="65"/>
                  <a:pt x="440" y="65"/>
                  <a:pt x="440" y="65"/>
                </a:cubicBezTo>
                <a:cubicBezTo>
                  <a:pt x="441" y="65"/>
                  <a:pt x="441" y="66"/>
                  <a:pt x="441" y="65"/>
                </a:cubicBezTo>
                <a:cubicBezTo>
                  <a:pt x="442" y="65"/>
                  <a:pt x="442" y="65"/>
                  <a:pt x="442" y="65"/>
                </a:cubicBezTo>
                <a:cubicBezTo>
                  <a:pt x="442" y="65"/>
                  <a:pt x="442" y="65"/>
                  <a:pt x="443" y="65"/>
                </a:cubicBezTo>
                <a:cubicBezTo>
                  <a:pt x="443" y="65"/>
                  <a:pt x="443" y="65"/>
                  <a:pt x="444" y="65"/>
                </a:cubicBezTo>
                <a:cubicBezTo>
                  <a:pt x="444" y="65"/>
                  <a:pt x="444" y="65"/>
                  <a:pt x="444" y="65"/>
                </a:cubicBezTo>
                <a:cubicBezTo>
                  <a:pt x="444" y="65"/>
                  <a:pt x="444" y="65"/>
                  <a:pt x="445" y="65"/>
                </a:cubicBezTo>
                <a:cubicBezTo>
                  <a:pt x="445" y="65"/>
                  <a:pt x="445" y="65"/>
                  <a:pt x="445" y="65"/>
                </a:cubicBezTo>
                <a:cubicBezTo>
                  <a:pt x="445" y="65"/>
                  <a:pt x="446" y="65"/>
                  <a:pt x="446" y="64"/>
                </a:cubicBezTo>
                <a:cubicBezTo>
                  <a:pt x="446" y="65"/>
                  <a:pt x="447" y="65"/>
                  <a:pt x="447" y="65"/>
                </a:cubicBezTo>
                <a:cubicBezTo>
                  <a:pt x="448" y="65"/>
                  <a:pt x="448" y="65"/>
                  <a:pt x="449" y="65"/>
                </a:cubicBezTo>
                <a:cubicBezTo>
                  <a:pt x="449" y="65"/>
                  <a:pt x="449" y="65"/>
                  <a:pt x="449" y="65"/>
                </a:cubicBezTo>
                <a:cubicBezTo>
                  <a:pt x="450" y="65"/>
                  <a:pt x="450" y="65"/>
                  <a:pt x="451" y="65"/>
                </a:cubicBezTo>
                <a:cubicBezTo>
                  <a:pt x="451" y="65"/>
                  <a:pt x="451" y="65"/>
                  <a:pt x="452" y="65"/>
                </a:cubicBezTo>
                <a:cubicBezTo>
                  <a:pt x="452" y="65"/>
                  <a:pt x="453" y="65"/>
                  <a:pt x="453" y="65"/>
                </a:cubicBezTo>
                <a:cubicBezTo>
                  <a:pt x="454" y="66"/>
                  <a:pt x="455" y="66"/>
                  <a:pt x="456" y="65"/>
                </a:cubicBezTo>
                <a:cubicBezTo>
                  <a:pt x="457" y="66"/>
                  <a:pt x="457" y="65"/>
                  <a:pt x="457" y="65"/>
                </a:cubicBezTo>
                <a:cubicBezTo>
                  <a:pt x="458" y="65"/>
                  <a:pt x="458" y="65"/>
                  <a:pt x="458" y="65"/>
                </a:cubicBezTo>
                <a:cubicBezTo>
                  <a:pt x="458" y="65"/>
                  <a:pt x="458" y="65"/>
                  <a:pt x="458" y="65"/>
                </a:cubicBezTo>
                <a:cubicBezTo>
                  <a:pt x="458" y="65"/>
                  <a:pt x="459" y="65"/>
                  <a:pt x="459" y="65"/>
                </a:cubicBezTo>
                <a:cubicBezTo>
                  <a:pt x="459" y="65"/>
                  <a:pt x="459" y="65"/>
                  <a:pt x="460" y="65"/>
                </a:cubicBezTo>
                <a:cubicBezTo>
                  <a:pt x="460" y="65"/>
                  <a:pt x="460" y="65"/>
                  <a:pt x="461" y="65"/>
                </a:cubicBezTo>
                <a:cubicBezTo>
                  <a:pt x="461" y="65"/>
                  <a:pt x="461" y="65"/>
                  <a:pt x="462" y="65"/>
                </a:cubicBezTo>
                <a:cubicBezTo>
                  <a:pt x="462" y="65"/>
                  <a:pt x="463" y="65"/>
                  <a:pt x="463" y="65"/>
                </a:cubicBezTo>
                <a:cubicBezTo>
                  <a:pt x="463" y="65"/>
                  <a:pt x="463" y="65"/>
                  <a:pt x="463" y="65"/>
                </a:cubicBezTo>
                <a:cubicBezTo>
                  <a:pt x="463" y="65"/>
                  <a:pt x="463" y="65"/>
                  <a:pt x="463" y="65"/>
                </a:cubicBezTo>
                <a:cubicBezTo>
                  <a:pt x="464" y="65"/>
                  <a:pt x="464" y="65"/>
                  <a:pt x="464" y="65"/>
                </a:cubicBezTo>
                <a:cubicBezTo>
                  <a:pt x="465" y="65"/>
                  <a:pt x="465" y="65"/>
                  <a:pt x="465" y="65"/>
                </a:cubicBezTo>
                <a:cubicBezTo>
                  <a:pt x="465" y="65"/>
                  <a:pt x="466" y="65"/>
                  <a:pt x="466" y="65"/>
                </a:cubicBezTo>
                <a:cubicBezTo>
                  <a:pt x="466" y="65"/>
                  <a:pt x="466" y="65"/>
                  <a:pt x="466" y="65"/>
                </a:cubicBezTo>
                <a:cubicBezTo>
                  <a:pt x="466" y="65"/>
                  <a:pt x="466" y="65"/>
                  <a:pt x="466" y="65"/>
                </a:cubicBezTo>
                <a:cubicBezTo>
                  <a:pt x="467" y="65"/>
                  <a:pt x="467" y="65"/>
                  <a:pt x="468" y="65"/>
                </a:cubicBezTo>
                <a:cubicBezTo>
                  <a:pt x="468" y="65"/>
                  <a:pt x="468" y="65"/>
                  <a:pt x="468" y="65"/>
                </a:cubicBezTo>
                <a:cubicBezTo>
                  <a:pt x="468" y="65"/>
                  <a:pt x="469" y="65"/>
                  <a:pt x="469" y="65"/>
                </a:cubicBezTo>
                <a:cubicBezTo>
                  <a:pt x="469" y="65"/>
                  <a:pt x="469" y="65"/>
                  <a:pt x="470" y="65"/>
                </a:cubicBezTo>
                <a:cubicBezTo>
                  <a:pt x="470" y="65"/>
                  <a:pt x="471" y="65"/>
                  <a:pt x="471" y="65"/>
                </a:cubicBezTo>
                <a:cubicBezTo>
                  <a:pt x="471" y="65"/>
                  <a:pt x="471" y="65"/>
                  <a:pt x="471" y="65"/>
                </a:cubicBezTo>
                <a:cubicBezTo>
                  <a:pt x="472" y="65"/>
                  <a:pt x="472" y="65"/>
                  <a:pt x="472" y="65"/>
                </a:cubicBezTo>
                <a:cubicBezTo>
                  <a:pt x="473" y="65"/>
                  <a:pt x="473" y="65"/>
                  <a:pt x="473" y="65"/>
                </a:cubicBezTo>
                <a:cubicBezTo>
                  <a:pt x="473" y="65"/>
                  <a:pt x="473" y="65"/>
                  <a:pt x="474" y="65"/>
                </a:cubicBezTo>
                <a:cubicBezTo>
                  <a:pt x="474" y="65"/>
                  <a:pt x="475" y="64"/>
                  <a:pt x="475" y="64"/>
                </a:cubicBezTo>
                <a:cubicBezTo>
                  <a:pt x="476" y="64"/>
                  <a:pt x="476" y="65"/>
                  <a:pt x="477" y="65"/>
                </a:cubicBezTo>
                <a:cubicBezTo>
                  <a:pt x="477" y="65"/>
                  <a:pt x="477" y="65"/>
                  <a:pt x="478" y="65"/>
                </a:cubicBezTo>
                <a:cubicBezTo>
                  <a:pt x="478" y="65"/>
                  <a:pt x="478" y="65"/>
                  <a:pt x="478" y="65"/>
                </a:cubicBezTo>
                <a:cubicBezTo>
                  <a:pt x="478" y="65"/>
                  <a:pt x="478" y="65"/>
                  <a:pt x="478" y="65"/>
                </a:cubicBezTo>
                <a:cubicBezTo>
                  <a:pt x="478" y="65"/>
                  <a:pt x="478" y="65"/>
                  <a:pt x="478" y="65"/>
                </a:cubicBezTo>
                <a:cubicBezTo>
                  <a:pt x="479" y="65"/>
                  <a:pt x="480" y="65"/>
                  <a:pt x="480" y="64"/>
                </a:cubicBezTo>
                <a:cubicBezTo>
                  <a:pt x="482" y="65"/>
                  <a:pt x="483" y="66"/>
                  <a:pt x="484" y="65"/>
                </a:cubicBezTo>
                <a:cubicBezTo>
                  <a:pt x="484" y="65"/>
                  <a:pt x="484" y="65"/>
                  <a:pt x="484" y="65"/>
                </a:cubicBezTo>
                <a:cubicBezTo>
                  <a:pt x="484" y="65"/>
                  <a:pt x="484" y="65"/>
                  <a:pt x="485" y="65"/>
                </a:cubicBezTo>
                <a:cubicBezTo>
                  <a:pt x="485" y="65"/>
                  <a:pt x="485" y="65"/>
                  <a:pt x="486" y="65"/>
                </a:cubicBezTo>
                <a:cubicBezTo>
                  <a:pt x="486" y="65"/>
                  <a:pt x="486" y="65"/>
                  <a:pt x="486" y="65"/>
                </a:cubicBezTo>
                <a:cubicBezTo>
                  <a:pt x="486" y="65"/>
                  <a:pt x="486" y="65"/>
                  <a:pt x="486" y="65"/>
                </a:cubicBezTo>
                <a:cubicBezTo>
                  <a:pt x="487" y="65"/>
                  <a:pt x="487" y="65"/>
                  <a:pt x="487" y="65"/>
                </a:cubicBezTo>
                <a:cubicBezTo>
                  <a:pt x="488" y="65"/>
                  <a:pt x="488" y="65"/>
                  <a:pt x="489" y="65"/>
                </a:cubicBezTo>
                <a:cubicBezTo>
                  <a:pt x="489" y="65"/>
                  <a:pt x="489" y="65"/>
                  <a:pt x="489" y="65"/>
                </a:cubicBezTo>
                <a:cubicBezTo>
                  <a:pt x="489" y="65"/>
                  <a:pt x="489" y="64"/>
                  <a:pt x="490" y="64"/>
                </a:cubicBezTo>
                <a:cubicBezTo>
                  <a:pt x="490" y="65"/>
                  <a:pt x="491" y="65"/>
                  <a:pt x="491" y="65"/>
                </a:cubicBezTo>
                <a:cubicBezTo>
                  <a:pt x="491" y="65"/>
                  <a:pt x="492" y="65"/>
                  <a:pt x="492" y="64"/>
                </a:cubicBezTo>
                <a:cubicBezTo>
                  <a:pt x="492" y="65"/>
                  <a:pt x="493" y="65"/>
                  <a:pt x="493" y="65"/>
                </a:cubicBezTo>
                <a:cubicBezTo>
                  <a:pt x="493" y="65"/>
                  <a:pt x="494" y="65"/>
                  <a:pt x="494" y="65"/>
                </a:cubicBezTo>
                <a:cubicBezTo>
                  <a:pt x="494" y="65"/>
                  <a:pt x="494" y="65"/>
                  <a:pt x="495" y="65"/>
                </a:cubicBezTo>
                <a:cubicBezTo>
                  <a:pt x="495" y="65"/>
                  <a:pt x="495" y="65"/>
                  <a:pt x="495" y="65"/>
                </a:cubicBezTo>
                <a:cubicBezTo>
                  <a:pt x="496" y="65"/>
                  <a:pt x="496" y="65"/>
                  <a:pt x="496" y="65"/>
                </a:cubicBezTo>
                <a:cubicBezTo>
                  <a:pt x="497" y="65"/>
                  <a:pt x="497" y="65"/>
                  <a:pt x="497" y="65"/>
                </a:cubicBezTo>
                <a:cubicBezTo>
                  <a:pt x="497" y="65"/>
                  <a:pt x="497" y="65"/>
                  <a:pt x="498" y="65"/>
                </a:cubicBezTo>
                <a:cubicBezTo>
                  <a:pt x="498" y="65"/>
                  <a:pt x="498" y="65"/>
                  <a:pt x="498" y="65"/>
                </a:cubicBezTo>
                <a:cubicBezTo>
                  <a:pt x="500" y="66"/>
                  <a:pt x="501" y="66"/>
                  <a:pt x="502" y="65"/>
                </a:cubicBezTo>
                <a:cubicBezTo>
                  <a:pt x="502" y="65"/>
                  <a:pt x="502" y="65"/>
                  <a:pt x="502" y="65"/>
                </a:cubicBezTo>
                <a:cubicBezTo>
                  <a:pt x="502" y="65"/>
                  <a:pt x="502" y="65"/>
                  <a:pt x="502" y="65"/>
                </a:cubicBezTo>
                <a:cubicBezTo>
                  <a:pt x="502" y="65"/>
                  <a:pt x="503" y="65"/>
                  <a:pt x="503" y="65"/>
                </a:cubicBezTo>
                <a:cubicBezTo>
                  <a:pt x="503" y="65"/>
                  <a:pt x="504" y="65"/>
                  <a:pt x="505" y="65"/>
                </a:cubicBezTo>
                <a:cubicBezTo>
                  <a:pt x="505" y="65"/>
                  <a:pt x="505" y="65"/>
                  <a:pt x="505" y="65"/>
                </a:cubicBezTo>
                <a:cubicBezTo>
                  <a:pt x="505" y="65"/>
                  <a:pt x="505" y="65"/>
                  <a:pt x="505" y="65"/>
                </a:cubicBezTo>
                <a:cubicBezTo>
                  <a:pt x="505" y="65"/>
                  <a:pt x="505" y="65"/>
                  <a:pt x="505" y="65"/>
                </a:cubicBezTo>
                <a:cubicBezTo>
                  <a:pt x="506" y="65"/>
                  <a:pt x="506" y="65"/>
                  <a:pt x="507" y="64"/>
                </a:cubicBezTo>
                <a:cubicBezTo>
                  <a:pt x="507" y="65"/>
                  <a:pt x="508" y="65"/>
                  <a:pt x="509" y="65"/>
                </a:cubicBezTo>
                <a:cubicBezTo>
                  <a:pt x="509" y="65"/>
                  <a:pt x="509" y="65"/>
                  <a:pt x="509" y="65"/>
                </a:cubicBezTo>
                <a:cubicBezTo>
                  <a:pt x="510" y="65"/>
                  <a:pt x="510" y="66"/>
                  <a:pt x="510" y="65"/>
                </a:cubicBezTo>
                <a:cubicBezTo>
                  <a:pt x="511" y="65"/>
                  <a:pt x="511" y="65"/>
                  <a:pt x="511" y="65"/>
                </a:cubicBezTo>
                <a:cubicBezTo>
                  <a:pt x="511" y="65"/>
                  <a:pt x="511" y="65"/>
                  <a:pt x="511" y="65"/>
                </a:cubicBezTo>
                <a:cubicBezTo>
                  <a:pt x="511" y="65"/>
                  <a:pt x="512" y="65"/>
                  <a:pt x="512" y="65"/>
                </a:cubicBezTo>
                <a:cubicBezTo>
                  <a:pt x="512" y="65"/>
                  <a:pt x="512" y="65"/>
                  <a:pt x="512" y="65"/>
                </a:cubicBezTo>
                <a:cubicBezTo>
                  <a:pt x="512" y="66"/>
                  <a:pt x="513" y="66"/>
                  <a:pt x="514" y="65"/>
                </a:cubicBezTo>
                <a:cubicBezTo>
                  <a:pt x="514" y="65"/>
                  <a:pt x="514" y="66"/>
                  <a:pt x="514" y="66"/>
                </a:cubicBezTo>
                <a:cubicBezTo>
                  <a:pt x="515" y="66"/>
                  <a:pt x="515" y="66"/>
                  <a:pt x="515" y="66"/>
                </a:cubicBezTo>
                <a:cubicBezTo>
                  <a:pt x="515" y="66"/>
                  <a:pt x="515" y="66"/>
                  <a:pt x="515" y="66"/>
                </a:cubicBezTo>
                <a:cubicBezTo>
                  <a:pt x="515" y="66"/>
                  <a:pt x="516" y="66"/>
                  <a:pt x="516" y="65"/>
                </a:cubicBezTo>
                <a:cubicBezTo>
                  <a:pt x="516" y="66"/>
                  <a:pt x="517" y="66"/>
                  <a:pt x="517" y="66"/>
                </a:cubicBezTo>
                <a:cubicBezTo>
                  <a:pt x="518" y="66"/>
                  <a:pt x="518" y="66"/>
                  <a:pt x="518" y="66"/>
                </a:cubicBezTo>
                <a:cubicBezTo>
                  <a:pt x="518" y="66"/>
                  <a:pt x="519" y="66"/>
                  <a:pt x="519" y="66"/>
                </a:cubicBezTo>
                <a:cubicBezTo>
                  <a:pt x="519" y="66"/>
                  <a:pt x="519" y="66"/>
                  <a:pt x="519" y="66"/>
                </a:cubicBezTo>
                <a:cubicBezTo>
                  <a:pt x="520" y="66"/>
                  <a:pt x="520" y="66"/>
                  <a:pt x="520" y="66"/>
                </a:cubicBezTo>
                <a:cubicBezTo>
                  <a:pt x="520" y="66"/>
                  <a:pt x="520" y="66"/>
                  <a:pt x="520" y="66"/>
                </a:cubicBezTo>
                <a:cubicBezTo>
                  <a:pt x="521" y="66"/>
                  <a:pt x="521" y="66"/>
                  <a:pt x="522" y="66"/>
                </a:cubicBezTo>
                <a:cubicBezTo>
                  <a:pt x="524" y="66"/>
                  <a:pt x="523" y="63"/>
                  <a:pt x="522" y="60"/>
                </a:cubicBezTo>
                <a:cubicBezTo>
                  <a:pt x="522" y="58"/>
                  <a:pt x="521" y="57"/>
                  <a:pt x="521" y="55"/>
                </a:cubicBezTo>
                <a:cubicBezTo>
                  <a:pt x="521" y="51"/>
                  <a:pt x="520" y="45"/>
                  <a:pt x="520" y="39"/>
                </a:cubicBezTo>
                <a:cubicBezTo>
                  <a:pt x="520" y="30"/>
                  <a:pt x="520" y="23"/>
                  <a:pt x="521" y="19"/>
                </a:cubicBezTo>
                <a:close/>
                <a:moveTo>
                  <a:pt x="17" y="95"/>
                </a:moveTo>
                <a:cubicBezTo>
                  <a:pt x="17" y="94"/>
                  <a:pt x="17" y="92"/>
                  <a:pt x="17" y="91"/>
                </a:cubicBezTo>
                <a:cubicBezTo>
                  <a:pt x="17" y="91"/>
                  <a:pt x="17" y="91"/>
                  <a:pt x="17" y="90"/>
                </a:cubicBezTo>
                <a:cubicBezTo>
                  <a:pt x="17" y="90"/>
                  <a:pt x="17" y="91"/>
                  <a:pt x="18" y="91"/>
                </a:cubicBezTo>
                <a:cubicBezTo>
                  <a:pt x="18" y="91"/>
                  <a:pt x="18" y="92"/>
                  <a:pt x="19" y="92"/>
                </a:cubicBezTo>
                <a:cubicBezTo>
                  <a:pt x="19" y="94"/>
                  <a:pt x="18" y="95"/>
                  <a:pt x="18" y="96"/>
                </a:cubicBezTo>
                <a:cubicBezTo>
                  <a:pt x="18" y="96"/>
                  <a:pt x="18" y="95"/>
                  <a:pt x="17" y="95"/>
                </a:cubicBezTo>
                <a:close/>
                <a:moveTo>
                  <a:pt x="24" y="77"/>
                </a:moveTo>
                <a:cubicBezTo>
                  <a:pt x="24" y="79"/>
                  <a:pt x="25" y="81"/>
                  <a:pt x="25" y="83"/>
                </a:cubicBezTo>
                <a:cubicBezTo>
                  <a:pt x="26" y="84"/>
                  <a:pt x="26" y="85"/>
                  <a:pt x="26" y="86"/>
                </a:cubicBezTo>
                <a:cubicBezTo>
                  <a:pt x="25" y="85"/>
                  <a:pt x="24" y="85"/>
                  <a:pt x="24" y="84"/>
                </a:cubicBezTo>
                <a:cubicBezTo>
                  <a:pt x="24" y="83"/>
                  <a:pt x="24" y="82"/>
                  <a:pt x="24" y="81"/>
                </a:cubicBezTo>
                <a:cubicBezTo>
                  <a:pt x="24" y="80"/>
                  <a:pt x="24" y="79"/>
                  <a:pt x="24" y="77"/>
                </a:cubicBezTo>
                <a:close/>
                <a:moveTo>
                  <a:pt x="25" y="92"/>
                </a:moveTo>
                <a:cubicBezTo>
                  <a:pt x="25" y="91"/>
                  <a:pt x="25" y="90"/>
                  <a:pt x="25" y="90"/>
                </a:cubicBezTo>
                <a:cubicBezTo>
                  <a:pt x="25" y="90"/>
                  <a:pt x="25" y="91"/>
                  <a:pt x="25" y="91"/>
                </a:cubicBezTo>
                <a:cubicBezTo>
                  <a:pt x="25" y="91"/>
                  <a:pt x="25" y="91"/>
                  <a:pt x="25" y="92"/>
                </a:cubicBezTo>
                <a:close/>
                <a:moveTo>
                  <a:pt x="32" y="84"/>
                </a:moveTo>
                <a:cubicBezTo>
                  <a:pt x="32" y="84"/>
                  <a:pt x="31" y="83"/>
                  <a:pt x="31" y="82"/>
                </a:cubicBezTo>
                <a:cubicBezTo>
                  <a:pt x="31" y="82"/>
                  <a:pt x="31" y="81"/>
                  <a:pt x="31" y="81"/>
                </a:cubicBezTo>
                <a:cubicBezTo>
                  <a:pt x="31" y="79"/>
                  <a:pt x="31" y="78"/>
                  <a:pt x="31" y="77"/>
                </a:cubicBezTo>
                <a:cubicBezTo>
                  <a:pt x="32" y="78"/>
                  <a:pt x="32" y="80"/>
                  <a:pt x="33" y="82"/>
                </a:cubicBezTo>
                <a:cubicBezTo>
                  <a:pt x="33" y="82"/>
                  <a:pt x="33" y="82"/>
                  <a:pt x="33" y="83"/>
                </a:cubicBezTo>
                <a:cubicBezTo>
                  <a:pt x="33" y="84"/>
                  <a:pt x="33" y="85"/>
                  <a:pt x="33" y="86"/>
                </a:cubicBezTo>
                <a:cubicBezTo>
                  <a:pt x="33" y="85"/>
                  <a:pt x="33" y="85"/>
                  <a:pt x="32" y="84"/>
                </a:cubicBezTo>
                <a:close/>
                <a:moveTo>
                  <a:pt x="275" y="49"/>
                </a:moveTo>
                <a:cubicBezTo>
                  <a:pt x="275" y="49"/>
                  <a:pt x="275" y="49"/>
                  <a:pt x="275" y="49"/>
                </a:cubicBezTo>
                <a:cubicBezTo>
                  <a:pt x="275" y="50"/>
                  <a:pt x="275" y="51"/>
                  <a:pt x="275" y="52"/>
                </a:cubicBezTo>
                <a:cubicBezTo>
                  <a:pt x="275" y="52"/>
                  <a:pt x="275" y="52"/>
                  <a:pt x="274" y="51"/>
                </a:cubicBezTo>
                <a:cubicBezTo>
                  <a:pt x="274" y="50"/>
                  <a:pt x="274" y="48"/>
                  <a:pt x="274" y="47"/>
                </a:cubicBezTo>
                <a:cubicBezTo>
                  <a:pt x="275" y="47"/>
                  <a:pt x="275" y="48"/>
                  <a:pt x="275" y="49"/>
                </a:cubicBezTo>
                <a:close/>
                <a:moveTo>
                  <a:pt x="310" y="43"/>
                </a:moveTo>
                <a:cubicBezTo>
                  <a:pt x="310" y="43"/>
                  <a:pt x="310" y="43"/>
                  <a:pt x="310" y="43"/>
                </a:cubicBezTo>
                <a:cubicBezTo>
                  <a:pt x="310" y="43"/>
                  <a:pt x="310" y="43"/>
                  <a:pt x="310" y="44"/>
                </a:cubicBezTo>
                <a:cubicBezTo>
                  <a:pt x="310" y="43"/>
                  <a:pt x="310" y="43"/>
                  <a:pt x="310" y="43"/>
                </a:cubicBezTo>
                <a:close/>
                <a:moveTo>
                  <a:pt x="259" y="58"/>
                </a:moveTo>
                <a:cubicBezTo>
                  <a:pt x="259" y="57"/>
                  <a:pt x="260" y="55"/>
                  <a:pt x="260" y="53"/>
                </a:cubicBezTo>
                <a:cubicBezTo>
                  <a:pt x="260" y="53"/>
                  <a:pt x="260" y="52"/>
                  <a:pt x="260" y="51"/>
                </a:cubicBezTo>
                <a:cubicBezTo>
                  <a:pt x="260" y="53"/>
                  <a:pt x="260" y="55"/>
                  <a:pt x="260" y="57"/>
                </a:cubicBezTo>
                <a:cubicBezTo>
                  <a:pt x="260" y="57"/>
                  <a:pt x="259" y="58"/>
                  <a:pt x="259" y="58"/>
                </a:cubicBezTo>
                <a:close/>
                <a:moveTo>
                  <a:pt x="291" y="51"/>
                </a:moveTo>
                <a:cubicBezTo>
                  <a:pt x="291" y="51"/>
                  <a:pt x="291" y="50"/>
                  <a:pt x="291" y="49"/>
                </a:cubicBezTo>
                <a:cubicBezTo>
                  <a:pt x="291" y="49"/>
                  <a:pt x="291" y="49"/>
                  <a:pt x="291" y="49"/>
                </a:cubicBezTo>
                <a:cubicBezTo>
                  <a:pt x="291" y="49"/>
                  <a:pt x="291" y="50"/>
                  <a:pt x="292" y="50"/>
                </a:cubicBezTo>
                <a:cubicBezTo>
                  <a:pt x="292" y="50"/>
                  <a:pt x="291" y="51"/>
                  <a:pt x="291" y="51"/>
                </a:cubicBezTo>
                <a:close/>
                <a:moveTo>
                  <a:pt x="297" y="47"/>
                </a:moveTo>
                <a:cubicBezTo>
                  <a:pt x="297" y="46"/>
                  <a:pt x="297" y="46"/>
                  <a:pt x="297" y="45"/>
                </a:cubicBezTo>
                <a:cubicBezTo>
                  <a:pt x="298" y="47"/>
                  <a:pt x="299" y="48"/>
                  <a:pt x="299" y="49"/>
                </a:cubicBezTo>
                <a:cubicBezTo>
                  <a:pt x="299" y="48"/>
                  <a:pt x="298" y="47"/>
                  <a:pt x="297" y="47"/>
                </a:cubicBezTo>
                <a:close/>
                <a:moveTo>
                  <a:pt x="296" y="36"/>
                </a:moveTo>
                <a:cubicBezTo>
                  <a:pt x="296" y="36"/>
                  <a:pt x="296" y="37"/>
                  <a:pt x="297" y="37"/>
                </a:cubicBezTo>
                <a:cubicBezTo>
                  <a:pt x="296" y="37"/>
                  <a:pt x="296" y="38"/>
                  <a:pt x="296" y="38"/>
                </a:cubicBezTo>
                <a:cubicBezTo>
                  <a:pt x="296" y="37"/>
                  <a:pt x="296" y="36"/>
                  <a:pt x="296" y="36"/>
                </a:cubicBezTo>
                <a:close/>
                <a:moveTo>
                  <a:pt x="292" y="44"/>
                </a:moveTo>
                <a:cubicBezTo>
                  <a:pt x="292" y="44"/>
                  <a:pt x="293" y="45"/>
                  <a:pt x="293" y="46"/>
                </a:cubicBezTo>
                <a:cubicBezTo>
                  <a:pt x="293" y="46"/>
                  <a:pt x="293" y="47"/>
                  <a:pt x="293" y="47"/>
                </a:cubicBezTo>
                <a:cubicBezTo>
                  <a:pt x="292" y="47"/>
                  <a:pt x="291" y="46"/>
                  <a:pt x="291" y="46"/>
                </a:cubicBezTo>
                <a:cubicBezTo>
                  <a:pt x="291" y="46"/>
                  <a:pt x="291" y="46"/>
                  <a:pt x="291" y="45"/>
                </a:cubicBezTo>
                <a:cubicBezTo>
                  <a:pt x="291" y="45"/>
                  <a:pt x="292" y="44"/>
                  <a:pt x="292" y="43"/>
                </a:cubicBezTo>
                <a:cubicBezTo>
                  <a:pt x="292" y="44"/>
                  <a:pt x="292" y="44"/>
                  <a:pt x="292" y="44"/>
                </a:cubicBezTo>
                <a:close/>
                <a:moveTo>
                  <a:pt x="287" y="47"/>
                </a:moveTo>
                <a:cubicBezTo>
                  <a:pt x="287" y="47"/>
                  <a:pt x="287" y="47"/>
                  <a:pt x="287" y="47"/>
                </a:cubicBezTo>
                <a:cubicBezTo>
                  <a:pt x="287" y="47"/>
                  <a:pt x="287" y="46"/>
                  <a:pt x="287" y="46"/>
                </a:cubicBezTo>
                <a:cubicBezTo>
                  <a:pt x="287" y="46"/>
                  <a:pt x="287" y="46"/>
                  <a:pt x="287" y="46"/>
                </a:cubicBezTo>
                <a:cubicBezTo>
                  <a:pt x="287" y="46"/>
                  <a:pt x="287" y="47"/>
                  <a:pt x="287" y="47"/>
                </a:cubicBezTo>
                <a:close/>
                <a:moveTo>
                  <a:pt x="286" y="38"/>
                </a:moveTo>
                <a:cubicBezTo>
                  <a:pt x="285" y="36"/>
                  <a:pt x="286" y="34"/>
                  <a:pt x="286" y="33"/>
                </a:cubicBezTo>
                <a:cubicBezTo>
                  <a:pt x="286" y="34"/>
                  <a:pt x="287" y="35"/>
                  <a:pt x="288" y="37"/>
                </a:cubicBezTo>
                <a:cubicBezTo>
                  <a:pt x="288" y="37"/>
                  <a:pt x="287" y="38"/>
                  <a:pt x="286" y="41"/>
                </a:cubicBezTo>
                <a:cubicBezTo>
                  <a:pt x="286" y="40"/>
                  <a:pt x="286" y="39"/>
                  <a:pt x="286" y="38"/>
                </a:cubicBezTo>
                <a:close/>
                <a:moveTo>
                  <a:pt x="267" y="40"/>
                </a:moveTo>
                <a:cubicBezTo>
                  <a:pt x="267" y="40"/>
                  <a:pt x="267" y="40"/>
                  <a:pt x="267" y="40"/>
                </a:cubicBezTo>
                <a:cubicBezTo>
                  <a:pt x="267" y="39"/>
                  <a:pt x="267" y="39"/>
                  <a:pt x="267" y="39"/>
                </a:cubicBezTo>
                <a:cubicBezTo>
                  <a:pt x="267" y="40"/>
                  <a:pt x="267" y="40"/>
                  <a:pt x="267" y="40"/>
                </a:cubicBezTo>
                <a:close/>
                <a:moveTo>
                  <a:pt x="264" y="33"/>
                </a:moveTo>
                <a:cubicBezTo>
                  <a:pt x="264" y="32"/>
                  <a:pt x="264" y="30"/>
                  <a:pt x="264" y="29"/>
                </a:cubicBezTo>
                <a:cubicBezTo>
                  <a:pt x="264" y="30"/>
                  <a:pt x="264" y="32"/>
                  <a:pt x="264" y="33"/>
                </a:cubicBezTo>
                <a:cubicBezTo>
                  <a:pt x="264" y="33"/>
                  <a:pt x="264" y="33"/>
                  <a:pt x="264" y="33"/>
                </a:cubicBezTo>
                <a:close/>
                <a:moveTo>
                  <a:pt x="249" y="64"/>
                </a:moveTo>
                <a:cubicBezTo>
                  <a:pt x="249" y="63"/>
                  <a:pt x="248" y="62"/>
                  <a:pt x="248" y="61"/>
                </a:cubicBezTo>
                <a:cubicBezTo>
                  <a:pt x="249" y="61"/>
                  <a:pt x="249" y="61"/>
                  <a:pt x="249" y="62"/>
                </a:cubicBezTo>
                <a:cubicBezTo>
                  <a:pt x="249" y="62"/>
                  <a:pt x="249" y="63"/>
                  <a:pt x="249" y="64"/>
                </a:cubicBezTo>
                <a:close/>
                <a:moveTo>
                  <a:pt x="213" y="52"/>
                </a:moveTo>
                <a:cubicBezTo>
                  <a:pt x="213" y="53"/>
                  <a:pt x="214" y="53"/>
                  <a:pt x="214" y="54"/>
                </a:cubicBezTo>
                <a:cubicBezTo>
                  <a:pt x="214" y="54"/>
                  <a:pt x="214" y="55"/>
                  <a:pt x="213" y="55"/>
                </a:cubicBezTo>
                <a:cubicBezTo>
                  <a:pt x="213" y="54"/>
                  <a:pt x="213" y="54"/>
                  <a:pt x="213" y="53"/>
                </a:cubicBezTo>
                <a:cubicBezTo>
                  <a:pt x="213" y="53"/>
                  <a:pt x="213" y="52"/>
                  <a:pt x="213" y="52"/>
                </a:cubicBezTo>
                <a:close/>
                <a:moveTo>
                  <a:pt x="216" y="56"/>
                </a:moveTo>
                <a:cubicBezTo>
                  <a:pt x="216" y="56"/>
                  <a:pt x="216" y="56"/>
                  <a:pt x="216" y="56"/>
                </a:cubicBezTo>
                <a:cubicBezTo>
                  <a:pt x="216" y="57"/>
                  <a:pt x="216" y="57"/>
                  <a:pt x="216" y="58"/>
                </a:cubicBezTo>
                <a:cubicBezTo>
                  <a:pt x="216" y="58"/>
                  <a:pt x="216" y="58"/>
                  <a:pt x="216" y="58"/>
                </a:cubicBezTo>
                <a:cubicBezTo>
                  <a:pt x="216" y="57"/>
                  <a:pt x="215" y="57"/>
                  <a:pt x="215" y="57"/>
                </a:cubicBezTo>
                <a:cubicBezTo>
                  <a:pt x="215" y="57"/>
                  <a:pt x="216" y="56"/>
                  <a:pt x="216" y="56"/>
                </a:cubicBezTo>
                <a:close/>
                <a:moveTo>
                  <a:pt x="234" y="49"/>
                </a:moveTo>
                <a:cubicBezTo>
                  <a:pt x="234" y="49"/>
                  <a:pt x="234" y="48"/>
                  <a:pt x="235" y="48"/>
                </a:cubicBezTo>
                <a:cubicBezTo>
                  <a:pt x="234" y="49"/>
                  <a:pt x="234" y="50"/>
                  <a:pt x="234" y="51"/>
                </a:cubicBezTo>
                <a:cubicBezTo>
                  <a:pt x="234" y="50"/>
                  <a:pt x="234" y="50"/>
                  <a:pt x="234" y="49"/>
                </a:cubicBezTo>
                <a:close/>
                <a:moveTo>
                  <a:pt x="202" y="61"/>
                </a:moveTo>
                <a:cubicBezTo>
                  <a:pt x="202" y="61"/>
                  <a:pt x="202" y="61"/>
                  <a:pt x="202" y="61"/>
                </a:cubicBezTo>
                <a:cubicBezTo>
                  <a:pt x="202" y="60"/>
                  <a:pt x="202" y="60"/>
                  <a:pt x="202" y="60"/>
                </a:cubicBezTo>
                <a:cubicBezTo>
                  <a:pt x="202" y="59"/>
                  <a:pt x="202" y="59"/>
                  <a:pt x="202" y="59"/>
                </a:cubicBezTo>
                <a:cubicBezTo>
                  <a:pt x="202" y="59"/>
                  <a:pt x="202" y="59"/>
                  <a:pt x="202" y="59"/>
                </a:cubicBezTo>
                <a:cubicBezTo>
                  <a:pt x="202" y="60"/>
                  <a:pt x="202" y="60"/>
                  <a:pt x="202" y="61"/>
                </a:cubicBezTo>
                <a:close/>
                <a:moveTo>
                  <a:pt x="233" y="59"/>
                </a:moveTo>
                <a:cubicBezTo>
                  <a:pt x="233" y="60"/>
                  <a:pt x="233" y="60"/>
                  <a:pt x="233" y="60"/>
                </a:cubicBezTo>
                <a:cubicBezTo>
                  <a:pt x="233" y="60"/>
                  <a:pt x="233" y="60"/>
                  <a:pt x="233" y="60"/>
                </a:cubicBezTo>
                <a:cubicBezTo>
                  <a:pt x="233" y="60"/>
                  <a:pt x="233" y="59"/>
                  <a:pt x="233" y="59"/>
                </a:cubicBezTo>
                <a:close/>
                <a:moveTo>
                  <a:pt x="239" y="59"/>
                </a:moveTo>
                <a:cubicBezTo>
                  <a:pt x="239" y="58"/>
                  <a:pt x="238" y="57"/>
                  <a:pt x="238" y="56"/>
                </a:cubicBezTo>
                <a:cubicBezTo>
                  <a:pt x="238" y="56"/>
                  <a:pt x="238" y="56"/>
                  <a:pt x="238" y="55"/>
                </a:cubicBezTo>
                <a:cubicBezTo>
                  <a:pt x="238" y="54"/>
                  <a:pt x="238" y="52"/>
                  <a:pt x="238" y="51"/>
                </a:cubicBezTo>
                <a:cubicBezTo>
                  <a:pt x="238" y="52"/>
                  <a:pt x="239" y="53"/>
                  <a:pt x="239" y="54"/>
                </a:cubicBezTo>
                <a:cubicBezTo>
                  <a:pt x="239" y="56"/>
                  <a:pt x="239" y="57"/>
                  <a:pt x="239" y="59"/>
                </a:cubicBezTo>
                <a:close/>
                <a:moveTo>
                  <a:pt x="220" y="54"/>
                </a:moveTo>
                <a:cubicBezTo>
                  <a:pt x="219" y="53"/>
                  <a:pt x="219" y="53"/>
                  <a:pt x="219" y="53"/>
                </a:cubicBezTo>
                <a:cubicBezTo>
                  <a:pt x="219" y="53"/>
                  <a:pt x="219" y="53"/>
                  <a:pt x="219" y="53"/>
                </a:cubicBezTo>
                <a:cubicBezTo>
                  <a:pt x="219" y="53"/>
                  <a:pt x="219" y="53"/>
                  <a:pt x="220" y="53"/>
                </a:cubicBezTo>
                <a:cubicBezTo>
                  <a:pt x="220" y="53"/>
                  <a:pt x="220" y="53"/>
                  <a:pt x="220" y="54"/>
                </a:cubicBezTo>
                <a:close/>
                <a:moveTo>
                  <a:pt x="215" y="53"/>
                </a:moveTo>
                <a:cubicBezTo>
                  <a:pt x="214" y="52"/>
                  <a:pt x="214" y="51"/>
                  <a:pt x="213" y="51"/>
                </a:cubicBezTo>
                <a:cubicBezTo>
                  <a:pt x="213" y="51"/>
                  <a:pt x="213" y="51"/>
                  <a:pt x="213" y="51"/>
                </a:cubicBezTo>
                <a:cubicBezTo>
                  <a:pt x="213" y="51"/>
                  <a:pt x="213" y="51"/>
                  <a:pt x="213" y="51"/>
                </a:cubicBezTo>
                <a:cubicBezTo>
                  <a:pt x="214" y="51"/>
                  <a:pt x="214" y="52"/>
                  <a:pt x="215" y="53"/>
                </a:cubicBezTo>
                <a:close/>
                <a:moveTo>
                  <a:pt x="208" y="56"/>
                </a:moveTo>
                <a:cubicBezTo>
                  <a:pt x="207" y="57"/>
                  <a:pt x="207" y="58"/>
                  <a:pt x="206" y="59"/>
                </a:cubicBezTo>
                <a:cubicBezTo>
                  <a:pt x="207" y="59"/>
                  <a:pt x="206" y="60"/>
                  <a:pt x="206" y="60"/>
                </a:cubicBezTo>
                <a:cubicBezTo>
                  <a:pt x="207" y="58"/>
                  <a:pt x="207" y="57"/>
                  <a:pt x="207" y="56"/>
                </a:cubicBezTo>
                <a:cubicBezTo>
                  <a:pt x="207" y="56"/>
                  <a:pt x="208" y="56"/>
                  <a:pt x="208" y="56"/>
                </a:cubicBezTo>
                <a:close/>
                <a:moveTo>
                  <a:pt x="205" y="54"/>
                </a:moveTo>
                <a:cubicBezTo>
                  <a:pt x="205" y="54"/>
                  <a:pt x="205" y="54"/>
                  <a:pt x="205" y="54"/>
                </a:cubicBezTo>
                <a:cubicBezTo>
                  <a:pt x="205" y="54"/>
                  <a:pt x="205" y="54"/>
                  <a:pt x="205" y="54"/>
                </a:cubicBezTo>
                <a:cubicBezTo>
                  <a:pt x="205" y="54"/>
                  <a:pt x="205" y="54"/>
                  <a:pt x="205" y="54"/>
                </a:cubicBezTo>
                <a:close/>
                <a:moveTo>
                  <a:pt x="200" y="53"/>
                </a:moveTo>
                <a:cubicBezTo>
                  <a:pt x="200" y="52"/>
                  <a:pt x="200" y="52"/>
                  <a:pt x="200" y="51"/>
                </a:cubicBezTo>
                <a:cubicBezTo>
                  <a:pt x="200" y="51"/>
                  <a:pt x="200" y="50"/>
                  <a:pt x="200" y="50"/>
                </a:cubicBezTo>
                <a:cubicBezTo>
                  <a:pt x="200" y="50"/>
                  <a:pt x="200" y="50"/>
                  <a:pt x="201" y="51"/>
                </a:cubicBezTo>
                <a:cubicBezTo>
                  <a:pt x="201" y="51"/>
                  <a:pt x="201" y="51"/>
                  <a:pt x="201" y="51"/>
                </a:cubicBezTo>
                <a:cubicBezTo>
                  <a:pt x="201" y="52"/>
                  <a:pt x="200" y="52"/>
                  <a:pt x="200" y="53"/>
                </a:cubicBezTo>
                <a:close/>
                <a:moveTo>
                  <a:pt x="189" y="55"/>
                </a:moveTo>
                <a:cubicBezTo>
                  <a:pt x="189" y="55"/>
                  <a:pt x="188" y="54"/>
                  <a:pt x="188" y="53"/>
                </a:cubicBezTo>
                <a:cubicBezTo>
                  <a:pt x="188" y="52"/>
                  <a:pt x="189" y="52"/>
                  <a:pt x="189" y="51"/>
                </a:cubicBezTo>
                <a:cubicBezTo>
                  <a:pt x="189" y="52"/>
                  <a:pt x="189" y="52"/>
                  <a:pt x="189" y="53"/>
                </a:cubicBezTo>
                <a:cubicBezTo>
                  <a:pt x="189" y="54"/>
                  <a:pt x="189" y="55"/>
                  <a:pt x="189" y="55"/>
                </a:cubicBezTo>
                <a:close/>
                <a:moveTo>
                  <a:pt x="157" y="58"/>
                </a:moveTo>
                <a:cubicBezTo>
                  <a:pt x="158" y="59"/>
                  <a:pt x="158" y="59"/>
                  <a:pt x="158" y="59"/>
                </a:cubicBezTo>
                <a:cubicBezTo>
                  <a:pt x="158" y="60"/>
                  <a:pt x="158" y="61"/>
                  <a:pt x="157" y="61"/>
                </a:cubicBezTo>
                <a:cubicBezTo>
                  <a:pt x="157" y="61"/>
                  <a:pt x="157" y="61"/>
                  <a:pt x="156" y="61"/>
                </a:cubicBezTo>
                <a:cubicBezTo>
                  <a:pt x="157" y="60"/>
                  <a:pt x="157" y="59"/>
                  <a:pt x="157" y="58"/>
                </a:cubicBezTo>
                <a:close/>
                <a:moveTo>
                  <a:pt x="169" y="63"/>
                </a:moveTo>
                <a:cubicBezTo>
                  <a:pt x="169" y="62"/>
                  <a:pt x="169" y="62"/>
                  <a:pt x="169" y="62"/>
                </a:cubicBezTo>
                <a:cubicBezTo>
                  <a:pt x="169" y="63"/>
                  <a:pt x="170" y="63"/>
                  <a:pt x="170" y="63"/>
                </a:cubicBezTo>
                <a:cubicBezTo>
                  <a:pt x="170" y="64"/>
                  <a:pt x="170" y="64"/>
                  <a:pt x="170" y="64"/>
                </a:cubicBezTo>
                <a:cubicBezTo>
                  <a:pt x="170" y="64"/>
                  <a:pt x="170" y="65"/>
                  <a:pt x="170" y="65"/>
                </a:cubicBezTo>
                <a:cubicBezTo>
                  <a:pt x="170" y="64"/>
                  <a:pt x="169" y="63"/>
                  <a:pt x="169" y="63"/>
                </a:cubicBezTo>
                <a:close/>
                <a:moveTo>
                  <a:pt x="156" y="64"/>
                </a:moveTo>
                <a:cubicBezTo>
                  <a:pt x="156" y="64"/>
                  <a:pt x="156" y="64"/>
                  <a:pt x="155" y="65"/>
                </a:cubicBezTo>
                <a:cubicBezTo>
                  <a:pt x="155" y="65"/>
                  <a:pt x="155" y="65"/>
                  <a:pt x="155" y="65"/>
                </a:cubicBezTo>
                <a:cubicBezTo>
                  <a:pt x="155" y="64"/>
                  <a:pt x="155" y="64"/>
                  <a:pt x="155" y="63"/>
                </a:cubicBezTo>
                <a:cubicBezTo>
                  <a:pt x="155" y="63"/>
                  <a:pt x="155" y="63"/>
                  <a:pt x="155" y="63"/>
                </a:cubicBezTo>
                <a:cubicBezTo>
                  <a:pt x="156" y="63"/>
                  <a:pt x="156" y="63"/>
                  <a:pt x="156" y="64"/>
                </a:cubicBezTo>
                <a:close/>
                <a:moveTo>
                  <a:pt x="165" y="59"/>
                </a:moveTo>
                <a:cubicBezTo>
                  <a:pt x="165" y="58"/>
                  <a:pt x="165" y="58"/>
                  <a:pt x="165" y="58"/>
                </a:cubicBezTo>
                <a:cubicBezTo>
                  <a:pt x="165" y="58"/>
                  <a:pt x="165" y="58"/>
                  <a:pt x="165" y="58"/>
                </a:cubicBezTo>
                <a:cubicBezTo>
                  <a:pt x="165" y="58"/>
                  <a:pt x="165" y="58"/>
                  <a:pt x="165" y="59"/>
                </a:cubicBezTo>
                <a:close/>
                <a:moveTo>
                  <a:pt x="165" y="64"/>
                </a:moveTo>
                <a:cubicBezTo>
                  <a:pt x="164" y="63"/>
                  <a:pt x="164" y="62"/>
                  <a:pt x="163" y="61"/>
                </a:cubicBezTo>
                <a:cubicBezTo>
                  <a:pt x="163" y="61"/>
                  <a:pt x="163" y="61"/>
                  <a:pt x="163" y="60"/>
                </a:cubicBezTo>
                <a:cubicBezTo>
                  <a:pt x="164" y="61"/>
                  <a:pt x="165" y="63"/>
                  <a:pt x="165" y="64"/>
                </a:cubicBezTo>
                <a:close/>
                <a:moveTo>
                  <a:pt x="136" y="60"/>
                </a:moveTo>
                <a:cubicBezTo>
                  <a:pt x="136" y="61"/>
                  <a:pt x="136" y="61"/>
                  <a:pt x="136" y="62"/>
                </a:cubicBezTo>
                <a:cubicBezTo>
                  <a:pt x="136" y="61"/>
                  <a:pt x="136" y="60"/>
                  <a:pt x="135" y="59"/>
                </a:cubicBezTo>
                <a:cubicBezTo>
                  <a:pt x="136" y="59"/>
                  <a:pt x="136" y="60"/>
                  <a:pt x="136" y="60"/>
                </a:cubicBezTo>
                <a:close/>
                <a:moveTo>
                  <a:pt x="140" y="70"/>
                </a:moveTo>
                <a:cubicBezTo>
                  <a:pt x="140" y="70"/>
                  <a:pt x="140" y="70"/>
                  <a:pt x="140" y="70"/>
                </a:cubicBezTo>
                <a:cubicBezTo>
                  <a:pt x="140" y="70"/>
                  <a:pt x="140" y="71"/>
                  <a:pt x="139" y="71"/>
                </a:cubicBezTo>
                <a:cubicBezTo>
                  <a:pt x="139" y="70"/>
                  <a:pt x="140" y="70"/>
                  <a:pt x="140" y="70"/>
                </a:cubicBezTo>
                <a:close/>
                <a:moveTo>
                  <a:pt x="170" y="55"/>
                </a:moveTo>
                <a:cubicBezTo>
                  <a:pt x="170" y="55"/>
                  <a:pt x="170" y="56"/>
                  <a:pt x="170" y="56"/>
                </a:cubicBezTo>
                <a:cubicBezTo>
                  <a:pt x="169" y="56"/>
                  <a:pt x="169" y="55"/>
                  <a:pt x="168" y="54"/>
                </a:cubicBezTo>
                <a:cubicBezTo>
                  <a:pt x="169" y="54"/>
                  <a:pt x="169" y="54"/>
                  <a:pt x="169" y="54"/>
                </a:cubicBezTo>
                <a:cubicBezTo>
                  <a:pt x="169" y="54"/>
                  <a:pt x="170" y="53"/>
                  <a:pt x="170" y="53"/>
                </a:cubicBezTo>
                <a:cubicBezTo>
                  <a:pt x="170" y="54"/>
                  <a:pt x="170" y="54"/>
                  <a:pt x="170" y="55"/>
                </a:cubicBezTo>
                <a:close/>
                <a:moveTo>
                  <a:pt x="163" y="57"/>
                </a:moveTo>
                <a:cubicBezTo>
                  <a:pt x="163" y="56"/>
                  <a:pt x="162" y="56"/>
                  <a:pt x="162" y="56"/>
                </a:cubicBezTo>
                <a:cubicBezTo>
                  <a:pt x="162" y="54"/>
                  <a:pt x="162" y="53"/>
                  <a:pt x="163" y="52"/>
                </a:cubicBezTo>
                <a:cubicBezTo>
                  <a:pt x="163" y="53"/>
                  <a:pt x="164" y="54"/>
                  <a:pt x="165" y="55"/>
                </a:cubicBezTo>
                <a:cubicBezTo>
                  <a:pt x="164" y="55"/>
                  <a:pt x="164" y="56"/>
                  <a:pt x="163" y="57"/>
                </a:cubicBezTo>
                <a:close/>
                <a:moveTo>
                  <a:pt x="157" y="57"/>
                </a:moveTo>
                <a:cubicBezTo>
                  <a:pt x="156" y="58"/>
                  <a:pt x="156" y="59"/>
                  <a:pt x="155" y="59"/>
                </a:cubicBezTo>
                <a:cubicBezTo>
                  <a:pt x="156" y="59"/>
                  <a:pt x="156" y="58"/>
                  <a:pt x="156" y="57"/>
                </a:cubicBezTo>
                <a:cubicBezTo>
                  <a:pt x="157" y="57"/>
                  <a:pt x="157" y="57"/>
                  <a:pt x="157" y="57"/>
                </a:cubicBezTo>
                <a:close/>
                <a:moveTo>
                  <a:pt x="151" y="61"/>
                </a:moveTo>
                <a:cubicBezTo>
                  <a:pt x="151" y="61"/>
                  <a:pt x="151" y="61"/>
                  <a:pt x="151" y="60"/>
                </a:cubicBezTo>
                <a:cubicBezTo>
                  <a:pt x="151" y="60"/>
                  <a:pt x="151" y="60"/>
                  <a:pt x="151" y="61"/>
                </a:cubicBezTo>
                <a:cubicBezTo>
                  <a:pt x="151" y="61"/>
                  <a:pt x="151" y="61"/>
                  <a:pt x="151" y="61"/>
                </a:cubicBezTo>
                <a:close/>
                <a:moveTo>
                  <a:pt x="124" y="75"/>
                </a:moveTo>
                <a:cubicBezTo>
                  <a:pt x="124" y="75"/>
                  <a:pt x="124" y="75"/>
                  <a:pt x="125" y="74"/>
                </a:cubicBezTo>
                <a:cubicBezTo>
                  <a:pt x="125" y="75"/>
                  <a:pt x="125" y="76"/>
                  <a:pt x="125" y="77"/>
                </a:cubicBezTo>
                <a:cubicBezTo>
                  <a:pt x="125" y="77"/>
                  <a:pt x="125" y="76"/>
                  <a:pt x="124" y="75"/>
                </a:cubicBezTo>
                <a:close/>
                <a:moveTo>
                  <a:pt x="81" y="73"/>
                </a:moveTo>
                <a:cubicBezTo>
                  <a:pt x="81" y="73"/>
                  <a:pt x="81" y="74"/>
                  <a:pt x="81" y="75"/>
                </a:cubicBezTo>
                <a:cubicBezTo>
                  <a:pt x="80" y="74"/>
                  <a:pt x="80" y="74"/>
                  <a:pt x="80" y="73"/>
                </a:cubicBezTo>
                <a:cubicBezTo>
                  <a:pt x="80" y="73"/>
                  <a:pt x="80" y="73"/>
                  <a:pt x="81" y="72"/>
                </a:cubicBezTo>
                <a:cubicBezTo>
                  <a:pt x="81" y="72"/>
                  <a:pt x="81" y="72"/>
                  <a:pt x="81" y="73"/>
                </a:cubicBezTo>
                <a:close/>
                <a:moveTo>
                  <a:pt x="74" y="71"/>
                </a:moveTo>
                <a:cubicBezTo>
                  <a:pt x="73" y="72"/>
                  <a:pt x="73" y="74"/>
                  <a:pt x="72" y="75"/>
                </a:cubicBezTo>
                <a:cubicBezTo>
                  <a:pt x="73" y="73"/>
                  <a:pt x="73" y="72"/>
                  <a:pt x="74" y="70"/>
                </a:cubicBezTo>
                <a:cubicBezTo>
                  <a:pt x="74" y="71"/>
                  <a:pt x="74" y="71"/>
                  <a:pt x="74" y="71"/>
                </a:cubicBezTo>
                <a:close/>
                <a:moveTo>
                  <a:pt x="111" y="68"/>
                </a:moveTo>
                <a:cubicBezTo>
                  <a:pt x="112" y="69"/>
                  <a:pt x="112" y="69"/>
                  <a:pt x="112" y="70"/>
                </a:cubicBezTo>
                <a:cubicBezTo>
                  <a:pt x="112" y="71"/>
                  <a:pt x="113" y="73"/>
                  <a:pt x="113" y="75"/>
                </a:cubicBezTo>
                <a:cubicBezTo>
                  <a:pt x="113" y="74"/>
                  <a:pt x="113" y="74"/>
                  <a:pt x="113" y="74"/>
                </a:cubicBezTo>
                <a:cubicBezTo>
                  <a:pt x="112" y="72"/>
                  <a:pt x="112" y="70"/>
                  <a:pt x="111" y="68"/>
                </a:cubicBezTo>
                <a:close/>
                <a:moveTo>
                  <a:pt x="102" y="59"/>
                </a:moveTo>
                <a:cubicBezTo>
                  <a:pt x="102" y="58"/>
                  <a:pt x="102" y="58"/>
                  <a:pt x="101" y="58"/>
                </a:cubicBezTo>
                <a:cubicBezTo>
                  <a:pt x="102" y="58"/>
                  <a:pt x="102" y="58"/>
                  <a:pt x="102" y="58"/>
                </a:cubicBezTo>
                <a:cubicBezTo>
                  <a:pt x="102" y="58"/>
                  <a:pt x="102" y="58"/>
                  <a:pt x="102" y="59"/>
                </a:cubicBezTo>
                <a:close/>
                <a:moveTo>
                  <a:pt x="96" y="66"/>
                </a:moveTo>
                <a:cubicBezTo>
                  <a:pt x="97" y="68"/>
                  <a:pt x="97" y="69"/>
                  <a:pt x="97" y="71"/>
                </a:cubicBezTo>
                <a:cubicBezTo>
                  <a:pt x="97" y="71"/>
                  <a:pt x="97" y="72"/>
                  <a:pt x="97" y="72"/>
                </a:cubicBezTo>
                <a:cubicBezTo>
                  <a:pt x="96" y="71"/>
                  <a:pt x="96" y="70"/>
                  <a:pt x="96" y="69"/>
                </a:cubicBezTo>
                <a:cubicBezTo>
                  <a:pt x="96" y="69"/>
                  <a:pt x="96" y="68"/>
                  <a:pt x="96" y="68"/>
                </a:cubicBezTo>
                <a:cubicBezTo>
                  <a:pt x="96" y="68"/>
                  <a:pt x="96" y="67"/>
                  <a:pt x="96" y="66"/>
                </a:cubicBezTo>
                <a:close/>
                <a:moveTo>
                  <a:pt x="84" y="70"/>
                </a:moveTo>
                <a:cubicBezTo>
                  <a:pt x="84" y="70"/>
                  <a:pt x="84" y="70"/>
                  <a:pt x="84" y="69"/>
                </a:cubicBezTo>
                <a:cubicBezTo>
                  <a:pt x="84" y="69"/>
                  <a:pt x="84" y="69"/>
                  <a:pt x="84" y="69"/>
                </a:cubicBezTo>
                <a:cubicBezTo>
                  <a:pt x="84" y="69"/>
                  <a:pt x="84" y="69"/>
                  <a:pt x="84" y="69"/>
                </a:cubicBezTo>
                <a:cubicBezTo>
                  <a:pt x="84" y="69"/>
                  <a:pt x="84" y="69"/>
                  <a:pt x="84" y="70"/>
                </a:cubicBezTo>
                <a:close/>
                <a:moveTo>
                  <a:pt x="80" y="69"/>
                </a:moveTo>
                <a:cubicBezTo>
                  <a:pt x="80" y="69"/>
                  <a:pt x="80" y="69"/>
                  <a:pt x="80" y="70"/>
                </a:cubicBezTo>
                <a:cubicBezTo>
                  <a:pt x="79" y="70"/>
                  <a:pt x="79" y="70"/>
                  <a:pt x="78" y="71"/>
                </a:cubicBezTo>
                <a:cubicBezTo>
                  <a:pt x="78" y="70"/>
                  <a:pt x="78" y="70"/>
                  <a:pt x="78" y="70"/>
                </a:cubicBezTo>
                <a:cubicBezTo>
                  <a:pt x="78" y="69"/>
                  <a:pt x="78" y="68"/>
                  <a:pt x="78" y="67"/>
                </a:cubicBezTo>
                <a:cubicBezTo>
                  <a:pt x="78" y="67"/>
                  <a:pt x="78" y="67"/>
                  <a:pt x="78" y="67"/>
                </a:cubicBezTo>
                <a:cubicBezTo>
                  <a:pt x="79" y="68"/>
                  <a:pt x="79" y="68"/>
                  <a:pt x="80" y="69"/>
                </a:cubicBezTo>
                <a:close/>
                <a:moveTo>
                  <a:pt x="73" y="67"/>
                </a:moveTo>
                <a:cubicBezTo>
                  <a:pt x="73" y="67"/>
                  <a:pt x="73" y="68"/>
                  <a:pt x="72" y="68"/>
                </a:cubicBezTo>
                <a:cubicBezTo>
                  <a:pt x="72" y="69"/>
                  <a:pt x="72" y="69"/>
                  <a:pt x="71" y="70"/>
                </a:cubicBezTo>
                <a:cubicBezTo>
                  <a:pt x="71" y="69"/>
                  <a:pt x="71" y="68"/>
                  <a:pt x="71" y="67"/>
                </a:cubicBezTo>
                <a:cubicBezTo>
                  <a:pt x="71" y="66"/>
                  <a:pt x="71" y="65"/>
                  <a:pt x="72" y="64"/>
                </a:cubicBezTo>
                <a:cubicBezTo>
                  <a:pt x="72" y="64"/>
                  <a:pt x="73" y="65"/>
                  <a:pt x="73" y="67"/>
                </a:cubicBezTo>
                <a:cubicBezTo>
                  <a:pt x="73" y="67"/>
                  <a:pt x="73" y="67"/>
                  <a:pt x="73" y="67"/>
                </a:cubicBezTo>
                <a:close/>
                <a:moveTo>
                  <a:pt x="56" y="69"/>
                </a:moveTo>
                <a:cubicBezTo>
                  <a:pt x="57" y="71"/>
                  <a:pt x="57" y="72"/>
                  <a:pt x="57" y="74"/>
                </a:cubicBezTo>
                <a:cubicBezTo>
                  <a:pt x="56" y="75"/>
                  <a:pt x="56" y="75"/>
                  <a:pt x="56" y="76"/>
                </a:cubicBezTo>
                <a:cubicBezTo>
                  <a:pt x="56" y="76"/>
                  <a:pt x="56" y="76"/>
                  <a:pt x="56" y="76"/>
                </a:cubicBezTo>
                <a:cubicBezTo>
                  <a:pt x="55" y="78"/>
                  <a:pt x="53" y="80"/>
                  <a:pt x="52" y="83"/>
                </a:cubicBezTo>
                <a:cubicBezTo>
                  <a:pt x="52" y="81"/>
                  <a:pt x="52" y="79"/>
                  <a:pt x="53" y="78"/>
                </a:cubicBezTo>
                <a:cubicBezTo>
                  <a:pt x="53" y="76"/>
                  <a:pt x="53" y="75"/>
                  <a:pt x="53" y="74"/>
                </a:cubicBezTo>
                <a:cubicBezTo>
                  <a:pt x="53" y="74"/>
                  <a:pt x="53" y="74"/>
                  <a:pt x="53" y="73"/>
                </a:cubicBezTo>
                <a:cubicBezTo>
                  <a:pt x="53" y="73"/>
                  <a:pt x="53" y="73"/>
                  <a:pt x="53" y="73"/>
                </a:cubicBezTo>
                <a:cubicBezTo>
                  <a:pt x="54" y="71"/>
                  <a:pt x="56" y="69"/>
                  <a:pt x="56" y="68"/>
                </a:cubicBezTo>
                <a:cubicBezTo>
                  <a:pt x="56" y="69"/>
                  <a:pt x="56" y="69"/>
                  <a:pt x="56" y="69"/>
                </a:cubicBezTo>
                <a:close/>
                <a:moveTo>
                  <a:pt x="42" y="89"/>
                </a:moveTo>
                <a:cubicBezTo>
                  <a:pt x="42" y="88"/>
                  <a:pt x="41" y="87"/>
                  <a:pt x="41" y="86"/>
                </a:cubicBezTo>
                <a:cubicBezTo>
                  <a:pt x="42" y="86"/>
                  <a:pt x="42" y="86"/>
                  <a:pt x="42" y="87"/>
                </a:cubicBezTo>
                <a:cubicBezTo>
                  <a:pt x="42" y="87"/>
                  <a:pt x="42" y="88"/>
                  <a:pt x="42" y="89"/>
                </a:cubicBezTo>
                <a:close/>
                <a:moveTo>
                  <a:pt x="67" y="86"/>
                </a:moveTo>
                <a:cubicBezTo>
                  <a:pt x="67" y="87"/>
                  <a:pt x="67" y="87"/>
                  <a:pt x="67" y="87"/>
                </a:cubicBezTo>
                <a:cubicBezTo>
                  <a:pt x="67" y="87"/>
                  <a:pt x="67" y="87"/>
                  <a:pt x="67" y="88"/>
                </a:cubicBezTo>
                <a:cubicBezTo>
                  <a:pt x="67" y="87"/>
                  <a:pt x="67" y="87"/>
                  <a:pt x="67" y="86"/>
                </a:cubicBezTo>
                <a:close/>
                <a:moveTo>
                  <a:pt x="132" y="70"/>
                </a:moveTo>
                <a:cubicBezTo>
                  <a:pt x="132" y="69"/>
                  <a:pt x="132" y="69"/>
                  <a:pt x="132" y="68"/>
                </a:cubicBezTo>
                <a:cubicBezTo>
                  <a:pt x="132" y="66"/>
                  <a:pt x="132" y="64"/>
                  <a:pt x="133" y="63"/>
                </a:cubicBezTo>
                <a:cubicBezTo>
                  <a:pt x="133" y="64"/>
                  <a:pt x="133" y="65"/>
                  <a:pt x="134" y="67"/>
                </a:cubicBezTo>
                <a:cubicBezTo>
                  <a:pt x="134" y="67"/>
                  <a:pt x="134" y="67"/>
                  <a:pt x="134" y="68"/>
                </a:cubicBezTo>
                <a:cubicBezTo>
                  <a:pt x="134" y="69"/>
                  <a:pt x="133" y="70"/>
                  <a:pt x="133" y="71"/>
                </a:cubicBezTo>
                <a:cubicBezTo>
                  <a:pt x="133" y="71"/>
                  <a:pt x="133" y="72"/>
                  <a:pt x="133" y="72"/>
                </a:cubicBezTo>
                <a:cubicBezTo>
                  <a:pt x="133" y="71"/>
                  <a:pt x="132" y="70"/>
                  <a:pt x="132" y="70"/>
                </a:cubicBezTo>
                <a:close/>
                <a:moveTo>
                  <a:pt x="185" y="64"/>
                </a:moveTo>
                <a:cubicBezTo>
                  <a:pt x="185" y="63"/>
                  <a:pt x="184" y="63"/>
                  <a:pt x="184" y="62"/>
                </a:cubicBezTo>
                <a:cubicBezTo>
                  <a:pt x="184" y="61"/>
                  <a:pt x="184" y="61"/>
                  <a:pt x="184" y="61"/>
                </a:cubicBezTo>
                <a:cubicBezTo>
                  <a:pt x="184" y="59"/>
                  <a:pt x="185" y="58"/>
                  <a:pt x="185" y="57"/>
                </a:cubicBezTo>
                <a:cubicBezTo>
                  <a:pt x="185" y="56"/>
                  <a:pt x="185" y="56"/>
                  <a:pt x="185" y="56"/>
                </a:cubicBezTo>
                <a:cubicBezTo>
                  <a:pt x="185" y="56"/>
                  <a:pt x="185" y="56"/>
                  <a:pt x="186" y="57"/>
                </a:cubicBezTo>
                <a:cubicBezTo>
                  <a:pt x="186" y="58"/>
                  <a:pt x="187" y="59"/>
                  <a:pt x="187" y="60"/>
                </a:cubicBezTo>
                <a:cubicBezTo>
                  <a:pt x="187" y="61"/>
                  <a:pt x="187" y="61"/>
                  <a:pt x="188" y="61"/>
                </a:cubicBezTo>
                <a:cubicBezTo>
                  <a:pt x="187" y="62"/>
                  <a:pt x="187" y="63"/>
                  <a:pt x="187" y="64"/>
                </a:cubicBezTo>
                <a:cubicBezTo>
                  <a:pt x="187" y="65"/>
                  <a:pt x="187" y="66"/>
                  <a:pt x="186" y="66"/>
                </a:cubicBezTo>
                <a:cubicBezTo>
                  <a:pt x="186" y="66"/>
                  <a:pt x="186" y="65"/>
                  <a:pt x="185" y="64"/>
                </a:cubicBezTo>
                <a:close/>
                <a:moveTo>
                  <a:pt x="307" y="61"/>
                </a:moveTo>
                <a:cubicBezTo>
                  <a:pt x="307" y="60"/>
                  <a:pt x="307" y="60"/>
                  <a:pt x="307" y="59"/>
                </a:cubicBezTo>
                <a:cubicBezTo>
                  <a:pt x="307" y="60"/>
                  <a:pt x="307" y="61"/>
                  <a:pt x="307" y="62"/>
                </a:cubicBezTo>
                <a:cubicBezTo>
                  <a:pt x="307" y="61"/>
                  <a:pt x="307" y="61"/>
                  <a:pt x="307" y="61"/>
                </a:cubicBezTo>
                <a:close/>
                <a:moveTo>
                  <a:pt x="335" y="45"/>
                </a:moveTo>
                <a:cubicBezTo>
                  <a:pt x="335" y="45"/>
                  <a:pt x="335" y="45"/>
                  <a:pt x="335" y="45"/>
                </a:cubicBezTo>
                <a:cubicBezTo>
                  <a:pt x="335" y="46"/>
                  <a:pt x="335" y="46"/>
                  <a:pt x="335" y="47"/>
                </a:cubicBezTo>
                <a:cubicBezTo>
                  <a:pt x="335" y="47"/>
                  <a:pt x="335" y="47"/>
                  <a:pt x="335" y="47"/>
                </a:cubicBezTo>
                <a:cubicBezTo>
                  <a:pt x="335" y="46"/>
                  <a:pt x="335" y="45"/>
                  <a:pt x="335" y="45"/>
                </a:cubicBezTo>
                <a:close/>
                <a:moveTo>
                  <a:pt x="339" y="26"/>
                </a:moveTo>
                <a:cubicBezTo>
                  <a:pt x="340" y="26"/>
                  <a:pt x="340" y="27"/>
                  <a:pt x="340" y="27"/>
                </a:cubicBezTo>
                <a:cubicBezTo>
                  <a:pt x="340" y="27"/>
                  <a:pt x="340" y="27"/>
                  <a:pt x="340" y="27"/>
                </a:cubicBezTo>
                <a:cubicBezTo>
                  <a:pt x="340" y="27"/>
                  <a:pt x="339" y="26"/>
                  <a:pt x="339" y="26"/>
                </a:cubicBezTo>
                <a:cubicBezTo>
                  <a:pt x="339" y="26"/>
                  <a:pt x="339" y="26"/>
                  <a:pt x="339" y="26"/>
                </a:cubicBezTo>
                <a:close/>
                <a:moveTo>
                  <a:pt x="450" y="35"/>
                </a:moveTo>
                <a:cubicBezTo>
                  <a:pt x="450" y="35"/>
                  <a:pt x="450" y="36"/>
                  <a:pt x="451" y="37"/>
                </a:cubicBezTo>
                <a:cubicBezTo>
                  <a:pt x="451" y="37"/>
                  <a:pt x="450" y="37"/>
                  <a:pt x="450" y="38"/>
                </a:cubicBezTo>
                <a:cubicBezTo>
                  <a:pt x="450" y="37"/>
                  <a:pt x="450" y="37"/>
                  <a:pt x="449" y="36"/>
                </a:cubicBezTo>
                <a:cubicBezTo>
                  <a:pt x="449" y="36"/>
                  <a:pt x="450" y="35"/>
                  <a:pt x="450" y="35"/>
                </a:cubicBezTo>
                <a:close/>
                <a:moveTo>
                  <a:pt x="453" y="39"/>
                </a:moveTo>
                <a:cubicBezTo>
                  <a:pt x="453" y="39"/>
                  <a:pt x="453" y="39"/>
                  <a:pt x="453" y="39"/>
                </a:cubicBezTo>
                <a:cubicBezTo>
                  <a:pt x="453" y="40"/>
                  <a:pt x="453" y="40"/>
                  <a:pt x="453" y="41"/>
                </a:cubicBezTo>
                <a:cubicBezTo>
                  <a:pt x="453" y="41"/>
                  <a:pt x="453" y="41"/>
                  <a:pt x="453" y="41"/>
                </a:cubicBezTo>
                <a:cubicBezTo>
                  <a:pt x="453" y="40"/>
                  <a:pt x="452" y="40"/>
                  <a:pt x="452" y="40"/>
                </a:cubicBezTo>
                <a:cubicBezTo>
                  <a:pt x="452" y="40"/>
                  <a:pt x="452" y="39"/>
                  <a:pt x="453" y="39"/>
                </a:cubicBezTo>
                <a:close/>
                <a:moveTo>
                  <a:pt x="439" y="43"/>
                </a:moveTo>
                <a:cubicBezTo>
                  <a:pt x="439" y="43"/>
                  <a:pt x="439" y="43"/>
                  <a:pt x="439" y="43"/>
                </a:cubicBezTo>
                <a:cubicBezTo>
                  <a:pt x="439" y="42"/>
                  <a:pt x="439" y="42"/>
                  <a:pt x="438" y="42"/>
                </a:cubicBezTo>
                <a:cubicBezTo>
                  <a:pt x="439" y="41"/>
                  <a:pt x="439" y="41"/>
                  <a:pt x="439" y="41"/>
                </a:cubicBezTo>
                <a:cubicBezTo>
                  <a:pt x="439" y="41"/>
                  <a:pt x="439" y="41"/>
                  <a:pt x="439" y="41"/>
                </a:cubicBezTo>
                <a:cubicBezTo>
                  <a:pt x="439" y="42"/>
                  <a:pt x="439" y="42"/>
                  <a:pt x="439" y="43"/>
                </a:cubicBezTo>
                <a:close/>
                <a:moveTo>
                  <a:pt x="470" y="43"/>
                </a:moveTo>
                <a:cubicBezTo>
                  <a:pt x="470" y="44"/>
                  <a:pt x="470" y="44"/>
                  <a:pt x="470" y="45"/>
                </a:cubicBezTo>
                <a:cubicBezTo>
                  <a:pt x="470" y="45"/>
                  <a:pt x="470" y="44"/>
                  <a:pt x="470" y="44"/>
                </a:cubicBezTo>
                <a:cubicBezTo>
                  <a:pt x="470" y="44"/>
                  <a:pt x="470" y="44"/>
                  <a:pt x="470" y="43"/>
                </a:cubicBezTo>
                <a:close/>
                <a:moveTo>
                  <a:pt x="471" y="34"/>
                </a:moveTo>
                <a:cubicBezTo>
                  <a:pt x="471" y="33"/>
                  <a:pt x="471" y="33"/>
                  <a:pt x="472" y="32"/>
                </a:cubicBezTo>
                <a:cubicBezTo>
                  <a:pt x="471" y="33"/>
                  <a:pt x="471" y="34"/>
                  <a:pt x="471" y="35"/>
                </a:cubicBezTo>
                <a:cubicBezTo>
                  <a:pt x="471" y="35"/>
                  <a:pt x="471" y="34"/>
                  <a:pt x="471" y="34"/>
                </a:cubicBezTo>
                <a:close/>
                <a:moveTo>
                  <a:pt x="456" y="37"/>
                </a:moveTo>
                <a:cubicBezTo>
                  <a:pt x="456" y="37"/>
                  <a:pt x="456" y="37"/>
                  <a:pt x="456" y="36"/>
                </a:cubicBezTo>
                <a:cubicBezTo>
                  <a:pt x="456" y="36"/>
                  <a:pt x="456" y="36"/>
                  <a:pt x="456" y="36"/>
                </a:cubicBezTo>
                <a:cubicBezTo>
                  <a:pt x="456" y="36"/>
                  <a:pt x="456" y="36"/>
                  <a:pt x="457" y="36"/>
                </a:cubicBezTo>
                <a:cubicBezTo>
                  <a:pt x="457" y="36"/>
                  <a:pt x="457" y="37"/>
                  <a:pt x="456" y="37"/>
                </a:cubicBezTo>
                <a:close/>
                <a:moveTo>
                  <a:pt x="452" y="36"/>
                </a:moveTo>
                <a:cubicBezTo>
                  <a:pt x="451" y="35"/>
                  <a:pt x="450" y="34"/>
                  <a:pt x="450" y="34"/>
                </a:cubicBezTo>
                <a:cubicBezTo>
                  <a:pt x="450" y="34"/>
                  <a:pt x="450" y="34"/>
                  <a:pt x="450" y="34"/>
                </a:cubicBezTo>
                <a:cubicBezTo>
                  <a:pt x="450" y="34"/>
                  <a:pt x="450" y="34"/>
                  <a:pt x="450" y="33"/>
                </a:cubicBezTo>
                <a:cubicBezTo>
                  <a:pt x="451" y="34"/>
                  <a:pt x="451" y="35"/>
                  <a:pt x="452" y="36"/>
                </a:cubicBezTo>
                <a:close/>
                <a:moveTo>
                  <a:pt x="445" y="39"/>
                </a:moveTo>
                <a:cubicBezTo>
                  <a:pt x="444" y="40"/>
                  <a:pt x="444" y="41"/>
                  <a:pt x="443" y="42"/>
                </a:cubicBezTo>
                <a:cubicBezTo>
                  <a:pt x="443" y="42"/>
                  <a:pt x="443" y="42"/>
                  <a:pt x="443" y="42"/>
                </a:cubicBezTo>
                <a:cubicBezTo>
                  <a:pt x="443" y="40"/>
                  <a:pt x="444" y="39"/>
                  <a:pt x="444" y="38"/>
                </a:cubicBezTo>
                <a:cubicBezTo>
                  <a:pt x="444" y="38"/>
                  <a:pt x="444" y="38"/>
                  <a:pt x="445" y="39"/>
                </a:cubicBezTo>
                <a:close/>
                <a:moveTo>
                  <a:pt x="442" y="36"/>
                </a:moveTo>
                <a:cubicBezTo>
                  <a:pt x="442" y="36"/>
                  <a:pt x="442" y="36"/>
                  <a:pt x="442" y="36"/>
                </a:cubicBezTo>
                <a:cubicBezTo>
                  <a:pt x="442" y="36"/>
                  <a:pt x="442" y="36"/>
                  <a:pt x="442" y="36"/>
                </a:cubicBezTo>
                <a:cubicBezTo>
                  <a:pt x="442" y="36"/>
                  <a:pt x="442" y="36"/>
                  <a:pt x="442" y="36"/>
                </a:cubicBezTo>
                <a:close/>
                <a:moveTo>
                  <a:pt x="437" y="35"/>
                </a:moveTo>
                <a:cubicBezTo>
                  <a:pt x="437" y="34"/>
                  <a:pt x="437" y="34"/>
                  <a:pt x="437" y="33"/>
                </a:cubicBezTo>
                <a:cubicBezTo>
                  <a:pt x="436" y="33"/>
                  <a:pt x="436" y="32"/>
                  <a:pt x="436" y="32"/>
                </a:cubicBezTo>
                <a:cubicBezTo>
                  <a:pt x="437" y="32"/>
                  <a:pt x="437" y="32"/>
                  <a:pt x="438" y="32"/>
                </a:cubicBezTo>
                <a:cubicBezTo>
                  <a:pt x="438" y="33"/>
                  <a:pt x="438" y="33"/>
                  <a:pt x="438" y="33"/>
                </a:cubicBezTo>
                <a:cubicBezTo>
                  <a:pt x="437" y="33"/>
                  <a:pt x="437" y="34"/>
                  <a:pt x="437" y="35"/>
                </a:cubicBezTo>
                <a:close/>
                <a:moveTo>
                  <a:pt x="426" y="36"/>
                </a:moveTo>
                <a:cubicBezTo>
                  <a:pt x="425" y="36"/>
                  <a:pt x="425" y="35"/>
                  <a:pt x="424" y="34"/>
                </a:cubicBezTo>
                <a:cubicBezTo>
                  <a:pt x="425" y="33"/>
                  <a:pt x="425" y="33"/>
                  <a:pt x="426" y="32"/>
                </a:cubicBezTo>
                <a:cubicBezTo>
                  <a:pt x="426" y="33"/>
                  <a:pt x="426" y="33"/>
                  <a:pt x="426" y="34"/>
                </a:cubicBezTo>
                <a:cubicBezTo>
                  <a:pt x="426" y="35"/>
                  <a:pt x="426" y="36"/>
                  <a:pt x="426" y="36"/>
                </a:cubicBezTo>
                <a:close/>
                <a:moveTo>
                  <a:pt x="394" y="37"/>
                </a:moveTo>
                <a:cubicBezTo>
                  <a:pt x="394" y="38"/>
                  <a:pt x="394" y="38"/>
                  <a:pt x="394" y="38"/>
                </a:cubicBezTo>
                <a:cubicBezTo>
                  <a:pt x="394" y="39"/>
                  <a:pt x="394" y="39"/>
                  <a:pt x="394" y="40"/>
                </a:cubicBezTo>
                <a:cubicBezTo>
                  <a:pt x="393" y="40"/>
                  <a:pt x="393" y="40"/>
                  <a:pt x="393" y="39"/>
                </a:cubicBezTo>
                <a:cubicBezTo>
                  <a:pt x="393" y="39"/>
                  <a:pt x="393" y="38"/>
                  <a:pt x="394" y="37"/>
                </a:cubicBezTo>
                <a:close/>
                <a:moveTo>
                  <a:pt x="406" y="42"/>
                </a:moveTo>
                <a:cubicBezTo>
                  <a:pt x="406" y="42"/>
                  <a:pt x="406" y="42"/>
                  <a:pt x="406" y="42"/>
                </a:cubicBezTo>
                <a:cubicBezTo>
                  <a:pt x="406" y="42"/>
                  <a:pt x="406" y="43"/>
                  <a:pt x="406" y="43"/>
                </a:cubicBezTo>
                <a:cubicBezTo>
                  <a:pt x="406" y="43"/>
                  <a:pt x="406" y="44"/>
                  <a:pt x="406" y="44"/>
                </a:cubicBezTo>
                <a:cubicBezTo>
                  <a:pt x="406" y="44"/>
                  <a:pt x="406" y="44"/>
                  <a:pt x="406" y="44"/>
                </a:cubicBezTo>
                <a:cubicBezTo>
                  <a:pt x="406" y="44"/>
                  <a:pt x="406" y="43"/>
                  <a:pt x="406" y="42"/>
                </a:cubicBezTo>
                <a:close/>
                <a:moveTo>
                  <a:pt x="393" y="42"/>
                </a:moveTo>
                <a:cubicBezTo>
                  <a:pt x="392" y="43"/>
                  <a:pt x="392" y="43"/>
                  <a:pt x="392" y="43"/>
                </a:cubicBezTo>
                <a:cubicBezTo>
                  <a:pt x="392" y="43"/>
                  <a:pt x="392" y="43"/>
                  <a:pt x="392" y="43"/>
                </a:cubicBezTo>
                <a:cubicBezTo>
                  <a:pt x="392" y="43"/>
                  <a:pt x="391" y="42"/>
                  <a:pt x="391" y="42"/>
                </a:cubicBezTo>
                <a:cubicBezTo>
                  <a:pt x="391" y="42"/>
                  <a:pt x="391" y="42"/>
                  <a:pt x="391" y="42"/>
                </a:cubicBezTo>
                <a:cubicBezTo>
                  <a:pt x="392" y="42"/>
                  <a:pt x="392" y="42"/>
                  <a:pt x="393" y="42"/>
                </a:cubicBezTo>
                <a:close/>
                <a:moveTo>
                  <a:pt x="370" y="44"/>
                </a:moveTo>
                <a:cubicBezTo>
                  <a:pt x="370" y="45"/>
                  <a:pt x="370" y="45"/>
                  <a:pt x="370" y="45"/>
                </a:cubicBezTo>
                <a:cubicBezTo>
                  <a:pt x="370" y="46"/>
                  <a:pt x="370" y="47"/>
                  <a:pt x="369" y="48"/>
                </a:cubicBezTo>
                <a:cubicBezTo>
                  <a:pt x="369" y="49"/>
                  <a:pt x="369" y="49"/>
                  <a:pt x="369" y="49"/>
                </a:cubicBezTo>
                <a:cubicBezTo>
                  <a:pt x="369" y="49"/>
                  <a:pt x="368" y="48"/>
                  <a:pt x="368" y="47"/>
                </a:cubicBezTo>
                <a:cubicBezTo>
                  <a:pt x="369" y="46"/>
                  <a:pt x="369" y="45"/>
                  <a:pt x="370" y="44"/>
                </a:cubicBezTo>
                <a:cubicBezTo>
                  <a:pt x="370" y="44"/>
                  <a:pt x="370" y="44"/>
                  <a:pt x="370" y="44"/>
                </a:cubicBezTo>
                <a:close/>
                <a:moveTo>
                  <a:pt x="348" y="48"/>
                </a:moveTo>
                <a:cubicBezTo>
                  <a:pt x="348" y="47"/>
                  <a:pt x="348" y="46"/>
                  <a:pt x="347" y="44"/>
                </a:cubicBezTo>
                <a:cubicBezTo>
                  <a:pt x="348" y="45"/>
                  <a:pt x="348" y="45"/>
                  <a:pt x="348" y="46"/>
                </a:cubicBezTo>
                <a:cubicBezTo>
                  <a:pt x="348" y="47"/>
                  <a:pt x="348" y="47"/>
                  <a:pt x="349" y="48"/>
                </a:cubicBezTo>
                <a:cubicBezTo>
                  <a:pt x="349" y="48"/>
                  <a:pt x="349" y="48"/>
                  <a:pt x="348" y="48"/>
                </a:cubicBezTo>
                <a:close/>
                <a:moveTo>
                  <a:pt x="402" y="38"/>
                </a:moveTo>
                <a:cubicBezTo>
                  <a:pt x="402" y="38"/>
                  <a:pt x="401" y="38"/>
                  <a:pt x="401" y="38"/>
                </a:cubicBezTo>
                <a:cubicBezTo>
                  <a:pt x="401" y="38"/>
                  <a:pt x="402" y="38"/>
                  <a:pt x="402" y="38"/>
                </a:cubicBezTo>
                <a:cubicBezTo>
                  <a:pt x="402" y="38"/>
                  <a:pt x="402" y="38"/>
                  <a:pt x="402" y="38"/>
                </a:cubicBezTo>
                <a:close/>
                <a:moveTo>
                  <a:pt x="402" y="43"/>
                </a:moveTo>
                <a:cubicBezTo>
                  <a:pt x="401" y="42"/>
                  <a:pt x="400" y="41"/>
                  <a:pt x="399" y="40"/>
                </a:cubicBezTo>
                <a:cubicBezTo>
                  <a:pt x="400" y="40"/>
                  <a:pt x="400" y="40"/>
                  <a:pt x="400" y="40"/>
                </a:cubicBezTo>
                <a:cubicBezTo>
                  <a:pt x="400" y="41"/>
                  <a:pt x="401" y="42"/>
                  <a:pt x="402" y="43"/>
                </a:cubicBezTo>
                <a:close/>
                <a:moveTo>
                  <a:pt x="372" y="37"/>
                </a:moveTo>
                <a:cubicBezTo>
                  <a:pt x="371" y="37"/>
                  <a:pt x="371" y="36"/>
                  <a:pt x="371" y="36"/>
                </a:cubicBezTo>
                <a:cubicBezTo>
                  <a:pt x="372" y="36"/>
                  <a:pt x="372" y="36"/>
                  <a:pt x="372" y="37"/>
                </a:cubicBezTo>
                <a:cubicBezTo>
                  <a:pt x="372" y="37"/>
                  <a:pt x="372" y="37"/>
                  <a:pt x="372" y="37"/>
                </a:cubicBezTo>
                <a:close/>
                <a:moveTo>
                  <a:pt x="376" y="47"/>
                </a:moveTo>
                <a:cubicBezTo>
                  <a:pt x="376" y="48"/>
                  <a:pt x="376" y="48"/>
                  <a:pt x="376" y="48"/>
                </a:cubicBezTo>
                <a:cubicBezTo>
                  <a:pt x="376" y="48"/>
                  <a:pt x="376" y="48"/>
                  <a:pt x="376" y="48"/>
                </a:cubicBezTo>
                <a:cubicBezTo>
                  <a:pt x="376" y="48"/>
                  <a:pt x="376" y="48"/>
                  <a:pt x="376" y="47"/>
                </a:cubicBezTo>
                <a:close/>
                <a:moveTo>
                  <a:pt x="406" y="34"/>
                </a:moveTo>
                <a:cubicBezTo>
                  <a:pt x="406" y="35"/>
                  <a:pt x="406" y="36"/>
                  <a:pt x="406" y="36"/>
                </a:cubicBezTo>
                <a:cubicBezTo>
                  <a:pt x="406" y="35"/>
                  <a:pt x="405" y="35"/>
                  <a:pt x="405" y="34"/>
                </a:cubicBezTo>
                <a:cubicBezTo>
                  <a:pt x="405" y="34"/>
                  <a:pt x="405" y="34"/>
                  <a:pt x="405" y="34"/>
                </a:cubicBezTo>
                <a:cubicBezTo>
                  <a:pt x="406" y="33"/>
                  <a:pt x="406" y="33"/>
                  <a:pt x="406" y="33"/>
                </a:cubicBezTo>
                <a:cubicBezTo>
                  <a:pt x="406" y="33"/>
                  <a:pt x="406" y="34"/>
                  <a:pt x="406" y="34"/>
                </a:cubicBezTo>
                <a:close/>
                <a:moveTo>
                  <a:pt x="399" y="36"/>
                </a:moveTo>
                <a:cubicBezTo>
                  <a:pt x="399" y="35"/>
                  <a:pt x="398" y="35"/>
                  <a:pt x="398" y="35"/>
                </a:cubicBezTo>
                <a:cubicBezTo>
                  <a:pt x="398" y="33"/>
                  <a:pt x="399" y="32"/>
                  <a:pt x="399" y="31"/>
                </a:cubicBezTo>
                <a:cubicBezTo>
                  <a:pt x="400" y="32"/>
                  <a:pt x="401" y="33"/>
                  <a:pt x="401" y="34"/>
                </a:cubicBezTo>
                <a:cubicBezTo>
                  <a:pt x="401" y="35"/>
                  <a:pt x="400" y="35"/>
                  <a:pt x="399" y="36"/>
                </a:cubicBezTo>
                <a:close/>
                <a:moveTo>
                  <a:pt x="393" y="36"/>
                </a:moveTo>
                <a:cubicBezTo>
                  <a:pt x="393" y="37"/>
                  <a:pt x="392" y="37"/>
                  <a:pt x="392" y="38"/>
                </a:cubicBezTo>
                <a:cubicBezTo>
                  <a:pt x="392" y="37"/>
                  <a:pt x="392" y="37"/>
                  <a:pt x="393" y="36"/>
                </a:cubicBezTo>
                <a:cubicBezTo>
                  <a:pt x="393" y="36"/>
                  <a:pt x="393" y="36"/>
                  <a:pt x="393" y="36"/>
                </a:cubicBezTo>
                <a:close/>
                <a:moveTo>
                  <a:pt x="387" y="40"/>
                </a:moveTo>
                <a:cubicBezTo>
                  <a:pt x="387" y="39"/>
                  <a:pt x="387" y="39"/>
                  <a:pt x="387" y="39"/>
                </a:cubicBezTo>
                <a:cubicBezTo>
                  <a:pt x="387" y="39"/>
                  <a:pt x="388" y="39"/>
                  <a:pt x="388" y="39"/>
                </a:cubicBezTo>
                <a:cubicBezTo>
                  <a:pt x="388" y="39"/>
                  <a:pt x="388" y="39"/>
                  <a:pt x="387" y="40"/>
                </a:cubicBezTo>
                <a:close/>
                <a:moveTo>
                  <a:pt x="333" y="56"/>
                </a:moveTo>
                <a:cubicBezTo>
                  <a:pt x="332" y="56"/>
                  <a:pt x="332" y="55"/>
                  <a:pt x="332" y="54"/>
                </a:cubicBezTo>
                <a:cubicBezTo>
                  <a:pt x="332" y="54"/>
                  <a:pt x="332" y="54"/>
                  <a:pt x="332" y="53"/>
                </a:cubicBezTo>
                <a:cubicBezTo>
                  <a:pt x="332" y="54"/>
                  <a:pt x="332" y="55"/>
                  <a:pt x="333" y="56"/>
                </a:cubicBezTo>
                <a:close/>
                <a:moveTo>
                  <a:pt x="322" y="44"/>
                </a:moveTo>
                <a:cubicBezTo>
                  <a:pt x="322" y="44"/>
                  <a:pt x="322" y="44"/>
                  <a:pt x="322" y="44"/>
                </a:cubicBezTo>
                <a:cubicBezTo>
                  <a:pt x="322" y="44"/>
                  <a:pt x="322" y="44"/>
                  <a:pt x="322" y="43"/>
                </a:cubicBezTo>
                <a:cubicBezTo>
                  <a:pt x="321" y="39"/>
                  <a:pt x="321" y="36"/>
                  <a:pt x="321" y="33"/>
                </a:cubicBezTo>
                <a:cubicBezTo>
                  <a:pt x="321" y="33"/>
                  <a:pt x="321" y="34"/>
                  <a:pt x="321" y="35"/>
                </a:cubicBezTo>
                <a:cubicBezTo>
                  <a:pt x="321" y="36"/>
                  <a:pt x="322" y="37"/>
                  <a:pt x="322" y="38"/>
                </a:cubicBezTo>
                <a:cubicBezTo>
                  <a:pt x="322" y="40"/>
                  <a:pt x="322" y="42"/>
                  <a:pt x="322" y="44"/>
                </a:cubicBezTo>
                <a:close/>
                <a:moveTo>
                  <a:pt x="422" y="45"/>
                </a:moveTo>
                <a:cubicBezTo>
                  <a:pt x="421" y="44"/>
                  <a:pt x="421" y="43"/>
                  <a:pt x="421" y="42"/>
                </a:cubicBezTo>
                <a:cubicBezTo>
                  <a:pt x="421" y="42"/>
                  <a:pt x="421" y="42"/>
                  <a:pt x="421" y="41"/>
                </a:cubicBezTo>
                <a:cubicBezTo>
                  <a:pt x="421" y="40"/>
                  <a:pt x="421" y="39"/>
                  <a:pt x="422" y="37"/>
                </a:cubicBezTo>
                <a:cubicBezTo>
                  <a:pt x="422" y="37"/>
                  <a:pt x="422" y="37"/>
                  <a:pt x="422" y="37"/>
                </a:cubicBezTo>
                <a:cubicBezTo>
                  <a:pt x="422" y="37"/>
                  <a:pt x="422" y="37"/>
                  <a:pt x="422" y="37"/>
                </a:cubicBezTo>
                <a:cubicBezTo>
                  <a:pt x="423" y="39"/>
                  <a:pt x="423" y="40"/>
                  <a:pt x="424" y="41"/>
                </a:cubicBezTo>
                <a:cubicBezTo>
                  <a:pt x="424" y="42"/>
                  <a:pt x="424" y="42"/>
                  <a:pt x="424" y="42"/>
                </a:cubicBezTo>
                <a:cubicBezTo>
                  <a:pt x="424" y="43"/>
                  <a:pt x="424" y="44"/>
                  <a:pt x="423" y="45"/>
                </a:cubicBezTo>
                <a:cubicBezTo>
                  <a:pt x="423" y="45"/>
                  <a:pt x="423" y="46"/>
                  <a:pt x="423" y="47"/>
                </a:cubicBezTo>
                <a:cubicBezTo>
                  <a:pt x="423" y="46"/>
                  <a:pt x="422" y="46"/>
                  <a:pt x="422" y="45"/>
                </a:cubicBezTo>
                <a:close/>
                <a:moveTo>
                  <a:pt x="476" y="44"/>
                </a:moveTo>
                <a:cubicBezTo>
                  <a:pt x="476" y="43"/>
                  <a:pt x="475" y="42"/>
                  <a:pt x="475" y="41"/>
                </a:cubicBezTo>
                <a:cubicBezTo>
                  <a:pt x="475" y="41"/>
                  <a:pt x="475" y="40"/>
                  <a:pt x="475" y="40"/>
                </a:cubicBezTo>
                <a:cubicBezTo>
                  <a:pt x="475" y="39"/>
                  <a:pt x="475" y="37"/>
                  <a:pt x="475" y="36"/>
                </a:cubicBezTo>
                <a:cubicBezTo>
                  <a:pt x="476" y="38"/>
                  <a:pt x="476" y="39"/>
                  <a:pt x="477" y="41"/>
                </a:cubicBezTo>
                <a:cubicBezTo>
                  <a:pt x="477" y="42"/>
                  <a:pt x="477" y="42"/>
                  <a:pt x="477" y="43"/>
                </a:cubicBezTo>
                <a:cubicBezTo>
                  <a:pt x="477" y="43"/>
                  <a:pt x="477" y="44"/>
                  <a:pt x="477" y="45"/>
                </a:cubicBezTo>
                <a:cubicBezTo>
                  <a:pt x="477" y="45"/>
                  <a:pt x="477" y="44"/>
                  <a:pt x="476" y="44"/>
                </a:cubicBezTo>
                <a:close/>
                <a:moveTo>
                  <a:pt x="513" y="38"/>
                </a:moveTo>
                <a:cubicBezTo>
                  <a:pt x="513" y="38"/>
                  <a:pt x="513" y="38"/>
                  <a:pt x="513" y="38"/>
                </a:cubicBezTo>
                <a:cubicBezTo>
                  <a:pt x="513" y="39"/>
                  <a:pt x="513" y="41"/>
                  <a:pt x="513" y="42"/>
                </a:cubicBezTo>
                <a:cubicBezTo>
                  <a:pt x="512" y="41"/>
                  <a:pt x="512" y="41"/>
                  <a:pt x="512" y="40"/>
                </a:cubicBezTo>
                <a:cubicBezTo>
                  <a:pt x="512" y="39"/>
                  <a:pt x="512" y="37"/>
                  <a:pt x="512" y="36"/>
                </a:cubicBezTo>
                <a:cubicBezTo>
                  <a:pt x="512" y="37"/>
                  <a:pt x="512" y="37"/>
                  <a:pt x="513" y="38"/>
                </a:cubicBezTo>
                <a:close/>
                <a:moveTo>
                  <a:pt x="497" y="45"/>
                </a:moveTo>
                <a:cubicBezTo>
                  <a:pt x="497" y="44"/>
                  <a:pt x="497" y="42"/>
                  <a:pt x="497" y="40"/>
                </a:cubicBezTo>
                <a:cubicBezTo>
                  <a:pt x="497" y="40"/>
                  <a:pt x="497" y="39"/>
                  <a:pt x="497" y="39"/>
                </a:cubicBezTo>
                <a:cubicBezTo>
                  <a:pt x="497" y="41"/>
                  <a:pt x="497" y="43"/>
                  <a:pt x="497" y="44"/>
                </a:cubicBezTo>
                <a:cubicBezTo>
                  <a:pt x="497" y="45"/>
                  <a:pt x="497" y="45"/>
                  <a:pt x="497" y="45"/>
                </a:cubicBezTo>
                <a:close/>
                <a:moveTo>
                  <a:pt x="504" y="29"/>
                </a:moveTo>
                <a:cubicBezTo>
                  <a:pt x="504" y="28"/>
                  <a:pt x="504" y="28"/>
                  <a:pt x="504" y="28"/>
                </a:cubicBezTo>
                <a:cubicBezTo>
                  <a:pt x="504" y="28"/>
                  <a:pt x="505" y="28"/>
                  <a:pt x="505" y="28"/>
                </a:cubicBezTo>
                <a:cubicBezTo>
                  <a:pt x="505" y="28"/>
                  <a:pt x="504" y="28"/>
                  <a:pt x="504" y="29"/>
                </a:cubicBezTo>
                <a:close/>
                <a:moveTo>
                  <a:pt x="501" y="21"/>
                </a:moveTo>
                <a:cubicBezTo>
                  <a:pt x="501" y="20"/>
                  <a:pt x="501" y="18"/>
                  <a:pt x="501" y="17"/>
                </a:cubicBezTo>
                <a:cubicBezTo>
                  <a:pt x="501" y="18"/>
                  <a:pt x="501" y="20"/>
                  <a:pt x="501" y="21"/>
                </a:cubicBezTo>
                <a:close/>
                <a:moveTo>
                  <a:pt x="486" y="49"/>
                </a:moveTo>
                <a:cubicBezTo>
                  <a:pt x="486" y="49"/>
                  <a:pt x="486" y="48"/>
                  <a:pt x="486" y="47"/>
                </a:cubicBezTo>
                <a:cubicBezTo>
                  <a:pt x="486" y="47"/>
                  <a:pt x="486" y="47"/>
                  <a:pt x="486" y="48"/>
                </a:cubicBezTo>
                <a:cubicBezTo>
                  <a:pt x="486" y="48"/>
                  <a:pt x="486" y="49"/>
                  <a:pt x="486" y="49"/>
                </a:cubicBezTo>
                <a:close/>
                <a:moveTo>
                  <a:pt x="508" y="33"/>
                </a:moveTo>
                <a:cubicBezTo>
                  <a:pt x="508" y="32"/>
                  <a:pt x="508" y="31"/>
                  <a:pt x="508" y="30"/>
                </a:cubicBezTo>
                <a:cubicBezTo>
                  <a:pt x="508" y="30"/>
                  <a:pt x="508" y="30"/>
                  <a:pt x="509" y="31"/>
                </a:cubicBezTo>
                <a:cubicBezTo>
                  <a:pt x="509" y="32"/>
                  <a:pt x="508" y="32"/>
                  <a:pt x="508" y="33"/>
                </a:cubicBezTo>
                <a:close/>
                <a:moveTo>
                  <a:pt x="504" y="26"/>
                </a:moveTo>
                <a:cubicBezTo>
                  <a:pt x="505" y="26"/>
                  <a:pt x="505" y="27"/>
                  <a:pt x="505" y="27"/>
                </a:cubicBezTo>
                <a:cubicBezTo>
                  <a:pt x="505" y="27"/>
                  <a:pt x="505" y="27"/>
                  <a:pt x="505" y="27"/>
                </a:cubicBezTo>
                <a:cubicBezTo>
                  <a:pt x="505" y="27"/>
                  <a:pt x="505" y="27"/>
                  <a:pt x="504" y="27"/>
                </a:cubicBezTo>
                <a:cubicBezTo>
                  <a:pt x="504" y="27"/>
                  <a:pt x="504" y="26"/>
                  <a:pt x="504" y="26"/>
                </a:cubicBezTo>
                <a:cubicBezTo>
                  <a:pt x="504" y="26"/>
                  <a:pt x="504" y="26"/>
                  <a:pt x="504" y="26"/>
                </a:cubicBezTo>
                <a:close/>
                <a:moveTo>
                  <a:pt x="477" y="26"/>
                </a:moveTo>
                <a:cubicBezTo>
                  <a:pt x="477" y="25"/>
                  <a:pt x="477" y="25"/>
                  <a:pt x="477" y="25"/>
                </a:cubicBezTo>
                <a:cubicBezTo>
                  <a:pt x="477" y="27"/>
                  <a:pt x="477" y="30"/>
                  <a:pt x="477" y="34"/>
                </a:cubicBezTo>
                <a:cubicBezTo>
                  <a:pt x="476" y="33"/>
                  <a:pt x="476" y="32"/>
                  <a:pt x="475" y="31"/>
                </a:cubicBezTo>
                <a:cubicBezTo>
                  <a:pt x="475" y="31"/>
                  <a:pt x="475" y="30"/>
                  <a:pt x="475" y="30"/>
                </a:cubicBezTo>
                <a:cubicBezTo>
                  <a:pt x="475" y="29"/>
                  <a:pt x="475" y="28"/>
                  <a:pt x="475" y="27"/>
                </a:cubicBezTo>
                <a:cubicBezTo>
                  <a:pt x="476" y="27"/>
                  <a:pt x="476" y="26"/>
                  <a:pt x="477" y="26"/>
                </a:cubicBezTo>
                <a:close/>
                <a:moveTo>
                  <a:pt x="470" y="30"/>
                </a:moveTo>
                <a:cubicBezTo>
                  <a:pt x="470" y="29"/>
                  <a:pt x="470" y="29"/>
                  <a:pt x="470" y="29"/>
                </a:cubicBezTo>
                <a:cubicBezTo>
                  <a:pt x="470" y="29"/>
                  <a:pt x="470" y="29"/>
                  <a:pt x="470" y="29"/>
                </a:cubicBezTo>
                <a:cubicBezTo>
                  <a:pt x="470" y="29"/>
                  <a:pt x="470" y="30"/>
                  <a:pt x="470" y="30"/>
                </a:cubicBezTo>
                <a:close/>
                <a:moveTo>
                  <a:pt x="461" y="30"/>
                </a:moveTo>
                <a:cubicBezTo>
                  <a:pt x="461" y="31"/>
                  <a:pt x="461" y="32"/>
                  <a:pt x="461" y="33"/>
                </a:cubicBezTo>
                <a:cubicBezTo>
                  <a:pt x="461" y="34"/>
                  <a:pt x="461" y="34"/>
                  <a:pt x="461" y="34"/>
                </a:cubicBezTo>
                <a:cubicBezTo>
                  <a:pt x="461" y="33"/>
                  <a:pt x="461" y="32"/>
                  <a:pt x="460" y="31"/>
                </a:cubicBezTo>
                <a:cubicBezTo>
                  <a:pt x="460" y="31"/>
                  <a:pt x="461" y="30"/>
                  <a:pt x="461" y="30"/>
                </a:cubicBezTo>
                <a:close/>
                <a:moveTo>
                  <a:pt x="453" y="27"/>
                </a:moveTo>
                <a:cubicBezTo>
                  <a:pt x="453" y="25"/>
                  <a:pt x="454" y="24"/>
                  <a:pt x="455" y="23"/>
                </a:cubicBezTo>
                <a:cubicBezTo>
                  <a:pt x="455" y="24"/>
                  <a:pt x="456" y="25"/>
                  <a:pt x="456" y="28"/>
                </a:cubicBezTo>
                <a:cubicBezTo>
                  <a:pt x="456" y="29"/>
                  <a:pt x="456" y="30"/>
                  <a:pt x="457" y="31"/>
                </a:cubicBezTo>
                <a:cubicBezTo>
                  <a:pt x="454" y="28"/>
                  <a:pt x="453" y="27"/>
                  <a:pt x="453" y="27"/>
                </a:cubicBezTo>
                <a:cubicBezTo>
                  <a:pt x="453" y="27"/>
                  <a:pt x="453" y="29"/>
                  <a:pt x="455" y="32"/>
                </a:cubicBezTo>
                <a:cubicBezTo>
                  <a:pt x="455" y="33"/>
                  <a:pt x="456" y="34"/>
                  <a:pt x="456" y="34"/>
                </a:cubicBezTo>
                <a:cubicBezTo>
                  <a:pt x="456" y="34"/>
                  <a:pt x="456" y="35"/>
                  <a:pt x="455" y="35"/>
                </a:cubicBezTo>
                <a:cubicBezTo>
                  <a:pt x="454" y="32"/>
                  <a:pt x="453" y="30"/>
                  <a:pt x="452" y="29"/>
                </a:cubicBezTo>
                <a:cubicBezTo>
                  <a:pt x="452" y="28"/>
                  <a:pt x="452" y="27"/>
                  <a:pt x="453" y="27"/>
                </a:cubicBezTo>
                <a:close/>
                <a:moveTo>
                  <a:pt x="449" y="29"/>
                </a:moveTo>
                <a:cubicBezTo>
                  <a:pt x="449" y="29"/>
                  <a:pt x="449" y="29"/>
                  <a:pt x="449" y="30"/>
                </a:cubicBezTo>
                <a:cubicBezTo>
                  <a:pt x="448" y="29"/>
                  <a:pt x="448" y="29"/>
                  <a:pt x="448" y="29"/>
                </a:cubicBezTo>
                <a:cubicBezTo>
                  <a:pt x="448" y="28"/>
                  <a:pt x="448" y="27"/>
                  <a:pt x="447" y="26"/>
                </a:cubicBezTo>
                <a:cubicBezTo>
                  <a:pt x="447" y="26"/>
                  <a:pt x="447" y="26"/>
                  <a:pt x="447" y="25"/>
                </a:cubicBezTo>
                <a:cubicBezTo>
                  <a:pt x="448" y="26"/>
                  <a:pt x="449" y="28"/>
                  <a:pt x="449" y="29"/>
                </a:cubicBezTo>
                <a:close/>
                <a:moveTo>
                  <a:pt x="445" y="26"/>
                </a:moveTo>
                <a:cubicBezTo>
                  <a:pt x="445" y="27"/>
                  <a:pt x="445" y="28"/>
                  <a:pt x="445" y="29"/>
                </a:cubicBezTo>
                <a:cubicBezTo>
                  <a:pt x="444" y="29"/>
                  <a:pt x="444" y="28"/>
                  <a:pt x="443" y="28"/>
                </a:cubicBezTo>
                <a:cubicBezTo>
                  <a:pt x="444" y="27"/>
                  <a:pt x="444" y="27"/>
                  <a:pt x="445" y="26"/>
                </a:cubicBezTo>
                <a:close/>
                <a:moveTo>
                  <a:pt x="445" y="33"/>
                </a:moveTo>
                <a:cubicBezTo>
                  <a:pt x="444" y="33"/>
                  <a:pt x="444" y="34"/>
                  <a:pt x="444" y="34"/>
                </a:cubicBezTo>
                <a:cubicBezTo>
                  <a:pt x="443" y="33"/>
                  <a:pt x="442" y="33"/>
                  <a:pt x="441" y="33"/>
                </a:cubicBezTo>
                <a:cubicBezTo>
                  <a:pt x="442" y="31"/>
                  <a:pt x="442" y="30"/>
                  <a:pt x="443" y="29"/>
                </a:cubicBezTo>
                <a:cubicBezTo>
                  <a:pt x="443" y="30"/>
                  <a:pt x="444" y="31"/>
                  <a:pt x="445" y="33"/>
                </a:cubicBezTo>
                <a:close/>
                <a:moveTo>
                  <a:pt x="437" y="23"/>
                </a:moveTo>
                <a:cubicBezTo>
                  <a:pt x="437" y="23"/>
                  <a:pt x="437" y="23"/>
                  <a:pt x="438" y="23"/>
                </a:cubicBezTo>
                <a:cubicBezTo>
                  <a:pt x="438" y="23"/>
                  <a:pt x="438" y="23"/>
                  <a:pt x="438" y="23"/>
                </a:cubicBezTo>
                <a:cubicBezTo>
                  <a:pt x="437" y="25"/>
                  <a:pt x="437" y="28"/>
                  <a:pt x="438" y="31"/>
                </a:cubicBezTo>
                <a:cubicBezTo>
                  <a:pt x="437" y="30"/>
                  <a:pt x="437" y="30"/>
                  <a:pt x="436" y="30"/>
                </a:cubicBezTo>
                <a:cubicBezTo>
                  <a:pt x="436" y="29"/>
                  <a:pt x="436" y="27"/>
                  <a:pt x="436" y="26"/>
                </a:cubicBezTo>
                <a:cubicBezTo>
                  <a:pt x="436" y="25"/>
                  <a:pt x="437" y="24"/>
                  <a:pt x="437" y="23"/>
                </a:cubicBezTo>
                <a:close/>
                <a:moveTo>
                  <a:pt x="430" y="36"/>
                </a:moveTo>
                <a:cubicBezTo>
                  <a:pt x="430" y="36"/>
                  <a:pt x="430" y="36"/>
                  <a:pt x="430" y="36"/>
                </a:cubicBezTo>
                <a:cubicBezTo>
                  <a:pt x="430" y="36"/>
                  <a:pt x="430" y="36"/>
                  <a:pt x="430" y="36"/>
                </a:cubicBezTo>
                <a:cubicBezTo>
                  <a:pt x="430" y="36"/>
                  <a:pt x="430" y="36"/>
                  <a:pt x="430" y="36"/>
                </a:cubicBezTo>
                <a:close/>
                <a:moveTo>
                  <a:pt x="426" y="25"/>
                </a:moveTo>
                <a:cubicBezTo>
                  <a:pt x="426" y="26"/>
                  <a:pt x="426" y="28"/>
                  <a:pt x="426" y="30"/>
                </a:cubicBezTo>
                <a:cubicBezTo>
                  <a:pt x="425" y="30"/>
                  <a:pt x="425" y="30"/>
                  <a:pt x="424" y="31"/>
                </a:cubicBezTo>
                <a:cubicBezTo>
                  <a:pt x="424" y="31"/>
                  <a:pt x="424" y="31"/>
                  <a:pt x="423" y="32"/>
                </a:cubicBezTo>
                <a:cubicBezTo>
                  <a:pt x="424" y="29"/>
                  <a:pt x="425" y="27"/>
                  <a:pt x="426" y="25"/>
                </a:cubicBezTo>
                <a:close/>
                <a:moveTo>
                  <a:pt x="415" y="25"/>
                </a:moveTo>
                <a:cubicBezTo>
                  <a:pt x="416" y="27"/>
                  <a:pt x="418" y="29"/>
                  <a:pt x="419" y="32"/>
                </a:cubicBezTo>
                <a:cubicBezTo>
                  <a:pt x="419" y="32"/>
                  <a:pt x="418" y="31"/>
                  <a:pt x="418" y="31"/>
                </a:cubicBezTo>
                <a:cubicBezTo>
                  <a:pt x="417" y="31"/>
                  <a:pt x="417" y="30"/>
                  <a:pt x="416" y="30"/>
                </a:cubicBezTo>
                <a:cubicBezTo>
                  <a:pt x="416" y="28"/>
                  <a:pt x="415" y="27"/>
                  <a:pt x="415" y="25"/>
                </a:cubicBezTo>
                <a:close/>
                <a:moveTo>
                  <a:pt x="419" y="34"/>
                </a:moveTo>
                <a:cubicBezTo>
                  <a:pt x="418" y="35"/>
                  <a:pt x="418" y="36"/>
                  <a:pt x="418" y="37"/>
                </a:cubicBezTo>
                <a:cubicBezTo>
                  <a:pt x="418" y="36"/>
                  <a:pt x="417" y="35"/>
                  <a:pt x="417" y="34"/>
                </a:cubicBezTo>
                <a:cubicBezTo>
                  <a:pt x="417" y="34"/>
                  <a:pt x="417" y="33"/>
                  <a:pt x="417" y="33"/>
                </a:cubicBezTo>
                <a:cubicBezTo>
                  <a:pt x="417" y="33"/>
                  <a:pt x="418" y="34"/>
                  <a:pt x="419" y="34"/>
                </a:cubicBezTo>
                <a:close/>
                <a:moveTo>
                  <a:pt x="413" y="37"/>
                </a:moveTo>
                <a:cubicBezTo>
                  <a:pt x="413" y="37"/>
                  <a:pt x="413" y="37"/>
                  <a:pt x="413" y="37"/>
                </a:cubicBezTo>
                <a:cubicBezTo>
                  <a:pt x="413" y="37"/>
                  <a:pt x="413" y="37"/>
                  <a:pt x="413" y="37"/>
                </a:cubicBezTo>
                <a:close/>
                <a:moveTo>
                  <a:pt x="405" y="27"/>
                </a:moveTo>
                <a:cubicBezTo>
                  <a:pt x="406" y="28"/>
                  <a:pt x="406" y="30"/>
                  <a:pt x="406" y="31"/>
                </a:cubicBezTo>
                <a:cubicBezTo>
                  <a:pt x="406" y="31"/>
                  <a:pt x="405" y="32"/>
                  <a:pt x="405" y="32"/>
                </a:cubicBezTo>
                <a:cubicBezTo>
                  <a:pt x="405" y="32"/>
                  <a:pt x="405" y="32"/>
                  <a:pt x="405" y="32"/>
                </a:cubicBezTo>
                <a:cubicBezTo>
                  <a:pt x="404" y="29"/>
                  <a:pt x="404" y="26"/>
                  <a:pt x="403" y="24"/>
                </a:cubicBezTo>
                <a:cubicBezTo>
                  <a:pt x="403" y="24"/>
                  <a:pt x="404" y="25"/>
                  <a:pt x="404" y="25"/>
                </a:cubicBezTo>
                <a:cubicBezTo>
                  <a:pt x="404" y="26"/>
                  <a:pt x="405" y="26"/>
                  <a:pt x="405" y="27"/>
                </a:cubicBezTo>
                <a:close/>
                <a:moveTo>
                  <a:pt x="398" y="30"/>
                </a:moveTo>
                <a:cubicBezTo>
                  <a:pt x="398" y="30"/>
                  <a:pt x="398" y="31"/>
                  <a:pt x="397" y="31"/>
                </a:cubicBezTo>
                <a:cubicBezTo>
                  <a:pt x="397" y="30"/>
                  <a:pt x="397" y="29"/>
                  <a:pt x="397" y="28"/>
                </a:cubicBezTo>
                <a:cubicBezTo>
                  <a:pt x="397" y="28"/>
                  <a:pt x="397" y="28"/>
                  <a:pt x="397" y="28"/>
                </a:cubicBezTo>
                <a:cubicBezTo>
                  <a:pt x="397" y="29"/>
                  <a:pt x="398" y="29"/>
                  <a:pt x="398" y="30"/>
                </a:cubicBezTo>
                <a:close/>
                <a:moveTo>
                  <a:pt x="394" y="28"/>
                </a:moveTo>
                <a:cubicBezTo>
                  <a:pt x="394" y="29"/>
                  <a:pt x="394" y="30"/>
                  <a:pt x="394" y="31"/>
                </a:cubicBezTo>
                <a:cubicBezTo>
                  <a:pt x="394" y="31"/>
                  <a:pt x="394" y="32"/>
                  <a:pt x="393" y="32"/>
                </a:cubicBezTo>
                <a:cubicBezTo>
                  <a:pt x="393" y="32"/>
                  <a:pt x="393" y="31"/>
                  <a:pt x="393" y="31"/>
                </a:cubicBezTo>
                <a:cubicBezTo>
                  <a:pt x="393" y="30"/>
                  <a:pt x="394" y="29"/>
                  <a:pt x="394" y="28"/>
                </a:cubicBezTo>
                <a:close/>
                <a:moveTo>
                  <a:pt x="389" y="30"/>
                </a:moveTo>
                <a:cubicBezTo>
                  <a:pt x="390" y="30"/>
                  <a:pt x="390" y="31"/>
                  <a:pt x="390" y="31"/>
                </a:cubicBezTo>
                <a:cubicBezTo>
                  <a:pt x="389" y="33"/>
                  <a:pt x="389" y="35"/>
                  <a:pt x="388" y="37"/>
                </a:cubicBezTo>
                <a:cubicBezTo>
                  <a:pt x="388" y="37"/>
                  <a:pt x="387" y="37"/>
                  <a:pt x="387" y="37"/>
                </a:cubicBezTo>
                <a:cubicBezTo>
                  <a:pt x="387" y="36"/>
                  <a:pt x="388" y="35"/>
                  <a:pt x="388" y="35"/>
                </a:cubicBezTo>
                <a:cubicBezTo>
                  <a:pt x="389" y="31"/>
                  <a:pt x="389" y="29"/>
                  <a:pt x="389" y="29"/>
                </a:cubicBezTo>
                <a:cubicBezTo>
                  <a:pt x="389" y="29"/>
                  <a:pt x="388" y="31"/>
                  <a:pt x="386" y="34"/>
                </a:cubicBezTo>
                <a:cubicBezTo>
                  <a:pt x="386" y="33"/>
                  <a:pt x="386" y="31"/>
                  <a:pt x="386" y="30"/>
                </a:cubicBezTo>
                <a:cubicBezTo>
                  <a:pt x="386" y="28"/>
                  <a:pt x="386" y="27"/>
                  <a:pt x="386" y="26"/>
                </a:cubicBezTo>
                <a:cubicBezTo>
                  <a:pt x="387" y="27"/>
                  <a:pt x="388" y="28"/>
                  <a:pt x="389" y="30"/>
                </a:cubicBezTo>
                <a:close/>
                <a:moveTo>
                  <a:pt x="382" y="35"/>
                </a:moveTo>
                <a:cubicBezTo>
                  <a:pt x="382" y="36"/>
                  <a:pt x="382" y="36"/>
                  <a:pt x="382" y="37"/>
                </a:cubicBezTo>
                <a:cubicBezTo>
                  <a:pt x="382" y="37"/>
                  <a:pt x="382" y="37"/>
                  <a:pt x="382" y="36"/>
                </a:cubicBezTo>
                <a:cubicBezTo>
                  <a:pt x="382" y="35"/>
                  <a:pt x="382" y="34"/>
                  <a:pt x="382" y="33"/>
                </a:cubicBezTo>
                <a:cubicBezTo>
                  <a:pt x="382" y="33"/>
                  <a:pt x="382" y="34"/>
                  <a:pt x="382" y="35"/>
                </a:cubicBezTo>
                <a:close/>
                <a:moveTo>
                  <a:pt x="372" y="33"/>
                </a:moveTo>
                <a:cubicBezTo>
                  <a:pt x="372" y="33"/>
                  <a:pt x="372" y="33"/>
                  <a:pt x="372" y="32"/>
                </a:cubicBezTo>
                <a:cubicBezTo>
                  <a:pt x="372" y="33"/>
                  <a:pt x="372" y="33"/>
                  <a:pt x="372" y="34"/>
                </a:cubicBezTo>
                <a:cubicBezTo>
                  <a:pt x="372" y="34"/>
                  <a:pt x="372" y="33"/>
                  <a:pt x="372" y="33"/>
                </a:cubicBezTo>
                <a:cubicBezTo>
                  <a:pt x="372" y="33"/>
                  <a:pt x="372" y="33"/>
                  <a:pt x="372" y="33"/>
                </a:cubicBezTo>
                <a:close/>
                <a:moveTo>
                  <a:pt x="365" y="30"/>
                </a:moveTo>
                <a:cubicBezTo>
                  <a:pt x="365" y="30"/>
                  <a:pt x="366" y="31"/>
                  <a:pt x="367" y="32"/>
                </a:cubicBezTo>
                <a:cubicBezTo>
                  <a:pt x="367" y="33"/>
                  <a:pt x="367" y="34"/>
                  <a:pt x="368" y="35"/>
                </a:cubicBezTo>
                <a:cubicBezTo>
                  <a:pt x="367" y="36"/>
                  <a:pt x="367" y="37"/>
                  <a:pt x="366" y="39"/>
                </a:cubicBezTo>
                <a:cubicBezTo>
                  <a:pt x="365" y="35"/>
                  <a:pt x="365" y="31"/>
                  <a:pt x="364" y="29"/>
                </a:cubicBezTo>
                <a:cubicBezTo>
                  <a:pt x="364" y="29"/>
                  <a:pt x="364" y="30"/>
                  <a:pt x="365" y="30"/>
                </a:cubicBezTo>
                <a:close/>
                <a:moveTo>
                  <a:pt x="364" y="42"/>
                </a:moveTo>
                <a:cubicBezTo>
                  <a:pt x="364" y="42"/>
                  <a:pt x="364" y="42"/>
                  <a:pt x="364" y="42"/>
                </a:cubicBezTo>
                <a:cubicBezTo>
                  <a:pt x="364" y="43"/>
                  <a:pt x="364" y="44"/>
                  <a:pt x="364" y="44"/>
                </a:cubicBezTo>
                <a:cubicBezTo>
                  <a:pt x="364" y="44"/>
                  <a:pt x="364" y="44"/>
                  <a:pt x="364" y="44"/>
                </a:cubicBezTo>
                <a:cubicBezTo>
                  <a:pt x="364" y="44"/>
                  <a:pt x="363" y="43"/>
                  <a:pt x="363" y="43"/>
                </a:cubicBezTo>
                <a:cubicBezTo>
                  <a:pt x="363" y="42"/>
                  <a:pt x="363" y="42"/>
                  <a:pt x="364" y="42"/>
                </a:cubicBezTo>
                <a:close/>
                <a:moveTo>
                  <a:pt x="339" y="24"/>
                </a:moveTo>
                <a:cubicBezTo>
                  <a:pt x="339" y="24"/>
                  <a:pt x="339" y="24"/>
                  <a:pt x="339" y="24"/>
                </a:cubicBezTo>
                <a:cubicBezTo>
                  <a:pt x="339" y="23"/>
                  <a:pt x="339" y="23"/>
                  <a:pt x="338" y="22"/>
                </a:cubicBezTo>
                <a:cubicBezTo>
                  <a:pt x="339" y="23"/>
                  <a:pt x="339" y="23"/>
                  <a:pt x="339" y="24"/>
                </a:cubicBezTo>
                <a:close/>
                <a:moveTo>
                  <a:pt x="338" y="34"/>
                </a:moveTo>
                <a:cubicBezTo>
                  <a:pt x="338" y="34"/>
                  <a:pt x="338" y="34"/>
                  <a:pt x="338" y="34"/>
                </a:cubicBezTo>
                <a:cubicBezTo>
                  <a:pt x="338" y="34"/>
                  <a:pt x="338" y="34"/>
                  <a:pt x="337" y="33"/>
                </a:cubicBezTo>
                <a:cubicBezTo>
                  <a:pt x="338" y="33"/>
                  <a:pt x="338" y="34"/>
                  <a:pt x="338" y="34"/>
                </a:cubicBezTo>
                <a:close/>
                <a:moveTo>
                  <a:pt x="332" y="28"/>
                </a:moveTo>
                <a:cubicBezTo>
                  <a:pt x="333" y="29"/>
                  <a:pt x="333" y="29"/>
                  <a:pt x="333" y="29"/>
                </a:cubicBezTo>
                <a:cubicBezTo>
                  <a:pt x="333" y="30"/>
                  <a:pt x="334" y="30"/>
                  <a:pt x="334" y="31"/>
                </a:cubicBezTo>
                <a:cubicBezTo>
                  <a:pt x="334" y="31"/>
                  <a:pt x="334" y="32"/>
                  <a:pt x="334" y="33"/>
                </a:cubicBezTo>
                <a:cubicBezTo>
                  <a:pt x="334" y="32"/>
                  <a:pt x="334" y="32"/>
                  <a:pt x="334" y="32"/>
                </a:cubicBezTo>
                <a:cubicBezTo>
                  <a:pt x="333" y="33"/>
                  <a:pt x="334" y="33"/>
                  <a:pt x="334" y="33"/>
                </a:cubicBezTo>
                <a:cubicBezTo>
                  <a:pt x="334" y="36"/>
                  <a:pt x="334" y="40"/>
                  <a:pt x="335" y="44"/>
                </a:cubicBezTo>
                <a:cubicBezTo>
                  <a:pt x="335" y="44"/>
                  <a:pt x="334" y="44"/>
                  <a:pt x="334" y="44"/>
                </a:cubicBezTo>
                <a:cubicBezTo>
                  <a:pt x="334" y="43"/>
                  <a:pt x="334" y="43"/>
                  <a:pt x="334" y="43"/>
                </a:cubicBezTo>
                <a:cubicBezTo>
                  <a:pt x="334" y="42"/>
                  <a:pt x="333" y="41"/>
                  <a:pt x="333" y="41"/>
                </a:cubicBezTo>
                <a:cubicBezTo>
                  <a:pt x="333" y="37"/>
                  <a:pt x="333" y="35"/>
                  <a:pt x="333" y="32"/>
                </a:cubicBezTo>
                <a:cubicBezTo>
                  <a:pt x="333" y="31"/>
                  <a:pt x="333" y="29"/>
                  <a:pt x="332" y="28"/>
                </a:cubicBezTo>
                <a:close/>
                <a:moveTo>
                  <a:pt x="330" y="43"/>
                </a:moveTo>
                <a:cubicBezTo>
                  <a:pt x="330" y="44"/>
                  <a:pt x="330" y="44"/>
                  <a:pt x="329" y="45"/>
                </a:cubicBezTo>
                <a:cubicBezTo>
                  <a:pt x="328" y="41"/>
                  <a:pt x="327" y="37"/>
                  <a:pt x="325" y="34"/>
                </a:cubicBezTo>
                <a:cubicBezTo>
                  <a:pt x="325" y="31"/>
                  <a:pt x="324" y="28"/>
                  <a:pt x="324" y="26"/>
                </a:cubicBezTo>
                <a:cubicBezTo>
                  <a:pt x="326" y="30"/>
                  <a:pt x="328" y="36"/>
                  <a:pt x="330" y="43"/>
                </a:cubicBezTo>
                <a:close/>
                <a:moveTo>
                  <a:pt x="321" y="31"/>
                </a:moveTo>
                <a:cubicBezTo>
                  <a:pt x="321" y="31"/>
                  <a:pt x="321" y="31"/>
                  <a:pt x="321" y="31"/>
                </a:cubicBezTo>
                <a:cubicBezTo>
                  <a:pt x="321" y="31"/>
                  <a:pt x="321" y="30"/>
                  <a:pt x="321" y="30"/>
                </a:cubicBezTo>
                <a:cubicBezTo>
                  <a:pt x="320" y="30"/>
                  <a:pt x="321" y="30"/>
                  <a:pt x="320" y="29"/>
                </a:cubicBezTo>
                <a:cubicBezTo>
                  <a:pt x="321" y="30"/>
                  <a:pt x="321" y="30"/>
                  <a:pt x="321" y="31"/>
                </a:cubicBezTo>
                <a:close/>
                <a:moveTo>
                  <a:pt x="312" y="33"/>
                </a:moveTo>
                <a:cubicBezTo>
                  <a:pt x="313" y="34"/>
                  <a:pt x="314" y="36"/>
                  <a:pt x="315" y="38"/>
                </a:cubicBezTo>
                <a:cubicBezTo>
                  <a:pt x="315" y="38"/>
                  <a:pt x="314" y="38"/>
                  <a:pt x="314" y="38"/>
                </a:cubicBezTo>
                <a:cubicBezTo>
                  <a:pt x="314" y="37"/>
                  <a:pt x="313" y="37"/>
                  <a:pt x="313" y="37"/>
                </a:cubicBezTo>
                <a:cubicBezTo>
                  <a:pt x="312" y="35"/>
                  <a:pt x="312" y="34"/>
                  <a:pt x="312" y="33"/>
                </a:cubicBezTo>
                <a:close/>
                <a:moveTo>
                  <a:pt x="318" y="44"/>
                </a:moveTo>
                <a:cubicBezTo>
                  <a:pt x="318" y="44"/>
                  <a:pt x="318" y="44"/>
                  <a:pt x="318" y="44"/>
                </a:cubicBezTo>
                <a:cubicBezTo>
                  <a:pt x="318" y="44"/>
                  <a:pt x="318" y="44"/>
                  <a:pt x="318" y="44"/>
                </a:cubicBezTo>
                <a:cubicBezTo>
                  <a:pt x="318" y="45"/>
                  <a:pt x="318" y="45"/>
                  <a:pt x="318" y="45"/>
                </a:cubicBezTo>
                <a:cubicBezTo>
                  <a:pt x="318" y="45"/>
                  <a:pt x="318" y="46"/>
                  <a:pt x="318" y="46"/>
                </a:cubicBezTo>
                <a:cubicBezTo>
                  <a:pt x="318" y="48"/>
                  <a:pt x="318" y="49"/>
                  <a:pt x="319" y="50"/>
                </a:cubicBezTo>
                <a:cubicBezTo>
                  <a:pt x="318" y="49"/>
                  <a:pt x="317" y="48"/>
                  <a:pt x="316" y="47"/>
                </a:cubicBezTo>
                <a:cubicBezTo>
                  <a:pt x="315" y="46"/>
                  <a:pt x="315" y="46"/>
                  <a:pt x="315" y="45"/>
                </a:cubicBezTo>
                <a:cubicBezTo>
                  <a:pt x="314" y="44"/>
                  <a:pt x="314" y="42"/>
                  <a:pt x="314" y="41"/>
                </a:cubicBezTo>
                <a:cubicBezTo>
                  <a:pt x="314" y="40"/>
                  <a:pt x="314" y="40"/>
                  <a:pt x="313" y="40"/>
                </a:cubicBezTo>
                <a:cubicBezTo>
                  <a:pt x="315" y="41"/>
                  <a:pt x="316" y="42"/>
                  <a:pt x="318" y="44"/>
                </a:cubicBezTo>
                <a:close/>
                <a:moveTo>
                  <a:pt x="301" y="34"/>
                </a:moveTo>
                <a:cubicBezTo>
                  <a:pt x="302" y="34"/>
                  <a:pt x="303" y="35"/>
                  <a:pt x="303" y="36"/>
                </a:cubicBezTo>
                <a:cubicBezTo>
                  <a:pt x="303" y="38"/>
                  <a:pt x="303" y="40"/>
                  <a:pt x="304" y="41"/>
                </a:cubicBezTo>
                <a:cubicBezTo>
                  <a:pt x="304" y="42"/>
                  <a:pt x="304" y="42"/>
                  <a:pt x="304" y="43"/>
                </a:cubicBezTo>
                <a:cubicBezTo>
                  <a:pt x="303" y="42"/>
                  <a:pt x="303" y="42"/>
                  <a:pt x="303" y="41"/>
                </a:cubicBezTo>
                <a:cubicBezTo>
                  <a:pt x="302" y="38"/>
                  <a:pt x="302" y="36"/>
                  <a:pt x="301" y="34"/>
                </a:cubicBezTo>
                <a:close/>
                <a:moveTo>
                  <a:pt x="299" y="45"/>
                </a:moveTo>
                <a:cubicBezTo>
                  <a:pt x="299" y="44"/>
                  <a:pt x="298" y="44"/>
                  <a:pt x="298" y="43"/>
                </a:cubicBezTo>
                <a:cubicBezTo>
                  <a:pt x="297" y="43"/>
                  <a:pt x="297" y="42"/>
                  <a:pt x="297" y="42"/>
                </a:cubicBezTo>
                <a:cubicBezTo>
                  <a:pt x="297" y="42"/>
                  <a:pt x="297" y="42"/>
                  <a:pt x="297" y="42"/>
                </a:cubicBezTo>
                <a:cubicBezTo>
                  <a:pt x="297" y="41"/>
                  <a:pt x="297" y="39"/>
                  <a:pt x="297" y="38"/>
                </a:cubicBezTo>
                <a:cubicBezTo>
                  <a:pt x="298" y="39"/>
                  <a:pt x="299" y="40"/>
                  <a:pt x="299" y="42"/>
                </a:cubicBezTo>
                <a:cubicBezTo>
                  <a:pt x="299" y="43"/>
                  <a:pt x="299" y="44"/>
                  <a:pt x="299" y="45"/>
                </a:cubicBezTo>
                <a:close/>
                <a:moveTo>
                  <a:pt x="293" y="36"/>
                </a:moveTo>
                <a:cubicBezTo>
                  <a:pt x="293" y="36"/>
                  <a:pt x="293" y="37"/>
                  <a:pt x="293" y="38"/>
                </a:cubicBezTo>
                <a:cubicBezTo>
                  <a:pt x="293" y="39"/>
                  <a:pt x="293" y="39"/>
                  <a:pt x="292" y="39"/>
                </a:cubicBezTo>
                <a:cubicBezTo>
                  <a:pt x="292" y="39"/>
                  <a:pt x="292" y="39"/>
                  <a:pt x="292" y="39"/>
                </a:cubicBezTo>
                <a:cubicBezTo>
                  <a:pt x="292" y="38"/>
                  <a:pt x="292" y="36"/>
                  <a:pt x="293" y="36"/>
                </a:cubicBezTo>
                <a:close/>
                <a:moveTo>
                  <a:pt x="289" y="38"/>
                </a:moveTo>
                <a:cubicBezTo>
                  <a:pt x="289" y="40"/>
                  <a:pt x="288" y="42"/>
                  <a:pt x="288" y="45"/>
                </a:cubicBezTo>
                <a:cubicBezTo>
                  <a:pt x="287" y="45"/>
                  <a:pt x="287" y="45"/>
                  <a:pt x="287" y="45"/>
                </a:cubicBezTo>
                <a:cubicBezTo>
                  <a:pt x="287" y="44"/>
                  <a:pt x="287" y="43"/>
                  <a:pt x="287" y="42"/>
                </a:cubicBezTo>
                <a:cubicBezTo>
                  <a:pt x="288" y="39"/>
                  <a:pt x="288" y="37"/>
                  <a:pt x="288" y="37"/>
                </a:cubicBezTo>
                <a:cubicBezTo>
                  <a:pt x="288" y="37"/>
                  <a:pt x="288" y="37"/>
                  <a:pt x="289" y="37"/>
                </a:cubicBezTo>
                <a:cubicBezTo>
                  <a:pt x="289" y="38"/>
                  <a:pt x="289" y="38"/>
                  <a:pt x="289" y="38"/>
                </a:cubicBezTo>
                <a:close/>
                <a:moveTo>
                  <a:pt x="271" y="44"/>
                </a:moveTo>
                <a:cubicBezTo>
                  <a:pt x="271" y="43"/>
                  <a:pt x="271" y="42"/>
                  <a:pt x="270" y="41"/>
                </a:cubicBezTo>
                <a:cubicBezTo>
                  <a:pt x="271" y="41"/>
                  <a:pt x="271" y="42"/>
                  <a:pt x="271" y="42"/>
                </a:cubicBezTo>
                <a:cubicBezTo>
                  <a:pt x="271" y="43"/>
                  <a:pt x="271" y="43"/>
                  <a:pt x="271" y="44"/>
                </a:cubicBezTo>
                <a:close/>
                <a:moveTo>
                  <a:pt x="267" y="38"/>
                </a:moveTo>
                <a:cubicBezTo>
                  <a:pt x="267" y="38"/>
                  <a:pt x="267" y="38"/>
                  <a:pt x="267" y="38"/>
                </a:cubicBezTo>
                <a:cubicBezTo>
                  <a:pt x="267" y="38"/>
                  <a:pt x="267" y="38"/>
                  <a:pt x="267" y="39"/>
                </a:cubicBezTo>
                <a:cubicBezTo>
                  <a:pt x="267" y="39"/>
                  <a:pt x="267" y="39"/>
                  <a:pt x="267" y="39"/>
                </a:cubicBezTo>
                <a:cubicBezTo>
                  <a:pt x="267" y="38"/>
                  <a:pt x="267" y="38"/>
                  <a:pt x="267" y="38"/>
                </a:cubicBezTo>
                <a:cubicBezTo>
                  <a:pt x="267" y="38"/>
                  <a:pt x="267" y="38"/>
                  <a:pt x="267" y="38"/>
                </a:cubicBezTo>
                <a:close/>
                <a:moveTo>
                  <a:pt x="244" y="46"/>
                </a:moveTo>
                <a:cubicBezTo>
                  <a:pt x="244" y="46"/>
                  <a:pt x="244" y="45"/>
                  <a:pt x="244" y="45"/>
                </a:cubicBezTo>
                <a:cubicBezTo>
                  <a:pt x="244" y="46"/>
                  <a:pt x="244" y="47"/>
                  <a:pt x="244" y="49"/>
                </a:cubicBezTo>
                <a:cubicBezTo>
                  <a:pt x="244" y="49"/>
                  <a:pt x="244" y="50"/>
                  <a:pt x="244" y="51"/>
                </a:cubicBezTo>
                <a:cubicBezTo>
                  <a:pt x="244" y="52"/>
                  <a:pt x="244" y="53"/>
                  <a:pt x="244" y="55"/>
                </a:cubicBezTo>
                <a:cubicBezTo>
                  <a:pt x="244" y="54"/>
                  <a:pt x="244" y="53"/>
                  <a:pt x="244" y="52"/>
                </a:cubicBezTo>
                <a:cubicBezTo>
                  <a:pt x="244" y="50"/>
                  <a:pt x="244" y="48"/>
                  <a:pt x="244" y="46"/>
                </a:cubicBezTo>
                <a:close/>
                <a:moveTo>
                  <a:pt x="240" y="40"/>
                </a:moveTo>
                <a:cubicBezTo>
                  <a:pt x="240" y="40"/>
                  <a:pt x="240" y="40"/>
                  <a:pt x="240" y="39"/>
                </a:cubicBezTo>
                <a:cubicBezTo>
                  <a:pt x="240" y="40"/>
                  <a:pt x="240" y="40"/>
                  <a:pt x="240" y="41"/>
                </a:cubicBezTo>
                <a:cubicBezTo>
                  <a:pt x="240" y="42"/>
                  <a:pt x="240" y="44"/>
                  <a:pt x="240" y="45"/>
                </a:cubicBezTo>
                <a:cubicBezTo>
                  <a:pt x="240" y="46"/>
                  <a:pt x="240" y="47"/>
                  <a:pt x="239" y="48"/>
                </a:cubicBezTo>
                <a:cubicBezTo>
                  <a:pt x="239" y="48"/>
                  <a:pt x="238" y="47"/>
                  <a:pt x="238" y="46"/>
                </a:cubicBezTo>
                <a:cubicBezTo>
                  <a:pt x="238" y="46"/>
                  <a:pt x="238" y="45"/>
                  <a:pt x="238" y="45"/>
                </a:cubicBezTo>
                <a:cubicBezTo>
                  <a:pt x="238" y="44"/>
                  <a:pt x="238" y="43"/>
                  <a:pt x="238" y="42"/>
                </a:cubicBezTo>
                <a:cubicBezTo>
                  <a:pt x="239" y="41"/>
                  <a:pt x="239" y="41"/>
                  <a:pt x="240" y="40"/>
                </a:cubicBezTo>
                <a:close/>
                <a:moveTo>
                  <a:pt x="233" y="45"/>
                </a:moveTo>
                <a:cubicBezTo>
                  <a:pt x="233" y="45"/>
                  <a:pt x="233" y="44"/>
                  <a:pt x="233" y="44"/>
                </a:cubicBezTo>
                <a:cubicBezTo>
                  <a:pt x="233" y="44"/>
                  <a:pt x="233" y="44"/>
                  <a:pt x="233" y="45"/>
                </a:cubicBezTo>
                <a:cubicBezTo>
                  <a:pt x="233" y="45"/>
                  <a:pt x="233" y="45"/>
                  <a:pt x="233" y="45"/>
                </a:cubicBezTo>
                <a:close/>
                <a:moveTo>
                  <a:pt x="224" y="46"/>
                </a:moveTo>
                <a:cubicBezTo>
                  <a:pt x="224" y="47"/>
                  <a:pt x="224" y="48"/>
                  <a:pt x="225" y="49"/>
                </a:cubicBezTo>
                <a:cubicBezTo>
                  <a:pt x="225" y="50"/>
                  <a:pt x="225" y="50"/>
                  <a:pt x="225" y="51"/>
                </a:cubicBezTo>
                <a:cubicBezTo>
                  <a:pt x="224" y="50"/>
                  <a:pt x="224" y="49"/>
                  <a:pt x="224" y="48"/>
                </a:cubicBezTo>
                <a:cubicBezTo>
                  <a:pt x="224" y="47"/>
                  <a:pt x="224" y="46"/>
                  <a:pt x="224" y="46"/>
                </a:cubicBezTo>
                <a:close/>
                <a:moveTo>
                  <a:pt x="216" y="44"/>
                </a:moveTo>
                <a:cubicBezTo>
                  <a:pt x="217" y="42"/>
                  <a:pt x="217" y="41"/>
                  <a:pt x="218" y="40"/>
                </a:cubicBezTo>
                <a:cubicBezTo>
                  <a:pt x="218" y="40"/>
                  <a:pt x="219" y="42"/>
                  <a:pt x="219" y="44"/>
                </a:cubicBezTo>
                <a:cubicBezTo>
                  <a:pt x="219" y="45"/>
                  <a:pt x="220" y="46"/>
                  <a:pt x="220" y="48"/>
                </a:cubicBezTo>
                <a:cubicBezTo>
                  <a:pt x="217" y="45"/>
                  <a:pt x="216" y="44"/>
                  <a:pt x="216" y="44"/>
                </a:cubicBezTo>
                <a:cubicBezTo>
                  <a:pt x="216" y="44"/>
                  <a:pt x="217" y="46"/>
                  <a:pt x="218" y="49"/>
                </a:cubicBezTo>
                <a:cubicBezTo>
                  <a:pt x="219" y="50"/>
                  <a:pt x="219" y="50"/>
                  <a:pt x="219" y="51"/>
                </a:cubicBezTo>
                <a:cubicBezTo>
                  <a:pt x="219" y="51"/>
                  <a:pt x="219" y="51"/>
                  <a:pt x="218" y="51"/>
                </a:cubicBezTo>
                <a:cubicBezTo>
                  <a:pt x="217" y="49"/>
                  <a:pt x="216" y="47"/>
                  <a:pt x="215" y="46"/>
                </a:cubicBezTo>
                <a:cubicBezTo>
                  <a:pt x="215" y="45"/>
                  <a:pt x="216" y="44"/>
                  <a:pt x="216" y="44"/>
                </a:cubicBezTo>
                <a:close/>
                <a:moveTo>
                  <a:pt x="212" y="46"/>
                </a:moveTo>
                <a:cubicBezTo>
                  <a:pt x="212" y="46"/>
                  <a:pt x="212" y="47"/>
                  <a:pt x="212" y="47"/>
                </a:cubicBezTo>
                <a:cubicBezTo>
                  <a:pt x="212" y="47"/>
                  <a:pt x="211" y="46"/>
                  <a:pt x="211" y="46"/>
                </a:cubicBezTo>
                <a:cubicBezTo>
                  <a:pt x="211" y="45"/>
                  <a:pt x="211" y="44"/>
                  <a:pt x="211" y="44"/>
                </a:cubicBezTo>
                <a:cubicBezTo>
                  <a:pt x="211" y="43"/>
                  <a:pt x="211" y="43"/>
                  <a:pt x="211" y="43"/>
                </a:cubicBezTo>
                <a:cubicBezTo>
                  <a:pt x="211" y="44"/>
                  <a:pt x="212" y="45"/>
                  <a:pt x="212" y="46"/>
                </a:cubicBezTo>
                <a:close/>
                <a:moveTo>
                  <a:pt x="208" y="43"/>
                </a:moveTo>
                <a:cubicBezTo>
                  <a:pt x="208" y="45"/>
                  <a:pt x="208" y="46"/>
                  <a:pt x="208" y="47"/>
                </a:cubicBezTo>
                <a:cubicBezTo>
                  <a:pt x="207" y="46"/>
                  <a:pt x="207" y="46"/>
                  <a:pt x="207" y="46"/>
                </a:cubicBezTo>
                <a:cubicBezTo>
                  <a:pt x="207" y="45"/>
                  <a:pt x="207" y="44"/>
                  <a:pt x="208" y="43"/>
                </a:cubicBezTo>
                <a:close/>
                <a:moveTo>
                  <a:pt x="208" y="51"/>
                </a:moveTo>
                <a:cubicBezTo>
                  <a:pt x="208" y="51"/>
                  <a:pt x="207" y="51"/>
                  <a:pt x="207" y="52"/>
                </a:cubicBezTo>
                <a:cubicBezTo>
                  <a:pt x="206" y="51"/>
                  <a:pt x="205" y="51"/>
                  <a:pt x="205" y="50"/>
                </a:cubicBezTo>
                <a:cubicBezTo>
                  <a:pt x="205" y="49"/>
                  <a:pt x="206" y="48"/>
                  <a:pt x="206" y="47"/>
                </a:cubicBezTo>
                <a:cubicBezTo>
                  <a:pt x="207" y="48"/>
                  <a:pt x="207" y="49"/>
                  <a:pt x="208" y="51"/>
                </a:cubicBezTo>
                <a:close/>
                <a:moveTo>
                  <a:pt x="200" y="41"/>
                </a:moveTo>
                <a:cubicBezTo>
                  <a:pt x="201" y="41"/>
                  <a:pt x="201" y="41"/>
                  <a:pt x="201" y="41"/>
                </a:cubicBezTo>
                <a:cubicBezTo>
                  <a:pt x="201" y="41"/>
                  <a:pt x="201" y="41"/>
                  <a:pt x="201" y="41"/>
                </a:cubicBezTo>
                <a:cubicBezTo>
                  <a:pt x="201" y="43"/>
                  <a:pt x="201" y="46"/>
                  <a:pt x="201" y="49"/>
                </a:cubicBezTo>
                <a:cubicBezTo>
                  <a:pt x="200" y="49"/>
                  <a:pt x="200" y="48"/>
                  <a:pt x="199" y="48"/>
                </a:cubicBezTo>
                <a:cubicBezTo>
                  <a:pt x="199" y="47"/>
                  <a:pt x="199" y="45"/>
                  <a:pt x="199" y="44"/>
                </a:cubicBezTo>
                <a:cubicBezTo>
                  <a:pt x="199" y="43"/>
                  <a:pt x="200" y="42"/>
                  <a:pt x="200" y="41"/>
                </a:cubicBezTo>
                <a:close/>
                <a:moveTo>
                  <a:pt x="193" y="54"/>
                </a:moveTo>
                <a:cubicBezTo>
                  <a:pt x="193" y="54"/>
                  <a:pt x="193" y="54"/>
                  <a:pt x="193" y="54"/>
                </a:cubicBezTo>
                <a:cubicBezTo>
                  <a:pt x="193" y="54"/>
                  <a:pt x="193" y="54"/>
                  <a:pt x="193" y="54"/>
                </a:cubicBezTo>
                <a:cubicBezTo>
                  <a:pt x="193" y="54"/>
                  <a:pt x="193" y="54"/>
                  <a:pt x="193" y="54"/>
                </a:cubicBezTo>
                <a:close/>
                <a:moveTo>
                  <a:pt x="189" y="44"/>
                </a:moveTo>
                <a:cubicBezTo>
                  <a:pt x="189" y="45"/>
                  <a:pt x="189" y="47"/>
                  <a:pt x="189" y="49"/>
                </a:cubicBezTo>
                <a:cubicBezTo>
                  <a:pt x="189" y="49"/>
                  <a:pt x="188" y="49"/>
                  <a:pt x="188" y="50"/>
                </a:cubicBezTo>
                <a:cubicBezTo>
                  <a:pt x="187" y="50"/>
                  <a:pt x="187" y="50"/>
                  <a:pt x="187" y="51"/>
                </a:cubicBezTo>
                <a:cubicBezTo>
                  <a:pt x="188" y="48"/>
                  <a:pt x="189" y="46"/>
                  <a:pt x="189" y="44"/>
                </a:cubicBezTo>
                <a:close/>
                <a:moveTo>
                  <a:pt x="178" y="45"/>
                </a:moveTo>
                <a:cubicBezTo>
                  <a:pt x="180" y="47"/>
                  <a:pt x="181" y="49"/>
                  <a:pt x="183" y="51"/>
                </a:cubicBezTo>
                <a:cubicBezTo>
                  <a:pt x="182" y="51"/>
                  <a:pt x="182" y="51"/>
                  <a:pt x="181" y="50"/>
                </a:cubicBezTo>
                <a:cubicBezTo>
                  <a:pt x="181" y="50"/>
                  <a:pt x="180" y="50"/>
                  <a:pt x="180" y="50"/>
                </a:cubicBezTo>
                <a:cubicBezTo>
                  <a:pt x="179" y="48"/>
                  <a:pt x="179" y="46"/>
                  <a:pt x="178" y="45"/>
                </a:cubicBezTo>
                <a:close/>
                <a:moveTo>
                  <a:pt x="182" y="54"/>
                </a:moveTo>
                <a:cubicBezTo>
                  <a:pt x="182" y="54"/>
                  <a:pt x="182" y="55"/>
                  <a:pt x="181" y="56"/>
                </a:cubicBezTo>
                <a:cubicBezTo>
                  <a:pt x="181" y="55"/>
                  <a:pt x="181" y="55"/>
                  <a:pt x="181" y="54"/>
                </a:cubicBezTo>
                <a:cubicBezTo>
                  <a:pt x="181" y="53"/>
                  <a:pt x="180" y="53"/>
                  <a:pt x="180" y="52"/>
                </a:cubicBezTo>
                <a:cubicBezTo>
                  <a:pt x="181" y="53"/>
                  <a:pt x="182" y="53"/>
                  <a:pt x="182" y="54"/>
                </a:cubicBezTo>
                <a:close/>
                <a:moveTo>
                  <a:pt x="177" y="56"/>
                </a:moveTo>
                <a:cubicBezTo>
                  <a:pt x="177" y="56"/>
                  <a:pt x="177" y="56"/>
                  <a:pt x="177" y="56"/>
                </a:cubicBezTo>
                <a:cubicBezTo>
                  <a:pt x="177" y="56"/>
                  <a:pt x="177" y="56"/>
                  <a:pt x="177" y="56"/>
                </a:cubicBezTo>
                <a:close/>
                <a:moveTo>
                  <a:pt x="169" y="47"/>
                </a:moveTo>
                <a:cubicBezTo>
                  <a:pt x="169" y="49"/>
                  <a:pt x="169" y="50"/>
                  <a:pt x="170" y="52"/>
                </a:cubicBezTo>
                <a:cubicBezTo>
                  <a:pt x="169" y="52"/>
                  <a:pt x="169" y="52"/>
                  <a:pt x="168" y="52"/>
                </a:cubicBezTo>
                <a:cubicBezTo>
                  <a:pt x="168" y="52"/>
                  <a:pt x="168" y="52"/>
                  <a:pt x="168" y="52"/>
                </a:cubicBezTo>
                <a:cubicBezTo>
                  <a:pt x="168" y="49"/>
                  <a:pt x="167" y="47"/>
                  <a:pt x="167" y="45"/>
                </a:cubicBezTo>
                <a:cubicBezTo>
                  <a:pt x="167" y="45"/>
                  <a:pt x="167" y="45"/>
                  <a:pt x="167" y="45"/>
                </a:cubicBezTo>
                <a:cubicBezTo>
                  <a:pt x="168" y="46"/>
                  <a:pt x="168" y="47"/>
                  <a:pt x="169" y="47"/>
                </a:cubicBezTo>
                <a:close/>
                <a:moveTo>
                  <a:pt x="162" y="51"/>
                </a:moveTo>
                <a:cubicBezTo>
                  <a:pt x="162" y="51"/>
                  <a:pt x="161" y="52"/>
                  <a:pt x="161" y="52"/>
                </a:cubicBezTo>
                <a:cubicBezTo>
                  <a:pt x="161" y="51"/>
                  <a:pt x="161" y="50"/>
                  <a:pt x="161" y="49"/>
                </a:cubicBezTo>
                <a:cubicBezTo>
                  <a:pt x="161" y="49"/>
                  <a:pt x="160" y="49"/>
                  <a:pt x="160" y="49"/>
                </a:cubicBezTo>
                <a:cubicBezTo>
                  <a:pt x="161" y="49"/>
                  <a:pt x="161" y="50"/>
                  <a:pt x="162" y="51"/>
                </a:cubicBezTo>
                <a:close/>
                <a:moveTo>
                  <a:pt x="158" y="49"/>
                </a:moveTo>
                <a:cubicBezTo>
                  <a:pt x="158" y="50"/>
                  <a:pt x="158" y="51"/>
                  <a:pt x="158" y="52"/>
                </a:cubicBezTo>
                <a:cubicBezTo>
                  <a:pt x="158" y="52"/>
                  <a:pt x="157" y="53"/>
                  <a:pt x="157" y="53"/>
                </a:cubicBezTo>
                <a:cubicBezTo>
                  <a:pt x="157" y="53"/>
                  <a:pt x="157" y="53"/>
                  <a:pt x="157" y="52"/>
                </a:cubicBezTo>
                <a:cubicBezTo>
                  <a:pt x="157" y="51"/>
                  <a:pt x="157" y="50"/>
                  <a:pt x="158" y="49"/>
                </a:cubicBezTo>
                <a:close/>
                <a:moveTo>
                  <a:pt x="153" y="51"/>
                </a:moveTo>
                <a:cubicBezTo>
                  <a:pt x="153" y="52"/>
                  <a:pt x="153" y="52"/>
                  <a:pt x="154" y="52"/>
                </a:cubicBezTo>
                <a:cubicBezTo>
                  <a:pt x="153" y="54"/>
                  <a:pt x="152" y="56"/>
                  <a:pt x="152" y="59"/>
                </a:cubicBezTo>
                <a:cubicBezTo>
                  <a:pt x="151" y="59"/>
                  <a:pt x="151" y="59"/>
                  <a:pt x="151" y="59"/>
                </a:cubicBezTo>
                <a:cubicBezTo>
                  <a:pt x="151" y="58"/>
                  <a:pt x="151" y="57"/>
                  <a:pt x="151" y="56"/>
                </a:cubicBezTo>
                <a:cubicBezTo>
                  <a:pt x="152" y="53"/>
                  <a:pt x="153" y="51"/>
                  <a:pt x="153" y="51"/>
                </a:cubicBezTo>
                <a:cubicBezTo>
                  <a:pt x="152" y="51"/>
                  <a:pt x="151" y="52"/>
                  <a:pt x="150" y="55"/>
                </a:cubicBezTo>
                <a:cubicBezTo>
                  <a:pt x="150" y="54"/>
                  <a:pt x="149" y="53"/>
                  <a:pt x="149" y="52"/>
                </a:cubicBezTo>
                <a:cubicBezTo>
                  <a:pt x="149" y="50"/>
                  <a:pt x="150" y="48"/>
                  <a:pt x="150" y="47"/>
                </a:cubicBezTo>
                <a:cubicBezTo>
                  <a:pt x="151" y="48"/>
                  <a:pt x="152" y="49"/>
                  <a:pt x="153" y="51"/>
                </a:cubicBezTo>
                <a:close/>
                <a:moveTo>
                  <a:pt x="146" y="56"/>
                </a:moveTo>
                <a:cubicBezTo>
                  <a:pt x="146" y="57"/>
                  <a:pt x="146" y="58"/>
                  <a:pt x="146" y="59"/>
                </a:cubicBezTo>
                <a:cubicBezTo>
                  <a:pt x="146" y="59"/>
                  <a:pt x="145" y="58"/>
                  <a:pt x="145" y="58"/>
                </a:cubicBezTo>
                <a:cubicBezTo>
                  <a:pt x="145" y="57"/>
                  <a:pt x="145" y="56"/>
                  <a:pt x="145" y="55"/>
                </a:cubicBezTo>
                <a:cubicBezTo>
                  <a:pt x="146" y="55"/>
                  <a:pt x="146" y="56"/>
                  <a:pt x="146" y="56"/>
                </a:cubicBezTo>
                <a:close/>
                <a:moveTo>
                  <a:pt x="136" y="55"/>
                </a:moveTo>
                <a:cubicBezTo>
                  <a:pt x="136" y="55"/>
                  <a:pt x="136" y="55"/>
                  <a:pt x="136" y="55"/>
                </a:cubicBezTo>
                <a:cubicBezTo>
                  <a:pt x="136" y="55"/>
                  <a:pt x="136" y="56"/>
                  <a:pt x="136" y="56"/>
                </a:cubicBezTo>
                <a:cubicBezTo>
                  <a:pt x="136" y="56"/>
                  <a:pt x="136" y="56"/>
                  <a:pt x="136" y="56"/>
                </a:cubicBezTo>
                <a:cubicBezTo>
                  <a:pt x="136" y="56"/>
                  <a:pt x="136" y="55"/>
                  <a:pt x="136" y="55"/>
                </a:cubicBezTo>
                <a:close/>
                <a:moveTo>
                  <a:pt x="129" y="53"/>
                </a:moveTo>
                <a:cubicBezTo>
                  <a:pt x="129" y="53"/>
                  <a:pt x="130" y="54"/>
                  <a:pt x="131" y="54"/>
                </a:cubicBezTo>
                <a:cubicBezTo>
                  <a:pt x="131" y="55"/>
                  <a:pt x="131" y="57"/>
                  <a:pt x="132" y="58"/>
                </a:cubicBezTo>
                <a:cubicBezTo>
                  <a:pt x="131" y="59"/>
                  <a:pt x="131" y="60"/>
                  <a:pt x="130" y="61"/>
                </a:cubicBezTo>
                <a:cubicBezTo>
                  <a:pt x="129" y="57"/>
                  <a:pt x="128" y="54"/>
                  <a:pt x="128" y="52"/>
                </a:cubicBezTo>
                <a:cubicBezTo>
                  <a:pt x="128" y="52"/>
                  <a:pt x="128" y="52"/>
                  <a:pt x="129" y="53"/>
                </a:cubicBezTo>
                <a:close/>
                <a:moveTo>
                  <a:pt x="103" y="48"/>
                </a:moveTo>
                <a:cubicBezTo>
                  <a:pt x="103" y="49"/>
                  <a:pt x="103" y="50"/>
                  <a:pt x="104" y="51"/>
                </a:cubicBezTo>
                <a:cubicBezTo>
                  <a:pt x="104" y="51"/>
                  <a:pt x="104" y="51"/>
                  <a:pt x="104" y="51"/>
                </a:cubicBezTo>
                <a:cubicBezTo>
                  <a:pt x="103" y="49"/>
                  <a:pt x="103" y="48"/>
                  <a:pt x="102" y="47"/>
                </a:cubicBezTo>
                <a:cubicBezTo>
                  <a:pt x="103" y="47"/>
                  <a:pt x="103" y="48"/>
                  <a:pt x="103" y="48"/>
                </a:cubicBezTo>
                <a:close/>
                <a:moveTo>
                  <a:pt x="102" y="56"/>
                </a:moveTo>
                <a:cubicBezTo>
                  <a:pt x="102" y="56"/>
                  <a:pt x="102" y="56"/>
                  <a:pt x="102" y="56"/>
                </a:cubicBezTo>
                <a:cubicBezTo>
                  <a:pt x="102" y="56"/>
                  <a:pt x="102" y="57"/>
                  <a:pt x="102" y="57"/>
                </a:cubicBezTo>
                <a:cubicBezTo>
                  <a:pt x="101" y="57"/>
                  <a:pt x="101" y="57"/>
                  <a:pt x="101" y="57"/>
                </a:cubicBezTo>
                <a:cubicBezTo>
                  <a:pt x="101" y="57"/>
                  <a:pt x="101" y="57"/>
                  <a:pt x="101" y="57"/>
                </a:cubicBezTo>
                <a:cubicBezTo>
                  <a:pt x="101" y="57"/>
                  <a:pt x="101" y="56"/>
                  <a:pt x="102" y="56"/>
                </a:cubicBezTo>
                <a:close/>
                <a:moveTo>
                  <a:pt x="99" y="60"/>
                </a:moveTo>
                <a:cubicBezTo>
                  <a:pt x="99" y="61"/>
                  <a:pt x="99" y="62"/>
                  <a:pt x="99" y="63"/>
                </a:cubicBezTo>
                <a:cubicBezTo>
                  <a:pt x="99" y="63"/>
                  <a:pt x="98" y="62"/>
                  <a:pt x="98" y="61"/>
                </a:cubicBezTo>
                <a:cubicBezTo>
                  <a:pt x="98" y="61"/>
                  <a:pt x="99" y="60"/>
                  <a:pt x="99" y="60"/>
                </a:cubicBezTo>
                <a:close/>
                <a:moveTo>
                  <a:pt x="80" y="60"/>
                </a:moveTo>
                <a:cubicBezTo>
                  <a:pt x="81" y="58"/>
                  <a:pt x="82" y="57"/>
                  <a:pt x="82" y="56"/>
                </a:cubicBezTo>
                <a:cubicBezTo>
                  <a:pt x="82" y="57"/>
                  <a:pt x="83" y="58"/>
                  <a:pt x="83" y="61"/>
                </a:cubicBezTo>
                <a:cubicBezTo>
                  <a:pt x="83" y="61"/>
                  <a:pt x="84" y="62"/>
                  <a:pt x="84" y="63"/>
                </a:cubicBezTo>
                <a:cubicBezTo>
                  <a:pt x="82" y="61"/>
                  <a:pt x="81" y="60"/>
                  <a:pt x="80" y="60"/>
                </a:cubicBezTo>
                <a:cubicBezTo>
                  <a:pt x="80" y="60"/>
                  <a:pt x="81" y="62"/>
                  <a:pt x="83" y="65"/>
                </a:cubicBezTo>
                <a:cubicBezTo>
                  <a:pt x="83" y="66"/>
                  <a:pt x="83" y="66"/>
                  <a:pt x="83" y="67"/>
                </a:cubicBezTo>
                <a:cubicBezTo>
                  <a:pt x="83" y="67"/>
                  <a:pt x="83" y="67"/>
                  <a:pt x="83" y="68"/>
                </a:cubicBezTo>
                <a:cubicBezTo>
                  <a:pt x="82" y="65"/>
                  <a:pt x="81" y="63"/>
                  <a:pt x="80" y="62"/>
                </a:cubicBezTo>
                <a:cubicBezTo>
                  <a:pt x="80" y="61"/>
                  <a:pt x="80" y="61"/>
                  <a:pt x="80" y="60"/>
                </a:cubicBezTo>
                <a:close/>
                <a:moveTo>
                  <a:pt x="77" y="63"/>
                </a:moveTo>
                <a:cubicBezTo>
                  <a:pt x="77" y="63"/>
                  <a:pt x="77" y="63"/>
                  <a:pt x="77" y="63"/>
                </a:cubicBezTo>
                <a:cubicBezTo>
                  <a:pt x="77" y="63"/>
                  <a:pt x="77" y="63"/>
                  <a:pt x="76" y="62"/>
                </a:cubicBezTo>
                <a:cubicBezTo>
                  <a:pt x="76" y="62"/>
                  <a:pt x="76" y="61"/>
                  <a:pt x="76" y="60"/>
                </a:cubicBezTo>
                <a:cubicBezTo>
                  <a:pt x="76" y="60"/>
                  <a:pt x="76" y="60"/>
                  <a:pt x="76" y="60"/>
                </a:cubicBezTo>
                <a:cubicBezTo>
                  <a:pt x="76" y="60"/>
                  <a:pt x="77" y="61"/>
                  <a:pt x="77" y="63"/>
                </a:cubicBezTo>
                <a:close/>
                <a:moveTo>
                  <a:pt x="73" y="63"/>
                </a:moveTo>
                <a:cubicBezTo>
                  <a:pt x="73" y="63"/>
                  <a:pt x="73" y="62"/>
                  <a:pt x="72" y="62"/>
                </a:cubicBezTo>
                <a:cubicBezTo>
                  <a:pt x="73" y="61"/>
                  <a:pt x="73" y="61"/>
                  <a:pt x="73" y="60"/>
                </a:cubicBezTo>
                <a:cubicBezTo>
                  <a:pt x="73" y="61"/>
                  <a:pt x="73" y="62"/>
                  <a:pt x="73" y="63"/>
                </a:cubicBezTo>
                <a:close/>
                <a:moveTo>
                  <a:pt x="67" y="58"/>
                </a:moveTo>
                <a:cubicBezTo>
                  <a:pt x="67" y="58"/>
                  <a:pt x="67" y="58"/>
                  <a:pt x="67" y="57"/>
                </a:cubicBezTo>
                <a:cubicBezTo>
                  <a:pt x="67" y="60"/>
                  <a:pt x="67" y="63"/>
                  <a:pt x="67" y="67"/>
                </a:cubicBezTo>
                <a:cubicBezTo>
                  <a:pt x="67" y="68"/>
                  <a:pt x="67" y="68"/>
                  <a:pt x="67" y="69"/>
                </a:cubicBezTo>
                <a:cubicBezTo>
                  <a:pt x="67" y="68"/>
                  <a:pt x="67" y="68"/>
                  <a:pt x="66" y="68"/>
                </a:cubicBezTo>
                <a:cubicBezTo>
                  <a:pt x="66" y="65"/>
                  <a:pt x="66" y="62"/>
                  <a:pt x="66" y="60"/>
                </a:cubicBezTo>
                <a:cubicBezTo>
                  <a:pt x="66" y="59"/>
                  <a:pt x="66" y="59"/>
                  <a:pt x="67" y="58"/>
                </a:cubicBezTo>
                <a:close/>
                <a:moveTo>
                  <a:pt x="57" y="61"/>
                </a:moveTo>
                <a:cubicBezTo>
                  <a:pt x="57" y="62"/>
                  <a:pt x="57" y="64"/>
                  <a:pt x="57" y="65"/>
                </a:cubicBezTo>
                <a:cubicBezTo>
                  <a:pt x="56" y="66"/>
                  <a:pt x="56" y="66"/>
                  <a:pt x="55" y="67"/>
                </a:cubicBezTo>
                <a:cubicBezTo>
                  <a:pt x="55" y="67"/>
                  <a:pt x="55" y="67"/>
                  <a:pt x="55" y="67"/>
                </a:cubicBezTo>
                <a:cubicBezTo>
                  <a:pt x="55" y="65"/>
                  <a:pt x="56" y="63"/>
                  <a:pt x="57" y="61"/>
                </a:cubicBezTo>
                <a:close/>
                <a:moveTo>
                  <a:pt x="28" y="72"/>
                </a:moveTo>
                <a:cubicBezTo>
                  <a:pt x="28" y="73"/>
                  <a:pt x="27" y="75"/>
                  <a:pt x="27" y="76"/>
                </a:cubicBezTo>
                <a:cubicBezTo>
                  <a:pt x="26" y="74"/>
                  <a:pt x="26" y="72"/>
                  <a:pt x="26" y="70"/>
                </a:cubicBezTo>
                <a:cubicBezTo>
                  <a:pt x="26" y="70"/>
                  <a:pt x="26" y="70"/>
                  <a:pt x="27" y="71"/>
                </a:cubicBezTo>
                <a:cubicBezTo>
                  <a:pt x="27" y="71"/>
                  <a:pt x="27" y="71"/>
                  <a:pt x="28" y="72"/>
                </a:cubicBezTo>
                <a:close/>
                <a:moveTo>
                  <a:pt x="18" y="81"/>
                </a:moveTo>
                <a:cubicBezTo>
                  <a:pt x="18" y="83"/>
                  <a:pt x="18" y="85"/>
                  <a:pt x="18" y="86"/>
                </a:cubicBezTo>
                <a:cubicBezTo>
                  <a:pt x="18" y="86"/>
                  <a:pt x="17" y="85"/>
                  <a:pt x="17" y="85"/>
                </a:cubicBezTo>
                <a:cubicBezTo>
                  <a:pt x="17" y="83"/>
                  <a:pt x="17" y="82"/>
                  <a:pt x="17" y="81"/>
                </a:cubicBezTo>
                <a:cubicBezTo>
                  <a:pt x="17" y="80"/>
                  <a:pt x="17" y="80"/>
                  <a:pt x="17" y="80"/>
                </a:cubicBezTo>
                <a:cubicBezTo>
                  <a:pt x="17" y="80"/>
                  <a:pt x="17" y="81"/>
                  <a:pt x="18" y="81"/>
                </a:cubicBezTo>
                <a:close/>
                <a:moveTo>
                  <a:pt x="11" y="91"/>
                </a:moveTo>
                <a:cubicBezTo>
                  <a:pt x="11" y="94"/>
                  <a:pt x="11" y="97"/>
                  <a:pt x="11" y="100"/>
                </a:cubicBezTo>
                <a:cubicBezTo>
                  <a:pt x="11" y="99"/>
                  <a:pt x="10" y="97"/>
                  <a:pt x="10" y="96"/>
                </a:cubicBezTo>
                <a:cubicBezTo>
                  <a:pt x="8" y="92"/>
                  <a:pt x="8" y="88"/>
                  <a:pt x="7" y="86"/>
                </a:cubicBezTo>
                <a:cubicBezTo>
                  <a:pt x="7" y="85"/>
                  <a:pt x="7" y="85"/>
                  <a:pt x="6" y="84"/>
                </a:cubicBezTo>
                <a:cubicBezTo>
                  <a:pt x="7" y="85"/>
                  <a:pt x="7" y="85"/>
                  <a:pt x="8" y="86"/>
                </a:cubicBezTo>
                <a:cubicBezTo>
                  <a:pt x="9" y="87"/>
                  <a:pt x="10" y="89"/>
                  <a:pt x="11" y="91"/>
                </a:cubicBezTo>
                <a:close/>
              </a:path>
            </a:pathLst>
          </a:custGeom>
          <a:solidFill>
            <a:srgbClr val="0703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6" name="任意多边形: 形状 335"/>
          <p:cNvSpPr>
            <a:spLocks/>
          </p:cNvSpPr>
          <p:nvPr/>
        </p:nvSpPr>
        <p:spPr bwMode="auto">
          <a:xfrm>
            <a:off x="5003098" y="4745676"/>
            <a:ext cx="7196182" cy="2117496"/>
          </a:xfrm>
          <a:custGeom>
            <a:avLst/>
            <a:gdLst>
              <a:gd name="connsiteX0" fmla="*/ 6542974 w 7196182"/>
              <a:gd name="connsiteY0" fmla="*/ 27 h 2117496"/>
              <a:gd name="connsiteX1" fmla="*/ 7183807 w 7196182"/>
              <a:gd name="connsiteY1" fmla="*/ 11325 h 2117496"/>
              <a:gd name="connsiteX2" fmla="*/ 7196182 w 7196182"/>
              <a:gd name="connsiteY2" fmla="*/ 200691 h 2117496"/>
              <a:gd name="connsiteX3" fmla="*/ 7196182 w 7196182"/>
              <a:gd name="connsiteY3" fmla="*/ 2117496 h 2117496"/>
              <a:gd name="connsiteX4" fmla="*/ 595287 w 7196182"/>
              <a:gd name="connsiteY4" fmla="*/ 2117496 h 2117496"/>
              <a:gd name="connsiteX5" fmla="*/ 456211 w 7196182"/>
              <a:gd name="connsiteY5" fmla="*/ 2054537 h 2117496"/>
              <a:gd name="connsiteX6" fmla="*/ 667674 w 7196182"/>
              <a:gd name="connsiteY6" fmla="*/ 1010802 h 2117496"/>
              <a:gd name="connsiteX7" fmla="*/ 6542974 w 7196182"/>
              <a:gd name="connsiteY7" fmla="*/ 27 h 2117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96182" h="2117496">
                <a:moveTo>
                  <a:pt x="6542974" y="27"/>
                </a:moveTo>
                <a:cubicBezTo>
                  <a:pt x="6944243" y="-637"/>
                  <a:pt x="7183807" y="11325"/>
                  <a:pt x="7183807" y="11325"/>
                </a:cubicBezTo>
                <a:lnTo>
                  <a:pt x="7196182" y="200691"/>
                </a:lnTo>
                <a:lnTo>
                  <a:pt x="7196182" y="2117496"/>
                </a:lnTo>
                <a:lnTo>
                  <a:pt x="595287" y="2117496"/>
                </a:lnTo>
                <a:lnTo>
                  <a:pt x="456211" y="2054537"/>
                </a:lnTo>
                <a:cubicBezTo>
                  <a:pt x="-119016" y="1770723"/>
                  <a:pt x="-254647" y="1420163"/>
                  <a:pt x="667674" y="1010802"/>
                </a:cubicBezTo>
                <a:cubicBezTo>
                  <a:pt x="2680009" y="117652"/>
                  <a:pt x="5339166" y="2021"/>
                  <a:pt x="6542974" y="27"/>
                </a:cubicBezTo>
                <a:close/>
              </a:path>
            </a:pathLst>
          </a:custGeom>
          <a:solidFill>
            <a:srgbClr val="0703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solidFill>
                <a:schemeClr val="bg1"/>
              </a:solidFill>
            </a:endParaRPr>
          </a:p>
        </p:txBody>
      </p:sp>
      <p:sp>
        <p:nvSpPr>
          <p:cNvPr id="337" name="任意多边形: 形状 336"/>
          <p:cNvSpPr>
            <a:spLocks/>
          </p:cNvSpPr>
          <p:nvPr/>
        </p:nvSpPr>
        <p:spPr bwMode="auto">
          <a:xfrm>
            <a:off x="-1" y="5279751"/>
            <a:ext cx="6596096" cy="1583421"/>
          </a:xfrm>
          <a:custGeom>
            <a:avLst/>
            <a:gdLst>
              <a:gd name="connsiteX0" fmla="*/ 931927 w 6596096"/>
              <a:gd name="connsiteY0" fmla="*/ 83 h 1583421"/>
              <a:gd name="connsiteX1" fmla="*/ 6141200 w 6596096"/>
              <a:gd name="connsiteY1" fmla="*/ 978873 h 1583421"/>
              <a:gd name="connsiteX2" fmla="*/ 6589897 w 6596096"/>
              <a:gd name="connsiteY2" fmla="*/ 1576725 h 1583421"/>
              <a:gd name="connsiteX3" fmla="*/ 6586952 w 6596096"/>
              <a:gd name="connsiteY3" fmla="*/ 1583421 h 1583421"/>
              <a:gd name="connsiteX4" fmla="*/ 0 w 6596096"/>
              <a:gd name="connsiteY4" fmla="*/ 1583421 h 1583421"/>
              <a:gd name="connsiteX5" fmla="*/ 0 w 6596096"/>
              <a:gd name="connsiteY5" fmla="*/ 15275 h 1583421"/>
              <a:gd name="connsiteX6" fmla="*/ 1942 w 6596096"/>
              <a:gd name="connsiteY6" fmla="*/ 15198 h 1583421"/>
              <a:gd name="connsiteX7" fmla="*/ 931927 w 6596096"/>
              <a:gd name="connsiteY7" fmla="*/ 83 h 1583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96096" h="1583421">
                <a:moveTo>
                  <a:pt x="931927" y="83"/>
                </a:moveTo>
                <a:cubicBezTo>
                  <a:pt x="2423435" y="3860"/>
                  <a:pt x="4989761" y="140845"/>
                  <a:pt x="6141200" y="978873"/>
                </a:cubicBezTo>
                <a:cubicBezTo>
                  <a:pt x="6506640" y="1244586"/>
                  <a:pt x="6626173" y="1437491"/>
                  <a:pt x="6589897" y="1576725"/>
                </a:cubicBezTo>
                <a:lnTo>
                  <a:pt x="6586952" y="1583421"/>
                </a:lnTo>
                <a:lnTo>
                  <a:pt x="0" y="1583421"/>
                </a:lnTo>
                <a:lnTo>
                  <a:pt x="0" y="15275"/>
                </a:lnTo>
                <a:lnTo>
                  <a:pt x="1942" y="15198"/>
                </a:lnTo>
                <a:cubicBezTo>
                  <a:pt x="198322" y="7931"/>
                  <a:pt x="525152" y="-947"/>
                  <a:pt x="931927" y="83"/>
                </a:cubicBez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solidFill>
                <a:schemeClr val="bg1"/>
              </a:solidFill>
            </a:endParaRPr>
          </a:p>
        </p:txBody>
      </p:sp>
      <p:sp>
        <p:nvSpPr>
          <p:cNvPr id="18" name="Freeform 245"/>
          <p:cNvSpPr>
            <a:spLocks noEditPoints="1"/>
          </p:cNvSpPr>
          <p:nvPr/>
        </p:nvSpPr>
        <p:spPr bwMode="auto">
          <a:xfrm>
            <a:off x="0" y="4867795"/>
            <a:ext cx="4261489" cy="699198"/>
          </a:xfrm>
          <a:custGeom>
            <a:avLst/>
            <a:gdLst>
              <a:gd name="T0" fmla="*/ 503 w 527"/>
              <a:gd name="T1" fmla="*/ 22 h 84"/>
              <a:gd name="T2" fmla="*/ 479 w 527"/>
              <a:gd name="T3" fmla="*/ 29 h 84"/>
              <a:gd name="T4" fmla="*/ 451 w 527"/>
              <a:gd name="T5" fmla="*/ 32 h 84"/>
              <a:gd name="T6" fmla="*/ 433 w 527"/>
              <a:gd name="T7" fmla="*/ 35 h 84"/>
              <a:gd name="T8" fmla="*/ 400 w 527"/>
              <a:gd name="T9" fmla="*/ 29 h 84"/>
              <a:gd name="T10" fmla="*/ 380 w 527"/>
              <a:gd name="T11" fmla="*/ 35 h 84"/>
              <a:gd name="T12" fmla="*/ 354 w 527"/>
              <a:gd name="T13" fmla="*/ 23 h 84"/>
              <a:gd name="T14" fmla="*/ 330 w 527"/>
              <a:gd name="T15" fmla="*/ 9 h 84"/>
              <a:gd name="T16" fmla="*/ 296 w 527"/>
              <a:gd name="T17" fmla="*/ 11 h 84"/>
              <a:gd name="T18" fmla="*/ 280 w 527"/>
              <a:gd name="T19" fmla="*/ 23 h 84"/>
              <a:gd name="T20" fmla="*/ 259 w 527"/>
              <a:gd name="T21" fmla="*/ 24 h 84"/>
              <a:gd name="T22" fmla="*/ 234 w 527"/>
              <a:gd name="T23" fmla="*/ 27 h 84"/>
              <a:gd name="T24" fmla="*/ 212 w 527"/>
              <a:gd name="T25" fmla="*/ 20 h 84"/>
              <a:gd name="T26" fmla="*/ 187 w 527"/>
              <a:gd name="T27" fmla="*/ 30 h 84"/>
              <a:gd name="T28" fmla="*/ 161 w 527"/>
              <a:gd name="T29" fmla="*/ 19 h 84"/>
              <a:gd name="T30" fmla="*/ 140 w 527"/>
              <a:gd name="T31" fmla="*/ 25 h 84"/>
              <a:gd name="T32" fmla="*/ 116 w 527"/>
              <a:gd name="T33" fmla="*/ 37 h 84"/>
              <a:gd name="T34" fmla="*/ 94 w 527"/>
              <a:gd name="T35" fmla="*/ 28 h 84"/>
              <a:gd name="T36" fmla="*/ 70 w 527"/>
              <a:gd name="T37" fmla="*/ 23 h 84"/>
              <a:gd name="T38" fmla="*/ 38 w 527"/>
              <a:gd name="T39" fmla="*/ 23 h 84"/>
              <a:gd name="T40" fmla="*/ 18 w 527"/>
              <a:gd name="T41" fmla="*/ 40 h 84"/>
              <a:gd name="T42" fmla="*/ 17 w 527"/>
              <a:gd name="T43" fmla="*/ 70 h 84"/>
              <a:gd name="T44" fmla="*/ 51 w 527"/>
              <a:gd name="T45" fmla="*/ 69 h 84"/>
              <a:gd name="T46" fmla="*/ 84 w 527"/>
              <a:gd name="T47" fmla="*/ 68 h 84"/>
              <a:gd name="T48" fmla="*/ 109 w 527"/>
              <a:gd name="T49" fmla="*/ 67 h 84"/>
              <a:gd name="T50" fmla="*/ 141 w 527"/>
              <a:gd name="T51" fmla="*/ 67 h 84"/>
              <a:gd name="T52" fmla="*/ 169 w 527"/>
              <a:gd name="T53" fmla="*/ 66 h 84"/>
              <a:gd name="T54" fmla="*/ 204 w 527"/>
              <a:gd name="T55" fmla="*/ 66 h 84"/>
              <a:gd name="T56" fmla="*/ 235 w 527"/>
              <a:gd name="T57" fmla="*/ 67 h 84"/>
              <a:gd name="T58" fmla="*/ 265 w 527"/>
              <a:gd name="T59" fmla="*/ 67 h 84"/>
              <a:gd name="T60" fmla="*/ 291 w 527"/>
              <a:gd name="T61" fmla="*/ 68 h 84"/>
              <a:gd name="T62" fmla="*/ 323 w 527"/>
              <a:gd name="T63" fmla="*/ 68 h 84"/>
              <a:gd name="T64" fmla="*/ 345 w 527"/>
              <a:gd name="T65" fmla="*/ 69 h 84"/>
              <a:gd name="T66" fmla="*/ 368 w 527"/>
              <a:gd name="T67" fmla="*/ 70 h 84"/>
              <a:gd name="T68" fmla="*/ 392 w 527"/>
              <a:gd name="T69" fmla="*/ 71 h 84"/>
              <a:gd name="T70" fmla="*/ 427 w 527"/>
              <a:gd name="T71" fmla="*/ 73 h 84"/>
              <a:gd name="T72" fmla="*/ 463 w 527"/>
              <a:gd name="T73" fmla="*/ 76 h 84"/>
              <a:gd name="T74" fmla="*/ 491 w 527"/>
              <a:gd name="T75" fmla="*/ 79 h 84"/>
              <a:gd name="T76" fmla="*/ 519 w 527"/>
              <a:gd name="T77" fmla="*/ 84 h 84"/>
              <a:gd name="T78" fmla="*/ 277 w 527"/>
              <a:gd name="T79" fmla="*/ 42 h 84"/>
              <a:gd name="T80" fmla="*/ 290 w 527"/>
              <a:gd name="T81" fmla="*/ 39 h 84"/>
              <a:gd name="T82" fmla="*/ 204 w 527"/>
              <a:gd name="T83" fmla="*/ 43 h 84"/>
              <a:gd name="T84" fmla="*/ 202 w 527"/>
              <a:gd name="T85" fmla="*/ 34 h 84"/>
              <a:gd name="T86" fmla="*/ 138 w 527"/>
              <a:gd name="T87" fmla="*/ 36 h 84"/>
              <a:gd name="T88" fmla="*/ 82 w 527"/>
              <a:gd name="T89" fmla="*/ 42 h 84"/>
              <a:gd name="T90" fmla="*/ 72 w 527"/>
              <a:gd name="T91" fmla="*/ 35 h 84"/>
              <a:gd name="T92" fmla="*/ 187 w 527"/>
              <a:gd name="T93" fmla="*/ 37 h 84"/>
              <a:gd name="T94" fmla="*/ 441 w 527"/>
              <a:gd name="T95" fmla="*/ 50 h 84"/>
              <a:gd name="T96" fmla="*/ 440 w 527"/>
              <a:gd name="T97" fmla="*/ 44 h 84"/>
              <a:gd name="T98" fmla="*/ 404 w 527"/>
              <a:gd name="T99" fmla="*/ 43 h 84"/>
              <a:gd name="T100" fmla="*/ 334 w 527"/>
              <a:gd name="T101" fmla="*/ 54 h 84"/>
              <a:gd name="T102" fmla="*/ 515 w 527"/>
              <a:gd name="T103" fmla="*/ 55 h 84"/>
              <a:gd name="T104" fmla="*/ 473 w 527"/>
              <a:gd name="T105" fmla="*/ 42 h 84"/>
              <a:gd name="T106" fmla="*/ 442 w 527"/>
              <a:gd name="T107" fmla="*/ 32 h 84"/>
              <a:gd name="T108" fmla="*/ 402 w 527"/>
              <a:gd name="T109" fmla="*/ 35 h 84"/>
              <a:gd name="T110" fmla="*/ 369 w 527"/>
              <a:gd name="T111" fmla="*/ 31 h 84"/>
              <a:gd name="T112" fmla="*/ 325 w 527"/>
              <a:gd name="T113" fmla="*/ 25 h 84"/>
              <a:gd name="T114" fmla="*/ 296 w 527"/>
              <a:gd name="T115" fmla="*/ 28 h 84"/>
              <a:gd name="T116" fmla="*/ 236 w 527"/>
              <a:gd name="T117" fmla="*/ 30 h 84"/>
              <a:gd name="T118" fmla="*/ 205 w 527"/>
              <a:gd name="T119" fmla="*/ 24 h 84"/>
              <a:gd name="T120" fmla="*/ 165 w 527"/>
              <a:gd name="T121" fmla="*/ 29 h 84"/>
              <a:gd name="T122" fmla="*/ 132 w 527"/>
              <a:gd name="T123" fmla="*/ 28 h 84"/>
              <a:gd name="T124" fmla="*/ 75 w 527"/>
              <a:gd name="T125" fmla="*/ 3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27" h="84">
                <a:moveTo>
                  <a:pt x="525" y="37"/>
                </a:moveTo>
                <a:cubicBezTo>
                  <a:pt x="526" y="32"/>
                  <a:pt x="527" y="30"/>
                  <a:pt x="526" y="30"/>
                </a:cubicBezTo>
                <a:cubicBezTo>
                  <a:pt x="526" y="30"/>
                  <a:pt x="525" y="32"/>
                  <a:pt x="523" y="36"/>
                </a:cubicBezTo>
                <a:cubicBezTo>
                  <a:pt x="521" y="40"/>
                  <a:pt x="520" y="46"/>
                  <a:pt x="518" y="53"/>
                </a:cubicBezTo>
                <a:cubicBezTo>
                  <a:pt x="518" y="44"/>
                  <a:pt x="518" y="39"/>
                  <a:pt x="517" y="39"/>
                </a:cubicBezTo>
                <a:cubicBezTo>
                  <a:pt x="517" y="39"/>
                  <a:pt x="516" y="43"/>
                  <a:pt x="515" y="49"/>
                </a:cubicBezTo>
                <a:cubicBezTo>
                  <a:pt x="515" y="49"/>
                  <a:pt x="515" y="49"/>
                  <a:pt x="515" y="48"/>
                </a:cubicBezTo>
                <a:cubicBezTo>
                  <a:pt x="515" y="45"/>
                  <a:pt x="515" y="42"/>
                  <a:pt x="515" y="40"/>
                </a:cubicBezTo>
                <a:cubicBezTo>
                  <a:pt x="516" y="36"/>
                  <a:pt x="516" y="33"/>
                  <a:pt x="516" y="33"/>
                </a:cubicBezTo>
                <a:cubicBezTo>
                  <a:pt x="516" y="33"/>
                  <a:pt x="515" y="35"/>
                  <a:pt x="514" y="40"/>
                </a:cubicBezTo>
                <a:cubicBezTo>
                  <a:pt x="513" y="41"/>
                  <a:pt x="513" y="43"/>
                  <a:pt x="512" y="45"/>
                </a:cubicBezTo>
                <a:cubicBezTo>
                  <a:pt x="512" y="45"/>
                  <a:pt x="512" y="45"/>
                  <a:pt x="512" y="45"/>
                </a:cubicBezTo>
                <a:cubicBezTo>
                  <a:pt x="512" y="45"/>
                  <a:pt x="512" y="45"/>
                  <a:pt x="511" y="44"/>
                </a:cubicBezTo>
                <a:cubicBezTo>
                  <a:pt x="512" y="44"/>
                  <a:pt x="512" y="43"/>
                  <a:pt x="512" y="43"/>
                </a:cubicBezTo>
                <a:cubicBezTo>
                  <a:pt x="512" y="43"/>
                  <a:pt x="511" y="43"/>
                  <a:pt x="511" y="44"/>
                </a:cubicBezTo>
                <a:cubicBezTo>
                  <a:pt x="511" y="44"/>
                  <a:pt x="511" y="44"/>
                  <a:pt x="511" y="43"/>
                </a:cubicBezTo>
                <a:cubicBezTo>
                  <a:pt x="511" y="42"/>
                  <a:pt x="512" y="41"/>
                  <a:pt x="512" y="40"/>
                </a:cubicBezTo>
                <a:cubicBezTo>
                  <a:pt x="514" y="36"/>
                  <a:pt x="515" y="34"/>
                  <a:pt x="514" y="34"/>
                </a:cubicBezTo>
                <a:cubicBezTo>
                  <a:pt x="514" y="34"/>
                  <a:pt x="513" y="35"/>
                  <a:pt x="512" y="37"/>
                </a:cubicBezTo>
                <a:cubicBezTo>
                  <a:pt x="512" y="36"/>
                  <a:pt x="512" y="36"/>
                  <a:pt x="512" y="35"/>
                </a:cubicBezTo>
                <a:cubicBezTo>
                  <a:pt x="512" y="35"/>
                  <a:pt x="510" y="37"/>
                  <a:pt x="509" y="41"/>
                </a:cubicBezTo>
                <a:cubicBezTo>
                  <a:pt x="509" y="41"/>
                  <a:pt x="509" y="41"/>
                  <a:pt x="509" y="41"/>
                </a:cubicBezTo>
                <a:cubicBezTo>
                  <a:pt x="509" y="42"/>
                  <a:pt x="509" y="42"/>
                  <a:pt x="509" y="42"/>
                </a:cubicBezTo>
                <a:cubicBezTo>
                  <a:pt x="509" y="42"/>
                  <a:pt x="508" y="42"/>
                  <a:pt x="508" y="42"/>
                </a:cubicBezTo>
                <a:cubicBezTo>
                  <a:pt x="508" y="42"/>
                  <a:pt x="508" y="41"/>
                  <a:pt x="508" y="41"/>
                </a:cubicBezTo>
                <a:cubicBezTo>
                  <a:pt x="508" y="40"/>
                  <a:pt x="508" y="38"/>
                  <a:pt x="508" y="36"/>
                </a:cubicBezTo>
                <a:cubicBezTo>
                  <a:pt x="509" y="35"/>
                  <a:pt x="509" y="34"/>
                  <a:pt x="509" y="34"/>
                </a:cubicBezTo>
                <a:cubicBezTo>
                  <a:pt x="509" y="34"/>
                  <a:pt x="509" y="35"/>
                  <a:pt x="508" y="35"/>
                </a:cubicBezTo>
                <a:cubicBezTo>
                  <a:pt x="508" y="33"/>
                  <a:pt x="508" y="32"/>
                  <a:pt x="508" y="30"/>
                </a:cubicBezTo>
                <a:cubicBezTo>
                  <a:pt x="508" y="25"/>
                  <a:pt x="508" y="22"/>
                  <a:pt x="508" y="22"/>
                </a:cubicBezTo>
                <a:cubicBezTo>
                  <a:pt x="508" y="22"/>
                  <a:pt x="507" y="24"/>
                  <a:pt x="507" y="28"/>
                </a:cubicBezTo>
                <a:cubicBezTo>
                  <a:pt x="507" y="27"/>
                  <a:pt x="507" y="27"/>
                  <a:pt x="507" y="27"/>
                </a:cubicBezTo>
                <a:cubicBezTo>
                  <a:pt x="506" y="27"/>
                  <a:pt x="505" y="29"/>
                  <a:pt x="504" y="33"/>
                </a:cubicBezTo>
                <a:cubicBezTo>
                  <a:pt x="504" y="32"/>
                  <a:pt x="504" y="31"/>
                  <a:pt x="504" y="30"/>
                </a:cubicBezTo>
                <a:cubicBezTo>
                  <a:pt x="504" y="25"/>
                  <a:pt x="503" y="22"/>
                  <a:pt x="503" y="22"/>
                </a:cubicBezTo>
                <a:cubicBezTo>
                  <a:pt x="503" y="22"/>
                  <a:pt x="502" y="25"/>
                  <a:pt x="502" y="30"/>
                </a:cubicBezTo>
                <a:cubicBezTo>
                  <a:pt x="501" y="35"/>
                  <a:pt x="500" y="42"/>
                  <a:pt x="496" y="50"/>
                </a:cubicBezTo>
                <a:cubicBezTo>
                  <a:pt x="496" y="51"/>
                  <a:pt x="496" y="51"/>
                  <a:pt x="495" y="52"/>
                </a:cubicBezTo>
                <a:cubicBezTo>
                  <a:pt x="495" y="52"/>
                  <a:pt x="494" y="53"/>
                  <a:pt x="493" y="54"/>
                </a:cubicBezTo>
                <a:cubicBezTo>
                  <a:pt x="495" y="44"/>
                  <a:pt x="497" y="38"/>
                  <a:pt x="496" y="37"/>
                </a:cubicBezTo>
                <a:cubicBezTo>
                  <a:pt x="496" y="37"/>
                  <a:pt x="495" y="39"/>
                  <a:pt x="494" y="42"/>
                </a:cubicBezTo>
                <a:cubicBezTo>
                  <a:pt x="494" y="41"/>
                  <a:pt x="494" y="41"/>
                  <a:pt x="494" y="40"/>
                </a:cubicBezTo>
                <a:cubicBezTo>
                  <a:pt x="496" y="37"/>
                  <a:pt x="497" y="35"/>
                  <a:pt x="496" y="35"/>
                </a:cubicBezTo>
                <a:cubicBezTo>
                  <a:pt x="496" y="35"/>
                  <a:pt x="495" y="36"/>
                  <a:pt x="493" y="40"/>
                </a:cubicBezTo>
                <a:cubicBezTo>
                  <a:pt x="491" y="42"/>
                  <a:pt x="489" y="47"/>
                  <a:pt x="489" y="52"/>
                </a:cubicBezTo>
                <a:cubicBezTo>
                  <a:pt x="488" y="51"/>
                  <a:pt x="488" y="51"/>
                  <a:pt x="488" y="50"/>
                </a:cubicBezTo>
                <a:cubicBezTo>
                  <a:pt x="489" y="42"/>
                  <a:pt x="491" y="36"/>
                  <a:pt x="492" y="31"/>
                </a:cubicBezTo>
                <a:cubicBezTo>
                  <a:pt x="494" y="27"/>
                  <a:pt x="495" y="25"/>
                  <a:pt x="495" y="24"/>
                </a:cubicBezTo>
                <a:cubicBezTo>
                  <a:pt x="494" y="24"/>
                  <a:pt x="493" y="27"/>
                  <a:pt x="490" y="31"/>
                </a:cubicBezTo>
                <a:cubicBezTo>
                  <a:pt x="489" y="34"/>
                  <a:pt x="487" y="37"/>
                  <a:pt x="486" y="42"/>
                </a:cubicBezTo>
                <a:cubicBezTo>
                  <a:pt x="485" y="36"/>
                  <a:pt x="485" y="33"/>
                  <a:pt x="484" y="33"/>
                </a:cubicBezTo>
                <a:cubicBezTo>
                  <a:pt x="484" y="33"/>
                  <a:pt x="484" y="35"/>
                  <a:pt x="484" y="40"/>
                </a:cubicBezTo>
                <a:cubicBezTo>
                  <a:pt x="484" y="42"/>
                  <a:pt x="484" y="45"/>
                  <a:pt x="484" y="48"/>
                </a:cubicBezTo>
                <a:cubicBezTo>
                  <a:pt x="484" y="48"/>
                  <a:pt x="484" y="49"/>
                  <a:pt x="484" y="50"/>
                </a:cubicBezTo>
                <a:cubicBezTo>
                  <a:pt x="484" y="51"/>
                  <a:pt x="483" y="52"/>
                  <a:pt x="483" y="54"/>
                </a:cubicBezTo>
                <a:cubicBezTo>
                  <a:pt x="483" y="54"/>
                  <a:pt x="483" y="54"/>
                  <a:pt x="483" y="54"/>
                </a:cubicBezTo>
                <a:cubicBezTo>
                  <a:pt x="483" y="41"/>
                  <a:pt x="483" y="34"/>
                  <a:pt x="482" y="34"/>
                </a:cubicBezTo>
                <a:cubicBezTo>
                  <a:pt x="482" y="34"/>
                  <a:pt x="482" y="35"/>
                  <a:pt x="481" y="38"/>
                </a:cubicBezTo>
                <a:cubicBezTo>
                  <a:pt x="481" y="38"/>
                  <a:pt x="481" y="38"/>
                  <a:pt x="480" y="38"/>
                </a:cubicBezTo>
                <a:cubicBezTo>
                  <a:pt x="480" y="38"/>
                  <a:pt x="479" y="38"/>
                  <a:pt x="479" y="38"/>
                </a:cubicBezTo>
                <a:cubicBezTo>
                  <a:pt x="479" y="37"/>
                  <a:pt x="479" y="36"/>
                  <a:pt x="480" y="35"/>
                </a:cubicBezTo>
                <a:cubicBezTo>
                  <a:pt x="480" y="31"/>
                  <a:pt x="481" y="28"/>
                  <a:pt x="480" y="28"/>
                </a:cubicBezTo>
                <a:cubicBezTo>
                  <a:pt x="480" y="28"/>
                  <a:pt x="479" y="31"/>
                  <a:pt x="478" y="35"/>
                </a:cubicBezTo>
                <a:cubicBezTo>
                  <a:pt x="477" y="36"/>
                  <a:pt x="476" y="38"/>
                  <a:pt x="476" y="40"/>
                </a:cubicBezTo>
                <a:cubicBezTo>
                  <a:pt x="476" y="40"/>
                  <a:pt x="476" y="40"/>
                  <a:pt x="476" y="40"/>
                </a:cubicBezTo>
                <a:cubicBezTo>
                  <a:pt x="476" y="40"/>
                  <a:pt x="475" y="40"/>
                  <a:pt x="475" y="41"/>
                </a:cubicBezTo>
                <a:cubicBezTo>
                  <a:pt x="475" y="40"/>
                  <a:pt x="474" y="39"/>
                  <a:pt x="473" y="39"/>
                </a:cubicBezTo>
                <a:cubicBezTo>
                  <a:pt x="473" y="39"/>
                  <a:pt x="473" y="39"/>
                  <a:pt x="473" y="39"/>
                </a:cubicBezTo>
                <a:cubicBezTo>
                  <a:pt x="474" y="37"/>
                  <a:pt x="475" y="36"/>
                  <a:pt x="475" y="35"/>
                </a:cubicBezTo>
                <a:cubicBezTo>
                  <a:pt x="477" y="31"/>
                  <a:pt x="479" y="29"/>
                  <a:pt x="479" y="29"/>
                </a:cubicBezTo>
                <a:cubicBezTo>
                  <a:pt x="478" y="29"/>
                  <a:pt x="477" y="30"/>
                  <a:pt x="474" y="33"/>
                </a:cubicBezTo>
                <a:cubicBezTo>
                  <a:pt x="475" y="31"/>
                  <a:pt x="475" y="31"/>
                  <a:pt x="475" y="31"/>
                </a:cubicBezTo>
                <a:cubicBezTo>
                  <a:pt x="475" y="30"/>
                  <a:pt x="474" y="31"/>
                  <a:pt x="474" y="32"/>
                </a:cubicBezTo>
                <a:cubicBezTo>
                  <a:pt x="473" y="33"/>
                  <a:pt x="472" y="34"/>
                  <a:pt x="472" y="36"/>
                </a:cubicBezTo>
                <a:cubicBezTo>
                  <a:pt x="472" y="36"/>
                  <a:pt x="472" y="36"/>
                  <a:pt x="472" y="36"/>
                </a:cubicBezTo>
                <a:cubicBezTo>
                  <a:pt x="471" y="37"/>
                  <a:pt x="471" y="37"/>
                  <a:pt x="471" y="37"/>
                </a:cubicBezTo>
                <a:cubicBezTo>
                  <a:pt x="470" y="37"/>
                  <a:pt x="470" y="37"/>
                  <a:pt x="470" y="37"/>
                </a:cubicBezTo>
                <a:cubicBezTo>
                  <a:pt x="470" y="37"/>
                  <a:pt x="470" y="37"/>
                  <a:pt x="471" y="38"/>
                </a:cubicBezTo>
                <a:cubicBezTo>
                  <a:pt x="470" y="39"/>
                  <a:pt x="470" y="40"/>
                  <a:pt x="469" y="41"/>
                </a:cubicBezTo>
                <a:cubicBezTo>
                  <a:pt x="469" y="41"/>
                  <a:pt x="469" y="41"/>
                  <a:pt x="469" y="41"/>
                </a:cubicBezTo>
                <a:cubicBezTo>
                  <a:pt x="469" y="40"/>
                  <a:pt x="469" y="39"/>
                  <a:pt x="469" y="38"/>
                </a:cubicBezTo>
                <a:cubicBezTo>
                  <a:pt x="469" y="37"/>
                  <a:pt x="469" y="36"/>
                  <a:pt x="469" y="35"/>
                </a:cubicBezTo>
                <a:cubicBezTo>
                  <a:pt x="469" y="31"/>
                  <a:pt x="469" y="28"/>
                  <a:pt x="470" y="26"/>
                </a:cubicBezTo>
                <a:cubicBezTo>
                  <a:pt x="470" y="20"/>
                  <a:pt x="470" y="18"/>
                  <a:pt x="470" y="18"/>
                </a:cubicBezTo>
                <a:cubicBezTo>
                  <a:pt x="469" y="17"/>
                  <a:pt x="469" y="20"/>
                  <a:pt x="468" y="26"/>
                </a:cubicBezTo>
                <a:cubicBezTo>
                  <a:pt x="467" y="28"/>
                  <a:pt x="466" y="32"/>
                  <a:pt x="466" y="35"/>
                </a:cubicBezTo>
                <a:cubicBezTo>
                  <a:pt x="466" y="35"/>
                  <a:pt x="465" y="34"/>
                  <a:pt x="465" y="34"/>
                </a:cubicBezTo>
                <a:cubicBezTo>
                  <a:pt x="467" y="26"/>
                  <a:pt x="468" y="23"/>
                  <a:pt x="468" y="22"/>
                </a:cubicBezTo>
                <a:cubicBezTo>
                  <a:pt x="468" y="22"/>
                  <a:pt x="466" y="25"/>
                  <a:pt x="464" y="29"/>
                </a:cubicBezTo>
                <a:cubicBezTo>
                  <a:pt x="464" y="29"/>
                  <a:pt x="464" y="30"/>
                  <a:pt x="464" y="30"/>
                </a:cubicBezTo>
                <a:cubicBezTo>
                  <a:pt x="464" y="29"/>
                  <a:pt x="463" y="28"/>
                  <a:pt x="463" y="28"/>
                </a:cubicBezTo>
                <a:cubicBezTo>
                  <a:pt x="461" y="23"/>
                  <a:pt x="460" y="21"/>
                  <a:pt x="460" y="21"/>
                </a:cubicBezTo>
                <a:cubicBezTo>
                  <a:pt x="459" y="21"/>
                  <a:pt x="460" y="24"/>
                  <a:pt x="462" y="29"/>
                </a:cubicBezTo>
                <a:cubicBezTo>
                  <a:pt x="462" y="30"/>
                  <a:pt x="462" y="32"/>
                  <a:pt x="463" y="34"/>
                </a:cubicBezTo>
                <a:cubicBezTo>
                  <a:pt x="462" y="34"/>
                  <a:pt x="462" y="35"/>
                  <a:pt x="462" y="36"/>
                </a:cubicBezTo>
                <a:cubicBezTo>
                  <a:pt x="462" y="36"/>
                  <a:pt x="462" y="36"/>
                  <a:pt x="462" y="36"/>
                </a:cubicBezTo>
                <a:cubicBezTo>
                  <a:pt x="461" y="34"/>
                  <a:pt x="460" y="33"/>
                  <a:pt x="459" y="32"/>
                </a:cubicBezTo>
                <a:cubicBezTo>
                  <a:pt x="459" y="32"/>
                  <a:pt x="459" y="32"/>
                  <a:pt x="459" y="32"/>
                </a:cubicBezTo>
                <a:cubicBezTo>
                  <a:pt x="459" y="32"/>
                  <a:pt x="459" y="32"/>
                  <a:pt x="459" y="32"/>
                </a:cubicBezTo>
                <a:cubicBezTo>
                  <a:pt x="459" y="31"/>
                  <a:pt x="458" y="31"/>
                  <a:pt x="458" y="31"/>
                </a:cubicBezTo>
                <a:cubicBezTo>
                  <a:pt x="458" y="31"/>
                  <a:pt x="458" y="31"/>
                  <a:pt x="459" y="33"/>
                </a:cubicBezTo>
                <a:cubicBezTo>
                  <a:pt x="458" y="33"/>
                  <a:pt x="456" y="34"/>
                  <a:pt x="455" y="37"/>
                </a:cubicBezTo>
                <a:cubicBezTo>
                  <a:pt x="455" y="37"/>
                  <a:pt x="454" y="37"/>
                  <a:pt x="454" y="37"/>
                </a:cubicBezTo>
                <a:cubicBezTo>
                  <a:pt x="454" y="35"/>
                  <a:pt x="453" y="34"/>
                  <a:pt x="452" y="33"/>
                </a:cubicBezTo>
                <a:cubicBezTo>
                  <a:pt x="452" y="32"/>
                  <a:pt x="452" y="32"/>
                  <a:pt x="451" y="32"/>
                </a:cubicBezTo>
                <a:cubicBezTo>
                  <a:pt x="452" y="30"/>
                  <a:pt x="453" y="30"/>
                  <a:pt x="452" y="30"/>
                </a:cubicBezTo>
                <a:cubicBezTo>
                  <a:pt x="452" y="29"/>
                  <a:pt x="452" y="30"/>
                  <a:pt x="451" y="30"/>
                </a:cubicBezTo>
                <a:cubicBezTo>
                  <a:pt x="451" y="29"/>
                  <a:pt x="451" y="29"/>
                  <a:pt x="451" y="28"/>
                </a:cubicBezTo>
                <a:cubicBezTo>
                  <a:pt x="451" y="23"/>
                  <a:pt x="451" y="21"/>
                  <a:pt x="451" y="20"/>
                </a:cubicBezTo>
                <a:cubicBezTo>
                  <a:pt x="451" y="20"/>
                  <a:pt x="450" y="23"/>
                  <a:pt x="449" y="28"/>
                </a:cubicBezTo>
                <a:cubicBezTo>
                  <a:pt x="449" y="28"/>
                  <a:pt x="449" y="29"/>
                  <a:pt x="449" y="29"/>
                </a:cubicBezTo>
                <a:cubicBezTo>
                  <a:pt x="449" y="28"/>
                  <a:pt x="448" y="27"/>
                  <a:pt x="448" y="28"/>
                </a:cubicBezTo>
                <a:cubicBezTo>
                  <a:pt x="448" y="28"/>
                  <a:pt x="448" y="29"/>
                  <a:pt x="449" y="30"/>
                </a:cubicBezTo>
                <a:cubicBezTo>
                  <a:pt x="449" y="31"/>
                  <a:pt x="449" y="32"/>
                  <a:pt x="449" y="32"/>
                </a:cubicBezTo>
                <a:cubicBezTo>
                  <a:pt x="448" y="33"/>
                  <a:pt x="448" y="33"/>
                  <a:pt x="447" y="34"/>
                </a:cubicBezTo>
                <a:cubicBezTo>
                  <a:pt x="447" y="34"/>
                  <a:pt x="446" y="35"/>
                  <a:pt x="445" y="36"/>
                </a:cubicBezTo>
                <a:cubicBezTo>
                  <a:pt x="445" y="36"/>
                  <a:pt x="445" y="36"/>
                  <a:pt x="445" y="36"/>
                </a:cubicBezTo>
                <a:cubicBezTo>
                  <a:pt x="445" y="36"/>
                  <a:pt x="445" y="36"/>
                  <a:pt x="445" y="36"/>
                </a:cubicBezTo>
                <a:cubicBezTo>
                  <a:pt x="445" y="36"/>
                  <a:pt x="444" y="37"/>
                  <a:pt x="444" y="38"/>
                </a:cubicBezTo>
                <a:cubicBezTo>
                  <a:pt x="444" y="35"/>
                  <a:pt x="444" y="33"/>
                  <a:pt x="444" y="32"/>
                </a:cubicBezTo>
                <a:cubicBezTo>
                  <a:pt x="444" y="31"/>
                  <a:pt x="444" y="30"/>
                  <a:pt x="444" y="29"/>
                </a:cubicBezTo>
                <a:cubicBezTo>
                  <a:pt x="444" y="29"/>
                  <a:pt x="444" y="29"/>
                  <a:pt x="445" y="29"/>
                </a:cubicBezTo>
                <a:cubicBezTo>
                  <a:pt x="445" y="28"/>
                  <a:pt x="446" y="28"/>
                  <a:pt x="446" y="28"/>
                </a:cubicBezTo>
                <a:cubicBezTo>
                  <a:pt x="446" y="27"/>
                  <a:pt x="445" y="28"/>
                  <a:pt x="444" y="28"/>
                </a:cubicBezTo>
                <a:cubicBezTo>
                  <a:pt x="445" y="27"/>
                  <a:pt x="445" y="26"/>
                  <a:pt x="445" y="26"/>
                </a:cubicBezTo>
                <a:cubicBezTo>
                  <a:pt x="445" y="26"/>
                  <a:pt x="444" y="26"/>
                  <a:pt x="444" y="27"/>
                </a:cubicBezTo>
                <a:cubicBezTo>
                  <a:pt x="443" y="27"/>
                  <a:pt x="443" y="28"/>
                  <a:pt x="443" y="29"/>
                </a:cubicBezTo>
                <a:cubicBezTo>
                  <a:pt x="442" y="29"/>
                  <a:pt x="442" y="29"/>
                  <a:pt x="442" y="29"/>
                </a:cubicBezTo>
                <a:cubicBezTo>
                  <a:pt x="442" y="30"/>
                  <a:pt x="441" y="30"/>
                  <a:pt x="440" y="31"/>
                </a:cubicBezTo>
                <a:cubicBezTo>
                  <a:pt x="440" y="25"/>
                  <a:pt x="441" y="21"/>
                  <a:pt x="442" y="18"/>
                </a:cubicBezTo>
                <a:cubicBezTo>
                  <a:pt x="443" y="12"/>
                  <a:pt x="444" y="9"/>
                  <a:pt x="444" y="9"/>
                </a:cubicBezTo>
                <a:cubicBezTo>
                  <a:pt x="444" y="9"/>
                  <a:pt x="443" y="10"/>
                  <a:pt x="443" y="11"/>
                </a:cubicBezTo>
                <a:cubicBezTo>
                  <a:pt x="442" y="13"/>
                  <a:pt x="441" y="15"/>
                  <a:pt x="440" y="17"/>
                </a:cubicBezTo>
                <a:cubicBezTo>
                  <a:pt x="439" y="22"/>
                  <a:pt x="437" y="28"/>
                  <a:pt x="436" y="35"/>
                </a:cubicBezTo>
                <a:cubicBezTo>
                  <a:pt x="436" y="36"/>
                  <a:pt x="435" y="36"/>
                  <a:pt x="435" y="37"/>
                </a:cubicBezTo>
                <a:cubicBezTo>
                  <a:pt x="435" y="38"/>
                  <a:pt x="434" y="38"/>
                  <a:pt x="433" y="39"/>
                </a:cubicBezTo>
                <a:cubicBezTo>
                  <a:pt x="433" y="39"/>
                  <a:pt x="433" y="39"/>
                  <a:pt x="433" y="39"/>
                </a:cubicBezTo>
                <a:cubicBezTo>
                  <a:pt x="433" y="38"/>
                  <a:pt x="433" y="37"/>
                  <a:pt x="433" y="36"/>
                </a:cubicBezTo>
                <a:cubicBezTo>
                  <a:pt x="434" y="36"/>
                  <a:pt x="434" y="35"/>
                  <a:pt x="434" y="35"/>
                </a:cubicBezTo>
                <a:cubicBezTo>
                  <a:pt x="434" y="35"/>
                  <a:pt x="434" y="35"/>
                  <a:pt x="433" y="35"/>
                </a:cubicBezTo>
                <a:cubicBezTo>
                  <a:pt x="434" y="28"/>
                  <a:pt x="435" y="23"/>
                  <a:pt x="436" y="18"/>
                </a:cubicBezTo>
                <a:cubicBezTo>
                  <a:pt x="437" y="13"/>
                  <a:pt x="437" y="10"/>
                  <a:pt x="437" y="10"/>
                </a:cubicBezTo>
                <a:cubicBezTo>
                  <a:pt x="437" y="10"/>
                  <a:pt x="436" y="13"/>
                  <a:pt x="434" y="18"/>
                </a:cubicBezTo>
                <a:cubicBezTo>
                  <a:pt x="433" y="21"/>
                  <a:pt x="432" y="25"/>
                  <a:pt x="431" y="29"/>
                </a:cubicBezTo>
                <a:cubicBezTo>
                  <a:pt x="430" y="30"/>
                  <a:pt x="430" y="30"/>
                  <a:pt x="429" y="31"/>
                </a:cubicBezTo>
                <a:cubicBezTo>
                  <a:pt x="428" y="32"/>
                  <a:pt x="426" y="34"/>
                  <a:pt x="425" y="36"/>
                </a:cubicBezTo>
                <a:cubicBezTo>
                  <a:pt x="423" y="34"/>
                  <a:pt x="421" y="32"/>
                  <a:pt x="420" y="30"/>
                </a:cubicBezTo>
                <a:cubicBezTo>
                  <a:pt x="419" y="29"/>
                  <a:pt x="419" y="29"/>
                  <a:pt x="418" y="28"/>
                </a:cubicBezTo>
                <a:cubicBezTo>
                  <a:pt x="417" y="23"/>
                  <a:pt x="416" y="20"/>
                  <a:pt x="415" y="16"/>
                </a:cubicBezTo>
                <a:cubicBezTo>
                  <a:pt x="414" y="11"/>
                  <a:pt x="412" y="8"/>
                  <a:pt x="412" y="8"/>
                </a:cubicBezTo>
                <a:cubicBezTo>
                  <a:pt x="412" y="8"/>
                  <a:pt x="414" y="19"/>
                  <a:pt x="416" y="34"/>
                </a:cubicBezTo>
                <a:cubicBezTo>
                  <a:pt x="416" y="34"/>
                  <a:pt x="416" y="34"/>
                  <a:pt x="416" y="34"/>
                </a:cubicBezTo>
                <a:cubicBezTo>
                  <a:pt x="415" y="34"/>
                  <a:pt x="416" y="35"/>
                  <a:pt x="416" y="35"/>
                </a:cubicBezTo>
                <a:cubicBezTo>
                  <a:pt x="416" y="36"/>
                  <a:pt x="416" y="37"/>
                  <a:pt x="416" y="38"/>
                </a:cubicBezTo>
                <a:cubicBezTo>
                  <a:pt x="416" y="38"/>
                  <a:pt x="416" y="38"/>
                  <a:pt x="416" y="37"/>
                </a:cubicBezTo>
                <a:cubicBezTo>
                  <a:pt x="415" y="37"/>
                  <a:pt x="415" y="36"/>
                  <a:pt x="414" y="36"/>
                </a:cubicBezTo>
                <a:cubicBezTo>
                  <a:pt x="414" y="35"/>
                  <a:pt x="413" y="34"/>
                  <a:pt x="413" y="34"/>
                </a:cubicBezTo>
                <a:cubicBezTo>
                  <a:pt x="412" y="26"/>
                  <a:pt x="410" y="19"/>
                  <a:pt x="409" y="15"/>
                </a:cubicBezTo>
                <a:cubicBezTo>
                  <a:pt x="407" y="9"/>
                  <a:pt x="406" y="6"/>
                  <a:pt x="405" y="7"/>
                </a:cubicBezTo>
                <a:cubicBezTo>
                  <a:pt x="405" y="7"/>
                  <a:pt x="406" y="10"/>
                  <a:pt x="407" y="16"/>
                </a:cubicBezTo>
                <a:cubicBezTo>
                  <a:pt x="408" y="19"/>
                  <a:pt x="409" y="24"/>
                  <a:pt x="409" y="29"/>
                </a:cubicBezTo>
                <a:cubicBezTo>
                  <a:pt x="408" y="28"/>
                  <a:pt x="408" y="27"/>
                  <a:pt x="407" y="27"/>
                </a:cubicBezTo>
                <a:cubicBezTo>
                  <a:pt x="407" y="27"/>
                  <a:pt x="407" y="27"/>
                  <a:pt x="407" y="26"/>
                </a:cubicBezTo>
                <a:cubicBezTo>
                  <a:pt x="406" y="24"/>
                  <a:pt x="405" y="23"/>
                  <a:pt x="404" y="23"/>
                </a:cubicBezTo>
                <a:cubicBezTo>
                  <a:pt x="404" y="23"/>
                  <a:pt x="405" y="24"/>
                  <a:pt x="405" y="25"/>
                </a:cubicBezTo>
                <a:cubicBezTo>
                  <a:pt x="404" y="25"/>
                  <a:pt x="404" y="25"/>
                  <a:pt x="403" y="25"/>
                </a:cubicBezTo>
                <a:cubicBezTo>
                  <a:pt x="403" y="25"/>
                  <a:pt x="404" y="25"/>
                  <a:pt x="405" y="26"/>
                </a:cubicBezTo>
                <a:cubicBezTo>
                  <a:pt x="405" y="26"/>
                  <a:pt x="405" y="27"/>
                  <a:pt x="405" y="27"/>
                </a:cubicBezTo>
                <a:cubicBezTo>
                  <a:pt x="405" y="28"/>
                  <a:pt x="405" y="29"/>
                  <a:pt x="406" y="30"/>
                </a:cubicBezTo>
                <a:cubicBezTo>
                  <a:pt x="406" y="31"/>
                  <a:pt x="405" y="33"/>
                  <a:pt x="405" y="35"/>
                </a:cubicBezTo>
                <a:cubicBezTo>
                  <a:pt x="405" y="34"/>
                  <a:pt x="404" y="34"/>
                  <a:pt x="404" y="33"/>
                </a:cubicBezTo>
                <a:cubicBezTo>
                  <a:pt x="404" y="33"/>
                  <a:pt x="404" y="33"/>
                  <a:pt x="404" y="33"/>
                </a:cubicBezTo>
                <a:cubicBezTo>
                  <a:pt x="404" y="33"/>
                  <a:pt x="404" y="33"/>
                  <a:pt x="404" y="33"/>
                </a:cubicBezTo>
                <a:cubicBezTo>
                  <a:pt x="403" y="32"/>
                  <a:pt x="402" y="31"/>
                  <a:pt x="402" y="31"/>
                </a:cubicBezTo>
                <a:cubicBezTo>
                  <a:pt x="401" y="30"/>
                  <a:pt x="401" y="30"/>
                  <a:pt x="400" y="29"/>
                </a:cubicBezTo>
                <a:cubicBezTo>
                  <a:pt x="400" y="28"/>
                  <a:pt x="400" y="28"/>
                  <a:pt x="400" y="27"/>
                </a:cubicBezTo>
                <a:cubicBezTo>
                  <a:pt x="401" y="25"/>
                  <a:pt x="402" y="24"/>
                  <a:pt x="401" y="24"/>
                </a:cubicBezTo>
                <a:cubicBezTo>
                  <a:pt x="401" y="24"/>
                  <a:pt x="401" y="25"/>
                  <a:pt x="400" y="26"/>
                </a:cubicBezTo>
                <a:cubicBezTo>
                  <a:pt x="400" y="25"/>
                  <a:pt x="400" y="24"/>
                  <a:pt x="400" y="24"/>
                </a:cubicBezTo>
                <a:cubicBezTo>
                  <a:pt x="399" y="19"/>
                  <a:pt x="398" y="17"/>
                  <a:pt x="398" y="17"/>
                </a:cubicBezTo>
                <a:cubicBezTo>
                  <a:pt x="398" y="17"/>
                  <a:pt x="398" y="20"/>
                  <a:pt x="398" y="24"/>
                </a:cubicBezTo>
                <a:cubicBezTo>
                  <a:pt x="398" y="25"/>
                  <a:pt x="398" y="26"/>
                  <a:pt x="398" y="27"/>
                </a:cubicBezTo>
                <a:cubicBezTo>
                  <a:pt x="397" y="26"/>
                  <a:pt x="397" y="26"/>
                  <a:pt x="397" y="26"/>
                </a:cubicBezTo>
                <a:cubicBezTo>
                  <a:pt x="397" y="26"/>
                  <a:pt x="397" y="27"/>
                  <a:pt x="398" y="28"/>
                </a:cubicBezTo>
                <a:cubicBezTo>
                  <a:pt x="398" y="28"/>
                  <a:pt x="397" y="29"/>
                  <a:pt x="397" y="29"/>
                </a:cubicBezTo>
                <a:cubicBezTo>
                  <a:pt x="396" y="30"/>
                  <a:pt x="396" y="31"/>
                  <a:pt x="395" y="33"/>
                </a:cubicBezTo>
                <a:cubicBezTo>
                  <a:pt x="395" y="32"/>
                  <a:pt x="395" y="32"/>
                  <a:pt x="394" y="32"/>
                </a:cubicBezTo>
                <a:cubicBezTo>
                  <a:pt x="393" y="30"/>
                  <a:pt x="391" y="29"/>
                  <a:pt x="391" y="28"/>
                </a:cubicBezTo>
                <a:cubicBezTo>
                  <a:pt x="391" y="27"/>
                  <a:pt x="391" y="26"/>
                  <a:pt x="391" y="26"/>
                </a:cubicBezTo>
                <a:cubicBezTo>
                  <a:pt x="391" y="26"/>
                  <a:pt x="390" y="26"/>
                  <a:pt x="390" y="27"/>
                </a:cubicBezTo>
                <a:cubicBezTo>
                  <a:pt x="390" y="27"/>
                  <a:pt x="390" y="27"/>
                  <a:pt x="390" y="27"/>
                </a:cubicBezTo>
                <a:cubicBezTo>
                  <a:pt x="390" y="27"/>
                  <a:pt x="390" y="27"/>
                  <a:pt x="390" y="27"/>
                </a:cubicBezTo>
                <a:cubicBezTo>
                  <a:pt x="389" y="28"/>
                  <a:pt x="388" y="30"/>
                  <a:pt x="388" y="31"/>
                </a:cubicBezTo>
                <a:cubicBezTo>
                  <a:pt x="388" y="31"/>
                  <a:pt x="388" y="31"/>
                  <a:pt x="388" y="31"/>
                </a:cubicBezTo>
                <a:cubicBezTo>
                  <a:pt x="387" y="30"/>
                  <a:pt x="387" y="29"/>
                  <a:pt x="387" y="28"/>
                </a:cubicBezTo>
                <a:cubicBezTo>
                  <a:pt x="387" y="26"/>
                  <a:pt x="387" y="25"/>
                  <a:pt x="388" y="23"/>
                </a:cubicBezTo>
                <a:cubicBezTo>
                  <a:pt x="389" y="19"/>
                  <a:pt x="390" y="16"/>
                  <a:pt x="390" y="16"/>
                </a:cubicBezTo>
                <a:cubicBezTo>
                  <a:pt x="389" y="16"/>
                  <a:pt x="388" y="18"/>
                  <a:pt x="386" y="23"/>
                </a:cubicBezTo>
                <a:cubicBezTo>
                  <a:pt x="386" y="23"/>
                  <a:pt x="385" y="24"/>
                  <a:pt x="385" y="24"/>
                </a:cubicBezTo>
                <a:cubicBezTo>
                  <a:pt x="385" y="24"/>
                  <a:pt x="385" y="24"/>
                  <a:pt x="385" y="23"/>
                </a:cubicBezTo>
                <a:cubicBezTo>
                  <a:pt x="383" y="19"/>
                  <a:pt x="382" y="16"/>
                  <a:pt x="381" y="16"/>
                </a:cubicBezTo>
                <a:cubicBezTo>
                  <a:pt x="381" y="17"/>
                  <a:pt x="382" y="19"/>
                  <a:pt x="383" y="24"/>
                </a:cubicBezTo>
                <a:cubicBezTo>
                  <a:pt x="384" y="25"/>
                  <a:pt x="384" y="26"/>
                  <a:pt x="384" y="28"/>
                </a:cubicBezTo>
                <a:cubicBezTo>
                  <a:pt x="384" y="28"/>
                  <a:pt x="384" y="29"/>
                  <a:pt x="383" y="30"/>
                </a:cubicBezTo>
                <a:cubicBezTo>
                  <a:pt x="383" y="25"/>
                  <a:pt x="382" y="22"/>
                  <a:pt x="381" y="19"/>
                </a:cubicBezTo>
                <a:cubicBezTo>
                  <a:pt x="381" y="14"/>
                  <a:pt x="380" y="11"/>
                  <a:pt x="380" y="11"/>
                </a:cubicBezTo>
                <a:cubicBezTo>
                  <a:pt x="379" y="11"/>
                  <a:pt x="379" y="14"/>
                  <a:pt x="380" y="20"/>
                </a:cubicBezTo>
                <a:cubicBezTo>
                  <a:pt x="380" y="22"/>
                  <a:pt x="380" y="26"/>
                  <a:pt x="380" y="29"/>
                </a:cubicBezTo>
                <a:cubicBezTo>
                  <a:pt x="380" y="30"/>
                  <a:pt x="380" y="31"/>
                  <a:pt x="380" y="32"/>
                </a:cubicBezTo>
                <a:cubicBezTo>
                  <a:pt x="380" y="33"/>
                  <a:pt x="380" y="34"/>
                  <a:pt x="380" y="35"/>
                </a:cubicBezTo>
                <a:cubicBezTo>
                  <a:pt x="380" y="35"/>
                  <a:pt x="380" y="35"/>
                  <a:pt x="380" y="35"/>
                </a:cubicBezTo>
                <a:cubicBezTo>
                  <a:pt x="380" y="34"/>
                  <a:pt x="379" y="33"/>
                  <a:pt x="378" y="31"/>
                </a:cubicBezTo>
                <a:cubicBezTo>
                  <a:pt x="379" y="31"/>
                  <a:pt x="379" y="31"/>
                  <a:pt x="379" y="30"/>
                </a:cubicBezTo>
                <a:cubicBezTo>
                  <a:pt x="379" y="30"/>
                  <a:pt x="379" y="30"/>
                  <a:pt x="378" y="31"/>
                </a:cubicBezTo>
                <a:cubicBezTo>
                  <a:pt x="378" y="31"/>
                  <a:pt x="378" y="30"/>
                  <a:pt x="378" y="30"/>
                </a:cubicBezTo>
                <a:cubicBezTo>
                  <a:pt x="378" y="30"/>
                  <a:pt x="378" y="30"/>
                  <a:pt x="378" y="29"/>
                </a:cubicBezTo>
                <a:cubicBezTo>
                  <a:pt x="376" y="25"/>
                  <a:pt x="374" y="23"/>
                  <a:pt x="374" y="24"/>
                </a:cubicBezTo>
                <a:cubicBezTo>
                  <a:pt x="374" y="24"/>
                  <a:pt x="374" y="24"/>
                  <a:pt x="375" y="26"/>
                </a:cubicBezTo>
                <a:cubicBezTo>
                  <a:pt x="372" y="23"/>
                  <a:pt x="371" y="21"/>
                  <a:pt x="371" y="22"/>
                </a:cubicBezTo>
                <a:cubicBezTo>
                  <a:pt x="371" y="22"/>
                  <a:pt x="372" y="24"/>
                  <a:pt x="374" y="28"/>
                </a:cubicBezTo>
                <a:cubicBezTo>
                  <a:pt x="375" y="29"/>
                  <a:pt x="375" y="30"/>
                  <a:pt x="376" y="32"/>
                </a:cubicBezTo>
                <a:cubicBezTo>
                  <a:pt x="376" y="32"/>
                  <a:pt x="376" y="32"/>
                  <a:pt x="376" y="32"/>
                </a:cubicBezTo>
                <a:cubicBezTo>
                  <a:pt x="375" y="32"/>
                  <a:pt x="375" y="33"/>
                  <a:pt x="374" y="33"/>
                </a:cubicBezTo>
                <a:cubicBezTo>
                  <a:pt x="374" y="33"/>
                  <a:pt x="374" y="33"/>
                  <a:pt x="373" y="33"/>
                </a:cubicBezTo>
                <a:cubicBezTo>
                  <a:pt x="373" y="31"/>
                  <a:pt x="372" y="28"/>
                  <a:pt x="371" y="27"/>
                </a:cubicBezTo>
                <a:cubicBezTo>
                  <a:pt x="370" y="23"/>
                  <a:pt x="369" y="20"/>
                  <a:pt x="369" y="20"/>
                </a:cubicBezTo>
                <a:cubicBezTo>
                  <a:pt x="369" y="21"/>
                  <a:pt x="369" y="23"/>
                  <a:pt x="370" y="27"/>
                </a:cubicBezTo>
                <a:cubicBezTo>
                  <a:pt x="370" y="28"/>
                  <a:pt x="370" y="30"/>
                  <a:pt x="370" y="31"/>
                </a:cubicBezTo>
                <a:cubicBezTo>
                  <a:pt x="370" y="31"/>
                  <a:pt x="370" y="30"/>
                  <a:pt x="369" y="30"/>
                </a:cubicBezTo>
                <a:cubicBezTo>
                  <a:pt x="368" y="30"/>
                  <a:pt x="368" y="30"/>
                  <a:pt x="368" y="30"/>
                </a:cubicBezTo>
                <a:cubicBezTo>
                  <a:pt x="368" y="27"/>
                  <a:pt x="367" y="26"/>
                  <a:pt x="367" y="26"/>
                </a:cubicBezTo>
                <a:cubicBezTo>
                  <a:pt x="367" y="26"/>
                  <a:pt x="366" y="31"/>
                  <a:pt x="366" y="40"/>
                </a:cubicBezTo>
                <a:cubicBezTo>
                  <a:pt x="366" y="40"/>
                  <a:pt x="366" y="41"/>
                  <a:pt x="365" y="41"/>
                </a:cubicBezTo>
                <a:cubicBezTo>
                  <a:pt x="365" y="40"/>
                  <a:pt x="365" y="40"/>
                  <a:pt x="365" y="39"/>
                </a:cubicBezTo>
                <a:cubicBezTo>
                  <a:pt x="365" y="36"/>
                  <a:pt x="365" y="33"/>
                  <a:pt x="366" y="31"/>
                </a:cubicBezTo>
                <a:cubicBezTo>
                  <a:pt x="366" y="26"/>
                  <a:pt x="365" y="24"/>
                  <a:pt x="365" y="24"/>
                </a:cubicBezTo>
                <a:cubicBezTo>
                  <a:pt x="365" y="24"/>
                  <a:pt x="364" y="28"/>
                  <a:pt x="363" y="33"/>
                </a:cubicBezTo>
                <a:cubicBezTo>
                  <a:pt x="362" y="28"/>
                  <a:pt x="360" y="24"/>
                  <a:pt x="359" y="21"/>
                </a:cubicBezTo>
                <a:cubicBezTo>
                  <a:pt x="356" y="16"/>
                  <a:pt x="355" y="14"/>
                  <a:pt x="355" y="14"/>
                </a:cubicBezTo>
                <a:cubicBezTo>
                  <a:pt x="354" y="14"/>
                  <a:pt x="355" y="17"/>
                  <a:pt x="357" y="22"/>
                </a:cubicBezTo>
                <a:cubicBezTo>
                  <a:pt x="358" y="26"/>
                  <a:pt x="360" y="33"/>
                  <a:pt x="361" y="40"/>
                </a:cubicBezTo>
                <a:cubicBezTo>
                  <a:pt x="360" y="37"/>
                  <a:pt x="360" y="33"/>
                  <a:pt x="359" y="30"/>
                </a:cubicBezTo>
                <a:cubicBezTo>
                  <a:pt x="358" y="27"/>
                  <a:pt x="357" y="24"/>
                  <a:pt x="356" y="22"/>
                </a:cubicBezTo>
                <a:cubicBezTo>
                  <a:pt x="354" y="17"/>
                  <a:pt x="353" y="15"/>
                  <a:pt x="353" y="15"/>
                </a:cubicBezTo>
                <a:cubicBezTo>
                  <a:pt x="353" y="15"/>
                  <a:pt x="353" y="18"/>
                  <a:pt x="354" y="23"/>
                </a:cubicBezTo>
                <a:cubicBezTo>
                  <a:pt x="355" y="24"/>
                  <a:pt x="355" y="26"/>
                  <a:pt x="355" y="28"/>
                </a:cubicBezTo>
                <a:cubicBezTo>
                  <a:pt x="355" y="27"/>
                  <a:pt x="355" y="26"/>
                  <a:pt x="354" y="26"/>
                </a:cubicBezTo>
                <a:cubicBezTo>
                  <a:pt x="354" y="23"/>
                  <a:pt x="353" y="20"/>
                  <a:pt x="353" y="18"/>
                </a:cubicBezTo>
                <a:cubicBezTo>
                  <a:pt x="352" y="13"/>
                  <a:pt x="351" y="10"/>
                  <a:pt x="351" y="10"/>
                </a:cubicBezTo>
                <a:cubicBezTo>
                  <a:pt x="351" y="10"/>
                  <a:pt x="351" y="13"/>
                  <a:pt x="351" y="18"/>
                </a:cubicBezTo>
                <a:cubicBezTo>
                  <a:pt x="351" y="22"/>
                  <a:pt x="352" y="27"/>
                  <a:pt x="352" y="33"/>
                </a:cubicBezTo>
                <a:cubicBezTo>
                  <a:pt x="352" y="33"/>
                  <a:pt x="352" y="34"/>
                  <a:pt x="351" y="34"/>
                </a:cubicBezTo>
                <a:cubicBezTo>
                  <a:pt x="351" y="33"/>
                  <a:pt x="350" y="31"/>
                  <a:pt x="350" y="30"/>
                </a:cubicBezTo>
                <a:cubicBezTo>
                  <a:pt x="350" y="30"/>
                  <a:pt x="351" y="29"/>
                  <a:pt x="351" y="29"/>
                </a:cubicBezTo>
                <a:cubicBezTo>
                  <a:pt x="351" y="29"/>
                  <a:pt x="350" y="29"/>
                  <a:pt x="350" y="30"/>
                </a:cubicBezTo>
                <a:cubicBezTo>
                  <a:pt x="349" y="29"/>
                  <a:pt x="349" y="28"/>
                  <a:pt x="349" y="27"/>
                </a:cubicBezTo>
                <a:cubicBezTo>
                  <a:pt x="348" y="24"/>
                  <a:pt x="348" y="21"/>
                  <a:pt x="347" y="18"/>
                </a:cubicBezTo>
                <a:cubicBezTo>
                  <a:pt x="347" y="13"/>
                  <a:pt x="347" y="10"/>
                  <a:pt x="346" y="10"/>
                </a:cubicBezTo>
                <a:cubicBezTo>
                  <a:pt x="346" y="10"/>
                  <a:pt x="346" y="13"/>
                  <a:pt x="345" y="19"/>
                </a:cubicBezTo>
                <a:cubicBezTo>
                  <a:pt x="345" y="19"/>
                  <a:pt x="345" y="20"/>
                  <a:pt x="345" y="21"/>
                </a:cubicBezTo>
                <a:cubicBezTo>
                  <a:pt x="344" y="17"/>
                  <a:pt x="343" y="15"/>
                  <a:pt x="343" y="15"/>
                </a:cubicBezTo>
                <a:cubicBezTo>
                  <a:pt x="343" y="15"/>
                  <a:pt x="343" y="15"/>
                  <a:pt x="343" y="16"/>
                </a:cubicBezTo>
                <a:cubicBezTo>
                  <a:pt x="342" y="12"/>
                  <a:pt x="342" y="10"/>
                  <a:pt x="341" y="10"/>
                </a:cubicBezTo>
                <a:cubicBezTo>
                  <a:pt x="341" y="10"/>
                  <a:pt x="341" y="13"/>
                  <a:pt x="341" y="18"/>
                </a:cubicBezTo>
                <a:cubicBezTo>
                  <a:pt x="341" y="19"/>
                  <a:pt x="341" y="20"/>
                  <a:pt x="341" y="21"/>
                </a:cubicBezTo>
                <a:cubicBezTo>
                  <a:pt x="341" y="20"/>
                  <a:pt x="340" y="19"/>
                  <a:pt x="340" y="19"/>
                </a:cubicBezTo>
                <a:cubicBezTo>
                  <a:pt x="340" y="19"/>
                  <a:pt x="340" y="22"/>
                  <a:pt x="341" y="26"/>
                </a:cubicBezTo>
                <a:cubicBezTo>
                  <a:pt x="341" y="27"/>
                  <a:pt x="341" y="28"/>
                  <a:pt x="342" y="29"/>
                </a:cubicBezTo>
                <a:cubicBezTo>
                  <a:pt x="342" y="30"/>
                  <a:pt x="342" y="30"/>
                  <a:pt x="342" y="31"/>
                </a:cubicBezTo>
                <a:cubicBezTo>
                  <a:pt x="341" y="31"/>
                  <a:pt x="341" y="31"/>
                  <a:pt x="341" y="31"/>
                </a:cubicBezTo>
                <a:cubicBezTo>
                  <a:pt x="340" y="29"/>
                  <a:pt x="340" y="27"/>
                  <a:pt x="339" y="26"/>
                </a:cubicBezTo>
                <a:cubicBezTo>
                  <a:pt x="339" y="25"/>
                  <a:pt x="339" y="25"/>
                  <a:pt x="338" y="25"/>
                </a:cubicBezTo>
                <a:cubicBezTo>
                  <a:pt x="338" y="25"/>
                  <a:pt x="338" y="25"/>
                  <a:pt x="338" y="25"/>
                </a:cubicBezTo>
                <a:cubicBezTo>
                  <a:pt x="338" y="25"/>
                  <a:pt x="338" y="25"/>
                  <a:pt x="338" y="25"/>
                </a:cubicBezTo>
                <a:cubicBezTo>
                  <a:pt x="336" y="22"/>
                  <a:pt x="335" y="20"/>
                  <a:pt x="335" y="20"/>
                </a:cubicBezTo>
                <a:cubicBezTo>
                  <a:pt x="335" y="20"/>
                  <a:pt x="335" y="22"/>
                  <a:pt x="336" y="24"/>
                </a:cubicBezTo>
                <a:cubicBezTo>
                  <a:pt x="336" y="25"/>
                  <a:pt x="335" y="28"/>
                  <a:pt x="334" y="32"/>
                </a:cubicBezTo>
                <a:cubicBezTo>
                  <a:pt x="333" y="27"/>
                  <a:pt x="331" y="23"/>
                  <a:pt x="330" y="20"/>
                </a:cubicBezTo>
                <a:cubicBezTo>
                  <a:pt x="329" y="19"/>
                  <a:pt x="329" y="18"/>
                  <a:pt x="329" y="18"/>
                </a:cubicBezTo>
                <a:cubicBezTo>
                  <a:pt x="329" y="14"/>
                  <a:pt x="329" y="11"/>
                  <a:pt x="330" y="9"/>
                </a:cubicBezTo>
                <a:cubicBezTo>
                  <a:pt x="331" y="6"/>
                  <a:pt x="332" y="4"/>
                  <a:pt x="332" y="2"/>
                </a:cubicBezTo>
                <a:cubicBezTo>
                  <a:pt x="333" y="1"/>
                  <a:pt x="333" y="0"/>
                  <a:pt x="333" y="0"/>
                </a:cubicBezTo>
                <a:cubicBezTo>
                  <a:pt x="333" y="0"/>
                  <a:pt x="333" y="1"/>
                  <a:pt x="332" y="2"/>
                </a:cubicBezTo>
                <a:cubicBezTo>
                  <a:pt x="331" y="3"/>
                  <a:pt x="329" y="6"/>
                  <a:pt x="328" y="8"/>
                </a:cubicBezTo>
                <a:cubicBezTo>
                  <a:pt x="328" y="10"/>
                  <a:pt x="327" y="12"/>
                  <a:pt x="327" y="14"/>
                </a:cubicBezTo>
                <a:cubicBezTo>
                  <a:pt x="326" y="14"/>
                  <a:pt x="326" y="13"/>
                  <a:pt x="326" y="13"/>
                </a:cubicBezTo>
                <a:cubicBezTo>
                  <a:pt x="326" y="13"/>
                  <a:pt x="326" y="14"/>
                  <a:pt x="326" y="15"/>
                </a:cubicBezTo>
                <a:cubicBezTo>
                  <a:pt x="326" y="18"/>
                  <a:pt x="326" y="21"/>
                  <a:pt x="325" y="24"/>
                </a:cubicBezTo>
                <a:cubicBezTo>
                  <a:pt x="325" y="24"/>
                  <a:pt x="325" y="24"/>
                  <a:pt x="325" y="24"/>
                </a:cubicBezTo>
                <a:cubicBezTo>
                  <a:pt x="325" y="24"/>
                  <a:pt x="325" y="23"/>
                  <a:pt x="325" y="23"/>
                </a:cubicBezTo>
                <a:cubicBezTo>
                  <a:pt x="326" y="18"/>
                  <a:pt x="326" y="16"/>
                  <a:pt x="326" y="16"/>
                </a:cubicBezTo>
                <a:cubicBezTo>
                  <a:pt x="325" y="16"/>
                  <a:pt x="324" y="18"/>
                  <a:pt x="323" y="23"/>
                </a:cubicBezTo>
                <a:cubicBezTo>
                  <a:pt x="322" y="25"/>
                  <a:pt x="322" y="28"/>
                  <a:pt x="322" y="31"/>
                </a:cubicBezTo>
                <a:cubicBezTo>
                  <a:pt x="321" y="29"/>
                  <a:pt x="321" y="28"/>
                  <a:pt x="320" y="26"/>
                </a:cubicBezTo>
                <a:cubicBezTo>
                  <a:pt x="319" y="23"/>
                  <a:pt x="319" y="20"/>
                  <a:pt x="318" y="17"/>
                </a:cubicBezTo>
                <a:cubicBezTo>
                  <a:pt x="318" y="12"/>
                  <a:pt x="318" y="9"/>
                  <a:pt x="318" y="9"/>
                </a:cubicBezTo>
                <a:cubicBezTo>
                  <a:pt x="317" y="9"/>
                  <a:pt x="317" y="12"/>
                  <a:pt x="316" y="18"/>
                </a:cubicBezTo>
                <a:cubicBezTo>
                  <a:pt x="316" y="20"/>
                  <a:pt x="317" y="23"/>
                  <a:pt x="317" y="27"/>
                </a:cubicBezTo>
                <a:cubicBezTo>
                  <a:pt x="317" y="26"/>
                  <a:pt x="317" y="26"/>
                  <a:pt x="317" y="26"/>
                </a:cubicBezTo>
                <a:cubicBezTo>
                  <a:pt x="316" y="25"/>
                  <a:pt x="315" y="24"/>
                  <a:pt x="315" y="24"/>
                </a:cubicBezTo>
                <a:cubicBezTo>
                  <a:pt x="314" y="19"/>
                  <a:pt x="313" y="15"/>
                  <a:pt x="312" y="12"/>
                </a:cubicBezTo>
                <a:cubicBezTo>
                  <a:pt x="310" y="7"/>
                  <a:pt x="309" y="4"/>
                  <a:pt x="309" y="4"/>
                </a:cubicBezTo>
                <a:cubicBezTo>
                  <a:pt x="309" y="4"/>
                  <a:pt x="311" y="14"/>
                  <a:pt x="312" y="30"/>
                </a:cubicBezTo>
                <a:cubicBezTo>
                  <a:pt x="312" y="30"/>
                  <a:pt x="312" y="30"/>
                  <a:pt x="312" y="30"/>
                </a:cubicBezTo>
                <a:cubicBezTo>
                  <a:pt x="312" y="30"/>
                  <a:pt x="312" y="30"/>
                  <a:pt x="312" y="30"/>
                </a:cubicBezTo>
                <a:cubicBezTo>
                  <a:pt x="312" y="31"/>
                  <a:pt x="312" y="32"/>
                  <a:pt x="313" y="33"/>
                </a:cubicBezTo>
                <a:cubicBezTo>
                  <a:pt x="312" y="32"/>
                  <a:pt x="311" y="31"/>
                  <a:pt x="311" y="31"/>
                </a:cubicBezTo>
                <a:cubicBezTo>
                  <a:pt x="311" y="31"/>
                  <a:pt x="311" y="31"/>
                  <a:pt x="311" y="30"/>
                </a:cubicBezTo>
                <a:cubicBezTo>
                  <a:pt x="310" y="30"/>
                  <a:pt x="310" y="30"/>
                  <a:pt x="310" y="30"/>
                </a:cubicBezTo>
                <a:cubicBezTo>
                  <a:pt x="310" y="22"/>
                  <a:pt x="308" y="15"/>
                  <a:pt x="306" y="11"/>
                </a:cubicBezTo>
                <a:cubicBezTo>
                  <a:pt x="305" y="5"/>
                  <a:pt x="303" y="2"/>
                  <a:pt x="303" y="2"/>
                </a:cubicBezTo>
                <a:cubicBezTo>
                  <a:pt x="303" y="2"/>
                  <a:pt x="304" y="6"/>
                  <a:pt x="305" y="12"/>
                </a:cubicBezTo>
                <a:cubicBezTo>
                  <a:pt x="305" y="15"/>
                  <a:pt x="306" y="19"/>
                  <a:pt x="306" y="23"/>
                </a:cubicBezTo>
                <a:cubicBezTo>
                  <a:pt x="305" y="21"/>
                  <a:pt x="303" y="19"/>
                  <a:pt x="302" y="17"/>
                </a:cubicBezTo>
                <a:cubicBezTo>
                  <a:pt x="298" y="13"/>
                  <a:pt x="297" y="10"/>
                  <a:pt x="296" y="11"/>
                </a:cubicBezTo>
                <a:cubicBezTo>
                  <a:pt x="296" y="11"/>
                  <a:pt x="297" y="14"/>
                  <a:pt x="300" y="18"/>
                </a:cubicBezTo>
                <a:cubicBezTo>
                  <a:pt x="301" y="20"/>
                  <a:pt x="302" y="21"/>
                  <a:pt x="303" y="23"/>
                </a:cubicBezTo>
                <a:cubicBezTo>
                  <a:pt x="303" y="24"/>
                  <a:pt x="303" y="25"/>
                  <a:pt x="303" y="25"/>
                </a:cubicBezTo>
                <a:cubicBezTo>
                  <a:pt x="303" y="27"/>
                  <a:pt x="303" y="29"/>
                  <a:pt x="303" y="31"/>
                </a:cubicBezTo>
                <a:cubicBezTo>
                  <a:pt x="303" y="30"/>
                  <a:pt x="302" y="29"/>
                  <a:pt x="302" y="29"/>
                </a:cubicBezTo>
                <a:cubicBezTo>
                  <a:pt x="302" y="29"/>
                  <a:pt x="302" y="29"/>
                  <a:pt x="302" y="29"/>
                </a:cubicBezTo>
                <a:cubicBezTo>
                  <a:pt x="302" y="29"/>
                  <a:pt x="302" y="29"/>
                  <a:pt x="302" y="29"/>
                </a:cubicBezTo>
                <a:cubicBezTo>
                  <a:pt x="301" y="28"/>
                  <a:pt x="301" y="27"/>
                  <a:pt x="300" y="27"/>
                </a:cubicBezTo>
                <a:cubicBezTo>
                  <a:pt x="300" y="26"/>
                  <a:pt x="299" y="26"/>
                  <a:pt x="299" y="25"/>
                </a:cubicBezTo>
                <a:cubicBezTo>
                  <a:pt x="299" y="24"/>
                  <a:pt x="299" y="24"/>
                  <a:pt x="299" y="23"/>
                </a:cubicBezTo>
                <a:cubicBezTo>
                  <a:pt x="299" y="21"/>
                  <a:pt x="300" y="20"/>
                  <a:pt x="300" y="20"/>
                </a:cubicBezTo>
                <a:cubicBezTo>
                  <a:pt x="300" y="20"/>
                  <a:pt x="299" y="21"/>
                  <a:pt x="298" y="21"/>
                </a:cubicBezTo>
                <a:cubicBezTo>
                  <a:pt x="298" y="21"/>
                  <a:pt x="298" y="20"/>
                  <a:pt x="298" y="20"/>
                </a:cubicBezTo>
                <a:cubicBezTo>
                  <a:pt x="297" y="15"/>
                  <a:pt x="297" y="13"/>
                  <a:pt x="297" y="13"/>
                </a:cubicBezTo>
                <a:cubicBezTo>
                  <a:pt x="296" y="13"/>
                  <a:pt x="296" y="16"/>
                  <a:pt x="296" y="21"/>
                </a:cubicBezTo>
                <a:cubicBezTo>
                  <a:pt x="296" y="21"/>
                  <a:pt x="296" y="22"/>
                  <a:pt x="296" y="23"/>
                </a:cubicBezTo>
                <a:cubicBezTo>
                  <a:pt x="296" y="22"/>
                  <a:pt x="296" y="22"/>
                  <a:pt x="296" y="22"/>
                </a:cubicBezTo>
                <a:cubicBezTo>
                  <a:pt x="295" y="22"/>
                  <a:pt x="296" y="23"/>
                  <a:pt x="296" y="24"/>
                </a:cubicBezTo>
                <a:cubicBezTo>
                  <a:pt x="296" y="24"/>
                  <a:pt x="296" y="24"/>
                  <a:pt x="296" y="24"/>
                </a:cubicBezTo>
                <a:cubicBezTo>
                  <a:pt x="296" y="25"/>
                  <a:pt x="296" y="25"/>
                  <a:pt x="295" y="26"/>
                </a:cubicBezTo>
                <a:cubicBezTo>
                  <a:pt x="295" y="27"/>
                  <a:pt x="294" y="28"/>
                  <a:pt x="294" y="29"/>
                </a:cubicBezTo>
                <a:cubicBezTo>
                  <a:pt x="294" y="29"/>
                  <a:pt x="294" y="29"/>
                  <a:pt x="294" y="29"/>
                </a:cubicBezTo>
                <a:cubicBezTo>
                  <a:pt x="292" y="26"/>
                  <a:pt x="291" y="25"/>
                  <a:pt x="290" y="24"/>
                </a:cubicBezTo>
                <a:cubicBezTo>
                  <a:pt x="290" y="23"/>
                  <a:pt x="291" y="22"/>
                  <a:pt x="290" y="22"/>
                </a:cubicBezTo>
                <a:cubicBezTo>
                  <a:pt x="290" y="22"/>
                  <a:pt x="289" y="24"/>
                  <a:pt x="287" y="28"/>
                </a:cubicBezTo>
                <a:cubicBezTo>
                  <a:pt x="286" y="30"/>
                  <a:pt x="286" y="32"/>
                  <a:pt x="285" y="35"/>
                </a:cubicBezTo>
                <a:cubicBezTo>
                  <a:pt x="286" y="29"/>
                  <a:pt x="287" y="23"/>
                  <a:pt x="288" y="19"/>
                </a:cubicBezTo>
                <a:cubicBezTo>
                  <a:pt x="289" y="15"/>
                  <a:pt x="289" y="12"/>
                  <a:pt x="289" y="12"/>
                </a:cubicBezTo>
                <a:cubicBezTo>
                  <a:pt x="289" y="12"/>
                  <a:pt x="288" y="15"/>
                  <a:pt x="286" y="19"/>
                </a:cubicBezTo>
                <a:cubicBezTo>
                  <a:pt x="285" y="22"/>
                  <a:pt x="284" y="25"/>
                  <a:pt x="283" y="29"/>
                </a:cubicBezTo>
                <a:cubicBezTo>
                  <a:pt x="282" y="24"/>
                  <a:pt x="282" y="21"/>
                  <a:pt x="281" y="21"/>
                </a:cubicBezTo>
                <a:cubicBezTo>
                  <a:pt x="281" y="21"/>
                  <a:pt x="281" y="24"/>
                  <a:pt x="281" y="28"/>
                </a:cubicBezTo>
                <a:cubicBezTo>
                  <a:pt x="281" y="30"/>
                  <a:pt x="281" y="33"/>
                  <a:pt x="281" y="36"/>
                </a:cubicBezTo>
                <a:cubicBezTo>
                  <a:pt x="281" y="37"/>
                  <a:pt x="281" y="37"/>
                  <a:pt x="281" y="37"/>
                </a:cubicBezTo>
                <a:cubicBezTo>
                  <a:pt x="281" y="28"/>
                  <a:pt x="280" y="23"/>
                  <a:pt x="280" y="23"/>
                </a:cubicBezTo>
                <a:cubicBezTo>
                  <a:pt x="280" y="23"/>
                  <a:pt x="279" y="27"/>
                  <a:pt x="278" y="34"/>
                </a:cubicBezTo>
                <a:cubicBezTo>
                  <a:pt x="278" y="33"/>
                  <a:pt x="278" y="33"/>
                  <a:pt x="277" y="33"/>
                </a:cubicBezTo>
                <a:cubicBezTo>
                  <a:pt x="278" y="29"/>
                  <a:pt x="278" y="26"/>
                  <a:pt x="278" y="24"/>
                </a:cubicBezTo>
                <a:cubicBezTo>
                  <a:pt x="279" y="20"/>
                  <a:pt x="279" y="18"/>
                  <a:pt x="279" y="18"/>
                </a:cubicBezTo>
                <a:cubicBezTo>
                  <a:pt x="278" y="18"/>
                  <a:pt x="277" y="20"/>
                  <a:pt x="276" y="24"/>
                </a:cubicBezTo>
                <a:cubicBezTo>
                  <a:pt x="276" y="26"/>
                  <a:pt x="275" y="28"/>
                  <a:pt x="275" y="30"/>
                </a:cubicBezTo>
                <a:cubicBezTo>
                  <a:pt x="275" y="30"/>
                  <a:pt x="275" y="30"/>
                  <a:pt x="275" y="30"/>
                </a:cubicBezTo>
                <a:cubicBezTo>
                  <a:pt x="275" y="30"/>
                  <a:pt x="274" y="30"/>
                  <a:pt x="274" y="29"/>
                </a:cubicBezTo>
                <a:cubicBezTo>
                  <a:pt x="275" y="29"/>
                  <a:pt x="275" y="28"/>
                  <a:pt x="275" y="28"/>
                </a:cubicBezTo>
                <a:cubicBezTo>
                  <a:pt x="275" y="28"/>
                  <a:pt x="274" y="28"/>
                  <a:pt x="274" y="29"/>
                </a:cubicBezTo>
                <a:cubicBezTo>
                  <a:pt x="274" y="29"/>
                  <a:pt x="274" y="29"/>
                  <a:pt x="274" y="29"/>
                </a:cubicBezTo>
                <a:cubicBezTo>
                  <a:pt x="274" y="27"/>
                  <a:pt x="274" y="26"/>
                  <a:pt x="275" y="25"/>
                </a:cubicBezTo>
                <a:cubicBezTo>
                  <a:pt x="277" y="21"/>
                  <a:pt x="277" y="19"/>
                  <a:pt x="277" y="18"/>
                </a:cubicBezTo>
                <a:cubicBezTo>
                  <a:pt x="277" y="18"/>
                  <a:pt x="276" y="20"/>
                  <a:pt x="274" y="22"/>
                </a:cubicBezTo>
                <a:cubicBezTo>
                  <a:pt x="275" y="21"/>
                  <a:pt x="275" y="20"/>
                  <a:pt x="275" y="20"/>
                </a:cubicBezTo>
                <a:cubicBezTo>
                  <a:pt x="274" y="20"/>
                  <a:pt x="273" y="22"/>
                  <a:pt x="272" y="26"/>
                </a:cubicBezTo>
                <a:cubicBezTo>
                  <a:pt x="272" y="26"/>
                  <a:pt x="272" y="27"/>
                  <a:pt x="272" y="27"/>
                </a:cubicBezTo>
                <a:cubicBezTo>
                  <a:pt x="272" y="27"/>
                  <a:pt x="272" y="27"/>
                  <a:pt x="271" y="27"/>
                </a:cubicBezTo>
                <a:cubicBezTo>
                  <a:pt x="271" y="27"/>
                  <a:pt x="271" y="27"/>
                  <a:pt x="271" y="27"/>
                </a:cubicBezTo>
                <a:cubicBezTo>
                  <a:pt x="271" y="27"/>
                  <a:pt x="271" y="27"/>
                  <a:pt x="270" y="27"/>
                </a:cubicBezTo>
                <a:cubicBezTo>
                  <a:pt x="271" y="25"/>
                  <a:pt x="271" y="23"/>
                  <a:pt x="271" y="22"/>
                </a:cubicBezTo>
                <a:cubicBezTo>
                  <a:pt x="271" y="21"/>
                  <a:pt x="272" y="20"/>
                  <a:pt x="272" y="20"/>
                </a:cubicBezTo>
                <a:cubicBezTo>
                  <a:pt x="272" y="20"/>
                  <a:pt x="271" y="20"/>
                  <a:pt x="271" y="20"/>
                </a:cubicBezTo>
                <a:cubicBezTo>
                  <a:pt x="271" y="19"/>
                  <a:pt x="271" y="17"/>
                  <a:pt x="271" y="16"/>
                </a:cubicBezTo>
                <a:cubicBezTo>
                  <a:pt x="271" y="11"/>
                  <a:pt x="271" y="8"/>
                  <a:pt x="271" y="8"/>
                </a:cubicBezTo>
                <a:cubicBezTo>
                  <a:pt x="270" y="8"/>
                  <a:pt x="270" y="10"/>
                  <a:pt x="269" y="13"/>
                </a:cubicBezTo>
                <a:cubicBezTo>
                  <a:pt x="269" y="13"/>
                  <a:pt x="269" y="13"/>
                  <a:pt x="269" y="13"/>
                </a:cubicBezTo>
                <a:cubicBezTo>
                  <a:pt x="269" y="13"/>
                  <a:pt x="268" y="15"/>
                  <a:pt x="267" y="19"/>
                </a:cubicBezTo>
                <a:cubicBezTo>
                  <a:pt x="267" y="18"/>
                  <a:pt x="267" y="17"/>
                  <a:pt x="267" y="16"/>
                </a:cubicBezTo>
                <a:cubicBezTo>
                  <a:pt x="266" y="11"/>
                  <a:pt x="266" y="8"/>
                  <a:pt x="266" y="8"/>
                </a:cubicBezTo>
                <a:cubicBezTo>
                  <a:pt x="265" y="8"/>
                  <a:pt x="265" y="11"/>
                  <a:pt x="265" y="16"/>
                </a:cubicBezTo>
                <a:cubicBezTo>
                  <a:pt x="264" y="22"/>
                  <a:pt x="263" y="29"/>
                  <a:pt x="259" y="37"/>
                </a:cubicBezTo>
                <a:cubicBezTo>
                  <a:pt x="259" y="38"/>
                  <a:pt x="258" y="38"/>
                  <a:pt x="258" y="39"/>
                </a:cubicBezTo>
                <a:cubicBezTo>
                  <a:pt x="257" y="40"/>
                  <a:pt x="257" y="41"/>
                  <a:pt x="256" y="42"/>
                </a:cubicBezTo>
                <a:cubicBezTo>
                  <a:pt x="258" y="31"/>
                  <a:pt x="259" y="25"/>
                  <a:pt x="259" y="24"/>
                </a:cubicBezTo>
                <a:cubicBezTo>
                  <a:pt x="259" y="24"/>
                  <a:pt x="258" y="26"/>
                  <a:pt x="257" y="29"/>
                </a:cubicBezTo>
                <a:cubicBezTo>
                  <a:pt x="257" y="28"/>
                  <a:pt x="257" y="28"/>
                  <a:pt x="257" y="27"/>
                </a:cubicBezTo>
                <a:cubicBezTo>
                  <a:pt x="259" y="24"/>
                  <a:pt x="259" y="22"/>
                  <a:pt x="259" y="22"/>
                </a:cubicBezTo>
                <a:cubicBezTo>
                  <a:pt x="259" y="22"/>
                  <a:pt x="257" y="23"/>
                  <a:pt x="255" y="27"/>
                </a:cubicBezTo>
                <a:cubicBezTo>
                  <a:pt x="254" y="30"/>
                  <a:pt x="252" y="35"/>
                  <a:pt x="251" y="40"/>
                </a:cubicBezTo>
                <a:cubicBezTo>
                  <a:pt x="251" y="39"/>
                  <a:pt x="251" y="39"/>
                  <a:pt x="251" y="38"/>
                </a:cubicBezTo>
                <a:cubicBezTo>
                  <a:pt x="252" y="30"/>
                  <a:pt x="254" y="23"/>
                  <a:pt x="255" y="19"/>
                </a:cubicBezTo>
                <a:cubicBezTo>
                  <a:pt x="257" y="14"/>
                  <a:pt x="258" y="12"/>
                  <a:pt x="257" y="12"/>
                </a:cubicBezTo>
                <a:cubicBezTo>
                  <a:pt x="257" y="12"/>
                  <a:pt x="256" y="14"/>
                  <a:pt x="253" y="18"/>
                </a:cubicBezTo>
                <a:cubicBezTo>
                  <a:pt x="252" y="21"/>
                  <a:pt x="250" y="25"/>
                  <a:pt x="249" y="30"/>
                </a:cubicBezTo>
                <a:cubicBezTo>
                  <a:pt x="248" y="28"/>
                  <a:pt x="248" y="27"/>
                  <a:pt x="248" y="26"/>
                </a:cubicBezTo>
                <a:cubicBezTo>
                  <a:pt x="249" y="19"/>
                  <a:pt x="251" y="13"/>
                  <a:pt x="252" y="9"/>
                </a:cubicBezTo>
                <a:cubicBezTo>
                  <a:pt x="253" y="3"/>
                  <a:pt x="254" y="0"/>
                  <a:pt x="253" y="0"/>
                </a:cubicBezTo>
                <a:cubicBezTo>
                  <a:pt x="253" y="0"/>
                  <a:pt x="252" y="3"/>
                  <a:pt x="250" y="9"/>
                </a:cubicBezTo>
                <a:cubicBezTo>
                  <a:pt x="249" y="12"/>
                  <a:pt x="247" y="17"/>
                  <a:pt x="245" y="23"/>
                </a:cubicBezTo>
                <a:cubicBezTo>
                  <a:pt x="245" y="23"/>
                  <a:pt x="245" y="22"/>
                  <a:pt x="245" y="22"/>
                </a:cubicBezTo>
                <a:cubicBezTo>
                  <a:pt x="245" y="22"/>
                  <a:pt x="245" y="24"/>
                  <a:pt x="244" y="26"/>
                </a:cubicBezTo>
                <a:cubicBezTo>
                  <a:pt x="244" y="26"/>
                  <a:pt x="243" y="26"/>
                  <a:pt x="243" y="27"/>
                </a:cubicBezTo>
                <a:cubicBezTo>
                  <a:pt x="242" y="27"/>
                  <a:pt x="242" y="27"/>
                  <a:pt x="242" y="27"/>
                </a:cubicBezTo>
                <a:cubicBezTo>
                  <a:pt x="242" y="26"/>
                  <a:pt x="242" y="25"/>
                  <a:pt x="242" y="24"/>
                </a:cubicBezTo>
                <a:cubicBezTo>
                  <a:pt x="243" y="19"/>
                  <a:pt x="243" y="17"/>
                  <a:pt x="243" y="17"/>
                </a:cubicBezTo>
                <a:cubicBezTo>
                  <a:pt x="243" y="17"/>
                  <a:pt x="242" y="19"/>
                  <a:pt x="240" y="24"/>
                </a:cubicBezTo>
                <a:cubicBezTo>
                  <a:pt x="240" y="25"/>
                  <a:pt x="239" y="27"/>
                  <a:pt x="239" y="29"/>
                </a:cubicBezTo>
                <a:cubicBezTo>
                  <a:pt x="239" y="29"/>
                  <a:pt x="239" y="29"/>
                  <a:pt x="239" y="29"/>
                </a:cubicBezTo>
                <a:cubicBezTo>
                  <a:pt x="238" y="29"/>
                  <a:pt x="238" y="30"/>
                  <a:pt x="238" y="30"/>
                </a:cubicBezTo>
                <a:cubicBezTo>
                  <a:pt x="237" y="29"/>
                  <a:pt x="237" y="29"/>
                  <a:pt x="236" y="28"/>
                </a:cubicBezTo>
                <a:cubicBezTo>
                  <a:pt x="236" y="28"/>
                  <a:pt x="236" y="28"/>
                  <a:pt x="236" y="28"/>
                </a:cubicBezTo>
                <a:cubicBezTo>
                  <a:pt x="237" y="26"/>
                  <a:pt x="237" y="25"/>
                  <a:pt x="238" y="24"/>
                </a:cubicBezTo>
                <a:cubicBezTo>
                  <a:pt x="240" y="20"/>
                  <a:pt x="241" y="18"/>
                  <a:pt x="241" y="18"/>
                </a:cubicBezTo>
                <a:cubicBezTo>
                  <a:pt x="241" y="18"/>
                  <a:pt x="240" y="19"/>
                  <a:pt x="237" y="22"/>
                </a:cubicBezTo>
                <a:cubicBezTo>
                  <a:pt x="238" y="21"/>
                  <a:pt x="238" y="20"/>
                  <a:pt x="238" y="20"/>
                </a:cubicBezTo>
                <a:cubicBezTo>
                  <a:pt x="238" y="20"/>
                  <a:pt x="237" y="20"/>
                  <a:pt x="237" y="21"/>
                </a:cubicBezTo>
                <a:cubicBezTo>
                  <a:pt x="236" y="22"/>
                  <a:pt x="235" y="24"/>
                  <a:pt x="234" y="26"/>
                </a:cubicBezTo>
                <a:cubicBezTo>
                  <a:pt x="234" y="26"/>
                  <a:pt x="234" y="26"/>
                  <a:pt x="234" y="26"/>
                </a:cubicBezTo>
                <a:cubicBezTo>
                  <a:pt x="234" y="26"/>
                  <a:pt x="234" y="27"/>
                  <a:pt x="234" y="27"/>
                </a:cubicBezTo>
                <a:cubicBezTo>
                  <a:pt x="233" y="27"/>
                  <a:pt x="233" y="27"/>
                  <a:pt x="233" y="27"/>
                </a:cubicBezTo>
                <a:cubicBezTo>
                  <a:pt x="233" y="27"/>
                  <a:pt x="233" y="27"/>
                  <a:pt x="233" y="28"/>
                </a:cubicBezTo>
                <a:cubicBezTo>
                  <a:pt x="233" y="29"/>
                  <a:pt x="232" y="30"/>
                  <a:pt x="232" y="31"/>
                </a:cubicBezTo>
                <a:cubicBezTo>
                  <a:pt x="232" y="31"/>
                  <a:pt x="232" y="31"/>
                  <a:pt x="232" y="31"/>
                </a:cubicBezTo>
                <a:cubicBezTo>
                  <a:pt x="232" y="29"/>
                  <a:pt x="232" y="28"/>
                  <a:pt x="232" y="27"/>
                </a:cubicBezTo>
                <a:cubicBezTo>
                  <a:pt x="232" y="26"/>
                  <a:pt x="232" y="25"/>
                  <a:pt x="232" y="25"/>
                </a:cubicBezTo>
                <a:cubicBezTo>
                  <a:pt x="232" y="21"/>
                  <a:pt x="232" y="18"/>
                  <a:pt x="232" y="15"/>
                </a:cubicBezTo>
                <a:cubicBezTo>
                  <a:pt x="233" y="10"/>
                  <a:pt x="233" y="7"/>
                  <a:pt x="232" y="7"/>
                </a:cubicBezTo>
                <a:cubicBezTo>
                  <a:pt x="232" y="7"/>
                  <a:pt x="231" y="10"/>
                  <a:pt x="230" y="15"/>
                </a:cubicBezTo>
                <a:cubicBezTo>
                  <a:pt x="230" y="18"/>
                  <a:pt x="229" y="22"/>
                  <a:pt x="229" y="25"/>
                </a:cubicBezTo>
                <a:cubicBezTo>
                  <a:pt x="228" y="25"/>
                  <a:pt x="228" y="24"/>
                  <a:pt x="228" y="24"/>
                </a:cubicBezTo>
                <a:cubicBezTo>
                  <a:pt x="229" y="16"/>
                  <a:pt x="231" y="12"/>
                  <a:pt x="231" y="12"/>
                </a:cubicBezTo>
                <a:cubicBezTo>
                  <a:pt x="230" y="12"/>
                  <a:pt x="229" y="15"/>
                  <a:pt x="227" y="19"/>
                </a:cubicBezTo>
                <a:cubicBezTo>
                  <a:pt x="227" y="19"/>
                  <a:pt x="227" y="20"/>
                  <a:pt x="227" y="20"/>
                </a:cubicBezTo>
                <a:cubicBezTo>
                  <a:pt x="226" y="19"/>
                  <a:pt x="226" y="19"/>
                  <a:pt x="226" y="18"/>
                </a:cubicBezTo>
                <a:cubicBezTo>
                  <a:pt x="224" y="14"/>
                  <a:pt x="223" y="11"/>
                  <a:pt x="222" y="11"/>
                </a:cubicBezTo>
                <a:cubicBezTo>
                  <a:pt x="222" y="11"/>
                  <a:pt x="223" y="14"/>
                  <a:pt x="224" y="19"/>
                </a:cubicBezTo>
                <a:cubicBezTo>
                  <a:pt x="225" y="20"/>
                  <a:pt x="225" y="22"/>
                  <a:pt x="225" y="24"/>
                </a:cubicBezTo>
                <a:cubicBezTo>
                  <a:pt x="225" y="25"/>
                  <a:pt x="225" y="26"/>
                  <a:pt x="224" y="27"/>
                </a:cubicBezTo>
                <a:cubicBezTo>
                  <a:pt x="224" y="27"/>
                  <a:pt x="224" y="27"/>
                  <a:pt x="224" y="27"/>
                </a:cubicBezTo>
                <a:cubicBezTo>
                  <a:pt x="223" y="25"/>
                  <a:pt x="223" y="24"/>
                  <a:pt x="222" y="23"/>
                </a:cubicBezTo>
                <a:cubicBezTo>
                  <a:pt x="222" y="23"/>
                  <a:pt x="222" y="23"/>
                  <a:pt x="222" y="23"/>
                </a:cubicBezTo>
                <a:cubicBezTo>
                  <a:pt x="222" y="23"/>
                  <a:pt x="222" y="23"/>
                  <a:pt x="222" y="23"/>
                </a:cubicBezTo>
                <a:cubicBezTo>
                  <a:pt x="221" y="22"/>
                  <a:pt x="221" y="21"/>
                  <a:pt x="221" y="21"/>
                </a:cubicBezTo>
                <a:cubicBezTo>
                  <a:pt x="221" y="21"/>
                  <a:pt x="221" y="22"/>
                  <a:pt x="221" y="23"/>
                </a:cubicBezTo>
                <a:cubicBezTo>
                  <a:pt x="221" y="24"/>
                  <a:pt x="219" y="25"/>
                  <a:pt x="217" y="28"/>
                </a:cubicBezTo>
                <a:cubicBezTo>
                  <a:pt x="217" y="28"/>
                  <a:pt x="217" y="28"/>
                  <a:pt x="217" y="28"/>
                </a:cubicBezTo>
                <a:cubicBezTo>
                  <a:pt x="216" y="26"/>
                  <a:pt x="216" y="25"/>
                  <a:pt x="215" y="24"/>
                </a:cubicBezTo>
                <a:cubicBezTo>
                  <a:pt x="215" y="24"/>
                  <a:pt x="214" y="23"/>
                  <a:pt x="214" y="23"/>
                </a:cubicBezTo>
                <a:cubicBezTo>
                  <a:pt x="215" y="22"/>
                  <a:pt x="215" y="21"/>
                  <a:pt x="215" y="21"/>
                </a:cubicBezTo>
                <a:cubicBezTo>
                  <a:pt x="215" y="21"/>
                  <a:pt x="215" y="21"/>
                  <a:pt x="214" y="22"/>
                </a:cubicBezTo>
                <a:cubicBezTo>
                  <a:pt x="214" y="21"/>
                  <a:pt x="214" y="20"/>
                  <a:pt x="214" y="19"/>
                </a:cubicBezTo>
                <a:cubicBezTo>
                  <a:pt x="214" y="14"/>
                  <a:pt x="214" y="12"/>
                  <a:pt x="214" y="12"/>
                </a:cubicBezTo>
                <a:cubicBezTo>
                  <a:pt x="214" y="12"/>
                  <a:pt x="213" y="14"/>
                  <a:pt x="212" y="19"/>
                </a:cubicBezTo>
                <a:cubicBezTo>
                  <a:pt x="212" y="19"/>
                  <a:pt x="212" y="20"/>
                  <a:pt x="212" y="20"/>
                </a:cubicBezTo>
                <a:cubicBezTo>
                  <a:pt x="211" y="19"/>
                  <a:pt x="211" y="19"/>
                  <a:pt x="211" y="19"/>
                </a:cubicBezTo>
                <a:cubicBezTo>
                  <a:pt x="211" y="19"/>
                  <a:pt x="211" y="20"/>
                  <a:pt x="212" y="22"/>
                </a:cubicBezTo>
                <a:cubicBezTo>
                  <a:pt x="212" y="22"/>
                  <a:pt x="212" y="23"/>
                  <a:pt x="211" y="24"/>
                </a:cubicBezTo>
                <a:cubicBezTo>
                  <a:pt x="211" y="24"/>
                  <a:pt x="210" y="25"/>
                  <a:pt x="210" y="25"/>
                </a:cubicBezTo>
                <a:cubicBezTo>
                  <a:pt x="209" y="26"/>
                  <a:pt x="209" y="27"/>
                  <a:pt x="208" y="27"/>
                </a:cubicBezTo>
                <a:cubicBezTo>
                  <a:pt x="208" y="27"/>
                  <a:pt x="208" y="27"/>
                  <a:pt x="208" y="27"/>
                </a:cubicBezTo>
                <a:cubicBezTo>
                  <a:pt x="208" y="27"/>
                  <a:pt x="208" y="28"/>
                  <a:pt x="208" y="28"/>
                </a:cubicBezTo>
                <a:cubicBezTo>
                  <a:pt x="208" y="28"/>
                  <a:pt x="207" y="29"/>
                  <a:pt x="207" y="29"/>
                </a:cubicBezTo>
                <a:cubicBezTo>
                  <a:pt x="206" y="27"/>
                  <a:pt x="206" y="25"/>
                  <a:pt x="206" y="24"/>
                </a:cubicBezTo>
                <a:cubicBezTo>
                  <a:pt x="207" y="23"/>
                  <a:pt x="207" y="22"/>
                  <a:pt x="207" y="21"/>
                </a:cubicBezTo>
                <a:cubicBezTo>
                  <a:pt x="207" y="21"/>
                  <a:pt x="207" y="21"/>
                  <a:pt x="207" y="21"/>
                </a:cubicBezTo>
                <a:cubicBezTo>
                  <a:pt x="208" y="20"/>
                  <a:pt x="209" y="19"/>
                  <a:pt x="209" y="19"/>
                </a:cubicBezTo>
                <a:cubicBezTo>
                  <a:pt x="208" y="19"/>
                  <a:pt x="208" y="19"/>
                  <a:pt x="207" y="20"/>
                </a:cubicBezTo>
                <a:cubicBezTo>
                  <a:pt x="207" y="18"/>
                  <a:pt x="208" y="17"/>
                  <a:pt x="208" y="17"/>
                </a:cubicBezTo>
                <a:cubicBezTo>
                  <a:pt x="207" y="17"/>
                  <a:pt x="207" y="18"/>
                  <a:pt x="206" y="19"/>
                </a:cubicBezTo>
                <a:cubicBezTo>
                  <a:pt x="206" y="19"/>
                  <a:pt x="206" y="20"/>
                  <a:pt x="205" y="21"/>
                </a:cubicBezTo>
                <a:cubicBezTo>
                  <a:pt x="205" y="21"/>
                  <a:pt x="205" y="21"/>
                  <a:pt x="205" y="21"/>
                </a:cubicBezTo>
                <a:cubicBezTo>
                  <a:pt x="204" y="22"/>
                  <a:pt x="204" y="22"/>
                  <a:pt x="203" y="23"/>
                </a:cubicBezTo>
                <a:cubicBezTo>
                  <a:pt x="203" y="18"/>
                  <a:pt x="204" y="13"/>
                  <a:pt x="205" y="10"/>
                </a:cubicBezTo>
                <a:cubicBezTo>
                  <a:pt x="206" y="4"/>
                  <a:pt x="207" y="1"/>
                  <a:pt x="207" y="1"/>
                </a:cubicBezTo>
                <a:cubicBezTo>
                  <a:pt x="206" y="1"/>
                  <a:pt x="206" y="2"/>
                  <a:pt x="205" y="3"/>
                </a:cubicBezTo>
                <a:cubicBezTo>
                  <a:pt x="205" y="5"/>
                  <a:pt x="204" y="7"/>
                  <a:pt x="203" y="10"/>
                </a:cubicBezTo>
                <a:cubicBezTo>
                  <a:pt x="201" y="14"/>
                  <a:pt x="200" y="20"/>
                  <a:pt x="199" y="28"/>
                </a:cubicBezTo>
                <a:cubicBezTo>
                  <a:pt x="198" y="28"/>
                  <a:pt x="198" y="29"/>
                  <a:pt x="198" y="30"/>
                </a:cubicBezTo>
                <a:cubicBezTo>
                  <a:pt x="197" y="30"/>
                  <a:pt x="197" y="31"/>
                  <a:pt x="196" y="31"/>
                </a:cubicBezTo>
                <a:cubicBezTo>
                  <a:pt x="196" y="32"/>
                  <a:pt x="196" y="32"/>
                  <a:pt x="196" y="32"/>
                </a:cubicBezTo>
                <a:cubicBezTo>
                  <a:pt x="196" y="31"/>
                  <a:pt x="196" y="30"/>
                  <a:pt x="196" y="29"/>
                </a:cubicBezTo>
                <a:cubicBezTo>
                  <a:pt x="196" y="28"/>
                  <a:pt x="197" y="28"/>
                  <a:pt x="197" y="28"/>
                </a:cubicBezTo>
                <a:cubicBezTo>
                  <a:pt x="196" y="28"/>
                  <a:pt x="196" y="28"/>
                  <a:pt x="196" y="28"/>
                </a:cubicBezTo>
                <a:cubicBezTo>
                  <a:pt x="197" y="21"/>
                  <a:pt x="198" y="15"/>
                  <a:pt x="199" y="11"/>
                </a:cubicBezTo>
                <a:cubicBezTo>
                  <a:pt x="200" y="5"/>
                  <a:pt x="200" y="2"/>
                  <a:pt x="200" y="2"/>
                </a:cubicBezTo>
                <a:cubicBezTo>
                  <a:pt x="200" y="2"/>
                  <a:pt x="198" y="5"/>
                  <a:pt x="197" y="11"/>
                </a:cubicBezTo>
                <a:cubicBezTo>
                  <a:pt x="196" y="14"/>
                  <a:pt x="195" y="17"/>
                  <a:pt x="194" y="22"/>
                </a:cubicBezTo>
                <a:cubicBezTo>
                  <a:pt x="193" y="22"/>
                  <a:pt x="192" y="23"/>
                  <a:pt x="192" y="24"/>
                </a:cubicBezTo>
                <a:cubicBezTo>
                  <a:pt x="190" y="25"/>
                  <a:pt x="189" y="27"/>
                  <a:pt x="187" y="30"/>
                </a:cubicBezTo>
                <a:cubicBezTo>
                  <a:pt x="186" y="27"/>
                  <a:pt x="184" y="25"/>
                  <a:pt x="183" y="24"/>
                </a:cubicBezTo>
                <a:cubicBezTo>
                  <a:pt x="182" y="23"/>
                  <a:pt x="182" y="22"/>
                  <a:pt x="181" y="22"/>
                </a:cubicBezTo>
                <a:cubicBezTo>
                  <a:pt x="180" y="17"/>
                  <a:pt x="179" y="13"/>
                  <a:pt x="178" y="10"/>
                </a:cubicBezTo>
                <a:cubicBezTo>
                  <a:pt x="176" y="5"/>
                  <a:pt x="175" y="2"/>
                  <a:pt x="175" y="2"/>
                </a:cubicBezTo>
                <a:cubicBezTo>
                  <a:pt x="174" y="2"/>
                  <a:pt x="177" y="12"/>
                  <a:pt x="179" y="28"/>
                </a:cubicBezTo>
                <a:cubicBezTo>
                  <a:pt x="178" y="28"/>
                  <a:pt x="178" y="28"/>
                  <a:pt x="178" y="28"/>
                </a:cubicBezTo>
                <a:cubicBezTo>
                  <a:pt x="178" y="28"/>
                  <a:pt x="178" y="28"/>
                  <a:pt x="179" y="29"/>
                </a:cubicBezTo>
                <a:cubicBezTo>
                  <a:pt x="179" y="30"/>
                  <a:pt x="179" y="31"/>
                  <a:pt x="179" y="32"/>
                </a:cubicBezTo>
                <a:cubicBezTo>
                  <a:pt x="179" y="32"/>
                  <a:pt x="179" y="31"/>
                  <a:pt x="178" y="31"/>
                </a:cubicBezTo>
                <a:cubicBezTo>
                  <a:pt x="178" y="31"/>
                  <a:pt x="177" y="30"/>
                  <a:pt x="177" y="30"/>
                </a:cubicBezTo>
                <a:cubicBezTo>
                  <a:pt x="177" y="29"/>
                  <a:pt x="176" y="28"/>
                  <a:pt x="176" y="28"/>
                </a:cubicBezTo>
                <a:cubicBezTo>
                  <a:pt x="175" y="20"/>
                  <a:pt x="173" y="14"/>
                  <a:pt x="172" y="9"/>
                </a:cubicBezTo>
                <a:cubicBezTo>
                  <a:pt x="170" y="4"/>
                  <a:pt x="168" y="1"/>
                  <a:pt x="168" y="1"/>
                </a:cubicBezTo>
                <a:cubicBezTo>
                  <a:pt x="168" y="1"/>
                  <a:pt x="169" y="4"/>
                  <a:pt x="170" y="10"/>
                </a:cubicBezTo>
                <a:cubicBezTo>
                  <a:pt x="171" y="14"/>
                  <a:pt x="171" y="18"/>
                  <a:pt x="172" y="23"/>
                </a:cubicBezTo>
                <a:cubicBezTo>
                  <a:pt x="171" y="22"/>
                  <a:pt x="170" y="22"/>
                  <a:pt x="170" y="21"/>
                </a:cubicBezTo>
                <a:cubicBezTo>
                  <a:pt x="170" y="21"/>
                  <a:pt x="169" y="21"/>
                  <a:pt x="169" y="21"/>
                </a:cubicBezTo>
                <a:cubicBezTo>
                  <a:pt x="168" y="18"/>
                  <a:pt x="167" y="17"/>
                  <a:pt x="167" y="17"/>
                </a:cubicBezTo>
                <a:cubicBezTo>
                  <a:pt x="167" y="17"/>
                  <a:pt x="167" y="18"/>
                  <a:pt x="168" y="20"/>
                </a:cubicBezTo>
                <a:cubicBezTo>
                  <a:pt x="167" y="19"/>
                  <a:pt x="166" y="19"/>
                  <a:pt x="166" y="19"/>
                </a:cubicBezTo>
                <a:cubicBezTo>
                  <a:pt x="166" y="19"/>
                  <a:pt x="167" y="20"/>
                  <a:pt x="167" y="21"/>
                </a:cubicBezTo>
                <a:cubicBezTo>
                  <a:pt x="168" y="21"/>
                  <a:pt x="168" y="21"/>
                  <a:pt x="168" y="21"/>
                </a:cubicBezTo>
                <a:cubicBezTo>
                  <a:pt x="168" y="22"/>
                  <a:pt x="168" y="23"/>
                  <a:pt x="168" y="24"/>
                </a:cubicBezTo>
                <a:cubicBezTo>
                  <a:pt x="168" y="26"/>
                  <a:pt x="168" y="27"/>
                  <a:pt x="168" y="29"/>
                </a:cubicBezTo>
                <a:cubicBezTo>
                  <a:pt x="168" y="29"/>
                  <a:pt x="167" y="28"/>
                  <a:pt x="167" y="28"/>
                </a:cubicBezTo>
                <a:cubicBezTo>
                  <a:pt x="167" y="28"/>
                  <a:pt x="167" y="27"/>
                  <a:pt x="167" y="27"/>
                </a:cubicBezTo>
                <a:cubicBezTo>
                  <a:pt x="167" y="27"/>
                  <a:pt x="166" y="27"/>
                  <a:pt x="166" y="27"/>
                </a:cubicBezTo>
                <a:cubicBezTo>
                  <a:pt x="166" y="27"/>
                  <a:pt x="165" y="26"/>
                  <a:pt x="165" y="25"/>
                </a:cubicBezTo>
                <a:cubicBezTo>
                  <a:pt x="164" y="25"/>
                  <a:pt x="164" y="24"/>
                  <a:pt x="163" y="24"/>
                </a:cubicBezTo>
                <a:cubicBezTo>
                  <a:pt x="163" y="23"/>
                  <a:pt x="163" y="22"/>
                  <a:pt x="163" y="22"/>
                </a:cubicBezTo>
                <a:cubicBezTo>
                  <a:pt x="164" y="20"/>
                  <a:pt x="164" y="19"/>
                  <a:pt x="164" y="19"/>
                </a:cubicBezTo>
                <a:cubicBezTo>
                  <a:pt x="164" y="19"/>
                  <a:pt x="164" y="19"/>
                  <a:pt x="163" y="20"/>
                </a:cubicBezTo>
                <a:cubicBezTo>
                  <a:pt x="163" y="20"/>
                  <a:pt x="162" y="19"/>
                  <a:pt x="162" y="19"/>
                </a:cubicBezTo>
                <a:cubicBezTo>
                  <a:pt x="162" y="14"/>
                  <a:pt x="161" y="12"/>
                  <a:pt x="161" y="12"/>
                </a:cubicBezTo>
                <a:cubicBezTo>
                  <a:pt x="161" y="12"/>
                  <a:pt x="161" y="15"/>
                  <a:pt x="161" y="19"/>
                </a:cubicBezTo>
                <a:cubicBezTo>
                  <a:pt x="161" y="20"/>
                  <a:pt x="161" y="21"/>
                  <a:pt x="161" y="22"/>
                </a:cubicBezTo>
                <a:cubicBezTo>
                  <a:pt x="160" y="21"/>
                  <a:pt x="160" y="21"/>
                  <a:pt x="160" y="21"/>
                </a:cubicBezTo>
                <a:cubicBezTo>
                  <a:pt x="159" y="21"/>
                  <a:pt x="160" y="22"/>
                  <a:pt x="161" y="23"/>
                </a:cubicBezTo>
                <a:cubicBezTo>
                  <a:pt x="160" y="23"/>
                  <a:pt x="160" y="24"/>
                  <a:pt x="160" y="24"/>
                </a:cubicBezTo>
                <a:cubicBezTo>
                  <a:pt x="159" y="25"/>
                  <a:pt x="158" y="27"/>
                  <a:pt x="158" y="28"/>
                </a:cubicBezTo>
                <a:cubicBezTo>
                  <a:pt x="157" y="28"/>
                  <a:pt x="157" y="27"/>
                  <a:pt x="157" y="27"/>
                </a:cubicBezTo>
                <a:cubicBezTo>
                  <a:pt x="155" y="25"/>
                  <a:pt x="154" y="24"/>
                  <a:pt x="153" y="23"/>
                </a:cubicBezTo>
                <a:cubicBezTo>
                  <a:pt x="154" y="22"/>
                  <a:pt x="154" y="21"/>
                  <a:pt x="154" y="21"/>
                </a:cubicBezTo>
                <a:cubicBezTo>
                  <a:pt x="154" y="21"/>
                  <a:pt x="153" y="22"/>
                  <a:pt x="153" y="23"/>
                </a:cubicBezTo>
                <a:cubicBezTo>
                  <a:pt x="153" y="23"/>
                  <a:pt x="153" y="23"/>
                  <a:pt x="153" y="23"/>
                </a:cubicBezTo>
                <a:cubicBezTo>
                  <a:pt x="153" y="23"/>
                  <a:pt x="153" y="23"/>
                  <a:pt x="153" y="23"/>
                </a:cubicBezTo>
                <a:cubicBezTo>
                  <a:pt x="152" y="24"/>
                  <a:pt x="151" y="25"/>
                  <a:pt x="150" y="27"/>
                </a:cubicBezTo>
                <a:cubicBezTo>
                  <a:pt x="150" y="27"/>
                  <a:pt x="150" y="27"/>
                  <a:pt x="150" y="27"/>
                </a:cubicBezTo>
                <a:cubicBezTo>
                  <a:pt x="150" y="26"/>
                  <a:pt x="150" y="25"/>
                  <a:pt x="149" y="24"/>
                </a:cubicBezTo>
                <a:cubicBezTo>
                  <a:pt x="150" y="22"/>
                  <a:pt x="150" y="20"/>
                  <a:pt x="151" y="19"/>
                </a:cubicBezTo>
                <a:cubicBezTo>
                  <a:pt x="152" y="14"/>
                  <a:pt x="153" y="11"/>
                  <a:pt x="152" y="11"/>
                </a:cubicBezTo>
                <a:cubicBezTo>
                  <a:pt x="152" y="11"/>
                  <a:pt x="151" y="14"/>
                  <a:pt x="149" y="18"/>
                </a:cubicBezTo>
                <a:cubicBezTo>
                  <a:pt x="148" y="19"/>
                  <a:pt x="148" y="19"/>
                  <a:pt x="148" y="20"/>
                </a:cubicBezTo>
                <a:cubicBezTo>
                  <a:pt x="148" y="20"/>
                  <a:pt x="148" y="19"/>
                  <a:pt x="148" y="19"/>
                </a:cubicBezTo>
                <a:cubicBezTo>
                  <a:pt x="146" y="15"/>
                  <a:pt x="145" y="12"/>
                  <a:pt x="144" y="12"/>
                </a:cubicBezTo>
                <a:cubicBezTo>
                  <a:pt x="144" y="12"/>
                  <a:pt x="145" y="15"/>
                  <a:pt x="146" y="20"/>
                </a:cubicBezTo>
                <a:cubicBezTo>
                  <a:pt x="146" y="21"/>
                  <a:pt x="147" y="22"/>
                  <a:pt x="147" y="24"/>
                </a:cubicBezTo>
                <a:cubicBezTo>
                  <a:pt x="147" y="24"/>
                  <a:pt x="146" y="25"/>
                  <a:pt x="146" y="26"/>
                </a:cubicBezTo>
                <a:cubicBezTo>
                  <a:pt x="145" y="21"/>
                  <a:pt x="145" y="18"/>
                  <a:pt x="144" y="15"/>
                </a:cubicBezTo>
                <a:cubicBezTo>
                  <a:pt x="143" y="10"/>
                  <a:pt x="143" y="7"/>
                  <a:pt x="142" y="7"/>
                </a:cubicBezTo>
                <a:cubicBezTo>
                  <a:pt x="142" y="7"/>
                  <a:pt x="142" y="10"/>
                  <a:pt x="142" y="16"/>
                </a:cubicBezTo>
                <a:cubicBezTo>
                  <a:pt x="143" y="18"/>
                  <a:pt x="143" y="22"/>
                  <a:pt x="143" y="25"/>
                </a:cubicBezTo>
                <a:cubicBezTo>
                  <a:pt x="143" y="26"/>
                  <a:pt x="143" y="27"/>
                  <a:pt x="143" y="28"/>
                </a:cubicBezTo>
                <a:cubicBezTo>
                  <a:pt x="143" y="29"/>
                  <a:pt x="143" y="30"/>
                  <a:pt x="143" y="31"/>
                </a:cubicBezTo>
                <a:cubicBezTo>
                  <a:pt x="143" y="31"/>
                  <a:pt x="143" y="31"/>
                  <a:pt x="143" y="31"/>
                </a:cubicBezTo>
                <a:cubicBezTo>
                  <a:pt x="142" y="30"/>
                  <a:pt x="142" y="29"/>
                  <a:pt x="141" y="28"/>
                </a:cubicBezTo>
                <a:cubicBezTo>
                  <a:pt x="142" y="27"/>
                  <a:pt x="142" y="27"/>
                  <a:pt x="142" y="27"/>
                </a:cubicBezTo>
                <a:cubicBezTo>
                  <a:pt x="142" y="27"/>
                  <a:pt x="142" y="27"/>
                  <a:pt x="141" y="27"/>
                </a:cubicBezTo>
                <a:cubicBezTo>
                  <a:pt x="141" y="27"/>
                  <a:pt x="141" y="26"/>
                  <a:pt x="140" y="26"/>
                </a:cubicBezTo>
                <a:cubicBezTo>
                  <a:pt x="140" y="26"/>
                  <a:pt x="140" y="26"/>
                  <a:pt x="140" y="25"/>
                </a:cubicBezTo>
                <a:cubicBezTo>
                  <a:pt x="139" y="21"/>
                  <a:pt x="137" y="20"/>
                  <a:pt x="137" y="20"/>
                </a:cubicBezTo>
                <a:cubicBezTo>
                  <a:pt x="137" y="20"/>
                  <a:pt x="137" y="21"/>
                  <a:pt x="138" y="22"/>
                </a:cubicBezTo>
                <a:cubicBezTo>
                  <a:pt x="135" y="19"/>
                  <a:pt x="134" y="18"/>
                  <a:pt x="134" y="18"/>
                </a:cubicBezTo>
                <a:cubicBezTo>
                  <a:pt x="133" y="18"/>
                  <a:pt x="135" y="21"/>
                  <a:pt x="137" y="24"/>
                </a:cubicBezTo>
                <a:cubicBezTo>
                  <a:pt x="138" y="25"/>
                  <a:pt x="138" y="27"/>
                  <a:pt x="139" y="28"/>
                </a:cubicBezTo>
                <a:cubicBezTo>
                  <a:pt x="139" y="28"/>
                  <a:pt x="139" y="28"/>
                  <a:pt x="139" y="28"/>
                </a:cubicBezTo>
                <a:cubicBezTo>
                  <a:pt x="138" y="29"/>
                  <a:pt x="137" y="29"/>
                  <a:pt x="137" y="30"/>
                </a:cubicBezTo>
                <a:cubicBezTo>
                  <a:pt x="137" y="30"/>
                  <a:pt x="136" y="30"/>
                  <a:pt x="136" y="29"/>
                </a:cubicBezTo>
                <a:cubicBezTo>
                  <a:pt x="135" y="27"/>
                  <a:pt x="135" y="25"/>
                  <a:pt x="134" y="23"/>
                </a:cubicBezTo>
                <a:cubicBezTo>
                  <a:pt x="133" y="19"/>
                  <a:pt x="132" y="17"/>
                  <a:pt x="132" y="17"/>
                </a:cubicBezTo>
                <a:cubicBezTo>
                  <a:pt x="132" y="17"/>
                  <a:pt x="132" y="20"/>
                  <a:pt x="133" y="24"/>
                </a:cubicBezTo>
                <a:cubicBezTo>
                  <a:pt x="133" y="25"/>
                  <a:pt x="133" y="26"/>
                  <a:pt x="133" y="27"/>
                </a:cubicBezTo>
                <a:cubicBezTo>
                  <a:pt x="133" y="27"/>
                  <a:pt x="132" y="27"/>
                  <a:pt x="132" y="27"/>
                </a:cubicBezTo>
                <a:cubicBezTo>
                  <a:pt x="131" y="26"/>
                  <a:pt x="131" y="26"/>
                  <a:pt x="131" y="26"/>
                </a:cubicBezTo>
                <a:cubicBezTo>
                  <a:pt x="130" y="24"/>
                  <a:pt x="130" y="23"/>
                  <a:pt x="130" y="23"/>
                </a:cubicBezTo>
                <a:cubicBezTo>
                  <a:pt x="129" y="23"/>
                  <a:pt x="129" y="30"/>
                  <a:pt x="129" y="42"/>
                </a:cubicBezTo>
                <a:cubicBezTo>
                  <a:pt x="129" y="42"/>
                  <a:pt x="129" y="42"/>
                  <a:pt x="129" y="42"/>
                </a:cubicBezTo>
                <a:cubicBezTo>
                  <a:pt x="129" y="41"/>
                  <a:pt x="128" y="40"/>
                  <a:pt x="128" y="38"/>
                </a:cubicBezTo>
                <a:cubicBezTo>
                  <a:pt x="128" y="37"/>
                  <a:pt x="128" y="37"/>
                  <a:pt x="128" y="36"/>
                </a:cubicBezTo>
                <a:cubicBezTo>
                  <a:pt x="128" y="33"/>
                  <a:pt x="128" y="30"/>
                  <a:pt x="128" y="28"/>
                </a:cubicBezTo>
                <a:cubicBezTo>
                  <a:pt x="128" y="23"/>
                  <a:pt x="128" y="21"/>
                  <a:pt x="128" y="21"/>
                </a:cubicBezTo>
                <a:cubicBezTo>
                  <a:pt x="128" y="21"/>
                  <a:pt x="127" y="24"/>
                  <a:pt x="126" y="30"/>
                </a:cubicBezTo>
                <a:cubicBezTo>
                  <a:pt x="124" y="25"/>
                  <a:pt x="123" y="21"/>
                  <a:pt x="121" y="18"/>
                </a:cubicBezTo>
                <a:cubicBezTo>
                  <a:pt x="119" y="14"/>
                  <a:pt x="118" y="12"/>
                  <a:pt x="117" y="12"/>
                </a:cubicBezTo>
                <a:cubicBezTo>
                  <a:pt x="117" y="12"/>
                  <a:pt x="118" y="15"/>
                  <a:pt x="120" y="19"/>
                </a:cubicBezTo>
                <a:cubicBezTo>
                  <a:pt x="121" y="24"/>
                  <a:pt x="123" y="30"/>
                  <a:pt x="124" y="38"/>
                </a:cubicBezTo>
                <a:cubicBezTo>
                  <a:pt x="124" y="39"/>
                  <a:pt x="124" y="39"/>
                  <a:pt x="123" y="40"/>
                </a:cubicBezTo>
                <a:cubicBezTo>
                  <a:pt x="123" y="34"/>
                  <a:pt x="121" y="30"/>
                  <a:pt x="119" y="27"/>
                </a:cubicBezTo>
                <a:cubicBezTo>
                  <a:pt x="117" y="23"/>
                  <a:pt x="116" y="22"/>
                  <a:pt x="116" y="22"/>
                </a:cubicBezTo>
                <a:cubicBezTo>
                  <a:pt x="115" y="22"/>
                  <a:pt x="116" y="24"/>
                  <a:pt x="118" y="28"/>
                </a:cubicBezTo>
                <a:cubicBezTo>
                  <a:pt x="118" y="28"/>
                  <a:pt x="118" y="28"/>
                  <a:pt x="118" y="29"/>
                </a:cubicBezTo>
                <a:cubicBezTo>
                  <a:pt x="117" y="26"/>
                  <a:pt x="116" y="24"/>
                  <a:pt x="116" y="25"/>
                </a:cubicBezTo>
                <a:cubicBezTo>
                  <a:pt x="115" y="25"/>
                  <a:pt x="117" y="31"/>
                  <a:pt x="119" y="42"/>
                </a:cubicBezTo>
                <a:cubicBezTo>
                  <a:pt x="118" y="41"/>
                  <a:pt x="117" y="40"/>
                  <a:pt x="116" y="39"/>
                </a:cubicBezTo>
                <a:cubicBezTo>
                  <a:pt x="116" y="38"/>
                  <a:pt x="116" y="38"/>
                  <a:pt x="116" y="37"/>
                </a:cubicBezTo>
                <a:cubicBezTo>
                  <a:pt x="115" y="35"/>
                  <a:pt x="114" y="33"/>
                  <a:pt x="113" y="31"/>
                </a:cubicBezTo>
                <a:cubicBezTo>
                  <a:pt x="113" y="29"/>
                  <a:pt x="112" y="27"/>
                  <a:pt x="112" y="25"/>
                </a:cubicBezTo>
                <a:cubicBezTo>
                  <a:pt x="111" y="22"/>
                  <a:pt x="110" y="19"/>
                  <a:pt x="110" y="16"/>
                </a:cubicBezTo>
                <a:cubicBezTo>
                  <a:pt x="110" y="11"/>
                  <a:pt x="109" y="8"/>
                  <a:pt x="109" y="8"/>
                </a:cubicBezTo>
                <a:cubicBezTo>
                  <a:pt x="109" y="8"/>
                  <a:pt x="108" y="11"/>
                  <a:pt x="108" y="17"/>
                </a:cubicBezTo>
                <a:cubicBezTo>
                  <a:pt x="108" y="17"/>
                  <a:pt x="108" y="18"/>
                  <a:pt x="108" y="19"/>
                </a:cubicBezTo>
                <a:cubicBezTo>
                  <a:pt x="107" y="15"/>
                  <a:pt x="106" y="13"/>
                  <a:pt x="105" y="13"/>
                </a:cubicBezTo>
                <a:cubicBezTo>
                  <a:pt x="105" y="13"/>
                  <a:pt x="105" y="13"/>
                  <a:pt x="105" y="14"/>
                </a:cubicBezTo>
                <a:cubicBezTo>
                  <a:pt x="105" y="10"/>
                  <a:pt x="104" y="8"/>
                  <a:pt x="104" y="8"/>
                </a:cubicBezTo>
                <a:cubicBezTo>
                  <a:pt x="104" y="8"/>
                  <a:pt x="104" y="11"/>
                  <a:pt x="104" y="16"/>
                </a:cubicBezTo>
                <a:cubicBezTo>
                  <a:pt x="104" y="18"/>
                  <a:pt x="104" y="19"/>
                  <a:pt x="104" y="20"/>
                </a:cubicBezTo>
                <a:cubicBezTo>
                  <a:pt x="104" y="20"/>
                  <a:pt x="103" y="20"/>
                  <a:pt x="103" y="20"/>
                </a:cubicBezTo>
                <a:cubicBezTo>
                  <a:pt x="103" y="20"/>
                  <a:pt x="103" y="21"/>
                  <a:pt x="104" y="22"/>
                </a:cubicBezTo>
                <a:cubicBezTo>
                  <a:pt x="104" y="23"/>
                  <a:pt x="104" y="25"/>
                  <a:pt x="104" y="27"/>
                </a:cubicBezTo>
                <a:cubicBezTo>
                  <a:pt x="104" y="27"/>
                  <a:pt x="104" y="27"/>
                  <a:pt x="104" y="27"/>
                </a:cubicBezTo>
                <a:cubicBezTo>
                  <a:pt x="103" y="27"/>
                  <a:pt x="103" y="27"/>
                  <a:pt x="103" y="28"/>
                </a:cubicBezTo>
                <a:cubicBezTo>
                  <a:pt x="103" y="27"/>
                  <a:pt x="103" y="27"/>
                  <a:pt x="103" y="27"/>
                </a:cubicBezTo>
                <a:cubicBezTo>
                  <a:pt x="103" y="27"/>
                  <a:pt x="103" y="26"/>
                  <a:pt x="103" y="26"/>
                </a:cubicBezTo>
                <a:cubicBezTo>
                  <a:pt x="102" y="22"/>
                  <a:pt x="100" y="20"/>
                  <a:pt x="100" y="20"/>
                </a:cubicBezTo>
                <a:cubicBezTo>
                  <a:pt x="100" y="21"/>
                  <a:pt x="100" y="21"/>
                  <a:pt x="100" y="22"/>
                </a:cubicBezTo>
                <a:cubicBezTo>
                  <a:pt x="99" y="20"/>
                  <a:pt x="98" y="19"/>
                  <a:pt x="98" y="19"/>
                </a:cubicBezTo>
                <a:cubicBezTo>
                  <a:pt x="97" y="19"/>
                  <a:pt x="98" y="21"/>
                  <a:pt x="100" y="25"/>
                </a:cubicBezTo>
                <a:cubicBezTo>
                  <a:pt x="100" y="26"/>
                  <a:pt x="101" y="27"/>
                  <a:pt x="101" y="29"/>
                </a:cubicBezTo>
                <a:cubicBezTo>
                  <a:pt x="101" y="29"/>
                  <a:pt x="101" y="29"/>
                  <a:pt x="101" y="29"/>
                </a:cubicBezTo>
                <a:cubicBezTo>
                  <a:pt x="101" y="28"/>
                  <a:pt x="100" y="28"/>
                  <a:pt x="100" y="28"/>
                </a:cubicBezTo>
                <a:cubicBezTo>
                  <a:pt x="100" y="28"/>
                  <a:pt x="100" y="29"/>
                  <a:pt x="101" y="29"/>
                </a:cubicBezTo>
                <a:cubicBezTo>
                  <a:pt x="100" y="30"/>
                  <a:pt x="100" y="30"/>
                  <a:pt x="100" y="30"/>
                </a:cubicBezTo>
                <a:cubicBezTo>
                  <a:pt x="99" y="28"/>
                  <a:pt x="99" y="26"/>
                  <a:pt x="98" y="24"/>
                </a:cubicBezTo>
                <a:cubicBezTo>
                  <a:pt x="97" y="20"/>
                  <a:pt x="96" y="18"/>
                  <a:pt x="96" y="18"/>
                </a:cubicBezTo>
                <a:cubicBezTo>
                  <a:pt x="96" y="18"/>
                  <a:pt x="96" y="24"/>
                  <a:pt x="97" y="33"/>
                </a:cubicBezTo>
                <a:cubicBezTo>
                  <a:pt x="97" y="33"/>
                  <a:pt x="97" y="33"/>
                  <a:pt x="97" y="34"/>
                </a:cubicBezTo>
                <a:cubicBezTo>
                  <a:pt x="96" y="27"/>
                  <a:pt x="95" y="23"/>
                  <a:pt x="95" y="23"/>
                </a:cubicBezTo>
                <a:cubicBezTo>
                  <a:pt x="94" y="23"/>
                  <a:pt x="94" y="29"/>
                  <a:pt x="94" y="37"/>
                </a:cubicBezTo>
                <a:cubicBezTo>
                  <a:pt x="94" y="37"/>
                  <a:pt x="94" y="37"/>
                  <a:pt x="94" y="36"/>
                </a:cubicBezTo>
                <a:cubicBezTo>
                  <a:pt x="94" y="33"/>
                  <a:pt x="94" y="30"/>
                  <a:pt x="94" y="28"/>
                </a:cubicBezTo>
                <a:cubicBezTo>
                  <a:pt x="94" y="24"/>
                  <a:pt x="94" y="22"/>
                  <a:pt x="93" y="22"/>
                </a:cubicBezTo>
                <a:cubicBezTo>
                  <a:pt x="93" y="22"/>
                  <a:pt x="93" y="24"/>
                  <a:pt x="92" y="29"/>
                </a:cubicBezTo>
                <a:cubicBezTo>
                  <a:pt x="91" y="25"/>
                  <a:pt x="90" y="22"/>
                  <a:pt x="89" y="19"/>
                </a:cubicBezTo>
                <a:cubicBezTo>
                  <a:pt x="87" y="15"/>
                  <a:pt x="86" y="12"/>
                  <a:pt x="86" y="12"/>
                </a:cubicBezTo>
                <a:cubicBezTo>
                  <a:pt x="85" y="13"/>
                  <a:pt x="86" y="15"/>
                  <a:pt x="87" y="20"/>
                </a:cubicBezTo>
                <a:cubicBezTo>
                  <a:pt x="88" y="24"/>
                  <a:pt x="89" y="29"/>
                  <a:pt x="90" y="35"/>
                </a:cubicBezTo>
                <a:cubicBezTo>
                  <a:pt x="89" y="32"/>
                  <a:pt x="88" y="30"/>
                  <a:pt x="87" y="28"/>
                </a:cubicBezTo>
                <a:cubicBezTo>
                  <a:pt x="87" y="26"/>
                  <a:pt x="86" y="25"/>
                  <a:pt x="85" y="24"/>
                </a:cubicBezTo>
                <a:cubicBezTo>
                  <a:pt x="85" y="24"/>
                  <a:pt x="85" y="24"/>
                  <a:pt x="85" y="24"/>
                </a:cubicBezTo>
                <a:cubicBezTo>
                  <a:pt x="85" y="24"/>
                  <a:pt x="85" y="24"/>
                  <a:pt x="85" y="24"/>
                </a:cubicBezTo>
                <a:cubicBezTo>
                  <a:pt x="85" y="23"/>
                  <a:pt x="84" y="22"/>
                  <a:pt x="84" y="23"/>
                </a:cubicBezTo>
                <a:cubicBezTo>
                  <a:pt x="84" y="23"/>
                  <a:pt x="84" y="23"/>
                  <a:pt x="85" y="24"/>
                </a:cubicBezTo>
                <a:cubicBezTo>
                  <a:pt x="84" y="25"/>
                  <a:pt x="83" y="27"/>
                  <a:pt x="81" y="29"/>
                </a:cubicBezTo>
                <a:cubicBezTo>
                  <a:pt x="80" y="28"/>
                  <a:pt x="80" y="27"/>
                  <a:pt x="79" y="26"/>
                </a:cubicBezTo>
                <a:cubicBezTo>
                  <a:pt x="79" y="25"/>
                  <a:pt x="79" y="25"/>
                  <a:pt x="78" y="24"/>
                </a:cubicBezTo>
                <a:cubicBezTo>
                  <a:pt x="78" y="24"/>
                  <a:pt x="78" y="24"/>
                  <a:pt x="78" y="24"/>
                </a:cubicBezTo>
                <a:cubicBezTo>
                  <a:pt x="79" y="23"/>
                  <a:pt x="79" y="22"/>
                  <a:pt x="79" y="22"/>
                </a:cubicBezTo>
                <a:cubicBezTo>
                  <a:pt x="79" y="22"/>
                  <a:pt x="79" y="22"/>
                  <a:pt x="78" y="23"/>
                </a:cubicBezTo>
                <a:cubicBezTo>
                  <a:pt x="78" y="22"/>
                  <a:pt x="78" y="21"/>
                  <a:pt x="78" y="20"/>
                </a:cubicBezTo>
                <a:cubicBezTo>
                  <a:pt x="78" y="16"/>
                  <a:pt x="78" y="13"/>
                  <a:pt x="78" y="13"/>
                </a:cubicBezTo>
                <a:cubicBezTo>
                  <a:pt x="78" y="13"/>
                  <a:pt x="77" y="16"/>
                  <a:pt x="76" y="21"/>
                </a:cubicBezTo>
                <a:cubicBezTo>
                  <a:pt x="76" y="21"/>
                  <a:pt x="76" y="21"/>
                  <a:pt x="76" y="22"/>
                </a:cubicBezTo>
                <a:cubicBezTo>
                  <a:pt x="76" y="21"/>
                  <a:pt x="75" y="20"/>
                  <a:pt x="75" y="21"/>
                </a:cubicBezTo>
                <a:cubicBezTo>
                  <a:pt x="75" y="21"/>
                  <a:pt x="75" y="22"/>
                  <a:pt x="76" y="23"/>
                </a:cubicBezTo>
                <a:cubicBezTo>
                  <a:pt x="76" y="24"/>
                  <a:pt x="76" y="25"/>
                  <a:pt x="76" y="25"/>
                </a:cubicBezTo>
                <a:cubicBezTo>
                  <a:pt x="75" y="26"/>
                  <a:pt x="75" y="27"/>
                  <a:pt x="74" y="27"/>
                </a:cubicBezTo>
                <a:cubicBezTo>
                  <a:pt x="73" y="28"/>
                  <a:pt x="73" y="29"/>
                  <a:pt x="72" y="31"/>
                </a:cubicBezTo>
                <a:cubicBezTo>
                  <a:pt x="72" y="29"/>
                  <a:pt x="71" y="27"/>
                  <a:pt x="72" y="25"/>
                </a:cubicBezTo>
                <a:cubicBezTo>
                  <a:pt x="72" y="24"/>
                  <a:pt x="72" y="23"/>
                  <a:pt x="72" y="23"/>
                </a:cubicBezTo>
                <a:cubicBezTo>
                  <a:pt x="72" y="23"/>
                  <a:pt x="72" y="22"/>
                  <a:pt x="72" y="22"/>
                </a:cubicBezTo>
                <a:cubicBezTo>
                  <a:pt x="73" y="21"/>
                  <a:pt x="73" y="21"/>
                  <a:pt x="73" y="21"/>
                </a:cubicBezTo>
                <a:cubicBezTo>
                  <a:pt x="73" y="21"/>
                  <a:pt x="73" y="21"/>
                  <a:pt x="72" y="21"/>
                </a:cubicBezTo>
                <a:cubicBezTo>
                  <a:pt x="72" y="20"/>
                  <a:pt x="73" y="19"/>
                  <a:pt x="72" y="19"/>
                </a:cubicBezTo>
                <a:cubicBezTo>
                  <a:pt x="72" y="19"/>
                  <a:pt x="72" y="19"/>
                  <a:pt x="71" y="20"/>
                </a:cubicBezTo>
                <a:cubicBezTo>
                  <a:pt x="71" y="21"/>
                  <a:pt x="71" y="22"/>
                  <a:pt x="70" y="23"/>
                </a:cubicBezTo>
                <a:cubicBezTo>
                  <a:pt x="70" y="23"/>
                  <a:pt x="69" y="24"/>
                  <a:pt x="68" y="24"/>
                </a:cubicBezTo>
                <a:cubicBezTo>
                  <a:pt x="69" y="19"/>
                  <a:pt x="69" y="15"/>
                  <a:pt x="70" y="11"/>
                </a:cubicBezTo>
                <a:cubicBezTo>
                  <a:pt x="71" y="6"/>
                  <a:pt x="72" y="3"/>
                  <a:pt x="71" y="2"/>
                </a:cubicBezTo>
                <a:cubicBezTo>
                  <a:pt x="71" y="2"/>
                  <a:pt x="71" y="3"/>
                  <a:pt x="70" y="5"/>
                </a:cubicBezTo>
                <a:cubicBezTo>
                  <a:pt x="70" y="6"/>
                  <a:pt x="69" y="8"/>
                  <a:pt x="68" y="11"/>
                </a:cubicBezTo>
                <a:cubicBezTo>
                  <a:pt x="67" y="16"/>
                  <a:pt x="65" y="22"/>
                  <a:pt x="64" y="30"/>
                </a:cubicBezTo>
                <a:cubicBezTo>
                  <a:pt x="64" y="30"/>
                  <a:pt x="64" y="31"/>
                  <a:pt x="64" y="32"/>
                </a:cubicBezTo>
                <a:cubicBezTo>
                  <a:pt x="63" y="32"/>
                  <a:pt x="63" y="33"/>
                  <a:pt x="62" y="33"/>
                </a:cubicBezTo>
                <a:cubicBezTo>
                  <a:pt x="62" y="32"/>
                  <a:pt x="62" y="31"/>
                  <a:pt x="62" y="30"/>
                </a:cubicBezTo>
                <a:cubicBezTo>
                  <a:pt x="62" y="30"/>
                  <a:pt x="63" y="30"/>
                  <a:pt x="63" y="30"/>
                </a:cubicBezTo>
                <a:cubicBezTo>
                  <a:pt x="63" y="30"/>
                  <a:pt x="62" y="30"/>
                  <a:pt x="62" y="30"/>
                </a:cubicBezTo>
                <a:cubicBezTo>
                  <a:pt x="63" y="23"/>
                  <a:pt x="64" y="17"/>
                  <a:pt x="64" y="12"/>
                </a:cubicBezTo>
                <a:cubicBezTo>
                  <a:pt x="65" y="7"/>
                  <a:pt x="66" y="4"/>
                  <a:pt x="66" y="4"/>
                </a:cubicBezTo>
                <a:cubicBezTo>
                  <a:pt x="65" y="4"/>
                  <a:pt x="64" y="7"/>
                  <a:pt x="63" y="13"/>
                </a:cubicBezTo>
                <a:cubicBezTo>
                  <a:pt x="62" y="16"/>
                  <a:pt x="61" y="19"/>
                  <a:pt x="60" y="24"/>
                </a:cubicBezTo>
                <a:cubicBezTo>
                  <a:pt x="59" y="24"/>
                  <a:pt x="59" y="25"/>
                  <a:pt x="58" y="26"/>
                </a:cubicBezTo>
                <a:cubicBezTo>
                  <a:pt x="58" y="26"/>
                  <a:pt x="58" y="26"/>
                  <a:pt x="58" y="27"/>
                </a:cubicBezTo>
                <a:cubicBezTo>
                  <a:pt x="58" y="23"/>
                  <a:pt x="58" y="20"/>
                  <a:pt x="58" y="17"/>
                </a:cubicBezTo>
                <a:cubicBezTo>
                  <a:pt x="58" y="12"/>
                  <a:pt x="57" y="10"/>
                  <a:pt x="57" y="10"/>
                </a:cubicBezTo>
                <a:cubicBezTo>
                  <a:pt x="57" y="10"/>
                  <a:pt x="57" y="13"/>
                  <a:pt x="56" y="18"/>
                </a:cubicBezTo>
                <a:cubicBezTo>
                  <a:pt x="55" y="23"/>
                  <a:pt x="54" y="30"/>
                  <a:pt x="50" y="39"/>
                </a:cubicBezTo>
                <a:cubicBezTo>
                  <a:pt x="50" y="39"/>
                  <a:pt x="50" y="40"/>
                  <a:pt x="50" y="40"/>
                </a:cubicBezTo>
                <a:cubicBezTo>
                  <a:pt x="49" y="41"/>
                  <a:pt x="48" y="42"/>
                  <a:pt x="47" y="43"/>
                </a:cubicBezTo>
                <a:cubicBezTo>
                  <a:pt x="50" y="33"/>
                  <a:pt x="51" y="26"/>
                  <a:pt x="50" y="26"/>
                </a:cubicBezTo>
                <a:cubicBezTo>
                  <a:pt x="50" y="26"/>
                  <a:pt x="49" y="28"/>
                  <a:pt x="48" y="31"/>
                </a:cubicBezTo>
                <a:cubicBezTo>
                  <a:pt x="48" y="30"/>
                  <a:pt x="48" y="30"/>
                  <a:pt x="49" y="29"/>
                </a:cubicBezTo>
                <a:cubicBezTo>
                  <a:pt x="50" y="26"/>
                  <a:pt x="51" y="24"/>
                  <a:pt x="51" y="23"/>
                </a:cubicBezTo>
                <a:cubicBezTo>
                  <a:pt x="50" y="23"/>
                  <a:pt x="49" y="25"/>
                  <a:pt x="47" y="29"/>
                </a:cubicBezTo>
                <a:cubicBezTo>
                  <a:pt x="45" y="32"/>
                  <a:pt x="44" y="37"/>
                  <a:pt x="43" y="42"/>
                </a:cubicBezTo>
                <a:cubicBezTo>
                  <a:pt x="43" y="41"/>
                  <a:pt x="42" y="41"/>
                  <a:pt x="42" y="40"/>
                </a:cubicBezTo>
                <a:cubicBezTo>
                  <a:pt x="43" y="32"/>
                  <a:pt x="45" y="25"/>
                  <a:pt x="47" y="21"/>
                </a:cubicBezTo>
                <a:cubicBezTo>
                  <a:pt x="48" y="16"/>
                  <a:pt x="49" y="14"/>
                  <a:pt x="49" y="13"/>
                </a:cubicBezTo>
                <a:cubicBezTo>
                  <a:pt x="49" y="13"/>
                  <a:pt x="47" y="16"/>
                  <a:pt x="45" y="20"/>
                </a:cubicBezTo>
                <a:cubicBezTo>
                  <a:pt x="43" y="23"/>
                  <a:pt x="42" y="27"/>
                  <a:pt x="40" y="32"/>
                </a:cubicBezTo>
                <a:cubicBezTo>
                  <a:pt x="39" y="27"/>
                  <a:pt x="39" y="23"/>
                  <a:pt x="38" y="23"/>
                </a:cubicBezTo>
                <a:cubicBezTo>
                  <a:pt x="38" y="23"/>
                  <a:pt x="38" y="26"/>
                  <a:pt x="38" y="30"/>
                </a:cubicBezTo>
                <a:cubicBezTo>
                  <a:pt x="38" y="33"/>
                  <a:pt x="38" y="35"/>
                  <a:pt x="39" y="38"/>
                </a:cubicBezTo>
                <a:cubicBezTo>
                  <a:pt x="38" y="39"/>
                  <a:pt x="38" y="40"/>
                  <a:pt x="38" y="40"/>
                </a:cubicBezTo>
                <a:cubicBezTo>
                  <a:pt x="38" y="42"/>
                  <a:pt x="38" y="43"/>
                  <a:pt x="37" y="45"/>
                </a:cubicBezTo>
                <a:cubicBezTo>
                  <a:pt x="37" y="45"/>
                  <a:pt x="37" y="44"/>
                  <a:pt x="37" y="44"/>
                </a:cubicBezTo>
                <a:cubicBezTo>
                  <a:pt x="37" y="32"/>
                  <a:pt x="37" y="25"/>
                  <a:pt x="36" y="25"/>
                </a:cubicBezTo>
                <a:cubicBezTo>
                  <a:pt x="36" y="25"/>
                  <a:pt x="35" y="30"/>
                  <a:pt x="34" y="39"/>
                </a:cubicBezTo>
                <a:cubicBezTo>
                  <a:pt x="34" y="38"/>
                  <a:pt x="33" y="37"/>
                  <a:pt x="32" y="36"/>
                </a:cubicBezTo>
                <a:cubicBezTo>
                  <a:pt x="32" y="35"/>
                  <a:pt x="32" y="35"/>
                  <a:pt x="32" y="34"/>
                </a:cubicBezTo>
                <a:cubicBezTo>
                  <a:pt x="33" y="31"/>
                  <a:pt x="33" y="28"/>
                  <a:pt x="34" y="26"/>
                </a:cubicBezTo>
                <a:cubicBezTo>
                  <a:pt x="34" y="22"/>
                  <a:pt x="35" y="20"/>
                  <a:pt x="35" y="20"/>
                </a:cubicBezTo>
                <a:cubicBezTo>
                  <a:pt x="34" y="19"/>
                  <a:pt x="33" y="22"/>
                  <a:pt x="32" y="26"/>
                </a:cubicBezTo>
                <a:cubicBezTo>
                  <a:pt x="31" y="28"/>
                  <a:pt x="30" y="30"/>
                  <a:pt x="30" y="33"/>
                </a:cubicBezTo>
                <a:cubicBezTo>
                  <a:pt x="30" y="33"/>
                  <a:pt x="30" y="33"/>
                  <a:pt x="29" y="33"/>
                </a:cubicBezTo>
                <a:cubicBezTo>
                  <a:pt x="29" y="32"/>
                  <a:pt x="28" y="31"/>
                  <a:pt x="28" y="31"/>
                </a:cubicBezTo>
                <a:cubicBezTo>
                  <a:pt x="28" y="31"/>
                  <a:pt x="28" y="31"/>
                  <a:pt x="28" y="31"/>
                </a:cubicBezTo>
                <a:cubicBezTo>
                  <a:pt x="28" y="29"/>
                  <a:pt x="29" y="28"/>
                  <a:pt x="29" y="27"/>
                </a:cubicBezTo>
                <a:cubicBezTo>
                  <a:pt x="32" y="23"/>
                  <a:pt x="33" y="21"/>
                  <a:pt x="33" y="21"/>
                </a:cubicBezTo>
                <a:cubicBezTo>
                  <a:pt x="33" y="20"/>
                  <a:pt x="31" y="22"/>
                  <a:pt x="29" y="25"/>
                </a:cubicBezTo>
                <a:cubicBezTo>
                  <a:pt x="29" y="23"/>
                  <a:pt x="29" y="23"/>
                  <a:pt x="29" y="23"/>
                </a:cubicBezTo>
                <a:cubicBezTo>
                  <a:pt x="29" y="22"/>
                  <a:pt x="29" y="23"/>
                  <a:pt x="28" y="24"/>
                </a:cubicBezTo>
                <a:cubicBezTo>
                  <a:pt x="27" y="25"/>
                  <a:pt x="27" y="27"/>
                  <a:pt x="26" y="29"/>
                </a:cubicBezTo>
                <a:cubicBezTo>
                  <a:pt x="26" y="29"/>
                  <a:pt x="26" y="29"/>
                  <a:pt x="26" y="29"/>
                </a:cubicBezTo>
                <a:cubicBezTo>
                  <a:pt x="26" y="29"/>
                  <a:pt x="25" y="30"/>
                  <a:pt x="25" y="30"/>
                </a:cubicBezTo>
                <a:cubicBezTo>
                  <a:pt x="25" y="30"/>
                  <a:pt x="24" y="30"/>
                  <a:pt x="24" y="30"/>
                </a:cubicBezTo>
                <a:cubicBezTo>
                  <a:pt x="24" y="30"/>
                  <a:pt x="24" y="30"/>
                  <a:pt x="25" y="31"/>
                </a:cubicBezTo>
                <a:cubicBezTo>
                  <a:pt x="24" y="32"/>
                  <a:pt x="24" y="33"/>
                  <a:pt x="23" y="34"/>
                </a:cubicBezTo>
                <a:cubicBezTo>
                  <a:pt x="23" y="34"/>
                  <a:pt x="23" y="34"/>
                  <a:pt x="23" y="34"/>
                </a:cubicBezTo>
                <a:cubicBezTo>
                  <a:pt x="23" y="27"/>
                  <a:pt x="24" y="22"/>
                  <a:pt x="24" y="18"/>
                </a:cubicBezTo>
                <a:cubicBezTo>
                  <a:pt x="24" y="13"/>
                  <a:pt x="24" y="10"/>
                  <a:pt x="24" y="10"/>
                </a:cubicBezTo>
                <a:cubicBezTo>
                  <a:pt x="24" y="10"/>
                  <a:pt x="23" y="13"/>
                  <a:pt x="22" y="19"/>
                </a:cubicBezTo>
                <a:cubicBezTo>
                  <a:pt x="21" y="22"/>
                  <a:pt x="20" y="26"/>
                  <a:pt x="20" y="31"/>
                </a:cubicBezTo>
                <a:cubicBezTo>
                  <a:pt x="19" y="31"/>
                  <a:pt x="19" y="31"/>
                  <a:pt x="19" y="31"/>
                </a:cubicBezTo>
                <a:cubicBezTo>
                  <a:pt x="19" y="31"/>
                  <a:pt x="19" y="31"/>
                  <a:pt x="20" y="32"/>
                </a:cubicBezTo>
                <a:cubicBezTo>
                  <a:pt x="19" y="34"/>
                  <a:pt x="19" y="37"/>
                  <a:pt x="18" y="40"/>
                </a:cubicBezTo>
                <a:cubicBezTo>
                  <a:pt x="18" y="41"/>
                  <a:pt x="18" y="41"/>
                  <a:pt x="18" y="42"/>
                </a:cubicBezTo>
                <a:cubicBezTo>
                  <a:pt x="18" y="42"/>
                  <a:pt x="18" y="41"/>
                  <a:pt x="17" y="41"/>
                </a:cubicBezTo>
                <a:cubicBezTo>
                  <a:pt x="19" y="25"/>
                  <a:pt x="23" y="16"/>
                  <a:pt x="22" y="15"/>
                </a:cubicBezTo>
                <a:cubicBezTo>
                  <a:pt x="22" y="15"/>
                  <a:pt x="20" y="18"/>
                  <a:pt x="18" y="23"/>
                </a:cubicBezTo>
                <a:cubicBezTo>
                  <a:pt x="17" y="25"/>
                  <a:pt x="17" y="28"/>
                  <a:pt x="16" y="31"/>
                </a:cubicBezTo>
                <a:cubicBezTo>
                  <a:pt x="15" y="33"/>
                  <a:pt x="15" y="35"/>
                  <a:pt x="14" y="36"/>
                </a:cubicBezTo>
                <a:cubicBezTo>
                  <a:pt x="14" y="35"/>
                  <a:pt x="14" y="34"/>
                  <a:pt x="14" y="33"/>
                </a:cubicBezTo>
                <a:cubicBezTo>
                  <a:pt x="12" y="30"/>
                  <a:pt x="11" y="28"/>
                  <a:pt x="9" y="26"/>
                </a:cubicBezTo>
                <a:cubicBezTo>
                  <a:pt x="7" y="25"/>
                  <a:pt x="6" y="24"/>
                  <a:pt x="5" y="24"/>
                </a:cubicBezTo>
                <a:cubicBezTo>
                  <a:pt x="4" y="24"/>
                  <a:pt x="3" y="23"/>
                  <a:pt x="3" y="24"/>
                </a:cubicBezTo>
                <a:cubicBezTo>
                  <a:pt x="3" y="24"/>
                  <a:pt x="5" y="25"/>
                  <a:pt x="8" y="28"/>
                </a:cubicBezTo>
                <a:cubicBezTo>
                  <a:pt x="10" y="31"/>
                  <a:pt x="12" y="36"/>
                  <a:pt x="11" y="43"/>
                </a:cubicBezTo>
                <a:cubicBezTo>
                  <a:pt x="11" y="43"/>
                  <a:pt x="10" y="42"/>
                  <a:pt x="10" y="42"/>
                </a:cubicBezTo>
                <a:cubicBezTo>
                  <a:pt x="8" y="40"/>
                  <a:pt x="7" y="38"/>
                  <a:pt x="6" y="38"/>
                </a:cubicBezTo>
                <a:cubicBezTo>
                  <a:pt x="6" y="38"/>
                  <a:pt x="7" y="41"/>
                  <a:pt x="9" y="43"/>
                </a:cubicBezTo>
                <a:cubicBezTo>
                  <a:pt x="9" y="44"/>
                  <a:pt x="10" y="45"/>
                  <a:pt x="11" y="46"/>
                </a:cubicBezTo>
                <a:cubicBezTo>
                  <a:pt x="11" y="47"/>
                  <a:pt x="11" y="47"/>
                  <a:pt x="11" y="48"/>
                </a:cubicBezTo>
                <a:cubicBezTo>
                  <a:pt x="11" y="47"/>
                  <a:pt x="10" y="46"/>
                  <a:pt x="9" y="46"/>
                </a:cubicBezTo>
                <a:cubicBezTo>
                  <a:pt x="7" y="44"/>
                  <a:pt x="6" y="44"/>
                  <a:pt x="6" y="44"/>
                </a:cubicBezTo>
                <a:cubicBezTo>
                  <a:pt x="6" y="44"/>
                  <a:pt x="6" y="44"/>
                  <a:pt x="6" y="44"/>
                </a:cubicBezTo>
                <a:cubicBezTo>
                  <a:pt x="6" y="44"/>
                  <a:pt x="6" y="45"/>
                  <a:pt x="5" y="48"/>
                </a:cubicBezTo>
                <a:cubicBezTo>
                  <a:pt x="5" y="49"/>
                  <a:pt x="5" y="51"/>
                  <a:pt x="5" y="53"/>
                </a:cubicBezTo>
                <a:cubicBezTo>
                  <a:pt x="5" y="53"/>
                  <a:pt x="5" y="53"/>
                  <a:pt x="5" y="53"/>
                </a:cubicBezTo>
                <a:cubicBezTo>
                  <a:pt x="4" y="52"/>
                  <a:pt x="3" y="51"/>
                  <a:pt x="2" y="50"/>
                </a:cubicBezTo>
                <a:cubicBezTo>
                  <a:pt x="1" y="48"/>
                  <a:pt x="0" y="47"/>
                  <a:pt x="0" y="47"/>
                </a:cubicBezTo>
                <a:cubicBezTo>
                  <a:pt x="0" y="48"/>
                  <a:pt x="0" y="49"/>
                  <a:pt x="1" y="51"/>
                </a:cubicBezTo>
                <a:cubicBezTo>
                  <a:pt x="1" y="52"/>
                  <a:pt x="1" y="53"/>
                  <a:pt x="2" y="54"/>
                </a:cubicBezTo>
                <a:cubicBezTo>
                  <a:pt x="2" y="56"/>
                  <a:pt x="3" y="57"/>
                  <a:pt x="3" y="59"/>
                </a:cubicBezTo>
                <a:cubicBezTo>
                  <a:pt x="4" y="65"/>
                  <a:pt x="2" y="70"/>
                  <a:pt x="6" y="71"/>
                </a:cubicBezTo>
                <a:cubicBezTo>
                  <a:pt x="6" y="71"/>
                  <a:pt x="7" y="70"/>
                  <a:pt x="7" y="70"/>
                </a:cubicBezTo>
                <a:cubicBezTo>
                  <a:pt x="8" y="71"/>
                  <a:pt x="10" y="71"/>
                  <a:pt x="10" y="70"/>
                </a:cubicBezTo>
                <a:cubicBezTo>
                  <a:pt x="10" y="70"/>
                  <a:pt x="11" y="70"/>
                  <a:pt x="10" y="70"/>
                </a:cubicBezTo>
                <a:cubicBezTo>
                  <a:pt x="11" y="71"/>
                  <a:pt x="12" y="70"/>
                  <a:pt x="13" y="69"/>
                </a:cubicBezTo>
                <a:cubicBezTo>
                  <a:pt x="14" y="69"/>
                  <a:pt x="14" y="68"/>
                  <a:pt x="14" y="68"/>
                </a:cubicBezTo>
                <a:cubicBezTo>
                  <a:pt x="15" y="70"/>
                  <a:pt x="15" y="70"/>
                  <a:pt x="17" y="70"/>
                </a:cubicBezTo>
                <a:cubicBezTo>
                  <a:pt x="17" y="70"/>
                  <a:pt x="17" y="70"/>
                  <a:pt x="17" y="70"/>
                </a:cubicBezTo>
                <a:cubicBezTo>
                  <a:pt x="17" y="70"/>
                  <a:pt x="17" y="70"/>
                  <a:pt x="18" y="70"/>
                </a:cubicBezTo>
                <a:cubicBezTo>
                  <a:pt x="18" y="70"/>
                  <a:pt x="18" y="70"/>
                  <a:pt x="19" y="70"/>
                </a:cubicBezTo>
                <a:cubicBezTo>
                  <a:pt x="19" y="70"/>
                  <a:pt x="19" y="70"/>
                  <a:pt x="20" y="70"/>
                </a:cubicBezTo>
                <a:cubicBezTo>
                  <a:pt x="21" y="70"/>
                  <a:pt x="21" y="69"/>
                  <a:pt x="22" y="69"/>
                </a:cubicBezTo>
                <a:cubicBezTo>
                  <a:pt x="22" y="70"/>
                  <a:pt x="23" y="70"/>
                  <a:pt x="23" y="70"/>
                </a:cubicBezTo>
                <a:cubicBezTo>
                  <a:pt x="24" y="70"/>
                  <a:pt x="24" y="70"/>
                  <a:pt x="25" y="70"/>
                </a:cubicBezTo>
                <a:cubicBezTo>
                  <a:pt x="25" y="70"/>
                  <a:pt x="25" y="70"/>
                  <a:pt x="25" y="70"/>
                </a:cubicBezTo>
                <a:cubicBezTo>
                  <a:pt x="25" y="70"/>
                  <a:pt x="26" y="70"/>
                  <a:pt x="26" y="70"/>
                </a:cubicBezTo>
                <a:cubicBezTo>
                  <a:pt x="26" y="70"/>
                  <a:pt x="26" y="69"/>
                  <a:pt x="27" y="69"/>
                </a:cubicBezTo>
                <a:cubicBezTo>
                  <a:pt x="27" y="70"/>
                  <a:pt x="27" y="70"/>
                  <a:pt x="27" y="70"/>
                </a:cubicBezTo>
                <a:cubicBezTo>
                  <a:pt x="28" y="70"/>
                  <a:pt x="29" y="69"/>
                  <a:pt x="29" y="69"/>
                </a:cubicBezTo>
                <a:cubicBezTo>
                  <a:pt x="29" y="69"/>
                  <a:pt x="30" y="70"/>
                  <a:pt x="31" y="69"/>
                </a:cubicBezTo>
                <a:cubicBezTo>
                  <a:pt x="31" y="69"/>
                  <a:pt x="31" y="69"/>
                  <a:pt x="31" y="69"/>
                </a:cubicBezTo>
                <a:cubicBezTo>
                  <a:pt x="31" y="69"/>
                  <a:pt x="31" y="69"/>
                  <a:pt x="32" y="69"/>
                </a:cubicBezTo>
                <a:cubicBezTo>
                  <a:pt x="32" y="69"/>
                  <a:pt x="32" y="69"/>
                  <a:pt x="32" y="69"/>
                </a:cubicBezTo>
                <a:cubicBezTo>
                  <a:pt x="32" y="69"/>
                  <a:pt x="32" y="69"/>
                  <a:pt x="32" y="69"/>
                </a:cubicBezTo>
                <a:cubicBezTo>
                  <a:pt x="33" y="69"/>
                  <a:pt x="34" y="69"/>
                  <a:pt x="34" y="68"/>
                </a:cubicBezTo>
                <a:cubicBezTo>
                  <a:pt x="35" y="70"/>
                  <a:pt x="37" y="70"/>
                  <a:pt x="38" y="69"/>
                </a:cubicBezTo>
                <a:cubicBezTo>
                  <a:pt x="38" y="69"/>
                  <a:pt x="38" y="69"/>
                  <a:pt x="38" y="69"/>
                </a:cubicBezTo>
                <a:cubicBezTo>
                  <a:pt x="38" y="69"/>
                  <a:pt x="38" y="69"/>
                  <a:pt x="38" y="69"/>
                </a:cubicBezTo>
                <a:cubicBezTo>
                  <a:pt x="38" y="69"/>
                  <a:pt x="39" y="69"/>
                  <a:pt x="39" y="69"/>
                </a:cubicBezTo>
                <a:cubicBezTo>
                  <a:pt x="39" y="69"/>
                  <a:pt x="39" y="69"/>
                  <a:pt x="40" y="69"/>
                </a:cubicBezTo>
                <a:cubicBezTo>
                  <a:pt x="40" y="69"/>
                  <a:pt x="40" y="69"/>
                  <a:pt x="40" y="69"/>
                </a:cubicBezTo>
                <a:cubicBezTo>
                  <a:pt x="40" y="69"/>
                  <a:pt x="41" y="69"/>
                  <a:pt x="41" y="69"/>
                </a:cubicBezTo>
                <a:cubicBezTo>
                  <a:pt x="41" y="69"/>
                  <a:pt x="42" y="69"/>
                  <a:pt x="42" y="69"/>
                </a:cubicBezTo>
                <a:cubicBezTo>
                  <a:pt x="42" y="69"/>
                  <a:pt x="42" y="69"/>
                  <a:pt x="42" y="69"/>
                </a:cubicBezTo>
                <a:cubicBezTo>
                  <a:pt x="43" y="69"/>
                  <a:pt x="43" y="69"/>
                  <a:pt x="43" y="68"/>
                </a:cubicBezTo>
                <a:cubicBezTo>
                  <a:pt x="44" y="69"/>
                  <a:pt x="44" y="69"/>
                  <a:pt x="45" y="69"/>
                </a:cubicBezTo>
                <a:cubicBezTo>
                  <a:pt x="45" y="69"/>
                  <a:pt x="45" y="69"/>
                  <a:pt x="46" y="69"/>
                </a:cubicBezTo>
                <a:cubicBezTo>
                  <a:pt x="46" y="69"/>
                  <a:pt x="46" y="69"/>
                  <a:pt x="47" y="69"/>
                </a:cubicBezTo>
                <a:cubicBezTo>
                  <a:pt x="47" y="69"/>
                  <a:pt x="47" y="69"/>
                  <a:pt x="47" y="69"/>
                </a:cubicBezTo>
                <a:cubicBezTo>
                  <a:pt x="48" y="69"/>
                  <a:pt x="48" y="69"/>
                  <a:pt x="48" y="69"/>
                </a:cubicBezTo>
                <a:cubicBezTo>
                  <a:pt x="49" y="69"/>
                  <a:pt x="49" y="68"/>
                  <a:pt x="50" y="68"/>
                </a:cubicBezTo>
                <a:cubicBezTo>
                  <a:pt x="50" y="68"/>
                  <a:pt x="51" y="69"/>
                  <a:pt x="51" y="69"/>
                </a:cubicBezTo>
                <a:cubicBezTo>
                  <a:pt x="51" y="69"/>
                  <a:pt x="52" y="69"/>
                  <a:pt x="52" y="69"/>
                </a:cubicBezTo>
                <a:cubicBezTo>
                  <a:pt x="53" y="69"/>
                  <a:pt x="54" y="69"/>
                  <a:pt x="55" y="69"/>
                </a:cubicBezTo>
                <a:cubicBezTo>
                  <a:pt x="55" y="69"/>
                  <a:pt x="55" y="69"/>
                  <a:pt x="55" y="69"/>
                </a:cubicBezTo>
                <a:cubicBezTo>
                  <a:pt x="55" y="69"/>
                  <a:pt x="55" y="69"/>
                  <a:pt x="55" y="69"/>
                </a:cubicBezTo>
                <a:cubicBezTo>
                  <a:pt x="56" y="69"/>
                  <a:pt x="56" y="68"/>
                  <a:pt x="57" y="68"/>
                </a:cubicBezTo>
                <a:cubicBezTo>
                  <a:pt x="57" y="68"/>
                  <a:pt x="57" y="69"/>
                  <a:pt x="58" y="69"/>
                </a:cubicBezTo>
                <a:cubicBezTo>
                  <a:pt x="59" y="69"/>
                  <a:pt x="59" y="68"/>
                  <a:pt x="59" y="68"/>
                </a:cubicBezTo>
                <a:cubicBezTo>
                  <a:pt x="60" y="68"/>
                  <a:pt x="60" y="68"/>
                  <a:pt x="60" y="68"/>
                </a:cubicBezTo>
                <a:cubicBezTo>
                  <a:pt x="61" y="69"/>
                  <a:pt x="62" y="68"/>
                  <a:pt x="62" y="68"/>
                </a:cubicBezTo>
                <a:cubicBezTo>
                  <a:pt x="63" y="68"/>
                  <a:pt x="63" y="69"/>
                  <a:pt x="64" y="68"/>
                </a:cubicBezTo>
                <a:cubicBezTo>
                  <a:pt x="64" y="68"/>
                  <a:pt x="64" y="68"/>
                  <a:pt x="64" y="68"/>
                </a:cubicBezTo>
                <a:cubicBezTo>
                  <a:pt x="64" y="68"/>
                  <a:pt x="65" y="68"/>
                  <a:pt x="65" y="68"/>
                </a:cubicBezTo>
                <a:cubicBezTo>
                  <a:pt x="65" y="68"/>
                  <a:pt x="65" y="68"/>
                  <a:pt x="65" y="68"/>
                </a:cubicBezTo>
                <a:cubicBezTo>
                  <a:pt x="65" y="68"/>
                  <a:pt x="65" y="68"/>
                  <a:pt x="65" y="68"/>
                </a:cubicBezTo>
                <a:cubicBezTo>
                  <a:pt x="66" y="69"/>
                  <a:pt x="67" y="69"/>
                  <a:pt x="67" y="68"/>
                </a:cubicBezTo>
                <a:cubicBezTo>
                  <a:pt x="67" y="68"/>
                  <a:pt x="68" y="68"/>
                  <a:pt x="68" y="68"/>
                </a:cubicBezTo>
                <a:cubicBezTo>
                  <a:pt x="68" y="68"/>
                  <a:pt x="69" y="68"/>
                  <a:pt x="69" y="68"/>
                </a:cubicBezTo>
                <a:cubicBezTo>
                  <a:pt x="69" y="68"/>
                  <a:pt x="70" y="68"/>
                  <a:pt x="70" y="68"/>
                </a:cubicBezTo>
                <a:cubicBezTo>
                  <a:pt x="70" y="68"/>
                  <a:pt x="71" y="68"/>
                  <a:pt x="71" y="68"/>
                </a:cubicBezTo>
                <a:cubicBezTo>
                  <a:pt x="71" y="68"/>
                  <a:pt x="71" y="68"/>
                  <a:pt x="72" y="68"/>
                </a:cubicBezTo>
                <a:cubicBezTo>
                  <a:pt x="72" y="68"/>
                  <a:pt x="72" y="68"/>
                  <a:pt x="72" y="68"/>
                </a:cubicBezTo>
                <a:cubicBezTo>
                  <a:pt x="72" y="68"/>
                  <a:pt x="72" y="68"/>
                  <a:pt x="72" y="68"/>
                </a:cubicBezTo>
                <a:cubicBezTo>
                  <a:pt x="72" y="68"/>
                  <a:pt x="73" y="68"/>
                  <a:pt x="73" y="68"/>
                </a:cubicBezTo>
                <a:cubicBezTo>
                  <a:pt x="73" y="68"/>
                  <a:pt x="73" y="68"/>
                  <a:pt x="73" y="68"/>
                </a:cubicBezTo>
                <a:cubicBezTo>
                  <a:pt x="73" y="68"/>
                  <a:pt x="73" y="68"/>
                  <a:pt x="73" y="68"/>
                </a:cubicBezTo>
                <a:cubicBezTo>
                  <a:pt x="73" y="68"/>
                  <a:pt x="74" y="68"/>
                  <a:pt x="74" y="68"/>
                </a:cubicBezTo>
                <a:cubicBezTo>
                  <a:pt x="75" y="68"/>
                  <a:pt x="75" y="68"/>
                  <a:pt x="76" y="68"/>
                </a:cubicBezTo>
                <a:cubicBezTo>
                  <a:pt x="76" y="68"/>
                  <a:pt x="76" y="68"/>
                  <a:pt x="76" y="68"/>
                </a:cubicBezTo>
                <a:cubicBezTo>
                  <a:pt x="77" y="68"/>
                  <a:pt x="77" y="68"/>
                  <a:pt x="78" y="67"/>
                </a:cubicBezTo>
                <a:cubicBezTo>
                  <a:pt x="78" y="67"/>
                  <a:pt x="79" y="68"/>
                  <a:pt x="79" y="68"/>
                </a:cubicBezTo>
                <a:cubicBezTo>
                  <a:pt x="80" y="68"/>
                  <a:pt x="80" y="68"/>
                  <a:pt x="81" y="68"/>
                </a:cubicBezTo>
                <a:cubicBezTo>
                  <a:pt x="81" y="68"/>
                  <a:pt x="81" y="68"/>
                  <a:pt x="81" y="68"/>
                </a:cubicBezTo>
                <a:cubicBezTo>
                  <a:pt x="81" y="68"/>
                  <a:pt x="81" y="68"/>
                  <a:pt x="81" y="68"/>
                </a:cubicBezTo>
                <a:cubicBezTo>
                  <a:pt x="82" y="68"/>
                  <a:pt x="83" y="68"/>
                  <a:pt x="84" y="68"/>
                </a:cubicBezTo>
                <a:cubicBezTo>
                  <a:pt x="84" y="68"/>
                  <a:pt x="84" y="68"/>
                  <a:pt x="84" y="68"/>
                </a:cubicBezTo>
                <a:cubicBezTo>
                  <a:pt x="84" y="68"/>
                  <a:pt x="84" y="68"/>
                  <a:pt x="84" y="68"/>
                </a:cubicBezTo>
                <a:cubicBezTo>
                  <a:pt x="84" y="68"/>
                  <a:pt x="84" y="68"/>
                  <a:pt x="84" y="68"/>
                </a:cubicBezTo>
                <a:cubicBezTo>
                  <a:pt x="84" y="68"/>
                  <a:pt x="84" y="68"/>
                  <a:pt x="85" y="68"/>
                </a:cubicBezTo>
                <a:cubicBezTo>
                  <a:pt x="85" y="68"/>
                  <a:pt x="85" y="68"/>
                  <a:pt x="85" y="67"/>
                </a:cubicBezTo>
                <a:cubicBezTo>
                  <a:pt x="85" y="67"/>
                  <a:pt x="85" y="67"/>
                  <a:pt x="85" y="67"/>
                </a:cubicBezTo>
                <a:cubicBezTo>
                  <a:pt x="85" y="68"/>
                  <a:pt x="86" y="68"/>
                  <a:pt x="86" y="68"/>
                </a:cubicBezTo>
                <a:cubicBezTo>
                  <a:pt x="87" y="68"/>
                  <a:pt x="87" y="67"/>
                  <a:pt x="87" y="67"/>
                </a:cubicBezTo>
                <a:cubicBezTo>
                  <a:pt x="87" y="67"/>
                  <a:pt x="87" y="67"/>
                  <a:pt x="87" y="67"/>
                </a:cubicBezTo>
                <a:cubicBezTo>
                  <a:pt x="88" y="67"/>
                  <a:pt x="88" y="68"/>
                  <a:pt x="88" y="68"/>
                </a:cubicBezTo>
                <a:cubicBezTo>
                  <a:pt x="88" y="68"/>
                  <a:pt x="88" y="68"/>
                  <a:pt x="88" y="68"/>
                </a:cubicBezTo>
                <a:cubicBezTo>
                  <a:pt x="89" y="68"/>
                  <a:pt x="90" y="68"/>
                  <a:pt x="90" y="67"/>
                </a:cubicBezTo>
                <a:cubicBezTo>
                  <a:pt x="91" y="67"/>
                  <a:pt x="91" y="67"/>
                  <a:pt x="91" y="68"/>
                </a:cubicBezTo>
                <a:cubicBezTo>
                  <a:pt x="92" y="68"/>
                  <a:pt x="92" y="68"/>
                  <a:pt x="93" y="68"/>
                </a:cubicBezTo>
                <a:cubicBezTo>
                  <a:pt x="93" y="68"/>
                  <a:pt x="93" y="68"/>
                  <a:pt x="93" y="68"/>
                </a:cubicBezTo>
                <a:cubicBezTo>
                  <a:pt x="93" y="68"/>
                  <a:pt x="93" y="68"/>
                  <a:pt x="93" y="67"/>
                </a:cubicBezTo>
                <a:cubicBezTo>
                  <a:pt x="94" y="67"/>
                  <a:pt x="94" y="68"/>
                  <a:pt x="94" y="68"/>
                </a:cubicBezTo>
                <a:cubicBezTo>
                  <a:pt x="94" y="68"/>
                  <a:pt x="95" y="67"/>
                  <a:pt x="95" y="67"/>
                </a:cubicBezTo>
                <a:cubicBezTo>
                  <a:pt x="95" y="67"/>
                  <a:pt x="95" y="68"/>
                  <a:pt x="96" y="68"/>
                </a:cubicBezTo>
                <a:cubicBezTo>
                  <a:pt x="96" y="67"/>
                  <a:pt x="97" y="67"/>
                  <a:pt x="97" y="67"/>
                </a:cubicBezTo>
                <a:cubicBezTo>
                  <a:pt x="97" y="67"/>
                  <a:pt x="98" y="68"/>
                  <a:pt x="98" y="67"/>
                </a:cubicBezTo>
                <a:cubicBezTo>
                  <a:pt x="98" y="67"/>
                  <a:pt x="98" y="67"/>
                  <a:pt x="98" y="67"/>
                </a:cubicBezTo>
                <a:cubicBezTo>
                  <a:pt x="98" y="67"/>
                  <a:pt x="98" y="67"/>
                  <a:pt x="98" y="67"/>
                </a:cubicBezTo>
                <a:cubicBezTo>
                  <a:pt x="99" y="67"/>
                  <a:pt x="99" y="67"/>
                  <a:pt x="99" y="67"/>
                </a:cubicBezTo>
                <a:cubicBezTo>
                  <a:pt x="100" y="68"/>
                  <a:pt x="101" y="68"/>
                  <a:pt x="101" y="67"/>
                </a:cubicBezTo>
                <a:cubicBezTo>
                  <a:pt x="101" y="67"/>
                  <a:pt x="101" y="67"/>
                  <a:pt x="101" y="67"/>
                </a:cubicBezTo>
                <a:cubicBezTo>
                  <a:pt x="101" y="67"/>
                  <a:pt x="101" y="67"/>
                  <a:pt x="101" y="67"/>
                </a:cubicBezTo>
                <a:cubicBezTo>
                  <a:pt x="102" y="67"/>
                  <a:pt x="102" y="67"/>
                  <a:pt x="102" y="67"/>
                </a:cubicBezTo>
                <a:cubicBezTo>
                  <a:pt x="102" y="67"/>
                  <a:pt x="102" y="67"/>
                  <a:pt x="102" y="67"/>
                </a:cubicBezTo>
                <a:cubicBezTo>
                  <a:pt x="103" y="68"/>
                  <a:pt x="103" y="67"/>
                  <a:pt x="104" y="67"/>
                </a:cubicBezTo>
                <a:cubicBezTo>
                  <a:pt x="104" y="67"/>
                  <a:pt x="104" y="67"/>
                  <a:pt x="104" y="67"/>
                </a:cubicBezTo>
                <a:cubicBezTo>
                  <a:pt x="105" y="68"/>
                  <a:pt x="105" y="67"/>
                  <a:pt x="106" y="66"/>
                </a:cubicBezTo>
                <a:cubicBezTo>
                  <a:pt x="106" y="67"/>
                  <a:pt x="107" y="67"/>
                  <a:pt x="108" y="67"/>
                </a:cubicBezTo>
                <a:cubicBezTo>
                  <a:pt x="108" y="67"/>
                  <a:pt x="108" y="67"/>
                  <a:pt x="108" y="67"/>
                </a:cubicBezTo>
                <a:cubicBezTo>
                  <a:pt x="108" y="67"/>
                  <a:pt x="108" y="67"/>
                  <a:pt x="109" y="67"/>
                </a:cubicBezTo>
                <a:cubicBezTo>
                  <a:pt x="109" y="67"/>
                  <a:pt x="109" y="67"/>
                  <a:pt x="109" y="67"/>
                </a:cubicBezTo>
                <a:cubicBezTo>
                  <a:pt x="109" y="67"/>
                  <a:pt x="110" y="67"/>
                  <a:pt x="110" y="67"/>
                </a:cubicBezTo>
                <a:cubicBezTo>
                  <a:pt x="110" y="67"/>
                  <a:pt x="110" y="67"/>
                  <a:pt x="111" y="67"/>
                </a:cubicBezTo>
                <a:cubicBezTo>
                  <a:pt x="111" y="67"/>
                  <a:pt x="111" y="67"/>
                  <a:pt x="111" y="67"/>
                </a:cubicBezTo>
                <a:cubicBezTo>
                  <a:pt x="112" y="68"/>
                  <a:pt x="113" y="68"/>
                  <a:pt x="115" y="67"/>
                </a:cubicBezTo>
                <a:cubicBezTo>
                  <a:pt x="115" y="67"/>
                  <a:pt x="115" y="67"/>
                  <a:pt x="115" y="67"/>
                </a:cubicBezTo>
                <a:cubicBezTo>
                  <a:pt x="115" y="67"/>
                  <a:pt x="115" y="67"/>
                  <a:pt x="116" y="67"/>
                </a:cubicBezTo>
                <a:cubicBezTo>
                  <a:pt x="116" y="67"/>
                  <a:pt x="116" y="67"/>
                  <a:pt x="116" y="67"/>
                </a:cubicBezTo>
                <a:cubicBezTo>
                  <a:pt x="117" y="67"/>
                  <a:pt x="117" y="67"/>
                  <a:pt x="117" y="67"/>
                </a:cubicBezTo>
                <a:cubicBezTo>
                  <a:pt x="117" y="67"/>
                  <a:pt x="118" y="67"/>
                  <a:pt x="118" y="67"/>
                </a:cubicBezTo>
                <a:cubicBezTo>
                  <a:pt x="118" y="67"/>
                  <a:pt x="119" y="67"/>
                  <a:pt x="119" y="67"/>
                </a:cubicBezTo>
                <a:cubicBezTo>
                  <a:pt x="119" y="67"/>
                  <a:pt x="119" y="67"/>
                  <a:pt x="119" y="67"/>
                </a:cubicBezTo>
                <a:cubicBezTo>
                  <a:pt x="120" y="67"/>
                  <a:pt x="120" y="67"/>
                  <a:pt x="121" y="67"/>
                </a:cubicBezTo>
                <a:cubicBezTo>
                  <a:pt x="121" y="67"/>
                  <a:pt x="121" y="67"/>
                  <a:pt x="122" y="67"/>
                </a:cubicBezTo>
                <a:cubicBezTo>
                  <a:pt x="122" y="67"/>
                  <a:pt x="123" y="67"/>
                  <a:pt x="123" y="66"/>
                </a:cubicBezTo>
                <a:cubicBezTo>
                  <a:pt x="123" y="67"/>
                  <a:pt x="123" y="67"/>
                  <a:pt x="124" y="67"/>
                </a:cubicBezTo>
                <a:cubicBezTo>
                  <a:pt x="124" y="67"/>
                  <a:pt x="124" y="67"/>
                  <a:pt x="124" y="67"/>
                </a:cubicBezTo>
                <a:cubicBezTo>
                  <a:pt x="124" y="67"/>
                  <a:pt x="125" y="67"/>
                  <a:pt x="125" y="67"/>
                </a:cubicBezTo>
                <a:cubicBezTo>
                  <a:pt x="126" y="67"/>
                  <a:pt x="126" y="67"/>
                  <a:pt x="126" y="67"/>
                </a:cubicBezTo>
                <a:cubicBezTo>
                  <a:pt x="126" y="67"/>
                  <a:pt x="127" y="67"/>
                  <a:pt x="127" y="67"/>
                </a:cubicBezTo>
                <a:cubicBezTo>
                  <a:pt x="127" y="67"/>
                  <a:pt x="127" y="67"/>
                  <a:pt x="127" y="67"/>
                </a:cubicBezTo>
                <a:cubicBezTo>
                  <a:pt x="127" y="67"/>
                  <a:pt x="128" y="67"/>
                  <a:pt x="128" y="67"/>
                </a:cubicBezTo>
                <a:cubicBezTo>
                  <a:pt x="128" y="67"/>
                  <a:pt x="128" y="67"/>
                  <a:pt x="129" y="67"/>
                </a:cubicBezTo>
                <a:cubicBezTo>
                  <a:pt x="129" y="67"/>
                  <a:pt x="129" y="67"/>
                  <a:pt x="129" y="67"/>
                </a:cubicBezTo>
                <a:cubicBezTo>
                  <a:pt x="130" y="68"/>
                  <a:pt x="131" y="67"/>
                  <a:pt x="132" y="66"/>
                </a:cubicBezTo>
                <a:cubicBezTo>
                  <a:pt x="133" y="67"/>
                  <a:pt x="133" y="67"/>
                  <a:pt x="134" y="67"/>
                </a:cubicBezTo>
                <a:cubicBezTo>
                  <a:pt x="134" y="67"/>
                  <a:pt x="134" y="67"/>
                  <a:pt x="134" y="67"/>
                </a:cubicBezTo>
                <a:cubicBezTo>
                  <a:pt x="134" y="67"/>
                  <a:pt x="135" y="67"/>
                  <a:pt x="135" y="67"/>
                </a:cubicBezTo>
                <a:cubicBezTo>
                  <a:pt x="135" y="67"/>
                  <a:pt x="135" y="67"/>
                  <a:pt x="135" y="67"/>
                </a:cubicBezTo>
                <a:cubicBezTo>
                  <a:pt x="135" y="67"/>
                  <a:pt x="135" y="67"/>
                  <a:pt x="135" y="67"/>
                </a:cubicBezTo>
                <a:cubicBezTo>
                  <a:pt x="136" y="67"/>
                  <a:pt x="137" y="66"/>
                  <a:pt x="137" y="66"/>
                </a:cubicBezTo>
                <a:cubicBezTo>
                  <a:pt x="138" y="66"/>
                  <a:pt x="138" y="67"/>
                  <a:pt x="139" y="67"/>
                </a:cubicBezTo>
                <a:cubicBezTo>
                  <a:pt x="139" y="67"/>
                  <a:pt x="139" y="67"/>
                  <a:pt x="140" y="67"/>
                </a:cubicBezTo>
                <a:cubicBezTo>
                  <a:pt x="140" y="67"/>
                  <a:pt x="140" y="67"/>
                  <a:pt x="140" y="67"/>
                </a:cubicBezTo>
                <a:cubicBezTo>
                  <a:pt x="140" y="67"/>
                  <a:pt x="141" y="67"/>
                  <a:pt x="141" y="67"/>
                </a:cubicBezTo>
                <a:cubicBezTo>
                  <a:pt x="141" y="67"/>
                  <a:pt x="141" y="67"/>
                  <a:pt x="141" y="67"/>
                </a:cubicBezTo>
                <a:cubicBezTo>
                  <a:pt x="142" y="67"/>
                  <a:pt x="142" y="67"/>
                  <a:pt x="143" y="67"/>
                </a:cubicBezTo>
                <a:cubicBezTo>
                  <a:pt x="143" y="67"/>
                  <a:pt x="143" y="67"/>
                  <a:pt x="143" y="67"/>
                </a:cubicBezTo>
                <a:cubicBezTo>
                  <a:pt x="143" y="67"/>
                  <a:pt x="143" y="67"/>
                  <a:pt x="143" y="67"/>
                </a:cubicBezTo>
                <a:cubicBezTo>
                  <a:pt x="143" y="67"/>
                  <a:pt x="143" y="67"/>
                  <a:pt x="143" y="67"/>
                </a:cubicBezTo>
                <a:cubicBezTo>
                  <a:pt x="143" y="67"/>
                  <a:pt x="143" y="67"/>
                  <a:pt x="144" y="67"/>
                </a:cubicBezTo>
                <a:cubicBezTo>
                  <a:pt x="144" y="67"/>
                  <a:pt x="144" y="67"/>
                  <a:pt x="144" y="67"/>
                </a:cubicBezTo>
                <a:cubicBezTo>
                  <a:pt x="144" y="67"/>
                  <a:pt x="145" y="67"/>
                  <a:pt x="145" y="67"/>
                </a:cubicBezTo>
                <a:cubicBezTo>
                  <a:pt x="145" y="67"/>
                  <a:pt x="146" y="67"/>
                  <a:pt x="146" y="67"/>
                </a:cubicBezTo>
                <a:cubicBezTo>
                  <a:pt x="146" y="67"/>
                  <a:pt x="146" y="67"/>
                  <a:pt x="146" y="67"/>
                </a:cubicBezTo>
                <a:cubicBezTo>
                  <a:pt x="146" y="67"/>
                  <a:pt x="146" y="67"/>
                  <a:pt x="146" y="67"/>
                </a:cubicBezTo>
                <a:cubicBezTo>
                  <a:pt x="147" y="67"/>
                  <a:pt x="147" y="67"/>
                  <a:pt x="148" y="67"/>
                </a:cubicBezTo>
                <a:cubicBezTo>
                  <a:pt x="148" y="67"/>
                  <a:pt x="148" y="67"/>
                  <a:pt x="148" y="67"/>
                </a:cubicBezTo>
                <a:cubicBezTo>
                  <a:pt x="149" y="67"/>
                  <a:pt x="149" y="67"/>
                  <a:pt x="149" y="67"/>
                </a:cubicBezTo>
                <a:cubicBezTo>
                  <a:pt x="149" y="67"/>
                  <a:pt x="149" y="67"/>
                  <a:pt x="149" y="67"/>
                </a:cubicBezTo>
                <a:cubicBezTo>
                  <a:pt x="149" y="67"/>
                  <a:pt x="149" y="67"/>
                  <a:pt x="149" y="67"/>
                </a:cubicBezTo>
                <a:cubicBezTo>
                  <a:pt x="150" y="67"/>
                  <a:pt x="151" y="67"/>
                  <a:pt x="151" y="66"/>
                </a:cubicBezTo>
                <a:cubicBezTo>
                  <a:pt x="151" y="67"/>
                  <a:pt x="151" y="67"/>
                  <a:pt x="152" y="67"/>
                </a:cubicBezTo>
                <a:cubicBezTo>
                  <a:pt x="152" y="67"/>
                  <a:pt x="153" y="67"/>
                  <a:pt x="153" y="66"/>
                </a:cubicBezTo>
                <a:cubicBezTo>
                  <a:pt x="153" y="66"/>
                  <a:pt x="154" y="66"/>
                  <a:pt x="154" y="67"/>
                </a:cubicBezTo>
                <a:cubicBezTo>
                  <a:pt x="154" y="67"/>
                  <a:pt x="154" y="67"/>
                  <a:pt x="154" y="67"/>
                </a:cubicBezTo>
                <a:cubicBezTo>
                  <a:pt x="154" y="67"/>
                  <a:pt x="154" y="67"/>
                  <a:pt x="154" y="67"/>
                </a:cubicBezTo>
                <a:cubicBezTo>
                  <a:pt x="154" y="67"/>
                  <a:pt x="154" y="67"/>
                  <a:pt x="154" y="67"/>
                </a:cubicBezTo>
                <a:cubicBezTo>
                  <a:pt x="155" y="67"/>
                  <a:pt x="155" y="67"/>
                  <a:pt x="155" y="67"/>
                </a:cubicBezTo>
                <a:cubicBezTo>
                  <a:pt x="156" y="67"/>
                  <a:pt x="156" y="67"/>
                  <a:pt x="156" y="67"/>
                </a:cubicBezTo>
                <a:cubicBezTo>
                  <a:pt x="157" y="68"/>
                  <a:pt x="159" y="67"/>
                  <a:pt x="160" y="67"/>
                </a:cubicBezTo>
                <a:cubicBezTo>
                  <a:pt x="160" y="67"/>
                  <a:pt x="160" y="67"/>
                  <a:pt x="160" y="67"/>
                </a:cubicBezTo>
                <a:cubicBezTo>
                  <a:pt x="161" y="67"/>
                  <a:pt x="161" y="66"/>
                  <a:pt x="162" y="66"/>
                </a:cubicBezTo>
                <a:cubicBezTo>
                  <a:pt x="162" y="66"/>
                  <a:pt x="163" y="67"/>
                  <a:pt x="163" y="67"/>
                </a:cubicBezTo>
                <a:cubicBezTo>
                  <a:pt x="163" y="67"/>
                  <a:pt x="164" y="66"/>
                  <a:pt x="164" y="66"/>
                </a:cubicBezTo>
                <a:cubicBezTo>
                  <a:pt x="164" y="67"/>
                  <a:pt x="165" y="67"/>
                  <a:pt x="165" y="67"/>
                </a:cubicBezTo>
                <a:cubicBezTo>
                  <a:pt x="166" y="67"/>
                  <a:pt x="166" y="66"/>
                  <a:pt x="166" y="66"/>
                </a:cubicBezTo>
                <a:cubicBezTo>
                  <a:pt x="167" y="66"/>
                  <a:pt x="167" y="67"/>
                  <a:pt x="168" y="67"/>
                </a:cubicBezTo>
                <a:cubicBezTo>
                  <a:pt x="168" y="67"/>
                  <a:pt x="168" y="67"/>
                  <a:pt x="168" y="67"/>
                </a:cubicBezTo>
                <a:cubicBezTo>
                  <a:pt x="168" y="67"/>
                  <a:pt x="168" y="67"/>
                  <a:pt x="168" y="67"/>
                </a:cubicBezTo>
                <a:cubicBezTo>
                  <a:pt x="168" y="67"/>
                  <a:pt x="169" y="66"/>
                  <a:pt x="169" y="66"/>
                </a:cubicBezTo>
                <a:cubicBezTo>
                  <a:pt x="169" y="67"/>
                  <a:pt x="169" y="67"/>
                  <a:pt x="170" y="67"/>
                </a:cubicBezTo>
                <a:cubicBezTo>
                  <a:pt x="170" y="66"/>
                  <a:pt x="170" y="66"/>
                  <a:pt x="171" y="66"/>
                </a:cubicBezTo>
                <a:cubicBezTo>
                  <a:pt x="171" y="66"/>
                  <a:pt x="171" y="66"/>
                  <a:pt x="171" y="67"/>
                </a:cubicBezTo>
                <a:cubicBezTo>
                  <a:pt x="171" y="67"/>
                  <a:pt x="172" y="67"/>
                  <a:pt x="172" y="66"/>
                </a:cubicBezTo>
                <a:cubicBezTo>
                  <a:pt x="172" y="66"/>
                  <a:pt x="172" y="67"/>
                  <a:pt x="172" y="67"/>
                </a:cubicBezTo>
                <a:cubicBezTo>
                  <a:pt x="172" y="67"/>
                  <a:pt x="173" y="67"/>
                  <a:pt x="173" y="66"/>
                </a:cubicBezTo>
                <a:cubicBezTo>
                  <a:pt x="174" y="67"/>
                  <a:pt x="174" y="67"/>
                  <a:pt x="175" y="67"/>
                </a:cubicBezTo>
                <a:cubicBezTo>
                  <a:pt x="175" y="67"/>
                  <a:pt x="175" y="66"/>
                  <a:pt x="175" y="66"/>
                </a:cubicBezTo>
                <a:cubicBezTo>
                  <a:pt x="175" y="66"/>
                  <a:pt x="175" y="67"/>
                  <a:pt x="176" y="67"/>
                </a:cubicBezTo>
                <a:cubicBezTo>
                  <a:pt x="176" y="67"/>
                  <a:pt x="176" y="66"/>
                  <a:pt x="176" y="66"/>
                </a:cubicBezTo>
                <a:cubicBezTo>
                  <a:pt x="176" y="66"/>
                  <a:pt x="176" y="66"/>
                  <a:pt x="177" y="67"/>
                </a:cubicBezTo>
                <a:cubicBezTo>
                  <a:pt x="177" y="67"/>
                  <a:pt x="178" y="66"/>
                  <a:pt x="179" y="66"/>
                </a:cubicBezTo>
                <a:cubicBezTo>
                  <a:pt x="179" y="66"/>
                  <a:pt x="180" y="67"/>
                  <a:pt x="181" y="67"/>
                </a:cubicBezTo>
                <a:cubicBezTo>
                  <a:pt x="181" y="67"/>
                  <a:pt x="181" y="66"/>
                  <a:pt x="181" y="66"/>
                </a:cubicBezTo>
                <a:cubicBezTo>
                  <a:pt x="181" y="66"/>
                  <a:pt x="182" y="66"/>
                  <a:pt x="182" y="66"/>
                </a:cubicBezTo>
                <a:cubicBezTo>
                  <a:pt x="182" y="66"/>
                  <a:pt x="183" y="67"/>
                  <a:pt x="183" y="67"/>
                </a:cubicBezTo>
                <a:cubicBezTo>
                  <a:pt x="184" y="67"/>
                  <a:pt x="185" y="66"/>
                  <a:pt x="185" y="66"/>
                </a:cubicBezTo>
                <a:cubicBezTo>
                  <a:pt x="185" y="66"/>
                  <a:pt x="186" y="66"/>
                  <a:pt x="186" y="67"/>
                </a:cubicBezTo>
                <a:cubicBezTo>
                  <a:pt x="187" y="67"/>
                  <a:pt x="187" y="66"/>
                  <a:pt x="187" y="66"/>
                </a:cubicBezTo>
                <a:cubicBezTo>
                  <a:pt x="188" y="66"/>
                  <a:pt x="188" y="67"/>
                  <a:pt x="188" y="67"/>
                </a:cubicBezTo>
                <a:cubicBezTo>
                  <a:pt x="189" y="66"/>
                  <a:pt x="189" y="66"/>
                  <a:pt x="190" y="66"/>
                </a:cubicBezTo>
                <a:cubicBezTo>
                  <a:pt x="190" y="66"/>
                  <a:pt x="191" y="67"/>
                  <a:pt x="191" y="67"/>
                </a:cubicBezTo>
                <a:cubicBezTo>
                  <a:pt x="192" y="67"/>
                  <a:pt x="193" y="66"/>
                  <a:pt x="193" y="66"/>
                </a:cubicBezTo>
                <a:cubicBezTo>
                  <a:pt x="193" y="66"/>
                  <a:pt x="193" y="66"/>
                  <a:pt x="194" y="66"/>
                </a:cubicBezTo>
                <a:cubicBezTo>
                  <a:pt x="195" y="67"/>
                  <a:pt x="195" y="66"/>
                  <a:pt x="196" y="66"/>
                </a:cubicBezTo>
                <a:cubicBezTo>
                  <a:pt x="197" y="66"/>
                  <a:pt x="198" y="67"/>
                  <a:pt x="198" y="67"/>
                </a:cubicBezTo>
                <a:cubicBezTo>
                  <a:pt x="198" y="66"/>
                  <a:pt x="198" y="66"/>
                  <a:pt x="198" y="66"/>
                </a:cubicBezTo>
                <a:cubicBezTo>
                  <a:pt x="199" y="66"/>
                  <a:pt x="199" y="67"/>
                  <a:pt x="199" y="67"/>
                </a:cubicBezTo>
                <a:cubicBezTo>
                  <a:pt x="199" y="67"/>
                  <a:pt x="199" y="66"/>
                  <a:pt x="200" y="66"/>
                </a:cubicBezTo>
                <a:cubicBezTo>
                  <a:pt x="200" y="66"/>
                  <a:pt x="200" y="66"/>
                  <a:pt x="200" y="66"/>
                </a:cubicBezTo>
                <a:cubicBezTo>
                  <a:pt x="200" y="67"/>
                  <a:pt x="201" y="67"/>
                  <a:pt x="202" y="66"/>
                </a:cubicBezTo>
                <a:cubicBezTo>
                  <a:pt x="202" y="67"/>
                  <a:pt x="202" y="67"/>
                  <a:pt x="203" y="67"/>
                </a:cubicBezTo>
                <a:cubicBezTo>
                  <a:pt x="203" y="67"/>
                  <a:pt x="203" y="66"/>
                  <a:pt x="203" y="66"/>
                </a:cubicBezTo>
                <a:cubicBezTo>
                  <a:pt x="203" y="67"/>
                  <a:pt x="203" y="67"/>
                  <a:pt x="204" y="67"/>
                </a:cubicBezTo>
                <a:cubicBezTo>
                  <a:pt x="204" y="66"/>
                  <a:pt x="204" y="66"/>
                  <a:pt x="204" y="66"/>
                </a:cubicBezTo>
                <a:cubicBezTo>
                  <a:pt x="204" y="66"/>
                  <a:pt x="205" y="66"/>
                  <a:pt x="205" y="67"/>
                </a:cubicBezTo>
                <a:cubicBezTo>
                  <a:pt x="205" y="67"/>
                  <a:pt x="206" y="67"/>
                  <a:pt x="206" y="66"/>
                </a:cubicBezTo>
                <a:cubicBezTo>
                  <a:pt x="206" y="66"/>
                  <a:pt x="206" y="67"/>
                  <a:pt x="207" y="67"/>
                </a:cubicBezTo>
                <a:cubicBezTo>
                  <a:pt x="207" y="67"/>
                  <a:pt x="207" y="67"/>
                  <a:pt x="207" y="67"/>
                </a:cubicBezTo>
                <a:cubicBezTo>
                  <a:pt x="207" y="67"/>
                  <a:pt x="207" y="67"/>
                  <a:pt x="207" y="67"/>
                </a:cubicBezTo>
                <a:cubicBezTo>
                  <a:pt x="207" y="67"/>
                  <a:pt x="208" y="66"/>
                  <a:pt x="208" y="66"/>
                </a:cubicBezTo>
                <a:cubicBezTo>
                  <a:pt x="209" y="66"/>
                  <a:pt x="209" y="66"/>
                  <a:pt x="210" y="67"/>
                </a:cubicBezTo>
                <a:cubicBezTo>
                  <a:pt x="210" y="67"/>
                  <a:pt x="211" y="67"/>
                  <a:pt x="211" y="66"/>
                </a:cubicBezTo>
                <a:cubicBezTo>
                  <a:pt x="211" y="66"/>
                  <a:pt x="211" y="67"/>
                  <a:pt x="212" y="67"/>
                </a:cubicBezTo>
                <a:cubicBezTo>
                  <a:pt x="212" y="67"/>
                  <a:pt x="213" y="66"/>
                  <a:pt x="213" y="66"/>
                </a:cubicBezTo>
                <a:cubicBezTo>
                  <a:pt x="213" y="66"/>
                  <a:pt x="214" y="66"/>
                  <a:pt x="214" y="67"/>
                </a:cubicBezTo>
                <a:cubicBezTo>
                  <a:pt x="215" y="67"/>
                  <a:pt x="215" y="67"/>
                  <a:pt x="215" y="66"/>
                </a:cubicBezTo>
                <a:cubicBezTo>
                  <a:pt x="216" y="67"/>
                  <a:pt x="217" y="68"/>
                  <a:pt x="218" y="67"/>
                </a:cubicBezTo>
                <a:cubicBezTo>
                  <a:pt x="219" y="67"/>
                  <a:pt x="219" y="67"/>
                  <a:pt x="220" y="67"/>
                </a:cubicBezTo>
                <a:cubicBezTo>
                  <a:pt x="220" y="67"/>
                  <a:pt x="220" y="67"/>
                  <a:pt x="220" y="67"/>
                </a:cubicBezTo>
                <a:cubicBezTo>
                  <a:pt x="220" y="67"/>
                  <a:pt x="221" y="67"/>
                  <a:pt x="221" y="67"/>
                </a:cubicBezTo>
                <a:cubicBezTo>
                  <a:pt x="221" y="67"/>
                  <a:pt x="221" y="67"/>
                  <a:pt x="221" y="66"/>
                </a:cubicBezTo>
                <a:cubicBezTo>
                  <a:pt x="221" y="66"/>
                  <a:pt x="222" y="66"/>
                  <a:pt x="222" y="66"/>
                </a:cubicBezTo>
                <a:cubicBezTo>
                  <a:pt x="222" y="66"/>
                  <a:pt x="223" y="67"/>
                  <a:pt x="223" y="67"/>
                </a:cubicBezTo>
                <a:cubicBezTo>
                  <a:pt x="223" y="67"/>
                  <a:pt x="224" y="67"/>
                  <a:pt x="224" y="66"/>
                </a:cubicBezTo>
                <a:cubicBezTo>
                  <a:pt x="224" y="67"/>
                  <a:pt x="225" y="67"/>
                  <a:pt x="225" y="67"/>
                </a:cubicBezTo>
                <a:cubicBezTo>
                  <a:pt x="225" y="67"/>
                  <a:pt x="225" y="67"/>
                  <a:pt x="225" y="67"/>
                </a:cubicBezTo>
                <a:cubicBezTo>
                  <a:pt x="225" y="67"/>
                  <a:pt x="226" y="67"/>
                  <a:pt x="225" y="67"/>
                </a:cubicBezTo>
                <a:cubicBezTo>
                  <a:pt x="226" y="67"/>
                  <a:pt x="226" y="67"/>
                  <a:pt x="227" y="67"/>
                </a:cubicBezTo>
                <a:cubicBezTo>
                  <a:pt x="227" y="67"/>
                  <a:pt x="227" y="67"/>
                  <a:pt x="227" y="67"/>
                </a:cubicBezTo>
                <a:cubicBezTo>
                  <a:pt x="228" y="67"/>
                  <a:pt x="228" y="67"/>
                  <a:pt x="229" y="67"/>
                </a:cubicBezTo>
                <a:cubicBezTo>
                  <a:pt x="229" y="67"/>
                  <a:pt x="229" y="67"/>
                  <a:pt x="229" y="67"/>
                </a:cubicBezTo>
                <a:cubicBezTo>
                  <a:pt x="229" y="67"/>
                  <a:pt x="229" y="67"/>
                  <a:pt x="229" y="67"/>
                </a:cubicBezTo>
                <a:cubicBezTo>
                  <a:pt x="229" y="67"/>
                  <a:pt x="230" y="67"/>
                  <a:pt x="230" y="67"/>
                </a:cubicBezTo>
                <a:cubicBezTo>
                  <a:pt x="230" y="67"/>
                  <a:pt x="230" y="67"/>
                  <a:pt x="230" y="67"/>
                </a:cubicBezTo>
                <a:cubicBezTo>
                  <a:pt x="231" y="67"/>
                  <a:pt x="231" y="67"/>
                  <a:pt x="231" y="67"/>
                </a:cubicBezTo>
                <a:cubicBezTo>
                  <a:pt x="231" y="67"/>
                  <a:pt x="232" y="67"/>
                  <a:pt x="232" y="67"/>
                </a:cubicBezTo>
                <a:cubicBezTo>
                  <a:pt x="232" y="67"/>
                  <a:pt x="233" y="67"/>
                  <a:pt x="233" y="67"/>
                </a:cubicBezTo>
                <a:cubicBezTo>
                  <a:pt x="233" y="67"/>
                  <a:pt x="233" y="67"/>
                  <a:pt x="233" y="67"/>
                </a:cubicBezTo>
                <a:cubicBezTo>
                  <a:pt x="234" y="67"/>
                  <a:pt x="234" y="67"/>
                  <a:pt x="235" y="67"/>
                </a:cubicBezTo>
                <a:cubicBezTo>
                  <a:pt x="235" y="67"/>
                  <a:pt x="235" y="67"/>
                  <a:pt x="235" y="66"/>
                </a:cubicBezTo>
                <a:cubicBezTo>
                  <a:pt x="235" y="67"/>
                  <a:pt x="236" y="67"/>
                  <a:pt x="236" y="67"/>
                </a:cubicBezTo>
                <a:cubicBezTo>
                  <a:pt x="237" y="67"/>
                  <a:pt x="237" y="66"/>
                  <a:pt x="237" y="66"/>
                </a:cubicBezTo>
                <a:cubicBezTo>
                  <a:pt x="238" y="66"/>
                  <a:pt x="238" y="67"/>
                  <a:pt x="239" y="67"/>
                </a:cubicBezTo>
                <a:cubicBezTo>
                  <a:pt x="239" y="67"/>
                  <a:pt x="240" y="67"/>
                  <a:pt x="240" y="67"/>
                </a:cubicBezTo>
                <a:cubicBezTo>
                  <a:pt x="240" y="67"/>
                  <a:pt x="240" y="67"/>
                  <a:pt x="240" y="67"/>
                </a:cubicBezTo>
                <a:cubicBezTo>
                  <a:pt x="240" y="67"/>
                  <a:pt x="240" y="67"/>
                  <a:pt x="241" y="67"/>
                </a:cubicBezTo>
                <a:cubicBezTo>
                  <a:pt x="241" y="67"/>
                  <a:pt x="241" y="67"/>
                  <a:pt x="241" y="67"/>
                </a:cubicBezTo>
                <a:cubicBezTo>
                  <a:pt x="241" y="67"/>
                  <a:pt x="242" y="67"/>
                  <a:pt x="242" y="66"/>
                </a:cubicBezTo>
                <a:cubicBezTo>
                  <a:pt x="242" y="67"/>
                  <a:pt x="243" y="67"/>
                  <a:pt x="243" y="67"/>
                </a:cubicBezTo>
                <a:cubicBezTo>
                  <a:pt x="243" y="67"/>
                  <a:pt x="243" y="67"/>
                  <a:pt x="243" y="67"/>
                </a:cubicBezTo>
                <a:cubicBezTo>
                  <a:pt x="244" y="67"/>
                  <a:pt x="245" y="67"/>
                  <a:pt x="246" y="67"/>
                </a:cubicBezTo>
                <a:cubicBezTo>
                  <a:pt x="246" y="67"/>
                  <a:pt x="246" y="67"/>
                  <a:pt x="246" y="67"/>
                </a:cubicBezTo>
                <a:cubicBezTo>
                  <a:pt x="246" y="67"/>
                  <a:pt x="246" y="67"/>
                  <a:pt x="247" y="67"/>
                </a:cubicBezTo>
                <a:cubicBezTo>
                  <a:pt x="247" y="67"/>
                  <a:pt x="247" y="67"/>
                  <a:pt x="248" y="67"/>
                </a:cubicBezTo>
                <a:cubicBezTo>
                  <a:pt x="248" y="67"/>
                  <a:pt x="248" y="67"/>
                  <a:pt x="248" y="67"/>
                </a:cubicBezTo>
                <a:cubicBezTo>
                  <a:pt x="248" y="67"/>
                  <a:pt x="248" y="67"/>
                  <a:pt x="248" y="67"/>
                </a:cubicBezTo>
                <a:cubicBezTo>
                  <a:pt x="249" y="67"/>
                  <a:pt x="249" y="67"/>
                  <a:pt x="249" y="67"/>
                </a:cubicBezTo>
                <a:cubicBezTo>
                  <a:pt x="250" y="67"/>
                  <a:pt x="250" y="67"/>
                  <a:pt x="251" y="67"/>
                </a:cubicBezTo>
                <a:cubicBezTo>
                  <a:pt x="251" y="67"/>
                  <a:pt x="251" y="67"/>
                  <a:pt x="251" y="67"/>
                </a:cubicBezTo>
                <a:cubicBezTo>
                  <a:pt x="251" y="67"/>
                  <a:pt x="252" y="67"/>
                  <a:pt x="252" y="66"/>
                </a:cubicBezTo>
                <a:cubicBezTo>
                  <a:pt x="252" y="67"/>
                  <a:pt x="253" y="67"/>
                  <a:pt x="253" y="67"/>
                </a:cubicBezTo>
                <a:cubicBezTo>
                  <a:pt x="254" y="67"/>
                  <a:pt x="254" y="67"/>
                  <a:pt x="254" y="67"/>
                </a:cubicBezTo>
                <a:cubicBezTo>
                  <a:pt x="254" y="67"/>
                  <a:pt x="255" y="67"/>
                  <a:pt x="255" y="67"/>
                </a:cubicBezTo>
                <a:cubicBezTo>
                  <a:pt x="255" y="67"/>
                  <a:pt x="256" y="67"/>
                  <a:pt x="256" y="67"/>
                </a:cubicBezTo>
                <a:cubicBezTo>
                  <a:pt x="256" y="67"/>
                  <a:pt x="256" y="67"/>
                  <a:pt x="257" y="67"/>
                </a:cubicBezTo>
                <a:cubicBezTo>
                  <a:pt x="257" y="67"/>
                  <a:pt x="257" y="67"/>
                  <a:pt x="258" y="67"/>
                </a:cubicBezTo>
                <a:cubicBezTo>
                  <a:pt x="258" y="67"/>
                  <a:pt x="258" y="67"/>
                  <a:pt x="259" y="67"/>
                </a:cubicBezTo>
                <a:cubicBezTo>
                  <a:pt x="259" y="67"/>
                  <a:pt x="259" y="67"/>
                  <a:pt x="259" y="67"/>
                </a:cubicBezTo>
                <a:cubicBezTo>
                  <a:pt x="259" y="67"/>
                  <a:pt x="260" y="67"/>
                  <a:pt x="260" y="67"/>
                </a:cubicBezTo>
                <a:cubicBezTo>
                  <a:pt x="260" y="67"/>
                  <a:pt x="260" y="67"/>
                  <a:pt x="260" y="67"/>
                </a:cubicBezTo>
                <a:cubicBezTo>
                  <a:pt x="262" y="68"/>
                  <a:pt x="263" y="68"/>
                  <a:pt x="264" y="67"/>
                </a:cubicBezTo>
                <a:cubicBezTo>
                  <a:pt x="264" y="67"/>
                  <a:pt x="264" y="67"/>
                  <a:pt x="264" y="67"/>
                </a:cubicBezTo>
                <a:cubicBezTo>
                  <a:pt x="264" y="67"/>
                  <a:pt x="264" y="67"/>
                  <a:pt x="264" y="67"/>
                </a:cubicBezTo>
                <a:cubicBezTo>
                  <a:pt x="264" y="67"/>
                  <a:pt x="265" y="67"/>
                  <a:pt x="265" y="67"/>
                </a:cubicBezTo>
                <a:cubicBezTo>
                  <a:pt x="265" y="67"/>
                  <a:pt x="266" y="67"/>
                  <a:pt x="266" y="67"/>
                </a:cubicBezTo>
                <a:cubicBezTo>
                  <a:pt x="266" y="67"/>
                  <a:pt x="266" y="67"/>
                  <a:pt x="266" y="67"/>
                </a:cubicBezTo>
                <a:cubicBezTo>
                  <a:pt x="266" y="67"/>
                  <a:pt x="266" y="67"/>
                  <a:pt x="266" y="67"/>
                </a:cubicBezTo>
                <a:cubicBezTo>
                  <a:pt x="267" y="67"/>
                  <a:pt x="267" y="67"/>
                  <a:pt x="267" y="67"/>
                </a:cubicBezTo>
                <a:cubicBezTo>
                  <a:pt x="268" y="67"/>
                  <a:pt x="268" y="67"/>
                  <a:pt x="269" y="66"/>
                </a:cubicBezTo>
                <a:cubicBezTo>
                  <a:pt x="269" y="67"/>
                  <a:pt x="270" y="67"/>
                  <a:pt x="271" y="67"/>
                </a:cubicBezTo>
                <a:cubicBezTo>
                  <a:pt x="271" y="67"/>
                  <a:pt x="271" y="67"/>
                  <a:pt x="271" y="67"/>
                </a:cubicBezTo>
                <a:cubicBezTo>
                  <a:pt x="272" y="67"/>
                  <a:pt x="272" y="67"/>
                  <a:pt x="272" y="67"/>
                </a:cubicBezTo>
                <a:cubicBezTo>
                  <a:pt x="272" y="67"/>
                  <a:pt x="273" y="67"/>
                  <a:pt x="273" y="67"/>
                </a:cubicBezTo>
                <a:cubicBezTo>
                  <a:pt x="273" y="67"/>
                  <a:pt x="273" y="67"/>
                  <a:pt x="273" y="67"/>
                </a:cubicBezTo>
                <a:cubicBezTo>
                  <a:pt x="273" y="67"/>
                  <a:pt x="273" y="67"/>
                  <a:pt x="274" y="67"/>
                </a:cubicBezTo>
                <a:cubicBezTo>
                  <a:pt x="274" y="67"/>
                  <a:pt x="274" y="67"/>
                  <a:pt x="274" y="67"/>
                </a:cubicBezTo>
                <a:cubicBezTo>
                  <a:pt x="274" y="68"/>
                  <a:pt x="275" y="68"/>
                  <a:pt x="276" y="67"/>
                </a:cubicBezTo>
                <a:cubicBezTo>
                  <a:pt x="276" y="67"/>
                  <a:pt x="276" y="67"/>
                  <a:pt x="276" y="67"/>
                </a:cubicBezTo>
                <a:cubicBezTo>
                  <a:pt x="276" y="67"/>
                  <a:pt x="277" y="67"/>
                  <a:pt x="277" y="67"/>
                </a:cubicBezTo>
                <a:cubicBezTo>
                  <a:pt x="277" y="67"/>
                  <a:pt x="277" y="67"/>
                  <a:pt x="277" y="67"/>
                </a:cubicBezTo>
                <a:cubicBezTo>
                  <a:pt x="277" y="67"/>
                  <a:pt x="278" y="67"/>
                  <a:pt x="278" y="67"/>
                </a:cubicBezTo>
                <a:cubicBezTo>
                  <a:pt x="278" y="67"/>
                  <a:pt x="279" y="67"/>
                  <a:pt x="279" y="67"/>
                </a:cubicBezTo>
                <a:cubicBezTo>
                  <a:pt x="279" y="67"/>
                  <a:pt x="280" y="67"/>
                  <a:pt x="280" y="67"/>
                </a:cubicBezTo>
                <a:cubicBezTo>
                  <a:pt x="280" y="67"/>
                  <a:pt x="280" y="67"/>
                  <a:pt x="281" y="67"/>
                </a:cubicBezTo>
                <a:cubicBezTo>
                  <a:pt x="281" y="67"/>
                  <a:pt x="281" y="67"/>
                  <a:pt x="281" y="67"/>
                </a:cubicBezTo>
                <a:cubicBezTo>
                  <a:pt x="282" y="67"/>
                  <a:pt x="282" y="67"/>
                  <a:pt x="282" y="67"/>
                </a:cubicBezTo>
                <a:cubicBezTo>
                  <a:pt x="282" y="67"/>
                  <a:pt x="282" y="67"/>
                  <a:pt x="282" y="67"/>
                </a:cubicBezTo>
                <a:cubicBezTo>
                  <a:pt x="283" y="68"/>
                  <a:pt x="283" y="68"/>
                  <a:pt x="284" y="67"/>
                </a:cubicBezTo>
                <a:cubicBezTo>
                  <a:pt x="284" y="67"/>
                  <a:pt x="284" y="67"/>
                  <a:pt x="284" y="67"/>
                </a:cubicBezTo>
                <a:cubicBezTo>
                  <a:pt x="285" y="67"/>
                  <a:pt x="286" y="68"/>
                  <a:pt x="286" y="68"/>
                </a:cubicBezTo>
                <a:cubicBezTo>
                  <a:pt x="286" y="68"/>
                  <a:pt x="286" y="67"/>
                  <a:pt x="287" y="67"/>
                </a:cubicBezTo>
                <a:cubicBezTo>
                  <a:pt x="287" y="67"/>
                  <a:pt x="287" y="67"/>
                  <a:pt x="287" y="67"/>
                </a:cubicBezTo>
                <a:cubicBezTo>
                  <a:pt x="287" y="67"/>
                  <a:pt x="287" y="67"/>
                  <a:pt x="287" y="67"/>
                </a:cubicBezTo>
                <a:cubicBezTo>
                  <a:pt x="288" y="67"/>
                  <a:pt x="288" y="68"/>
                  <a:pt x="289" y="68"/>
                </a:cubicBezTo>
                <a:cubicBezTo>
                  <a:pt x="289" y="68"/>
                  <a:pt x="289" y="67"/>
                  <a:pt x="290" y="67"/>
                </a:cubicBezTo>
                <a:cubicBezTo>
                  <a:pt x="290" y="67"/>
                  <a:pt x="290" y="67"/>
                  <a:pt x="290" y="67"/>
                </a:cubicBezTo>
                <a:cubicBezTo>
                  <a:pt x="290" y="67"/>
                  <a:pt x="290" y="67"/>
                  <a:pt x="290" y="67"/>
                </a:cubicBezTo>
                <a:cubicBezTo>
                  <a:pt x="290" y="68"/>
                  <a:pt x="291" y="68"/>
                  <a:pt x="291" y="68"/>
                </a:cubicBezTo>
                <a:cubicBezTo>
                  <a:pt x="291" y="68"/>
                  <a:pt x="291" y="68"/>
                  <a:pt x="291" y="68"/>
                </a:cubicBezTo>
                <a:cubicBezTo>
                  <a:pt x="291" y="68"/>
                  <a:pt x="291" y="68"/>
                  <a:pt x="291" y="68"/>
                </a:cubicBezTo>
                <a:cubicBezTo>
                  <a:pt x="291" y="68"/>
                  <a:pt x="291" y="68"/>
                  <a:pt x="291" y="68"/>
                </a:cubicBezTo>
                <a:cubicBezTo>
                  <a:pt x="292" y="68"/>
                  <a:pt x="293" y="68"/>
                  <a:pt x="294" y="68"/>
                </a:cubicBezTo>
                <a:cubicBezTo>
                  <a:pt x="294" y="68"/>
                  <a:pt x="294" y="68"/>
                  <a:pt x="294" y="68"/>
                </a:cubicBezTo>
                <a:cubicBezTo>
                  <a:pt x="294" y="68"/>
                  <a:pt x="294" y="68"/>
                  <a:pt x="294" y="68"/>
                </a:cubicBezTo>
                <a:cubicBezTo>
                  <a:pt x="294" y="68"/>
                  <a:pt x="294" y="68"/>
                  <a:pt x="294" y="68"/>
                </a:cubicBezTo>
                <a:cubicBezTo>
                  <a:pt x="295" y="68"/>
                  <a:pt x="295" y="68"/>
                  <a:pt x="295" y="68"/>
                </a:cubicBezTo>
                <a:cubicBezTo>
                  <a:pt x="296" y="68"/>
                  <a:pt x="297" y="67"/>
                  <a:pt x="297" y="66"/>
                </a:cubicBezTo>
                <a:cubicBezTo>
                  <a:pt x="297" y="67"/>
                  <a:pt x="298" y="68"/>
                  <a:pt x="299" y="68"/>
                </a:cubicBezTo>
                <a:cubicBezTo>
                  <a:pt x="299" y="68"/>
                  <a:pt x="299" y="68"/>
                  <a:pt x="299" y="68"/>
                </a:cubicBezTo>
                <a:cubicBezTo>
                  <a:pt x="300" y="68"/>
                  <a:pt x="300" y="68"/>
                  <a:pt x="300" y="68"/>
                </a:cubicBezTo>
                <a:cubicBezTo>
                  <a:pt x="301" y="68"/>
                  <a:pt x="301" y="68"/>
                  <a:pt x="302" y="67"/>
                </a:cubicBezTo>
                <a:cubicBezTo>
                  <a:pt x="302" y="67"/>
                  <a:pt x="302" y="67"/>
                  <a:pt x="302" y="67"/>
                </a:cubicBezTo>
                <a:cubicBezTo>
                  <a:pt x="302" y="67"/>
                  <a:pt x="302" y="68"/>
                  <a:pt x="302" y="68"/>
                </a:cubicBezTo>
                <a:cubicBezTo>
                  <a:pt x="302" y="68"/>
                  <a:pt x="303" y="68"/>
                  <a:pt x="303" y="68"/>
                </a:cubicBezTo>
                <a:cubicBezTo>
                  <a:pt x="303" y="68"/>
                  <a:pt x="303" y="68"/>
                  <a:pt x="303" y="68"/>
                </a:cubicBezTo>
                <a:cubicBezTo>
                  <a:pt x="303" y="68"/>
                  <a:pt x="303" y="68"/>
                  <a:pt x="303" y="68"/>
                </a:cubicBezTo>
                <a:cubicBezTo>
                  <a:pt x="303" y="68"/>
                  <a:pt x="304" y="68"/>
                  <a:pt x="304" y="68"/>
                </a:cubicBezTo>
                <a:cubicBezTo>
                  <a:pt x="304" y="68"/>
                  <a:pt x="304" y="68"/>
                  <a:pt x="305" y="68"/>
                </a:cubicBezTo>
                <a:cubicBezTo>
                  <a:pt x="305" y="68"/>
                  <a:pt x="306" y="68"/>
                  <a:pt x="306" y="67"/>
                </a:cubicBezTo>
                <a:cubicBezTo>
                  <a:pt x="306" y="68"/>
                  <a:pt x="306" y="68"/>
                  <a:pt x="307" y="68"/>
                </a:cubicBezTo>
                <a:cubicBezTo>
                  <a:pt x="307" y="68"/>
                  <a:pt x="307" y="68"/>
                  <a:pt x="308" y="68"/>
                </a:cubicBezTo>
                <a:cubicBezTo>
                  <a:pt x="308" y="68"/>
                  <a:pt x="309" y="68"/>
                  <a:pt x="309" y="68"/>
                </a:cubicBezTo>
                <a:cubicBezTo>
                  <a:pt x="310" y="68"/>
                  <a:pt x="310" y="68"/>
                  <a:pt x="310" y="68"/>
                </a:cubicBezTo>
                <a:cubicBezTo>
                  <a:pt x="310" y="68"/>
                  <a:pt x="310" y="68"/>
                  <a:pt x="310" y="68"/>
                </a:cubicBezTo>
                <a:cubicBezTo>
                  <a:pt x="310" y="68"/>
                  <a:pt x="310" y="68"/>
                  <a:pt x="311" y="68"/>
                </a:cubicBezTo>
                <a:cubicBezTo>
                  <a:pt x="311" y="68"/>
                  <a:pt x="312" y="68"/>
                  <a:pt x="313" y="67"/>
                </a:cubicBezTo>
                <a:cubicBezTo>
                  <a:pt x="313" y="68"/>
                  <a:pt x="314" y="68"/>
                  <a:pt x="315" y="68"/>
                </a:cubicBezTo>
                <a:cubicBezTo>
                  <a:pt x="315" y="68"/>
                  <a:pt x="315" y="68"/>
                  <a:pt x="315" y="68"/>
                </a:cubicBezTo>
                <a:cubicBezTo>
                  <a:pt x="316" y="68"/>
                  <a:pt x="316" y="68"/>
                  <a:pt x="317" y="68"/>
                </a:cubicBezTo>
                <a:cubicBezTo>
                  <a:pt x="317" y="68"/>
                  <a:pt x="318" y="68"/>
                  <a:pt x="318" y="68"/>
                </a:cubicBezTo>
                <a:cubicBezTo>
                  <a:pt x="318" y="68"/>
                  <a:pt x="319" y="68"/>
                  <a:pt x="319" y="68"/>
                </a:cubicBezTo>
                <a:cubicBezTo>
                  <a:pt x="320" y="68"/>
                  <a:pt x="320" y="68"/>
                  <a:pt x="320" y="68"/>
                </a:cubicBezTo>
                <a:cubicBezTo>
                  <a:pt x="320" y="69"/>
                  <a:pt x="322" y="69"/>
                  <a:pt x="323" y="68"/>
                </a:cubicBezTo>
                <a:cubicBezTo>
                  <a:pt x="323" y="68"/>
                  <a:pt x="323" y="68"/>
                  <a:pt x="323" y="68"/>
                </a:cubicBezTo>
                <a:cubicBezTo>
                  <a:pt x="323" y="68"/>
                  <a:pt x="323" y="68"/>
                  <a:pt x="323" y="68"/>
                </a:cubicBezTo>
                <a:cubicBezTo>
                  <a:pt x="323" y="68"/>
                  <a:pt x="324" y="68"/>
                  <a:pt x="324" y="68"/>
                </a:cubicBezTo>
                <a:cubicBezTo>
                  <a:pt x="324" y="68"/>
                  <a:pt x="324" y="68"/>
                  <a:pt x="324" y="68"/>
                </a:cubicBezTo>
                <a:cubicBezTo>
                  <a:pt x="324" y="68"/>
                  <a:pt x="324" y="68"/>
                  <a:pt x="324" y="68"/>
                </a:cubicBezTo>
                <a:cubicBezTo>
                  <a:pt x="325" y="68"/>
                  <a:pt x="325" y="68"/>
                  <a:pt x="325" y="68"/>
                </a:cubicBezTo>
                <a:cubicBezTo>
                  <a:pt x="325" y="68"/>
                  <a:pt x="326" y="69"/>
                  <a:pt x="326" y="69"/>
                </a:cubicBezTo>
                <a:cubicBezTo>
                  <a:pt x="326" y="69"/>
                  <a:pt x="326" y="69"/>
                  <a:pt x="326" y="69"/>
                </a:cubicBezTo>
                <a:cubicBezTo>
                  <a:pt x="326" y="69"/>
                  <a:pt x="326" y="69"/>
                  <a:pt x="326" y="69"/>
                </a:cubicBezTo>
                <a:cubicBezTo>
                  <a:pt x="326" y="69"/>
                  <a:pt x="326" y="69"/>
                  <a:pt x="327" y="69"/>
                </a:cubicBezTo>
                <a:cubicBezTo>
                  <a:pt x="327" y="69"/>
                  <a:pt x="327" y="69"/>
                  <a:pt x="327" y="69"/>
                </a:cubicBezTo>
                <a:cubicBezTo>
                  <a:pt x="327" y="69"/>
                  <a:pt x="327" y="69"/>
                  <a:pt x="328" y="68"/>
                </a:cubicBezTo>
                <a:cubicBezTo>
                  <a:pt x="328" y="68"/>
                  <a:pt x="328" y="69"/>
                  <a:pt x="328" y="69"/>
                </a:cubicBezTo>
                <a:cubicBezTo>
                  <a:pt x="328" y="69"/>
                  <a:pt x="329" y="69"/>
                  <a:pt x="329" y="68"/>
                </a:cubicBezTo>
                <a:cubicBezTo>
                  <a:pt x="329" y="69"/>
                  <a:pt x="330" y="69"/>
                  <a:pt x="330" y="69"/>
                </a:cubicBezTo>
                <a:cubicBezTo>
                  <a:pt x="331" y="69"/>
                  <a:pt x="331" y="69"/>
                  <a:pt x="331" y="68"/>
                </a:cubicBezTo>
                <a:cubicBezTo>
                  <a:pt x="332" y="68"/>
                  <a:pt x="332" y="69"/>
                  <a:pt x="332" y="69"/>
                </a:cubicBezTo>
                <a:cubicBezTo>
                  <a:pt x="332" y="69"/>
                  <a:pt x="332" y="69"/>
                  <a:pt x="332" y="69"/>
                </a:cubicBezTo>
                <a:cubicBezTo>
                  <a:pt x="333" y="69"/>
                  <a:pt x="333" y="69"/>
                  <a:pt x="334" y="69"/>
                </a:cubicBezTo>
                <a:cubicBezTo>
                  <a:pt x="334" y="69"/>
                  <a:pt x="335" y="69"/>
                  <a:pt x="335" y="69"/>
                </a:cubicBezTo>
                <a:cubicBezTo>
                  <a:pt x="335" y="69"/>
                  <a:pt x="335" y="69"/>
                  <a:pt x="335" y="69"/>
                </a:cubicBezTo>
                <a:cubicBezTo>
                  <a:pt x="335" y="69"/>
                  <a:pt x="335" y="69"/>
                  <a:pt x="335" y="69"/>
                </a:cubicBezTo>
                <a:cubicBezTo>
                  <a:pt x="336" y="69"/>
                  <a:pt x="336" y="69"/>
                  <a:pt x="337" y="69"/>
                </a:cubicBezTo>
                <a:cubicBezTo>
                  <a:pt x="337" y="69"/>
                  <a:pt x="337" y="69"/>
                  <a:pt x="337" y="69"/>
                </a:cubicBezTo>
                <a:cubicBezTo>
                  <a:pt x="337" y="69"/>
                  <a:pt x="337" y="69"/>
                  <a:pt x="337" y="69"/>
                </a:cubicBezTo>
                <a:cubicBezTo>
                  <a:pt x="338" y="70"/>
                  <a:pt x="339" y="70"/>
                  <a:pt x="340" y="69"/>
                </a:cubicBezTo>
                <a:cubicBezTo>
                  <a:pt x="340" y="69"/>
                  <a:pt x="340" y="69"/>
                  <a:pt x="341" y="69"/>
                </a:cubicBezTo>
                <a:cubicBezTo>
                  <a:pt x="341" y="69"/>
                  <a:pt x="341" y="69"/>
                  <a:pt x="341" y="69"/>
                </a:cubicBezTo>
                <a:cubicBezTo>
                  <a:pt x="341" y="69"/>
                  <a:pt x="341" y="69"/>
                  <a:pt x="342" y="69"/>
                </a:cubicBezTo>
                <a:cubicBezTo>
                  <a:pt x="342" y="69"/>
                  <a:pt x="342" y="69"/>
                  <a:pt x="343" y="69"/>
                </a:cubicBezTo>
                <a:cubicBezTo>
                  <a:pt x="343" y="69"/>
                  <a:pt x="343" y="69"/>
                  <a:pt x="343" y="69"/>
                </a:cubicBezTo>
                <a:cubicBezTo>
                  <a:pt x="343" y="69"/>
                  <a:pt x="343" y="69"/>
                  <a:pt x="343" y="69"/>
                </a:cubicBezTo>
                <a:cubicBezTo>
                  <a:pt x="343" y="69"/>
                  <a:pt x="343" y="69"/>
                  <a:pt x="344" y="69"/>
                </a:cubicBezTo>
                <a:cubicBezTo>
                  <a:pt x="344" y="69"/>
                  <a:pt x="344" y="69"/>
                  <a:pt x="344" y="69"/>
                </a:cubicBezTo>
                <a:cubicBezTo>
                  <a:pt x="344" y="69"/>
                  <a:pt x="344" y="69"/>
                  <a:pt x="345" y="69"/>
                </a:cubicBezTo>
                <a:cubicBezTo>
                  <a:pt x="345" y="69"/>
                  <a:pt x="345" y="69"/>
                  <a:pt x="345" y="69"/>
                </a:cubicBezTo>
                <a:cubicBezTo>
                  <a:pt x="345" y="69"/>
                  <a:pt x="345" y="69"/>
                  <a:pt x="345" y="69"/>
                </a:cubicBezTo>
                <a:cubicBezTo>
                  <a:pt x="345" y="69"/>
                  <a:pt x="346" y="69"/>
                  <a:pt x="346" y="69"/>
                </a:cubicBezTo>
                <a:cubicBezTo>
                  <a:pt x="346" y="69"/>
                  <a:pt x="346" y="69"/>
                  <a:pt x="346" y="69"/>
                </a:cubicBezTo>
                <a:cubicBezTo>
                  <a:pt x="346" y="69"/>
                  <a:pt x="346" y="69"/>
                  <a:pt x="347" y="69"/>
                </a:cubicBezTo>
                <a:cubicBezTo>
                  <a:pt x="347" y="69"/>
                  <a:pt x="347" y="69"/>
                  <a:pt x="347" y="69"/>
                </a:cubicBezTo>
                <a:cubicBezTo>
                  <a:pt x="348" y="69"/>
                  <a:pt x="348" y="69"/>
                  <a:pt x="348" y="69"/>
                </a:cubicBezTo>
                <a:cubicBezTo>
                  <a:pt x="348" y="69"/>
                  <a:pt x="348" y="69"/>
                  <a:pt x="348" y="69"/>
                </a:cubicBezTo>
                <a:cubicBezTo>
                  <a:pt x="348" y="69"/>
                  <a:pt x="348" y="69"/>
                  <a:pt x="349" y="69"/>
                </a:cubicBezTo>
                <a:cubicBezTo>
                  <a:pt x="349" y="70"/>
                  <a:pt x="350" y="70"/>
                  <a:pt x="352" y="69"/>
                </a:cubicBezTo>
                <a:cubicBezTo>
                  <a:pt x="352" y="69"/>
                  <a:pt x="352" y="69"/>
                  <a:pt x="352" y="69"/>
                </a:cubicBezTo>
                <a:cubicBezTo>
                  <a:pt x="352" y="69"/>
                  <a:pt x="352" y="70"/>
                  <a:pt x="352" y="70"/>
                </a:cubicBezTo>
                <a:cubicBezTo>
                  <a:pt x="352" y="70"/>
                  <a:pt x="353" y="69"/>
                  <a:pt x="353" y="69"/>
                </a:cubicBezTo>
                <a:cubicBezTo>
                  <a:pt x="353" y="69"/>
                  <a:pt x="353" y="69"/>
                  <a:pt x="353" y="70"/>
                </a:cubicBezTo>
                <a:cubicBezTo>
                  <a:pt x="354" y="70"/>
                  <a:pt x="354" y="69"/>
                  <a:pt x="354" y="69"/>
                </a:cubicBezTo>
                <a:cubicBezTo>
                  <a:pt x="354" y="70"/>
                  <a:pt x="355" y="70"/>
                  <a:pt x="355" y="70"/>
                </a:cubicBezTo>
                <a:cubicBezTo>
                  <a:pt x="355" y="70"/>
                  <a:pt x="355" y="70"/>
                  <a:pt x="355" y="70"/>
                </a:cubicBezTo>
                <a:cubicBezTo>
                  <a:pt x="355" y="70"/>
                  <a:pt x="355" y="70"/>
                  <a:pt x="355" y="70"/>
                </a:cubicBezTo>
                <a:cubicBezTo>
                  <a:pt x="355" y="70"/>
                  <a:pt x="355" y="70"/>
                  <a:pt x="355" y="70"/>
                </a:cubicBezTo>
                <a:cubicBezTo>
                  <a:pt x="356" y="70"/>
                  <a:pt x="356" y="70"/>
                  <a:pt x="356" y="70"/>
                </a:cubicBezTo>
                <a:cubicBezTo>
                  <a:pt x="356" y="70"/>
                  <a:pt x="357" y="70"/>
                  <a:pt x="357" y="70"/>
                </a:cubicBezTo>
                <a:cubicBezTo>
                  <a:pt x="357" y="70"/>
                  <a:pt x="357" y="70"/>
                  <a:pt x="357" y="70"/>
                </a:cubicBezTo>
                <a:cubicBezTo>
                  <a:pt x="357" y="70"/>
                  <a:pt x="357" y="70"/>
                  <a:pt x="358" y="70"/>
                </a:cubicBezTo>
                <a:cubicBezTo>
                  <a:pt x="358" y="70"/>
                  <a:pt x="358" y="70"/>
                  <a:pt x="358" y="70"/>
                </a:cubicBezTo>
                <a:cubicBezTo>
                  <a:pt x="358" y="70"/>
                  <a:pt x="358" y="70"/>
                  <a:pt x="359" y="70"/>
                </a:cubicBezTo>
                <a:cubicBezTo>
                  <a:pt x="359" y="70"/>
                  <a:pt x="359" y="70"/>
                  <a:pt x="359" y="70"/>
                </a:cubicBezTo>
                <a:cubicBezTo>
                  <a:pt x="359" y="70"/>
                  <a:pt x="359" y="70"/>
                  <a:pt x="359" y="70"/>
                </a:cubicBezTo>
                <a:cubicBezTo>
                  <a:pt x="359" y="70"/>
                  <a:pt x="359" y="70"/>
                  <a:pt x="359" y="70"/>
                </a:cubicBezTo>
                <a:cubicBezTo>
                  <a:pt x="360" y="70"/>
                  <a:pt x="360" y="69"/>
                  <a:pt x="360" y="69"/>
                </a:cubicBezTo>
                <a:cubicBezTo>
                  <a:pt x="360" y="69"/>
                  <a:pt x="361" y="70"/>
                  <a:pt x="361" y="70"/>
                </a:cubicBezTo>
                <a:cubicBezTo>
                  <a:pt x="361" y="70"/>
                  <a:pt x="361" y="70"/>
                  <a:pt x="361" y="70"/>
                </a:cubicBezTo>
                <a:cubicBezTo>
                  <a:pt x="362" y="70"/>
                  <a:pt x="362" y="70"/>
                  <a:pt x="363" y="70"/>
                </a:cubicBezTo>
                <a:cubicBezTo>
                  <a:pt x="363" y="70"/>
                  <a:pt x="363" y="70"/>
                  <a:pt x="363" y="70"/>
                </a:cubicBezTo>
                <a:cubicBezTo>
                  <a:pt x="363" y="70"/>
                  <a:pt x="364" y="70"/>
                  <a:pt x="364" y="70"/>
                </a:cubicBezTo>
                <a:cubicBezTo>
                  <a:pt x="364" y="70"/>
                  <a:pt x="364" y="70"/>
                  <a:pt x="364" y="70"/>
                </a:cubicBezTo>
                <a:cubicBezTo>
                  <a:pt x="365" y="71"/>
                  <a:pt x="366" y="71"/>
                  <a:pt x="368" y="70"/>
                </a:cubicBezTo>
                <a:cubicBezTo>
                  <a:pt x="368" y="70"/>
                  <a:pt x="368" y="70"/>
                  <a:pt x="368" y="70"/>
                </a:cubicBezTo>
                <a:cubicBezTo>
                  <a:pt x="369" y="70"/>
                  <a:pt x="369" y="70"/>
                  <a:pt x="369" y="70"/>
                </a:cubicBezTo>
                <a:cubicBezTo>
                  <a:pt x="369" y="70"/>
                  <a:pt x="370" y="70"/>
                  <a:pt x="370" y="70"/>
                </a:cubicBezTo>
                <a:cubicBezTo>
                  <a:pt x="370" y="70"/>
                  <a:pt x="371" y="70"/>
                  <a:pt x="371" y="70"/>
                </a:cubicBezTo>
                <a:cubicBezTo>
                  <a:pt x="371" y="70"/>
                  <a:pt x="371" y="70"/>
                  <a:pt x="371" y="70"/>
                </a:cubicBezTo>
                <a:cubicBezTo>
                  <a:pt x="372" y="70"/>
                  <a:pt x="372" y="70"/>
                  <a:pt x="372" y="70"/>
                </a:cubicBezTo>
                <a:cubicBezTo>
                  <a:pt x="372" y="70"/>
                  <a:pt x="372" y="70"/>
                  <a:pt x="372" y="70"/>
                </a:cubicBezTo>
                <a:cubicBezTo>
                  <a:pt x="372" y="70"/>
                  <a:pt x="373" y="70"/>
                  <a:pt x="373" y="70"/>
                </a:cubicBezTo>
                <a:cubicBezTo>
                  <a:pt x="374" y="70"/>
                  <a:pt x="374" y="70"/>
                  <a:pt x="375" y="70"/>
                </a:cubicBezTo>
                <a:cubicBezTo>
                  <a:pt x="375" y="70"/>
                  <a:pt x="375" y="70"/>
                  <a:pt x="376" y="71"/>
                </a:cubicBezTo>
                <a:cubicBezTo>
                  <a:pt x="376" y="71"/>
                  <a:pt x="377" y="70"/>
                  <a:pt x="377" y="70"/>
                </a:cubicBezTo>
                <a:cubicBezTo>
                  <a:pt x="377" y="70"/>
                  <a:pt x="377" y="70"/>
                  <a:pt x="377" y="71"/>
                </a:cubicBezTo>
                <a:cubicBezTo>
                  <a:pt x="378" y="71"/>
                  <a:pt x="378" y="71"/>
                  <a:pt x="379" y="71"/>
                </a:cubicBezTo>
                <a:cubicBezTo>
                  <a:pt x="379" y="71"/>
                  <a:pt x="379" y="71"/>
                  <a:pt x="379" y="71"/>
                </a:cubicBezTo>
                <a:cubicBezTo>
                  <a:pt x="379" y="71"/>
                  <a:pt x="380" y="71"/>
                  <a:pt x="380" y="71"/>
                </a:cubicBezTo>
                <a:cubicBezTo>
                  <a:pt x="380" y="71"/>
                  <a:pt x="380" y="71"/>
                  <a:pt x="380" y="71"/>
                </a:cubicBezTo>
                <a:cubicBezTo>
                  <a:pt x="380" y="71"/>
                  <a:pt x="380" y="71"/>
                  <a:pt x="380" y="71"/>
                </a:cubicBezTo>
                <a:cubicBezTo>
                  <a:pt x="380" y="71"/>
                  <a:pt x="380" y="71"/>
                  <a:pt x="380" y="71"/>
                </a:cubicBezTo>
                <a:cubicBezTo>
                  <a:pt x="380" y="71"/>
                  <a:pt x="381" y="71"/>
                  <a:pt x="381" y="71"/>
                </a:cubicBezTo>
                <a:cubicBezTo>
                  <a:pt x="381" y="71"/>
                  <a:pt x="381" y="71"/>
                  <a:pt x="382" y="71"/>
                </a:cubicBezTo>
                <a:cubicBezTo>
                  <a:pt x="382" y="71"/>
                  <a:pt x="382" y="71"/>
                  <a:pt x="382" y="71"/>
                </a:cubicBezTo>
                <a:cubicBezTo>
                  <a:pt x="382" y="71"/>
                  <a:pt x="383" y="71"/>
                  <a:pt x="383" y="71"/>
                </a:cubicBezTo>
                <a:cubicBezTo>
                  <a:pt x="383" y="71"/>
                  <a:pt x="383" y="71"/>
                  <a:pt x="383" y="71"/>
                </a:cubicBezTo>
                <a:cubicBezTo>
                  <a:pt x="383" y="71"/>
                  <a:pt x="383" y="71"/>
                  <a:pt x="383" y="71"/>
                </a:cubicBezTo>
                <a:cubicBezTo>
                  <a:pt x="384" y="71"/>
                  <a:pt x="384" y="71"/>
                  <a:pt x="385" y="71"/>
                </a:cubicBezTo>
                <a:cubicBezTo>
                  <a:pt x="385" y="71"/>
                  <a:pt x="385" y="71"/>
                  <a:pt x="385" y="71"/>
                </a:cubicBezTo>
                <a:cubicBezTo>
                  <a:pt x="386" y="71"/>
                  <a:pt x="386" y="71"/>
                  <a:pt x="387" y="71"/>
                </a:cubicBezTo>
                <a:cubicBezTo>
                  <a:pt x="387" y="71"/>
                  <a:pt x="387" y="71"/>
                  <a:pt x="387" y="71"/>
                </a:cubicBezTo>
                <a:cubicBezTo>
                  <a:pt x="387" y="71"/>
                  <a:pt x="387" y="71"/>
                  <a:pt x="387" y="71"/>
                </a:cubicBezTo>
                <a:cubicBezTo>
                  <a:pt x="387" y="71"/>
                  <a:pt x="388" y="71"/>
                  <a:pt x="388" y="71"/>
                </a:cubicBezTo>
                <a:cubicBezTo>
                  <a:pt x="388" y="71"/>
                  <a:pt x="389" y="71"/>
                  <a:pt x="389" y="71"/>
                </a:cubicBezTo>
                <a:cubicBezTo>
                  <a:pt x="389" y="71"/>
                  <a:pt x="390" y="71"/>
                  <a:pt x="390" y="71"/>
                </a:cubicBezTo>
                <a:cubicBezTo>
                  <a:pt x="390" y="71"/>
                  <a:pt x="391" y="71"/>
                  <a:pt x="391" y="71"/>
                </a:cubicBezTo>
                <a:cubicBezTo>
                  <a:pt x="391" y="71"/>
                  <a:pt x="391" y="71"/>
                  <a:pt x="391" y="71"/>
                </a:cubicBezTo>
                <a:cubicBezTo>
                  <a:pt x="392" y="71"/>
                  <a:pt x="392" y="71"/>
                  <a:pt x="392" y="71"/>
                </a:cubicBezTo>
                <a:cubicBezTo>
                  <a:pt x="392" y="71"/>
                  <a:pt x="392" y="71"/>
                  <a:pt x="392" y="71"/>
                </a:cubicBezTo>
                <a:cubicBezTo>
                  <a:pt x="392" y="72"/>
                  <a:pt x="392" y="72"/>
                  <a:pt x="392" y="72"/>
                </a:cubicBezTo>
                <a:cubicBezTo>
                  <a:pt x="393" y="72"/>
                  <a:pt x="393" y="72"/>
                  <a:pt x="394" y="72"/>
                </a:cubicBezTo>
                <a:cubicBezTo>
                  <a:pt x="395" y="73"/>
                  <a:pt x="396" y="72"/>
                  <a:pt x="397" y="72"/>
                </a:cubicBezTo>
                <a:cubicBezTo>
                  <a:pt x="397" y="72"/>
                  <a:pt x="397" y="72"/>
                  <a:pt x="398" y="72"/>
                </a:cubicBezTo>
                <a:cubicBezTo>
                  <a:pt x="398" y="72"/>
                  <a:pt x="399" y="71"/>
                  <a:pt x="399" y="71"/>
                </a:cubicBezTo>
                <a:cubicBezTo>
                  <a:pt x="400" y="72"/>
                  <a:pt x="400" y="72"/>
                  <a:pt x="400" y="72"/>
                </a:cubicBezTo>
                <a:cubicBezTo>
                  <a:pt x="401" y="72"/>
                  <a:pt x="401" y="72"/>
                  <a:pt x="401" y="72"/>
                </a:cubicBezTo>
                <a:cubicBezTo>
                  <a:pt x="401" y="72"/>
                  <a:pt x="402" y="72"/>
                  <a:pt x="402" y="72"/>
                </a:cubicBezTo>
                <a:cubicBezTo>
                  <a:pt x="403" y="72"/>
                  <a:pt x="403" y="72"/>
                  <a:pt x="404" y="71"/>
                </a:cubicBezTo>
                <a:cubicBezTo>
                  <a:pt x="404" y="72"/>
                  <a:pt x="405" y="72"/>
                  <a:pt x="405" y="72"/>
                </a:cubicBezTo>
                <a:cubicBezTo>
                  <a:pt x="405" y="72"/>
                  <a:pt x="405" y="72"/>
                  <a:pt x="405" y="72"/>
                </a:cubicBezTo>
                <a:cubicBezTo>
                  <a:pt x="405" y="72"/>
                  <a:pt x="405" y="72"/>
                  <a:pt x="405" y="72"/>
                </a:cubicBezTo>
                <a:cubicBezTo>
                  <a:pt x="406" y="72"/>
                  <a:pt x="406" y="72"/>
                  <a:pt x="406" y="72"/>
                </a:cubicBezTo>
                <a:cubicBezTo>
                  <a:pt x="406" y="72"/>
                  <a:pt x="407" y="72"/>
                  <a:pt x="407" y="72"/>
                </a:cubicBezTo>
                <a:cubicBezTo>
                  <a:pt x="407" y="72"/>
                  <a:pt x="408" y="72"/>
                  <a:pt x="408" y="72"/>
                </a:cubicBezTo>
                <a:cubicBezTo>
                  <a:pt x="408" y="72"/>
                  <a:pt x="408" y="72"/>
                  <a:pt x="408" y="72"/>
                </a:cubicBezTo>
                <a:cubicBezTo>
                  <a:pt x="409" y="72"/>
                  <a:pt x="409" y="72"/>
                  <a:pt x="409" y="72"/>
                </a:cubicBezTo>
                <a:cubicBezTo>
                  <a:pt x="409" y="72"/>
                  <a:pt x="409" y="72"/>
                  <a:pt x="409" y="72"/>
                </a:cubicBezTo>
                <a:cubicBezTo>
                  <a:pt x="410" y="72"/>
                  <a:pt x="410" y="72"/>
                  <a:pt x="410" y="72"/>
                </a:cubicBezTo>
                <a:cubicBezTo>
                  <a:pt x="411" y="73"/>
                  <a:pt x="412" y="73"/>
                  <a:pt x="412" y="73"/>
                </a:cubicBezTo>
                <a:cubicBezTo>
                  <a:pt x="412" y="73"/>
                  <a:pt x="412" y="72"/>
                  <a:pt x="412" y="72"/>
                </a:cubicBezTo>
                <a:cubicBezTo>
                  <a:pt x="413" y="72"/>
                  <a:pt x="413" y="72"/>
                  <a:pt x="413" y="73"/>
                </a:cubicBezTo>
                <a:cubicBezTo>
                  <a:pt x="413" y="73"/>
                  <a:pt x="413" y="72"/>
                  <a:pt x="414" y="72"/>
                </a:cubicBezTo>
                <a:cubicBezTo>
                  <a:pt x="414" y="72"/>
                  <a:pt x="414" y="72"/>
                  <a:pt x="414" y="73"/>
                </a:cubicBezTo>
                <a:cubicBezTo>
                  <a:pt x="414" y="73"/>
                  <a:pt x="415" y="73"/>
                  <a:pt x="416" y="72"/>
                </a:cubicBezTo>
                <a:cubicBezTo>
                  <a:pt x="417" y="73"/>
                  <a:pt x="417" y="73"/>
                  <a:pt x="418" y="73"/>
                </a:cubicBezTo>
                <a:cubicBezTo>
                  <a:pt x="418" y="73"/>
                  <a:pt x="418" y="73"/>
                  <a:pt x="418" y="73"/>
                </a:cubicBezTo>
                <a:cubicBezTo>
                  <a:pt x="419" y="73"/>
                  <a:pt x="419" y="73"/>
                  <a:pt x="419" y="72"/>
                </a:cubicBezTo>
                <a:cubicBezTo>
                  <a:pt x="419" y="73"/>
                  <a:pt x="420" y="73"/>
                  <a:pt x="421" y="73"/>
                </a:cubicBezTo>
                <a:cubicBezTo>
                  <a:pt x="421" y="73"/>
                  <a:pt x="422" y="73"/>
                  <a:pt x="422" y="72"/>
                </a:cubicBezTo>
                <a:cubicBezTo>
                  <a:pt x="423" y="73"/>
                  <a:pt x="423" y="73"/>
                  <a:pt x="424" y="73"/>
                </a:cubicBezTo>
                <a:cubicBezTo>
                  <a:pt x="424" y="73"/>
                  <a:pt x="424" y="73"/>
                  <a:pt x="425" y="73"/>
                </a:cubicBezTo>
                <a:cubicBezTo>
                  <a:pt x="425" y="73"/>
                  <a:pt x="425" y="73"/>
                  <a:pt x="426" y="73"/>
                </a:cubicBezTo>
                <a:cubicBezTo>
                  <a:pt x="426" y="73"/>
                  <a:pt x="427" y="73"/>
                  <a:pt x="427" y="73"/>
                </a:cubicBezTo>
                <a:cubicBezTo>
                  <a:pt x="427" y="73"/>
                  <a:pt x="428" y="74"/>
                  <a:pt x="429" y="74"/>
                </a:cubicBezTo>
                <a:cubicBezTo>
                  <a:pt x="429" y="74"/>
                  <a:pt x="430" y="73"/>
                  <a:pt x="430" y="73"/>
                </a:cubicBezTo>
                <a:cubicBezTo>
                  <a:pt x="430" y="73"/>
                  <a:pt x="431" y="74"/>
                  <a:pt x="431" y="74"/>
                </a:cubicBezTo>
                <a:cubicBezTo>
                  <a:pt x="432" y="74"/>
                  <a:pt x="433" y="74"/>
                  <a:pt x="433" y="73"/>
                </a:cubicBezTo>
                <a:cubicBezTo>
                  <a:pt x="434" y="74"/>
                  <a:pt x="435" y="74"/>
                  <a:pt x="435" y="74"/>
                </a:cubicBezTo>
                <a:cubicBezTo>
                  <a:pt x="436" y="74"/>
                  <a:pt x="436" y="74"/>
                  <a:pt x="436" y="74"/>
                </a:cubicBezTo>
                <a:cubicBezTo>
                  <a:pt x="436" y="74"/>
                  <a:pt x="436" y="74"/>
                  <a:pt x="436" y="74"/>
                </a:cubicBezTo>
                <a:cubicBezTo>
                  <a:pt x="437" y="74"/>
                  <a:pt x="437" y="74"/>
                  <a:pt x="437" y="74"/>
                </a:cubicBezTo>
                <a:cubicBezTo>
                  <a:pt x="437" y="74"/>
                  <a:pt x="437" y="74"/>
                  <a:pt x="437" y="74"/>
                </a:cubicBezTo>
                <a:cubicBezTo>
                  <a:pt x="438" y="75"/>
                  <a:pt x="438" y="75"/>
                  <a:pt x="439" y="74"/>
                </a:cubicBezTo>
                <a:cubicBezTo>
                  <a:pt x="439" y="74"/>
                  <a:pt x="440" y="74"/>
                  <a:pt x="440" y="74"/>
                </a:cubicBezTo>
                <a:cubicBezTo>
                  <a:pt x="440" y="74"/>
                  <a:pt x="440" y="74"/>
                  <a:pt x="440" y="74"/>
                </a:cubicBezTo>
                <a:cubicBezTo>
                  <a:pt x="440" y="74"/>
                  <a:pt x="441" y="75"/>
                  <a:pt x="441" y="74"/>
                </a:cubicBezTo>
                <a:cubicBezTo>
                  <a:pt x="441" y="74"/>
                  <a:pt x="441" y="74"/>
                  <a:pt x="441" y="74"/>
                </a:cubicBezTo>
                <a:cubicBezTo>
                  <a:pt x="442" y="74"/>
                  <a:pt x="442" y="74"/>
                  <a:pt x="442" y="75"/>
                </a:cubicBezTo>
                <a:cubicBezTo>
                  <a:pt x="443" y="75"/>
                  <a:pt x="443" y="75"/>
                  <a:pt x="443" y="74"/>
                </a:cubicBezTo>
                <a:cubicBezTo>
                  <a:pt x="443" y="75"/>
                  <a:pt x="444" y="75"/>
                  <a:pt x="444" y="75"/>
                </a:cubicBezTo>
                <a:cubicBezTo>
                  <a:pt x="444" y="75"/>
                  <a:pt x="444" y="75"/>
                  <a:pt x="444" y="75"/>
                </a:cubicBezTo>
                <a:cubicBezTo>
                  <a:pt x="444" y="75"/>
                  <a:pt x="444" y="75"/>
                  <a:pt x="444" y="75"/>
                </a:cubicBezTo>
                <a:cubicBezTo>
                  <a:pt x="445" y="75"/>
                  <a:pt x="445" y="75"/>
                  <a:pt x="446" y="74"/>
                </a:cubicBezTo>
                <a:cubicBezTo>
                  <a:pt x="446" y="74"/>
                  <a:pt x="446" y="75"/>
                  <a:pt x="447" y="75"/>
                </a:cubicBezTo>
                <a:cubicBezTo>
                  <a:pt x="447" y="75"/>
                  <a:pt x="448" y="75"/>
                  <a:pt x="448" y="75"/>
                </a:cubicBezTo>
                <a:cubicBezTo>
                  <a:pt x="448" y="75"/>
                  <a:pt x="449" y="75"/>
                  <a:pt x="449" y="75"/>
                </a:cubicBezTo>
                <a:cubicBezTo>
                  <a:pt x="449" y="75"/>
                  <a:pt x="450" y="75"/>
                  <a:pt x="450" y="75"/>
                </a:cubicBezTo>
                <a:cubicBezTo>
                  <a:pt x="451" y="75"/>
                  <a:pt x="451" y="75"/>
                  <a:pt x="452" y="75"/>
                </a:cubicBezTo>
                <a:cubicBezTo>
                  <a:pt x="452" y="75"/>
                  <a:pt x="452" y="75"/>
                  <a:pt x="452" y="75"/>
                </a:cubicBezTo>
                <a:cubicBezTo>
                  <a:pt x="454" y="76"/>
                  <a:pt x="455" y="77"/>
                  <a:pt x="456" y="76"/>
                </a:cubicBezTo>
                <a:cubicBezTo>
                  <a:pt x="456" y="76"/>
                  <a:pt x="456" y="76"/>
                  <a:pt x="457" y="76"/>
                </a:cubicBezTo>
                <a:cubicBezTo>
                  <a:pt x="457" y="76"/>
                  <a:pt x="457" y="76"/>
                  <a:pt x="458" y="76"/>
                </a:cubicBezTo>
                <a:cubicBezTo>
                  <a:pt x="458" y="76"/>
                  <a:pt x="458" y="76"/>
                  <a:pt x="458" y="76"/>
                </a:cubicBezTo>
                <a:cubicBezTo>
                  <a:pt x="458" y="76"/>
                  <a:pt x="458" y="76"/>
                  <a:pt x="458" y="76"/>
                </a:cubicBezTo>
                <a:cubicBezTo>
                  <a:pt x="459" y="76"/>
                  <a:pt x="459" y="76"/>
                  <a:pt x="459" y="76"/>
                </a:cubicBezTo>
                <a:cubicBezTo>
                  <a:pt x="459" y="76"/>
                  <a:pt x="460" y="76"/>
                  <a:pt x="460" y="76"/>
                </a:cubicBezTo>
                <a:cubicBezTo>
                  <a:pt x="461" y="76"/>
                  <a:pt x="461" y="76"/>
                  <a:pt x="461" y="76"/>
                </a:cubicBezTo>
                <a:cubicBezTo>
                  <a:pt x="462" y="76"/>
                  <a:pt x="462" y="76"/>
                  <a:pt x="463" y="76"/>
                </a:cubicBezTo>
                <a:cubicBezTo>
                  <a:pt x="463" y="76"/>
                  <a:pt x="463" y="76"/>
                  <a:pt x="463" y="76"/>
                </a:cubicBezTo>
                <a:cubicBezTo>
                  <a:pt x="463" y="76"/>
                  <a:pt x="463" y="76"/>
                  <a:pt x="463" y="76"/>
                </a:cubicBezTo>
                <a:cubicBezTo>
                  <a:pt x="463" y="77"/>
                  <a:pt x="463" y="76"/>
                  <a:pt x="464" y="76"/>
                </a:cubicBezTo>
                <a:cubicBezTo>
                  <a:pt x="464" y="76"/>
                  <a:pt x="464" y="76"/>
                  <a:pt x="464" y="76"/>
                </a:cubicBezTo>
                <a:cubicBezTo>
                  <a:pt x="465" y="77"/>
                  <a:pt x="465" y="77"/>
                  <a:pt x="466" y="77"/>
                </a:cubicBezTo>
                <a:cubicBezTo>
                  <a:pt x="466" y="77"/>
                  <a:pt x="466" y="77"/>
                  <a:pt x="466" y="77"/>
                </a:cubicBezTo>
                <a:cubicBezTo>
                  <a:pt x="466" y="77"/>
                  <a:pt x="466" y="77"/>
                  <a:pt x="466" y="77"/>
                </a:cubicBezTo>
                <a:cubicBezTo>
                  <a:pt x="466" y="77"/>
                  <a:pt x="467" y="77"/>
                  <a:pt x="467" y="77"/>
                </a:cubicBezTo>
                <a:cubicBezTo>
                  <a:pt x="467" y="77"/>
                  <a:pt x="468" y="77"/>
                  <a:pt x="468" y="77"/>
                </a:cubicBezTo>
                <a:cubicBezTo>
                  <a:pt x="468" y="77"/>
                  <a:pt x="468" y="77"/>
                  <a:pt x="468" y="77"/>
                </a:cubicBezTo>
                <a:cubicBezTo>
                  <a:pt x="469" y="77"/>
                  <a:pt x="469" y="77"/>
                  <a:pt x="469" y="77"/>
                </a:cubicBezTo>
                <a:cubicBezTo>
                  <a:pt x="470" y="77"/>
                  <a:pt x="470" y="77"/>
                  <a:pt x="471" y="77"/>
                </a:cubicBezTo>
                <a:cubicBezTo>
                  <a:pt x="471" y="77"/>
                  <a:pt x="471" y="77"/>
                  <a:pt x="471" y="77"/>
                </a:cubicBezTo>
                <a:cubicBezTo>
                  <a:pt x="471" y="77"/>
                  <a:pt x="472" y="77"/>
                  <a:pt x="472" y="77"/>
                </a:cubicBezTo>
                <a:cubicBezTo>
                  <a:pt x="472" y="77"/>
                  <a:pt x="472" y="77"/>
                  <a:pt x="472" y="77"/>
                </a:cubicBezTo>
                <a:cubicBezTo>
                  <a:pt x="473" y="77"/>
                  <a:pt x="473" y="77"/>
                  <a:pt x="473" y="77"/>
                </a:cubicBezTo>
                <a:cubicBezTo>
                  <a:pt x="474" y="77"/>
                  <a:pt x="474" y="77"/>
                  <a:pt x="475" y="77"/>
                </a:cubicBezTo>
                <a:cubicBezTo>
                  <a:pt x="475" y="77"/>
                  <a:pt x="476" y="78"/>
                  <a:pt x="477" y="78"/>
                </a:cubicBezTo>
                <a:cubicBezTo>
                  <a:pt x="477" y="78"/>
                  <a:pt x="477" y="78"/>
                  <a:pt x="477" y="78"/>
                </a:cubicBezTo>
                <a:cubicBezTo>
                  <a:pt x="477" y="78"/>
                  <a:pt x="477" y="78"/>
                  <a:pt x="477" y="78"/>
                </a:cubicBezTo>
                <a:cubicBezTo>
                  <a:pt x="477" y="78"/>
                  <a:pt x="478" y="78"/>
                  <a:pt x="478" y="78"/>
                </a:cubicBezTo>
                <a:cubicBezTo>
                  <a:pt x="478" y="78"/>
                  <a:pt x="478" y="78"/>
                  <a:pt x="478" y="78"/>
                </a:cubicBezTo>
                <a:cubicBezTo>
                  <a:pt x="479" y="78"/>
                  <a:pt x="479" y="78"/>
                  <a:pt x="480" y="77"/>
                </a:cubicBezTo>
                <a:cubicBezTo>
                  <a:pt x="481" y="79"/>
                  <a:pt x="482" y="79"/>
                  <a:pt x="483" y="78"/>
                </a:cubicBezTo>
                <a:cubicBezTo>
                  <a:pt x="483" y="78"/>
                  <a:pt x="483" y="78"/>
                  <a:pt x="483" y="78"/>
                </a:cubicBezTo>
                <a:cubicBezTo>
                  <a:pt x="484" y="78"/>
                  <a:pt x="484" y="78"/>
                  <a:pt x="484" y="78"/>
                </a:cubicBezTo>
                <a:cubicBezTo>
                  <a:pt x="484" y="79"/>
                  <a:pt x="485" y="79"/>
                  <a:pt x="485" y="79"/>
                </a:cubicBezTo>
                <a:cubicBezTo>
                  <a:pt x="485" y="79"/>
                  <a:pt x="485" y="78"/>
                  <a:pt x="485" y="79"/>
                </a:cubicBezTo>
                <a:cubicBezTo>
                  <a:pt x="485" y="79"/>
                  <a:pt x="486" y="79"/>
                  <a:pt x="486" y="79"/>
                </a:cubicBezTo>
                <a:cubicBezTo>
                  <a:pt x="486" y="79"/>
                  <a:pt x="486" y="79"/>
                  <a:pt x="487" y="79"/>
                </a:cubicBezTo>
                <a:cubicBezTo>
                  <a:pt x="487" y="79"/>
                  <a:pt x="488" y="79"/>
                  <a:pt x="488" y="79"/>
                </a:cubicBezTo>
                <a:cubicBezTo>
                  <a:pt x="488" y="79"/>
                  <a:pt x="488" y="79"/>
                  <a:pt x="488" y="79"/>
                </a:cubicBezTo>
                <a:cubicBezTo>
                  <a:pt x="489" y="79"/>
                  <a:pt x="489" y="79"/>
                  <a:pt x="489" y="79"/>
                </a:cubicBezTo>
                <a:cubicBezTo>
                  <a:pt x="489" y="79"/>
                  <a:pt x="490" y="79"/>
                  <a:pt x="490" y="79"/>
                </a:cubicBezTo>
                <a:cubicBezTo>
                  <a:pt x="491" y="79"/>
                  <a:pt x="491" y="79"/>
                  <a:pt x="491" y="79"/>
                </a:cubicBezTo>
                <a:cubicBezTo>
                  <a:pt x="492" y="79"/>
                  <a:pt x="492" y="80"/>
                  <a:pt x="493" y="80"/>
                </a:cubicBezTo>
                <a:cubicBezTo>
                  <a:pt x="493" y="79"/>
                  <a:pt x="493" y="79"/>
                  <a:pt x="493" y="79"/>
                </a:cubicBezTo>
                <a:cubicBezTo>
                  <a:pt x="493" y="80"/>
                  <a:pt x="494" y="80"/>
                  <a:pt x="494" y="80"/>
                </a:cubicBezTo>
                <a:cubicBezTo>
                  <a:pt x="494" y="80"/>
                  <a:pt x="495" y="80"/>
                  <a:pt x="495" y="80"/>
                </a:cubicBezTo>
                <a:cubicBezTo>
                  <a:pt x="495" y="80"/>
                  <a:pt x="495" y="80"/>
                  <a:pt x="496" y="80"/>
                </a:cubicBezTo>
                <a:cubicBezTo>
                  <a:pt x="496" y="80"/>
                  <a:pt x="496" y="80"/>
                  <a:pt x="496" y="80"/>
                </a:cubicBezTo>
                <a:cubicBezTo>
                  <a:pt x="497" y="80"/>
                  <a:pt x="497" y="80"/>
                  <a:pt x="497" y="80"/>
                </a:cubicBezTo>
                <a:cubicBezTo>
                  <a:pt x="497" y="80"/>
                  <a:pt x="497" y="80"/>
                  <a:pt x="497" y="80"/>
                </a:cubicBezTo>
                <a:cubicBezTo>
                  <a:pt x="499" y="81"/>
                  <a:pt x="500" y="81"/>
                  <a:pt x="501" y="81"/>
                </a:cubicBezTo>
                <a:cubicBezTo>
                  <a:pt x="501" y="81"/>
                  <a:pt x="501" y="81"/>
                  <a:pt x="501" y="81"/>
                </a:cubicBezTo>
                <a:cubicBezTo>
                  <a:pt x="501" y="81"/>
                  <a:pt x="501" y="81"/>
                  <a:pt x="501" y="81"/>
                </a:cubicBezTo>
                <a:cubicBezTo>
                  <a:pt x="502" y="81"/>
                  <a:pt x="502" y="81"/>
                  <a:pt x="502" y="80"/>
                </a:cubicBezTo>
                <a:cubicBezTo>
                  <a:pt x="503" y="81"/>
                  <a:pt x="503" y="81"/>
                  <a:pt x="504" y="81"/>
                </a:cubicBezTo>
                <a:cubicBezTo>
                  <a:pt x="504" y="81"/>
                  <a:pt x="504" y="81"/>
                  <a:pt x="504" y="81"/>
                </a:cubicBezTo>
                <a:cubicBezTo>
                  <a:pt x="504" y="81"/>
                  <a:pt x="504" y="81"/>
                  <a:pt x="504" y="81"/>
                </a:cubicBezTo>
                <a:cubicBezTo>
                  <a:pt x="504" y="81"/>
                  <a:pt x="504" y="81"/>
                  <a:pt x="504" y="81"/>
                </a:cubicBezTo>
                <a:cubicBezTo>
                  <a:pt x="505" y="81"/>
                  <a:pt x="506" y="81"/>
                  <a:pt x="506" y="80"/>
                </a:cubicBezTo>
                <a:cubicBezTo>
                  <a:pt x="507" y="81"/>
                  <a:pt x="507" y="82"/>
                  <a:pt x="508" y="82"/>
                </a:cubicBezTo>
                <a:cubicBezTo>
                  <a:pt x="508" y="82"/>
                  <a:pt x="508" y="82"/>
                  <a:pt x="508" y="82"/>
                </a:cubicBezTo>
                <a:cubicBezTo>
                  <a:pt x="509" y="82"/>
                  <a:pt x="509" y="82"/>
                  <a:pt x="510" y="82"/>
                </a:cubicBezTo>
                <a:cubicBezTo>
                  <a:pt x="510" y="82"/>
                  <a:pt x="510" y="82"/>
                  <a:pt x="510" y="82"/>
                </a:cubicBezTo>
                <a:cubicBezTo>
                  <a:pt x="510" y="82"/>
                  <a:pt x="510" y="82"/>
                  <a:pt x="511" y="82"/>
                </a:cubicBezTo>
                <a:cubicBezTo>
                  <a:pt x="511" y="82"/>
                  <a:pt x="511" y="82"/>
                  <a:pt x="511" y="82"/>
                </a:cubicBezTo>
                <a:cubicBezTo>
                  <a:pt x="511" y="82"/>
                  <a:pt x="511" y="82"/>
                  <a:pt x="511" y="82"/>
                </a:cubicBezTo>
                <a:cubicBezTo>
                  <a:pt x="512" y="83"/>
                  <a:pt x="512" y="83"/>
                  <a:pt x="513" y="82"/>
                </a:cubicBezTo>
                <a:cubicBezTo>
                  <a:pt x="513" y="82"/>
                  <a:pt x="513" y="83"/>
                  <a:pt x="514" y="83"/>
                </a:cubicBezTo>
                <a:cubicBezTo>
                  <a:pt x="514" y="83"/>
                  <a:pt x="514" y="83"/>
                  <a:pt x="514" y="83"/>
                </a:cubicBezTo>
                <a:cubicBezTo>
                  <a:pt x="514" y="83"/>
                  <a:pt x="514" y="83"/>
                  <a:pt x="514" y="83"/>
                </a:cubicBezTo>
                <a:cubicBezTo>
                  <a:pt x="514" y="83"/>
                  <a:pt x="515" y="83"/>
                  <a:pt x="515" y="83"/>
                </a:cubicBezTo>
                <a:cubicBezTo>
                  <a:pt x="516" y="83"/>
                  <a:pt x="516" y="83"/>
                  <a:pt x="516" y="83"/>
                </a:cubicBezTo>
                <a:cubicBezTo>
                  <a:pt x="517" y="83"/>
                  <a:pt x="517" y="83"/>
                  <a:pt x="517" y="83"/>
                </a:cubicBezTo>
                <a:cubicBezTo>
                  <a:pt x="517" y="83"/>
                  <a:pt x="518" y="83"/>
                  <a:pt x="518" y="83"/>
                </a:cubicBezTo>
                <a:cubicBezTo>
                  <a:pt x="518" y="84"/>
                  <a:pt x="518" y="84"/>
                  <a:pt x="519" y="83"/>
                </a:cubicBezTo>
                <a:cubicBezTo>
                  <a:pt x="519" y="84"/>
                  <a:pt x="519" y="84"/>
                  <a:pt x="519" y="84"/>
                </a:cubicBezTo>
                <a:cubicBezTo>
                  <a:pt x="519" y="84"/>
                  <a:pt x="519" y="84"/>
                  <a:pt x="519" y="84"/>
                </a:cubicBezTo>
                <a:cubicBezTo>
                  <a:pt x="520" y="84"/>
                  <a:pt x="520" y="84"/>
                  <a:pt x="521" y="84"/>
                </a:cubicBezTo>
                <a:cubicBezTo>
                  <a:pt x="523" y="84"/>
                  <a:pt x="522" y="81"/>
                  <a:pt x="522" y="77"/>
                </a:cubicBezTo>
                <a:cubicBezTo>
                  <a:pt x="522" y="76"/>
                  <a:pt x="521" y="75"/>
                  <a:pt x="521" y="73"/>
                </a:cubicBezTo>
                <a:cubicBezTo>
                  <a:pt x="521" y="68"/>
                  <a:pt x="521" y="63"/>
                  <a:pt x="522" y="56"/>
                </a:cubicBezTo>
                <a:cubicBezTo>
                  <a:pt x="523" y="48"/>
                  <a:pt x="524" y="41"/>
                  <a:pt x="525" y="37"/>
                </a:cubicBezTo>
                <a:close/>
                <a:moveTo>
                  <a:pt x="16" y="57"/>
                </a:moveTo>
                <a:cubicBezTo>
                  <a:pt x="16" y="56"/>
                  <a:pt x="16" y="55"/>
                  <a:pt x="16" y="54"/>
                </a:cubicBezTo>
                <a:cubicBezTo>
                  <a:pt x="16" y="53"/>
                  <a:pt x="17" y="53"/>
                  <a:pt x="17" y="53"/>
                </a:cubicBezTo>
                <a:cubicBezTo>
                  <a:pt x="17" y="53"/>
                  <a:pt x="17" y="53"/>
                  <a:pt x="17" y="53"/>
                </a:cubicBezTo>
                <a:cubicBezTo>
                  <a:pt x="17" y="54"/>
                  <a:pt x="18" y="54"/>
                  <a:pt x="18" y="55"/>
                </a:cubicBezTo>
                <a:cubicBezTo>
                  <a:pt x="18" y="56"/>
                  <a:pt x="17" y="58"/>
                  <a:pt x="17" y="59"/>
                </a:cubicBezTo>
                <a:cubicBezTo>
                  <a:pt x="17" y="58"/>
                  <a:pt x="17" y="58"/>
                  <a:pt x="16" y="57"/>
                </a:cubicBezTo>
                <a:close/>
                <a:moveTo>
                  <a:pt x="25" y="40"/>
                </a:moveTo>
                <a:cubicBezTo>
                  <a:pt x="25" y="42"/>
                  <a:pt x="25" y="44"/>
                  <a:pt x="25" y="47"/>
                </a:cubicBezTo>
                <a:cubicBezTo>
                  <a:pt x="26" y="48"/>
                  <a:pt x="26" y="49"/>
                  <a:pt x="26" y="49"/>
                </a:cubicBezTo>
                <a:cubicBezTo>
                  <a:pt x="25" y="49"/>
                  <a:pt x="24" y="48"/>
                  <a:pt x="24" y="47"/>
                </a:cubicBezTo>
                <a:cubicBezTo>
                  <a:pt x="24" y="46"/>
                  <a:pt x="24" y="45"/>
                  <a:pt x="24" y="45"/>
                </a:cubicBezTo>
                <a:cubicBezTo>
                  <a:pt x="24" y="43"/>
                  <a:pt x="24" y="42"/>
                  <a:pt x="25" y="40"/>
                </a:cubicBezTo>
                <a:cubicBezTo>
                  <a:pt x="25" y="40"/>
                  <a:pt x="25" y="40"/>
                  <a:pt x="25" y="40"/>
                </a:cubicBezTo>
                <a:close/>
                <a:moveTo>
                  <a:pt x="24" y="55"/>
                </a:moveTo>
                <a:cubicBezTo>
                  <a:pt x="24" y="54"/>
                  <a:pt x="24" y="54"/>
                  <a:pt x="24" y="53"/>
                </a:cubicBezTo>
                <a:cubicBezTo>
                  <a:pt x="24" y="53"/>
                  <a:pt x="24" y="54"/>
                  <a:pt x="25" y="54"/>
                </a:cubicBezTo>
                <a:cubicBezTo>
                  <a:pt x="25" y="54"/>
                  <a:pt x="24" y="55"/>
                  <a:pt x="24" y="55"/>
                </a:cubicBezTo>
                <a:close/>
                <a:moveTo>
                  <a:pt x="32" y="48"/>
                </a:moveTo>
                <a:cubicBezTo>
                  <a:pt x="32" y="47"/>
                  <a:pt x="31" y="47"/>
                  <a:pt x="31" y="46"/>
                </a:cubicBezTo>
                <a:cubicBezTo>
                  <a:pt x="31" y="45"/>
                  <a:pt x="31" y="45"/>
                  <a:pt x="31" y="45"/>
                </a:cubicBezTo>
                <a:cubicBezTo>
                  <a:pt x="31" y="43"/>
                  <a:pt x="31" y="42"/>
                  <a:pt x="32" y="41"/>
                </a:cubicBezTo>
                <a:cubicBezTo>
                  <a:pt x="32" y="42"/>
                  <a:pt x="33" y="44"/>
                  <a:pt x="33" y="46"/>
                </a:cubicBezTo>
                <a:cubicBezTo>
                  <a:pt x="33" y="46"/>
                  <a:pt x="33" y="47"/>
                  <a:pt x="33" y="47"/>
                </a:cubicBezTo>
                <a:cubicBezTo>
                  <a:pt x="33" y="48"/>
                  <a:pt x="33" y="49"/>
                  <a:pt x="33" y="50"/>
                </a:cubicBezTo>
                <a:cubicBezTo>
                  <a:pt x="33" y="49"/>
                  <a:pt x="32" y="49"/>
                  <a:pt x="32" y="48"/>
                </a:cubicBezTo>
                <a:close/>
                <a:moveTo>
                  <a:pt x="278" y="40"/>
                </a:moveTo>
                <a:cubicBezTo>
                  <a:pt x="278" y="40"/>
                  <a:pt x="278" y="40"/>
                  <a:pt x="278" y="40"/>
                </a:cubicBezTo>
                <a:cubicBezTo>
                  <a:pt x="277" y="41"/>
                  <a:pt x="277" y="42"/>
                  <a:pt x="277" y="43"/>
                </a:cubicBezTo>
                <a:cubicBezTo>
                  <a:pt x="277" y="43"/>
                  <a:pt x="277" y="42"/>
                  <a:pt x="277" y="42"/>
                </a:cubicBezTo>
                <a:cubicBezTo>
                  <a:pt x="277" y="40"/>
                  <a:pt x="277" y="39"/>
                  <a:pt x="277" y="38"/>
                </a:cubicBezTo>
                <a:cubicBezTo>
                  <a:pt x="277" y="38"/>
                  <a:pt x="277" y="39"/>
                  <a:pt x="278" y="40"/>
                </a:cubicBezTo>
                <a:close/>
                <a:moveTo>
                  <a:pt x="313" y="38"/>
                </a:moveTo>
                <a:cubicBezTo>
                  <a:pt x="313" y="38"/>
                  <a:pt x="313" y="38"/>
                  <a:pt x="313" y="38"/>
                </a:cubicBezTo>
                <a:cubicBezTo>
                  <a:pt x="313" y="38"/>
                  <a:pt x="313" y="38"/>
                  <a:pt x="313" y="38"/>
                </a:cubicBezTo>
                <a:cubicBezTo>
                  <a:pt x="313" y="38"/>
                  <a:pt x="313" y="38"/>
                  <a:pt x="313" y="38"/>
                </a:cubicBezTo>
                <a:close/>
                <a:moveTo>
                  <a:pt x="261" y="47"/>
                </a:moveTo>
                <a:cubicBezTo>
                  <a:pt x="261" y="46"/>
                  <a:pt x="261" y="44"/>
                  <a:pt x="262" y="42"/>
                </a:cubicBezTo>
                <a:cubicBezTo>
                  <a:pt x="262" y="42"/>
                  <a:pt x="262" y="41"/>
                  <a:pt x="262" y="41"/>
                </a:cubicBezTo>
                <a:cubicBezTo>
                  <a:pt x="262" y="43"/>
                  <a:pt x="262" y="44"/>
                  <a:pt x="261" y="46"/>
                </a:cubicBezTo>
                <a:cubicBezTo>
                  <a:pt x="261" y="47"/>
                  <a:pt x="261" y="47"/>
                  <a:pt x="261" y="47"/>
                </a:cubicBezTo>
                <a:close/>
                <a:moveTo>
                  <a:pt x="293" y="44"/>
                </a:moveTo>
                <a:cubicBezTo>
                  <a:pt x="293" y="43"/>
                  <a:pt x="293" y="42"/>
                  <a:pt x="293" y="42"/>
                </a:cubicBezTo>
                <a:cubicBezTo>
                  <a:pt x="293" y="42"/>
                  <a:pt x="293" y="42"/>
                  <a:pt x="293" y="41"/>
                </a:cubicBezTo>
                <a:cubicBezTo>
                  <a:pt x="293" y="42"/>
                  <a:pt x="294" y="42"/>
                  <a:pt x="294" y="43"/>
                </a:cubicBezTo>
                <a:cubicBezTo>
                  <a:pt x="294" y="43"/>
                  <a:pt x="293" y="43"/>
                  <a:pt x="293" y="44"/>
                </a:cubicBezTo>
                <a:close/>
                <a:moveTo>
                  <a:pt x="300" y="40"/>
                </a:moveTo>
                <a:cubicBezTo>
                  <a:pt x="300" y="40"/>
                  <a:pt x="300" y="39"/>
                  <a:pt x="300" y="39"/>
                </a:cubicBezTo>
                <a:cubicBezTo>
                  <a:pt x="300" y="40"/>
                  <a:pt x="301" y="41"/>
                  <a:pt x="301" y="43"/>
                </a:cubicBezTo>
                <a:cubicBezTo>
                  <a:pt x="301" y="42"/>
                  <a:pt x="300" y="41"/>
                  <a:pt x="300" y="40"/>
                </a:cubicBezTo>
                <a:close/>
                <a:moveTo>
                  <a:pt x="299" y="29"/>
                </a:moveTo>
                <a:cubicBezTo>
                  <a:pt x="300" y="29"/>
                  <a:pt x="300" y="30"/>
                  <a:pt x="300" y="30"/>
                </a:cubicBezTo>
                <a:cubicBezTo>
                  <a:pt x="300" y="31"/>
                  <a:pt x="300" y="31"/>
                  <a:pt x="299" y="31"/>
                </a:cubicBezTo>
                <a:cubicBezTo>
                  <a:pt x="299" y="31"/>
                  <a:pt x="299" y="30"/>
                  <a:pt x="299" y="29"/>
                </a:cubicBezTo>
                <a:close/>
                <a:moveTo>
                  <a:pt x="295" y="37"/>
                </a:moveTo>
                <a:cubicBezTo>
                  <a:pt x="295" y="37"/>
                  <a:pt x="295" y="38"/>
                  <a:pt x="296" y="39"/>
                </a:cubicBezTo>
                <a:cubicBezTo>
                  <a:pt x="296" y="39"/>
                  <a:pt x="295" y="39"/>
                  <a:pt x="295" y="40"/>
                </a:cubicBezTo>
                <a:cubicBezTo>
                  <a:pt x="295" y="40"/>
                  <a:pt x="294" y="39"/>
                  <a:pt x="294" y="39"/>
                </a:cubicBezTo>
                <a:cubicBezTo>
                  <a:pt x="294" y="39"/>
                  <a:pt x="294" y="38"/>
                  <a:pt x="294" y="38"/>
                </a:cubicBezTo>
                <a:cubicBezTo>
                  <a:pt x="294" y="37"/>
                  <a:pt x="294" y="37"/>
                  <a:pt x="295" y="36"/>
                </a:cubicBezTo>
                <a:cubicBezTo>
                  <a:pt x="295" y="36"/>
                  <a:pt x="295" y="36"/>
                  <a:pt x="295" y="37"/>
                </a:cubicBezTo>
                <a:close/>
                <a:moveTo>
                  <a:pt x="290" y="39"/>
                </a:moveTo>
                <a:cubicBezTo>
                  <a:pt x="290" y="39"/>
                  <a:pt x="290" y="39"/>
                  <a:pt x="289" y="39"/>
                </a:cubicBezTo>
                <a:cubicBezTo>
                  <a:pt x="289" y="39"/>
                  <a:pt x="289" y="39"/>
                  <a:pt x="289" y="38"/>
                </a:cubicBezTo>
                <a:cubicBezTo>
                  <a:pt x="289" y="38"/>
                  <a:pt x="290" y="38"/>
                  <a:pt x="290" y="39"/>
                </a:cubicBezTo>
                <a:cubicBezTo>
                  <a:pt x="290" y="39"/>
                  <a:pt x="290" y="39"/>
                  <a:pt x="290" y="39"/>
                </a:cubicBezTo>
                <a:close/>
                <a:moveTo>
                  <a:pt x="289" y="30"/>
                </a:moveTo>
                <a:cubicBezTo>
                  <a:pt x="289" y="28"/>
                  <a:pt x="290" y="26"/>
                  <a:pt x="290" y="25"/>
                </a:cubicBezTo>
                <a:cubicBezTo>
                  <a:pt x="290" y="26"/>
                  <a:pt x="291" y="28"/>
                  <a:pt x="292" y="29"/>
                </a:cubicBezTo>
                <a:cubicBezTo>
                  <a:pt x="292" y="29"/>
                  <a:pt x="291" y="31"/>
                  <a:pt x="289" y="33"/>
                </a:cubicBezTo>
                <a:cubicBezTo>
                  <a:pt x="289" y="32"/>
                  <a:pt x="289" y="31"/>
                  <a:pt x="289" y="30"/>
                </a:cubicBezTo>
                <a:close/>
                <a:moveTo>
                  <a:pt x="270" y="30"/>
                </a:moveTo>
                <a:cubicBezTo>
                  <a:pt x="270" y="30"/>
                  <a:pt x="270" y="30"/>
                  <a:pt x="270" y="30"/>
                </a:cubicBezTo>
                <a:cubicBezTo>
                  <a:pt x="271" y="30"/>
                  <a:pt x="271" y="29"/>
                  <a:pt x="271" y="29"/>
                </a:cubicBezTo>
                <a:cubicBezTo>
                  <a:pt x="271" y="30"/>
                  <a:pt x="270" y="30"/>
                  <a:pt x="270" y="30"/>
                </a:cubicBezTo>
                <a:close/>
                <a:moveTo>
                  <a:pt x="268" y="23"/>
                </a:moveTo>
                <a:cubicBezTo>
                  <a:pt x="268" y="21"/>
                  <a:pt x="268" y="20"/>
                  <a:pt x="269" y="19"/>
                </a:cubicBezTo>
                <a:cubicBezTo>
                  <a:pt x="268" y="20"/>
                  <a:pt x="268" y="22"/>
                  <a:pt x="268" y="23"/>
                </a:cubicBezTo>
                <a:cubicBezTo>
                  <a:pt x="268" y="23"/>
                  <a:pt x="268" y="23"/>
                  <a:pt x="268" y="23"/>
                </a:cubicBezTo>
                <a:close/>
                <a:moveTo>
                  <a:pt x="250" y="52"/>
                </a:moveTo>
                <a:cubicBezTo>
                  <a:pt x="250" y="51"/>
                  <a:pt x="250" y="50"/>
                  <a:pt x="250" y="49"/>
                </a:cubicBezTo>
                <a:cubicBezTo>
                  <a:pt x="250" y="49"/>
                  <a:pt x="250" y="49"/>
                  <a:pt x="250" y="50"/>
                </a:cubicBezTo>
                <a:cubicBezTo>
                  <a:pt x="250" y="50"/>
                  <a:pt x="250" y="51"/>
                  <a:pt x="250" y="52"/>
                </a:cubicBezTo>
                <a:close/>
                <a:moveTo>
                  <a:pt x="215" y="36"/>
                </a:moveTo>
                <a:cubicBezTo>
                  <a:pt x="216" y="37"/>
                  <a:pt x="216" y="37"/>
                  <a:pt x="216" y="38"/>
                </a:cubicBezTo>
                <a:cubicBezTo>
                  <a:pt x="216" y="38"/>
                  <a:pt x="216" y="39"/>
                  <a:pt x="215" y="39"/>
                </a:cubicBezTo>
                <a:cubicBezTo>
                  <a:pt x="215" y="38"/>
                  <a:pt x="215" y="38"/>
                  <a:pt x="215" y="37"/>
                </a:cubicBezTo>
                <a:cubicBezTo>
                  <a:pt x="215" y="37"/>
                  <a:pt x="215" y="37"/>
                  <a:pt x="215" y="36"/>
                </a:cubicBezTo>
                <a:close/>
                <a:moveTo>
                  <a:pt x="218" y="40"/>
                </a:moveTo>
                <a:cubicBezTo>
                  <a:pt x="218" y="40"/>
                  <a:pt x="218" y="41"/>
                  <a:pt x="218" y="41"/>
                </a:cubicBezTo>
                <a:cubicBezTo>
                  <a:pt x="218" y="41"/>
                  <a:pt x="218" y="42"/>
                  <a:pt x="218" y="42"/>
                </a:cubicBezTo>
                <a:cubicBezTo>
                  <a:pt x="218" y="42"/>
                  <a:pt x="218" y="42"/>
                  <a:pt x="218" y="42"/>
                </a:cubicBezTo>
                <a:cubicBezTo>
                  <a:pt x="218" y="42"/>
                  <a:pt x="217" y="42"/>
                  <a:pt x="217" y="41"/>
                </a:cubicBezTo>
                <a:cubicBezTo>
                  <a:pt x="217" y="41"/>
                  <a:pt x="218" y="41"/>
                  <a:pt x="218" y="40"/>
                </a:cubicBezTo>
                <a:close/>
                <a:moveTo>
                  <a:pt x="236" y="36"/>
                </a:moveTo>
                <a:cubicBezTo>
                  <a:pt x="237" y="35"/>
                  <a:pt x="237" y="35"/>
                  <a:pt x="237" y="34"/>
                </a:cubicBezTo>
                <a:cubicBezTo>
                  <a:pt x="237" y="35"/>
                  <a:pt x="237" y="36"/>
                  <a:pt x="237" y="37"/>
                </a:cubicBezTo>
                <a:cubicBezTo>
                  <a:pt x="237" y="37"/>
                  <a:pt x="236" y="36"/>
                  <a:pt x="236" y="36"/>
                </a:cubicBezTo>
                <a:close/>
                <a:moveTo>
                  <a:pt x="204" y="44"/>
                </a:moveTo>
                <a:cubicBezTo>
                  <a:pt x="204" y="44"/>
                  <a:pt x="204" y="44"/>
                  <a:pt x="204" y="43"/>
                </a:cubicBezTo>
                <a:cubicBezTo>
                  <a:pt x="204" y="43"/>
                  <a:pt x="203" y="43"/>
                  <a:pt x="203" y="43"/>
                </a:cubicBezTo>
                <a:cubicBezTo>
                  <a:pt x="204" y="42"/>
                  <a:pt x="204" y="42"/>
                  <a:pt x="204" y="42"/>
                </a:cubicBezTo>
                <a:cubicBezTo>
                  <a:pt x="204" y="42"/>
                  <a:pt x="204" y="42"/>
                  <a:pt x="204" y="42"/>
                </a:cubicBezTo>
                <a:cubicBezTo>
                  <a:pt x="204" y="42"/>
                  <a:pt x="204" y="43"/>
                  <a:pt x="204" y="44"/>
                </a:cubicBezTo>
                <a:close/>
                <a:moveTo>
                  <a:pt x="234" y="45"/>
                </a:moveTo>
                <a:cubicBezTo>
                  <a:pt x="234" y="46"/>
                  <a:pt x="234" y="46"/>
                  <a:pt x="234" y="47"/>
                </a:cubicBezTo>
                <a:cubicBezTo>
                  <a:pt x="234" y="46"/>
                  <a:pt x="234" y="46"/>
                  <a:pt x="234" y="46"/>
                </a:cubicBezTo>
                <a:cubicBezTo>
                  <a:pt x="234" y="46"/>
                  <a:pt x="234" y="46"/>
                  <a:pt x="234" y="45"/>
                </a:cubicBezTo>
                <a:close/>
                <a:moveTo>
                  <a:pt x="241" y="46"/>
                </a:moveTo>
                <a:cubicBezTo>
                  <a:pt x="240" y="45"/>
                  <a:pt x="240" y="44"/>
                  <a:pt x="240" y="43"/>
                </a:cubicBezTo>
                <a:cubicBezTo>
                  <a:pt x="240" y="43"/>
                  <a:pt x="240" y="42"/>
                  <a:pt x="240" y="42"/>
                </a:cubicBezTo>
                <a:cubicBezTo>
                  <a:pt x="240" y="40"/>
                  <a:pt x="240" y="39"/>
                  <a:pt x="240" y="38"/>
                </a:cubicBezTo>
                <a:cubicBezTo>
                  <a:pt x="241" y="39"/>
                  <a:pt x="241" y="40"/>
                  <a:pt x="241" y="41"/>
                </a:cubicBezTo>
                <a:cubicBezTo>
                  <a:pt x="241" y="42"/>
                  <a:pt x="241" y="44"/>
                  <a:pt x="241" y="46"/>
                </a:cubicBezTo>
                <a:close/>
                <a:moveTo>
                  <a:pt x="222" y="38"/>
                </a:moveTo>
                <a:cubicBezTo>
                  <a:pt x="222" y="38"/>
                  <a:pt x="222" y="38"/>
                  <a:pt x="221" y="38"/>
                </a:cubicBezTo>
                <a:cubicBezTo>
                  <a:pt x="221" y="38"/>
                  <a:pt x="221" y="38"/>
                  <a:pt x="221" y="38"/>
                </a:cubicBezTo>
                <a:cubicBezTo>
                  <a:pt x="222" y="38"/>
                  <a:pt x="222" y="37"/>
                  <a:pt x="222" y="37"/>
                </a:cubicBezTo>
                <a:cubicBezTo>
                  <a:pt x="222" y="38"/>
                  <a:pt x="222" y="38"/>
                  <a:pt x="222" y="38"/>
                </a:cubicBezTo>
                <a:close/>
                <a:moveTo>
                  <a:pt x="217" y="37"/>
                </a:moveTo>
                <a:cubicBezTo>
                  <a:pt x="217" y="36"/>
                  <a:pt x="216" y="36"/>
                  <a:pt x="216" y="35"/>
                </a:cubicBezTo>
                <a:cubicBezTo>
                  <a:pt x="216" y="35"/>
                  <a:pt x="216" y="35"/>
                  <a:pt x="216" y="35"/>
                </a:cubicBezTo>
                <a:cubicBezTo>
                  <a:pt x="216" y="35"/>
                  <a:pt x="216" y="35"/>
                  <a:pt x="216" y="35"/>
                </a:cubicBezTo>
                <a:cubicBezTo>
                  <a:pt x="216" y="35"/>
                  <a:pt x="217" y="36"/>
                  <a:pt x="217" y="37"/>
                </a:cubicBezTo>
                <a:close/>
                <a:moveTo>
                  <a:pt x="210" y="40"/>
                </a:moveTo>
                <a:cubicBezTo>
                  <a:pt x="209" y="41"/>
                  <a:pt x="209" y="42"/>
                  <a:pt x="208" y="43"/>
                </a:cubicBezTo>
                <a:cubicBezTo>
                  <a:pt x="208" y="43"/>
                  <a:pt x="208" y="43"/>
                  <a:pt x="208" y="43"/>
                </a:cubicBezTo>
                <a:cubicBezTo>
                  <a:pt x="208" y="41"/>
                  <a:pt x="209" y="40"/>
                  <a:pt x="209" y="39"/>
                </a:cubicBezTo>
                <a:cubicBezTo>
                  <a:pt x="210" y="39"/>
                  <a:pt x="210" y="39"/>
                  <a:pt x="210" y="40"/>
                </a:cubicBezTo>
                <a:close/>
                <a:moveTo>
                  <a:pt x="208" y="37"/>
                </a:moveTo>
                <a:cubicBezTo>
                  <a:pt x="208" y="37"/>
                  <a:pt x="208" y="37"/>
                  <a:pt x="208" y="37"/>
                </a:cubicBezTo>
                <a:cubicBezTo>
                  <a:pt x="208" y="37"/>
                  <a:pt x="208" y="37"/>
                  <a:pt x="208" y="37"/>
                </a:cubicBezTo>
                <a:cubicBezTo>
                  <a:pt x="208" y="37"/>
                  <a:pt x="208" y="37"/>
                  <a:pt x="208" y="37"/>
                </a:cubicBezTo>
                <a:close/>
                <a:moveTo>
                  <a:pt x="203" y="36"/>
                </a:moveTo>
                <a:cubicBezTo>
                  <a:pt x="202" y="35"/>
                  <a:pt x="202" y="34"/>
                  <a:pt x="202" y="34"/>
                </a:cubicBezTo>
                <a:cubicBezTo>
                  <a:pt x="202" y="33"/>
                  <a:pt x="202" y="33"/>
                  <a:pt x="202" y="33"/>
                </a:cubicBezTo>
                <a:cubicBezTo>
                  <a:pt x="203" y="33"/>
                  <a:pt x="203" y="33"/>
                  <a:pt x="203" y="33"/>
                </a:cubicBezTo>
                <a:cubicBezTo>
                  <a:pt x="204" y="33"/>
                  <a:pt x="204" y="34"/>
                  <a:pt x="204" y="34"/>
                </a:cubicBezTo>
                <a:cubicBezTo>
                  <a:pt x="203" y="34"/>
                  <a:pt x="203" y="35"/>
                  <a:pt x="203" y="36"/>
                </a:cubicBezTo>
                <a:close/>
                <a:moveTo>
                  <a:pt x="191" y="37"/>
                </a:moveTo>
                <a:cubicBezTo>
                  <a:pt x="191" y="36"/>
                  <a:pt x="191" y="35"/>
                  <a:pt x="190" y="34"/>
                </a:cubicBezTo>
                <a:cubicBezTo>
                  <a:pt x="191" y="34"/>
                  <a:pt x="191" y="33"/>
                  <a:pt x="192" y="33"/>
                </a:cubicBezTo>
                <a:cubicBezTo>
                  <a:pt x="192" y="33"/>
                  <a:pt x="192" y="34"/>
                  <a:pt x="192" y="34"/>
                </a:cubicBezTo>
                <a:cubicBezTo>
                  <a:pt x="192" y="35"/>
                  <a:pt x="191" y="36"/>
                  <a:pt x="191" y="37"/>
                </a:cubicBezTo>
                <a:close/>
                <a:moveTo>
                  <a:pt x="159" y="36"/>
                </a:moveTo>
                <a:cubicBezTo>
                  <a:pt x="160" y="37"/>
                  <a:pt x="160" y="37"/>
                  <a:pt x="160" y="37"/>
                </a:cubicBezTo>
                <a:cubicBezTo>
                  <a:pt x="160" y="38"/>
                  <a:pt x="159" y="38"/>
                  <a:pt x="159" y="39"/>
                </a:cubicBezTo>
                <a:cubicBezTo>
                  <a:pt x="159" y="39"/>
                  <a:pt x="159" y="39"/>
                  <a:pt x="158" y="38"/>
                </a:cubicBezTo>
                <a:cubicBezTo>
                  <a:pt x="159" y="38"/>
                  <a:pt x="159" y="37"/>
                  <a:pt x="159" y="36"/>
                </a:cubicBezTo>
                <a:close/>
                <a:moveTo>
                  <a:pt x="171" y="42"/>
                </a:moveTo>
                <a:cubicBezTo>
                  <a:pt x="171" y="42"/>
                  <a:pt x="171" y="42"/>
                  <a:pt x="171" y="42"/>
                </a:cubicBezTo>
                <a:cubicBezTo>
                  <a:pt x="171" y="42"/>
                  <a:pt x="171" y="42"/>
                  <a:pt x="171" y="43"/>
                </a:cubicBezTo>
                <a:cubicBezTo>
                  <a:pt x="171" y="43"/>
                  <a:pt x="171" y="43"/>
                  <a:pt x="171" y="44"/>
                </a:cubicBezTo>
                <a:cubicBezTo>
                  <a:pt x="171" y="44"/>
                  <a:pt x="171" y="44"/>
                  <a:pt x="171" y="44"/>
                </a:cubicBezTo>
                <a:cubicBezTo>
                  <a:pt x="171" y="43"/>
                  <a:pt x="171" y="42"/>
                  <a:pt x="171" y="42"/>
                </a:cubicBezTo>
                <a:close/>
                <a:moveTo>
                  <a:pt x="158" y="41"/>
                </a:moveTo>
                <a:cubicBezTo>
                  <a:pt x="157" y="42"/>
                  <a:pt x="157" y="42"/>
                  <a:pt x="157" y="42"/>
                </a:cubicBezTo>
                <a:cubicBezTo>
                  <a:pt x="157" y="42"/>
                  <a:pt x="157" y="42"/>
                  <a:pt x="157" y="42"/>
                </a:cubicBezTo>
                <a:cubicBezTo>
                  <a:pt x="157" y="42"/>
                  <a:pt x="157" y="41"/>
                  <a:pt x="157" y="41"/>
                </a:cubicBezTo>
                <a:cubicBezTo>
                  <a:pt x="157" y="41"/>
                  <a:pt x="157" y="40"/>
                  <a:pt x="157" y="40"/>
                </a:cubicBezTo>
                <a:cubicBezTo>
                  <a:pt x="157" y="41"/>
                  <a:pt x="157" y="41"/>
                  <a:pt x="158" y="41"/>
                </a:cubicBezTo>
                <a:close/>
                <a:moveTo>
                  <a:pt x="167" y="37"/>
                </a:moveTo>
                <a:cubicBezTo>
                  <a:pt x="167" y="37"/>
                  <a:pt x="167" y="37"/>
                  <a:pt x="167" y="37"/>
                </a:cubicBezTo>
                <a:cubicBezTo>
                  <a:pt x="167" y="37"/>
                  <a:pt x="167" y="37"/>
                  <a:pt x="167" y="37"/>
                </a:cubicBezTo>
                <a:cubicBezTo>
                  <a:pt x="167" y="37"/>
                  <a:pt x="167" y="37"/>
                  <a:pt x="167" y="37"/>
                </a:cubicBezTo>
                <a:close/>
                <a:moveTo>
                  <a:pt x="167" y="43"/>
                </a:moveTo>
                <a:cubicBezTo>
                  <a:pt x="166" y="42"/>
                  <a:pt x="165" y="41"/>
                  <a:pt x="165" y="40"/>
                </a:cubicBezTo>
                <a:cubicBezTo>
                  <a:pt x="165" y="39"/>
                  <a:pt x="165" y="39"/>
                  <a:pt x="165" y="39"/>
                </a:cubicBezTo>
                <a:cubicBezTo>
                  <a:pt x="166" y="40"/>
                  <a:pt x="166" y="41"/>
                  <a:pt x="167" y="43"/>
                </a:cubicBezTo>
                <a:close/>
                <a:moveTo>
                  <a:pt x="138" y="36"/>
                </a:moveTo>
                <a:cubicBezTo>
                  <a:pt x="138" y="36"/>
                  <a:pt x="138" y="37"/>
                  <a:pt x="138" y="37"/>
                </a:cubicBezTo>
                <a:cubicBezTo>
                  <a:pt x="138" y="36"/>
                  <a:pt x="138" y="35"/>
                  <a:pt x="137" y="34"/>
                </a:cubicBezTo>
                <a:cubicBezTo>
                  <a:pt x="138" y="35"/>
                  <a:pt x="138" y="35"/>
                  <a:pt x="138" y="36"/>
                </a:cubicBezTo>
                <a:close/>
                <a:moveTo>
                  <a:pt x="140" y="46"/>
                </a:moveTo>
                <a:cubicBezTo>
                  <a:pt x="140" y="46"/>
                  <a:pt x="140" y="46"/>
                  <a:pt x="141" y="46"/>
                </a:cubicBezTo>
                <a:cubicBezTo>
                  <a:pt x="140" y="46"/>
                  <a:pt x="140" y="46"/>
                  <a:pt x="140" y="47"/>
                </a:cubicBezTo>
                <a:cubicBezTo>
                  <a:pt x="140" y="46"/>
                  <a:pt x="140" y="46"/>
                  <a:pt x="140" y="46"/>
                </a:cubicBezTo>
                <a:close/>
                <a:moveTo>
                  <a:pt x="172" y="34"/>
                </a:moveTo>
                <a:cubicBezTo>
                  <a:pt x="172" y="35"/>
                  <a:pt x="172" y="35"/>
                  <a:pt x="172" y="36"/>
                </a:cubicBezTo>
                <a:cubicBezTo>
                  <a:pt x="172" y="35"/>
                  <a:pt x="171" y="34"/>
                  <a:pt x="171" y="34"/>
                </a:cubicBezTo>
                <a:cubicBezTo>
                  <a:pt x="171" y="33"/>
                  <a:pt x="171" y="33"/>
                  <a:pt x="172" y="33"/>
                </a:cubicBezTo>
                <a:cubicBezTo>
                  <a:pt x="172" y="33"/>
                  <a:pt x="172" y="33"/>
                  <a:pt x="172" y="33"/>
                </a:cubicBezTo>
                <a:cubicBezTo>
                  <a:pt x="172" y="33"/>
                  <a:pt x="172" y="33"/>
                  <a:pt x="172" y="34"/>
                </a:cubicBezTo>
                <a:close/>
                <a:moveTo>
                  <a:pt x="165" y="35"/>
                </a:moveTo>
                <a:cubicBezTo>
                  <a:pt x="165" y="35"/>
                  <a:pt x="164" y="34"/>
                  <a:pt x="164" y="34"/>
                </a:cubicBezTo>
                <a:cubicBezTo>
                  <a:pt x="165" y="33"/>
                  <a:pt x="165" y="31"/>
                  <a:pt x="166" y="30"/>
                </a:cubicBezTo>
                <a:cubicBezTo>
                  <a:pt x="166" y="31"/>
                  <a:pt x="167" y="32"/>
                  <a:pt x="167" y="34"/>
                </a:cubicBezTo>
                <a:cubicBezTo>
                  <a:pt x="167" y="34"/>
                  <a:pt x="166" y="34"/>
                  <a:pt x="165" y="35"/>
                </a:cubicBezTo>
                <a:close/>
                <a:moveTo>
                  <a:pt x="159" y="35"/>
                </a:moveTo>
                <a:cubicBezTo>
                  <a:pt x="159" y="36"/>
                  <a:pt x="158" y="36"/>
                  <a:pt x="157" y="37"/>
                </a:cubicBezTo>
                <a:cubicBezTo>
                  <a:pt x="158" y="36"/>
                  <a:pt x="158" y="35"/>
                  <a:pt x="159" y="35"/>
                </a:cubicBezTo>
                <a:cubicBezTo>
                  <a:pt x="159" y="35"/>
                  <a:pt x="159" y="35"/>
                  <a:pt x="159" y="35"/>
                </a:cubicBezTo>
                <a:close/>
                <a:moveTo>
                  <a:pt x="153" y="38"/>
                </a:moveTo>
                <a:cubicBezTo>
                  <a:pt x="153" y="38"/>
                  <a:pt x="153" y="38"/>
                  <a:pt x="153" y="37"/>
                </a:cubicBezTo>
                <a:cubicBezTo>
                  <a:pt x="153" y="38"/>
                  <a:pt x="153" y="38"/>
                  <a:pt x="153" y="38"/>
                </a:cubicBezTo>
                <a:cubicBezTo>
                  <a:pt x="153" y="38"/>
                  <a:pt x="153" y="38"/>
                  <a:pt x="153" y="38"/>
                </a:cubicBezTo>
                <a:close/>
                <a:moveTo>
                  <a:pt x="125" y="50"/>
                </a:moveTo>
                <a:cubicBezTo>
                  <a:pt x="125" y="49"/>
                  <a:pt x="125" y="49"/>
                  <a:pt x="125" y="49"/>
                </a:cubicBezTo>
                <a:cubicBezTo>
                  <a:pt x="125" y="50"/>
                  <a:pt x="125" y="51"/>
                  <a:pt x="125" y="52"/>
                </a:cubicBezTo>
                <a:cubicBezTo>
                  <a:pt x="125" y="51"/>
                  <a:pt x="125" y="50"/>
                  <a:pt x="125" y="50"/>
                </a:cubicBezTo>
                <a:close/>
                <a:moveTo>
                  <a:pt x="82" y="42"/>
                </a:moveTo>
                <a:cubicBezTo>
                  <a:pt x="82" y="43"/>
                  <a:pt x="82" y="43"/>
                  <a:pt x="81" y="44"/>
                </a:cubicBezTo>
                <a:cubicBezTo>
                  <a:pt x="81" y="44"/>
                  <a:pt x="81" y="43"/>
                  <a:pt x="81" y="43"/>
                </a:cubicBezTo>
                <a:cubicBezTo>
                  <a:pt x="81" y="42"/>
                  <a:pt x="81" y="42"/>
                  <a:pt x="82" y="41"/>
                </a:cubicBezTo>
                <a:cubicBezTo>
                  <a:pt x="82" y="42"/>
                  <a:pt x="82" y="42"/>
                  <a:pt x="82" y="42"/>
                </a:cubicBezTo>
                <a:close/>
                <a:moveTo>
                  <a:pt x="75" y="40"/>
                </a:moveTo>
                <a:cubicBezTo>
                  <a:pt x="74" y="41"/>
                  <a:pt x="74" y="42"/>
                  <a:pt x="73" y="43"/>
                </a:cubicBezTo>
                <a:cubicBezTo>
                  <a:pt x="74" y="41"/>
                  <a:pt x="74" y="40"/>
                  <a:pt x="75" y="39"/>
                </a:cubicBezTo>
                <a:cubicBezTo>
                  <a:pt x="75" y="39"/>
                  <a:pt x="75" y="40"/>
                  <a:pt x="75" y="40"/>
                </a:cubicBezTo>
                <a:close/>
                <a:moveTo>
                  <a:pt x="113" y="41"/>
                </a:moveTo>
                <a:cubicBezTo>
                  <a:pt x="113" y="41"/>
                  <a:pt x="113" y="42"/>
                  <a:pt x="113" y="42"/>
                </a:cubicBezTo>
                <a:cubicBezTo>
                  <a:pt x="113" y="44"/>
                  <a:pt x="114" y="46"/>
                  <a:pt x="114" y="48"/>
                </a:cubicBezTo>
                <a:cubicBezTo>
                  <a:pt x="114" y="47"/>
                  <a:pt x="114" y="47"/>
                  <a:pt x="113" y="47"/>
                </a:cubicBezTo>
                <a:cubicBezTo>
                  <a:pt x="113" y="45"/>
                  <a:pt x="113" y="43"/>
                  <a:pt x="113" y="41"/>
                </a:cubicBezTo>
                <a:close/>
                <a:moveTo>
                  <a:pt x="104" y="30"/>
                </a:moveTo>
                <a:cubicBezTo>
                  <a:pt x="104" y="30"/>
                  <a:pt x="104" y="30"/>
                  <a:pt x="104" y="29"/>
                </a:cubicBezTo>
                <a:cubicBezTo>
                  <a:pt x="104" y="29"/>
                  <a:pt x="104" y="30"/>
                  <a:pt x="104" y="30"/>
                </a:cubicBezTo>
                <a:cubicBezTo>
                  <a:pt x="104" y="30"/>
                  <a:pt x="104" y="30"/>
                  <a:pt x="104" y="30"/>
                </a:cubicBezTo>
                <a:close/>
                <a:moveTo>
                  <a:pt x="98" y="38"/>
                </a:moveTo>
                <a:cubicBezTo>
                  <a:pt x="98" y="39"/>
                  <a:pt x="98" y="41"/>
                  <a:pt x="98" y="42"/>
                </a:cubicBezTo>
                <a:cubicBezTo>
                  <a:pt x="98" y="42"/>
                  <a:pt x="98" y="43"/>
                  <a:pt x="98" y="43"/>
                </a:cubicBezTo>
                <a:cubicBezTo>
                  <a:pt x="97" y="42"/>
                  <a:pt x="97" y="41"/>
                  <a:pt x="97" y="40"/>
                </a:cubicBezTo>
                <a:cubicBezTo>
                  <a:pt x="97" y="40"/>
                  <a:pt x="97" y="40"/>
                  <a:pt x="97" y="39"/>
                </a:cubicBezTo>
                <a:cubicBezTo>
                  <a:pt x="97" y="39"/>
                  <a:pt x="98" y="38"/>
                  <a:pt x="98" y="38"/>
                </a:cubicBezTo>
                <a:close/>
                <a:moveTo>
                  <a:pt x="85" y="40"/>
                </a:moveTo>
                <a:cubicBezTo>
                  <a:pt x="85" y="39"/>
                  <a:pt x="85" y="39"/>
                  <a:pt x="85" y="39"/>
                </a:cubicBezTo>
                <a:cubicBezTo>
                  <a:pt x="85" y="39"/>
                  <a:pt x="85" y="39"/>
                  <a:pt x="85" y="39"/>
                </a:cubicBezTo>
                <a:cubicBezTo>
                  <a:pt x="85" y="39"/>
                  <a:pt x="85" y="38"/>
                  <a:pt x="85" y="38"/>
                </a:cubicBezTo>
                <a:cubicBezTo>
                  <a:pt x="85" y="39"/>
                  <a:pt x="85" y="39"/>
                  <a:pt x="85" y="40"/>
                </a:cubicBezTo>
                <a:close/>
                <a:moveTo>
                  <a:pt x="81" y="38"/>
                </a:moveTo>
                <a:cubicBezTo>
                  <a:pt x="81" y="38"/>
                  <a:pt x="81" y="39"/>
                  <a:pt x="81" y="39"/>
                </a:cubicBezTo>
                <a:cubicBezTo>
                  <a:pt x="81" y="39"/>
                  <a:pt x="80" y="40"/>
                  <a:pt x="80" y="40"/>
                </a:cubicBezTo>
                <a:cubicBezTo>
                  <a:pt x="79" y="40"/>
                  <a:pt x="79" y="39"/>
                  <a:pt x="79" y="39"/>
                </a:cubicBezTo>
                <a:cubicBezTo>
                  <a:pt x="79" y="38"/>
                  <a:pt x="80" y="37"/>
                  <a:pt x="80" y="36"/>
                </a:cubicBezTo>
                <a:cubicBezTo>
                  <a:pt x="80" y="36"/>
                  <a:pt x="80" y="36"/>
                  <a:pt x="80" y="36"/>
                </a:cubicBezTo>
                <a:cubicBezTo>
                  <a:pt x="80" y="37"/>
                  <a:pt x="81" y="38"/>
                  <a:pt x="81" y="38"/>
                </a:cubicBezTo>
                <a:close/>
                <a:moveTo>
                  <a:pt x="75" y="36"/>
                </a:moveTo>
                <a:cubicBezTo>
                  <a:pt x="75" y="36"/>
                  <a:pt x="74" y="36"/>
                  <a:pt x="74" y="37"/>
                </a:cubicBezTo>
                <a:cubicBezTo>
                  <a:pt x="73" y="37"/>
                  <a:pt x="73" y="38"/>
                  <a:pt x="73" y="38"/>
                </a:cubicBezTo>
                <a:cubicBezTo>
                  <a:pt x="72" y="37"/>
                  <a:pt x="72" y="36"/>
                  <a:pt x="72" y="35"/>
                </a:cubicBezTo>
                <a:cubicBezTo>
                  <a:pt x="73" y="34"/>
                  <a:pt x="73" y="33"/>
                  <a:pt x="74" y="32"/>
                </a:cubicBezTo>
                <a:cubicBezTo>
                  <a:pt x="74" y="33"/>
                  <a:pt x="75" y="34"/>
                  <a:pt x="75" y="35"/>
                </a:cubicBezTo>
                <a:cubicBezTo>
                  <a:pt x="75" y="35"/>
                  <a:pt x="75" y="36"/>
                  <a:pt x="75" y="36"/>
                </a:cubicBezTo>
                <a:close/>
                <a:moveTo>
                  <a:pt x="58" y="36"/>
                </a:moveTo>
                <a:cubicBezTo>
                  <a:pt x="58" y="38"/>
                  <a:pt x="58" y="39"/>
                  <a:pt x="58" y="41"/>
                </a:cubicBezTo>
                <a:cubicBezTo>
                  <a:pt x="57" y="41"/>
                  <a:pt x="57" y="42"/>
                  <a:pt x="57" y="43"/>
                </a:cubicBezTo>
                <a:cubicBezTo>
                  <a:pt x="57" y="43"/>
                  <a:pt x="57" y="43"/>
                  <a:pt x="57" y="43"/>
                </a:cubicBezTo>
                <a:cubicBezTo>
                  <a:pt x="55" y="44"/>
                  <a:pt x="54" y="46"/>
                  <a:pt x="52" y="49"/>
                </a:cubicBezTo>
                <a:cubicBezTo>
                  <a:pt x="53" y="47"/>
                  <a:pt x="53" y="46"/>
                  <a:pt x="53" y="44"/>
                </a:cubicBezTo>
                <a:cubicBezTo>
                  <a:pt x="53" y="43"/>
                  <a:pt x="54" y="42"/>
                  <a:pt x="54" y="41"/>
                </a:cubicBezTo>
                <a:cubicBezTo>
                  <a:pt x="54" y="40"/>
                  <a:pt x="54" y="40"/>
                  <a:pt x="54" y="40"/>
                </a:cubicBezTo>
                <a:cubicBezTo>
                  <a:pt x="54" y="40"/>
                  <a:pt x="54" y="40"/>
                  <a:pt x="54" y="39"/>
                </a:cubicBezTo>
                <a:cubicBezTo>
                  <a:pt x="56" y="38"/>
                  <a:pt x="57" y="36"/>
                  <a:pt x="58" y="35"/>
                </a:cubicBezTo>
                <a:cubicBezTo>
                  <a:pt x="58" y="35"/>
                  <a:pt x="58" y="36"/>
                  <a:pt x="58" y="36"/>
                </a:cubicBezTo>
                <a:close/>
                <a:moveTo>
                  <a:pt x="41" y="54"/>
                </a:moveTo>
                <a:cubicBezTo>
                  <a:pt x="41" y="53"/>
                  <a:pt x="41" y="52"/>
                  <a:pt x="41" y="51"/>
                </a:cubicBezTo>
                <a:cubicBezTo>
                  <a:pt x="41" y="51"/>
                  <a:pt x="41" y="51"/>
                  <a:pt x="41" y="52"/>
                </a:cubicBezTo>
                <a:cubicBezTo>
                  <a:pt x="41" y="52"/>
                  <a:pt x="41" y="53"/>
                  <a:pt x="41" y="54"/>
                </a:cubicBezTo>
                <a:close/>
                <a:moveTo>
                  <a:pt x="67" y="54"/>
                </a:moveTo>
                <a:cubicBezTo>
                  <a:pt x="67" y="54"/>
                  <a:pt x="67" y="55"/>
                  <a:pt x="67" y="55"/>
                </a:cubicBezTo>
                <a:cubicBezTo>
                  <a:pt x="67" y="55"/>
                  <a:pt x="67" y="55"/>
                  <a:pt x="67" y="56"/>
                </a:cubicBezTo>
                <a:cubicBezTo>
                  <a:pt x="67" y="55"/>
                  <a:pt x="67" y="55"/>
                  <a:pt x="67" y="54"/>
                </a:cubicBezTo>
                <a:close/>
                <a:moveTo>
                  <a:pt x="133" y="45"/>
                </a:moveTo>
                <a:cubicBezTo>
                  <a:pt x="133" y="44"/>
                  <a:pt x="133" y="44"/>
                  <a:pt x="133" y="43"/>
                </a:cubicBezTo>
                <a:cubicBezTo>
                  <a:pt x="133" y="41"/>
                  <a:pt x="134" y="40"/>
                  <a:pt x="135" y="38"/>
                </a:cubicBezTo>
                <a:cubicBezTo>
                  <a:pt x="135" y="39"/>
                  <a:pt x="135" y="41"/>
                  <a:pt x="135" y="42"/>
                </a:cubicBezTo>
                <a:cubicBezTo>
                  <a:pt x="135" y="42"/>
                  <a:pt x="135" y="43"/>
                  <a:pt x="135" y="43"/>
                </a:cubicBezTo>
                <a:cubicBezTo>
                  <a:pt x="135" y="44"/>
                  <a:pt x="134" y="45"/>
                  <a:pt x="134" y="46"/>
                </a:cubicBezTo>
                <a:cubicBezTo>
                  <a:pt x="134" y="46"/>
                  <a:pt x="134" y="47"/>
                  <a:pt x="134" y="47"/>
                </a:cubicBezTo>
                <a:cubicBezTo>
                  <a:pt x="133" y="46"/>
                  <a:pt x="133" y="46"/>
                  <a:pt x="133" y="45"/>
                </a:cubicBezTo>
                <a:close/>
                <a:moveTo>
                  <a:pt x="187" y="45"/>
                </a:moveTo>
                <a:cubicBezTo>
                  <a:pt x="186" y="44"/>
                  <a:pt x="186" y="43"/>
                  <a:pt x="186" y="43"/>
                </a:cubicBezTo>
                <a:cubicBezTo>
                  <a:pt x="186" y="42"/>
                  <a:pt x="186" y="42"/>
                  <a:pt x="186" y="42"/>
                </a:cubicBezTo>
                <a:cubicBezTo>
                  <a:pt x="186" y="40"/>
                  <a:pt x="187" y="39"/>
                  <a:pt x="187" y="37"/>
                </a:cubicBezTo>
                <a:cubicBezTo>
                  <a:pt x="187" y="37"/>
                  <a:pt x="187" y="37"/>
                  <a:pt x="187" y="37"/>
                </a:cubicBezTo>
                <a:cubicBezTo>
                  <a:pt x="187" y="37"/>
                  <a:pt x="188" y="37"/>
                  <a:pt x="188" y="38"/>
                </a:cubicBezTo>
                <a:cubicBezTo>
                  <a:pt x="188" y="39"/>
                  <a:pt x="189" y="40"/>
                  <a:pt x="189" y="42"/>
                </a:cubicBezTo>
                <a:cubicBezTo>
                  <a:pt x="189" y="42"/>
                  <a:pt x="189" y="42"/>
                  <a:pt x="189" y="43"/>
                </a:cubicBezTo>
                <a:cubicBezTo>
                  <a:pt x="189" y="43"/>
                  <a:pt x="188" y="44"/>
                  <a:pt x="188" y="45"/>
                </a:cubicBezTo>
                <a:cubicBezTo>
                  <a:pt x="188" y="46"/>
                  <a:pt x="188" y="47"/>
                  <a:pt x="187" y="47"/>
                </a:cubicBezTo>
                <a:cubicBezTo>
                  <a:pt x="187" y="47"/>
                  <a:pt x="187" y="46"/>
                  <a:pt x="187" y="45"/>
                </a:cubicBezTo>
                <a:close/>
                <a:moveTo>
                  <a:pt x="308" y="55"/>
                </a:moveTo>
                <a:cubicBezTo>
                  <a:pt x="308" y="55"/>
                  <a:pt x="308" y="54"/>
                  <a:pt x="308" y="54"/>
                </a:cubicBezTo>
                <a:cubicBezTo>
                  <a:pt x="308" y="55"/>
                  <a:pt x="308" y="55"/>
                  <a:pt x="308" y="56"/>
                </a:cubicBezTo>
                <a:cubicBezTo>
                  <a:pt x="308" y="56"/>
                  <a:pt x="308" y="55"/>
                  <a:pt x="308" y="55"/>
                </a:cubicBezTo>
                <a:close/>
                <a:moveTo>
                  <a:pt x="337" y="42"/>
                </a:moveTo>
                <a:cubicBezTo>
                  <a:pt x="337" y="42"/>
                  <a:pt x="337" y="43"/>
                  <a:pt x="337" y="43"/>
                </a:cubicBezTo>
                <a:cubicBezTo>
                  <a:pt x="337" y="43"/>
                  <a:pt x="337" y="44"/>
                  <a:pt x="337" y="44"/>
                </a:cubicBezTo>
                <a:cubicBezTo>
                  <a:pt x="338" y="44"/>
                  <a:pt x="337" y="44"/>
                  <a:pt x="337" y="44"/>
                </a:cubicBezTo>
                <a:cubicBezTo>
                  <a:pt x="337" y="44"/>
                  <a:pt x="337" y="43"/>
                  <a:pt x="337" y="42"/>
                </a:cubicBezTo>
                <a:close/>
                <a:moveTo>
                  <a:pt x="344" y="24"/>
                </a:moveTo>
                <a:cubicBezTo>
                  <a:pt x="344" y="24"/>
                  <a:pt x="344" y="25"/>
                  <a:pt x="344" y="25"/>
                </a:cubicBezTo>
                <a:cubicBezTo>
                  <a:pt x="344" y="25"/>
                  <a:pt x="344" y="25"/>
                  <a:pt x="344" y="25"/>
                </a:cubicBezTo>
                <a:cubicBezTo>
                  <a:pt x="344" y="25"/>
                  <a:pt x="344" y="24"/>
                  <a:pt x="344" y="24"/>
                </a:cubicBezTo>
                <a:cubicBezTo>
                  <a:pt x="344" y="24"/>
                  <a:pt x="344" y="24"/>
                  <a:pt x="344" y="24"/>
                </a:cubicBezTo>
                <a:close/>
                <a:moveTo>
                  <a:pt x="453" y="45"/>
                </a:moveTo>
                <a:cubicBezTo>
                  <a:pt x="453" y="46"/>
                  <a:pt x="453" y="46"/>
                  <a:pt x="454" y="47"/>
                </a:cubicBezTo>
                <a:cubicBezTo>
                  <a:pt x="453" y="47"/>
                  <a:pt x="453" y="48"/>
                  <a:pt x="453" y="48"/>
                </a:cubicBezTo>
                <a:cubicBezTo>
                  <a:pt x="452" y="47"/>
                  <a:pt x="452" y="47"/>
                  <a:pt x="452" y="46"/>
                </a:cubicBezTo>
                <a:cubicBezTo>
                  <a:pt x="452" y="46"/>
                  <a:pt x="452" y="45"/>
                  <a:pt x="453" y="45"/>
                </a:cubicBezTo>
                <a:close/>
                <a:moveTo>
                  <a:pt x="455" y="49"/>
                </a:moveTo>
                <a:cubicBezTo>
                  <a:pt x="455" y="50"/>
                  <a:pt x="455" y="50"/>
                  <a:pt x="455" y="50"/>
                </a:cubicBezTo>
                <a:cubicBezTo>
                  <a:pt x="455" y="50"/>
                  <a:pt x="455" y="51"/>
                  <a:pt x="455" y="51"/>
                </a:cubicBezTo>
                <a:cubicBezTo>
                  <a:pt x="455" y="51"/>
                  <a:pt x="455" y="51"/>
                  <a:pt x="455" y="51"/>
                </a:cubicBezTo>
                <a:cubicBezTo>
                  <a:pt x="455" y="51"/>
                  <a:pt x="454" y="51"/>
                  <a:pt x="454" y="50"/>
                </a:cubicBezTo>
                <a:cubicBezTo>
                  <a:pt x="455" y="50"/>
                  <a:pt x="455" y="50"/>
                  <a:pt x="455" y="49"/>
                </a:cubicBezTo>
                <a:close/>
                <a:moveTo>
                  <a:pt x="441" y="52"/>
                </a:moveTo>
                <a:cubicBezTo>
                  <a:pt x="441" y="52"/>
                  <a:pt x="441" y="52"/>
                  <a:pt x="441" y="51"/>
                </a:cubicBezTo>
                <a:cubicBezTo>
                  <a:pt x="441" y="51"/>
                  <a:pt x="441" y="51"/>
                  <a:pt x="441" y="51"/>
                </a:cubicBezTo>
                <a:cubicBezTo>
                  <a:pt x="441" y="50"/>
                  <a:pt x="441" y="50"/>
                  <a:pt x="441" y="50"/>
                </a:cubicBezTo>
                <a:cubicBezTo>
                  <a:pt x="441" y="50"/>
                  <a:pt x="441" y="50"/>
                  <a:pt x="441" y="50"/>
                </a:cubicBezTo>
                <a:cubicBezTo>
                  <a:pt x="441" y="50"/>
                  <a:pt x="441" y="51"/>
                  <a:pt x="441" y="52"/>
                </a:cubicBezTo>
                <a:close/>
                <a:moveTo>
                  <a:pt x="472" y="56"/>
                </a:moveTo>
                <a:cubicBezTo>
                  <a:pt x="472" y="56"/>
                  <a:pt x="472" y="57"/>
                  <a:pt x="472" y="57"/>
                </a:cubicBezTo>
                <a:cubicBezTo>
                  <a:pt x="472" y="57"/>
                  <a:pt x="472" y="57"/>
                  <a:pt x="471" y="57"/>
                </a:cubicBezTo>
                <a:cubicBezTo>
                  <a:pt x="471" y="56"/>
                  <a:pt x="471" y="56"/>
                  <a:pt x="472" y="56"/>
                </a:cubicBezTo>
                <a:close/>
                <a:moveTo>
                  <a:pt x="474" y="46"/>
                </a:moveTo>
                <a:cubicBezTo>
                  <a:pt x="474" y="46"/>
                  <a:pt x="474" y="45"/>
                  <a:pt x="475" y="45"/>
                </a:cubicBezTo>
                <a:cubicBezTo>
                  <a:pt x="474" y="46"/>
                  <a:pt x="474" y="47"/>
                  <a:pt x="474" y="48"/>
                </a:cubicBezTo>
                <a:cubicBezTo>
                  <a:pt x="474" y="47"/>
                  <a:pt x="474" y="47"/>
                  <a:pt x="474" y="46"/>
                </a:cubicBezTo>
                <a:close/>
                <a:moveTo>
                  <a:pt x="459" y="48"/>
                </a:moveTo>
                <a:cubicBezTo>
                  <a:pt x="459" y="48"/>
                  <a:pt x="459" y="47"/>
                  <a:pt x="459" y="47"/>
                </a:cubicBezTo>
                <a:cubicBezTo>
                  <a:pt x="459" y="47"/>
                  <a:pt x="459" y="47"/>
                  <a:pt x="459" y="47"/>
                </a:cubicBezTo>
                <a:cubicBezTo>
                  <a:pt x="459" y="47"/>
                  <a:pt x="459" y="47"/>
                  <a:pt x="459" y="47"/>
                </a:cubicBezTo>
                <a:cubicBezTo>
                  <a:pt x="459" y="47"/>
                  <a:pt x="459" y="47"/>
                  <a:pt x="459" y="48"/>
                </a:cubicBezTo>
                <a:close/>
                <a:moveTo>
                  <a:pt x="455" y="46"/>
                </a:moveTo>
                <a:cubicBezTo>
                  <a:pt x="454" y="45"/>
                  <a:pt x="453" y="45"/>
                  <a:pt x="453" y="44"/>
                </a:cubicBezTo>
                <a:cubicBezTo>
                  <a:pt x="453" y="44"/>
                  <a:pt x="453" y="44"/>
                  <a:pt x="453" y="44"/>
                </a:cubicBezTo>
                <a:cubicBezTo>
                  <a:pt x="453" y="44"/>
                  <a:pt x="453" y="44"/>
                  <a:pt x="453" y="44"/>
                </a:cubicBezTo>
                <a:cubicBezTo>
                  <a:pt x="454" y="44"/>
                  <a:pt x="454" y="45"/>
                  <a:pt x="455" y="46"/>
                </a:cubicBezTo>
                <a:close/>
                <a:moveTo>
                  <a:pt x="447" y="48"/>
                </a:moveTo>
                <a:cubicBezTo>
                  <a:pt x="446" y="49"/>
                  <a:pt x="446" y="50"/>
                  <a:pt x="445" y="51"/>
                </a:cubicBezTo>
                <a:cubicBezTo>
                  <a:pt x="445" y="51"/>
                  <a:pt x="445" y="51"/>
                  <a:pt x="445" y="51"/>
                </a:cubicBezTo>
                <a:cubicBezTo>
                  <a:pt x="446" y="50"/>
                  <a:pt x="446" y="49"/>
                  <a:pt x="447" y="47"/>
                </a:cubicBezTo>
                <a:cubicBezTo>
                  <a:pt x="447" y="48"/>
                  <a:pt x="447" y="48"/>
                  <a:pt x="447" y="48"/>
                </a:cubicBezTo>
                <a:close/>
                <a:moveTo>
                  <a:pt x="445" y="45"/>
                </a:moveTo>
                <a:cubicBezTo>
                  <a:pt x="445" y="45"/>
                  <a:pt x="445" y="45"/>
                  <a:pt x="445" y="45"/>
                </a:cubicBezTo>
                <a:cubicBezTo>
                  <a:pt x="445" y="45"/>
                  <a:pt x="445" y="45"/>
                  <a:pt x="445" y="45"/>
                </a:cubicBezTo>
                <a:cubicBezTo>
                  <a:pt x="445" y="45"/>
                  <a:pt x="445" y="45"/>
                  <a:pt x="445" y="45"/>
                </a:cubicBezTo>
                <a:close/>
                <a:moveTo>
                  <a:pt x="440" y="44"/>
                </a:moveTo>
                <a:cubicBezTo>
                  <a:pt x="440" y="43"/>
                  <a:pt x="440" y="42"/>
                  <a:pt x="440" y="42"/>
                </a:cubicBezTo>
                <a:cubicBezTo>
                  <a:pt x="440" y="41"/>
                  <a:pt x="440" y="41"/>
                  <a:pt x="440" y="40"/>
                </a:cubicBezTo>
                <a:cubicBezTo>
                  <a:pt x="440" y="41"/>
                  <a:pt x="440" y="41"/>
                  <a:pt x="441" y="41"/>
                </a:cubicBezTo>
                <a:cubicBezTo>
                  <a:pt x="441" y="41"/>
                  <a:pt x="441" y="41"/>
                  <a:pt x="441" y="42"/>
                </a:cubicBezTo>
                <a:cubicBezTo>
                  <a:pt x="441" y="42"/>
                  <a:pt x="440" y="43"/>
                  <a:pt x="440" y="44"/>
                </a:cubicBezTo>
                <a:close/>
                <a:moveTo>
                  <a:pt x="429" y="44"/>
                </a:moveTo>
                <a:cubicBezTo>
                  <a:pt x="428" y="43"/>
                  <a:pt x="428" y="42"/>
                  <a:pt x="427" y="41"/>
                </a:cubicBezTo>
                <a:cubicBezTo>
                  <a:pt x="428" y="41"/>
                  <a:pt x="429" y="40"/>
                  <a:pt x="429" y="40"/>
                </a:cubicBezTo>
                <a:cubicBezTo>
                  <a:pt x="429" y="40"/>
                  <a:pt x="429" y="41"/>
                  <a:pt x="429" y="41"/>
                </a:cubicBezTo>
                <a:cubicBezTo>
                  <a:pt x="429" y="42"/>
                  <a:pt x="429" y="43"/>
                  <a:pt x="429" y="44"/>
                </a:cubicBezTo>
                <a:close/>
                <a:moveTo>
                  <a:pt x="397" y="41"/>
                </a:moveTo>
                <a:cubicBezTo>
                  <a:pt x="397" y="42"/>
                  <a:pt x="397" y="42"/>
                  <a:pt x="397" y="42"/>
                </a:cubicBezTo>
                <a:cubicBezTo>
                  <a:pt x="397" y="43"/>
                  <a:pt x="397" y="43"/>
                  <a:pt x="396" y="44"/>
                </a:cubicBezTo>
                <a:cubicBezTo>
                  <a:pt x="396" y="44"/>
                  <a:pt x="396" y="43"/>
                  <a:pt x="396" y="43"/>
                </a:cubicBezTo>
                <a:cubicBezTo>
                  <a:pt x="396" y="42"/>
                  <a:pt x="396" y="42"/>
                  <a:pt x="397" y="41"/>
                </a:cubicBezTo>
                <a:close/>
                <a:moveTo>
                  <a:pt x="408" y="47"/>
                </a:moveTo>
                <a:cubicBezTo>
                  <a:pt x="408" y="47"/>
                  <a:pt x="408" y="47"/>
                  <a:pt x="408" y="47"/>
                </a:cubicBezTo>
                <a:cubicBezTo>
                  <a:pt x="408" y="48"/>
                  <a:pt x="408" y="48"/>
                  <a:pt x="409" y="48"/>
                </a:cubicBezTo>
                <a:cubicBezTo>
                  <a:pt x="409" y="49"/>
                  <a:pt x="409" y="49"/>
                  <a:pt x="408" y="49"/>
                </a:cubicBezTo>
                <a:cubicBezTo>
                  <a:pt x="408" y="49"/>
                  <a:pt x="408" y="50"/>
                  <a:pt x="408" y="50"/>
                </a:cubicBezTo>
                <a:cubicBezTo>
                  <a:pt x="408" y="49"/>
                  <a:pt x="408" y="48"/>
                  <a:pt x="408" y="47"/>
                </a:cubicBezTo>
                <a:close/>
                <a:moveTo>
                  <a:pt x="395" y="46"/>
                </a:moveTo>
                <a:cubicBezTo>
                  <a:pt x="395" y="47"/>
                  <a:pt x="394" y="47"/>
                  <a:pt x="394" y="47"/>
                </a:cubicBezTo>
                <a:cubicBezTo>
                  <a:pt x="394" y="47"/>
                  <a:pt x="394" y="47"/>
                  <a:pt x="394" y="47"/>
                </a:cubicBezTo>
                <a:cubicBezTo>
                  <a:pt x="394" y="47"/>
                  <a:pt x="394" y="46"/>
                  <a:pt x="394" y="45"/>
                </a:cubicBezTo>
                <a:cubicBezTo>
                  <a:pt x="394" y="45"/>
                  <a:pt x="394" y="45"/>
                  <a:pt x="394" y="45"/>
                </a:cubicBezTo>
                <a:cubicBezTo>
                  <a:pt x="394" y="46"/>
                  <a:pt x="395" y="46"/>
                  <a:pt x="395" y="46"/>
                </a:cubicBezTo>
                <a:close/>
                <a:moveTo>
                  <a:pt x="372" y="46"/>
                </a:moveTo>
                <a:cubicBezTo>
                  <a:pt x="372" y="46"/>
                  <a:pt x="372" y="46"/>
                  <a:pt x="372" y="47"/>
                </a:cubicBezTo>
                <a:cubicBezTo>
                  <a:pt x="372" y="48"/>
                  <a:pt x="372" y="48"/>
                  <a:pt x="371" y="49"/>
                </a:cubicBezTo>
                <a:cubicBezTo>
                  <a:pt x="371" y="50"/>
                  <a:pt x="371" y="50"/>
                  <a:pt x="371" y="51"/>
                </a:cubicBezTo>
                <a:cubicBezTo>
                  <a:pt x="371" y="50"/>
                  <a:pt x="370" y="49"/>
                  <a:pt x="370" y="48"/>
                </a:cubicBezTo>
                <a:cubicBezTo>
                  <a:pt x="371" y="47"/>
                  <a:pt x="371" y="46"/>
                  <a:pt x="372" y="45"/>
                </a:cubicBezTo>
                <a:cubicBezTo>
                  <a:pt x="372" y="45"/>
                  <a:pt x="372" y="45"/>
                  <a:pt x="372" y="46"/>
                </a:cubicBezTo>
                <a:close/>
                <a:moveTo>
                  <a:pt x="350" y="47"/>
                </a:moveTo>
                <a:cubicBezTo>
                  <a:pt x="350" y="46"/>
                  <a:pt x="350" y="45"/>
                  <a:pt x="350" y="43"/>
                </a:cubicBezTo>
                <a:cubicBezTo>
                  <a:pt x="350" y="44"/>
                  <a:pt x="350" y="44"/>
                  <a:pt x="350" y="45"/>
                </a:cubicBezTo>
                <a:cubicBezTo>
                  <a:pt x="350" y="45"/>
                  <a:pt x="351" y="46"/>
                  <a:pt x="351" y="47"/>
                </a:cubicBezTo>
                <a:cubicBezTo>
                  <a:pt x="351" y="47"/>
                  <a:pt x="351" y="47"/>
                  <a:pt x="350" y="47"/>
                </a:cubicBezTo>
                <a:close/>
                <a:moveTo>
                  <a:pt x="404" y="43"/>
                </a:moveTo>
                <a:cubicBezTo>
                  <a:pt x="404" y="43"/>
                  <a:pt x="404" y="43"/>
                  <a:pt x="404" y="43"/>
                </a:cubicBezTo>
                <a:cubicBezTo>
                  <a:pt x="404" y="43"/>
                  <a:pt x="404" y="42"/>
                  <a:pt x="404" y="42"/>
                </a:cubicBezTo>
                <a:cubicBezTo>
                  <a:pt x="404" y="43"/>
                  <a:pt x="404" y="43"/>
                  <a:pt x="404" y="43"/>
                </a:cubicBezTo>
                <a:close/>
                <a:moveTo>
                  <a:pt x="404" y="48"/>
                </a:moveTo>
                <a:cubicBezTo>
                  <a:pt x="403" y="47"/>
                  <a:pt x="403" y="46"/>
                  <a:pt x="402" y="45"/>
                </a:cubicBezTo>
                <a:cubicBezTo>
                  <a:pt x="402" y="45"/>
                  <a:pt x="402" y="45"/>
                  <a:pt x="403" y="44"/>
                </a:cubicBezTo>
                <a:cubicBezTo>
                  <a:pt x="403" y="46"/>
                  <a:pt x="403" y="47"/>
                  <a:pt x="404" y="48"/>
                </a:cubicBezTo>
                <a:close/>
                <a:moveTo>
                  <a:pt x="375" y="38"/>
                </a:moveTo>
                <a:cubicBezTo>
                  <a:pt x="375" y="38"/>
                  <a:pt x="375" y="38"/>
                  <a:pt x="375" y="38"/>
                </a:cubicBezTo>
                <a:cubicBezTo>
                  <a:pt x="375" y="38"/>
                  <a:pt x="375" y="38"/>
                  <a:pt x="375" y="38"/>
                </a:cubicBezTo>
                <a:cubicBezTo>
                  <a:pt x="375" y="38"/>
                  <a:pt x="375" y="38"/>
                  <a:pt x="375" y="38"/>
                </a:cubicBezTo>
                <a:close/>
                <a:moveTo>
                  <a:pt x="378" y="49"/>
                </a:moveTo>
                <a:cubicBezTo>
                  <a:pt x="378" y="50"/>
                  <a:pt x="378" y="50"/>
                  <a:pt x="378" y="50"/>
                </a:cubicBezTo>
                <a:cubicBezTo>
                  <a:pt x="378" y="50"/>
                  <a:pt x="378" y="50"/>
                  <a:pt x="378" y="50"/>
                </a:cubicBezTo>
                <a:cubicBezTo>
                  <a:pt x="378" y="50"/>
                  <a:pt x="378" y="50"/>
                  <a:pt x="378" y="49"/>
                </a:cubicBezTo>
                <a:close/>
                <a:moveTo>
                  <a:pt x="410" y="40"/>
                </a:moveTo>
                <a:cubicBezTo>
                  <a:pt x="410" y="40"/>
                  <a:pt x="409" y="41"/>
                  <a:pt x="409" y="42"/>
                </a:cubicBezTo>
                <a:cubicBezTo>
                  <a:pt x="409" y="41"/>
                  <a:pt x="409" y="40"/>
                  <a:pt x="408" y="39"/>
                </a:cubicBezTo>
                <a:cubicBezTo>
                  <a:pt x="408" y="39"/>
                  <a:pt x="409" y="39"/>
                  <a:pt x="409" y="39"/>
                </a:cubicBezTo>
                <a:cubicBezTo>
                  <a:pt x="409" y="39"/>
                  <a:pt x="409" y="39"/>
                  <a:pt x="410" y="38"/>
                </a:cubicBezTo>
                <a:cubicBezTo>
                  <a:pt x="410" y="39"/>
                  <a:pt x="410" y="39"/>
                  <a:pt x="410" y="40"/>
                </a:cubicBezTo>
                <a:close/>
                <a:moveTo>
                  <a:pt x="402" y="40"/>
                </a:moveTo>
                <a:cubicBezTo>
                  <a:pt x="402" y="40"/>
                  <a:pt x="402" y="40"/>
                  <a:pt x="401" y="39"/>
                </a:cubicBezTo>
                <a:cubicBezTo>
                  <a:pt x="402" y="38"/>
                  <a:pt x="402" y="37"/>
                  <a:pt x="403" y="36"/>
                </a:cubicBezTo>
                <a:cubicBezTo>
                  <a:pt x="403" y="37"/>
                  <a:pt x="404" y="38"/>
                  <a:pt x="405" y="39"/>
                </a:cubicBezTo>
                <a:cubicBezTo>
                  <a:pt x="404" y="39"/>
                  <a:pt x="403" y="40"/>
                  <a:pt x="402" y="40"/>
                </a:cubicBezTo>
                <a:close/>
                <a:moveTo>
                  <a:pt x="396" y="40"/>
                </a:moveTo>
                <a:cubicBezTo>
                  <a:pt x="396" y="41"/>
                  <a:pt x="395" y="41"/>
                  <a:pt x="394" y="42"/>
                </a:cubicBezTo>
                <a:cubicBezTo>
                  <a:pt x="395" y="41"/>
                  <a:pt x="396" y="40"/>
                  <a:pt x="396" y="40"/>
                </a:cubicBezTo>
                <a:cubicBezTo>
                  <a:pt x="396" y="40"/>
                  <a:pt x="396" y="40"/>
                  <a:pt x="396" y="40"/>
                </a:cubicBezTo>
                <a:close/>
                <a:moveTo>
                  <a:pt x="390" y="43"/>
                </a:moveTo>
                <a:cubicBezTo>
                  <a:pt x="390" y="43"/>
                  <a:pt x="390" y="42"/>
                  <a:pt x="390" y="42"/>
                </a:cubicBezTo>
                <a:cubicBezTo>
                  <a:pt x="390" y="42"/>
                  <a:pt x="390" y="42"/>
                  <a:pt x="391" y="42"/>
                </a:cubicBezTo>
                <a:cubicBezTo>
                  <a:pt x="390" y="43"/>
                  <a:pt x="390" y="43"/>
                  <a:pt x="390" y="43"/>
                </a:cubicBezTo>
                <a:close/>
                <a:moveTo>
                  <a:pt x="334" y="54"/>
                </a:moveTo>
                <a:cubicBezTo>
                  <a:pt x="334" y="53"/>
                  <a:pt x="333" y="52"/>
                  <a:pt x="333" y="51"/>
                </a:cubicBezTo>
                <a:cubicBezTo>
                  <a:pt x="333" y="51"/>
                  <a:pt x="333" y="51"/>
                  <a:pt x="334" y="50"/>
                </a:cubicBezTo>
                <a:cubicBezTo>
                  <a:pt x="334" y="52"/>
                  <a:pt x="334" y="53"/>
                  <a:pt x="334" y="54"/>
                </a:cubicBezTo>
                <a:close/>
                <a:moveTo>
                  <a:pt x="325" y="40"/>
                </a:moveTo>
                <a:cubicBezTo>
                  <a:pt x="325" y="40"/>
                  <a:pt x="325" y="40"/>
                  <a:pt x="325" y="40"/>
                </a:cubicBezTo>
                <a:cubicBezTo>
                  <a:pt x="325" y="40"/>
                  <a:pt x="325" y="40"/>
                  <a:pt x="325" y="39"/>
                </a:cubicBezTo>
                <a:cubicBezTo>
                  <a:pt x="324" y="35"/>
                  <a:pt x="324" y="32"/>
                  <a:pt x="325" y="29"/>
                </a:cubicBezTo>
                <a:cubicBezTo>
                  <a:pt x="325" y="29"/>
                  <a:pt x="325" y="30"/>
                  <a:pt x="325" y="31"/>
                </a:cubicBezTo>
                <a:cubicBezTo>
                  <a:pt x="325" y="32"/>
                  <a:pt x="325" y="33"/>
                  <a:pt x="325" y="34"/>
                </a:cubicBezTo>
                <a:cubicBezTo>
                  <a:pt x="325" y="36"/>
                  <a:pt x="325" y="38"/>
                  <a:pt x="325" y="40"/>
                </a:cubicBezTo>
                <a:close/>
                <a:moveTo>
                  <a:pt x="424" y="52"/>
                </a:moveTo>
                <a:cubicBezTo>
                  <a:pt x="424" y="51"/>
                  <a:pt x="423" y="50"/>
                  <a:pt x="423" y="49"/>
                </a:cubicBezTo>
                <a:cubicBezTo>
                  <a:pt x="423" y="49"/>
                  <a:pt x="423" y="49"/>
                  <a:pt x="423" y="48"/>
                </a:cubicBezTo>
                <a:cubicBezTo>
                  <a:pt x="423" y="47"/>
                  <a:pt x="424" y="46"/>
                  <a:pt x="424" y="44"/>
                </a:cubicBezTo>
                <a:cubicBezTo>
                  <a:pt x="424" y="44"/>
                  <a:pt x="424" y="44"/>
                  <a:pt x="425" y="44"/>
                </a:cubicBezTo>
                <a:cubicBezTo>
                  <a:pt x="425" y="44"/>
                  <a:pt x="425" y="44"/>
                  <a:pt x="425" y="44"/>
                </a:cubicBezTo>
                <a:cubicBezTo>
                  <a:pt x="425" y="46"/>
                  <a:pt x="426" y="47"/>
                  <a:pt x="426" y="48"/>
                </a:cubicBezTo>
                <a:cubicBezTo>
                  <a:pt x="426" y="49"/>
                  <a:pt x="426" y="49"/>
                  <a:pt x="426" y="50"/>
                </a:cubicBezTo>
                <a:cubicBezTo>
                  <a:pt x="426" y="50"/>
                  <a:pt x="426" y="51"/>
                  <a:pt x="425" y="52"/>
                </a:cubicBezTo>
                <a:cubicBezTo>
                  <a:pt x="425" y="53"/>
                  <a:pt x="425" y="53"/>
                  <a:pt x="425" y="54"/>
                </a:cubicBezTo>
                <a:cubicBezTo>
                  <a:pt x="424" y="53"/>
                  <a:pt x="424" y="53"/>
                  <a:pt x="424" y="52"/>
                </a:cubicBezTo>
                <a:close/>
                <a:moveTo>
                  <a:pt x="478" y="57"/>
                </a:moveTo>
                <a:cubicBezTo>
                  <a:pt x="478" y="56"/>
                  <a:pt x="477" y="55"/>
                  <a:pt x="477" y="54"/>
                </a:cubicBezTo>
                <a:cubicBezTo>
                  <a:pt x="477" y="54"/>
                  <a:pt x="477" y="53"/>
                  <a:pt x="477" y="53"/>
                </a:cubicBezTo>
                <a:cubicBezTo>
                  <a:pt x="477" y="51"/>
                  <a:pt x="477" y="50"/>
                  <a:pt x="477" y="49"/>
                </a:cubicBezTo>
                <a:cubicBezTo>
                  <a:pt x="478" y="51"/>
                  <a:pt x="479" y="52"/>
                  <a:pt x="479" y="54"/>
                </a:cubicBezTo>
                <a:cubicBezTo>
                  <a:pt x="479" y="55"/>
                  <a:pt x="479" y="55"/>
                  <a:pt x="479" y="56"/>
                </a:cubicBezTo>
                <a:cubicBezTo>
                  <a:pt x="479" y="57"/>
                  <a:pt x="479" y="57"/>
                  <a:pt x="478" y="58"/>
                </a:cubicBezTo>
                <a:cubicBezTo>
                  <a:pt x="478" y="58"/>
                  <a:pt x="478" y="57"/>
                  <a:pt x="478" y="57"/>
                </a:cubicBezTo>
                <a:close/>
                <a:moveTo>
                  <a:pt x="515" y="55"/>
                </a:moveTo>
                <a:cubicBezTo>
                  <a:pt x="515" y="55"/>
                  <a:pt x="515" y="55"/>
                  <a:pt x="515" y="55"/>
                </a:cubicBezTo>
                <a:cubicBezTo>
                  <a:pt x="515" y="56"/>
                  <a:pt x="515" y="58"/>
                  <a:pt x="514" y="59"/>
                </a:cubicBezTo>
                <a:cubicBezTo>
                  <a:pt x="514" y="58"/>
                  <a:pt x="514" y="58"/>
                  <a:pt x="514" y="57"/>
                </a:cubicBezTo>
                <a:cubicBezTo>
                  <a:pt x="514" y="56"/>
                  <a:pt x="514" y="54"/>
                  <a:pt x="514" y="53"/>
                </a:cubicBezTo>
                <a:cubicBezTo>
                  <a:pt x="514" y="54"/>
                  <a:pt x="515" y="54"/>
                  <a:pt x="515" y="55"/>
                </a:cubicBezTo>
                <a:close/>
                <a:moveTo>
                  <a:pt x="498" y="60"/>
                </a:moveTo>
                <a:cubicBezTo>
                  <a:pt x="498" y="59"/>
                  <a:pt x="499" y="57"/>
                  <a:pt x="499" y="56"/>
                </a:cubicBezTo>
                <a:cubicBezTo>
                  <a:pt x="499" y="55"/>
                  <a:pt x="499" y="55"/>
                  <a:pt x="499" y="54"/>
                </a:cubicBezTo>
                <a:cubicBezTo>
                  <a:pt x="499" y="56"/>
                  <a:pt x="499" y="58"/>
                  <a:pt x="499" y="60"/>
                </a:cubicBezTo>
                <a:cubicBezTo>
                  <a:pt x="498" y="60"/>
                  <a:pt x="498" y="60"/>
                  <a:pt x="498" y="60"/>
                </a:cubicBezTo>
                <a:close/>
                <a:moveTo>
                  <a:pt x="508" y="45"/>
                </a:moveTo>
                <a:cubicBezTo>
                  <a:pt x="508" y="45"/>
                  <a:pt x="508" y="44"/>
                  <a:pt x="508" y="44"/>
                </a:cubicBezTo>
                <a:cubicBezTo>
                  <a:pt x="508" y="44"/>
                  <a:pt x="508" y="44"/>
                  <a:pt x="508" y="44"/>
                </a:cubicBezTo>
                <a:cubicBezTo>
                  <a:pt x="508" y="44"/>
                  <a:pt x="508" y="44"/>
                  <a:pt x="508" y="45"/>
                </a:cubicBezTo>
                <a:close/>
                <a:moveTo>
                  <a:pt x="505" y="37"/>
                </a:moveTo>
                <a:cubicBezTo>
                  <a:pt x="505" y="36"/>
                  <a:pt x="506" y="34"/>
                  <a:pt x="506" y="33"/>
                </a:cubicBezTo>
                <a:cubicBezTo>
                  <a:pt x="506" y="34"/>
                  <a:pt x="505" y="36"/>
                  <a:pt x="505" y="37"/>
                </a:cubicBezTo>
                <a:cubicBezTo>
                  <a:pt x="505" y="37"/>
                  <a:pt x="505" y="37"/>
                  <a:pt x="505" y="37"/>
                </a:cubicBezTo>
                <a:close/>
                <a:moveTo>
                  <a:pt x="487" y="63"/>
                </a:moveTo>
                <a:cubicBezTo>
                  <a:pt x="487" y="63"/>
                  <a:pt x="487" y="62"/>
                  <a:pt x="487" y="61"/>
                </a:cubicBezTo>
                <a:cubicBezTo>
                  <a:pt x="487" y="61"/>
                  <a:pt x="487" y="61"/>
                  <a:pt x="487" y="62"/>
                </a:cubicBezTo>
                <a:cubicBezTo>
                  <a:pt x="487" y="62"/>
                  <a:pt x="487" y="63"/>
                  <a:pt x="487" y="63"/>
                </a:cubicBezTo>
                <a:close/>
                <a:moveTo>
                  <a:pt x="511" y="50"/>
                </a:moveTo>
                <a:cubicBezTo>
                  <a:pt x="511" y="48"/>
                  <a:pt x="511" y="47"/>
                  <a:pt x="511" y="46"/>
                </a:cubicBezTo>
                <a:cubicBezTo>
                  <a:pt x="511" y="47"/>
                  <a:pt x="511" y="47"/>
                  <a:pt x="512" y="47"/>
                </a:cubicBezTo>
                <a:cubicBezTo>
                  <a:pt x="511" y="48"/>
                  <a:pt x="511" y="49"/>
                  <a:pt x="511" y="50"/>
                </a:cubicBezTo>
                <a:close/>
                <a:moveTo>
                  <a:pt x="508" y="42"/>
                </a:moveTo>
                <a:cubicBezTo>
                  <a:pt x="508" y="43"/>
                  <a:pt x="508" y="43"/>
                  <a:pt x="508" y="43"/>
                </a:cubicBezTo>
                <a:cubicBezTo>
                  <a:pt x="508" y="43"/>
                  <a:pt x="508" y="43"/>
                  <a:pt x="508" y="43"/>
                </a:cubicBezTo>
                <a:cubicBezTo>
                  <a:pt x="508" y="43"/>
                  <a:pt x="508" y="43"/>
                  <a:pt x="508" y="43"/>
                </a:cubicBezTo>
                <a:cubicBezTo>
                  <a:pt x="508" y="43"/>
                  <a:pt x="508" y="43"/>
                  <a:pt x="508" y="42"/>
                </a:cubicBezTo>
                <a:cubicBezTo>
                  <a:pt x="508" y="42"/>
                  <a:pt x="508" y="42"/>
                  <a:pt x="508" y="42"/>
                </a:cubicBezTo>
                <a:close/>
                <a:moveTo>
                  <a:pt x="480" y="39"/>
                </a:moveTo>
                <a:cubicBezTo>
                  <a:pt x="481" y="38"/>
                  <a:pt x="481" y="38"/>
                  <a:pt x="481" y="38"/>
                </a:cubicBezTo>
                <a:cubicBezTo>
                  <a:pt x="481" y="40"/>
                  <a:pt x="480" y="43"/>
                  <a:pt x="480" y="47"/>
                </a:cubicBezTo>
                <a:cubicBezTo>
                  <a:pt x="479" y="46"/>
                  <a:pt x="479" y="45"/>
                  <a:pt x="478" y="44"/>
                </a:cubicBezTo>
                <a:cubicBezTo>
                  <a:pt x="478" y="44"/>
                  <a:pt x="478" y="43"/>
                  <a:pt x="478" y="43"/>
                </a:cubicBezTo>
                <a:cubicBezTo>
                  <a:pt x="478" y="42"/>
                  <a:pt x="478" y="41"/>
                  <a:pt x="479" y="40"/>
                </a:cubicBezTo>
                <a:cubicBezTo>
                  <a:pt x="479" y="40"/>
                  <a:pt x="480" y="39"/>
                  <a:pt x="480" y="39"/>
                </a:cubicBezTo>
                <a:close/>
                <a:moveTo>
                  <a:pt x="473" y="42"/>
                </a:moveTo>
                <a:cubicBezTo>
                  <a:pt x="473" y="42"/>
                  <a:pt x="473" y="41"/>
                  <a:pt x="473" y="41"/>
                </a:cubicBezTo>
                <a:cubicBezTo>
                  <a:pt x="473" y="41"/>
                  <a:pt x="474" y="41"/>
                  <a:pt x="474" y="42"/>
                </a:cubicBezTo>
                <a:cubicBezTo>
                  <a:pt x="474" y="42"/>
                  <a:pt x="473" y="42"/>
                  <a:pt x="473" y="42"/>
                </a:cubicBezTo>
                <a:close/>
                <a:moveTo>
                  <a:pt x="464" y="41"/>
                </a:moveTo>
                <a:cubicBezTo>
                  <a:pt x="464" y="42"/>
                  <a:pt x="464" y="43"/>
                  <a:pt x="464" y="45"/>
                </a:cubicBezTo>
                <a:cubicBezTo>
                  <a:pt x="464" y="45"/>
                  <a:pt x="464" y="45"/>
                  <a:pt x="464" y="46"/>
                </a:cubicBezTo>
                <a:cubicBezTo>
                  <a:pt x="464" y="45"/>
                  <a:pt x="464" y="44"/>
                  <a:pt x="464" y="43"/>
                </a:cubicBezTo>
                <a:cubicBezTo>
                  <a:pt x="464" y="42"/>
                  <a:pt x="464" y="41"/>
                  <a:pt x="464" y="41"/>
                </a:cubicBezTo>
                <a:close/>
                <a:moveTo>
                  <a:pt x="456" y="37"/>
                </a:moveTo>
                <a:cubicBezTo>
                  <a:pt x="457" y="36"/>
                  <a:pt x="458" y="35"/>
                  <a:pt x="459" y="34"/>
                </a:cubicBezTo>
                <a:cubicBezTo>
                  <a:pt x="459" y="35"/>
                  <a:pt x="460" y="36"/>
                  <a:pt x="460" y="39"/>
                </a:cubicBezTo>
                <a:cubicBezTo>
                  <a:pt x="460" y="40"/>
                  <a:pt x="460" y="41"/>
                  <a:pt x="460" y="42"/>
                </a:cubicBezTo>
                <a:cubicBezTo>
                  <a:pt x="458" y="39"/>
                  <a:pt x="457" y="37"/>
                  <a:pt x="457" y="37"/>
                </a:cubicBezTo>
                <a:cubicBezTo>
                  <a:pt x="456" y="37"/>
                  <a:pt x="457" y="39"/>
                  <a:pt x="458" y="43"/>
                </a:cubicBezTo>
                <a:cubicBezTo>
                  <a:pt x="459" y="44"/>
                  <a:pt x="459" y="44"/>
                  <a:pt x="459" y="45"/>
                </a:cubicBezTo>
                <a:cubicBezTo>
                  <a:pt x="459" y="45"/>
                  <a:pt x="458" y="45"/>
                  <a:pt x="458" y="45"/>
                </a:cubicBezTo>
                <a:cubicBezTo>
                  <a:pt x="457" y="43"/>
                  <a:pt x="456" y="41"/>
                  <a:pt x="455" y="39"/>
                </a:cubicBezTo>
                <a:cubicBezTo>
                  <a:pt x="456" y="38"/>
                  <a:pt x="456" y="38"/>
                  <a:pt x="456" y="37"/>
                </a:cubicBezTo>
                <a:close/>
                <a:moveTo>
                  <a:pt x="453" y="39"/>
                </a:moveTo>
                <a:cubicBezTo>
                  <a:pt x="453" y="39"/>
                  <a:pt x="452" y="39"/>
                  <a:pt x="452" y="40"/>
                </a:cubicBezTo>
                <a:cubicBezTo>
                  <a:pt x="452" y="39"/>
                  <a:pt x="452" y="39"/>
                  <a:pt x="451" y="39"/>
                </a:cubicBezTo>
                <a:cubicBezTo>
                  <a:pt x="451" y="38"/>
                  <a:pt x="451" y="37"/>
                  <a:pt x="451" y="36"/>
                </a:cubicBezTo>
                <a:cubicBezTo>
                  <a:pt x="451" y="36"/>
                  <a:pt x="451" y="36"/>
                  <a:pt x="451" y="35"/>
                </a:cubicBezTo>
                <a:cubicBezTo>
                  <a:pt x="452" y="36"/>
                  <a:pt x="452" y="38"/>
                  <a:pt x="453" y="39"/>
                </a:cubicBezTo>
                <a:close/>
                <a:moveTo>
                  <a:pt x="448" y="36"/>
                </a:moveTo>
                <a:cubicBezTo>
                  <a:pt x="448" y="37"/>
                  <a:pt x="448" y="38"/>
                  <a:pt x="448" y="39"/>
                </a:cubicBezTo>
                <a:cubicBezTo>
                  <a:pt x="448" y="38"/>
                  <a:pt x="447" y="38"/>
                  <a:pt x="447" y="38"/>
                </a:cubicBezTo>
                <a:cubicBezTo>
                  <a:pt x="448" y="37"/>
                  <a:pt x="448" y="36"/>
                  <a:pt x="448" y="36"/>
                </a:cubicBezTo>
                <a:close/>
                <a:moveTo>
                  <a:pt x="448" y="43"/>
                </a:moveTo>
                <a:cubicBezTo>
                  <a:pt x="448" y="43"/>
                  <a:pt x="447" y="43"/>
                  <a:pt x="447" y="43"/>
                </a:cubicBezTo>
                <a:cubicBezTo>
                  <a:pt x="446" y="43"/>
                  <a:pt x="445" y="42"/>
                  <a:pt x="445" y="42"/>
                </a:cubicBezTo>
                <a:cubicBezTo>
                  <a:pt x="445" y="41"/>
                  <a:pt x="446" y="40"/>
                  <a:pt x="446" y="39"/>
                </a:cubicBezTo>
                <a:cubicBezTo>
                  <a:pt x="447" y="40"/>
                  <a:pt x="447" y="41"/>
                  <a:pt x="448" y="43"/>
                </a:cubicBezTo>
                <a:close/>
                <a:moveTo>
                  <a:pt x="441" y="32"/>
                </a:moveTo>
                <a:cubicBezTo>
                  <a:pt x="442" y="32"/>
                  <a:pt x="442" y="32"/>
                  <a:pt x="442" y="32"/>
                </a:cubicBezTo>
                <a:cubicBezTo>
                  <a:pt x="442" y="32"/>
                  <a:pt x="442" y="32"/>
                  <a:pt x="442" y="32"/>
                </a:cubicBezTo>
                <a:cubicBezTo>
                  <a:pt x="441" y="34"/>
                  <a:pt x="441" y="36"/>
                  <a:pt x="441" y="39"/>
                </a:cubicBezTo>
                <a:cubicBezTo>
                  <a:pt x="441" y="39"/>
                  <a:pt x="440" y="39"/>
                  <a:pt x="440" y="39"/>
                </a:cubicBezTo>
                <a:cubicBezTo>
                  <a:pt x="440" y="37"/>
                  <a:pt x="440" y="36"/>
                  <a:pt x="440" y="34"/>
                </a:cubicBezTo>
                <a:cubicBezTo>
                  <a:pt x="440" y="34"/>
                  <a:pt x="441" y="33"/>
                  <a:pt x="441" y="32"/>
                </a:cubicBezTo>
                <a:close/>
                <a:moveTo>
                  <a:pt x="433" y="44"/>
                </a:moveTo>
                <a:cubicBezTo>
                  <a:pt x="433" y="44"/>
                  <a:pt x="433" y="44"/>
                  <a:pt x="433" y="44"/>
                </a:cubicBezTo>
                <a:cubicBezTo>
                  <a:pt x="433" y="44"/>
                  <a:pt x="433" y="44"/>
                  <a:pt x="433" y="44"/>
                </a:cubicBezTo>
                <a:cubicBezTo>
                  <a:pt x="433" y="44"/>
                  <a:pt x="433" y="44"/>
                  <a:pt x="433" y="44"/>
                </a:cubicBezTo>
                <a:close/>
                <a:moveTo>
                  <a:pt x="430" y="32"/>
                </a:moveTo>
                <a:cubicBezTo>
                  <a:pt x="430" y="34"/>
                  <a:pt x="430" y="36"/>
                  <a:pt x="429" y="37"/>
                </a:cubicBezTo>
                <a:cubicBezTo>
                  <a:pt x="429" y="38"/>
                  <a:pt x="428" y="38"/>
                  <a:pt x="428" y="38"/>
                </a:cubicBezTo>
                <a:cubicBezTo>
                  <a:pt x="427" y="38"/>
                  <a:pt x="427" y="39"/>
                  <a:pt x="427" y="39"/>
                </a:cubicBezTo>
                <a:cubicBezTo>
                  <a:pt x="428" y="36"/>
                  <a:pt x="429" y="34"/>
                  <a:pt x="430" y="32"/>
                </a:cubicBezTo>
                <a:close/>
                <a:moveTo>
                  <a:pt x="419" y="32"/>
                </a:moveTo>
                <a:cubicBezTo>
                  <a:pt x="420" y="34"/>
                  <a:pt x="421" y="36"/>
                  <a:pt x="423" y="39"/>
                </a:cubicBezTo>
                <a:cubicBezTo>
                  <a:pt x="422" y="38"/>
                  <a:pt x="422" y="38"/>
                  <a:pt x="421" y="38"/>
                </a:cubicBezTo>
                <a:cubicBezTo>
                  <a:pt x="421" y="37"/>
                  <a:pt x="420" y="37"/>
                  <a:pt x="420" y="37"/>
                </a:cubicBezTo>
                <a:cubicBezTo>
                  <a:pt x="420" y="35"/>
                  <a:pt x="419" y="33"/>
                  <a:pt x="419" y="32"/>
                </a:cubicBezTo>
                <a:close/>
                <a:moveTo>
                  <a:pt x="422" y="41"/>
                </a:moveTo>
                <a:cubicBezTo>
                  <a:pt x="421" y="42"/>
                  <a:pt x="421" y="43"/>
                  <a:pt x="421" y="43"/>
                </a:cubicBezTo>
                <a:cubicBezTo>
                  <a:pt x="421" y="43"/>
                  <a:pt x="420" y="42"/>
                  <a:pt x="420" y="41"/>
                </a:cubicBezTo>
                <a:cubicBezTo>
                  <a:pt x="420" y="40"/>
                  <a:pt x="420" y="40"/>
                  <a:pt x="420" y="39"/>
                </a:cubicBezTo>
                <a:cubicBezTo>
                  <a:pt x="421" y="40"/>
                  <a:pt x="421" y="40"/>
                  <a:pt x="422" y="41"/>
                </a:cubicBezTo>
                <a:close/>
                <a:moveTo>
                  <a:pt x="416" y="43"/>
                </a:moveTo>
                <a:cubicBezTo>
                  <a:pt x="416" y="43"/>
                  <a:pt x="416" y="43"/>
                  <a:pt x="416" y="43"/>
                </a:cubicBezTo>
                <a:cubicBezTo>
                  <a:pt x="416" y="43"/>
                  <a:pt x="416" y="43"/>
                  <a:pt x="416" y="43"/>
                </a:cubicBezTo>
                <a:close/>
                <a:moveTo>
                  <a:pt x="409" y="32"/>
                </a:moveTo>
                <a:cubicBezTo>
                  <a:pt x="410" y="34"/>
                  <a:pt x="410" y="35"/>
                  <a:pt x="410" y="37"/>
                </a:cubicBezTo>
                <a:cubicBezTo>
                  <a:pt x="409" y="37"/>
                  <a:pt x="409" y="37"/>
                  <a:pt x="408" y="37"/>
                </a:cubicBezTo>
                <a:cubicBezTo>
                  <a:pt x="408" y="37"/>
                  <a:pt x="408" y="37"/>
                  <a:pt x="408" y="37"/>
                </a:cubicBezTo>
                <a:cubicBezTo>
                  <a:pt x="408" y="34"/>
                  <a:pt x="408" y="31"/>
                  <a:pt x="407" y="29"/>
                </a:cubicBezTo>
                <a:cubicBezTo>
                  <a:pt x="408" y="30"/>
                  <a:pt x="408" y="30"/>
                  <a:pt x="408" y="30"/>
                </a:cubicBezTo>
                <a:cubicBezTo>
                  <a:pt x="409" y="31"/>
                  <a:pt x="409" y="32"/>
                  <a:pt x="409" y="32"/>
                </a:cubicBezTo>
                <a:close/>
                <a:moveTo>
                  <a:pt x="402" y="35"/>
                </a:moveTo>
                <a:cubicBezTo>
                  <a:pt x="402" y="35"/>
                  <a:pt x="401" y="35"/>
                  <a:pt x="401" y="36"/>
                </a:cubicBezTo>
                <a:cubicBezTo>
                  <a:pt x="401" y="35"/>
                  <a:pt x="401" y="34"/>
                  <a:pt x="401" y="33"/>
                </a:cubicBezTo>
                <a:cubicBezTo>
                  <a:pt x="401" y="33"/>
                  <a:pt x="401" y="32"/>
                  <a:pt x="401" y="32"/>
                </a:cubicBezTo>
                <a:cubicBezTo>
                  <a:pt x="401" y="33"/>
                  <a:pt x="402" y="34"/>
                  <a:pt x="402" y="35"/>
                </a:cubicBezTo>
                <a:close/>
                <a:moveTo>
                  <a:pt x="398" y="32"/>
                </a:moveTo>
                <a:cubicBezTo>
                  <a:pt x="398" y="33"/>
                  <a:pt x="398" y="34"/>
                  <a:pt x="398" y="35"/>
                </a:cubicBezTo>
                <a:cubicBezTo>
                  <a:pt x="398" y="35"/>
                  <a:pt x="397" y="36"/>
                  <a:pt x="397" y="36"/>
                </a:cubicBezTo>
                <a:cubicBezTo>
                  <a:pt x="397" y="36"/>
                  <a:pt x="397" y="35"/>
                  <a:pt x="397" y="35"/>
                </a:cubicBezTo>
                <a:cubicBezTo>
                  <a:pt x="397" y="34"/>
                  <a:pt x="397" y="33"/>
                  <a:pt x="398" y="32"/>
                </a:cubicBezTo>
                <a:close/>
                <a:moveTo>
                  <a:pt x="393" y="33"/>
                </a:moveTo>
                <a:cubicBezTo>
                  <a:pt x="393" y="34"/>
                  <a:pt x="393" y="34"/>
                  <a:pt x="394" y="35"/>
                </a:cubicBezTo>
                <a:cubicBezTo>
                  <a:pt x="393" y="37"/>
                  <a:pt x="392" y="39"/>
                  <a:pt x="391" y="41"/>
                </a:cubicBezTo>
                <a:cubicBezTo>
                  <a:pt x="391" y="41"/>
                  <a:pt x="390" y="41"/>
                  <a:pt x="390" y="40"/>
                </a:cubicBezTo>
                <a:cubicBezTo>
                  <a:pt x="390" y="40"/>
                  <a:pt x="391" y="39"/>
                  <a:pt x="391" y="38"/>
                </a:cubicBezTo>
                <a:cubicBezTo>
                  <a:pt x="392" y="35"/>
                  <a:pt x="393" y="33"/>
                  <a:pt x="393" y="33"/>
                </a:cubicBezTo>
                <a:cubicBezTo>
                  <a:pt x="393" y="33"/>
                  <a:pt x="391" y="34"/>
                  <a:pt x="389" y="37"/>
                </a:cubicBezTo>
                <a:cubicBezTo>
                  <a:pt x="389" y="36"/>
                  <a:pt x="389" y="35"/>
                  <a:pt x="390" y="34"/>
                </a:cubicBezTo>
                <a:cubicBezTo>
                  <a:pt x="390" y="31"/>
                  <a:pt x="390" y="30"/>
                  <a:pt x="391" y="29"/>
                </a:cubicBezTo>
                <a:cubicBezTo>
                  <a:pt x="391" y="30"/>
                  <a:pt x="392" y="31"/>
                  <a:pt x="393" y="33"/>
                </a:cubicBezTo>
                <a:close/>
                <a:moveTo>
                  <a:pt x="386" y="37"/>
                </a:moveTo>
                <a:cubicBezTo>
                  <a:pt x="385" y="38"/>
                  <a:pt x="385" y="39"/>
                  <a:pt x="385" y="40"/>
                </a:cubicBezTo>
                <a:cubicBezTo>
                  <a:pt x="385" y="40"/>
                  <a:pt x="385" y="39"/>
                  <a:pt x="385" y="39"/>
                </a:cubicBezTo>
                <a:cubicBezTo>
                  <a:pt x="385" y="38"/>
                  <a:pt x="385" y="37"/>
                  <a:pt x="385" y="35"/>
                </a:cubicBezTo>
                <a:cubicBezTo>
                  <a:pt x="385" y="36"/>
                  <a:pt x="385" y="37"/>
                  <a:pt x="386" y="37"/>
                </a:cubicBezTo>
                <a:close/>
                <a:moveTo>
                  <a:pt x="375" y="35"/>
                </a:moveTo>
                <a:cubicBezTo>
                  <a:pt x="376" y="34"/>
                  <a:pt x="376" y="34"/>
                  <a:pt x="376" y="34"/>
                </a:cubicBezTo>
                <a:cubicBezTo>
                  <a:pt x="376" y="34"/>
                  <a:pt x="376" y="35"/>
                  <a:pt x="376" y="35"/>
                </a:cubicBezTo>
                <a:cubicBezTo>
                  <a:pt x="376" y="35"/>
                  <a:pt x="376" y="35"/>
                  <a:pt x="375" y="35"/>
                </a:cubicBezTo>
                <a:cubicBezTo>
                  <a:pt x="375" y="35"/>
                  <a:pt x="375" y="35"/>
                  <a:pt x="375" y="35"/>
                </a:cubicBezTo>
                <a:close/>
                <a:moveTo>
                  <a:pt x="369" y="31"/>
                </a:moveTo>
                <a:cubicBezTo>
                  <a:pt x="369" y="31"/>
                  <a:pt x="370" y="32"/>
                  <a:pt x="371" y="33"/>
                </a:cubicBezTo>
                <a:cubicBezTo>
                  <a:pt x="371" y="34"/>
                  <a:pt x="371" y="35"/>
                  <a:pt x="371" y="37"/>
                </a:cubicBezTo>
                <a:cubicBezTo>
                  <a:pt x="371" y="37"/>
                  <a:pt x="370" y="38"/>
                  <a:pt x="369" y="40"/>
                </a:cubicBezTo>
                <a:cubicBezTo>
                  <a:pt x="369" y="35"/>
                  <a:pt x="368" y="32"/>
                  <a:pt x="368" y="30"/>
                </a:cubicBezTo>
                <a:cubicBezTo>
                  <a:pt x="368" y="30"/>
                  <a:pt x="368" y="30"/>
                  <a:pt x="369" y="31"/>
                </a:cubicBezTo>
                <a:close/>
                <a:moveTo>
                  <a:pt x="366" y="43"/>
                </a:moveTo>
                <a:cubicBezTo>
                  <a:pt x="366" y="43"/>
                  <a:pt x="366" y="43"/>
                  <a:pt x="366" y="43"/>
                </a:cubicBezTo>
                <a:cubicBezTo>
                  <a:pt x="366" y="43"/>
                  <a:pt x="366" y="44"/>
                  <a:pt x="366" y="45"/>
                </a:cubicBezTo>
                <a:cubicBezTo>
                  <a:pt x="366" y="45"/>
                  <a:pt x="366" y="45"/>
                  <a:pt x="366" y="45"/>
                </a:cubicBezTo>
                <a:cubicBezTo>
                  <a:pt x="366" y="44"/>
                  <a:pt x="366" y="44"/>
                  <a:pt x="366" y="43"/>
                </a:cubicBezTo>
                <a:cubicBezTo>
                  <a:pt x="366" y="43"/>
                  <a:pt x="366" y="43"/>
                  <a:pt x="366" y="43"/>
                </a:cubicBezTo>
                <a:close/>
                <a:moveTo>
                  <a:pt x="344" y="22"/>
                </a:moveTo>
                <a:cubicBezTo>
                  <a:pt x="344" y="22"/>
                  <a:pt x="344" y="22"/>
                  <a:pt x="344" y="22"/>
                </a:cubicBezTo>
                <a:cubicBezTo>
                  <a:pt x="343" y="21"/>
                  <a:pt x="343" y="21"/>
                  <a:pt x="343" y="20"/>
                </a:cubicBezTo>
                <a:cubicBezTo>
                  <a:pt x="343" y="21"/>
                  <a:pt x="344" y="21"/>
                  <a:pt x="344" y="22"/>
                </a:cubicBezTo>
                <a:close/>
                <a:moveTo>
                  <a:pt x="342" y="32"/>
                </a:moveTo>
                <a:cubicBezTo>
                  <a:pt x="342" y="32"/>
                  <a:pt x="342" y="32"/>
                  <a:pt x="342" y="32"/>
                </a:cubicBezTo>
                <a:cubicBezTo>
                  <a:pt x="341" y="32"/>
                  <a:pt x="341" y="31"/>
                  <a:pt x="341" y="31"/>
                </a:cubicBezTo>
                <a:cubicBezTo>
                  <a:pt x="341" y="31"/>
                  <a:pt x="341" y="31"/>
                  <a:pt x="342" y="32"/>
                </a:cubicBezTo>
                <a:close/>
                <a:moveTo>
                  <a:pt x="337" y="26"/>
                </a:moveTo>
                <a:cubicBezTo>
                  <a:pt x="337" y="26"/>
                  <a:pt x="337" y="26"/>
                  <a:pt x="337" y="27"/>
                </a:cubicBezTo>
                <a:cubicBezTo>
                  <a:pt x="337" y="27"/>
                  <a:pt x="338" y="28"/>
                  <a:pt x="338" y="28"/>
                </a:cubicBezTo>
                <a:cubicBezTo>
                  <a:pt x="338" y="29"/>
                  <a:pt x="338" y="29"/>
                  <a:pt x="338" y="30"/>
                </a:cubicBezTo>
                <a:cubicBezTo>
                  <a:pt x="338" y="30"/>
                  <a:pt x="337" y="30"/>
                  <a:pt x="337" y="30"/>
                </a:cubicBezTo>
                <a:cubicBezTo>
                  <a:pt x="337" y="30"/>
                  <a:pt x="337" y="30"/>
                  <a:pt x="338" y="31"/>
                </a:cubicBezTo>
                <a:cubicBezTo>
                  <a:pt x="338" y="34"/>
                  <a:pt x="337" y="37"/>
                  <a:pt x="337" y="41"/>
                </a:cubicBezTo>
                <a:cubicBezTo>
                  <a:pt x="337" y="41"/>
                  <a:pt x="337" y="41"/>
                  <a:pt x="337" y="41"/>
                </a:cubicBezTo>
                <a:cubicBezTo>
                  <a:pt x="337" y="41"/>
                  <a:pt x="337" y="41"/>
                  <a:pt x="337" y="40"/>
                </a:cubicBezTo>
                <a:cubicBezTo>
                  <a:pt x="336" y="39"/>
                  <a:pt x="336" y="39"/>
                  <a:pt x="336" y="38"/>
                </a:cubicBezTo>
                <a:cubicBezTo>
                  <a:pt x="336" y="35"/>
                  <a:pt x="337" y="32"/>
                  <a:pt x="337" y="30"/>
                </a:cubicBezTo>
                <a:cubicBezTo>
                  <a:pt x="337" y="28"/>
                  <a:pt x="337" y="27"/>
                  <a:pt x="337" y="26"/>
                </a:cubicBezTo>
                <a:close/>
                <a:moveTo>
                  <a:pt x="333" y="40"/>
                </a:moveTo>
                <a:cubicBezTo>
                  <a:pt x="332" y="40"/>
                  <a:pt x="332" y="41"/>
                  <a:pt x="332" y="42"/>
                </a:cubicBezTo>
                <a:cubicBezTo>
                  <a:pt x="331" y="37"/>
                  <a:pt x="330" y="34"/>
                  <a:pt x="329" y="31"/>
                </a:cubicBezTo>
                <a:cubicBezTo>
                  <a:pt x="329" y="28"/>
                  <a:pt x="329" y="25"/>
                  <a:pt x="329" y="22"/>
                </a:cubicBezTo>
                <a:cubicBezTo>
                  <a:pt x="330" y="27"/>
                  <a:pt x="332" y="33"/>
                  <a:pt x="333" y="40"/>
                </a:cubicBezTo>
                <a:close/>
                <a:moveTo>
                  <a:pt x="325" y="27"/>
                </a:moveTo>
                <a:cubicBezTo>
                  <a:pt x="325" y="27"/>
                  <a:pt x="325" y="27"/>
                  <a:pt x="325" y="27"/>
                </a:cubicBezTo>
                <a:cubicBezTo>
                  <a:pt x="325" y="27"/>
                  <a:pt x="325" y="26"/>
                  <a:pt x="325" y="26"/>
                </a:cubicBezTo>
                <a:cubicBezTo>
                  <a:pt x="325" y="26"/>
                  <a:pt x="325" y="26"/>
                  <a:pt x="325" y="25"/>
                </a:cubicBezTo>
                <a:cubicBezTo>
                  <a:pt x="325" y="26"/>
                  <a:pt x="325" y="26"/>
                  <a:pt x="325" y="27"/>
                </a:cubicBezTo>
                <a:close/>
                <a:moveTo>
                  <a:pt x="316" y="28"/>
                </a:moveTo>
                <a:cubicBezTo>
                  <a:pt x="316" y="29"/>
                  <a:pt x="317" y="31"/>
                  <a:pt x="318" y="34"/>
                </a:cubicBezTo>
                <a:cubicBezTo>
                  <a:pt x="318" y="33"/>
                  <a:pt x="318" y="33"/>
                  <a:pt x="317" y="33"/>
                </a:cubicBezTo>
                <a:cubicBezTo>
                  <a:pt x="317" y="33"/>
                  <a:pt x="317" y="32"/>
                  <a:pt x="316" y="32"/>
                </a:cubicBezTo>
                <a:cubicBezTo>
                  <a:pt x="316" y="31"/>
                  <a:pt x="316" y="29"/>
                  <a:pt x="316" y="28"/>
                </a:cubicBezTo>
                <a:close/>
                <a:moveTo>
                  <a:pt x="320" y="39"/>
                </a:moveTo>
                <a:cubicBezTo>
                  <a:pt x="320" y="39"/>
                  <a:pt x="320" y="40"/>
                  <a:pt x="320" y="40"/>
                </a:cubicBezTo>
                <a:cubicBezTo>
                  <a:pt x="320" y="40"/>
                  <a:pt x="320" y="40"/>
                  <a:pt x="321" y="40"/>
                </a:cubicBezTo>
                <a:cubicBezTo>
                  <a:pt x="321" y="40"/>
                  <a:pt x="321" y="40"/>
                  <a:pt x="321" y="41"/>
                </a:cubicBezTo>
                <a:cubicBezTo>
                  <a:pt x="321" y="41"/>
                  <a:pt x="321" y="41"/>
                  <a:pt x="321" y="42"/>
                </a:cubicBezTo>
                <a:cubicBezTo>
                  <a:pt x="321" y="43"/>
                  <a:pt x="321" y="44"/>
                  <a:pt x="321" y="46"/>
                </a:cubicBezTo>
                <a:cubicBezTo>
                  <a:pt x="320" y="44"/>
                  <a:pt x="319" y="43"/>
                  <a:pt x="318" y="43"/>
                </a:cubicBezTo>
                <a:cubicBezTo>
                  <a:pt x="318" y="42"/>
                  <a:pt x="317" y="41"/>
                  <a:pt x="317" y="41"/>
                </a:cubicBezTo>
                <a:cubicBezTo>
                  <a:pt x="317" y="39"/>
                  <a:pt x="317" y="38"/>
                  <a:pt x="317" y="36"/>
                </a:cubicBezTo>
                <a:cubicBezTo>
                  <a:pt x="317" y="36"/>
                  <a:pt x="317" y="35"/>
                  <a:pt x="317" y="35"/>
                </a:cubicBezTo>
                <a:cubicBezTo>
                  <a:pt x="318" y="36"/>
                  <a:pt x="319" y="38"/>
                  <a:pt x="320" y="39"/>
                </a:cubicBezTo>
                <a:close/>
                <a:moveTo>
                  <a:pt x="305" y="27"/>
                </a:moveTo>
                <a:cubicBezTo>
                  <a:pt x="306" y="28"/>
                  <a:pt x="306" y="29"/>
                  <a:pt x="307" y="30"/>
                </a:cubicBezTo>
                <a:cubicBezTo>
                  <a:pt x="307" y="32"/>
                  <a:pt x="307" y="34"/>
                  <a:pt x="307" y="35"/>
                </a:cubicBezTo>
                <a:cubicBezTo>
                  <a:pt x="307" y="36"/>
                  <a:pt x="307" y="36"/>
                  <a:pt x="307" y="37"/>
                </a:cubicBezTo>
                <a:cubicBezTo>
                  <a:pt x="306" y="36"/>
                  <a:pt x="306" y="36"/>
                  <a:pt x="306" y="35"/>
                </a:cubicBezTo>
                <a:cubicBezTo>
                  <a:pt x="306" y="32"/>
                  <a:pt x="306" y="30"/>
                  <a:pt x="305" y="27"/>
                </a:cubicBezTo>
                <a:close/>
                <a:moveTo>
                  <a:pt x="302" y="38"/>
                </a:moveTo>
                <a:cubicBezTo>
                  <a:pt x="302" y="38"/>
                  <a:pt x="301" y="37"/>
                  <a:pt x="301" y="37"/>
                </a:cubicBezTo>
                <a:cubicBezTo>
                  <a:pt x="300" y="36"/>
                  <a:pt x="300" y="36"/>
                  <a:pt x="300" y="35"/>
                </a:cubicBezTo>
                <a:cubicBezTo>
                  <a:pt x="300" y="35"/>
                  <a:pt x="300" y="35"/>
                  <a:pt x="300" y="35"/>
                </a:cubicBezTo>
                <a:cubicBezTo>
                  <a:pt x="300" y="34"/>
                  <a:pt x="301" y="33"/>
                  <a:pt x="301" y="32"/>
                </a:cubicBezTo>
                <a:cubicBezTo>
                  <a:pt x="301" y="33"/>
                  <a:pt x="302" y="34"/>
                  <a:pt x="302" y="35"/>
                </a:cubicBezTo>
                <a:cubicBezTo>
                  <a:pt x="302" y="36"/>
                  <a:pt x="302" y="37"/>
                  <a:pt x="302" y="38"/>
                </a:cubicBezTo>
                <a:close/>
                <a:moveTo>
                  <a:pt x="296" y="28"/>
                </a:moveTo>
                <a:cubicBezTo>
                  <a:pt x="296" y="29"/>
                  <a:pt x="296" y="30"/>
                  <a:pt x="296" y="31"/>
                </a:cubicBezTo>
                <a:cubicBezTo>
                  <a:pt x="296" y="31"/>
                  <a:pt x="296" y="32"/>
                  <a:pt x="296" y="32"/>
                </a:cubicBezTo>
                <a:cubicBezTo>
                  <a:pt x="296" y="32"/>
                  <a:pt x="295" y="32"/>
                  <a:pt x="295" y="31"/>
                </a:cubicBezTo>
                <a:cubicBezTo>
                  <a:pt x="296" y="30"/>
                  <a:pt x="296" y="29"/>
                  <a:pt x="296" y="28"/>
                </a:cubicBezTo>
                <a:close/>
                <a:moveTo>
                  <a:pt x="293" y="31"/>
                </a:moveTo>
                <a:cubicBezTo>
                  <a:pt x="292" y="33"/>
                  <a:pt x="291" y="35"/>
                  <a:pt x="290" y="37"/>
                </a:cubicBezTo>
                <a:cubicBezTo>
                  <a:pt x="290" y="37"/>
                  <a:pt x="290" y="37"/>
                  <a:pt x="290" y="37"/>
                </a:cubicBezTo>
                <a:cubicBezTo>
                  <a:pt x="290" y="36"/>
                  <a:pt x="290" y="35"/>
                  <a:pt x="291" y="34"/>
                </a:cubicBezTo>
                <a:cubicBezTo>
                  <a:pt x="292" y="31"/>
                  <a:pt x="292" y="30"/>
                  <a:pt x="292" y="29"/>
                </a:cubicBezTo>
                <a:cubicBezTo>
                  <a:pt x="292" y="29"/>
                  <a:pt x="292" y="30"/>
                  <a:pt x="292" y="30"/>
                </a:cubicBezTo>
                <a:cubicBezTo>
                  <a:pt x="292" y="30"/>
                  <a:pt x="293" y="31"/>
                  <a:pt x="293" y="31"/>
                </a:cubicBezTo>
                <a:close/>
                <a:moveTo>
                  <a:pt x="274" y="35"/>
                </a:moveTo>
                <a:cubicBezTo>
                  <a:pt x="274" y="33"/>
                  <a:pt x="274" y="32"/>
                  <a:pt x="274" y="31"/>
                </a:cubicBezTo>
                <a:cubicBezTo>
                  <a:pt x="274" y="32"/>
                  <a:pt x="274" y="32"/>
                  <a:pt x="274" y="32"/>
                </a:cubicBezTo>
                <a:cubicBezTo>
                  <a:pt x="274" y="33"/>
                  <a:pt x="274" y="34"/>
                  <a:pt x="274" y="35"/>
                </a:cubicBezTo>
                <a:close/>
                <a:moveTo>
                  <a:pt x="271" y="28"/>
                </a:moveTo>
                <a:cubicBezTo>
                  <a:pt x="271" y="28"/>
                  <a:pt x="271" y="28"/>
                  <a:pt x="271" y="28"/>
                </a:cubicBezTo>
                <a:cubicBezTo>
                  <a:pt x="271" y="28"/>
                  <a:pt x="271" y="29"/>
                  <a:pt x="271" y="29"/>
                </a:cubicBezTo>
                <a:cubicBezTo>
                  <a:pt x="271" y="29"/>
                  <a:pt x="271" y="29"/>
                  <a:pt x="270" y="29"/>
                </a:cubicBezTo>
                <a:cubicBezTo>
                  <a:pt x="270" y="28"/>
                  <a:pt x="270" y="28"/>
                  <a:pt x="270" y="28"/>
                </a:cubicBezTo>
                <a:cubicBezTo>
                  <a:pt x="271" y="28"/>
                  <a:pt x="271" y="28"/>
                  <a:pt x="271" y="28"/>
                </a:cubicBezTo>
                <a:close/>
                <a:moveTo>
                  <a:pt x="247" y="33"/>
                </a:moveTo>
                <a:cubicBezTo>
                  <a:pt x="247" y="33"/>
                  <a:pt x="247" y="33"/>
                  <a:pt x="247" y="33"/>
                </a:cubicBezTo>
                <a:cubicBezTo>
                  <a:pt x="247" y="34"/>
                  <a:pt x="247" y="35"/>
                  <a:pt x="247" y="36"/>
                </a:cubicBezTo>
                <a:cubicBezTo>
                  <a:pt x="247" y="37"/>
                  <a:pt x="247" y="37"/>
                  <a:pt x="247" y="38"/>
                </a:cubicBezTo>
                <a:cubicBezTo>
                  <a:pt x="246" y="40"/>
                  <a:pt x="246" y="41"/>
                  <a:pt x="246" y="42"/>
                </a:cubicBezTo>
                <a:cubicBezTo>
                  <a:pt x="246" y="41"/>
                  <a:pt x="246" y="41"/>
                  <a:pt x="246" y="40"/>
                </a:cubicBezTo>
                <a:cubicBezTo>
                  <a:pt x="246" y="38"/>
                  <a:pt x="246" y="35"/>
                  <a:pt x="247" y="33"/>
                </a:cubicBezTo>
                <a:close/>
                <a:moveTo>
                  <a:pt x="243" y="27"/>
                </a:moveTo>
                <a:cubicBezTo>
                  <a:pt x="244" y="27"/>
                  <a:pt x="244" y="27"/>
                  <a:pt x="244" y="27"/>
                </a:cubicBezTo>
                <a:cubicBezTo>
                  <a:pt x="244" y="27"/>
                  <a:pt x="244" y="27"/>
                  <a:pt x="244" y="28"/>
                </a:cubicBezTo>
                <a:cubicBezTo>
                  <a:pt x="243" y="29"/>
                  <a:pt x="243" y="31"/>
                  <a:pt x="243" y="32"/>
                </a:cubicBezTo>
                <a:cubicBezTo>
                  <a:pt x="243" y="33"/>
                  <a:pt x="242" y="34"/>
                  <a:pt x="242" y="35"/>
                </a:cubicBezTo>
                <a:cubicBezTo>
                  <a:pt x="242" y="34"/>
                  <a:pt x="241" y="34"/>
                  <a:pt x="241" y="33"/>
                </a:cubicBezTo>
                <a:cubicBezTo>
                  <a:pt x="241" y="33"/>
                  <a:pt x="241" y="32"/>
                  <a:pt x="241" y="31"/>
                </a:cubicBezTo>
                <a:cubicBezTo>
                  <a:pt x="241" y="31"/>
                  <a:pt x="241" y="30"/>
                  <a:pt x="241" y="29"/>
                </a:cubicBezTo>
                <a:cubicBezTo>
                  <a:pt x="242" y="28"/>
                  <a:pt x="243" y="28"/>
                  <a:pt x="243" y="27"/>
                </a:cubicBezTo>
                <a:close/>
                <a:moveTo>
                  <a:pt x="236" y="32"/>
                </a:moveTo>
                <a:cubicBezTo>
                  <a:pt x="236" y="31"/>
                  <a:pt x="236" y="31"/>
                  <a:pt x="236" y="30"/>
                </a:cubicBezTo>
                <a:cubicBezTo>
                  <a:pt x="236" y="30"/>
                  <a:pt x="236" y="31"/>
                  <a:pt x="237" y="31"/>
                </a:cubicBezTo>
                <a:cubicBezTo>
                  <a:pt x="236" y="31"/>
                  <a:pt x="236" y="31"/>
                  <a:pt x="236" y="32"/>
                </a:cubicBezTo>
                <a:close/>
                <a:moveTo>
                  <a:pt x="227" y="31"/>
                </a:moveTo>
                <a:cubicBezTo>
                  <a:pt x="227" y="32"/>
                  <a:pt x="227" y="33"/>
                  <a:pt x="227" y="35"/>
                </a:cubicBezTo>
                <a:cubicBezTo>
                  <a:pt x="227" y="35"/>
                  <a:pt x="227" y="35"/>
                  <a:pt x="227" y="36"/>
                </a:cubicBezTo>
                <a:cubicBezTo>
                  <a:pt x="227" y="35"/>
                  <a:pt x="227" y="34"/>
                  <a:pt x="226" y="33"/>
                </a:cubicBezTo>
                <a:cubicBezTo>
                  <a:pt x="226" y="32"/>
                  <a:pt x="227" y="32"/>
                  <a:pt x="227" y="31"/>
                </a:cubicBezTo>
                <a:close/>
                <a:moveTo>
                  <a:pt x="219" y="28"/>
                </a:moveTo>
                <a:cubicBezTo>
                  <a:pt x="220" y="27"/>
                  <a:pt x="221" y="25"/>
                  <a:pt x="221" y="24"/>
                </a:cubicBezTo>
                <a:cubicBezTo>
                  <a:pt x="222" y="25"/>
                  <a:pt x="222" y="27"/>
                  <a:pt x="222" y="29"/>
                </a:cubicBezTo>
                <a:cubicBezTo>
                  <a:pt x="223" y="30"/>
                  <a:pt x="223" y="31"/>
                  <a:pt x="223" y="32"/>
                </a:cubicBezTo>
                <a:cubicBezTo>
                  <a:pt x="221" y="29"/>
                  <a:pt x="220" y="28"/>
                  <a:pt x="219" y="28"/>
                </a:cubicBezTo>
                <a:cubicBezTo>
                  <a:pt x="219" y="28"/>
                  <a:pt x="220" y="30"/>
                  <a:pt x="221" y="34"/>
                </a:cubicBezTo>
                <a:cubicBezTo>
                  <a:pt x="221" y="34"/>
                  <a:pt x="222" y="35"/>
                  <a:pt x="222" y="36"/>
                </a:cubicBezTo>
                <a:cubicBezTo>
                  <a:pt x="222" y="36"/>
                  <a:pt x="221" y="36"/>
                  <a:pt x="221" y="36"/>
                </a:cubicBezTo>
                <a:cubicBezTo>
                  <a:pt x="220" y="34"/>
                  <a:pt x="219" y="32"/>
                  <a:pt x="218" y="30"/>
                </a:cubicBezTo>
                <a:cubicBezTo>
                  <a:pt x="219" y="29"/>
                  <a:pt x="219" y="29"/>
                  <a:pt x="219" y="28"/>
                </a:cubicBezTo>
                <a:close/>
                <a:moveTo>
                  <a:pt x="215" y="30"/>
                </a:moveTo>
                <a:cubicBezTo>
                  <a:pt x="215" y="30"/>
                  <a:pt x="215" y="31"/>
                  <a:pt x="215" y="31"/>
                </a:cubicBezTo>
                <a:cubicBezTo>
                  <a:pt x="215" y="31"/>
                  <a:pt x="214" y="30"/>
                  <a:pt x="214" y="30"/>
                </a:cubicBezTo>
                <a:cubicBezTo>
                  <a:pt x="214" y="29"/>
                  <a:pt x="214" y="28"/>
                  <a:pt x="214" y="28"/>
                </a:cubicBezTo>
                <a:cubicBezTo>
                  <a:pt x="214" y="27"/>
                  <a:pt x="214" y="27"/>
                  <a:pt x="214" y="26"/>
                </a:cubicBezTo>
                <a:cubicBezTo>
                  <a:pt x="214" y="28"/>
                  <a:pt x="215" y="29"/>
                  <a:pt x="215" y="30"/>
                </a:cubicBezTo>
                <a:close/>
                <a:moveTo>
                  <a:pt x="211" y="27"/>
                </a:moveTo>
                <a:cubicBezTo>
                  <a:pt x="211" y="28"/>
                  <a:pt x="211" y="29"/>
                  <a:pt x="211" y="31"/>
                </a:cubicBezTo>
                <a:cubicBezTo>
                  <a:pt x="211" y="30"/>
                  <a:pt x="210" y="29"/>
                  <a:pt x="210" y="29"/>
                </a:cubicBezTo>
                <a:cubicBezTo>
                  <a:pt x="210" y="28"/>
                  <a:pt x="211" y="28"/>
                  <a:pt x="211" y="27"/>
                </a:cubicBezTo>
                <a:close/>
                <a:moveTo>
                  <a:pt x="211" y="34"/>
                </a:moveTo>
                <a:cubicBezTo>
                  <a:pt x="210" y="34"/>
                  <a:pt x="210" y="35"/>
                  <a:pt x="209" y="35"/>
                </a:cubicBezTo>
                <a:cubicBezTo>
                  <a:pt x="209" y="34"/>
                  <a:pt x="208" y="34"/>
                  <a:pt x="207" y="34"/>
                </a:cubicBezTo>
                <a:cubicBezTo>
                  <a:pt x="208" y="32"/>
                  <a:pt x="209" y="31"/>
                  <a:pt x="209" y="30"/>
                </a:cubicBezTo>
                <a:cubicBezTo>
                  <a:pt x="210" y="31"/>
                  <a:pt x="210" y="33"/>
                  <a:pt x="211" y="34"/>
                </a:cubicBezTo>
                <a:close/>
                <a:moveTo>
                  <a:pt x="204" y="24"/>
                </a:moveTo>
                <a:cubicBezTo>
                  <a:pt x="204" y="24"/>
                  <a:pt x="204" y="24"/>
                  <a:pt x="205" y="24"/>
                </a:cubicBezTo>
                <a:cubicBezTo>
                  <a:pt x="205" y="24"/>
                  <a:pt x="205" y="24"/>
                  <a:pt x="205" y="24"/>
                </a:cubicBezTo>
                <a:cubicBezTo>
                  <a:pt x="204" y="26"/>
                  <a:pt x="204" y="29"/>
                  <a:pt x="204" y="31"/>
                </a:cubicBezTo>
                <a:cubicBezTo>
                  <a:pt x="203" y="31"/>
                  <a:pt x="203" y="31"/>
                  <a:pt x="202" y="31"/>
                </a:cubicBezTo>
                <a:cubicBezTo>
                  <a:pt x="202" y="29"/>
                  <a:pt x="202" y="28"/>
                  <a:pt x="202" y="26"/>
                </a:cubicBezTo>
                <a:cubicBezTo>
                  <a:pt x="203" y="26"/>
                  <a:pt x="204" y="25"/>
                  <a:pt x="204" y="24"/>
                </a:cubicBezTo>
                <a:close/>
                <a:moveTo>
                  <a:pt x="196" y="36"/>
                </a:moveTo>
                <a:cubicBezTo>
                  <a:pt x="196" y="36"/>
                  <a:pt x="196" y="36"/>
                  <a:pt x="196" y="36"/>
                </a:cubicBezTo>
                <a:cubicBezTo>
                  <a:pt x="196" y="36"/>
                  <a:pt x="196" y="36"/>
                  <a:pt x="196" y="36"/>
                </a:cubicBezTo>
                <a:cubicBezTo>
                  <a:pt x="196" y="36"/>
                  <a:pt x="196" y="36"/>
                  <a:pt x="196" y="36"/>
                </a:cubicBezTo>
                <a:close/>
                <a:moveTo>
                  <a:pt x="193" y="25"/>
                </a:moveTo>
                <a:cubicBezTo>
                  <a:pt x="193" y="27"/>
                  <a:pt x="192" y="28"/>
                  <a:pt x="192" y="30"/>
                </a:cubicBezTo>
                <a:cubicBezTo>
                  <a:pt x="192" y="30"/>
                  <a:pt x="191" y="31"/>
                  <a:pt x="191" y="31"/>
                </a:cubicBezTo>
                <a:cubicBezTo>
                  <a:pt x="190" y="31"/>
                  <a:pt x="190" y="32"/>
                  <a:pt x="189" y="32"/>
                </a:cubicBezTo>
                <a:cubicBezTo>
                  <a:pt x="191" y="29"/>
                  <a:pt x="192" y="27"/>
                  <a:pt x="193" y="25"/>
                </a:cubicBezTo>
                <a:close/>
                <a:moveTo>
                  <a:pt x="182" y="25"/>
                </a:moveTo>
                <a:cubicBezTo>
                  <a:pt x="183" y="27"/>
                  <a:pt x="184" y="29"/>
                  <a:pt x="185" y="32"/>
                </a:cubicBezTo>
                <a:cubicBezTo>
                  <a:pt x="185" y="32"/>
                  <a:pt x="184" y="31"/>
                  <a:pt x="184" y="31"/>
                </a:cubicBezTo>
                <a:cubicBezTo>
                  <a:pt x="183" y="31"/>
                  <a:pt x="183" y="30"/>
                  <a:pt x="183" y="30"/>
                </a:cubicBezTo>
                <a:cubicBezTo>
                  <a:pt x="182" y="28"/>
                  <a:pt x="182" y="27"/>
                  <a:pt x="182" y="25"/>
                </a:cubicBezTo>
                <a:close/>
                <a:moveTo>
                  <a:pt x="185" y="34"/>
                </a:moveTo>
                <a:cubicBezTo>
                  <a:pt x="184" y="35"/>
                  <a:pt x="184" y="36"/>
                  <a:pt x="183" y="37"/>
                </a:cubicBezTo>
                <a:cubicBezTo>
                  <a:pt x="183" y="36"/>
                  <a:pt x="183" y="35"/>
                  <a:pt x="183" y="34"/>
                </a:cubicBezTo>
                <a:cubicBezTo>
                  <a:pt x="183" y="34"/>
                  <a:pt x="183" y="33"/>
                  <a:pt x="183" y="33"/>
                </a:cubicBezTo>
                <a:cubicBezTo>
                  <a:pt x="183" y="33"/>
                  <a:pt x="184" y="34"/>
                  <a:pt x="185" y="34"/>
                </a:cubicBezTo>
                <a:close/>
                <a:moveTo>
                  <a:pt x="179" y="36"/>
                </a:moveTo>
                <a:cubicBezTo>
                  <a:pt x="179" y="36"/>
                  <a:pt x="179" y="36"/>
                  <a:pt x="179" y="36"/>
                </a:cubicBezTo>
                <a:cubicBezTo>
                  <a:pt x="179" y="36"/>
                  <a:pt x="179" y="36"/>
                  <a:pt x="179" y="36"/>
                </a:cubicBezTo>
                <a:cubicBezTo>
                  <a:pt x="179" y="36"/>
                  <a:pt x="179" y="36"/>
                  <a:pt x="179" y="36"/>
                </a:cubicBezTo>
                <a:close/>
                <a:moveTo>
                  <a:pt x="172" y="26"/>
                </a:moveTo>
                <a:cubicBezTo>
                  <a:pt x="172" y="28"/>
                  <a:pt x="172" y="29"/>
                  <a:pt x="172" y="31"/>
                </a:cubicBezTo>
                <a:cubicBezTo>
                  <a:pt x="172" y="31"/>
                  <a:pt x="171" y="31"/>
                  <a:pt x="171" y="31"/>
                </a:cubicBezTo>
                <a:cubicBezTo>
                  <a:pt x="171" y="31"/>
                  <a:pt x="171" y="31"/>
                  <a:pt x="171" y="31"/>
                </a:cubicBezTo>
                <a:cubicBezTo>
                  <a:pt x="171" y="28"/>
                  <a:pt x="171" y="26"/>
                  <a:pt x="170" y="24"/>
                </a:cubicBezTo>
                <a:cubicBezTo>
                  <a:pt x="170" y="24"/>
                  <a:pt x="171" y="24"/>
                  <a:pt x="171" y="25"/>
                </a:cubicBezTo>
                <a:cubicBezTo>
                  <a:pt x="171" y="25"/>
                  <a:pt x="172" y="26"/>
                  <a:pt x="172" y="26"/>
                </a:cubicBezTo>
                <a:close/>
                <a:moveTo>
                  <a:pt x="165" y="29"/>
                </a:moveTo>
                <a:cubicBezTo>
                  <a:pt x="165" y="30"/>
                  <a:pt x="164" y="30"/>
                  <a:pt x="164" y="31"/>
                </a:cubicBezTo>
                <a:cubicBezTo>
                  <a:pt x="164" y="30"/>
                  <a:pt x="164" y="28"/>
                  <a:pt x="164" y="27"/>
                </a:cubicBezTo>
                <a:cubicBezTo>
                  <a:pt x="164" y="27"/>
                  <a:pt x="164" y="27"/>
                  <a:pt x="164" y="27"/>
                </a:cubicBezTo>
                <a:cubicBezTo>
                  <a:pt x="164" y="28"/>
                  <a:pt x="164" y="28"/>
                  <a:pt x="165" y="29"/>
                </a:cubicBezTo>
                <a:close/>
                <a:moveTo>
                  <a:pt x="161" y="27"/>
                </a:moveTo>
                <a:cubicBezTo>
                  <a:pt x="161" y="28"/>
                  <a:pt x="161" y="29"/>
                  <a:pt x="161" y="30"/>
                </a:cubicBezTo>
                <a:cubicBezTo>
                  <a:pt x="160" y="30"/>
                  <a:pt x="160" y="31"/>
                  <a:pt x="160" y="31"/>
                </a:cubicBezTo>
                <a:cubicBezTo>
                  <a:pt x="159" y="31"/>
                  <a:pt x="159" y="30"/>
                  <a:pt x="159" y="30"/>
                </a:cubicBezTo>
                <a:cubicBezTo>
                  <a:pt x="160" y="29"/>
                  <a:pt x="160" y="28"/>
                  <a:pt x="161" y="27"/>
                </a:cubicBezTo>
                <a:close/>
                <a:moveTo>
                  <a:pt x="156" y="29"/>
                </a:moveTo>
                <a:cubicBezTo>
                  <a:pt x="156" y="29"/>
                  <a:pt x="156" y="30"/>
                  <a:pt x="156" y="30"/>
                </a:cubicBezTo>
                <a:cubicBezTo>
                  <a:pt x="156" y="32"/>
                  <a:pt x="155" y="34"/>
                  <a:pt x="154" y="36"/>
                </a:cubicBezTo>
                <a:cubicBezTo>
                  <a:pt x="153" y="36"/>
                  <a:pt x="153" y="36"/>
                  <a:pt x="153" y="36"/>
                </a:cubicBezTo>
                <a:cubicBezTo>
                  <a:pt x="153" y="35"/>
                  <a:pt x="154" y="34"/>
                  <a:pt x="154" y="33"/>
                </a:cubicBezTo>
                <a:cubicBezTo>
                  <a:pt x="155" y="30"/>
                  <a:pt x="156" y="28"/>
                  <a:pt x="156" y="28"/>
                </a:cubicBezTo>
                <a:cubicBezTo>
                  <a:pt x="155" y="28"/>
                  <a:pt x="154" y="30"/>
                  <a:pt x="152" y="32"/>
                </a:cubicBezTo>
                <a:cubicBezTo>
                  <a:pt x="152" y="31"/>
                  <a:pt x="152" y="30"/>
                  <a:pt x="152" y="29"/>
                </a:cubicBezTo>
                <a:cubicBezTo>
                  <a:pt x="152" y="27"/>
                  <a:pt x="153" y="25"/>
                  <a:pt x="153" y="24"/>
                </a:cubicBezTo>
                <a:cubicBezTo>
                  <a:pt x="154" y="25"/>
                  <a:pt x="155" y="27"/>
                  <a:pt x="156" y="29"/>
                </a:cubicBezTo>
                <a:close/>
                <a:moveTo>
                  <a:pt x="148" y="33"/>
                </a:moveTo>
                <a:cubicBezTo>
                  <a:pt x="148" y="34"/>
                  <a:pt x="148" y="35"/>
                  <a:pt x="148" y="36"/>
                </a:cubicBezTo>
                <a:cubicBezTo>
                  <a:pt x="148" y="35"/>
                  <a:pt x="148" y="35"/>
                  <a:pt x="148" y="35"/>
                </a:cubicBezTo>
                <a:cubicBezTo>
                  <a:pt x="148" y="33"/>
                  <a:pt x="148" y="32"/>
                  <a:pt x="148" y="31"/>
                </a:cubicBezTo>
                <a:cubicBezTo>
                  <a:pt x="148" y="32"/>
                  <a:pt x="148" y="32"/>
                  <a:pt x="148" y="33"/>
                </a:cubicBezTo>
                <a:close/>
                <a:moveTo>
                  <a:pt x="138" y="31"/>
                </a:moveTo>
                <a:cubicBezTo>
                  <a:pt x="138" y="31"/>
                  <a:pt x="139" y="31"/>
                  <a:pt x="139" y="30"/>
                </a:cubicBezTo>
                <a:cubicBezTo>
                  <a:pt x="139" y="31"/>
                  <a:pt x="139" y="31"/>
                  <a:pt x="139" y="32"/>
                </a:cubicBezTo>
                <a:cubicBezTo>
                  <a:pt x="138" y="31"/>
                  <a:pt x="138" y="31"/>
                  <a:pt x="138" y="31"/>
                </a:cubicBezTo>
                <a:cubicBezTo>
                  <a:pt x="138" y="31"/>
                  <a:pt x="138" y="31"/>
                  <a:pt x="138" y="31"/>
                </a:cubicBezTo>
                <a:close/>
                <a:moveTo>
                  <a:pt x="132" y="28"/>
                </a:moveTo>
                <a:cubicBezTo>
                  <a:pt x="132" y="28"/>
                  <a:pt x="133" y="29"/>
                  <a:pt x="133" y="29"/>
                </a:cubicBezTo>
                <a:cubicBezTo>
                  <a:pt x="134" y="30"/>
                  <a:pt x="134" y="32"/>
                  <a:pt x="134" y="33"/>
                </a:cubicBezTo>
                <a:cubicBezTo>
                  <a:pt x="133" y="34"/>
                  <a:pt x="133" y="35"/>
                  <a:pt x="132" y="36"/>
                </a:cubicBezTo>
                <a:cubicBezTo>
                  <a:pt x="132" y="32"/>
                  <a:pt x="131" y="29"/>
                  <a:pt x="131" y="27"/>
                </a:cubicBezTo>
                <a:cubicBezTo>
                  <a:pt x="131" y="27"/>
                  <a:pt x="131" y="27"/>
                  <a:pt x="132" y="28"/>
                </a:cubicBezTo>
                <a:close/>
                <a:moveTo>
                  <a:pt x="106" y="20"/>
                </a:moveTo>
                <a:cubicBezTo>
                  <a:pt x="107" y="21"/>
                  <a:pt x="107" y="22"/>
                  <a:pt x="107" y="23"/>
                </a:cubicBezTo>
                <a:cubicBezTo>
                  <a:pt x="107" y="23"/>
                  <a:pt x="107" y="23"/>
                  <a:pt x="107" y="23"/>
                </a:cubicBezTo>
                <a:cubicBezTo>
                  <a:pt x="107" y="22"/>
                  <a:pt x="106" y="20"/>
                  <a:pt x="106" y="18"/>
                </a:cubicBezTo>
                <a:cubicBezTo>
                  <a:pt x="106" y="19"/>
                  <a:pt x="106" y="20"/>
                  <a:pt x="106" y="20"/>
                </a:cubicBezTo>
                <a:close/>
                <a:moveTo>
                  <a:pt x="104" y="28"/>
                </a:moveTo>
                <a:cubicBezTo>
                  <a:pt x="104" y="28"/>
                  <a:pt x="104" y="28"/>
                  <a:pt x="104" y="28"/>
                </a:cubicBezTo>
                <a:cubicBezTo>
                  <a:pt x="104" y="28"/>
                  <a:pt x="104" y="29"/>
                  <a:pt x="104" y="29"/>
                </a:cubicBezTo>
                <a:cubicBezTo>
                  <a:pt x="104" y="29"/>
                  <a:pt x="104" y="29"/>
                  <a:pt x="104" y="29"/>
                </a:cubicBezTo>
                <a:cubicBezTo>
                  <a:pt x="104" y="29"/>
                  <a:pt x="104" y="29"/>
                  <a:pt x="104" y="29"/>
                </a:cubicBezTo>
                <a:cubicBezTo>
                  <a:pt x="104" y="28"/>
                  <a:pt x="104" y="28"/>
                  <a:pt x="104" y="28"/>
                </a:cubicBezTo>
                <a:close/>
                <a:moveTo>
                  <a:pt x="101" y="32"/>
                </a:moveTo>
                <a:cubicBezTo>
                  <a:pt x="101" y="33"/>
                  <a:pt x="101" y="34"/>
                  <a:pt x="101" y="35"/>
                </a:cubicBezTo>
                <a:cubicBezTo>
                  <a:pt x="101" y="34"/>
                  <a:pt x="101" y="33"/>
                  <a:pt x="100" y="33"/>
                </a:cubicBezTo>
                <a:cubicBezTo>
                  <a:pt x="101" y="32"/>
                  <a:pt x="101" y="32"/>
                  <a:pt x="101" y="32"/>
                </a:cubicBezTo>
                <a:close/>
                <a:moveTo>
                  <a:pt x="83" y="30"/>
                </a:moveTo>
                <a:cubicBezTo>
                  <a:pt x="84" y="28"/>
                  <a:pt x="84" y="27"/>
                  <a:pt x="85" y="26"/>
                </a:cubicBezTo>
                <a:cubicBezTo>
                  <a:pt x="85" y="26"/>
                  <a:pt x="86" y="28"/>
                  <a:pt x="86" y="30"/>
                </a:cubicBezTo>
                <a:cubicBezTo>
                  <a:pt x="86" y="31"/>
                  <a:pt x="86" y="32"/>
                  <a:pt x="86" y="33"/>
                </a:cubicBezTo>
                <a:cubicBezTo>
                  <a:pt x="84" y="31"/>
                  <a:pt x="83" y="29"/>
                  <a:pt x="83" y="29"/>
                </a:cubicBezTo>
                <a:cubicBezTo>
                  <a:pt x="83" y="29"/>
                  <a:pt x="83" y="31"/>
                  <a:pt x="84" y="35"/>
                </a:cubicBezTo>
                <a:cubicBezTo>
                  <a:pt x="85" y="35"/>
                  <a:pt x="85" y="36"/>
                  <a:pt x="85" y="37"/>
                </a:cubicBezTo>
                <a:cubicBezTo>
                  <a:pt x="85" y="37"/>
                  <a:pt x="85" y="37"/>
                  <a:pt x="84" y="37"/>
                </a:cubicBezTo>
                <a:cubicBezTo>
                  <a:pt x="84" y="35"/>
                  <a:pt x="83" y="33"/>
                  <a:pt x="82" y="31"/>
                </a:cubicBezTo>
                <a:cubicBezTo>
                  <a:pt x="82" y="31"/>
                  <a:pt x="82" y="30"/>
                  <a:pt x="83" y="30"/>
                </a:cubicBezTo>
                <a:close/>
                <a:moveTo>
                  <a:pt x="79" y="32"/>
                </a:moveTo>
                <a:cubicBezTo>
                  <a:pt x="79" y="32"/>
                  <a:pt x="79" y="32"/>
                  <a:pt x="79" y="32"/>
                </a:cubicBezTo>
                <a:cubicBezTo>
                  <a:pt x="79" y="32"/>
                  <a:pt x="79" y="32"/>
                  <a:pt x="78" y="31"/>
                </a:cubicBezTo>
                <a:cubicBezTo>
                  <a:pt x="78" y="31"/>
                  <a:pt x="78" y="30"/>
                  <a:pt x="78" y="29"/>
                </a:cubicBezTo>
                <a:cubicBezTo>
                  <a:pt x="78" y="29"/>
                  <a:pt x="78" y="29"/>
                  <a:pt x="78" y="28"/>
                </a:cubicBezTo>
                <a:cubicBezTo>
                  <a:pt x="79" y="29"/>
                  <a:pt x="79" y="30"/>
                  <a:pt x="79" y="32"/>
                </a:cubicBezTo>
                <a:close/>
                <a:moveTo>
                  <a:pt x="75" y="32"/>
                </a:moveTo>
                <a:cubicBezTo>
                  <a:pt x="75" y="31"/>
                  <a:pt x="75" y="31"/>
                  <a:pt x="75" y="31"/>
                </a:cubicBezTo>
                <a:cubicBezTo>
                  <a:pt x="75" y="30"/>
                  <a:pt x="75" y="30"/>
                  <a:pt x="75" y="29"/>
                </a:cubicBezTo>
                <a:cubicBezTo>
                  <a:pt x="75" y="30"/>
                  <a:pt x="75" y="31"/>
                  <a:pt x="75" y="32"/>
                </a:cubicBezTo>
                <a:close/>
                <a:moveTo>
                  <a:pt x="69" y="26"/>
                </a:moveTo>
                <a:cubicBezTo>
                  <a:pt x="69" y="26"/>
                  <a:pt x="70" y="26"/>
                  <a:pt x="70" y="25"/>
                </a:cubicBezTo>
                <a:cubicBezTo>
                  <a:pt x="69" y="28"/>
                  <a:pt x="69" y="31"/>
                  <a:pt x="69" y="35"/>
                </a:cubicBezTo>
                <a:cubicBezTo>
                  <a:pt x="69" y="36"/>
                  <a:pt x="68" y="36"/>
                  <a:pt x="68" y="37"/>
                </a:cubicBezTo>
                <a:cubicBezTo>
                  <a:pt x="68" y="36"/>
                  <a:pt x="68" y="36"/>
                  <a:pt x="68" y="36"/>
                </a:cubicBezTo>
                <a:cubicBezTo>
                  <a:pt x="68" y="33"/>
                  <a:pt x="68" y="30"/>
                  <a:pt x="68" y="28"/>
                </a:cubicBezTo>
                <a:cubicBezTo>
                  <a:pt x="68" y="27"/>
                  <a:pt x="69" y="27"/>
                  <a:pt x="69" y="26"/>
                </a:cubicBezTo>
                <a:close/>
                <a:moveTo>
                  <a:pt x="59" y="28"/>
                </a:moveTo>
                <a:cubicBezTo>
                  <a:pt x="59" y="29"/>
                  <a:pt x="59" y="31"/>
                  <a:pt x="58" y="32"/>
                </a:cubicBezTo>
                <a:cubicBezTo>
                  <a:pt x="58" y="33"/>
                  <a:pt x="58" y="33"/>
                  <a:pt x="57" y="33"/>
                </a:cubicBezTo>
                <a:cubicBezTo>
                  <a:pt x="57" y="33"/>
                  <a:pt x="57" y="34"/>
                  <a:pt x="56" y="34"/>
                </a:cubicBezTo>
                <a:cubicBezTo>
                  <a:pt x="57" y="32"/>
                  <a:pt x="58" y="30"/>
                  <a:pt x="59" y="28"/>
                </a:cubicBezTo>
                <a:close/>
                <a:moveTo>
                  <a:pt x="29" y="35"/>
                </a:moveTo>
                <a:cubicBezTo>
                  <a:pt x="29" y="37"/>
                  <a:pt x="28" y="38"/>
                  <a:pt x="28" y="40"/>
                </a:cubicBezTo>
                <a:cubicBezTo>
                  <a:pt x="28" y="37"/>
                  <a:pt x="27" y="35"/>
                  <a:pt x="27" y="33"/>
                </a:cubicBezTo>
                <a:cubicBezTo>
                  <a:pt x="28" y="33"/>
                  <a:pt x="28" y="34"/>
                  <a:pt x="28" y="34"/>
                </a:cubicBezTo>
                <a:cubicBezTo>
                  <a:pt x="29" y="34"/>
                  <a:pt x="29" y="35"/>
                  <a:pt x="29" y="35"/>
                </a:cubicBezTo>
                <a:close/>
                <a:moveTo>
                  <a:pt x="18" y="44"/>
                </a:moveTo>
                <a:cubicBezTo>
                  <a:pt x="18" y="45"/>
                  <a:pt x="18" y="47"/>
                  <a:pt x="18" y="49"/>
                </a:cubicBezTo>
                <a:cubicBezTo>
                  <a:pt x="18" y="48"/>
                  <a:pt x="17" y="48"/>
                  <a:pt x="17" y="47"/>
                </a:cubicBezTo>
                <a:cubicBezTo>
                  <a:pt x="17" y="46"/>
                  <a:pt x="17" y="44"/>
                  <a:pt x="17" y="43"/>
                </a:cubicBezTo>
                <a:cubicBezTo>
                  <a:pt x="17" y="43"/>
                  <a:pt x="17" y="42"/>
                  <a:pt x="17" y="42"/>
                </a:cubicBezTo>
                <a:cubicBezTo>
                  <a:pt x="18" y="43"/>
                  <a:pt x="18" y="43"/>
                  <a:pt x="18" y="44"/>
                </a:cubicBezTo>
                <a:close/>
                <a:moveTo>
                  <a:pt x="11" y="53"/>
                </a:moveTo>
                <a:cubicBezTo>
                  <a:pt x="10" y="56"/>
                  <a:pt x="10" y="59"/>
                  <a:pt x="9" y="62"/>
                </a:cubicBezTo>
                <a:cubicBezTo>
                  <a:pt x="9" y="60"/>
                  <a:pt x="9" y="59"/>
                  <a:pt x="8" y="57"/>
                </a:cubicBezTo>
                <a:cubicBezTo>
                  <a:pt x="8" y="53"/>
                  <a:pt x="7" y="50"/>
                  <a:pt x="7" y="47"/>
                </a:cubicBezTo>
                <a:cubicBezTo>
                  <a:pt x="7" y="47"/>
                  <a:pt x="7" y="46"/>
                  <a:pt x="7" y="45"/>
                </a:cubicBezTo>
                <a:cubicBezTo>
                  <a:pt x="7" y="46"/>
                  <a:pt x="7" y="46"/>
                  <a:pt x="8" y="47"/>
                </a:cubicBezTo>
                <a:cubicBezTo>
                  <a:pt x="9" y="49"/>
                  <a:pt x="10" y="51"/>
                  <a:pt x="11" y="53"/>
                </a:cubicBez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1299" name="组合 1298"/>
          <p:cNvGrpSpPr/>
          <p:nvPr/>
        </p:nvGrpSpPr>
        <p:grpSpPr>
          <a:xfrm>
            <a:off x="0" y="1047211"/>
            <a:ext cx="2761744" cy="4270375"/>
            <a:chOff x="-1835151" y="-2765425"/>
            <a:chExt cx="1612900" cy="2493963"/>
          </a:xfrm>
        </p:grpSpPr>
        <p:sp>
          <p:nvSpPr>
            <p:cNvPr id="26" name="Freeform 258"/>
            <p:cNvSpPr>
              <a:spLocks/>
            </p:cNvSpPr>
            <p:nvPr/>
          </p:nvSpPr>
          <p:spPr bwMode="auto">
            <a:xfrm>
              <a:off x="-1690688" y="-1054100"/>
              <a:ext cx="1370013" cy="782638"/>
            </a:xfrm>
            <a:custGeom>
              <a:avLst/>
              <a:gdLst>
                <a:gd name="T0" fmla="*/ 0 w 863"/>
                <a:gd name="T1" fmla="*/ 0 h 493"/>
                <a:gd name="T2" fmla="*/ 57 w 863"/>
                <a:gd name="T3" fmla="*/ 493 h 493"/>
                <a:gd name="T4" fmla="*/ 847 w 863"/>
                <a:gd name="T5" fmla="*/ 493 h 493"/>
                <a:gd name="T6" fmla="*/ 863 w 863"/>
                <a:gd name="T7" fmla="*/ 11 h 493"/>
                <a:gd name="T8" fmla="*/ 0 w 863"/>
                <a:gd name="T9" fmla="*/ 0 h 493"/>
              </a:gdLst>
              <a:ahLst/>
              <a:cxnLst>
                <a:cxn ang="0">
                  <a:pos x="T0" y="T1"/>
                </a:cxn>
                <a:cxn ang="0">
                  <a:pos x="T2" y="T3"/>
                </a:cxn>
                <a:cxn ang="0">
                  <a:pos x="T4" y="T5"/>
                </a:cxn>
                <a:cxn ang="0">
                  <a:pos x="T6" y="T7"/>
                </a:cxn>
                <a:cxn ang="0">
                  <a:pos x="T8" y="T9"/>
                </a:cxn>
              </a:cxnLst>
              <a:rect l="0" t="0" r="r" b="b"/>
              <a:pathLst>
                <a:path w="863" h="493">
                  <a:moveTo>
                    <a:pt x="0" y="0"/>
                  </a:moveTo>
                  <a:lnTo>
                    <a:pt x="57" y="493"/>
                  </a:lnTo>
                  <a:lnTo>
                    <a:pt x="847" y="493"/>
                  </a:lnTo>
                  <a:lnTo>
                    <a:pt x="863" y="11"/>
                  </a:lnTo>
                  <a:lnTo>
                    <a:pt x="0"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Freeform 259"/>
            <p:cNvSpPr>
              <a:spLocks/>
            </p:cNvSpPr>
            <p:nvPr/>
          </p:nvSpPr>
          <p:spPr bwMode="auto">
            <a:xfrm>
              <a:off x="-1835151" y="-1295400"/>
              <a:ext cx="1612900" cy="373063"/>
            </a:xfrm>
            <a:custGeom>
              <a:avLst/>
              <a:gdLst>
                <a:gd name="T0" fmla="*/ 145 w 1016"/>
                <a:gd name="T1" fmla="*/ 0 h 235"/>
                <a:gd name="T2" fmla="*/ 0 w 1016"/>
                <a:gd name="T3" fmla="*/ 235 h 235"/>
                <a:gd name="T4" fmla="*/ 1016 w 1016"/>
                <a:gd name="T5" fmla="*/ 235 h 235"/>
                <a:gd name="T6" fmla="*/ 927 w 1016"/>
                <a:gd name="T7" fmla="*/ 13 h 235"/>
                <a:gd name="T8" fmla="*/ 145 w 1016"/>
                <a:gd name="T9" fmla="*/ 0 h 235"/>
              </a:gdLst>
              <a:ahLst/>
              <a:cxnLst>
                <a:cxn ang="0">
                  <a:pos x="T0" y="T1"/>
                </a:cxn>
                <a:cxn ang="0">
                  <a:pos x="T2" y="T3"/>
                </a:cxn>
                <a:cxn ang="0">
                  <a:pos x="T4" y="T5"/>
                </a:cxn>
                <a:cxn ang="0">
                  <a:pos x="T6" y="T7"/>
                </a:cxn>
                <a:cxn ang="0">
                  <a:pos x="T8" y="T9"/>
                </a:cxn>
              </a:cxnLst>
              <a:rect l="0" t="0" r="r" b="b"/>
              <a:pathLst>
                <a:path w="1016" h="235">
                  <a:moveTo>
                    <a:pt x="145" y="0"/>
                  </a:moveTo>
                  <a:lnTo>
                    <a:pt x="0" y="235"/>
                  </a:lnTo>
                  <a:lnTo>
                    <a:pt x="1016" y="235"/>
                  </a:lnTo>
                  <a:lnTo>
                    <a:pt x="927" y="13"/>
                  </a:lnTo>
                  <a:lnTo>
                    <a:pt x="145"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Freeform 260"/>
            <p:cNvSpPr>
              <a:spLocks/>
            </p:cNvSpPr>
            <p:nvPr/>
          </p:nvSpPr>
          <p:spPr bwMode="auto">
            <a:xfrm>
              <a:off x="-1404938" y="-1695450"/>
              <a:ext cx="760413" cy="450850"/>
            </a:xfrm>
            <a:custGeom>
              <a:avLst/>
              <a:gdLst>
                <a:gd name="T0" fmla="*/ 0 w 479"/>
                <a:gd name="T1" fmla="*/ 0 h 284"/>
                <a:gd name="T2" fmla="*/ 46 w 479"/>
                <a:gd name="T3" fmla="*/ 284 h 284"/>
                <a:gd name="T4" fmla="*/ 438 w 479"/>
                <a:gd name="T5" fmla="*/ 273 h 284"/>
                <a:gd name="T6" fmla="*/ 479 w 479"/>
                <a:gd name="T7" fmla="*/ 8 h 284"/>
                <a:gd name="T8" fmla="*/ 0 w 479"/>
                <a:gd name="T9" fmla="*/ 0 h 284"/>
              </a:gdLst>
              <a:ahLst/>
              <a:cxnLst>
                <a:cxn ang="0">
                  <a:pos x="T0" y="T1"/>
                </a:cxn>
                <a:cxn ang="0">
                  <a:pos x="T2" y="T3"/>
                </a:cxn>
                <a:cxn ang="0">
                  <a:pos x="T4" y="T5"/>
                </a:cxn>
                <a:cxn ang="0">
                  <a:pos x="T6" y="T7"/>
                </a:cxn>
                <a:cxn ang="0">
                  <a:pos x="T8" y="T9"/>
                </a:cxn>
              </a:cxnLst>
              <a:rect l="0" t="0" r="r" b="b"/>
              <a:pathLst>
                <a:path w="479" h="284">
                  <a:moveTo>
                    <a:pt x="0" y="0"/>
                  </a:moveTo>
                  <a:lnTo>
                    <a:pt x="46" y="284"/>
                  </a:lnTo>
                  <a:lnTo>
                    <a:pt x="438" y="273"/>
                  </a:lnTo>
                  <a:lnTo>
                    <a:pt x="479" y="8"/>
                  </a:lnTo>
                  <a:lnTo>
                    <a:pt x="0"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Freeform 261"/>
            <p:cNvSpPr>
              <a:spLocks/>
            </p:cNvSpPr>
            <p:nvPr/>
          </p:nvSpPr>
          <p:spPr bwMode="auto">
            <a:xfrm>
              <a:off x="-1541463" y="-1946275"/>
              <a:ext cx="998538" cy="319088"/>
            </a:xfrm>
            <a:custGeom>
              <a:avLst/>
              <a:gdLst>
                <a:gd name="T0" fmla="*/ 113 w 629"/>
                <a:gd name="T1" fmla="*/ 0 h 201"/>
                <a:gd name="T2" fmla="*/ 0 w 629"/>
                <a:gd name="T3" fmla="*/ 201 h 201"/>
                <a:gd name="T4" fmla="*/ 629 w 629"/>
                <a:gd name="T5" fmla="*/ 198 h 201"/>
                <a:gd name="T6" fmla="*/ 548 w 629"/>
                <a:gd name="T7" fmla="*/ 24 h 201"/>
                <a:gd name="T8" fmla="*/ 113 w 629"/>
                <a:gd name="T9" fmla="*/ 0 h 201"/>
              </a:gdLst>
              <a:ahLst/>
              <a:cxnLst>
                <a:cxn ang="0">
                  <a:pos x="T0" y="T1"/>
                </a:cxn>
                <a:cxn ang="0">
                  <a:pos x="T2" y="T3"/>
                </a:cxn>
                <a:cxn ang="0">
                  <a:pos x="T4" y="T5"/>
                </a:cxn>
                <a:cxn ang="0">
                  <a:pos x="T6" y="T7"/>
                </a:cxn>
                <a:cxn ang="0">
                  <a:pos x="T8" y="T9"/>
                </a:cxn>
              </a:cxnLst>
              <a:rect l="0" t="0" r="r" b="b"/>
              <a:pathLst>
                <a:path w="629" h="201">
                  <a:moveTo>
                    <a:pt x="113" y="0"/>
                  </a:moveTo>
                  <a:lnTo>
                    <a:pt x="0" y="201"/>
                  </a:lnTo>
                  <a:lnTo>
                    <a:pt x="629" y="198"/>
                  </a:lnTo>
                  <a:lnTo>
                    <a:pt x="548" y="24"/>
                  </a:lnTo>
                  <a:lnTo>
                    <a:pt x="113"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Freeform 262"/>
            <p:cNvSpPr>
              <a:spLocks/>
            </p:cNvSpPr>
            <p:nvPr/>
          </p:nvSpPr>
          <p:spPr bwMode="auto">
            <a:xfrm>
              <a:off x="-1741488" y="-1627188"/>
              <a:ext cx="200025" cy="573088"/>
            </a:xfrm>
            <a:custGeom>
              <a:avLst/>
              <a:gdLst>
                <a:gd name="T0" fmla="*/ 21 w 126"/>
                <a:gd name="T1" fmla="*/ 361 h 361"/>
                <a:gd name="T2" fmla="*/ 0 w 126"/>
                <a:gd name="T3" fmla="*/ 13 h 361"/>
                <a:gd name="T4" fmla="*/ 102 w 126"/>
                <a:gd name="T5" fmla="*/ 0 h 361"/>
                <a:gd name="T6" fmla="*/ 126 w 126"/>
                <a:gd name="T7" fmla="*/ 326 h 361"/>
                <a:gd name="T8" fmla="*/ 21 w 126"/>
                <a:gd name="T9" fmla="*/ 361 h 361"/>
              </a:gdLst>
              <a:ahLst/>
              <a:cxnLst>
                <a:cxn ang="0">
                  <a:pos x="T0" y="T1"/>
                </a:cxn>
                <a:cxn ang="0">
                  <a:pos x="T2" y="T3"/>
                </a:cxn>
                <a:cxn ang="0">
                  <a:pos x="T4" y="T5"/>
                </a:cxn>
                <a:cxn ang="0">
                  <a:pos x="T6" y="T7"/>
                </a:cxn>
                <a:cxn ang="0">
                  <a:pos x="T8" y="T9"/>
                </a:cxn>
              </a:cxnLst>
              <a:rect l="0" t="0" r="r" b="b"/>
              <a:pathLst>
                <a:path w="126" h="361">
                  <a:moveTo>
                    <a:pt x="21" y="361"/>
                  </a:moveTo>
                  <a:lnTo>
                    <a:pt x="0" y="13"/>
                  </a:lnTo>
                  <a:lnTo>
                    <a:pt x="102" y="0"/>
                  </a:lnTo>
                  <a:lnTo>
                    <a:pt x="126" y="326"/>
                  </a:lnTo>
                  <a:lnTo>
                    <a:pt x="21" y="361"/>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Freeform 263"/>
            <p:cNvSpPr>
              <a:spLocks/>
            </p:cNvSpPr>
            <p:nvPr/>
          </p:nvSpPr>
          <p:spPr bwMode="auto">
            <a:xfrm>
              <a:off x="-1784351" y="-1958975"/>
              <a:ext cx="242888" cy="403225"/>
            </a:xfrm>
            <a:custGeom>
              <a:avLst/>
              <a:gdLst>
                <a:gd name="T0" fmla="*/ 0 w 57"/>
                <a:gd name="T1" fmla="*/ 95 h 95"/>
                <a:gd name="T2" fmla="*/ 22 w 57"/>
                <a:gd name="T3" fmla="*/ 0 h 95"/>
                <a:gd name="T4" fmla="*/ 57 w 57"/>
                <a:gd name="T5" fmla="*/ 86 h 95"/>
                <a:gd name="T6" fmla="*/ 0 w 57"/>
                <a:gd name="T7" fmla="*/ 95 h 95"/>
              </a:gdLst>
              <a:ahLst/>
              <a:cxnLst>
                <a:cxn ang="0">
                  <a:pos x="T0" y="T1"/>
                </a:cxn>
                <a:cxn ang="0">
                  <a:pos x="T2" y="T3"/>
                </a:cxn>
                <a:cxn ang="0">
                  <a:pos x="T4" y="T5"/>
                </a:cxn>
                <a:cxn ang="0">
                  <a:pos x="T6" y="T7"/>
                </a:cxn>
              </a:cxnLst>
              <a:rect l="0" t="0" r="r" b="b"/>
              <a:pathLst>
                <a:path w="57" h="95">
                  <a:moveTo>
                    <a:pt x="0" y="95"/>
                  </a:moveTo>
                  <a:cubicBezTo>
                    <a:pt x="0" y="95"/>
                    <a:pt x="23" y="48"/>
                    <a:pt x="22" y="0"/>
                  </a:cubicBezTo>
                  <a:cubicBezTo>
                    <a:pt x="22" y="0"/>
                    <a:pt x="43" y="73"/>
                    <a:pt x="57" y="86"/>
                  </a:cubicBezTo>
                  <a:lnTo>
                    <a:pt x="0" y="95"/>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33" name="Freeform 264"/>
            <p:cNvSpPr>
              <a:spLocks/>
            </p:cNvSpPr>
            <p:nvPr/>
          </p:nvSpPr>
          <p:spPr bwMode="auto">
            <a:xfrm>
              <a:off x="-469901" y="-1639888"/>
              <a:ext cx="192088" cy="577850"/>
            </a:xfrm>
            <a:custGeom>
              <a:avLst/>
              <a:gdLst>
                <a:gd name="T0" fmla="*/ 102 w 121"/>
                <a:gd name="T1" fmla="*/ 364 h 364"/>
                <a:gd name="T2" fmla="*/ 121 w 121"/>
                <a:gd name="T3" fmla="*/ 16 h 364"/>
                <a:gd name="T4" fmla="*/ 21 w 121"/>
                <a:gd name="T5" fmla="*/ 0 h 364"/>
                <a:gd name="T6" fmla="*/ 0 w 121"/>
                <a:gd name="T7" fmla="*/ 326 h 364"/>
                <a:gd name="T8" fmla="*/ 102 w 121"/>
                <a:gd name="T9" fmla="*/ 364 h 364"/>
              </a:gdLst>
              <a:ahLst/>
              <a:cxnLst>
                <a:cxn ang="0">
                  <a:pos x="T0" y="T1"/>
                </a:cxn>
                <a:cxn ang="0">
                  <a:pos x="T2" y="T3"/>
                </a:cxn>
                <a:cxn ang="0">
                  <a:pos x="T4" y="T5"/>
                </a:cxn>
                <a:cxn ang="0">
                  <a:pos x="T6" y="T7"/>
                </a:cxn>
                <a:cxn ang="0">
                  <a:pos x="T8" y="T9"/>
                </a:cxn>
              </a:cxnLst>
              <a:rect l="0" t="0" r="r" b="b"/>
              <a:pathLst>
                <a:path w="121" h="364">
                  <a:moveTo>
                    <a:pt x="102" y="364"/>
                  </a:moveTo>
                  <a:lnTo>
                    <a:pt x="121" y="16"/>
                  </a:lnTo>
                  <a:lnTo>
                    <a:pt x="21" y="0"/>
                  </a:lnTo>
                  <a:lnTo>
                    <a:pt x="0" y="326"/>
                  </a:lnTo>
                  <a:lnTo>
                    <a:pt x="102" y="364"/>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24" name="Freeform 265"/>
            <p:cNvSpPr>
              <a:spLocks/>
            </p:cNvSpPr>
            <p:nvPr/>
          </p:nvSpPr>
          <p:spPr bwMode="auto">
            <a:xfrm>
              <a:off x="-482601" y="-1971675"/>
              <a:ext cx="260350" cy="403225"/>
            </a:xfrm>
            <a:custGeom>
              <a:avLst/>
              <a:gdLst>
                <a:gd name="T0" fmla="*/ 61 w 61"/>
                <a:gd name="T1" fmla="*/ 95 h 95"/>
                <a:gd name="T2" fmla="*/ 38 w 61"/>
                <a:gd name="T3" fmla="*/ 0 h 95"/>
                <a:gd name="T4" fmla="*/ 0 w 61"/>
                <a:gd name="T5" fmla="*/ 86 h 95"/>
                <a:gd name="T6" fmla="*/ 61 w 61"/>
                <a:gd name="T7" fmla="*/ 95 h 95"/>
              </a:gdLst>
              <a:ahLst/>
              <a:cxnLst>
                <a:cxn ang="0">
                  <a:pos x="T0" y="T1"/>
                </a:cxn>
                <a:cxn ang="0">
                  <a:pos x="T2" y="T3"/>
                </a:cxn>
                <a:cxn ang="0">
                  <a:pos x="T4" y="T5"/>
                </a:cxn>
                <a:cxn ang="0">
                  <a:pos x="T6" y="T7"/>
                </a:cxn>
              </a:cxnLst>
              <a:rect l="0" t="0" r="r" b="b"/>
              <a:pathLst>
                <a:path w="61" h="95">
                  <a:moveTo>
                    <a:pt x="61" y="95"/>
                  </a:moveTo>
                  <a:cubicBezTo>
                    <a:pt x="61" y="95"/>
                    <a:pt x="36" y="49"/>
                    <a:pt x="38" y="0"/>
                  </a:cubicBezTo>
                  <a:cubicBezTo>
                    <a:pt x="38" y="0"/>
                    <a:pt x="16" y="74"/>
                    <a:pt x="0" y="86"/>
                  </a:cubicBezTo>
                  <a:lnTo>
                    <a:pt x="61" y="95"/>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25" name="Freeform 266"/>
            <p:cNvSpPr>
              <a:spLocks/>
            </p:cNvSpPr>
            <p:nvPr/>
          </p:nvSpPr>
          <p:spPr bwMode="auto">
            <a:xfrm>
              <a:off x="-1468438" y="-2166938"/>
              <a:ext cx="166688" cy="441325"/>
            </a:xfrm>
            <a:custGeom>
              <a:avLst/>
              <a:gdLst>
                <a:gd name="T0" fmla="*/ 29 w 105"/>
                <a:gd name="T1" fmla="*/ 278 h 278"/>
                <a:gd name="T2" fmla="*/ 0 w 105"/>
                <a:gd name="T3" fmla="*/ 19 h 278"/>
                <a:gd name="T4" fmla="*/ 75 w 105"/>
                <a:gd name="T5" fmla="*/ 0 h 278"/>
                <a:gd name="T6" fmla="*/ 105 w 105"/>
                <a:gd name="T7" fmla="*/ 230 h 278"/>
                <a:gd name="T8" fmla="*/ 29 w 105"/>
                <a:gd name="T9" fmla="*/ 278 h 278"/>
              </a:gdLst>
              <a:ahLst/>
              <a:cxnLst>
                <a:cxn ang="0">
                  <a:pos x="T0" y="T1"/>
                </a:cxn>
                <a:cxn ang="0">
                  <a:pos x="T2" y="T3"/>
                </a:cxn>
                <a:cxn ang="0">
                  <a:pos x="T4" y="T5"/>
                </a:cxn>
                <a:cxn ang="0">
                  <a:pos x="T6" y="T7"/>
                </a:cxn>
                <a:cxn ang="0">
                  <a:pos x="T8" y="T9"/>
                </a:cxn>
              </a:cxnLst>
              <a:rect l="0" t="0" r="r" b="b"/>
              <a:pathLst>
                <a:path w="105" h="278">
                  <a:moveTo>
                    <a:pt x="29" y="278"/>
                  </a:moveTo>
                  <a:lnTo>
                    <a:pt x="0" y="19"/>
                  </a:lnTo>
                  <a:lnTo>
                    <a:pt x="75" y="0"/>
                  </a:lnTo>
                  <a:lnTo>
                    <a:pt x="105" y="230"/>
                  </a:lnTo>
                  <a:lnTo>
                    <a:pt x="29" y="278"/>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26" name="Freeform 267"/>
            <p:cNvSpPr>
              <a:spLocks/>
            </p:cNvSpPr>
            <p:nvPr/>
          </p:nvSpPr>
          <p:spPr bwMode="auto">
            <a:xfrm>
              <a:off x="-1498601" y="-2468563"/>
              <a:ext cx="196850" cy="382588"/>
            </a:xfrm>
            <a:custGeom>
              <a:avLst/>
              <a:gdLst>
                <a:gd name="T0" fmla="*/ 0 w 46"/>
                <a:gd name="T1" fmla="*/ 90 h 90"/>
                <a:gd name="T2" fmla="*/ 7 w 46"/>
                <a:gd name="T3" fmla="*/ 0 h 90"/>
                <a:gd name="T4" fmla="*/ 46 w 46"/>
                <a:gd name="T5" fmla="*/ 77 h 90"/>
                <a:gd name="T6" fmla="*/ 0 w 46"/>
                <a:gd name="T7" fmla="*/ 90 h 90"/>
              </a:gdLst>
              <a:ahLst/>
              <a:cxnLst>
                <a:cxn ang="0">
                  <a:pos x="T0" y="T1"/>
                </a:cxn>
                <a:cxn ang="0">
                  <a:pos x="T2" y="T3"/>
                </a:cxn>
                <a:cxn ang="0">
                  <a:pos x="T4" y="T5"/>
                </a:cxn>
                <a:cxn ang="0">
                  <a:pos x="T6" y="T7"/>
                </a:cxn>
              </a:cxnLst>
              <a:rect l="0" t="0" r="r" b="b"/>
              <a:pathLst>
                <a:path w="46" h="90">
                  <a:moveTo>
                    <a:pt x="0" y="90"/>
                  </a:moveTo>
                  <a:cubicBezTo>
                    <a:pt x="0" y="90"/>
                    <a:pt x="12" y="63"/>
                    <a:pt x="7" y="0"/>
                  </a:cubicBezTo>
                  <a:cubicBezTo>
                    <a:pt x="7" y="0"/>
                    <a:pt x="26" y="66"/>
                    <a:pt x="46" y="77"/>
                  </a:cubicBezTo>
                  <a:lnTo>
                    <a:pt x="0" y="9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27" name="Freeform 268"/>
            <p:cNvSpPr>
              <a:spLocks/>
            </p:cNvSpPr>
            <p:nvPr/>
          </p:nvSpPr>
          <p:spPr bwMode="auto">
            <a:xfrm>
              <a:off x="-752476" y="-2192338"/>
              <a:ext cx="149225" cy="438150"/>
            </a:xfrm>
            <a:custGeom>
              <a:avLst/>
              <a:gdLst>
                <a:gd name="T0" fmla="*/ 68 w 94"/>
                <a:gd name="T1" fmla="*/ 276 h 276"/>
                <a:gd name="T2" fmla="*/ 94 w 94"/>
                <a:gd name="T3" fmla="*/ 19 h 276"/>
                <a:gd name="T4" fmla="*/ 27 w 94"/>
                <a:gd name="T5" fmla="*/ 0 h 276"/>
                <a:gd name="T6" fmla="*/ 0 w 94"/>
                <a:gd name="T7" fmla="*/ 230 h 276"/>
                <a:gd name="T8" fmla="*/ 68 w 94"/>
                <a:gd name="T9" fmla="*/ 276 h 276"/>
              </a:gdLst>
              <a:ahLst/>
              <a:cxnLst>
                <a:cxn ang="0">
                  <a:pos x="T0" y="T1"/>
                </a:cxn>
                <a:cxn ang="0">
                  <a:pos x="T2" y="T3"/>
                </a:cxn>
                <a:cxn ang="0">
                  <a:pos x="T4" y="T5"/>
                </a:cxn>
                <a:cxn ang="0">
                  <a:pos x="T6" y="T7"/>
                </a:cxn>
                <a:cxn ang="0">
                  <a:pos x="T8" y="T9"/>
                </a:cxn>
              </a:cxnLst>
              <a:rect l="0" t="0" r="r" b="b"/>
              <a:pathLst>
                <a:path w="94" h="276">
                  <a:moveTo>
                    <a:pt x="68" y="276"/>
                  </a:moveTo>
                  <a:lnTo>
                    <a:pt x="94" y="19"/>
                  </a:lnTo>
                  <a:lnTo>
                    <a:pt x="27" y="0"/>
                  </a:lnTo>
                  <a:lnTo>
                    <a:pt x="0" y="230"/>
                  </a:lnTo>
                  <a:lnTo>
                    <a:pt x="68" y="276"/>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28" name="Freeform 269"/>
            <p:cNvSpPr>
              <a:spLocks/>
            </p:cNvSpPr>
            <p:nvPr/>
          </p:nvSpPr>
          <p:spPr bwMode="auto">
            <a:xfrm>
              <a:off x="-752476" y="-2498725"/>
              <a:ext cx="176213" cy="382588"/>
            </a:xfrm>
            <a:custGeom>
              <a:avLst/>
              <a:gdLst>
                <a:gd name="T0" fmla="*/ 41 w 41"/>
                <a:gd name="T1" fmla="*/ 90 h 90"/>
                <a:gd name="T2" fmla="*/ 35 w 41"/>
                <a:gd name="T3" fmla="*/ 0 h 90"/>
                <a:gd name="T4" fmla="*/ 0 w 41"/>
                <a:gd name="T5" fmla="*/ 78 h 90"/>
                <a:gd name="T6" fmla="*/ 41 w 41"/>
                <a:gd name="T7" fmla="*/ 90 h 90"/>
              </a:gdLst>
              <a:ahLst/>
              <a:cxnLst>
                <a:cxn ang="0">
                  <a:pos x="T0" y="T1"/>
                </a:cxn>
                <a:cxn ang="0">
                  <a:pos x="T2" y="T3"/>
                </a:cxn>
                <a:cxn ang="0">
                  <a:pos x="T4" y="T5"/>
                </a:cxn>
                <a:cxn ang="0">
                  <a:pos x="T6" y="T7"/>
                </a:cxn>
              </a:cxnLst>
              <a:rect l="0" t="0" r="r" b="b"/>
              <a:pathLst>
                <a:path w="41" h="90">
                  <a:moveTo>
                    <a:pt x="41" y="90"/>
                  </a:moveTo>
                  <a:cubicBezTo>
                    <a:pt x="41" y="90"/>
                    <a:pt x="30" y="64"/>
                    <a:pt x="35" y="0"/>
                  </a:cubicBezTo>
                  <a:cubicBezTo>
                    <a:pt x="35" y="0"/>
                    <a:pt x="17" y="66"/>
                    <a:pt x="0" y="78"/>
                  </a:cubicBezTo>
                  <a:lnTo>
                    <a:pt x="41" y="9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30" name="Freeform 270"/>
            <p:cNvSpPr>
              <a:spLocks/>
            </p:cNvSpPr>
            <p:nvPr/>
          </p:nvSpPr>
          <p:spPr bwMode="auto">
            <a:xfrm>
              <a:off x="-1250951" y="-2225675"/>
              <a:ext cx="404813" cy="368300"/>
            </a:xfrm>
            <a:custGeom>
              <a:avLst/>
              <a:gdLst>
                <a:gd name="T0" fmla="*/ 38 w 255"/>
                <a:gd name="T1" fmla="*/ 232 h 232"/>
                <a:gd name="T2" fmla="*/ 0 w 255"/>
                <a:gd name="T3" fmla="*/ 8 h 232"/>
                <a:gd name="T4" fmla="*/ 255 w 255"/>
                <a:gd name="T5" fmla="*/ 0 h 232"/>
                <a:gd name="T6" fmla="*/ 242 w 255"/>
                <a:gd name="T7" fmla="*/ 232 h 232"/>
                <a:gd name="T8" fmla="*/ 38 w 255"/>
                <a:gd name="T9" fmla="*/ 232 h 232"/>
              </a:gdLst>
              <a:ahLst/>
              <a:cxnLst>
                <a:cxn ang="0">
                  <a:pos x="T0" y="T1"/>
                </a:cxn>
                <a:cxn ang="0">
                  <a:pos x="T2" y="T3"/>
                </a:cxn>
                <a:cxn ang="0">
                  <a:pos x="T4" y="T5"/>
                </a:cxn>
                <a:cxn ang="0">
                  <a:pos x="T6" y="T7"/>
                </a:cxn>
                <a:cxn ang="0">
                  <a:pos x="T8" y="T9"/>
                </a:cxn>
              </a:cxnLst>
              <a:rect l="0" t="0" r="r" b="b"/>
              <a:pathLst>
                <a:path w="255" h="232">
                  <a:moveTo>
                    <a:pt x="38" y="232"/>
                  </a:moveTo>
                  <a:lnTo>
                    <a:pt x="0" y="8"/>
                  </a:lnTo>
                  <a:lnTo>
                    <a:pt x="255" y="0"/>
                  </a:lnTo>
                  <a:lnTo>
                    <a:pt x="242" y="232"/>
                  </a:lnTo>
                  <a:lnTo>
                    <a:pt x="38" y="232"/>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31" name="Freeform 271"/>
            <p:cNvSpPr>
              <a:spLocks/>
            </p:cNvSpPr>
            <p:nvPr/>
          </p:nvSpPr>
          <p:spPr bwMode="auto">
            <a:xfrm>
              <a:off x="-1301751" y="-2366963"/>
              <a:ext cx="523875" cy="200025"/>
            </a:xfrm>
            <a:custGeom>
              <a:avLst/>
              <a:gdLst>
                <a:gd name="T0" fmla="*/ 0 w 330"/>
                <a:gd name="T1" fmla="*/ 126 h 126"/>
                <a:gd name="T2" fmla="*/ 37 w 330"/>
                <a:gd name="T3" fmla="*/ 0 h 126"/>
                <a:gd name="T4" fmla="*/ 274 w 330"/>
                <a:gd name="T5" fmla="*/ 0 h 126"/>
                <a:gd name="T6" fmla="*/ 330 w 330"/>
                <a:gd name="T7" fmla="*/ 126 h 126"/>
                <a:gd name="T8" fmla="*/ 0 w 330"/>
                <a:gd name="T9" fmla="*/ 126 h 126"/>
              </a:gdLst>
              <a:ahLst/>
              <a:cxnLst>
                <a:cxn ang="0">
                  <a:pos x="T0" y="T1"/>
                </a:cxn>
                <a:cxn ang="0">
                  <a:pos x="T2" y="T3"/>
                </a:cxn>
                <a:cxn ang="0">
                  <a:pos x="T4" y="T5"/>
                </a:cxn>
                <a:cxn ang="0">
                  <a:pos x="T6" y="T7"/>
                </a:cxn>
                <a:cxn ang="0">
                  <a:pos x="T8" y="T9"/>
                </a:cxn>
              </a:cxnLst>
              <a:rect l="0" t="0" r="r" b="b"/>
              <a:pathLst>
                <a:path w="330" h="126">
                  <a:moveTo>
                    <a:pt x="0" y="126"/>
                  </a:moveTo>
                  <a:lnTo>
                    <a:pt x="37" y="0"/>
                  </a:lnTo>
                  <a:lnTo>
                    <a:pt x="274" y="0"/>
                  </a:lnTo>
                  <a:lnTo>
                    <a:pt x="330" y="126"/>
                  </a:lnTo>
                  <a:lnTo>
                    <a:pt x="0" y="126"/>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32" name="Freeform 272"/>
            <p:cNvSpPr>
              <a:spLocks/>
            </p:cNvSpPr>
            <p:nvPr/>
          </p:nvSpPr>
          <p:spPr bwMode="auto">
            <a:xfrm>
              <a:off x="-1157288" y="-2765425"/>
              <a:ext cx="225425" cy="474663"/>
            </a:xfrm>
            <a:custGeom>
              <a:avLst/>
              <a:gdLst>
                <a:gd name="T0" fmla="*/ 0 w 53"/>
                <a:gd name="T1" fmla="*/ 112 h 112"/>
                <a:gd name="T2" fmla="*/ 25 w 53"/>
                <a:gd name="T3" fmla="*/ 0 h 112"/>
                <a:gd name="T4" fmla="*/ 53 w 53"/>
                <a:gd name="T5" fmla="*/ 108 h 112"/>
                <a:gd name="T6" fmla="*/ 0 w 53"/>
                <a:gd name="T7" fmla="*/ 112 h 112"/>
              </a:gdLst>
              <a:ahLst/>
              <a:cxnLst>
                <a:cxn ang="0">
                  <a:pos x="T0" y="T1"/>
                </a:cxn>
                <a:cxn ang="0">
                  <a:pos x="T2" y="T3"/>
                </a:cxn>
                <a:cxn ang="0">
                  <a:pos x="T4" y="T5"/>
                </a:cxn>
                <a:cxn ang="0">
                  <a:pos x="T6" y="T7"/>
                </a:cxn>
              </a:cxnLst>
              <a:rect l="0" t="0" r="r" b="b"/>
              <a:pathLst>
                <a:path w="53" h="112">
                  <a:moveTo>
                    <a:pt x="0" y="112"/>
                  </a:moveTo>
                  <a:cubicBezTo>
                    <a:pt x="0" y="112"/>
                    <a:pt x="23" y="36"/>
                    <a:pt x="25" y="0"/>
                  </a:cubicBezTo>
                  <a:cubicBezTo>
                    <a:pt x="25" y="0"/>
                    <a:pt x="34" y="96"/>
                    <a:pt x="53" y="108"/>
                  </a:cubicBezTo>
                  <a:lnTo>
                    <a:pt x="0" y="112"/>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62" name="Freeform 273"/>
            <p:cNvSpPr>
              <a:spLocks/>
            </p:cNvSpPr>
            <p:nvPr/>
          </p:nvSpPr>
          <p:spPr bwMode="auto">
            <a:xfrm>
              <a:off x="-1068388" y="-696912"/>
              <a:ext cx="192088" cy="400050"/>
            </a:xfrm>
            <a:custGeom>
              <a:avLst/>
              <a:gdLst>
                <a:gd name="T0" fmla="*/ 41 w 45"/>
                <a:gd name="T1" fmla="*/ 41 h 94"/>
                <a:gd name="T2" fmla="*/ 41 w 45"/>
                <a:gd name="T3" fmla="*/ 94 h 94"/>
                <a:gd name="T4" fmla="*/ 0 w 45"/>
                <a:gd name="T5" fmla="*/ 90 h 94"/>
                <a:gd name="T6" fmla="*/ 1 w 45"/>
                <a:gd name="T7" fmla="*/ 35 h 94"/>
                <a:gd name="T8" fmla="*/ 22 w 45"/>
                <a:gd name="T9" fmla="*/ 0 h 94"/>
                <a:gd name="T10" fmla="*/ 41 w 45"/>
                <a:gd name="T11" fmla="*/ 41 h 94"/>
              </a:gdLst>
              <a:ahLst/>
              <a:cxnLst>
                <a:cxn ang="0">
                  <a:pos x="T0" y="T1"/>
                </a:cxn>
                <a:cxn ang="0">
                  <a:pos x="T2" y="T3"/>
                </a:cxn>
                <a:cxn ang="0">
                  <a:pos x="T4" y="T5"/>
                </a:cxn>
                <a:cxn ang="0">
                  <a:pos x="T6" y="T7"/>
                </a:cxn>
                <a:cxn ang="0">
                  <a:pos x="T8" y="T9"/>
                </a:cxn>
                <a:cxn ang="0">
                  <a:pos x="T10" y="T11"/>
                </a:cxn>
              </a:cxnLst>
              <a:rect l="0" t="0" r="r" b="b"/>
              <a:pathLst>
                <a:path w="45" h="94">
                  <a:moveTo>
                    <a:pt x="41" y="41"/>
                  </a:moveTo>
                  <a:cubicBezTo>
                    <a:pt x="41" y="94"/>
                    <a:pt x="41" y="94"/>
                    <a:pt x="41" y="94"/>
                  </a:cubicBezTo>
                  <a:cubicBezTo>
                    <a:pt x="0" y="90"/>
                    <a:pt x="0" y="90"/>
                    <a:pt x="0" y="90"/>
                  </a:cubicBezTo>
                  <a:cubicBezTo>
                    <a:pt x="0" y="90"/>
                    <a:pt x="0" y="49"/>
                    <a:pt x="1" y="35"/>
                  </a:cubicBezTo>
                  <a:cubicBezTo>
                    <a:pt x="2" y="22"/>
                    <a:pt x="4" y="0"/>
                    <a:pt x="22" y="0"/>
                  </a:cubicBezTo>
                  <a:cubicBezTo>
                    <a:pt x="45" y="0"/>
                    <a:pt x="41" y="41"/>
                    <a:pt x="41" y="41"/>
                  </a:cubicBezTo>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63" name="Freeform 274"/>
            <p:cNvSpPr>
              <a:spLocks/>
            </p:cNvSpPr>
            <p:nvPr/>
          </p:nvSpPr>
          <p:spPr bwMode="auto">
            <a:xfrm>
              <a:off x="-1562101" y="-896937"/>
              <a:ext cx="136525" cy="230188"/>
            </a:xfrm>
            <a:custGeom>
              <a:avLst/>
              <a:gdLst>
                <a:gd name="T0" fmla="*/ 4 w 32"/>
                <a:gd name="T1" fmla="*/ 54 h 54"/>
                <a:gd name="T2" fmla="*/ 0 w 32"/>
                <a:gd name="T3" fmla="*/ 24 h 54"/>
                <a:gd name="T4" fmla="*/ 13 w 32"/>
                <a:gd name="T5" fmla="*/ 2 h 54"/>
                <a:gd name="T6" fmla="*/ 29 w 32"/>
                <a:gd name="T7" fmla="*/ 23 h 54"/>
                <a:gd name="T8" fmla="*/ 32 w 32"/>
                <a:gd name="T9" fmla="*/ 53 h 54"/>
                <a:gd name="T10" fmla="*/ 4 w 32"/>
                <a:gd name="T11" fmla="*/ 54 h 54"/>
              </a:gdLst>
              <a:ahLst/>
              <a:cxnLst>
                <a:cxn ang="0">
                  <a:pos x="T0" y="T1"/>
                </a:cxn>
                <a:cxn ang="0">
                  <a:pos x="T2" y="T3"/>
                </a:cxn>
                <a:cxn ang="0">
                  <a:pos x="T4" y="T5"/>
                </a:cxn>
                <a:cxn ang="0">
                  <a:pos x="T6" y="T7"/>
                </a:cxn>
                <a:cxn ang="0">
                  <a:pos x="T8" y="T9"/>
                </a:cxn>
                <a:cxn ang="0">
                  <a:pos x="T10" y="T11"/>
                </a:cxn>
              </a:cxnLst>
              <a:rect l="0" t="0" r="r" b="b"/>
              <a:pathLst>
                <a:path w="32" h="54">
                  <a:moveTo>
                    <a:pt x="4" y="54"/>
                  </a:moveTo>
                  <a:cubicBezTo>
                    <a:pt x="4" y="54"/>
                    <a:pt x="1" y="31"/>
                    <a:pt x="0" y="24"/>
                  </a:cubicBezTo>
                  <a:cubicBezTo>
                    <a:pt x="0" y="16"/>
                    <a:pt x="0" y="4"/>
                    <a:pt x="13" y="2"/>
                  </a:cubicBezTo>
                  <a:cubicBezTo>
                    <a:pt x="28" y="0"/>
                    <a:pt x="29" y="23"/>
                    <a:pt x="29" y="23"/>
                  </a:cubicBezTo>
                  <a:cubicBezTo>
                    <a:pt x="32" y="53"/>
                    <a:pt x="32" y="53"/>
                    <a:pt x="32" y="53"/>
                  </a:cubicBezTo>
                  <a:lnTo>
                    <a:pt x="4" y="54"/>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64" name="Freeform 275"/>
            <p:cNvSpPr>
              <a:spLocks/>
            </p:cNvSpPr>
            <p:nvPr/>
          </p:nvSpPr>
          <p:spPr bwMode="auto">
            <a:xfrm>
              <a:off x="-1519238" y="-900112"/>
              <a:ext cx="46038" cy="241300"/>
            </a:xfrm>
            <a:custGeom>
              <a:avLst/>
              <a:gdLst>
                <a:gd name="T0" fmla="*/ 0 w 29"/>
                <a:gd name="T1" fmla="*/ 0 h 152"/>
                <a:gd name="T2" fmla="*/ 21 w 29"/>
                <a:gd name="T3" fmla="*/ 152 h 152"/>
                <a:gd name="T4" fmla="*/ 29 w 29"/>
                <a:gd name="T5" fmla="*/ 152 h 152"/>
                <a:gd name="T6" fmla="*/ 8 w 29"/>
                <a:gd name="T7" fmla="*/ 0 h 152"/>
                <a:gd name="T8" fmla="*/ 0 w 29"/>
                <a:gd name="T9" fmla="*/ 0 h 152"/>
              </a:gdLst>
              <a:ahLst/>
              <a:cxnLst>
                <a:cxn ang="0">
                  <a:pos x="T0" y="T1"/>
                </a:cxn>
                <a:cxn ang="0">
                  <a:pos x="T2" y="T3"/>
                </a:cxn>
                <a:cxn ang="0">
                  <a:pos x="T4" y="T5"/>
                </a:cxn>
                <a:cxn ang="0">
                  <a:pos x="T6" y="T7"/>
                </a:cxn>
                <a:cxn ang="0">
                  <a:pos x="T8" y="T9"/>
                </a:cxn>
              </a:cxnLst>
              <a:rect l="0" t="0" r="r" b="b"/>
              <a:pathLst>
                <a:path w="29" h="152">
                  <a:moveTo>
                    <a:pt x="0" y="0"/>
                  </a:moveTo>
                  <a:lnTo>
                    <a:pt x="21" y="152"/>
                  </a:lnTo>
                  <a:lnTo>
                    <a:pt x="29" y="152"/>
                  </a:lnTo>
                  <a:lnTo>
                    <a:pt x="8" y="0"/>
                  </a:lnTo>
                  <a:lnTo>
                    <a:pt x="0"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65" name="Freeform 276"/>
            <p:cNvSpPr>
              <a:spLocks/>
            </p:cNvSpPr>
            <p:nvPr/>
          </p:nvSpPr>
          <p:spPr bwMode="auto">
            <a:xfrm>
              <a:off x="-1579563" y="-803275"/>
              <a:ext cx="166688" cy="42863"/>
            </a:xfrm>
            <a:custGeom>
              <a:avLst/>
              <a:gdLst>
                <a:gd name="T0" fmla="*/ 105 w 105"/>
                <a:gd name="T1" fmla="*/ 0 h 27"/>
                <a:gd name="T2" fmla="*/ 0 w 105"/>
                <a:gd name="T3" fmla="*/ 21 h 27"/>
                <a:gd name="T4" fmla="*/ 0 w 105"/>
                <a:gd name="T5" fmla="*/ 27 h 27"/>
                <a:gd name="T6" fmla="*/ 105 w 105"/>
                <a:gd name="T7" fmla="*/ 5 h 27"/>
                <a:gd name="T8" fmla="*/ 105 w 105"/>
                <a:gd name="T9" fmla="*/ 0 h 27"/>
              </a:gdLst>
              <a:ahLst/>
              <a:cxnLst>
                <a:cxn ang="0">
                  <a:pos x="T0" y="T1"/>
                </a:cxn>
                <a:cxn ang="0">
                  <a:pos x="T2" y="T3"/>
                </a:cxn>
                <a:cxn ang="0">
                  <a:pos x="T4" y="T5"/>
                </a:cxn>
                <a:cxn ang="0">
                  <a:pos x="T6" y="T7"/>
                </a:cxn>
                <a:cxn ang="0">
                  <a:pos x="T8" y="T9"/>
                </a:cxn>
              </a:cxnLst>
              <a:rect l="0" t="0" r="r" b="b"/>
              <a:pathLst>
                <a:path w="105" h="27">
                  <a:moveTo>
                    <a:pt x="105" y="0"/>
                  </a:moveTo>
                  <a:lnTo>
                    <a:pt x="0" y="21"/>
                  </a:lnTo>
                  <a:lnTo>
                    <a:pt x="0" y="27"/>
                  </a:lnTo>
                  <a:lnTo>
                    <a:pt x="105" y="5"/>
                  </a:lnTo>
                  <a:lnTo>
                    <a:pt x="105"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66" name="Freeform 277"/>
            <p:cNvSpPr>
              <a:spLocks/>
            </p:cNvSpPr>
            <p:nvPr/>
          </p:nvSpPr>
          <p:spPr bwMode="auto">
            <a:xfrm>
              <a:off x="-563563" y="-892175"/>
              <a:ext cx="144463" cy="233363"/>
            </a:xfrm>
            <a:custGeom>
              <a:avLst/>
              <a:gdLst>
                <a:gd name="T0" fmla="*/ 0 w 34"/>
                <a:gd name="T1" fmla="*/ 51 h 55"/>
                <a:gd name="T2" fmla="*/ 2 w 34"/>
                <a:gd name="T3" fmla="*/ 20 h 55"/>
                <a:gd name="T4" fmla="*/ 18 w 34"/>
                <a:gd name="T5" fmla="*/ 1 h 55"/>
                <a:gd name="T6" fmla="*/ 30 w 34"/>
                <a:gd name="T7" fmla="*/ 25 h 55"/>
                <a:gd name="T8" fmla="*/ 28 w 34"/>
                <a:gd name="T9" fmla="*/ 55 h 55"/>
                <a:gd name="T10" fmla="*/ 0 w 34"/>
                <a:gd name="T11" fmla="*/ 51 h 55"/>
              </a:gdLst>
              <a:ahLst/>
              <a:cxnLst>
                <a:cxn ang="0">
                  <a:pos x="T0" y="T1"/>
                </a:cxn>
                <a:cxn ang="0">
                  <a:pos x="T2" y="T3"/>
                </a:cxn>
                <a:cxn ang="0">
                  <a:pos x="T4" y="T5"/>
                </a:cxn>
                <a:cxn ang="0">
                  <a:pos x="T6" y="T7"/>
                </a:cxn>
                <a:cxn ang="0">
                  <a:pos x="T8" y="T9"/>
                </a:cxn>
                <a:cxn ang="0">
                  <a:pos x="T10" y="T11"/>
                </a:cxn>
              </a:cxnLst>
              <a:rect l="0" t="0" r="r" b="b"/>
              <a:pathLst>
                <a:path w="34" h="55">
                  <a:moveTo>
                    <a:pt x="0" y="51"/>
                  </a:moveTo>
                  <a:cubicBezTo>
                    <a:pt x="0" y="51"/>
                    <a:pt x="1" y="28"/>
                    <a:pt x="2" y="20"/>
                  </a:cubicBezTo>
                  <a:cubicBezTo>
                    <a:pt x="3" y="12"/>
                    <a:pt x="6" y="0"/>
                    <a:pt x="18" y="1"/>
                  </a:cubicBezTo>
                  <a:cubicBezTo>
                    <a:pt x="34" y="2"/>
                    <a:pt x="30" y="25"/>
                    <a:pt x="30" y="25"/>
                  </a:cubicBezTo>
                  <a:cubicBezTo>
                    <a:pt x="28" y="55"/>
                    <a:pt x="28" y="55"/>
                    <a:pt x="28" y="55"/>
                  </a:cubicBezTo>
                  <a:lnTo>
                    <a:pt x="0" y="51"/>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67" name="Freeform 278"/>
            <p:cNvSpPr>
              <a:spLocks/>
            </p:cNvSpPr>
            <p:nvPr/>
          </p:nvSpPr>
          <p:spPr bwMode="auto">
            <a:xfrm>
              <a:off x="-504826" y="-909637"/>
              <a:ext cx="17463" cy="263525"/>
            </a:xfrm>
            <a:custGeom>
              <a:avLst/>
              <a:gdLst>
                <a:gd name="T0" fmla="*/ 8 w 11"/>
                <a:gd name="T1" fmla="*/ 0 h 166"/>
                <a:gd name="T2" fmla="*/ 0 w 11"/>
                <a:gd name="T3" fmla="*/ 166 h 166"/>
                <a:gd name="T4" fmla="*/ 6 w 11"/>
                <a:gd name="T5" fmla="*/ 166 h 166"/>
                <a:gd name="T6" fmla="*/ 11 w 11"/>
                <a:gd name="T7" fmla="*/ 0 h 166"/>
                <a:gd name="T8" fmla="*/ 8 w 11"/>
                <a:gd name="T9" fmla="*/ 0 h 166"/>
              </a:gdLst>
              <a:ahLst/>
              <a:cxnLst>
                <a:cxn ang="0">
                  <a:pos x="T0" y="T1"/>
                </a:cxn>
                <a:cxn ang="0">
                  <a:pos x="T2" y="T3"/>
                </a:cxn>
                <a:cxn ang="0">
                  <a:pos x="T4" y="T5"/>
                </a:cxn>
                <a:cxn ang="0">
                  <a:pos x="T6" y="T7"/>
                </a:cxn>
                <a:cxn ang="0">
                  <a:pos x="T8" y="T9"/>
                </a:cxn>
              </a:cxnLst>
              <a:rect l="0" t="0" r="r" b="b"/>
              <a:pathLst>
                <a:path w="11" h="166">
                  <a:moveTo>
                    <a:pt x="8" y="0"/>
                  </a:moveTo>
                  <a:lnTo>
                    <a:pt x="0" y="166"/>
                  </a:lnTo>
                  <a:lnTo>
                    <a:pt x="6" y="166"/>
                  </a:lnTo>
                  <a:lnTo>
                    <a:pt x="11" y="0"/>
                  </a:lnTo>
                  <a:lnTo>
                    <a:pt x="8"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68" name="Freeform 279"/>
            <p:cNvSpPr>
              <a:spLocks/>
            </p:cNvSpPr>
            <p:nvPr/>
          </p:nvSpPr>
          <p:spPr bwMode="auto">
            <a:xfrm>
              <a:off x="-623888" y="-773112"/>
              <a:ext cx="260350" cy="25400"/>
            </a:xfrm>
            <a:custGeom>
              <a:avLst/>
              <a:gdLst>
                <a:gd name="T0" fmla="*/ 164 w 164"/>
                <a:gd name="T1" fmla="*/ 11 h 16"/>
                <a:gd name="T2" fmla="*/ 0 w 164"/>
                <a:gd name="T3" fmla="*/ 0 h 16"/>
                <a:gd name="T4" fmla="*/ 0 w 164"/>
                <a:gd name="T5" fmla="*/ 5 h 16"/>
                <a:gd name="T6" fmla="*/ 164 w 164"/>
                <a:gd name="T7" fmla="*/ 16 h 16"/>
                <a:gd name="T8" fmla="*/ 164 w 164"/>
                <a:gd name="T9" fmla="*/ 11 h 16"/>
              </a:gdLst>
              <a:ahLst/>
              <a:cxnLst>
                <a:cxn ang="0">
                  <a:pos x="T0" y="T1"/>
                </a:cxn>
                <a:cxn ang="0">
                  <a:pos x="T2" y="T3"/>
                </a:cxn>
                <a:cxn ang="0">
                  <a:pos x="T4" y="T5"/>
                </a:cxn>
                <a:cxn ang="0">
                  <a:pos x="T6" y="T7"/>
                </a:cxn>
                <a:cxn ang="0">
                  <a:pos x="T8" y="T9"/>
                </a:cxn>
              </a:cxnLst>
              <a:rect l="0" t="0" r="r" b="b"/>
              <a:pathLst>
                <a:path w="164" h="16">
                  <a:moveTo>
                    <a:pt x="164" y="11"/>
                  </a:moveTo>
                  <a:lnTo>
                    <a:pt x="0" y="0"/>
                  </a:lnTo>
                  <a:lnTo>
                    <a:pt x="0" y="5"/>
                  </a:lnTo>
                  <a:lnTo>
                    <a:pt x="164" y="16"/>
                  </a:lnTo>
                  <a:lnTo>
                    <a:pt x="164" y="11"/>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69" name="Freeform 280"/>
            <p:cNvSpPr>
              <a:spLocks/>
            </p:cNvSpPr>
            <p:nvPr/>
          </p:nvSpPr>
          <p:spPr bwMode="auto">
            <a:xfrm>
              <a:off x="-1289051" y="-1576388"/>
              <a:ext cx="106363" cy="182563"/>
            </a:xfrm>
            <a:custGeom>
              <a:avLst/>
              <a:gdLst>
                <a:gd name="T0" fmla="*/ 3 w 25"/>
                <a:gd name="T1" fmla="*/ 43 h 43"/>
                <a:gd name="T2" fmla="*/ 0 w 25"/>
                <a:gd name="T3" fmla="*/ 19 h 43"/>
                <a:gd name="T4" fmla="*/ 10 w 25"/>
                <a:gd name="T5" fmla="*/ 2 h 43"/>
                <a:gd name="T6" fmla="*/ 22 w 25"/>
                <a:gd name="T7" fmla="*/ 19 h 43"/>
                <a:gd name="T8" fmla="*/ 25 w 25"/>
                <a:gd name="T9" fmla="*/ 42 h 43"/>
                <a:gd name="T10" fmla="*/ 3 w 25"/>
                <a:gd name="T11" fmla="*/ 43 h 43"/>
              </a:gdLst>
              <a:ahLst/>
              <a:cxnLst>
                <a:cxn ang="0">
                  <a:pos x="T0" y="T1"/>
                </a:cxn>
                <a:cxn ang="0">
                  <a:pos x="T2" y="T3"/>
                </a:cxn>
                <a:cxn ang="0">
                  <a:pos x="T4" y="T5"/>
                </a:cxn>
                <a:cxn ang="0">
                  <a:pos x="T6" y="T7"/>
                </a:cxn>
                <a:cxn ang="0">
                  <a:pos x="T8" y="T9"/>
                </a:cxn>
                <a:cxn ang="0">
                  <a:pos x="T10" y="T11"/>
                </a:cxn>
              </a:cxnLst>
              <a:rect l="0" t="0" r="r" b="b"/>
              <a:pathLst>
                <a:path w="25" h="43">
                  <a:moveTo>
                    <a:pt x="3" y="43"/>
                  </a:moveTo>
                  <a:cubicBezTo>
                    <a:pt x="3" y="43"/>
                    <a:pt x="0" y="25"/>
                    <a:pt x="0" y="19"/>
                  </a:cubicBezTo>
                  <a:cubicBezTo>
                    <a:pt x="0" y="13"/>
                    <a:pt x="0" y="3"/>
                    <a:pt x="10" y="2"/>
                  </a:cubicBezTo>
                  <a:cubicBezTo>
                    <a:pt x="22" y="0"/>
                    <a:pt x="22" y="19"/>
                    <a:pt x="22" y="19"/>
                  </a:cubicBezTo>
                  <a:cubicBezTo>
                    <a:pt x="25" y="42"/>
                    <a:pt x="25" y="42"/>
                    <a:pt x="25" y="42"/>
                  </a:cubicBezTo>
                  <a:lnTo>
                    <a:pt x="3" y="43"/>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70" name="Freeform 281"/>
            <p:cNvSpPr>
              <a:spLocks/>
            </p:cNvSpPr>
            <p:nvPr/>
          </p:nvSpPr>
          <p:spPr bwMode="auto">
            <a:xfrm>
              <a:off x="-1255713" y="-1581150"/>
              <a:ext cx="34925" cy="192088"/>
            </a:xfrm>
            <a:custGeom>
              <a:avLst/>
              <a:gdLst>
                <a:gd name="T0" fmla="*/ 0 w 22"/>
                <a:gd name="T1" fmla="*/ 0 h 121"/>
                <a:gd name="T2" fmla="*/ 16 w 22"/>
                <a:gd name="T3" fmla="*/ 121 h 121"/>
                <a:gd name="T4" fmla="*/ 22 w 22"/>
                <a:gd name="T5" fmla="*/ 121 h 121"/>
                <a:gd name="T6" fmla="*/ 6 w 22"/>
                <a:gd name="T7" fmla="*/ 0 h 121"/>
                <a:gd name="T8" fmla="*/ 0 w 22"/>
                <a:gd name="T9" fmla="*/ 0 h 121"/>
              </a:gdLst>
              <a:ahLst/>
              <a:cxnLst>
                <a:cxn ang="0">
                  <a:pos x="T0" y="T1"/>
                </a:cxn>
                <a:cxn ang="0">
                  <a:pos x="T2" y="T3"/>
                </a:cxn>
                <a:cxn ang="0">
                  <a:pos x="T4" y="T5"/>
                </a:cxn>
                <a:cxn ang="0">
                  <a:pos x="T6" y="T7"/>
                </a:cxn>
                <a:cxn ang="0">
                  <a:pos x="T8" y="T9"/>
                </a:cxn>
              </a:cxnLst>
              <a:rect l="0" t="0" r="r" b="b"/>
              <a:pathLst>
                <a:path w="22" h="121">
                  <a:moveTo>
                    <a:pt x="0" y="0"/>
                  </a:moveTo>
                  <a:lnTo>
                    <a:pt x="16" y="121"/>
                  </a:lnTo>
                  <a:lnTo>
                    <a:pt x="22" y="121"/>
                  </a:lnTo>
                  <a:lnTo>
                    <a:pt x="6" y="0"/>
                  </a:lnTo>
                  <a:lnTo>
                    <a:pt x="0"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71" name="Freeform 282"/>
            <p:cNvSpPr>
              <a:spLocks/>
            </p:cNvSpPr>
            <p:nvPr/>
          </p:nvSpPr>
          <p:spPr bwMode="auto">
            <a:xfrm>
              <a:off x="-1301751" y="-1500188"/>
              <a:ext cx="127000" cy="34925"/>
            </a:xfrm>
            <a:custGeom>
              <a:avLst/>
              <a:gdLst>
                <a:gd name="T0" fmla="*/ 80 w 80"/>
                <a:gd name="T1" fmla="*/ 0 h 22"/>
                <a:gd name="T2" fmla="*/ 0 w 80"/>
                <a:gd name="T3" fmla="*/ 14 h 22"/>
                <a:gd name="T4" fmla="*/ 0 w 80"/>
                <a:gd name="T5" fmla="*/ 22 h 22"/>
                <a:gd name="T6" fmla="*/ 80 w 80"/>
                <a:gd name="T7" fmla="*/ 3 h 22"/>
                <a:gd name="T8" fmla="*/ 80 w 80"/>
                <a:gd name="T9" fmla="*/ 0 h 22"/>
              </a:gdLst>
              <a:ahLst/>
              <a:cxnLst>
                <a:cxn ang="0">
                  <a:pos x="T0" y="T1"/>
                </a:cxn>
                <a:cxn ang="0">
                  <a:pos x="T2" y="T3"/>
                </a:cxn>
                <a:cxn ang="0">
                  <a:pos x="T4" y="T5"/>
                </a:cxn>
                <a:cxn ang="0">
                  <a:pos x="T6" y="T7"/>
                </a:cxn>
                <a:cxn ang="0">
                  <a:pos x="T8" y="T9"/>
                </a:cxn>
              </a:cxnLst>
              <a:rect l="0" t="0" r="r" b="b"/>
              <a:pathLst>
                <a:path w="80" h="22">
                  <a:moveTo>
                    <a:pt x="80" y="0"/>
                  </a:moveTo>
                  <a:lnTo>
                    <a:pt x="0" y="14"/>
                  </a:lnTo>
                  <a:lnTo>
                    <a:pt x="0" y="22"/>
                  </a:lnTo>
                  <a:lnTo>
                    <a:pt x="80" y="3"/>
                  </a:lnTo>
                  <a:lnTo>
                    <a:pt x="80"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72" name="Freeform 283"/>
            <p:cNvSpPr>
              <a:spLocks/>
            </p:cNvSpPr>
            <p:nvPr/>
          </p:nvSpPr>
          <p:spPr bwMode="auto">
            <a:xfrm>
              <a:off x="-1081088" y="-2159000"/>
              <a:ext cx="111125" cy="182563"/>
            </a:xfrm>
            <a:custGeom>
              <a:avLst/>
              <a:gdLst>
                <a:gd name="T0" fmla="*/ 0 w 26"/>
                <a:gd name="T1" fmla="*/ 41 h 43"/>
                <a:gd name="T2" fmla="*/ 1 w 26"/>
                <a:gd name="T3" fmla="*/ 16 h 43"/>
                <a:gd name="T4" fmla="*/ 13 w 26"/>
                <a:gd name="T5" fmla="*/ 1 h 43"/>
                <a:gd name="T6" fmla="*/ 23 w 26"/>
                <a:gd name="T7" fmla="*/ 19 h 43"/>
                <a:gd name="T8" fmla="*/ 22 w 26"/>
                <a:gd name="T9" fmla="*/ 43 h 43"/>
                <a:gd name="T10" fmla="*/ 0 w 26"/>
                <a:gd name="T11" fmla="*/ 41 h 43"/>
              </a:gdLst>
              <a:ahLst/>
              <a:cxnLst>
                <a:cxn ang="0">
                  <a:pos x="T0" y="T1"/>
                </a:cxn>
                <a:cxn ang="0">
                  <a:pos x="T2" y="T3"/>
                </a:cxn>
                <a:cxn ang="0">
                  <a:pos x="T4" y="T5"/>
                </a:cxn>
                <a:cxn ang="0">
                  <a:pos x="T6" y="T7"/>
                </a:cxn>
                <a:cxn ang="0">
                  <a:pos x="T8" y="T9"/>
                </a:cxn>
                <a:cxn ang="0">
                  <a:pos x="T10" y="T11"/>
                </a:cxn>
              </a:cxnLst>
              <a:rect l="0" t="0" r="r" b="b"/>
              <a:pathLst>
                <a:path w="26" h="43">
                  <a:moveTo>
                    <a:pt x="0" y="41"/>
                  </a:moveTo>
                  <a:cubicBezTo>
                    <a:pt x="0" y="41"/>
                    <a:pt x="0" y="22"/>
                    <a:pt x="1" y="16"/>
                  </a:cubicBezTo>
                  <a:cubicBezTo>
                    <a:pt x="2" y="10"/>
                    <a:pt x="4" y="0"/>
                    <a:pt x="13" y="1"/>
                  </a:cubicBezTo>
                  <a:cubicBezTo>
                    <a:pt x="26" y="1"/>
                    <a:pt x="23" y="19"/>
                    <a:pt x="23" y="19"/>
                  </a:cubicBezTo>
                  <a:cubicBezTo>
                    <a:pt x="22" y="43"/>
                    <a:pt x="22" y="43"/>
                    <a:pt x="22" y="43"/>
                  </a:cubicBezTo>
                  <a:lnTo>
                    <a:pt x="0" y="41"/>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73" name="Freeform 284"/>
            <p:cNvSpPr>
              <a:spLocks/>
            </p:cNvSpPr>
            <p:nvPr/>
          </p:nvSpPr>
          <p:spPr bwMode="auto">
            <a:xfrm>
              <a:off x="-1033463" y="-2166938"/>
              <a:ext cx="12700" cy="190500"/>
            </a:xfrm>
            <a:custGeom>
              <a:avLst/>
              <a:gdLst>
                <a:gd name="T0" fmla="*/ 3 w 8"/>
                <a:gd name="T1" fmla="*/ 0 h 120"/>
                <a:gd name="T2" fmla="*/ 0 w 8"/>
                <a:gd name="T3" fmla="*/ 120 h 120"/>
                <a:gd name="T4" fmla="*/ 5 w 8"/>
                <a:gd name="T5" fmla="*/ 120 h 120"/>
                <a:gd name="T6" fmla="*/ 8 w 8"/>
                <a:gd name="T7" fmla="*/ 0 h 120"/>
                <a:gd name="T8" fmla="*/ 3 w 8"/>
                <a:gd name="T9" fmla="*/ 0 h 120"/>
              </a:gdLst>
              <a:ahLst/>
              <a:cxnLst>
                <a:cxn ang="0">
                  <a:pos x="T0" y="T1"/>
                </a:cxn>
                <a:cxn ang="0">
                  <a:pos x="T2" y="T3"/>
                </a:cxn>
                <a:cxn ang="0">
                  <a:pos x="T4" y="T5"/>
                </a:cxn>
                <a:cxn ang="0">
                  <a:pos x="T6" y="T7"/>
                </a:cxn>
                <a:cxn ang="0">
                  <a:pos x="T8" y="T9"/>
                </a:cxn>
              </a:cxnLst>
              <a:rect l="0" t="0" r="r" b="b"/>
              <a:pathLst>
                <a:path w="8" h="120">
                  <a:moveTo>
                    <a:pt x="3" y="0"/>
                  </a:moveTo>
                  <a:lnTo>
                    <a:pt x="0" y="120"/>
                  </a:lnTo>
                  <a:lnTo>
                    <a:pt x="5" y="120"/>
                  </a:lnTo>
                  <a:lnTo>
                    <a:pt x="8" y="0"/>
                  </a:lnTo>
                  <a:lnTo>
                    <a:pt x="3"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74" name="Freeform 285"/>
            <p:cNvSpPr>
              <a:spLocks/>
            </p:cNvSpPr>
            <p:nvPr/>
          </p:nvSpPr>
          <p:spPr bwMode="auto">
            <a:xfrm>
              <a:off x="-1093788" y="-2078038"/>
              <a:ext cx="133350" cy="12700"/>
            </a:xfrm>
            <a:custGeom>
              <a:avLst/>
              <a:gdLst>
                <a:gd name="T0" fmla="*/ 84 w 84"/>
                <a:gd name="T1" fmla="*/ 0 h 8"/>
                <a:gd name="T2" fmla="*/ 0 w 84"/>
                <a:gd name="T3" fmla="*/ 3 h 8"/>
                <a:gd name="T4" fmla="*/ 0 w 84"/>
                <a:gd name="T5" fmla="*/ 8 h 8"/>
                <a:gd name="T6" fmla="*/ 84 w 84"/>
                <a:gd name="T7" fmla="*/ 6 h 8"/>
                <a:gd name="T8" fmla="*/ 84 w 84"/>
                <a:gd name="T9" fmla="*/ 0 h 8"/>
              </a:gdLst>
              <a:ahLst/>
              <a:cxnLst>
                <a:cxn ang="0">
                  <a:pos x="T0" y="T1"/>
                </a:cxn>
                <a:cxn ang="0">
                  <a:pos x="T2" y="T3"/>
                </a:cxn>
                <a:cxn ang="0">
                  <a:pos x="T4" y="T5"/>
                </a:cxn>
                <a:cxn ang="0">
                  <a:pos x="T6" y="T7"/>
                </a:cxn>
                <a:cxn ang="0">
                  <a:pos x="T8" y="T9"/>
                </a:cxn>
              </a:cxnLst>
              <a:rect l="0" t="0" r="r" b="b"/>
              <a:pathLst>
                <a:path w="84" h="8">
                  <a:moveTo>
                    <a:pt x="84" y="0"/>
                  </a:moveTo>
                  <a:lnTo>
                    <a:pt x="0" y="3"/>
                  </a:lnTo>
                  <a:lnTo>
                    <a:pt x="0" y="8"/>
                  </a:lnTo>
                  <a:lnTo>
                    <a:pt x="84" y="6"/>
                  </a:lnTo>
                  <a:lnTo>
                    <a:pt x="84"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75" name="Freeform 286"/>
            <p:cNvSpPr>
              <a:spLocks/>
            </p:cNvSpPr>
            <p:nvPr/>
          </p:nvSpPr>
          <p:spPr bwMode="auto">
            <a:xfrm>
              <a:off x="-889001" y="-1576388"/>
              <a:ext cx="111125" cy="182563"/>
            </a:xfrm>
            <a:custGeom>
              <a:avLst/>
              <a:gdLst>
                <a:gd name="T0" fmla="*/ 0 w 26"/>
                <a:gd name="T1" fmla="*/ 40 h 43"/>
                <a:gd name="T2" fmla="*/ 1 w 26"/>
                <a:gd name="T3" fmla="*/ 16 h 43"/>
                <a:gd name="T4" fmla="*/ 14 w 26"/>
                <a:gd name="T5" fmla="*/ 1 h 43"/>
                <a:gd name="T6" fmla="*/ 23 w 26"/>
                <a:gd name="T7" fmla="*/ 19 h 43"/>
                <a:gd name="T8" fmla="*/ 22 w 26"/>
                <a:gd name="T9" fmla="*/ 43 h 43"/>
                <a:gd name="T10" fmla="*/ 0 w 26"/>
                <a:gd name="T11" fmla="*/ 40 h 43"/>
              </a:gdLst>
              <a:ahLst/>
              <a:cxnLst>
                <a:cxn ang="0">
                  <a:pos x="T0" y="T1"/>
                </a:cxn>
                <a:cxn ang="0">
                  <a:pos x="T2" y="T3"/>
                </a:cxn>
                <a:cxn ang="0">
                  <a:pos x="T4" y="T5"/>
                </a:cxn>
                <a:cxn ang="0">
                  <a:pos x="T6" y="T7"/>
                </a:cxn>
                <a:cxn ang="0">
                  <a:pos x="T8" y="T9"/>
                </a:cxn>
                <a:cxn ang="0">
                  <a:pos x="T10" y="T11"/>
                </a:cxn>
              </a:cxnLst>
              <a:rect l="0" t="0" r="r" b="b"/>
              <a:pathLst>
                <a:path w="26" h="43">
                  <a:moveTo>
                    <a:pt x="0" y="40"/>
                  </a:moveTo>
                  <a:cubicBezTo>
                    <a:pt x="0" y="40"/>
                    <a:pt x="0" y="22"/>
                    <a:pt x="1" y="16"/>
                  </a:cubicBezTo>
                  <a:cubicBezTo>
                    <a:pt x="2" y="10"/>
                    <a:pt x="4" y="0"/>
                    <a:pt x="14" y="1"/>
                  </a:cubicBezTo>
                  <a:cubicBezTo>
                    <a:pt x="26" y="1"/>
                    <a:pt x="23" y="19"/>
                    <a:pt x="23" y="19"/>
                  </a:cubicBezTo>
                  <a:cubicBezTo>
                    <a:pt x="22" y="43"/>
                    <a:pt x="22" y="43"/>
                    <a:pt x="22" y="43"/>
                  </a:cubicBezTo>
                  <a:lnTo>
                    <a:pt x="0" y="40"/>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76" name="Freeform 287"/>
            <p:cNvSpPr>
              <a:spLocks/>
            </p:cNvSpPr>
            <p:nvPr/>
          </p:nvSpPr>
          <p:spPr bwMode="auto">
            <a:xfrm>
              <a:off x="-841376" y="-1589088"/>
              <a:ext cx="12700" cy="207963"/>
            </a:xfrm>
            <a:custGeom>
              <a:avLst/>
              <a:gdLst>
                <a:gd name="T0" fmla="*/ 5 w 8"/>
                <a:gd name="T1" fmla="*/ 0 h 131"/>
                <a:gd name="T2" fmla="*/ 0 w 8"/>
                <a:gd name="T3" fmla="*/ 131 h 131"/>
                <a:gd name="T4" fmla="*/ 3 w 8"/>
                <a:gd name="T5" fmla="*/ 131 h 131"/>
                <a:gd name="T6" fmla="*/ 8 w 8"/>
                <a:gd name="T7" fmla="*/ 0 h 131"/>
                <a:gd name="T8" fmla="*/ 5 w 8"/>
                <a:gd name="T9" fmla="*/ 0 h 131"/>
              </a:gdLst>
              <a:ahLst/>
              <a:cxnLst>
                <a:cxn ang="0">
                  <a:pos x="T0" y="T1"/>
                </a:cxn>
                <a:cxn ang="0">
                  <a:pos x="T2" y="T3"/>
                </a:cxn>
                <a:cxn ang="0">
                  <a:pos x="T4" y="T5"/>
                </a:cxn>
                <a:cxn ang="0">
                  <a:pos x="T6" y="T7"/>
                </a:cxn>
                <a:cxn ang="0">
                  <a:pos x="T8" y="T9"/>
                </a:cxn>
              </a:cxnLst>
              <a:rect l="0" t="0" r="r" b="b"/>
              <a:pathLst>
                <a:path w="8" h="131">
                  <a:moveTo>
                    <a:pt x="5" y="0"/>
                  </a:moveTo>
                  <a:lnTo>
                    <a:pt x="0" y="131"/>
                  </a:lnTo>
                  <a:lnTo>
                    <a:pt x="3" y="131"/>
                  </a:lnTo>
                  <a:lnTo>
                    <a:pt x="8" y="0"/>
                  </a:lnTo>
                  <a:lnTo>
                    <a:pt x="5" y="0"/>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82" name="Freeform 288"/>
            <p:cNvSpPr>
              <a:spLocks/>
            </p:cNvSpPr>
            <p:nvPr/>
          </p:nvSpPr>
          <p:spPr bwMode="auto">
            <a:xfrm>
              <a:off x="-939801" y="-1482725"/>
              <a:ext cx="209550" cy="20638"/>
            </a:xfrm>
            <a:custGeom>
              <a:avLst/>
              <a:gdLst>
                <a:gd name="T0" fmla="*/ 132 w 132"/>
                <a:gd name="T1" fmla="*/ 8 h 13"/>
                <a:gd name="T2" fmla="*/ 0 w 132"/>
                <a:gd name="T3" fmla="*/ 0 h 13"/>
                <a:gd name="T4" fmla="*/ 0 w 132"/>
                <a:gd name="T5" fmla="*/ 5 h 13"/>
                <a:gd name="T6" fmla="*/ 132 w 132"/>
                <a:gd name="T7" fmla="*/ 13 h 13"/>
                <a:gd name="T8" fmla="*/ 132 w 132"/>
                <a:gd name="T9" fmla="*/ 8 h 13"/>
              </a:gdLst>
              <a:ahLst/>
              <a:cxnLst>
                <a:cxn ang="0">
                  <a:pos x="T0" y="T1"/>
                </a:cxn>
                <a:cxn ang="0">
                  <a:pos x="T2" y="T3"/>
                </a:cxn>
                <a:cxn ang="0">
                  <a:pos x="T4" y="T5"/>
                </a:cxn>
                <a:cxn ang="0">
                  <a:pos x="T6" y="T7"/>
                </a:cxn>
                <a:cxn ang="0">
                  <a:pos x="T8" y="T9"/>
                </a:cxn>
              </a:cxnLst>
              <a:rect l="0" t="0" r="r" b="b"/>
              <a:pathLst>
                <a:path w="132" h="13">
                  <a:moveTo>
                    <a:pt x="132" y="8"/>
                  </a:moveTo>
                  <a:lnTo>
                    <a:pt x="0" y="0"/>
                  </a:lnTo>
                  <a:lnTo>
                    <a:pt x="0" y="5"/>
                  </a:lnTo>
                  <a:lnTo>
                    <a:pt x="132" y="13"/>
                  </a:lnTo>
                  <a:lnTo>
                    <a:pt x="132" y="8"/>
                  </a:ln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83" name="Freeform 289"/>
            <p:cNvSpPr>
              <a:spLocks/>
            </p:cNvSpPr>
            <p:nvPr/>
          </p:nvSpPr>
          <p:spPr bwMode="auto">
            <a:xfrm>
              <a:off x="-666751" y="-2065338"/>
              <a:ext cx="30163" cy="30163"/>
            </a:xfrm>
            <a:custGeom>
              <a:avLst/>
              <a:gdLst>
                <a:gd name="T0" fmla="*/ 19 w 19"/>
                <a:gd name="T1" fmla="*/ 6 h 19"/>
                <a:gd name="T2" fmla="*/ 16 w 19"/>
                <a:gd name="T3" fmla="*/ 19 h 19"/>
                <a:gd name="T4" fmla="*/ 0 w 19"/>
                <a:gd name="T5" fmla="*/ 16 h 19"/>
                <a:gd name="T6" fmla="*/ 3 w 19"/>
                <a:gd name="T7" fmla="*/ 0 h 19"/>
                <a:gd name="T8" fmla="*/ 19 w 19"/>
                <a:gd name="T9" fmla="*/ 6 h 19"/>
              </a:gdLst>
              <a:ahLst/>
              <a:cxnLst>
                <a:cxn ang="0">
                  <a:pos x="T0" y="T1"/>
                </a:cxn>
                <a:cxn ang="0">
                  <a:pos x="T2" y="T3"/>
                </a:cxn>
                <a:cxn ang="0">
                  <a:pos x="T4" y="T5"/>
                </a:cxn>
                <a:cxn ang="0">
                  <a:pos x="T6" y="T7"/>
                </a:cxn>
                <a:cxn ang="0">
                  <a:pos x="T8" y="T9"/>
                </a:cxn>
              </a:cxnLst>
              <a:rect l="0" t="0" r="r" b="b"/>
              <a:pathLst>
                <a:path w="19" h="19">
                  <a:moveTo>
                    <a:pt x="19" y="6"/>
                  </a:moveTo>
                  <a:lnTo>
                    <a:pt x="16" y="19"/>
                  </a:lnTo>
                  <a:lnTo>
                    <a:pt x="0" y="16"/>
                  </a:lnTo>
                  <a:lnTo>
                    <a:pt x="3" y="0"/>
                  </a:lnTo>
                  <a:lnTo>
                    <a:pt x="19" y="6"/>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84" name="Freeform 290"/>
            <p:cNvSpPr>
              <a:spLocks/>
            </p:cNvSpPr>
            <p:nvPr/>
          </p:nvSpPr>
          <p:spPr bwMode="auto">
            <a:xfrm>
              <a:off x="-696913" y="-2068513"/>
              <a:ext cx="30163" cy="28575"/>
            </a:xfrm>
            <a:custGeom>
              <a:avLst/>
              <a:gdLst>
                <a:gd name="T0" fmla="*/ 3 w 19"/>
                <a:gd name="T1" fmla="*/ 0 h 18"/>
                <a:gd name="T2" fmla="*/ 0 w 19"/>
                <a:gd name="T3" fmla="*/ 16 h 18"/>
                <a:gd name="T4" fmla="*/ 14 w 19"/>
                <a:gd name="T5" fmla="*/ 18 h 18"/>
                <a:gd name="T6" fmla="*/ 19 w 19"/>
                <a:gd name="T7" fmla="*/ 0 h 18"/>
                <a:gd name="T8" fmla="*/ 3 w 19"/>
                <a:gd name="T9" fmla="*/ 0 h 18"/>
              </a:gdLst>
              <a:ahLst/>
              <a:cxnLst>
                <a:cxn ang="0">
                  <a:pos x="T0" y="T1"/>
                </a:cxn>
                <a:cxn ang="0">
                  <a:pos x="T2" y="T3"/>
                </a:cxn>
                <a:cxn ang="0">
                  <a:pos x="T4" y="T5"/>
                </a:cxn>
                <a:cxn ang="0">
                  <a:pos x="T6" y="T7"/>
                </a:cxn>
                <a:cxn ang="0">
                  <a:pos x="T8" y="T9"/>
                </a:cxn>
              </a:cxnLst>
              <a:rect l="0" t="0" r="r" b="b"/>
              <a:pathLst>
                <a:path w="19" h="18">
                  <a:moveTo>
                    <a:pt x="3" y="0"/>
                  </a:moveTo>
                  <a:lnTo>
                    <a:pt x="0" y="16"/>
                  </a:lnTo>
                  <a:lnTo>
                    <a:pt x="14" y="18"/>
                  </a:lnTo>
                  <a:lnTo>
                    <a:pt x="19" y="0"/>
                  </a:lnTo>
                  <a:lnTo>
                    <a:pt x="3" y="0"/>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85" name="Freeform 291"/>
            <p:cNvSpPr>
              <a:spLocks/>
            </p:cNvSpPr>
            <p:nvPr/>
          </p:nvSpPr>
          <p:spPr bwMode="auto">
            <a:xfrm>
              <a:off x="-674688" y="-2030413"/>
              <a:ext cx="30163" cy="25400"/>
            </a:xfrm>
            <a:custGeom>
              <a:avLst/>
              <a:gdLst>
                <a:gd name="T0" fmla="*/ 16 w 19"/>
                <a:gd name="T1" fmla="*/ 16 h 16"/>
                <a:gd name="T2" fmla="*/ 19 w 19"/>
                <a:gd name="T3" fmla="*/ 2 h 16"/>
                <a:gd name="T4" fmla="*/ 2 w 19"/>
                <a:gd name="T5" fmla="*/ 0 h 16"/>
                <a:gd name="T6" fmla="*/ 0 w 19"/>
                <a:gd name="T7" fmla="*/ 16 h 16"/>
                <a:gd name="T8" fmla="*/ 16 w 19"/>
                <a:gd name="T9" fmla="*/ 16 h 16"/>
              </a:gdLst>
              <a:ahLst/>
              <a:cxnLst>
                <a:cxn ang="0">
                  <a:pos x="T0" y="T1"/>
                </a:cxn>
                <a:cxn ang="0">
                  <a:pos x="T2" y="T3"/>
                </a:cxn>
                <a:cxn ang="0">
                  <a:pos x="T4" y="T5"/>
                </a:cxn>
                <a:cxn ang="0">
                  <a:pos x="T6" y="T7"/>
                </a:cxn>
                <a:cxn ang="0">
                  <a:pos x="T8" y="T9"/>
                </a:cxn>
              </a:cxnLst>
              <a:rect l="0" t="0" r="r" b="b"/>
              <a:pathLst>
                <a:path w="19" h="16">
                  <a:moveTo>
                    <a:pt x="16" y="16"/>
                  </a:moveTo>
                  <a:lnTo>
                    <a:pt x="19" y="2"/>
                  </a:lnTo>
                  <a:lnTo>
                    <a:pt x="2" y="0"/>
                  </a:lnTo>
                  <a:lnTo>
                    <a:pt x="0" y="16"/>
                  </a:lnTo>
                  <a:lnTo>
                    <a:pt x="16" y="16"/>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86" name="Freeform 292"/>
            <p:cNvSpPr>
              <a:spLocks/>
            </p:cNvSpPr>
            <p:nvPr/>
          </p:nvSpPr>
          <p:spPr bwMode="auto">
            <a:xfrm>
              <a:off x="-704851" y="-2039938"/>
              <a:ext cx="30163" cy="34925"/>
            </a:xfrm>
            <a:custGeom>
              <a:avLst/>
              <a:gdLst>
                <a:gd name="T0" fmla="*/ 0 w 19"/>
                <a:gd name="T1" fmla="*/ 16 h 22"/>
                <a:gd name="T2" fmla="*/ 3 w 19"/>
                <a:gd name="T3" fmla="*/ 0 h 22"/>
                <a:gd name="T4" fmla="*/ 19 w 19"/>
                <a:gd name="T5" fmla="*/ 3 h 22"/>
                <a:gd name="T6" fmla="*/ 16 w 19"/>
                <a:gd name="T7" fmla="*/ 22 h 22"/>
                <a:gd name="T8" fmla="*/ 0 w 19"/>
                <a:gd name="T9" fmla="*/ 16 h 22"/>
              </a:gdLst>
              <a:ahLst/>
              <a:cxnLst>
                <a:cxn ang="0">
                  <a:pos x="T0" y="T1"/>
                </a:cxn>
                <a:cxn ang="0">
                  <a:pos x="T2" y="T3"/>
                </a:cxn>
                <a:cxn ang="0">
                  <a:pos x="T4" y="T5"/>
                </a:cxn>
                <a:cxn ang="0">
                  <a:pos x="T6" y="T7"/>
                </a:cxn>
                <a:cxn ang="0">
                  <a:pos x="T8" y="T9"/>
                </a:cxn>
              </a:cxnLst>
              <a:rect l="0" t="0" r="r" b="b"/>
              <a:pathLst>
                <a:path w="19" h="22">
                  <a:moveTo>
                    <a:pt x="0" y="16"/>
                  </a:moveTo>
                  <a:lnTo>
                    <a:pt x="3" y="0"/>
                  </a:lnTo>
                  <a:lnTo>
                    <a:pt x="19" y="3"/>
                  </a:lnTo>
                  <a:lnTo>
                    <a:pt x="16" y="22"/>
                  </a:lnTo>
                  <a:lnTo>
                    <a:pt x="0" y="16"/>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87" name="Freeform 293"/>
            <p:cNvSpPr>
              <a:spLocks/>
            </p:cNvSpPr>
            <p:nvPr/>
          </p:nvSpPr>
          <p:spPr bwMode="auto">
            <a:xfrm>
              <a:off x="-1046163" y="-2417763"/>
              <a:ext cx="25400" cy="30163"/>
            </a:xfrm>
            <a:custGeom>
              <a:avLst/>
              <a:gdLst>
                <a:gd name="T0" fmla="*/ 16 w 16"/>
                <a:gd name="T1" fmla="*/ 16 h 19"/>
                <a:gd name="T2" fmla="*/ 16 w 16"/>
                <a:gd name="T3" fmla="*/ 3 h 19"/>
                <a:gd name="T4" fmla="*/ 0 w 16"/>
                <a:gd name="T5" fmla="*/ 0 h 19"/>
                <a:gd name="T6" fmla="*/ 0 w 16"/>
                <a:gd name="T7" fmla="*/ 19 h 19"/>
                <a:gd name="T8" fmla="*/ 16 w 16"/>
                <a:gd name="T9" fmla="*/ 16 h 19"/>
              </a:gdLst>
              <a:ahLst/>
              <a:cxnLst>
                <a:cxn ang="0">
                  <a:pos x="T0" y="T1"/>
                </a:cxn>
                <a:cxn ang="0">
                  <a:pos x="T2" y="T3"/>
                </a:cxn>
                <a:cxn ang="0">
                  <a:pos x="T4" y="T5"/>
                </a:cxn>
                <a:cxn ang="0">
                  <a:pos x="T6" y="T7"/>
                </a:cxn>
                <a:cxn ang="0">
                  <a:pos x="T8" y="T9"/>
                </a:cxn>
              </a:cxnLst>
              <a:rect l="0" t="0" r="r" b="b"/>
              <a:pathLst>
                <a:path w="16" h="19">
                  <a:moveTo>
                    <a:pt x="16" y="16"/>
                  </a:moveTo>
                  <a:lnTo>
                    <a:pt x="16" y="3"/>
                  </a:lnTo>
                  <a:lnTo>
                    <a:pt x="0" y="0"/>
                  </a:lnTo>
                  <a:lnTo>
                    <a:pt x="0" y="19"/>
                  </a:lnTo>
                  <a:lnTo>
                    <a:pt x="16" y="16"/>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88" name="Freeform 294"/>
            <p:cNvSpPr>
              <a:spLocks/>
            </p:cNvSpPr>
            <p:nvPr/>
          </p:nvSpPr>
          <p:spPr bwMode="auto">
            <a:xfrm>
              <a:off x="-1076326" y="-2417763"/>
              <a:ext cx="25400" cy="30163"/>
            </a:xfrm>
            <a:custGeom>
              <a:avLst/>
              <a:gdLst>
                <a:gd name="T0" fmla="*/ 0 w 16"/>
                <a:gd name="T1" fmla="*/ 16 h 19"/>
                <a:gd name="T2" fmla="*/ 0 w 16"/>
                <a:gd name="T3" fmla="*/ 0 h 19"/>
                <a:gd name="T4" fmla="*/ 16 w 16"/>
                <a:gd name="T5" fmla="*/ 0 h 19"/>
                <a:gd name="T6" fmla="*/ 14 w 16"/>
                <a:gd name="T7" fmla="*/ 19 h 19"/>
                <a:gd name="T8" fmla="*/ 0 w 16"/>
                <a:gd name="T9" fmla="*/ 16 h 19"/>
              </a:gdLst>
              <a:ahLst/>
              <a:cxnLst>
                <a:cxn ang="0">
                  <a:pos x="T0" y="T1"/>
                </a:cxn>
                <a:cxn ang="0">
                  <a:pos x="T2" y="T3"/>
                </a:cxn>
                <a:cxn ang="0">
                  <a:pos x="T4" y="T5"/>
                </a:cxn>
                <a:cxn ang="0">
                  <a:pos x="T6" y="T7"/>
                </a:cxn>
                <a:cxn ang="0">
                  <a:pos x="T8" y="T9"/>
                </a:cxn>
              </a:cxnLst>
              <a:rect l="0" t="0" r="r" b="b"/>
              <a:pathLst>
                <a:path w="16" h="19">
                  <a:moveTo>
                    <a:pt x="0" y="16"/>
                  </a:moveTo>
                  <a:lnTo>
                    <a:pt x="0" y="0"/>
                  </a:lnTo>
                  <a:lnTo>
                    <a:pt x="16" y="0"/>
                  </a:lnTo>
                  <a:lnTo>
                    <a:pt x="14" y="19"/>
                  </a:lnTo>
                  <a:lnTo>
                    <a:pt x="0" y="16"/>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89" name="Freeform 295"/>
            <p:cNvSpPr>
              <a:spLocks/>
            </p:cNvSpPr>
            <p:nvPr/>
          </p:nvSpPr>
          <p:spPr bwMode="auto">
            <a:xfrm>
              <a:off x="-1046163" y="-2451100"/>
              <a:ext cx="25400" cy="28575"/>
            </a:xfrm>
            <a:custGeom>
              <a:avLst/>
              <a:gdLst>
                <a:gd name="T0" fmla="*/ 16 w 16"/>
                <a:gd name="T1" fmla="*/ 2 h 18"/>
                <a:gd name="T2" fmla="*/ 16 w 16"/>
                <a:gd name="T3" fmla="*/ 18 h 18"/>
                <a:gd name="T4" fmla="*/ 0 w 16"/>
                <a:gd name="T5" fmla="*/ 18 h 18"/>
                <a:gd name="T6" fmla="*/ 0 w 16"/>
                <a:gd name="T7" fmla="*/ 0 h 18"/>
                <a:gd name="T8" fmla="*/ 16 w 16"/>
                <a:gd name="T9" fmla="*/ 2 h 18"/>
              </a:gdLst>
              <a:ahLst/>
              <a:cxnLst>
                <a:cxn ang="0">
                  <a:pos x="T0" y="T1"/>
                </a:cxn>
                <a:cxn ang="0">
                  <a:pos x="T2" y="T3"/>
                </a:cxn>
                <a:cxn ang="0">
                  <a:pos x="T4" y="T5"/>
                </a:cxn>
                <a:cxn ang="0">
                  <a:pos x="T6" y="T7"/>
                </a:cxn>
                <a:cxn ang="0">
                  <a:pos x="T8" y="T9"/>
                </a:cxn>
              </a:cxnLst>
              <a:rect l="0" t="0" r="r" b="b"/>
              <a:pathLst>
                <a:path w="16" h="18">
                  <a:moveTo>
                    <a:pt x="16" y="2"/>
                  </a:moveTo>
                  <a:lnTo>
                    <a:pt x="16" y="18"/>
                  </a:lnTo>
                  <a:lnTo>
                    <a:pt x="0" y="18"/>
                  </a:lnTo>
                  <a:lnTo>
                    <a:pt x="0" y="0"/>
                  </a:lnTo>
                  <a:lnTo>
                    <a:pt x="16" y="2"/>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90" name="Freeform 296"/>
            <p:cNvSpPr>
              <a:spLocks/>
            </p:cNvSpPr>
            <p:nvPr/>
          </p:nvSpPr>
          <p:spPr bwMode="auto">
            <a:xfrm>
              <a:off x="-1076326" y="-2451100"/>
              <a:ext cx="25400" cy="28575"/>
            </a:xfrm>
            <a:custGeom>
              <a:avLst/>
              <a:gdLst>
                <a:gd name="T0" fmla="*/ 0 w 16"/>
                <a:gd name="T1" fmla="*/ 2 h 18"/>
                <a:gd name="T2" fmla="*/ 0 w 16"/>
                <a:gd name="T3" fmla="*/ 16 h 18"/>
                <a:gd name="T4" fmla="*/ 16 w 16"/>
                <a:gd name="T5" fmla="*/ 18 h 18"/>
                <a:gd name="T6" fmla="*/ 16 w 16"/>
                <a:gd name="T7" fmla="*/ 0 h 18"/>
                <a:gd name="T8" fmla="*/ 0 w 16"/>
                <a:gd name="T9" fmla="*/ 2 h 18"/>
              </a:gdLst>
              <a:ahLst/>
              <a:cxnLst>
                <a:cxn ang="0">
                  <a:pos x="T0" y="T1"/>
                </a:cxn>
                <a:cxn ang="0">
                  <a:pos x="T2" y="T3"/>
                </a:cxn>
                <a:cxn ang="0">
                  <a:pos x="T4" y="T5"/>
                </a:cxn>
                <a:cxn ang="0">
                  <a:pos x="T6" y="T7"/>
                </a:cxn>
                <a:cxn ang="0">
                  <a:pos x="T8" y="T9"/>
                </a:cxn>
              </a:cxnLst>
              <a:rect l="0" t="0" r="r" b="b"/>
              <a:pathLst>
                <a:path w="16" h="18">
                  <a:moveTo>
                    <a:pt x="0" y="2"/>
                  </a:moveTo>
                  <a:lnTo>
                    <a:pt x="0" y="16"/>
                  </a:lnTo>
                  <a:lnTo>
                    <a:pt x="16" y="18"/>
                  </a:lnTo>
                  <a:lnTo>
                    <a:pt x="16" y="0"/>
                  </a:lnTo>
                  <a:lnTo>
                    <a:pt x="0" y="2"/>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91" name="Freeform 297"/>
            <p:cNvSpPr>
              <a:spLocks/>
            </p:cNvSpPr>
            <p:nvPr/>
          </p:nvSpPr>
          <p:spPr bwMode="auto">
            <a:xfrm>
              <a:off x="-355601" y="-1490663"/>
              <a:ext cx="52388" cy="58738"/>
            </a:xfrm>
            <a:custGeom>
              <a:avLst/>
              <a:gdLst>
                <a:gd name="T0" fmla="*/ 33 w 33"/>
                <a:gd name="T1" fmla="*/ 8 h 37"/>
                <a:gd name="T2" fmla="*/ 30 w 33"/>
                <a:gd name="T3" fmla="*/ 37 h 37"/>
                <a:gd name="T4" fmla="*/ 0 w 33"/>
                <a:gd name="T5" fmla="*/ 34 h 37"/>
                <a:gd name="T6" fmla="*/ 3 w 33"/>
                <a:gd name="T7" fmla="*/ 0 h 37"/>
                <a:gd name="T8" fmla="*/ 33 w 33"/>
                <a:gd name="T9" fmla="*/ 8 h 37"/>
              </a:gdLst>
              <a:ahLst/>
              <a:cxnLst>
                <a:cxn ang="0">
                  <a:pos x="T0" y="T1"/>
                </a:cxn>
                <a:cxn ang="0">
                  <a:pos x="T2" y="T3"/>
                </a:cxn>
                <a:cxn ang="0">
                  <a:pos x="T4" y="T5"/>
                </a:cxn>
                <a:cxn ang="0">
                  <a:pos x="T6" y="T7"/>
                </a:cxn>
                <a:cxn ang="0">
                  <a:pos x="T8" y="T9"/>
                </a:cxn>
              </a:cxnLst>
              <a:rect l="0" t="0" r="r" b="b"/>
              <a:pathLst>
                <a:path w="33" h="37">
                  <a:moveTo>
                    <a:pt x="33" y="8"/>
                  </a:moveTo>
                  <a:lnTo>
                    <a:pt x="30" y="37"/>
                  </a:lnTo>
                  <a:lnTo>
                    <a:pt x="0" y="34"/>
                  </a:lnTo>
                  <a:lnTo>
                    <a:pt x="3" y="0"/>
                  </a:lnTo>
                  <a:lnTo>
                    <a:pt x="33" y="8"/>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92" name="Freeform 298"/>
            <p:cNvSpPr>
              <a:spLocks/>
            </p:cNvSpPr>
            <p:nvPr/>
          </p:nvSpPr>
          <p:spPr bwMode="auto">
            <a:xfrm>
              <a:off x="-414338" y="-1490663"/>
              <a:ext cx="50800" cy="53975"/>
            </a:xfrm>
            <a:custGeom>
              <a:avLst/>
              <a:gdLst>
                <a:gd name="T0" fmla="*/ 0 w 32"/>
                <a:gd name="T1" fmla="*/ 2 h 34"/>
                <a:gd name="T2" fmla="*/ 0 w 32"/>
                <a:gd name="T3" fmla="*/ 32 h 34"/>
                <a:gd name="T4" fmla="*/ 29 w 32"/>
                <a:gd name="T5" fmla="*/ 34 h 34"/>
                <a:gd name="T6" fmla="*/ 32 w 32"/>
                <a:gd name="T7" fmla="*/ 0 h 34"/>
                <a:gd name="T8" fmla="*/ 0 w 32"/>
                <a:gd name="T9" fmla="*/ 2 h 34"/>
              </a:gdLst>
              <a:ahLst/>
              <a:cxnLst>
                <a:cxn ang="0">
                  <a:pos x="T0" y="T1"/>
                </a:cxn>
                <a:cxn ang="0">
                  <a:pos x="T2" y="T3"/>
                </a:cxn>
                <a:cxn ang="0">
                  <a:pos x="T4" y="T5"/>
                </a:cxn>
                <a:cxn ang="0">
                  <a:pos x="T6" y="T7"/>
                </a:cxn>
                <a:cxn ang="0">
                  <a:pos x="T8" y="T9"/>
                </a:cxn>
              </a:cxnLst>
              <a:rect l="0" t="0" r="r" b="b"/>
              <a:pathLst>
                <a:path w="32" h="34">
                  <a:moveTo>
                    <a:pt x="0" y="2"/>
                  </a:moveTo>
                  <a:lnTo>
                    <a:pt x="0" y="32"/>
                  </a:lnTo>
                  <a:lnTo>
                    <a:pt x="29" y="34"/>
                  </a:lnTo>
                  <a:lnTo>
                    <a:pt x="32" y="0"/>
                  </a:lnTo>
                  <a:lnTo>
                    <a:pt x="0" y="2"/>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93" name="Freeform 299"/>
            <p:cNvSpPr>
              <a:spLocks/>
            </p:cNvSpPr>
            <p:nvPr/>
          </p:nvSpPr>
          <p:spPr bwMode="auto">
            <a:xfrm>
              <a:off x="-363538" y="-1423988"/>
              <a:ext cx="55563" cy="55563"/>
            </a:xfrm>
            <a:custGeom>
              <a:avLst/>
              <a:gdLst>
                <a:gd name="T0" fmla="*/ 32 w 35"/>
                <a:gd name="T1" fmla="*/ 32 h 35"/>
                <a:gd name="T2" fmla="*/ 35 w 35"/>
                <a:gd name="T3" fmla="*/ 3 h 35"/>
                <a:gd name="T4" fmla="*/ 3 w 35"/>
                <a:gd name="T5" fmla="*/ 0 h 35"/>
                <a:gd name="T6" fmla="*/ 0 w 35"/>
                <a:gd name="T7" fmla="*/ 35 h 35"/>
                <a:gd name="T8" fmla="*/ 32 w 35"/>
                <a:gd name="T9" fmla="*/ 32 h 35"/>
              </a:gdLst>
              <a:ahLst/>
              <a:cxnLst>
                <a:cxn ang="0">
                  <a:pos x="T0" y="T1"/>
                </a:cxn>
                <a:cxn ang="0">
                  <a:pos x="T2" y="T3"/>
                </a:cxn>
                <a:cxn ang="0">
                  <a:pos x="T4" y="T5"/>
                </a:cxn>
                <a:cxn ang="0">
                  <a:pos x="T6" y="T7"/>
                </a:cxn>
                <a:cxn ang="0">
                  <a:pos x="T8" y="T9"/>
                </a:cxn>
              </a:cxnLst>
              <a:rect l="0" t="0" r="r" b="b"/>
              <a:pathLst>
                <a:path w="35" h="35">
                  <a:moveTo>
                    <a:pt x="32" y="32"/>
                  </a:moveTo>
                  <a:lnTo>
                    <a:pt x="35" y="3"/>
                  </a:lnTo>
                  <a:lnTo>
                    <a:pt x="3" y="0"/>
                  </a:lnTo>
                  <a:lnTo>
                    <a:pt x="0" y="35"/>
                  </a:lnTo>
                  <a:lnTo>
                    <a:pt x="32" y="32"/>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94" name="Freeform 300"/>
            <p:cNvSpPr>
              <a:spLocks/>
            </p:cNvSpPr>
            <p:nvPr/>
          </p:nvSpPr>
          <p:spPr bwMode="auto">
            <a:xfrm>
              <a:off x="-423863" y="-1427163"/>
              <a:ext cx="55563" cy="58738"/>
            </a:xfrm>
            <a:custGeom>
              <a:avLst/>
              <a:gdLst>
                <a:gd name="T0" fmla="*/ 0 w 35"/>
                <a:gd name="T1" fmla="*/ 29 h 37"/>
                <a:gd name="T2" fmla="*/ 3 w 35"/>
                <a:gd name="T3" fmla="*/ 0 h 37"/>
                <a:gd name="T4" fmla="*/ 35 w 35"/>
                <a:gd name="T5" fmla="*/ 2 h 37"/>
                <a:gd name="T6" fmla="*/ 30 w 35"/>
                <a:gd name="T7" fmla="*/ 37 h 37"/>
                <a:gd name="T8" fmla="*/ 0 w 35"/>
                <a:gd name="T9" fmla="*/ 29 h 37"/>
              </a:gdLst>
              <a:ahLst/>
              <a:cxnLst>
                <a:cxn ang="0">
                  <a:pos x="T0" y="T1"/>
                </a:cxn>
                <a:cxn ang="0">
                  <a:pos x="T2" y="T3"/>
                </a:cxn>
                <a:cxn ang="0">
                  <a:pos x="T4" y="T5"/>
                </a:cxn>
                <a:cxn ang="0">
                  <a:pos x="T6" y="T7"/>
                </a:cxn>
                <a:cxn ang="0">
                  <a:pos x="T8" y="T9"/>
                </a:cxn>
              </a:cxnLst>
              <a:rect l="0" t="0" r="r" b="b"/>
              <a:pathLst>
                <a:path w="35" h="37">
                  <a:moveTo>
                    <a:pt x="0" y="29"/>
                  </a:moveTo>
                  <a:lnTo>
                    <a:pt x="3" y="0"/>
                  </a:lnTo>
                  <a:lnTo>
                    <a:pt x="35" y="2"/>
                  </a:lnTo>
                  <a:lnTo>
                    <a:pt x="30" y="37"/>
                  </a:lnTo>
                  <a:lnTo>
                    <a:pt x="0" y="29"/>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95" name="Freeform 301"/>
            <p:cNvSpPr>
              <a:spLocks/>
            </p:cNvSpPr>
            <p:nvPr/>
          </p:nvSpPr>
          <p:spPr bwMode="auto">
            <a:xfrm>
              <a:off x="-1635126" y="-1406525"/>
              <a:ext cx="55563" cy="60325"/>
            </a:xfrm>
            <a:custGeom>
              <a:avLst/>
              <a:gdLst>
                <a:gd name="T0" fmla="*/ 35 w 35"/>
                <a:gd name="T1" fmla="*/ 29 h 38"/>
                <a:gd name="T2" fmla="*/ 32 w 35"/>
                <a:gd name="T3" fmla="*/ 0 h 38"/>
                <a:gd name="T4" fmla="*/ 0 w 35"/>
                <a:gd name="T5" fmla="*/ 3 h 38"/>
                <a:gd name="T6" fmla="*/ 3 w 35"/>
                <a:gd name="T7" fmla="*/ 38 h 38"/>
                <a:gd name="T8" fmla="*/ 35 w 35"/>
                <a:gd name="T9" fmla="*/ 29 h 38"/>
              </a:gdLst>
              <a:ahLst/>
              <a:cxnLst>
                <a:cxn ang="0">
                  <a:pos x="T0" y="T1"/>
                </a:cxn>
                <a:cxn ang="0">
                  <a:pos x="T2" y="T3"/>
                </a:cxn>
                <a:cxn ang="0">
                  <a:pos x="T4" y="T5"/>
                </a:cxn>
                <a:cxn ang="0">
                  <a:pos x="T6" y="T7"/>
                </a:cxn>
                <a:cxn ang="0">
                  <a:pos x="T8" y="T9"/>
                </a:cxn>
              </a:cxnLst>
              <a:rect l="0" t="0" r="r" b="b"/>
              <a:pathLst>
                <a:path w="35" h="38">
                  <a:moveTo>
                    <a:pt x="35" y="29"/>
                  </a:moveTo>
                  <a:lnTo>
                    <a:pt x="32" y="0"/>
                  </a:lnTo>
                  <a:lnTo>
                    <a:pt x="0" y="3"/>
                  </a:lnTo>
                  <a:lnTo>
                    <a:pt x="3" y="38"/>
                  </a:lnTo>
                  <a:lnTo>
                    <a:pt x="35" y="29"/>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96" name="Freeform 302"/>
            <p:cNvSpPr>
              <a:spLocks/>
            </p:cNvSpPr>
            <p:nvPr/>
          </p:nvSpPr>
          <p:spPr bwMode="auto">
            <a:xfrm>
              <a:off x="-1695451" y="-1401763"/>
              <a:ext cx="52388" cy="55563"/>
            </a:xfrm>
            <a:custGeom>
              <a:avLst/>
              <a:gdLst>
                <a:gd name="T0" fmla="*/ 3 w 33"/>
                <a:gd name="T1" fmla="*/ 32 h 35"/>
                <a:gd name="T2" fmla="*/ 0 w 33"/>
                <a:gd name="T3" fmla="*/ 2 h 35"/>
                <a:gd name="T4" fmla="*/ 30 w 33"/>
                <a:gd name="T5" fmla="*/ 0 h 35"/>
                <a:gd name="T6" fmla="*/ 33 w 33"/>
                <a:gd name="T7" fmla="*/ 35 h 35"/>
                <a:gd name="T8" fmla="*/ 3 w 33"/>
                <a:gd name="T9" fmla="*/ 32 h 35"/>
              </a:gdLst>
              <a:ahLst/>
              <a:cxnLst>
                <a:cxn ang="0">
                  <a:pos x="T0" y="T1"/>
                </a:cxn>
                <a:cxn ang="0">
                  <a:pos x="T2" y="T3"/>
                </a:cxn>
                <a:cxn ang="0">
                  <a:pos x="T4" y="T5"/>
                </a:cxn>
                <a:cxn ang="0">
                  <a:pos x="T6" y="T7"/>
                </a:cxn>
                <a:cxn ang="0">
                  <a:pos x="T8" y="T9"/>
                </a:cxn>
              </a:cxnLst>
              <a:rect l="0" t="0" r="r" b="b"/>
              <a:pathLst>
                <a:path w="33" h="35">
                  <a:moveTo>
                    <a:pt x="3" y="32"/>
                  </a:moveTo>
                  <a:lnTo>
                    <a:pt x="0" y="2"/>
                  </a:lnTo>
                  <a:lnTo>
                    <a:pt x="30" y="0"/>
                  </a:lnTo>
                  <a:lnTo>
                    <a:pt x="33" y="35"/>
                  </a:lnTo>
                  <a:lnTo>
                    <a:pt x="3" y="32"/>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97" name="Freeform 303"/>
            <p:cNvSpPr>
              <a:spLocks/>
            </p:cNvSpPr>
            <p:nvPr/>
          </p:nvSpPr>
          <p:spPr bwMode="auto">
            <a:xfrm>
              <a:off x="-1639888" y="-1474788"/>
              <a:ext cx="52388" cy="55563"/>
            </a:xfrm>
            <a:custGeom>
              <a:avLst/>
              <a:gdLst>
                <a:gd name="T0" fmla="*/ 30 w 33"/>
                <a:gd name="T1" fmla="*/ 3 h 35"/>
                <a:gd name="T2" fmla="*/ 33 w 33"/>
                <a:gd name="T3" fmla="*/ 32 h 35"/>
                <a:gd name="T4" fmla="*/ 3 w 33"/>
                <a:gd name="T5" fmla="*/ 35 h 35"/>
                <a:gd name="T6" fmla="*/ 0 w 33"/>
                <a:gd name="T7" fmla="*/ 0 h 35"/>
                <a:gd name="T8" fmla="*/ 30 w 33"/>
                <a:gd name="T9" fmla="*/ 3 h 35"/>
              </a:gdLst>
              <a:ahLst/>
              <a:cxnLst>
                <a:cxn ang="0">
                  <a:pos x="T0" y="T1"/>
                </a:cxn>
                <a:cxn ang="0">
                  <a:pos x="T2" y="T3"/>
                </a:cxn>
                <a:cxn ang="0">
                  <a:pos x="T4" y="T5"/>
                </a:cxn>
                <a:cxn ang="0">
                  <a:pos x="T6" y="T7"/>
                </a:cxn>
                <a:cxn ang="0">
                  <a:pos x="T8" y="T9"/>
                </a:cxn>
              </a:cxnLst>
              <a:rect l="0" t="0" r="r" b="b"/>
              <a:pathLst>
                <a:path w="33" h="35">
                  <a:moveTo>
                    <a:pt x="30" y="3"/>
                  </a:moveTo>
                  <a:lnTo>
                    <a:pt x="33" y="32"/>
                  </a:lnTo>
                  <a:lnTo>
                    <a:pt x="3" y="35"/>
                  </a:lnTo>
                  <a:lnTo>
                    <a:pt x="0" y="0"/>
                  </a:lnTo>
                  <a:lnTo>
                    <a:pt x="30" y="3"/>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98" name="Freeform 304"/>
            <p:cNvSpPr>
              <a:spLocks/>
            </p:cNvSpPr>
            <p:nvPr/>
          </p:nvSpPr>
          <p:spPr bwMode="auto">
            <a:xfrm>
              <a:off x="-1703388" y="-1470025"/>
              <a:ext cx="55563" cy="58738"/>
            </a:xfrm>
            <a:custGeom>
              <a:avLst/>
              <a:gdLst>
                <a:gd name="T0" fmla="*/ 0 w 35"/>
                <a:gd name="T1" fmla="*/ 8 h 37"/>
                <a:gd name="T2" fmla="*/ 3 w 35"/>
                <a:gd name="T3" fmla="*/ 37 h 37"/>
                <a:gd name="T4" fmla="*/ 35 w 35"/>
                <a:gd name="T5" fmla="*/ 35 h 37"/>
                <a:gd name="T6" fmla="*/ 32 w 35"/>
                <a:gd name="T7" fmla="*/ 0 h 37"/>
                <a:gd name="T8" fmla="*/ 0 w 35"/>
                <a:gd name="T9" fmla="*/ 8 h 37"/>
              </a:gdLst>
              <a:ahLst/>
              <a:cxnLst>
                <a:cxn ang="0">
                  <a:pos x="T0" y="T1"/>
                </a:cxn>
                <a:cxn ang="0">
                  <a:pos x="T2" y="T3"/>
                </a:cxn>
                <a:cxn ang="0">
                  <a:pos x="T4" y="T5"/>
                </a:cxn>
                <a:cxn ang="0">
                  <a:pos x="T6" y="T7"/>
                </a:cxn>
                <a:cxn ang="0">
                  <a:pos x="T8" y="T9"/>
                </a:cxn>
              </a:cxnLst>
              <a:rect l="0" t="0" r="r" b="b"/>
              <a:pathLst>
                <a:path w="35" h="37">
                  <a:moveTo>
                    <a:pt x="0" y="8"/>
                  </a:moveTo>
                  <a:lnTo>
                    <a:pt x="3" y="37"/>
                  </a:lnTo>
                  <a:lnTo>
                    <a:pt x="35" y="35"/>
                  </a:lnTo>
                  <a:lnTo>
                    <a:pt x="32" y="0"/>
                  </a:lnTo>
                  <a:lnTo>
                    <a:pt x="0" y="8"/>
                  </a:lnTo>
                  <a:close/>
                </a:path>
              </a:pathLst>
            </a:custGeom>
            <a:solidFill>
              <a:srgbClr val="FEA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1309" name="组合 1308"/>
          <p:cNvGrpSpPr/>
          <p:nvPr/>
        </p:nvGrpSpPr>
        <p:grpSpPr>
          <a:xfrm>
            <a:off x="639283" y="5300609"/>
            <a:ext cx="1900126" cy="1560985"/>
            <a:chOff x="-1303338" y="8002588"/>
            <a:chExt cx="1298575" cy="1066801"/>
          </a:xfrm>
        </p:grpSpPr>
        <p:sp>
          <p:nvSpPr>
            <p:cNvPr id="1303" name="Freeform 308"/>
            <p:cNvSpPr>
              <a:spLocks/>
            </p:cNvSpPr>
            <p:nvPr/>
          </p:nvSpPr>
          <p:spPr bwMode="auto">
            <a:xfrm>
              <a:off x="-1235075" y="8174038"/>
              <a:ext cx="452438" cy="360363"/>
            </a:xfrm>
            <a:custGeom>
              <a:avLst/>
              <a:gdLst>
                <a:gd name="T0" fmla="*/ 106 w 106"/>
                <a:gd name="T1" fmla="*/ 46 h 84"/>
                <a:gd name="T2" fmla="*/ 0 w 106"/>
                <a:gd name="T3" fmla="*/ 0 h 84"/>
                <a:gd name="T4" fmla="*/ 58 w 106"/>
                <a:gd name="T5" fmla="*/ 70 h 84"/>
                <a:gd name="T6" fmla="*/ 106 w 106"/>
                <a:gd name="T7" fmla="*/ 46 h 84"/>
              </a:gdLst>
              <a:ahLst/>
              <a:cxnLst>
                <a:cxn ang="0">
                  <a:pos x="T0" y="T1"/>
                </a:cxn>
                <a:cxn ang="0">
                  <a:pos x="T2" y="T3"/>
                </a:cxn>
                <a:cxn ang="0">
                  <a:pos x="T4" y="T5"/>
                </a:cxn>
                <a:cxn ang="0">
                  <a:pos x="T6" y="T7"/>
                </a:cxn>
              </a:cxnLst>
              <a:rect l="0" t="0" r="r" b="b"/>
              <a:pathLst>
                <a:path w="106" h="84">
                  <a:moveTo>
                    <a:pt x="106" y="46"/>
                  </a:moveTo>
                  <a:cubicBezTo>
                    <a:pt x="106" y="46"/>
                    <a:pt x="36" y="32"/>
                    <a:pt x="0" y="0"/>
                  </a:cubicBezTo>
                  <a:cubicBezTo>
                    <a:pt x="0" y="0"/>
                    <a:pt x="16" y="56"/>
                    <a:pt x="58" y="70"/>
                  </a:cubicBezTo>
                  <a:cubicBezTo>
                    <a:pt x="99" y="84"/>
                    <a:pt x="101" y="62"/>
                    <a:pt x="106" y="46"/>
                  </a:cubicBezTo>
                  <a:close/>
                </a:path>
              </a:pathLst>
            </a:custGeom>
            <a:solidFill>
              <a:srgbClr val="F9B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04" name="Freeform 309"/>
            <p:cNvSpPr>
              <a:spLocks/>
            </p:cNvSpPr>
            <p:nvPr/>
          </p:nvSpPr>
          <p:spPr bwMode="auto">
            <a:xfrm>
              <a:off x="-598488" y="8002588"/>
              <a:ext cx="376238" cy="484188"/>
            </a:xfrm>
            <a:custGeom>
              <a:avLst/>
              <a:gdLst>
                <a:gd name="T0" fmla="*/ 0 w 88"/>
                <a:gd name="T1" fmla="*/ 79 h 113"/>
                <a:gd name="T2" fmla="*/ 85 w 88"/>
                <a:gd name="T3" fmla="*/ 0 h 113"/>
                <a:gd name="T4" fmla="*/ 53 w 88"/>
                <a:gd name="T5" fmla="*/ 86 h 113"/>
                <a:gd name="T6" fmla="*/ 0 w 88"/>
                <a:gd name="T7" fmla="*/ 79 h 113"/>
              </a:gdLst>
              <a:ahLst/>
              <a:cxnLst>
                <a:cxn ang="0">
                  <a:pos x="T0" y="T1"/>
                </a:cxn>
                <a:cxn ang="0">
                  <a:pos x="T2" y="T3"/>
                </a:cxn>
                <a:cxn ang="0">
                  <a:pos x="T4" y="T5"/>
                </a:cxn>
                <a:cxn ang="0">
                  <a:pos x="T6" y="T7"/>
                </a:cxn>
              </a:cxnLst>
              <a:rect l="0" t="0" r="r" b="b"/>
              <a:pathLst>
                <a:path w="88" h="113">
                  <a:moveTo>
                    <a:pt x="0" y="79"/>
                  </a:moveTo>
                  <a:cubicBezTo>
                    <a:pt x="0" y="79"/>
                    <a:pt x="61" y="43"/>
                    <a:pt x="85" y="0"/>
                  </a:cubicBezTo>
                  <a:cubicBezTo>
                    <a:pt x="85" y="0"/>
                    <a:pt x="88" y="59"/>
                    <a:pt x="53" y="86"/>
                  </a:cubicBezTo>
                  <a:cubicBezTo>
                    <a:pt x="19" y="113"/>
                    <a:pt x="10" y="92"/>
                    <a:pt x="0" y="79"/>
                  </a:cubicBezTo>
                  <a:close/>
                </a:path>
              </a:pathLst>
            </a:custGeom>
            <a:solidFill>
              <a:srgbClr val="F9B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05" name="Freeform 310"/>
            <p:cNvSpPr>
              <a:spLocks/>
            </p:cNvSpPr>
            <p:nvPr/>
          </p:nvSpPr>
          <p:spPr bwMode="auto">
            <a:xfrm>
              <a:off x="-735013" y="8431213"/>
              <a:ext cx="212725" cy="204788"/>
            </a:xfrm>
            <a:custGeom>
              <a:avLst/>
              <a:gdLst>
                <a:gd name="T0" fmla="*/ 0 w 134"/>
                <a:gd name="T1" fmla="*/ 129 h 129"/>
                <a:gd name="T2" fmla="*/ 48 w 134"/>
                <a:gd name="T3" fmla="*/ 0 h 129"/>
                <a:gd name="T4" fmla="*/ 134 w 134"/>
                <a:gd name="T5" fmla="*/ 108 h 129"/>
                <a:gd name="T6" fmla="*/ 0 w 134"/>
                <a:gd name="T7" fmla="*/ 129 h 129"/>
              </a:gdLst>
              <a:ahLst/>
              <a:cxnLst>
                <a:cxn ang="0">
                  <a:pos x="T0" y="T1"/>
                </a:cxn>
                <a:cxn ang="0">
                  <a:pos x="T2" y="T3"/>
                </a:cxn>
                <a:cxn ang="0">
                  <a:pos x="T4" y="T5"/>
                </a:cxn>
                <a:cxn ang="0">
                  <a:pos x="T6" y="T7"/>
                </a:cxn>
              </a:cxnLst>
              <a:rect l="0" t="0" r="r" b="b"/>
              <a:pathLst>
                <a:path w="134" h="129">
                  <a:moveTo>
                    <a:pt x="0" y="129"/>
                  </a:moveTo>
                  <a:lnTo>
                    <a:pt x="48" y="0"/>
                  </a:lnTo>
                  <a:lnTo>
                    <a:pt x="134" y="108"/>
                  </a:lnTo>
                  <a:lnTo>
                    <a:pt x="0" y="129"/>
                  </a:lnTo>
                  <a:close/>
                </a:path>
              </a:pathLst>
            </a:custGeom>
            <a:solidFill>
              <a:srgbClr val="F9B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06" name="Freeform 311"/>
            <p:cNvSpPr>
              <a:spLocks/>
            </p:cNvSpPr>
            <p:nvPr/>
          </p:nvSpPr>
          <p:spPr bwMode="auto">
            <a:xfrm>
              <a:off x="-1303338" y="8277226"/>
              <a:ext cx="1298575" cy="792163"/>
            </a:xfrm>
            <a:custGeom>
              <a:avLst/>
              <a:gdLst>
                <a:gd name="T0" fmla="*/ 304 w 304"/>
                <a:gd name="T1" fmla="*/ 0 h 185"/>
                <a:gd name="T2" fmla="*/ 291 w 304"/>
                <a:gd name="T3" fmla="*/ 68 h 185"/>
                <a:gd name="T4" fmla="*/ 274 w 304"/>
                <a:gd name="T5" fmla="*/ 65 h 185"/>
                <a:gd name="T6" fmla="*/ 277 w 304"/>
                <a:gd name="T7" fmla="*/ 104 h 185"/>
                <a:gd name="T8" fmla="*/ 257 w 304"/>
                <a:gd name="T9" fmla="*/ 135 h 185"/>
                <a:gd name="T10" fmla="*/ 228 w 304"/>
                <a:gd name="T11" fmla="*/ 115 h 185"/>
                <a:gd name="T12" fmla="*/ 235 w 304"/>
                <a:gd name="T13" fmla="*/ 157 h 185"/>
                <a:gd name="T14" fmla="*/ 199 w 304"/>
                <a:gd name="T15" fmla="*/ 178 h 185"/>
                <a:gd name="T16" fmla="*/ 177 w 304"/>
                <a:gd name="T17" fmla="*/ 142 h 185"/>
                <a:gd name="T18" fmla="*/ 153 w 304"/>
                <a:gd name="T19" fmla="*/ 185 h 185"/>
                <a:gd name="T20" fmla="*/ 100 w 304"/>
                <a:gd name="T21" fmla="*/ 174 h 185"/>
                <a:gd name="T22" fmla="*/ 101 w 304"/>
                <a:gd name="T23" fmla="*/ 131 h 185"/>
                <a:gd name="T24" fmla="*/ 61 w 304"/>
                <a:gd name="T25" fmla="*/ 149 h 185"/>
                <a:gd name="T26" fmla="*/ 44 w 304"/>
                <a:gd name="T27" fmla="*/ 132 h 185"/>
                <a:gd name="T28" fmla="*/ 58 w 304"/>
                <a:gd name="T29" fmla="*/ 109 h 185"/>
                <a:gd name="T30" fmla="*/ 32 w 304"/>
                <a:gd name="T31" fmla="*/ 116 h 185"/>
                <a:gd name="T32" fmla="*/ 14 w 304"/>
                <a:gd name="T33" fmla="*/ 85 h 185"/>
                <a:gd name="T34" fmla="*/ 16 w 304"/>
                <a:gd name="T35" fmla="*/ 82 h 185"/>
                <a:gd name="T36" fmla="*/ 11 w 304"/>
                <a:gd name="T37" fmla="*/ 81 h 185"/>
                <a:gd name="T38" fmla="*/ 0 w 304"/>
                <a:gd name="T39" fmla="*/ 50 h 185"/>
                <a:gd name="T40" fmla="*/ 26 w 304"/>
                <a:gd name="T41" fmla="*/ 74 h 185"/>
                <a:gd name="T42" fmla="*/ 34 w 304"/>
                <a:gd name="T43" fmla="*/ 104 h 185"/>
                <a:gd name="T44" fmla="*/ 49 w 304"/>
                <a:gd name="T45" fmla="*/ 89 h 185"/>
                <a:gd name="T46" fmla="*/ 72 w 304"/>
                <a:gd name="T47" fmla="*/ 99 h 185"/>
                <a:gd name="T48" fmla="*/ 72 w 304"/>
                <a:gd name="T49" fmla="*/ 126 h 185"/>
                <a:gd name="T50" fmla="*/ 100 w 304"/>
                <a:gd name="T51" fmla="*/ 105 h 185"/>
                <a:gd name="T52" fmla="*/ 122 w 304"/>
                <a:gd name="T53" fmla="*/ 107 h 185"/>
                <a:gd name="T54" fmla="*/ 135 w 304"/>
                <a:gd name="T55" fmla="*/ 137 h 185"/>
                <a:gd name="T56" fmla="*/ 144 w 304"/>
                <a:gd name="T57" fmla="*/ 107 h 185"/>
                <a:gd name="T58" fmla="*/ 166 w 304"/>
                <a:gd name="T59" fmla="*/ 104 h 185"/>
                <a:gd name="T60" fmla="*/ 179 w 304"/>
                <a:gd name="T61" fmla="*/ 101 h 185"/>
                <a:gd name="T62" fmla="*/ 189 w 304"/>
                <a:gd name="T63" fmla="*/ 121 h 185"/>
                <a:gd name="T64" fmla="*/ 190 w 304"/>
                <a:gd name="T65" fmla="*/ 98 h 185"/>
                <a:gd name="T66" fmla="*/ 191 w 304"/>
                <a:gd name="T67" fmla="*/ 98 h 185"/>
                <a:gd name="T68" fmla="*/ 234 w 304"/>
                <a:gd name="T69" fmla="*/ 80 h 185"/>
                <a:gd name="T70" fmla="*/ 253 w 304"/>
                <a:gd name="T71" fmla="*/ 95 h 185"/>
                <a:gd name="T72" fmla="*/ 251 w 304"/>
                <a:gd name="T73" fmla="*/ 69 h 185"/>
                <a:gd name="T74" fmla="*/ 281 w 304"/>
                <a:gd name="T75" fmla="*/ 41 h 185"/>
                <a:gd name="T76" fmla="*/ 285 w 304"/>
                <a:gd name="T77" fmla="*/ 34 h 185"/>
                <a:gd name="T78" fmla="*/ 304 w 304"/>
                <a:gd name="T7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4" h="185">
                  <a:moveTo>
                    <a:pt x="304" y="0"/>
                  </a:moveTo>
                  <a:cubicBezTo>
                    <a:pt x="304" y="6"/>
                    <a:pt x="302" y="34"/>
                    <a:pt x="291" y="68"/>
                  </a:cubicBezTo>
                  <a:cubicBezTo>
                    <a:pt x="274" y="65"/>
                    <a:pt x="274" y="65"/>
                    <a:pt x="274" y="65"/>
                  </a:cubicBezTo>
                  <a:cubicBezTo>
                    <a:pt x="277" y="104"/>
                    <a:pt x="277" y="104"/>
                    <a:pt x="277" y="104"/>
                  </a:cubicBezTo>
                  <a:cubicBezTo>
                    <a:pt x="271" y="115"/>
                    <a:pt x="265" y="125"/>
                    <a:pt x="257" y="135"/>
                  </a:cubicBezTo>
                  <a:cubicBezTo>
                    <a:pt x="228" y="115"/>
                    <a:pt x="228" y="115"/>
                    <a:pt x="228" y="115"/>
                  </a:cubicBezTo>
                  <a:cubicBezTo>
                    <a:pt x="235" y="157"/>
                    <a:pt x="235" y="157"/>
                    <a:pt x="235" y="157"/>
                  </a:cubicBezTo>
                  <a:cubicBezTo>
                    <a:pt x="225" y="166"/>
                    <a:pt x="213" y="173"/>
                    <a:pt x="199" y="178"/>
                  </a:cubicBezTo>
                  <a:cubicBezTo>
                    <a:pt x="177" y="142"/>
                    <a:pt x="177" y="142"/>
                    <a:pt x="177" y="142"/>
                  </a:cubicBezTo>
                  <a:cubicBezTo>
                    <a:pt x="153" y="185"/>
                    <a:pt x="153" y="185"/>
                    <a:pt x="153" y="185"/>
                  </a:cubicBezTo>
                  <a:cubicBezTo>
                    <a:pt x="133" y="185"/>
                    <a:pt x="115" y="181"/>
                    <a:pt x="100" y="174"/>
                  </a:cubicBezTo>
                  <a:cubicBezTo>
                    <a:pt x="101" y="131"/>
                    <a:pt x="101" y="131"/>
                    <a:pt x="101" y="131"/>
                  </a:cubicBezTo>
                  <a:cubicBezTo>
                    <a:pt x="61" y="149"/>
                    <a:pt x="61" y="149"/>
                    <a:pt x="61" y="149"/>
                  </a:cubicBezTo>
                  <a:cubicBezTo>
                    <a:pt x="55" y="144"/>
                    <a:pt x="49" y="138"/>
                    <a:pt x="44" y="132"/>
                  </a:cubicBezTo>
                  <a:cubicBezTo>
                    <a:pt x="58" y="109"/>
                    <a:pt x="58" y="109"/>
                    <a:pt x="58" y="109"/>
                  </a:cubicBezTo>
                  <a:cubicBezTo>
                    <a:pt x="32" y="116"/>
                    <a:pt x="32" y="116"/>
                    <a:pt x="32" y="116"/>
                  </a:cubicBezTo>
                  <a:cubicBezTo>
                    <a:pt x="24" y="106"/>
                    <a:pt x="18" y="95"/>
                    <a:pt x="14" y="85"/>
                  </a:cubicBezTo>
                  <a:cubicBezTo>
                    <a:pt x="16" y="82"/>
                    <a:pt x="16" y="82"/>
                    <a:pt x="16" y="82"/>
                  </a:cubicBezTo>
                  <a:cubicBezTo>
                    <a:pt x="11" y="81"/>
                    <a:pt x="11" y="81"/>
                    <a:pt x="11" y="81"/>
                  </a:cubicBezTo>
                  <a:cubicBezTo>
                    <a:pt x="6" y="68"/>
                    <a:pt x="2" y="58"/>
                    <a:pt x="0" y="50"/>
                  </a:cubicBezTo>
                  <a:cubicBezTo>
                    <a:pt x="0" y="50"/>
                    <a:pt x="8" y="62"/>
                    <a:pt x="26" y="74"/>
                  </a:cubicBezTo>
                  <a:cubicBezTo>
                    <a:pt x="34" y="104"/>
                    <a:pt x="34" y="104"/>
                    <a:pt x="34" y="104"/>
                  </a:cubicBezTo>
                  <a:cubicBezTo>
                    <a:pt x="49" y="89"/>
                    <a:pt x="49" y="89"/>
                    <a:pt x="49" y="89"/>
                  </a:cubicBezTo>
                  <a:cubicBezTo>
                    <a:pt x="56" y="93"/>
                    <a:pt x="64" y="96"/>
                    <a:pt x="72" y="99"/>
                  </a:cubicBezTo>
                  <a:cubicBezTo>
                    <a:pt x="72" y="126"/>
                    <a:pt x="72" y="126"/>
                    <a:pt x="72" y="126"/>
                  </a:cubicBezTo>
                  <a:cubicBezTo>
                    <a:pt x="100" y="105"/>
                    <a:pt x="100" y="105"/>
                    <a:pt x="100" y="105"/>
                  </a:cubicBezTo>
                  <a:cubicBezTo>
                    <a:pt x="107" y="106"/>
                    <a:pt x="114" y="107"/>
                    <a:pt x="122" y="107"/>
                  </a:cubicBezTo>
                  <a:cubicBezTo>
                    <a:pt x="135" y="137"/>
                    <a:pt x="135" y="137"/>
                    <a:pt x="135" y="137"/>
                  </a:cubicBezTo>
                  <a:cubicBezTo>
                    <a:pt x="144" y="107"/>
                    <a:pt x="144" y="107"/>
                    <a:pt x="144" y="107"/>
                  </a:cubicBezTo>
                  <a:cubicBezTo>
                    <a:pt x="151" y="106"/>
                    <a:pt x="158" y="105"/>
                    <a:pt x="166" y="104"/>
                  </a:cubicBezTo>
                  <a:cubicBezTo>
                    <a:pt x="170" y="103"/>
                    <a:pt x="175" y="102"/>
                    <a:pt x="179" y="101"/>
                  </a:cubicBezTo>
                  <a:cubicBezTo>
                    <a:pt x="189" y="121"/>
                    <a:pt x="189" y="121"/>
                    <a:pt x="189" y="121"/>
                  </a:cubicBezTo>
                  <a:cubicBezTo>
                    <a:pt x="190" y="98"/>
                    <a:pt x="190" y="98"/>
                    <a:pt x="190" y="98"/>
                  </a:cubicBezTo>
                  <a:cubicBezTo>
                    <a:pt x="191" y="98"/>
                    <a:pt x="191" y="98"/>
                    <a:pt x="191" y="98"/>
                  </a:cubicBezTo>
                  <a:cubicBezTo>
                    <a:pt x="208" y="94"/>
                    <a:pt x="222" y="87"/>
                    <a:pt x="234" y="80"/>
                  </a:cubicBezTo>
                  <a:cubicBezTo>
                    <a:pt x="253" y="95"/>
                    <a:pt x="253" y="95"/>
                    <a:pt x="253" y="95"/>
                  </a:cubicBezTo>
                  <a:cubicBezTo>
                    <a:pt x="251" y="69"/>
                    <a:pt x="251" y="69"/>
                    <a:pt x="251" y="69"/>
                  </a:cubicBezTo>
                  <a:cubicBezTo>
                    <a:pt x="263" y="59"/>
                    <a:pt x="273" y="50"/>
                    <a:pt x="281" y="41"/>
                  </a:cubicBezTo>
                  <a:cubicBezTo>
                    <a:pt x="285" y="34"/>
                    <a:pt x="285" y="34"/>
                    <a:pt x="285" y="34"/>
                  </a:cubicBezTo>
                  <a:cubicBezTo>
                    <a:pt x="298" y="18"/>
                    <a:pt x="303" y="4"/>
                    <a:pt x="304" y="0"/>
                  </a:cubicBezTo>
                  <a:close/>
                </a:path>
              </a:pathLst>
            </a:custGeom>
            <a:solidFill>
              <a:srgbClr val="F9B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1314" name="Freeform 317"/>
          <p:cNvSpPr>
            <a:spLocks noEditPoints="1"/>
          </p:cNvSpPr>
          <p:nvPr/>
        </p:nvSpPr>
        <p:spPr bwMode="auto">
          <a:xfrm>
            <a:off x="9380202" y="1859969"/>
            <a:ext cx="2776525" cy="3032488"/>
          </a:xfrm>
          <a:custGeom>
            <a:avLst/>
            <a:gdLst>
              <a:gd name="T0" fmla="*/ 488 w 530"/>
              <a:gd name="T1" fmla="*/ 228 h 579"/>
              <a:gd name="T2" fmla="*/ 433 w 530"/>
              <a:gd name="T3" fmla="*/ 190 h 579"/>
              <a:gd name="T4" fmla="*/ 451 w 530"/>
              <a:gd name="T5" fmla="*/ 60 h 579"/>
              <a:gd name="T6" fmla="*/ 404 w 530"/>
              <a:gd name="T7" fmla="*/ 46 h 579"/>
              <a:gd name="T8" fmla="*/ 398 w 530"/>
              <a:gd name="T9" fmla="*/ 128 h 579"/>
              <a:gd name="T10" fmla="*/ 334 w 530"/>
              <a:gd name="T11" fmla="*/ 84 h 579"/>
              <a:gd name="T12" fmla="*/ 311 w 530"/>
              <a:gd name="T13" fmla="*/ 106 h 579"/>
              <a:gd name="T14" fmla="*/ 279 w 530"/>
              <a:gd name="T15" fmla="*/ 115 h 579"/>
              <a:gd name="T16" fmla="*/ 261 w 530"/>
              <a:gd name="T17" fmla="*/ 175 h 579"/>
              <a:gd name="T18" fmla="*/ 217 w 530"/>
              <a:gd name="T19" fmla="*/ 181 h 579"/>
              <a:gd name="T20" fmla="*/ 234 w 530"/>
              <a:gd name="T21" fmla="*/ 215 h 579"/>
              <a:gd name="T22" fmla="*/ 170 w 530"/>
              <a:gd name="T23" fmla="*/ 126 h 579"/>
              <a:gd name="T24" fmla="*/ 124 w 530"/>
              <a:gd name="T25" fmla="*/ 148 h 579"/>
              <a:gd name="T26" fmla="*/ 174 w 530"/>
              <a:gd name="T27" fmla="*/ 236 h 579"/>
              <a:gd name="T28" fmla="*/ 184 w 530"/>
              <a:gd name="T29" fmla="*/ 278 h 579"/>
              <a:gd name="T30" fmla="*/ 81 w 530"/>
              <a:gd name="T31" fmla="*/ 249 h 579"/>
              <a:gd name="T32" fmla="*/ 21 w 530"/>
              <a:gd name="T33" fmla="*/ 273 h 579"/>
              <a:gd name="T34" fmla="*/ 148 w 530"/>
              <a:gd name="T35" fmla="*/ 299 h 579"/>
              <a:gd name="T36" fmla="*/ 526 w 530"/>
              <a:gd name="T37" fmla="*/ 255 h 579"/>
              <a:gd name="T38" fmla="*/ 134 w 530"/>
              <a:gd name="T39" fmla="*/ 283 h 579"/>
              <a:gd name="T40" fmla="*/ 215 w 530"/>
              <a:gd name="T41" fmla="*/ 228 h 579"/>
              <a:gd name="T42" fmla="*/ 75 w 530"/>
              <a:gd name="T43" fmla="*/ 269 h 579"/>
              <a:gd name="T44" fmla="*/ 160 w 530"/>
              <a:gd name="T45" fmla="*/ 285 h 579"/>
              <a:gd name="T46" fmla="*/ 159 w 530"/>
              <a:gd name="T47" fmla="*/ 179 h 579"/>
              <a:gd name="T48" fmla="*/ 224 w 530"/>
              <a:gd name="T49" fmla="*/ 244 h 579"/>
              <a:gd name="T50" fmla="*/ 212 w 530"/>
              <a:gd name="T51" fmla="*/ 287 h 579"/>
              <a:gd name="T52" fmla="*/ 151 w 530"/>
              <a:gd name="T53" fmla="*/ 153 h 579"/>
              <a:gd name="T54" fmla="*/ 214 w 530"/>
              <a:gd name="T55" fmla="*/ 251 h 579"/>
              <a:gd name="T56" fmla="*/ 269 w 530"/>
              <a:gd name="T57" fmla="*/ 288 h 579"/>
              <a:gd name="T58" fmla="*/ 389 w 530"/>
              <a:gd name="T59" fmla="*/ 137 h 579"/>
              <a:gd name="T60" fmla="*/ 470 w 530"/>
              <a:gd name="T61" fmla="*/ 241 h 579"/>
              <a:gd name="T62" fmla="*/ 434 w 530"/>
              <a:gd name="T63" fmla="*/ 231 h 579"/>
              <a:gd name="T64" fmla="*/ 370 w 530"/>
              <a:gd name="T65" fmla="*/ 124 h 579"/>
              <a:gd name="T66" fmla="*/ 367 w 530"/>
              <a:gd name="T67" fmla="*/ 154 h 579"/>
              <a:gd name="T68" fmla="*/ 351 w 530"/>
              <a:gd name="T69" fmla="*/ 199 h 579"/>
              <a:gd name="T70" fmla="*/ 347 w 530"/>
              <a:gd name="T71" fmla="*/ 150 h 579"/>
              <a:gd name="T72" fmla="*/ 358 w 530"/>
              <a:gd name="T73" fmla="*/ 124 h 579"/>
              <a:gd name="T74" fmla="*/ 369 w 530"/>
              <a:gd name="T75" fmla="*/ 179 h 579"/>
              <a:gd name="T76" fmla="*/ 338 w 530"/>
              <a:gd name="T77" fmla="*/ 147 h 579"/>
              <a:gd name="T78" fmla="*/ 433 w 530"/>
              <a:gd name="T79" fmla="*/ 115 h 579"/>
              <a:gd name="T80" fmla="*/ 363 w 530"/>
              <a:gd name="T81" fmla="*/ 113 h 579"/>
              <a:gd name="T82" fmla="*/ 352 w 530"/>
              <a:gd name="T83" fmla="*/ 208 h 579"/>
              <a:gd name="T84" fmla="*/ 369 w 530"/>
              <a:gd name="T85" fmla="*/ 123 h 579"/>
              <a:gd name="T86" fmla="*/ 441 w 530"/>
              <a:gd name="T87" fmla="*/ 89 h 579"/>
              <a:gd name="T88" fmla="*/ 330 w 530"/>
              <a:gd name="T89" fmla="*/ 135 h 579"/>
              <a:gd name="T90" fmla="*/ 417 w 530"/>
              <a:gd name="T91" fmla="*/ 256 h 579"/>
              <a:gd name="T92" fmla="*/ 419 w 530"/>
              <a:gd name="T93" fmla="*/ 198 h 579"/>
              <a:gd name="T94" fmla="*/ 414 w 530"/>
              <a:gd name="T95" fmla="*/ 75 h 579"/>
              <a:gd name="T96" fmla="*/ 333 w 530"/>
              <a:gd name="T97" fmla="*/ 102 h 579"/>
              <a:gd name="T98" fmla="*/ 447 w 530"/>
              <a:gd name="T99" fmla="*/ 258 h 579"/>
              <a:gd name="T100" fmla="*/ 439 w 530"/>
              <a:gd name="T101" fmla="*/ 213 h 579"/>
              <a:gd name="T102" fmla="*/ 449 w 530"/>
              <a:gd name="T103" fmla="*/ 100 h 579"/>
              <a:gd name="T104" fmla="*/ 415 w 530"/>
              <a:gd name="T105" fmla="*/ 103 h 579"/>
              <a:gd name="T106" fmla="*/ 377 w 530"/>
              <a:gd name="T107" fmla="*/ 111 h 579"/>
              <a:gd name="T108" fmla="*/ 294 w 530"/>
              <a:gd name="T109" fmla="*/ 70 h 579"/>
              <a:gd name="T110" fmla="*/ 267 w 530"/>
              <a:gd name="T111" fmla="*/ 143 h 579"/>
              <a:gd name="T112" fmla="*/ 300 w 530"/>
              <a:gd name="T113" fmla="*/ 294 h 579"/>
              <a:gd name="T114" fmla="*/ 191 w 530"/>
              <a:gd name="T115" fmla="*/ 192 h 579"/>
              <a:gd name="T116" fmla="*/ 146 w 530"/>
              <a:gd name="T117" fmla="*/ 132 h 579"/>
              <a:gd name="T118" fmla="*/ 163 w 530"/>
              <a:gd name="T119" fmla="*/ 192 h 579"/>
              <a:gd name="T120" fmla="*/ 197 w 530"/>
              <a:gd name="T121" fmla="*/ 263 h 579"/>
              <a:gd name="T122" fmla="*/ 56 w 530"/>
              <a:gd name="T123" fmla="*/ 260 h 579"/>
              <a:gd name="T124" fmla="*/ 42 w 530"/>
              <a:gd name="T125" fmla="*/ 295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0" h="579">
                <a:moveTo>
                  <a:pt x="529" y="251"/>
                </a:moveTo>
                <a:cubicBezTo>
                  <a:pt x="525" y="253"/>
                  <a:pt x="525" y="253"/>
                  <a:pt x="525" y="253"/>
                </a:cubicBezTo>
                <a:cubicBezTo>
                  <a:pt x="521" y="254"/>
                  <a:pt x="521" y="254"/>
                  <a:pt x="521" y="254"/>
                </a:cubicBezTo>
                <a:cubicBezTo>
                  <a:pt x="513" y="256"/>
                  <a:pt x="513" y="256"/>
                  <a:pt x="513" y="256"/>
                </a:cubicBezTo>
                <a:cubicBezTo>
                  <a:pt x="502" y="257"/>
                  <a:pt x="502" y="257"/>
                  <a:pt x="502" y="257"/>
                </a:cubicBezTo>
                <a:cubicBezTo>
                  <a:pt x="499" y="256"/>
                  <a:pt x="499" y="256"/>
                  <a:pt x="499" y="256"/>
                </a:cubicBezTo>
                <a:cubicBezTo>
                  <a:pt x="499" y="256"/>
                  <a:pt x="499" y="256"/>
                  <a:pt x="499" y="256"/>
                </a:cubicBezTo>
                <a:cubicBezTo>
                  <a:pt x="495" y="257"/>
                  <a:pt x="495" y="257"/>
                  <a:pt x="495" y="257"/>
                </a:cubicBezTo>
                <a:cubicBezTo>
                  <a:pt x="490" y="257"/>
                  <a:pt x="490" y="257"/>
                  <a:pt x="490" y="257"/>
                </a:cubicBezTo>
                <a:cubicBezTo>
                  <a:pt x="490" y="257"/>
                  <a:pt x="490" y="257"/>
                  <a:pt x="490" y="257"/>
                </a:cubicBezTo>
                <a:cubicBezTo>
                  <a:pt x="486" y="258"/>
                  <a:pt x="486" y="258"/>
                  <a:pt x="486" y="258"/>
                </a:cubicBezTo>
                <a:cubicBezTo>
                  <a:pt x="486" y="258"/>
                  <a:pt x="486" y="258"/>
                  <a:pt x="486" y="258"/>
                </a:cubicBezTo>
                <a:cubicBezTo>
                  <a:pt x="478" y="256"/>
                  <a:pt x="478" y="256"/>
                  <a:pt x="478" y="256"/>
                </a:cubicBezTo>
                <a:cubicBezTo>
                  <a:pt x="478" y="256"/>
                  <a:pt x="477" y="256"/>
                  <a:pt x="477" y="256"/>
                </a:cubicBezTo>
                <a:cubicBezTo>
                  <a:pt x="468" y="256"/>
                  <a:pt x="468" y="256"/>
                  <a:pt x="468" y="256"/>
                </a:cubicBezTo>
                <a:cubicBezTo>
                  <a:pt x="468" y="256"/>
                  <a:pt x="468" y="256"/>
                  <a:pt x="468" y="256"/>
                </a:cubicBezTo>
                <a:cubicBezTo>
                  <a:pt x="471" y="252"/>
                  <a:pt x="471" y="252"/>
                  <a:pt x="471" y="252"/>
                </a:cubicBezTo>
                <a:cubicBezTo>
                  <a:pt x="474" y="250"/>
                  <a:pt x="474" y="250"/>
                  <a:pt x="474" y="250"/>
                </a:cubicBezTo>
                <a:cubicBezTo>
                  <a:pt x="478" y="248"/>
                  <a:pt x="478" y="248"/>
                  <a:pt x="478" y="248"/>
                </a:cubicBezTo>
                <a:cubicBezTo>
                  <a:pt x="478" y="248"/>
                  <a:pt x="478" y="248"/>
                  <a:pt x="478" y="248"/>
                </a:cubicBezTo>
                <a:cubicBezTo>
                  <a:pt x="482" y="245"/>
                  <a:pt x="482" y="245"/>
                  <a:pt x="482" y="245"/>
                </a:cubicBezTo>
                <a:cubicBezTo>
                  <a:pt x="481" y="244"/>
                  <a:pt x="481" y="244"/>
                  <a:pt x="481" y="244"/>
                </a:cubicBezTo>
                <a:cubicBezTo>
                  <a:pt x="477" y="247"/>
                  <a:pt x="477" y="247"/>
                  <a:pt x="477" y="247"/>
                </a:cubicBezTo>
                <a:cubicBezTo>
                  <a:pt x="473" y="249"/>
                  <a:pt x="473" y="249"/>
                  <a:pt x="473" y="249"/>
                </a:cubicBezTo>
                <a:cubicBezTo>
                  <a:pt x="470" y="251"/>
                  <a:pt x="470" y="251"/>
                  <a:pt x="470" y="251"/>
                </a:cubicBezTo>
                <a:cubicBezTo>
                  <a:pt x="470" y="251"/>
                  <a:pt x="470" y="251"/>
                  <a:pt x="470" y="252"/>
                </a:cubicBezTo>
                <a:cubicBezTo>
                  <a:pt x="467" y="255"/>
                  <a:pt x="467" y="255"/>
                  <a:pt x="467" y="255"/>
                </a:cubicBezTo>
                <a:cubicBezTo>
                  <a:pt x="464" y="256"/>
                  <a:pt x="464" y="256"/>
                  <a:pt x="464" y="256"/>
                </a:cubicBezTo>
                <a:cubicBezTo>
                  <a:pt x="453" y="257"/>
                  <a:pt x="453" y="257"/>
                  <a:pt x="453" y="257"/>
                </a:cubicBezTo>
                <a:cubicBezTo>
                  <a:pt x="455" y="256"/>
                  <a:pt x="455" y="256"/>
                  <a:pt x="455" y="256"/>
                </a:cubicBezTo>
                <a:cubicBezTo>
                  <a:pt x="457" y="254"/>
                  <a:pt x="457" y="254"/>
                  <a:pt x="457" y="254"/>
                </a:cubicBezTo>
                <a:cubicBezTo>
                  <a:pt x="458" y="253"/>
                  <a:pt x="458" y="253"/>
                  <a:pt x="458" y="253"/>
                </a:cubicBezTo>
                <a:cubicBezTo>
                  <a:pt x="462" y="250"/>
                  <a:pt x="462" y="250"/>
                  <a:pt x="462" y="250"/>
                </a:cubicBezTo>
                <a:cubicBezTo>
                  <a:pt x="473" y="248"/>
                  <a:pt x="473" y="248"/>
                  <a:pt x="473" y="248"/>
                </a:cubicBezTo>
                <a:cubicBezTo>
                  <a:pt x="473" y="248"/>
                  <a:pt x="473" y="248"/>
                  <a:pt x="473" y="248"/>
                </a:cubicBezTo>
                <a:cubicBezTo>
                  <a:pt x="480" y="242"/>
                  <a:pt x="480" y="242"/>
                  <a:pt x="480" y="242"/>
                </a:cubicBezTo>
                <a:cubicBezTo>
                  <a:pt x="480" y="242"/>
                  <a:pt x="480" y="242"/>
                  <a:pt x="480" y="242"/>
                </a:cubicBezTo>
                <a:cubicBezTo>
                  <a:pt x="481" y="241"/>
                  <a:pt x="481" y="241"/>
                  <a:pt x="481" y="241"/>
                </a:cubicBezTo>
                <a:cubicBezTo>
                  <a:pt x="484" y="240"/>
                  <a:pt x="484" y="240"/>
                  <a:pt x="484" y="240"/>
                </a:cubicBezTo>
                <a:cubicBezTo>
                  <a:pt x="498" y="241"/>
                  <a:pt x="498" y="241"/>
                  <a:pt x="498" y="241"/>
                </a:cubicBezTo>
                <a:cubicBezTo>
                  <a:pt x="502" y="242"/>
                  <a:pt x="502" y="242"/>
                  <a:pt x="502" y="242"/>
                </a:cubicBezTo>
                <a:cubicBezTo>
                  <a:pt x="506" y="242"/>
                  <a:pt x="506" y="242"/>
                  <a:pt x="506" y="242"/>
                </a:cubicBezTo>
                <a:cubicBezTo>
                  <a:pt x="506" y="242"/>
                  <a:pt x="506" y="242"/>
                  <a:pt x="506" y="242"/>
                </a:cubicBezTo>
                <a:cubicBezTo>
                  <a:pt x="506" y="242"/>
                  <a:pt x="506" y="242"/>
                  <a:pt x="506" y="242"/>
                </a:cubicBezTo>
                <a:cubicBezTo>
                  <a:pt x="511" y="242"/>
                  <a:pt x="511" y="242"/>
                  <a:pt x="511" y="242"/>
                </a:cubicBezTo>
                <a:cubicBezTo>
                  <a:pt x="514" y="242"/>
                  <a:pt x="514" y="242"/>
                  <a:pt x="514" y="242"/>
                </a:cubicBezTo>
                <a:cubicBezTo>
                  <a:pt x="515" y="242"/>
                  <a:pt x="515" y="242"/>
                  <a:pt x="515" y="242"/>
                </a:cubicBezTo>
                <a:cubicBezTo>
                  <a:pt x="515" y="242"/>
                  <a:pt x="515" y="242"/>
                  <a:pt x="516" y="242"/>
                </a:cubicBezTo>
                <a:cubicBezTo>
                  <a:pt x="516" y="242"/>
                  <a:pt x="516" y="242"/>
                  <a:pt x="516" y="242"/>
                </a:cubicBezTo>
                <a:cubicBezTo>
                  <a:pt x="520" y="241"/>
                  <a:pt x="520" y="241"/>
                  <a:pt x="520" y="241"/>
                </a:cubicBezTo>
                <a:cubicBezTo>
                  <a:pt x="524" y="239"/>
                  <a:pt x="524" y="239"/>
                  <a:pt x="524" y="239"/>
                </a:cubicBezTo>
                <a:cubicBezTo>
                  <a:pt x="523" y="238"/>
                  <a:pt x="523" y="238"/>
                  <a:pt x="523" y="238"/>
                </a:cubicBezTo>
                <a:cubicBezTo>
                  <a:pt x="522" y="239"/>
                  <a:pt x="522" y="239"/>
                  <a:pt x="522" y="239"/>
                </a:cubicBezTo>
                <a:cubicBezTo>
                  <a:pt x="523" y="238"/>
                  <a:pt x="523" y="238"/>
                  <a:pt x="523" y="238"/>
                </a:cubicBezTo>
                <a:cubicBezTo>
                  <a:pt x="527" y="237"/>
                  <a:pt x="527" y="237"/>
                  <a:pt x="527" y="237"/>
                </a:cubicBezTo>
                <a:cubicBezTo>
                  <a:pt x="527" y="235"/>
                  <a:pt x="527" y="235"/>
                  <a:pt x="527" y="235"/>
                </a:cubicBezTo>
                <a:cubicBezTo>
                  <a:pt x="523" y="236"/>
                  <a:pt x="523" y="236"/>
                  <a:pt x="523" y="236"/>
                </a:cubicBezTo>
                <a:cubicBezTo>
                  <a:pt x="523" y="236"/>
                  <a:pt x="523" y="236"/>
                  <a:pt x="523" y="236"/>
                </a:cubicBezTo>
                <a:cubicBezTo>
                  <a:pt x="515" y="240"/>
                  <a:pt x="515" y="240"/>
                  <a:pt x="515" y="240"/>
                </a:cubicBezTo>
                <a:cubicBezTo>
                  <a:pt x="515" y="240"/>
                  <a:pt x="515" y="240"/>
                  <a:pt x="515" y="240"/>
                </a:cubicBezTo>
                <a:cubicBezTo>
                  <a:pt x="514" y="241"/>
                  <a:pt x="514" y="241"/>
                  <a:pt x="514" y="241"/>
                </a:cubicBezTo>
                <a:cubicBezTo>
                  <a:pt x="506" y="241"/>
                  <a:pt x="506" y="241"/>
                  <a:pt x="506" y="241"/>
                </a:cubicBezTo>
                <a:cubicBezTo>
                  <a:pt x="502" y="240"/>
                  <a:pt x="502" y="240"/>
                  <a:pt x="502" y="240"/>
                </a:cubicBezTo>
                <a:cubicBezTo>
                  <a:pt x="498" y="240"/>
                  <a:pt x="498" y="240"/>
                  <a:pt x="498" y="240"/>
                </a:cubicBezTo>
                <a:cubicBezTo>
                  <a:pt x="484" y="238"/>
                  <a:pt x="484" y="238"/>
                  <a:pt x="484" y="238"/>
                </a:cubicBezTo>
                <a:cubicBezTo>
                  <a:pt x="484" y="238"/>
                  <a:pt x="484" y="238"/>
                  <a:pt x="484" y="238"/>
                </a:cubicBezTo>
                <a:cubicBezTo>
                  <a:pt x="483" y="239"/>
                  <a:pt x="483" y="239"/>
                  <a:pt x="483" y="239"/>
                </a:cubicBezTo>
                <a:cubicBezTo>
                  <a:pt x="483" y="239"/>
                  <a:pt x="483" y="239"/>
                  <a:pt x="483" y="239"/>
                </a:cubicBezTo>
                <a:cubicBezTo>
                  <a:pt x="492" y="234"/>
                  <a:pt x="492" y="234"/>
                  <a:pt x="492" y="234"/>
                </a:cubicBezTo>
                <a:cubicBezTo>
                  <a:pt x="500" y="233"/>
                  <a:pt x="500" y="233"/>
                  <a:pt x="500" y="233"/>
                </a:cubicBezTo>
                <a:cubicBezTo>
                  <a:pt x="515" y="236"/>
                  <a:pt x="515" y="236"/>
                  <a:pt x="515" y="236"/>
                </a:cubicBezTo>
                <a:cubicBezTo>
                  <a:pt x="516" y="235"/>
                  <a:pt x="516" y="235"/>
                  <a:pt x="516" y="235"/>
                </a:cubicBezTo>
                <a:cubicBezTo>
                  <a:pt x="504" y="232"/>
                  <a:pt x="504" y="232"/>
                  <a:pt x="504" y="232"/>
                </a:cubicBezTo>
                <a:cubicBezTo>
                  <a:pt x="508" y="231"/>
                  <a:pt x="508" y="231"/>
                  <a:pt x="508" y="231"/>
                </a:cubicBezTo>
                <a:cubicBezTo>
                  <a:pt x="507" y="230"/>
                  <a:pt x="507" y="230"/>
                  <a:pt x="507" y="230"/>
                </a:cubicBezTo>
                <a:cubicBezTo>
                  <a:pt x="503" y="231"/>
                  <a:pt x="503" y="231"/>
                  <a:pt x="503" y="231"/>
                </a:cubicBezTo>
                <a:cubicBezTo>
                  <a:pt x="500" y="231"/>
                  <a:pt x="500" y="231"/>
                  <a:pt x="500" y="231"/>
                </a:cubicBezTo>
                <a:cubicBezTo>
                  <a:pt x="499" y="231"/>
                  <a:pt x="499" y="231"/>
                  <a:pt x="499" y="231"/>
                </a:cubicBezTo>
                <a:cubicBezTo>
                  <a:pt x="495" y="231"/>
                  <a:pt x="495" y="231"/>
                  <a:pt x="495" y="231"/>
                </a:cubicBezTo>
                <a:cubicBezTo>
                  <a:pt x="495" y="231"/>
                  <a:pt x="494" y="231"/>
                  <a:pt x="494" y="231"/>
                </a:cubicBezTo>
                <a:cubicBezTo>
                  <a:pt x="492" y="233"/>
                  <a:pt x="492" y="233"/>
                  <a:pt x="492" y="233"/>
                </a:cubicBezTo>
                <a:cubicBezTo>
                  <a:pt x="486" y="233"/>
                  <a:pt x="486" y="233"/>
                  <a:pt x="486" y="233"/>
                </a:cubicBezTo>
                <a:cubicBezTo>
                  <a:pt x="485" y="234"/>
                  <a:pt x="485" y="234"/>
                  <a:pt x="485" y="234"/>
                </a:cubicBezTo>
                <a:cubicBezTo>
                  <a:pt x="483" y="235"/>
                  <a:pt x="483" y="235"/>
                  <a:pt x="483" y="235"/>
                </a:cubicBezTo>
                <a:cubicBezTo>
                  <a:pt x="484" y="233"/>
                  <a:pt x="484" y="233"/>
                  <a:pt x="484" y="233"/>
                </a:cubicBezTo>
                <a:cubicBezTo>
                  <a:pt x="484" y="229"/>
                  <a:pt x="484" y="229"/>
                  <a:pt x="484" y="229"/>
                </a:cubicBezTo>
                <a:cubicBezTo>
                  <a:pt x="488" y="228"/>
                  <a:pt x="488" y="228"/>
                  <a:pt x="488" y="228"/>
                </a:cubicBezTo>
                <a:cubicBezTo>
                  <a:pt x="488" y="228"/>
                  <a:pt x="488" y="228"/>
                  <a:pt x="488" y="228"/>
                </a:cubicBezTo>
                <a:cubicBezTo>
                  <a:pt x="497" y="223"/>
                  <a:pt x="497" y="223"/>
                  <a:pt x="497" y="223"/>
                </a:cubicBezTo>
                <a:cubicBezTo>
                  <a:pt x="508" y="225"/>
                  <a:pt x="508" y="225"/>
                  <a:pt x="508" y="225"/>
                </a:cubicBezTo>
                <a:cubicBezTo>
                  <a:pt x="508" y="224"/>
                  <a:pt x="508" y="224"/>
                  <a:pt x="508" y="224"/>
                </a:cubicBezTo>
                <a:cubicBezTo>
                  <a:pt x="499" y="222"/>
                  <a:pt x="499" y="222"/>
                  <a:pt x="499" y="222"/>
                </a:cubicBezTo>
                <a:cubicBezTo>
                  <a:pt x="500" y="222"/>
                  <a:pt x="500" y="222"/>
                  <a:pt x="500" y="222"/>
                </a:cubicBezTo>
                <a:cubicBezTo>
                  <a:pt x="520" y="213"/>
                  <a:pt x="520" y="213"/>
                  <a:pt x="520" y="213"/>
                </a:cubicBezTo>
                <a:cubicBezTo>
                  <a:pt x="519" y="212"/>
                  <a:pt x="519" y="212"/>
                  <a:pt x="519" y="212"/>
                </a:cubicBezTo>
                <a:cubicBezTo>
                  <a:pt x="499" y="221"/>
                  <a:pt x="499" y="221"/>
                  <a:pt x="499" y="221"/>
                </a:cubicBezTo>
                <a:cubicBezTo>
                  <a:pt x="497" y="222"/>
                  <a:pt x="497" y="222"/>
                  <a:pt x="497" y="222"/>
                </a:cubicBezTo>
                <a:cubicBezTo>
                  <a:pt x="495" y="222"/>
                  <a:pt x="495" y="222"/>
                  <a:pt x="495" y="222"/>
                </a:cubicBezTo>
                <a:cubicBezTo>
                  <a:pt x="495" y="222"/>
                  <a:pt x="495" y="222"/>
                  <a:pt x="494" y="222"/>
                </a:cubicBezTo>
                <a:cubicBezTo>
                  <a:pt x="490" y="222"/>
                  <a:pt x="490" y="222"/>
                  <a:pt x="490" y="222"/>
                </a:cubicBezTo>
                <a:cubicBezTo>
                  <a:pt x="490" y="222"/>
                  <a:pt x="490" y="222"/>
                  <a:pt x="490" y="222"/>
                </a:cubicBezTo>
                <a:cubicBezTo>
                  <a:pt x="486" y="225"/>
                  <a:pt x="486" y="225"/>
                  <a:pt x="486" y="225"/>
                </a:cubicBezTo>
                <a:cubicBezTo>
                  <a:pt x="484" y="227"/>
                  <a:pt x="484" y="227"/>
                  <a:pt x="484" y="227"/>
                </a:cubicBezTo>
                <a:cubicBezTo>
                  <a:pt x="483" y="226"/>
                  <a:pt x="483" y="226"/>
                  <a:pt x="483" y="226"/>
                </a:cubicBezTo>
                <a:cubicBezTo>
                  <a:pt x="483" y="224"/>
                  <a:pt x="483" y="224"/>
                  <a:pt x="483" y="224"/>
                </a:cubicBezTo>
                <a:cubicBezTo>
                  <a:pt x="484" y="220"/>
                  <a:pt x="484" y="220"/>
                  <a:pt x="484" y="220"/>
                </a:cubicBezTo>
                <a:cubicBezTo>
                  <a:pt x="484" y="220"/>
                  <a:pt x="484" y="220"/>
                  <a:pt x="484" y="220"/>
                </a:cubicBezTo>
                <a:cubicBezTo>
                  <a:pt x="483" y="211"/>
                  <a:pt x="483" y="211"/>
                  <a:pt x="483" y="211"/>
                </a:cubicBezTo>
                <a:cubicBezTo>
                  <a:pt x="481" y="211"/>
                  <a:pt x="481" y="211"/>
                  <a:pt x="481" y="211"/>
                </a:cubicBezTo>
                <a:cubicBezTo>
                  <a:pt x="482" y="220"/>
                  <a:pt x="482" y="220"/>
                  <a:pt x="482" y="220"/>
                </a:cubicBezTo>
                <a:cubicBezTo>
                  <a:pt x="482" y="222"/>
                  <a:pt x="482" y="222"/>
                  <a:pt x="482" y="222"/>
                </a:cubicBezTo>
                <a:cubicBezTo>
                  <a:pt x="479" y="216"/>
                  <a:pt x="479" y="216"/>
                  <a:pt x="479" y="216"/>
                </a:cubicBezTo>
                <a:cubicBezTo>
                  <a:pt x="479" y="216"/>
                  <a:pt x="479" y="216"/>
                  <a:pt x="479" y="216"/>
                </a:cubicBezTo>
                <a:cubicBezTo>
                  <a:pt x="477" y="212"/>
                  <a:pt x="477" y="212"/>
                  <a:pt x="477" y="212"/>
                </a:cubicBezTo>
                <a:cubicBezTo>
                  <a:pt x="486" y="206"/>
                  <a:pt x="486" y="206"/>
                  <a:pt x="486" y="206"/>
                </a:cubicBezTo>
                <a:cubicBezTo>
                  <a:pt x="485" y="204"/>
                  <a:pt x="485" y="204"/>
                  <a:pt x="485" y="204"/>
                </a:cubicBezTo>
                <a:cubicBezTo>
                  <a:pt x="476" y="210"/>
                  <a:pt x="476" y="210"/>
                  <a:pt x="476" y="210"/>
                </a:cubicBezTo>
                <a:cubicBezTo>
                  <a:pt x="478" y="207"/>
                  <a:pt x="478" y="207"/>
                  <a:pt x="478" y="207"/>
                </a:cubicBezTo>
                <a:cubicBezTo>
                  <a:pt x="481" y="205"/>
                  <a:pt x="481" y="205"/>
                  <a:pt x="481" y="205"/>
                </a:cubicBezTo>
                <a:cubicBezTo>
                  <a:pt x="480" y="203"/>
                  <a:pt x="480" y="203"/>
                  <a:pt x="480" y="203"/>
                </a:cubicBezTo>
                <a:cubicBezTo>
                  <a:pt x="477" y="206"/>
                  <a:pt x="477" y="206"/>
                  <a:pt x="477" y="206"/>
                </a:cubicBezTo>
                <a:cubicBezTo>
                  <a:pt x="476" y="206"/>
                  <a:pt x="476" y="206"/>
                  <a:pt x="476" y="206"/>
                </a:cubicBezTo>
                <a:cubicBezTo>
                  <a:pt x="475" y="209"/>
                  <a:pt x="475" y="209"/>
                  <a:pt x="475" y="209"/>
                </a:cubicBezTo>
                <a:cubicBezTo>
                  <a:pt x="474" y="209"/>
                  <a:pt x="474" y="209"/>
                  <a:pt x="474" y="209"/>
                </a:cubicBezTo>
                <a:cubicBezTo>
                  <a:pt x="474" y="208"/>
                  <a:pt x="474" y="208"/>
                  <a:pt x="474" y="208"/>
                </a:cubicBezTo>
                <a:cubicBezTo>
                  <a:pt x="470" y="206"/>
                  <a:pt x="470" y="206"/>
                  <a:pt x="470" y="206"/>
                </a:cubicBezTo>
                <a:cubicBezTo>
                  <a:pt x="469" y="207"/>
                  <a:pt x="469" y="207"/>
                  <a:pt x="469" y="207"/>
                </a:cubicBezTo>
                <a:cubicBezTo>
                  <a:pt x="470" y="208"/>
                  <a:pt x="470" y="208"/>
                  <a:pt x="470" y="208"/>
                </a:cubicBezTo>
                <a:cubicBezTo>
                  <a:pt x="468" y="210"/>
                  <a:pt x="468" y="210"/>
                  <a:pt x="468" y="210"/>
                </a:cubicBezTo>
                <a:cubicBezTo>
                  <a:pt x="463" y="213"/>
                  <a:pt x="463" y="213"/>
                  <a:pt x="463" y="213"/>
                </a:cubicBezTo>
                <a:cubicBezTo>
                  <a:pt x="463" y="212"/>
                  <a:pt x="463" y="212"/>
                  <a:pt x="463" y="212"/>
                </a:cubicBezTo>
                <a:cubicBezTo>
                  <a:pt x="463" y="212"/>
                  <a:pt x="463" y="212"/>
                  <a:pt x="462" y="212"/>
                </a:cubicBezTo>
                <a:cubicBezTo>
                  <a:pt x="456" y="213"/>
                  <a:pt x="456" y="213"/>
                  <a:pt x="456" y="213"/>
                </a:cubicBezTo>
                <a:cubicBezTo>
                  <a:pt x="455" y="205"/>
                  <a:pt x="455" y="205"/>
                  <a:pt x="455" y="205"/>
                </a:cubicBezTo>
                <a:cubicBezTo>
                  <a:pt x="462" y="201"/>
                  <a:pt x="462" y="201"/>
                  <a:pt x="462" y="201"/>
                </a:cubicBezTo>
                <a:cubicBezTo>
                  <a:pt x="462" y="199"/>
                  <a:pt x="462" y="199"/>
                  <a:pt x="462" y="199"/>
                </a:cubicBezTo>
                <a:cubicBezTo>
                  <a:pt x="454" y="203"/>
                  <a:pt x="454" y="203"/>
                  <a:pt x="454" y="203"/>
                </a:cubicBezTo>
                <a:cubicBezTo>
                  <a:pt x="453" y="200"/>
                  <a:pt x="453" y="200"/>
                  <a:pt x="453" y="200"/>
                </a:cubicBezTo>
                <a:cubicBezTo>
                  <a:pt x="452" y="201"/>
                  <a:pt x="452" y="201"/>
                  <a:pt x="452" y="201"/>
                </a:cubicBezTo>
                <a:cubicBezTo>
                  <a:pt x="453" y="204"/>
                  <a:pt x="453" y="204"/>
                  <a:pt x="453" y="204"/>
                </a:cubicBezTo>
                <a:cubicBezTo>
                  <a:pt x="450" y="206"/>
                  <a:pt x="450" y="206"/>
                  <a:pt x="450" y="206"/>
                </a:cubicBezTo>
                <a:cubicBezTo>
                  <a:pt x="444" y="210"/>
                  <a:pt x="444" y="210"/>
                  <a:pt x="444" y="210"/>
                </a:cubicBezTo>
                <a:cubicBezTo>
                  <a:pt x="440" y="201"/>
                  <a:pt x="440" y="201"/>
                  <a:pt x="440" y="201"/>
                </a:cubicBezTo>
                <a:cubicBezTo>
                  <a:pt x="439" y="202"/>
                  <a:pt x="439" y="202"/>
                  <a:pt x="439" y="202"/>
                </a:cubicBezTo>
                <a:cubicBezTo>
                  <a:pt x="443" y="210"/>
                  <a:pt x="443" y="210"/>
                  <a:pt x="443" y="210"/>
                </a:cubicBezTo>
                <a:cubicBezTo>
                  <a:pt x="442" y="211"/>
                  <a:pt x="442" y="211"/>
                  <a:pt x="442" y="211"/>
                </a:cubicBezTo>
                <a:cubicBezTo>
                  <a:pt x="440" y="211"/>
                  <a:pt x="440" y="211"/>
                  <a:pt x="440" y="211"/>
                </a:cubicBezTo>
                <a:cubicBezTo>
                  <a:pt x="435" y="212"/>
                  <a:pt x="435" y="212"/>
                  <a:pt x="435" y="212"/>
                </a:cubicBezTo>
                <a:cubicBezTo>
                  <a:pt x="432" y="213"/>
                  <a:pt x="432" y="213"/>
                  <a:pt x="432" y="213"/>
                </a:cubicBezTo>
                <a:cubicBezTo>
                  <a:pt x="428" y="212"/>
                  <a:pt x="428" y="212"/>
                  <a:pt x="428" y="212"/>
                </a:cubicBezTo>
                <a:cubicBezTo>
                  <a:pt x="427" y="212"/>
                  <a:pt x="427" y="212"/>
                  <a:pt x="427" y="212"/>
                </a:cubicBezTo>
                <a:cubicBezTo>
                  <a:pt x="423" y="212"/>
                  <a:pt x="423" y="212"/>
                  <a:pt x="423" y="212"/>
                </a:cubicBezTo>
                <a:cubicBezTo>
                  <a:pt x="419" y="212"/>
                  <a:pt x="419" y="212"/>
                  <a:pt x="419" y="212"/>
                </a:cubicBezTo>
                <a:cubicBezTo>
                  <a:pt x="422" y="209"/>
                  <a:pt x="422" y="209"/>
                  <a:pt x="422" y="209"/>
                </a:cubicBezTo>
                <a:cubicBezTo>
                  <a:pt x="427" y="203"/>
                  <a:pt x="427" y="203"/>
                  <a:pt x="427" y="203"/>
                </a:cubicBezTo>
                <a:cubicBezTo>
                  <a:pt x="429" y="203"/>
                  <a:pt x="429" y="203"/>
                  <a:pt x="429" y="203"/>
                </a:cubicBezTo>
                <a:cubicBezTo>
                  <a:pt x="438" y="203"/>
                  <a:pt x="438" y="203"/>
                  <a:pt x="438" y="203"/>
                </a:cubicBezTo>
                <a:cubicBezTo>
                  <a:pt x="438" y="202"/>
                  <a:pt x="438" y="202"/>
                  <a:pt x="438" y="202"/>
                </a:cubicBezTo>
                <a:cubicBezTo>
                  <a:pt x="429" y="201"/>
                  <a:pt x="429" y="201"/>
                  <a:pt x="429" y="201"/>
                </a:cubicBezTo>
                <a:cubicBezTo>
                  <a:pt x="429" y="201"/>
                  <a:pt x="429" y="201"/>
                  <a:pt x="429" y="201"/>
                </a:cubicBezTo>
                <a:cubicBezTo>
                  <a:pt x="431" y="199"/>
                  <a:pt x="431" y="199"/>
                  <a:pt x="431" y="199"/>
                </a:cubicBezTo>
                <a:cubicBezTo>
                  <a:pt x="431" y="199"/>
                  <a:pt x="431" y="199"/>
                  <a:pt x="431" y="199"/>
                </a:cubicBezTo>
                <a:cubicBezTo>
                  <a:pt x="434" y="195"/>
                  <a:pt x="434" y="195"/>
                  <a:pt x="434" y="195"/>
                </a:cubicBezTo>
                <a:cubicBezTo>
                  <a:pt x="434" y="195"/>
                  <a:pt x="434" y="195"/>
                  <a:pt x="434" y="195"/>
                </a:cubicBezTo>
                <a:cubicBezTo>
                  <a:pt x="435" y="191"/>
                  <a:pt x="435" y="191"/>
                  <a:pt x="435" y="191"/>
                </a:cubicBezTo>
                <a:cubicBezTo>
                  <a:pt x="440" y="184"/>
                  <a:pt x="440" y="184"/>
                  <a:pt x="440" y="184"/>
                </a:cubicBezTo>
                <a:cubicBezTo>
                  <a:pt x="447" y="178"/>
                  <a:pt x="447" y="178"/>
                  <a:pt x="447" y="178"/>
                </a:cubicBezTo>
                <a:cubicBezTo>
                  <a:pt x="451" y="177"/>
                  <a:pt x="451" y="177"/>
                  <a:pt x="451" y="177"/>
                </a:cubicBezTo>
                <a:cubicBezTo>
                  <a:pt x="450" y="175"/>
                  <a:pt x="450" y="175"/>
                  <a:pt x="450" y="175"/>
                </a:cubicBezTo>
                <a:cubicBezTo>
                  <a:pt x="446" y="177"/>
                  <a:pt x="446" y="177"/>
                  <a:pt x="446" y="177"/>
                </a:cubicBezTo>
                <a:cubicBezTo>
                  <a:pt x="446" y="177"/>
                  <a:pt x="446" y="177"/>
                  <a:pt x="446" y="177"/>
                </a:cubicBezTo>
                <a:cubicBezTo>
                  <a:pt x="439" y="183"/>
                  <a:pt x="439" y="183"/>
                  <a:pt x="439" y="183"/>
                </a:cubicBezTo>
                <a:cubicBezTo>
                  <a:pt x="434" y="190"/>
                  <a:pt x="434" y="190"/>
                  <a:pt x="434" y="190"/>
                </a:cubicBezTo>
                <a:cubicBezTo>
                  <a:pt x="433" y="190"/>
                  <a:pt x="433" y="190"/>
                  <a:pt x="433" y="190"/>
                </a:cubicBezTo>
                <a:cubicBezTo>
                  <a:pt x="432" y="194"/>
                  <a:pt x="432" y="194"/>
                  <a:pt x="432" y="194"/>
                </a:cubicBezTo>
                <a:cubicBezTo>
                  <a:pt x="432" y="195"/>
                  <a:pt x="432" y="195"/>
                  <a:pt x="432" y="195"/>
                </a:cubicBezTo>
                <a:cubicBezTo>
                  <a:pt x="432" y="195"/>
                  <a:pt x="432" y="195"/>
                  <a:pt x="432" y="195"/>
                </a:cubicBezTo>
                <a:cubicBezTo>
                  <a:pt x="432" y="195"/>
                  <a:pt x="432" y="195"/>
                  <a:pt x="432" y="195"/>
                </a:cubicBezTo>
                <a:cubicBezTo>
                  <a:pt x="433" y="185"/>
                  <a:pt x="433" y="185"/>
                  <a:pt x="433" y="185"/>
                </a:cubicBezTo>
                <a:cubicBezTo>
                  <a:pt x="433" y="185"/>
                  <a:pt x="433" y="185"/>
                  <a:pt x="433" y="185"/>
                </a:cubicBezTo>
                <a:cubicBezTo>
                  <a:pt x="431" y="176"/>
                  <a:pt x="431" y="176"/>
                  <a:pt x="431" y="176"/>
                </a:cubicBezTo>
                <a:cubicBezTo>
                  <a:pt x="431" y="175"/>
                  <a:pt x="431" y="175"/>
                  <a:pt x="431" y="175"/>
                </a:cubicBezTo>
                <a:cubicBezTo>
                  <a:pt x="432" y="174"/>
                  <a:pt x="432" y="174"/>
                  <a:pt x="432" y="174"/>
                </a:cubicBezTo>
                <a:cubicBezTo>
                  <a:pt x="432" y="174"/>
                  <a:pt x="432" y="174"/>
                  <a:pt x="432" y="174"/>
                </a:cubicBezTo>
                <a:cubicBezTo>
                  <a:pt x="436" y="166"/>
                  <a:pt x="436" y="166"/>
                  <a:pt x="436" y="166"/>
                </a:cubicBezTo>
                <a:cubicBezTo>
                  <a:pt x="436" y="166"/>
                  <a:pt x="436" y="165"/>
                  <a:pt x="436" y="165"/>
                </a:cubicBezTo>
                <a:cubicBezTo>
                  <a:pt x="436" y="161"/>
                  <a:pt x="436" y="161"/>
                  <a:pt x="436" y="161"/>
                </a:cubicBezTo>
                <a:cubicBezTo>
                  <a:pt x="436" y="156"/>
                  <a:pt x="436" y="156"/>
                  <a:pt x="436" y="156"/>
                </a:cubicBezTo>
                <a:cubicBezTo>
                  <a:pt x="435" y="156"/>
                  <a:pt x="435" y="156"/>
                  <a:pt x="435" y="156"/>
                </a:cubicBezTo>
                <a:cubicBezTo>
                  <a:pt x="435" y="161"/>
                  <a:pt x="435" y="161"/>
                  <a:pt x="435" y="161"/>
                </a:cubicBezTo>
                <a:cubicBezTo>
                  <a:pt x="435" y="165"/>
                  <a:pt x="435" y="165"/>
                  <a:pt x="435" y="165"/>
                </a:cubicBezTo>
                <a:cubicBezTo>
                  <a:pt x="431" y="172"/>
                  <a:pt x="431" y="172"/>
                  <a:pt x="431" y="172"/>
                </a:cubicBezTo>
                <a:cubicBezTo>
                  <a:pt x="433" y="159"/>
                  <a:pt x="433" y="159"/>
                  <a:pt x="433" y="159"/>
                </a:cubicBezTo>
                <a:cubicBezTo>
                  <a:pt x="434" y="155"/>
                  <a:pt x="434" y="155"/>
                  <a:pt x="434" y="155"/>
                </a:cubicBezTo>
                <a:cubicBezTo>
                  <a:pt x="433" y="154"/>
                  <a:pt x="433" y="154"/>
                  <a:pt x="433" y="154"/>
                </a:cubicBezTo>
                <a:cubicBezTo>
                  <a:pt x="432" y="159"/>
                  <a:pt x="432" y="159"/>
                  <a:pt x="432" y="159"/>
                </a:cubicBezTo>
                <a:cubicBezTo>
                  <a:pt x="430" y="174"/>
                  <a:pt x="430" y="174"/>
                  <a:pt x="430" y="174"/>
                </a:cubicBezTo>
                <a:cubicBezTo>
                  <a:pt x="421" y="181"/>
                  <a:pt x="421" y="181"/>
                  <a:pt x="421" y="181"/>
                </a:cubicBezTo>
                <a:cubicBezTo>
                  <a:pt x="419" y="182"/>
                  <a:pt x="419" y="182"/>
                  <a:pt x="419" y="182"/>
                </a:cubicBezTo>
                <a:cubicBezTo>
                  <a:pt x="422" y="177"/>
                  <a:pt x="422" y="177"/>
                  <a:pt x="422" y="177"/>
                </a:cubicBezTo>
                <a:cubicBezTo>
                  <a:pt x="422" y="177"/>
                  <a:pt x="422" y="177"/>
                  <a:pt x="422" y="176"/>
                </a:cubicBezTo>
                <a:cubicBezTo>
                  <a:pt x="424" y="170"/>
                  <a:pt x="424" y="170"/>
                  <a:pt x="424" y="170"/>
                </a:cubicBezTo>
                <a:cubicBezTo>
                  <a:pt x="430" y="157"/>
                  <a:pt x="430" y="157"/>
                  <a:pt x="430" y="157"/>
                </a:cubicBezTo>
                <a:cubicBezTo>
                  <a:pt x="430" y="157"/>
                  <a:pt x="430" y="156"/>
                  <a:pt x="430" y="156"/>
                </a:cubicBezTo>
                <a:cubicBezTo>
                  <a:pt x="432" y="149"/>
                  <a:pt x="432" y="149"/>
                  <a:pt x="432" y="149"/>
                </a:cubicBezTo>
                <a:cubicBezTo>
                  <a:pt x="432" y="149"/>
                  <a:pt x="432" y="149"/>
                  <a:pt x="432" y="149"/>
                </a:cubicBezTo>
                <a:cubicBezTo>
                  <a:pt x="432" y="149"/>
                  <a:pt x="432" y="149"/>
                  <a:pt x="432" y="149"/>
                </a:cubicBezTo>
                <a:cubicBezTo>
                  <a:pt x="432" y="145"/>
                  <a:pt x="432" y="145"/>
                  <a:pt x="432" y="145"/>
                </a:cubicBezTo>
                <a:cubicBezTo>
                  <a:pt x="435" y="141"/>
                  <a:pt x="435" y="141"/>
                  <a:pt x="435" y="141"/>
                </a:cubicBezTo>
                <a:cubicBezTo>
                  <a:pt x="435" y="141"/>
                  <a:pt x="435" y="141"/>
                  <a:pt x="435" y="141"/>
                </a:cubicBezTo>
                <a:cubicBezTo>
                  <a:pt x="435" y="138"/>
                  <a:pt x="435" y="138"/>
                  <a:pt x="435" y="138"/>
                </a:cubicBezTo>
                <a:cubicBezTo>
                  <a:pt x="441" y="132"/>
                  <a:pt x="441" y="132"/>
                  <a:pt x="441" y="132"/>
                </a:cubicBezTo>
                <a:cubicBezTo>
                  <a:pt x="444" y="129"/>
                  <a:pt x="444" y="129"/>
                  <a:pt x="444" y="129"/>
                </a:cubicBezTo>
                <a:cubicBezTo>
                  <a:pt x="447" y="126"/>
                  <a:pt x="447" y="126"/>
                  <a:pt x="447" y="126"/>
                </a:cubicBezTo>
                <a:cubicBezTo>
                  <a:pt x="447" y="126"/>
                  <a:pt x="447" y="125"/>
                  <a:pt x="447" y="125"/>
                </a:cubicBezTo>
                <a:cubicBezTo>
                  <a:pt x="448" y="121"/>
                  <a:pt x="448" y="121"/>
                  <a:pt x="448" y="121"/>
                </a:cubicBezTo>
                <a:cubicBezTo>
                  <a:pt x="449" y="117"/>
                  <a:pt x="449" y="117"/>
                  <a:pt x="449" y="117"/>
                </a:cubicBezTo>
                <a:cubicBezTo>
                  <a:pt x="452" y="108"/>
                  <a:pt x="452" y="108"/>
                  <a:pt x="452" y="108"/>
                </a:cubicBezTo>
                <a:cubicBezTo>
                  <a:pt x="452" y="108"/>
                  <a:pt x="452" y="108"/>
                  <a:pt x="452" y="108"/>
                </a:cubicBezTo>
                <a:cubicBezTo>
                  <a:pt x="452" y="108"/>
                  <a:pt x="452" y="108"/>
                  <a:pt x="452" y="108"/>
                </a:cubicBezTo>
                <a:cubicBezTo>
                  <a:pt x="454" y="105"/>
                  <a:pt x="454" y="105"/>
                  <a:pt x="454" y="105"/>
                </a:cubicBezTo>
                <a:cubicBezTo>
                  <a:pt x="464" y="99"/>
                  <a:pt x="464" y="99"/>
                  <a:pt x="464" y="99"/>
                </a:cubicBezTo>
                <a:cubicBezTo>
                  <a:pt x="464" y="99"/>
                  <a:pt x="464" y="99"/>
                  <a:pt x="464" y="99"/>
                </a:cubicBezTo>
                <a:cubicBezTo>
                  <a:pt x="476" y="80"/>
                  <a:pt x="476" y="80"/>
                  <a:pt x="476" y="80"/>
                </a:cubicBezTo>
                <a:cubicBezTo>
                  <a:pt x="474" y="79"/>
                  <a:pt x="474" y="79"/>
                  <a:pt x="474" y="79"/>
                </a:cubicBezTo>
                <a:cubicBezTo>
                  <a:pt x="463" y="98"/>
                  <a:pt x="463" y="98"/>
                  <a:pt x="463" y="98"/>
                </a:cubicBezTo>
                <a:cubicBezTo>
                  <a:pt x="455" y="102"/>
                  <a:pt x="455" y="102"/>
                  <a:pt x="455" y="102"/>
                </a:cubicBezTo>
                <a:cubicBezTo>
                  <a:pt x="458" y="97"/>
                  <a:pt x="458" y="97"/>
                  <a:pt x="458" y="97"/>
                </a:cubicBezTo>
                <a:cubicBezTo>
                  <a:pt x="457" y="97"/>
                  <a:pt x="457" y="97"/>
                  <a:pt x="457" y="97"/>
                </a:cubicBezTo>
                <a:cubicBezTo>
                  <a:pt x="457" y="96"/>
                  <a:pt x="457" y="96"/>
                  <a:pt x="457" y="96"/>
                </a:cubicBezTo>
                <a:cubicBezTo>
                  <a:pt x="464" y="90"/>
                  <a:pt x="464" y="90"/>
                  <a:pt x="464" y="90"/>
                </a:cubicBezTo>
                <a:cubicBezTo>
                  <a:pt x="464" y="90"/>
                  <a:pt x="464" y="90"/>
                  <a:pt x="464" y="90"/>
                </a:cubicBezTo>
                <a:cubicBezTo>
                  <a:pt x="466" y="86"/>
                  <a:pt x="466" y="86"/>
                  <a:pt x="466" y="86"/>
                </a:cubicBezTo>
                <a:cubicBezTo>
                  <a:pt x="466" y="86"/>
                  <a:pt x="466" y="85"/>
                  <a:pt x="466" y="85"/>
                </a:cubicBezTo>
                <a:cubicBezTo>
                  <a:pt x="465" y="81"/>
                  <a:pt x="465" y="81"/>
                  <a:pt x="465" y="81"/>
                </a:cubicBezTo>
                <a:cubicBezTo>
                  <a:pt x="465" y="81"/>
                  <a:pt x="465" y="81"/>
                  <a:pt x="465" y="81"/>
                </a:cubicBezTo>
                <a:cubicBezTo>
                  <a:pt x="465" y="81"/>
                  <a:pt x="465" y="81"/>
                  <a:pt x="465" y="81"/>
                </a:cubicBezTo>
                <a:cubicBezTo>
                  <a:pt x="463" y="68"/>
                  <a:pt x="463" y="68"/>
                  <a:pt x="463" y="68"/>
                </a:cubicBezTo>
                <a:cubicBezTo>
                  <a:pt x="465" y="64"/>
                  <a:pt x="465" y="64"/>
                  <a:pt x="465" y="64"/>
                </a:cubicBezTo>
                <a:cubicBezTo>
                  <a:pt x="469" y="59"/>
                  <a:pt x="469" y="59"/>
                  <a:pt x="469" y="59"/>
                </a:cubicBezTo>
                <a:cubicBezTo>
                  <a:pt x="469" y="59"/>
                  <a:pt x="469" y="59"/>
                  <a:pt x="469" y="59"/>
                </a:cubicBezTo>
                <a:cubicBezTo>
                  <a:pt x="470" y="59"/>
                  <a:pt x="470" y="59"/>
                  <a:pt x="470" y="58"/>
                </a:cubicBezTo>
                <a:cubicBezTo>
                  <a:pt x="474" y="55"/>
                  <a:pt x="474" y="55"/>
                  <a:pt x="474" y="55"/>
                </a:cubicBezTo>
                <a:cubicBezTo>
                  <a:pt x="478" y="53"/>
                  <a:pt x="478" y="53"/>
                  <a:pt x="478" y="53"/>
                </a:cubicBezTo>
                <a:cubicBezTo>
                  <a:pt x="478" y="53"/>
                  <a:pt x="478" y="53"/>
                  <a:pt x="478" y="53"/>
                </a:cubicBezTo>
                <a:cubicBezTo>
                  <a:pt x="498" y="35"/>
                  <a:pt x="498" y="35"/>
                  <a:pt x="498" y="35"/>
                </a:cubicBezTo>
                <a:cubicBezTo>
                  <a:pt x="496" y="33"/>
                  <a:pt x="496" y="33"/>
                  <a:pt x="496" y="33"/>
                </a:cubicBezTo>
                <a:cubicBezTo>
                  <a:pt x="476" y="51"/>
                  <a:pt x="476" y="51"/>
                  <a:pt x="476" y="51"/>
                </a:cubicBezTo>
                <a:cubicBezTo>
                  <a:pt x="483" y="44"/>
                  <a:pt x="483" y="44"/>
                  <a:pt x="483" y="44"/>
                </a:cubicBezTo>
                <a:cubicBezTo>
                  <a:pt x="486" y="42"/>
                  <a:pt x="486" y="42"/>
                  <a:pt x="486" y="42"/>
                </a:cubicBezTo>
                <a:cubicBezTo>
                  <a:pt x="485" y="41"/>
                  <a:pt x="485" y="41"/>
                  <a:pt x="485" y="41"/>
                </a:cubicBezTo>
                <a:cubicBezTo>
                  <a:pt x="485" y="41"/>
                  <a:pt x="485" y="41"/>
                  <a:pt x="485" y="41"/>
                </a:cubicBezTo>
                <a:cubicBezTo>
                  <a:pt x="495" y="31"/>
                  <a:pt x="495" y="31"/>
                  <a:pt x="495" y="31"/>
                </a:cubicBezTo>
                <a:cubicBezTo>
                  <a:pt x="493" y="29"/>
                  <a:pt x="493" y="29"/>
                  <a:pt x="493" y="29"/>
                </a:cubicBezTo>
                <a:cubicBezTo>
                  <a:pt x="483" y="39"/>
                  <a:pt x="483" y="39"/>
                  <a:pt x="483" y="39"/>
                </a:cubicBezTo>
                <a:cubicBezTo>
                  <a:pt x="471" y="52"/>
                  <a:pt x="471" y="52"/>
                  <a:pt x="471" y="52"/>
                </a:cubicBezTo>
                <a:cubicBezTo>
                  <a:pt x="468" y="55"/>
                  <a:pt x="468" y="55"/>
                  <a:pt x="468" y="55"/>
                </a:cubicBezTo>
                <a:cubicBezTo>
                  <a:pt x="458" y="57"/>
                  <a:pt x="458" y="57"/>
                  <a:pt x="458" y="57"/>
                </a:cubicBezTo>
                <a:cubicBezTo>
                  <a:pt x="453" y="59"/>
                  <a:pt x="453" y="59"/>
                  <a:pt x="453" y="59"/>
                </a:cubicBezTo>
                <a:cubicBezTo>
                  <a:pt x="453" y="59"/>
                  <a:pt x="453" y="59"/>
                  <a:pt x="453" y="59"/>
                </a:cubicBezTo>
                <a:cubicBezTo>
                  <a:pt x="451" y="60"/>
                  <a:pt x="451" y="60"/>
                  <a:pt x="451" y="60"/>
                </a:cubicBezTo>
                <a:cubicBezTo>
                  <a:pt x="452" y="58"/>
                  <a:pt x="452" y="58"/>
                  <a:pt x="452" y="58"/>
                </a:cubicBezTo>
                <a:cubicBezTo>
                  <a:pt x="466" y="48"/>
                  <a:pt x="466" y="48"/>
                  <a:pt x="466" y="48"/>
                </a:cubicBezTo>
                <a:cubicBezTo>
                  <a:pt x="473" y="43"/>
                  <a:pt x="473" y="43"/>
                  <a:pt x="473" y="43"/>
                </a:cubicBezTo>
                <a:cubicBezTo>
                  <a:pt x="477" y="41"/>
                  <a:pt x="477" y="41"/>
                  <a:pt x="477" y="41"/>
                </a:cubicBezTo>
                <a:cubicBezTo>
                  <a:pt x="477" y="41"/>
                  <a:pt x="477" y="41"/>
                  <a:pt x="477" y="40"/>
                </a:cubicBezTo>
                <a:cubicBezTo>
                  <a:pt x="480" y="38"/>
                  <a:pt x="480" y="38"/>
                  <a:pt x="480" y="38"/>
                </a:cubicBezTo>
                <a:cubicBezTo>
                  <a:pt x="478" y="35"/>
                  <a:pt x="478" y="35"/>
                  <a:pt x="478" y="35"/>
                </a:cubicBezTo>
                <a:cubicBezTo>
                  <a:pt x="475" y="38"/>
                  <a:pt x="475" y="38"/>
                  <a:pt x="475" y="38"/>
                </a:cubicBezTo>
                <a:cubicBezTo>
                  <a:pt x="471" y="40"/>
                  <a:pt x="471" y="40"/>
                  <a:pt x="471" y="40"/>
                </a:cubicBezTo>
                <a:cubicBezTo>
                  <a:pt x="471" y="40"/>
                  <a:pt x="471" y="40"/>
                  <a:pt x="471" y="40"/>
                </a:cubicBezTo>
                <a:cubicBezTo>
                  <a:pt x="464" y="46"/>
                  <a:pt x="464" y="46"/>
                  <a:pt x="464" y="46"/>
                </a:cubicBezTo>
                <a:cubicBezTo>
                  <a:pt x="452" y="54"/>
                  <a:pt x="452" y="54"/>
                  <a:pt x="452" y="54"/>
                </a:cubicBezTo>
                <a:cubicBezTo>
                  <a:pt x="458" y="39"/>
                  <a:pt x="458" y="39"/>
                  <a:pt x="458" y="39"/>
                </a:cubicBezTo>
                <a:cubicBezTo>
                  <a:pt x="465" y="20"/>
                  <a:pt x="465" y="20"/>
                  <a:pt x="465" y="20"/>
                </a:cubicBezTo>
                <a:cubicBezTo>
                  <a:pt x="465" y="20"/>
                  <a:pt x="465" y="20"/>
                  <a:pt x="465" y="19"/>
                </a:cubicBezTo>
                <a:cubicBezTo>
                  <a:pt x="465" y="15"/>
                  <a:pt x="465" y="15"/>
                  <a:pt x="465" y="15"/>
                </a:cubicBezTo>
                <a:cubicBezTo>
                  <a:pt x="465" y="11"/>
                  <a:pt x="465" y="11"/>
                  <a:pt x="465" y="11"/>
                </a:cubicBezTo>
                <a:cubicBezTo>
                  <a:pt x="465" y="6"/>
                  <a:pt x="465" y="6"/>
                  <a:pt x="465" y="6"/>
                </a:cubicBezTo>
                <a:cubicBezTo>
                  <a:pt x="463" y="6"/>
                  <a:pt x="463" y="6"/>
                  <a:pt x="463" y="6"/>
                </a:cubicBezTo>
                <a:cubicBezTo>
                  <a:pt x="463" y="11"/>
                  <a:pt x="463" y="11"/>
                  <a:pt x="463" y="11"/>
                </a:cubicBezTo>
                <a:cubicBezTo>
                  <a:pt x="463" y="15"/>
                  <a:pt x="463" y="15"/>
                  <a:pt x="463" y="15"/>
                </a:cubicBezTo>
                <a:cubicBezTo>
                  <a:pt x="463" y="19"/>
                  <a:pt x="463" y="19"/>
                  <a:pt x="463" y="19"/>
                </a:cubicBezTo>
                <a:cubicBezTo>
                  <a:pt x="459" y="30"/>
                  <a:pt x="459" y="30"/>
                  <a:pt x="459" y="30"/>
                </a:cubicBezTo>
                <a:cubicBezTo>
                  <a:pt x="458" y="18"/>
                  <a:pt x="458" y="18"/>
                  <a:pt x="458" y="18"/>
                </a:cubicBezTo>
                <a:cubicBezTo>
                  <a:pt x="458" y="18"/>
                  <a:pt x="458" y="18"/>
                  <a:pt x="458" y="18"/>
                </a:cubicBezTo>
                <a:cubicBezTo>
                  <a:pt x="457" y="13"/>
                  <a:pt x="457" y="13"/>
                  <a:pt x="457" y="13"/>
                </a:cubicBezTo>
                <a:cubicBezTo>
                  <a:pt x="457" y="13"/>
                  <a:pt x="457" y="12"/>
                  <a:pt x="457" y="12"/>
                </a:cubicBezTo>
                <a:cubicBezTo>
                  <a:pt x="449" y="0"/>
                  <a:pt x="449" y="0"/>
                  <a:pt x="449" y="0"/>
                </a:cubicBezTo>
                <a:cubicBezTo>
                  <a:pt x="445" y="2"/>
                  <a:pt x="445" y="2"/>
                  <a:pt x="445" y="2"/>
                </a:cubicBezTo>
                <a:cubicBezTo>
                  <a:pt x="453" y="14"/>
                  <a:pt x="453" y="14"/>
                  <a:pt x="453" y="14"/>
                </a:cubicBezTo>
                <a:cubicBezTo>
                  <a:pt x="454" y="19"/>
                  <a:pt x="454" y="19"/>
                  <a:pt x="454" y="19"/>
                </a:cubicBezTo>
                <a:cubicBezTo>
                  <a:pt x="455" y="24"/>
                  <a:pt x="455" y="24"/>
                  <a:pt x="455" y="24"/>
                </a:cubicBezTo>
                <a:cubicBezTo>
                  <a:pt x="452" y="26"/>
                  <a:pt x="452" y="26"/>
                  <a:pt x="452" y="26"/>
                </a:cubicBezTo>
                <a:cubicBezTo>
                  <a:pt x="440" y="33"/>
                  <a:pt x="440" y="33"/>
                  <a:pt x="440" y="33"/>
                </a:cubicBezTo>
                <a:cubicBezTo>
                  <a:pt x="440" y="33"/>
                  <a:pt x="440" y="33"/>
                  <a:pt x="440" y="33"/>
                </a:cubicBezTo>
                <a:cubicBezTo>
                  <a:pt x="431" y="48"/>
                  <a:pt x="431" y="48"/>
                  <a:pt x="431" y="48"/>
                </a:cubicBezTo>
                <a:cubicBezTo>
                  <a:pt x="431" y="49"/>
                  <a:pt x="431" y="49"/>
                  <a:pt x="431" y="49"/>
                </a:cubicBezTo>
                <a:cubicBezTo>
                  <a:pt x="430" y="56"/>
                  <a:pt x="430" y="56"/>
                  <a:pt x="430" y="56"/>
                </a:cubicBezTo>
                <a:cubicBezTo>
                  <a:pt x="429" y="53"/>
                  <a:pt x="429" y="53"/>
                  <a:pt x="429" y="53"/>
                </a:cubicBezTo>
                <a:cubicBezTo>
                  <a:pt x="431" y="49"/>
                  <a:pt x="431" y="49"/>
                  <a:pt x="431" y="49"/>
                </a:cubicBezTo>
                <a:cubicBezTo>
                  <a:pt x="431" y="45"/>
                  <a:pt x="431" y="45"/>
                  <a:pt x="431" y="45"/>
                </a:cubicBezTo>
                <a:cubicBezTo>
                  <a:pt x="431" y="45"/>
                  <a:pt x="431" y="45"/>
                  <a:pt x="431" y="45"/>
                </a:cubicBezTo>
                <a:cubicBezTo>
                  <a:pt x="431" y="40"/>
                  <a:pt x="431" y="40"/>
                  <a:pt x="431" y="40"/>
                </a:cubicBezTo>
                <a:cubicBezTo>
                  <a:pt x="429" y="41"/>
                  <a:pt x="429" y="41"/>
                  <a:pt x="429" y="41"/>
                </a:cubicBezTo>
                <a:cubicBezTo>
                  <a:pt x="430" y="45"/>
                  <a:pt x="430" y="45"/>
                  <a:pt x="430" y="45"/>
                </a:cubicBezTo>
                <a:cubicBezTo>
                  <a:pt x="429" y="49"/>
                  <a:pt x="429" y="49"/>
                  <a:pt x="429" y="49"/>
                </a:cubicBezTo>
                <a:cubicBezTo>
                  <a:pt x="427" y="53"/>
                  <a:pt x="427" y="53"/>
                  <a:pt x="427" y="53"/>
                </a:cubicBezTo>
                <a:cubicBezTo>
                  <a:pt x="427" y="53"/>
                  <a:pt x="427" y="53"/>
                  <a:pt x="427" y="54"/>
                </a:cubicBezTo>
                <a:cubicBezTo>
                  <a:pt x="429" y="62"/>
                  <a:pt x="429" y="62"/>
                  <a:pt x="429" y="62"/>
                </a:cubicBezTo>
                <a:cubicBezTo>
                  <a:pt x="429" y="62"/>
                  <a:pt x="429" y="62"/>
                  <a:pt x="429" y="62"/>
                </a:cubicBezTo>
                <a:cubicBezTo>
                  <a:pt x="432" y="74"/>
                  <a:pt x="432" y="74"/>
                  <a:pt x="432" y="74"/>
                </a:cubicBezTo>
                <a:cubicBezTo>
                  <a:pt x="430" y="72"/>
                  <a:pt x="430" y="72"/>
                  <a:pt x="430" y="72"/>
                </a:cubicBezTo>
                <a:cubicBezTo>
                  <a:pt x="430" y="72"/>
                  <a:pt x="430" y="72"/>
                  <a:pt x="430" y="72"/>
                </a:cubicBezTo>
                <a:cubicBezTo>
                  <a:pt x="430" y="72"/>
                  <a:pt x="430" y="72"/>
                  <a:pt x="430" y="71"/>
                </a:cubicBezTo>
                <a:cubicBezTo>
                  <a:pt x="427" y="68"/>
                  <a:pt x="427" y="68"/>
                  <a:pt x="427" y="68"/>
                </a:cubicBezTo>
                <a:cubicBezTo>
                  <a:pt x="426" y="64"/>
                  <a:pt x="426" y="64"/>
                  <a:pt x="426" y="64"/>
                </a:cubicBezTo>
                <a:cubicBezTo>
                  <a:pt x="426" y="64"/>
                  <a:pt x="426" y="64"/>
                  <a:pt x="426" y="64"/>
                </a:cubicBezTo>
                <a:cubicBezTo>
                  <a:pt x="420" y="52"/>
                  <a:pt x="420" y="52"/>
                  <a:pt x="420" y="52"/>
                </a:cubicBezTo>
                <a:cubicBezTo>
                  <a:pt x="419" y="52"/>
                  <a:pt x="419" y="52"/>
                  <a:pt x="419" y="52"/>
                </a:cubicBezTo>
                <a:cubicBezTo>
                  <a:pt x="421" y="50"/>
                  <a:pt x="421" y="50"/>
                  <a:pt x="421" y="50"/>
                </a:cubicBezTo>
                <a:cubicBezTo>
                  <a:pt x="423" y="46"/>
                  <a:pt x="423" y="46"/>
                  <a:pt x="423" y="46"/>
                </a:cubicBezTo>
                <a:cubicBezTo>
                  <a:pt x="422" y="46"/>
                  <a:pt x="422" y="46"/>
                  <a:pt x="422" y="46"/>
                </a:cubicBezTo>
                <a:cubicBezTo>
                  <a:pt x="420" y="49"/>
                  <a:pt x="420" y="49"/>
                  <a:pt x="420" y="49"/>
                </a:cubicBezTo>
                <a:cubicBezTo>
                  <a:pt x="418" y="51"/>
                  <a:pt x="418" y="51"/>
                  <a:pt x="418" y="51"/>
                </a:cubicBezTo>
                <a:cubicBezTo>
                  <a:pt x="419" y="50"/>
                  <a:pt x="419" y="50"/>
                  <a:pt x="419" y="50"/>
                </a:cubicBezTo>
                <a:cubicBezTo>
                  <a:pt x="417" y="49"/>
                  <a:pt x="417" y="49"/>
                  <a:pt x="417" y="49"/>
                </a:cubicBezTo>
                <a:cubicBezTo>
                  <a:pt x="415" y="53"/>
                  <a:pt x="415" y="53"/>
                  <a:pt x="415" y="53"/>
                </a:cubicBezTo>
                <a:cubicBezTo>
                  <a:pt x="413" y="57"/>
                  <a:pt x="413" y="57"/>
                  <a:pt x="413" y="57"/>
                </a:cubicBezTo>
                <a:cubicBezTo>
                  <a:pt x="413" y="57"/>
                  <a:pt x="412" y="57"/>
                  <a:pt x="412" y="57"/>
                </a:cubicBezTo>
                <a:cubicBezTo>
                  <a:pt x="412" y="57"/>
                  <a:pt x="412" y="57"/>
                  <a:pt x="412" y="57"/>
                </a:cubicBezTo>
                <a:cubicBezTo>
                  <a:pt x="412" y="56"/>
                  <a:pt x="412" y="56"/>
                  <a:pt x="412" y="56"/>
                </a:cubicBezTo>
                <a:cubicBezTo>
                  <a:pt x="411" y="50"/>
                  <a:pt x="411" y="50"/>
                  <a:pt x="411" y="50"/>
                </a:cubicBezTo>
                <a:cubicBezTo>
                  <a:pt x="411" y="49"/>
                  <a:pt x="411" y="49"/>
                  <a:pt x="411" y="49"/>
                </a:cubicBezTo>
                <a:cubicBezTo>
                  <a:pt x="409" y="45"/>
                  <a:pt x="409" y="45"/>
                  <a:pt x="409" y="45"/>
                </a:cubicBezTo>
                <a:cubicBezTo>
                  <a:pt x="409" y="45"/>
                  <a:pt x="409" y="45"/>
                  <a:pt x="409" y="45"/>
                </a:cubicBezTo>
                <a:cubicBezTo>
                  <a:pt x="406" y="42"/>
                  <a:pt x="406" y="42"/>
                  <a:pt x="406" y="42"/>
                </a:cubicBezTo>
                <a:cubicBezTo>
                  <a:pt x="406" y="42"/>
                  <a:pt x="405" y="42"/>
                  <a:pt x="405" y="42"/>
                </a:cubicBezTo>
                <a:cubicBezTo>
                  <a:pt x="401" y="41"/>
                  <a:pt x="401" y="41"/>
                  <a:pt x="401" y="41"/>
                </a:cubicBezTo>
                <a:cubicBezTo>
                  <a:pt x="401" y="43"/>
                  <a:pt x="401" y="43"/>
                  <a:pt x="401" y="43"/>
                </a:cubicBezTo>
                <a:cubicBezTo>
                  <a:pt x="405" y="43"/>
                  <a:pt x="405" y="43"/>
                  <a:pt x="405" y="43"/>
                </a:cubicBezTo>
                <a:cubicBezTo>
                  <a:pt x="408" y="46"/>
                  <a:pt x="408" y="46"/>
                  <a:pt x="408" y="46"/>
                </a:cubicBezTo>
                <a:cubicBezTo>
                  <a:pt x="410" y="50"/>
                  <a:pt x="410" y="50"/>
                  <a:pt x="410" y="50"/>
                </a:cubicBezTo>
                <a:cubicBezTo>
                  <a:pt x="410" y="54"/>
                  <a:pt x="410" y="54"/>
                  <a:pt x="410" y="54"/>
                </a:cubicBezTo>
                <a:cubicBezTo>
                  <a:pt x="405" y="48"/>
                  <a:pt x="405" y="48"/>
                  <a:pt x="405" y="48"/>
                </a:cubicBezTo>
                <a:cubicBezTo>
                  <a:pt x="405" y="46"/>
                  <a:pt x="405" y="46"/>
                  <a:pt x="405" y="46"/>
                </a:cubicBezTo>
                <a:cubicBezTo>
                  <a:pt x="404" y="46"/>
                  <a:pt x="404" y="46"/>
                  <a:pt x="404" y="46"/>
                </a:cubicBezTo>
                <a:cubicBezTo>
                  <a:pt x="404" y="46"/>
                  <a:pt x="404" y="46"/>
                  <a:pt x="404" y="46"/>
                </a:cubicBezTo>
                <a:cubicBezTo>
                  <a:pt x="402" y="47"/>
                  <a:pt x="402" y="47"/>
                  <a:pt x="402" y="47"/>
                </a:cubicBezTo>
                <a:cubicBezTo>
                  <a:pt x="404" y="48"/>
                  <a:pt x="404" y="48"/>
                  <a:pt x="404" y="48"/>
                </a:cubicBezTo>
                <a:cubicBezTo>
                  <a:pt x="404" y="59"/>
                  <a:pt x="404" y="59"/>
                  <a:pt x="404" y="59"/>
                </a:cubicBezTo>
                <a:cubicBezTo>
                  <a:pt x="404" y="59"/>
                  <a:pt x="404" y="59"/>
                  <a:pt x="404" y="59"/>
                </a:cubicBezTo>
                <a:cubicBezTo>
                  <a:pt x="404" y="59"/>
                  <a:pt x="404" y="59"/>
                  <a:pt x="404" y="59"/>
                </a:cubicBezTo>
                <a:cubicBezTo>
                  <a:pt x="404" y="59"/>
                  <a:pt x="404" y="59"/>
                  <a:pt x="404" y="59"/>
                </a:cubicBezTo>
                <a:cubicBezTo>
                  <a:pt x="397" y="52"/>
                  <a:pt x="397" y="52"/>
                  <a:pt x="397" y="52"/>
                </a:cubicBezTo>
                <a:cubicBezTo>
                  <a:pt x="391" y="43"/>
                  <a:pt x="391" y="43"/>
                  <a:pt x="391" y="43"/>
                </a:cubicBezTo>
                <a:cubicBezTo>
                  <a:pt x="391" y="43"/>
                  <a:pt x="391" y="43"/>
                  <a:pt x="391" y="43"/>
                </a:cubicBezTo>
                <a:cubicBezTo>
                  <a:pt x="380" y="35"/>
                  <a:pt x="380" y="35"/>
                  <a:pt x="380" y="35"/>
                </a:cubicBezTo>
                <a:cubicBezTo>
                  <a:pt x="379" y="37"/>
                  <a:pt x="379" y="37"/>
                  <a:pt x="379" y="37"/>
                </a:cubicBezTo>
                <a:cubicBezTo>
                  <a:pt x="389" y="45"/>
                  <a:pt x="389" y="45"/>
                  <a:pt x="389" y="45"/>
                </a:cubicBezTo>
                <a:cubicBezTo>
                  <a:pt x="391" y="48"/>
                  <a:pt x="391" y="48"/>
                  <a:pt x="391" y="48"/>
                </a:cubicBezTo>
                <a:cubicBezTo>
                  <a:pt x="391" y="47"/>
                  <a:pt x="391" y="47"/>
                  <a:pt x="391" y="47"/>
                </a:cubicBezTo>
                <a:cubicBezTo>
                  <a:pt x="384" y="41"/>
                  <a:pt x="384" y="41"/>
                  <a:pt x="384" y="41"/>
                </a:cubicBezTo>
                <a:cubicBezTo>
                  <a:pt x="381" y="39"/>
                  <a:pt x="381" y="39"/>
                  <a:pt x="381" y="39"/>
                </a:cubicBezTo>
                <a:cubicBezTo>
                  <a:pt x="379" y="40"/>
                  <a:pt x="379" y="40"/>
                  <a:pt x="379" y="40"/>
                </a:cubicBezTo>
                <a:cubicBezTo>
                  <a:pt x="383" y="43"/>
                  <a:pt x="383" y="43"/>
                  <a:pt x="383" y="43"/>
                </a:cubicBezTo>
                <a:cubicBezTo>
                  <a:pt x="390" y="49"/>
                  <a:pt x="390" y="49"/>
                  <a:pt x="390" y="49"/>
                </a:cubicBezTo>
                <a:cubicBezTo>
                  <a:pt x="393" y="51"/>
                  <a:pt x="393" y="51"/>
                  <a:pt x="393" y="51"/>
                </a:cubicBezTo>
                <a:cubicBezTo>
                  <a:pt x="394" y="51"/>
                  <a:pt x="394" y="51"/>
                  <a:pt x="394" y="51"/>
                </a:cubicBezTo>
                <a:cubicBezTo>
                  <a:pt x="396" y="55"/>
                  <a:pt x="396" y="55"/>
                  <a:pt x="396" y="55"/>
                </a:cubicBezTo>
                <a:cubicBezTo>
                  <a:pt x="396" y="55"/>
                  <a:pt x="396" y="55"/>
                  <a:pt x="396" y="55"/>
                </a:cubicBezTo>
                <a:cubicBezTo>
                  <a:pt x="365" y="49"/>
                  <a:pt x="365" y="49"/>
                  <a:pt x="365" y="49"/>
                </a:cubicBezTo>
                <a:cubicBezTo>
                  <a:pt x="360" y="49"/>
                  <a:pt x="360" y="49"/>
                  <a:pt x="360" y="49"/>
                </a:cubicBezTo>
                <a:cubicBezTo>
                  <a:pt x="360" y="51"/>
                  <a:pt x="360" y="51"/>
                  <a:pt x="360" y="51"/>
                </a:cubicBezTo>
                <a:cubicBezTo>
                  <a:pt x="365" y="51"/>
                  <a:pt x="365" y="51"/>
                  <a:pt x="365" y="51"/>
                </a:cubicBezTo>
                <a:cubicBezTo>
                  <a:pt x="395" y="57"/>
                  <a:pt x="395" y="57"/>
                  <a:pt x="395" y="57"/>
                </a:cubicBezTo>
                <a:cubicBezTo>
                  <a:pt x="398" y="59"/>
                  <a:pt x="398" y="59"/>
                  <a:pt x="398" y="59"/>
                </a:cubicBezTo>
                <a:cubicBezTo>
                  <a:pt x="398" y="59"/>
                  <a:pt x="398" y="59"/>
                  <a:pt x="398" y="59"/>
                </a:cubicBezTo>
                <a:cubicBezTo>
                  <a:pt x="399" y="59"/>
                  <a:pt x="399" y="59"/>
                  <a:pt x="399" y="59"/>
                </a:cubicBezTo>
                <a:cubicBezTo>
                  <a:pt x="405" y="71"/>
                  <a:pt x="405" y="71"/>
                  <a:pt x="405" y="71"/>
                </a:cubicBezTo>
                <a:cubicBezTo>
                  <a:pt x="406" y="75"/>
                  <a:pt x="406" y="75"/>
                  <a:pt x="406" y="75"/>
                </a:cubicBezTo>
                <a:cubicBezTo>
                  <a:pt x="406" y="75"/>
                  <a:pt x="406" y="75"/>
                  <a:pt x="406" y="75"/>
                </a:cubicBezTo>
                <a:cubicBezTo>
                  <a:pt x="406" y="75"/>
                  <a:pt x="406" y="75"/>
                  <a:pt x="406" y="75"/>
                </a:cubicBezTo>
                <a:cubicBezTo>
                  <a:pt x="407" y="80"/>
                  <a:pt x="407" y="80"/>
                  <a:pt x="407" y="80"/>
                </a:cubicBezTo>
                <a:cubicBezTo>
                  <a:pt x="408" y="84"/>
                  <a:pt x="408" y="84"/>
                  <a:pt x="408" y="84"/>
                </a:cubicBezTo>
                <a:cubicBezTo>
                  <a:pt x="408" y="84"/>
                  <a:pt x="408" y="85"/>
                  <a:pt x="408" y="85"/>
                </a:cubicBezTo>
                <a:cubicBezTo>
                  <a:pt x="413" y="98"/>
                  <a:pt x="413" y="98"/>
                  <a:pt x="413" y="98"/>
                </a:cubicBezTo>
                <a:cubicBezTo>
                  <a:pt x="413" y="98"/>
                  <a:pt x="413" y="98"/>
                  <a:pt x="413" y="98"/>
                </a:cubicBezTo>
                <a:cubicBezTo>
                  <a:pt x="413" y="98"/>
                  <a:pt x="413" y="98"/>
                  <a:pt x="413" y="98"/>
                </a:cubicBezTo>
                <a:cubicBezTo>
                  <a:pt x="414" y="100"/>
                  <a:pt x="414" y="100"/>
                  <a:pt x="414" y="100"/>
                </a:cubicBezTo>
                <a:cubicBezTo>
                  <a:pt x="414" y="101"/>
                  <a:pt x="414" y="101"/>
                  <a:pt x="414" y="101"/>
                </a:cubicBezTo>
                <a:cubicBezTo>
                  <a:pt x="411" y="108"/>
                  <a:pt x="411" y="108"/>
                  <a:pt x="411" y="108"/>
                </a:cubicBezTo>
                <a:cubicBezTo>
                  <a:pt x="410" y="106"/>
                  <a:pt x="410" y="106"/>
                  <a:pt x="410" y="106"/>
                </a:cubicBezTo>
                <a:cubicBezTo>
                  <a:pt x="410" y="106"/>
                  <a:pt x="410" y="106"/>
                  <a:pt x="410" y="106"/>
                </a:cubicBezTo>
                <a:cubicBezTo>
                  <a:pt x="409" y="105"/>
                  <a:pt x="409" y="105"/>
                  <a:pt x="409" y="105"/>
                </a:cubicBezTo>
                <a:cubicBezTo>
                  <a:pt x="407" y="101"/>
                  <a:pt x="407" y="101"/>
                  <a:pt x="407" y="101"/>
                </a:cubicBezTo>
                <a:cubicBezTo>
                  <a:pt x="407" y="93"/>
                  <a:pt x="407" y="93"/>
                  <a:pt x="407" y="93"/>
                </a:cubicBezTo>
                <a:cubicBezTo>
                  <a:pt x="407" y="93"/>
                  <a:pt x="407" y="93"/>
                  <a:pt x="407" y="93"/>
                </a:cubicBezTo>
                <a:cubicBezTo>
                  <a:pt x="405" y="84"/>
                  <a:pt x="405" y="84"/>
                  <a:pt x="405" y="84"/>
                </a:cubicBezTo>
                <a:cubicBezTo>
                  <a:pt x="405" y="84"/>
                  <a:pt x="405" y="84"/>
                  <a:pt x="405" y="84"/>
                </a:cubicBezTo>
                <a:cubicBezTo>
                  <a:pt x="402" y="81"/>
                  <a:pt x="402" y="81"/>
                  <a:pt x="402" y="81"/>
                </a:cubicBezTo>
                <a:cubicBezTo>
                  <a:pt x="401" y="82"/>
                  <a:pt x="401" y="82"/>
                  <a:pt x="401" y="82"/>
                </a:cubicBezTo>
                <a:cubicBezTo>
                  <a:pt x="403" y="85"/>
                  <a:pt x="403" y="85"/>
                  <a:pt x="403" y="85"/>
                </a:cubicBezTo>
                <a:cubicBezTo>
                  <a:pt x="406" y="93"/>
                  <a:pt x="406" y="93"/>
                  <a:pt x="406" y="93"/>
                </a:cubicBezTo>
                <a:cubicBezTo>
                  <a:pt x="405" y="98"/>
                  <a:pt x="405" y="98"/>
                  <a:pt x="405" y="98"/>
                </a:cubicBezTo>
                <a:cubicBezTo>
                  <a:pt x="405" y="98"/>
                  <a:pt x="405" y="98"/>
                  <a:pt x="405" y="98"/>
                </a:cubicBezTo>
                <a:cubicBezTo>
                  <a:pt x="405" y="98"/>
                  <a:pt x="405" y="98"/>
                  <a:pt x="405" y="98"/>
                </a:cubicBezTo>
                <a:cubicBezTo>
                  <a:pt x="401" y="95"/>
                  <a:pt x="401" y="95"/>
                  <a:pt x="401" y="95"/>
                </a:cubicBezTo>
                <a:cubicBezTo>
                  <a:pt x="399" y="91"/>
                  <a:pt x="399" y="91"/>
                  <a:pt x="399" y="91"/>
                </a:cubicBezTo>
                <a:cubicBezTo>
                  <a:pt x="399" y="88"/>
                  <a:pt x="399" y="88"/>
                  <a:pt x="399" y="88"/>
                </a:cubicBezTo>
                <a:cubicBezTo>
                  <a:pt x="397" y="89"/>
                  <a:pt x="397" y="89"/>
                  <a:pt x="397" y="89"/>
                </a:cubicBezTo>
                <a:cubicBezTo>
                  <a:pt x="397" y="89"/>
                  <a:pt x="397" y="89"/>
                  <a:pt x="397" y="89"/>
                </a:cubicBezTo>
                <a:cubicBezTo>
                  <a:pt x="395" y="87"/>
                  <a:pt x="395" y="87"/>
                  <a:pt x="395" y="87"/>
                </a:cubicBezTo>
                <a:cubicBezTo>
                  <a:pt x="394" y="88"/>
                  <a:pt x="394" y="88"/>
                  <a:pt x="394" y="88"/>
                </a:cubicBezTo>
                <a:cubicBezTo>
                  <a:pt x="397" y="91"/>
                  <a:pt x="397" y="91"/>
                  <a:pt x="397" y="91"/>
                </a:cubicBezTo>
                <a:cubicBezTo>
                  <a:pt x="391" y="87"/>
                  <a:pt x="391" y="87"/>
                  <a:pt x="391" y="87"/>
                </a:cubicBezTo>
                <a:cubicBezTo>
                  <a:pt x="388" y="84"/>
                  <a:pt x="388" y="84"/>
                  <a:pt x="388" y="84"/>
                </a:cubicBezTo>
                <a:cubicBezTo>
                  <a:pt x="387" y="85"/>
                  <a:pt x="387" y="85"/>
                  <a:pt x="387" y="85"/>
                </a:cubicBezTo>
                <a:cubicBezTo>
                  <a:pt x="390" y="88"/>
                  <a:pt x="390" y="88"/>
                  <a:pt x="390" y="88"/>
                </a:cubicBezTo>
                <a:cubicBezTo>
                  <a:pt x="398" y="94"/>
                  <a:pt x="398" y="94"/>
                  <a:pt x="398" y="94"/>
                </a:cubicBezTo>
                <a:cubicBezTo>
                  <a:pt x="401" y="101"/>
                  <a:pt x="401" y="101"/>
                  <a:pt x="401" y="101"/>
                </a:cubicBezTo>
                <a:cubicBezTo>
                  <a:pt x="401" y="101"/>
                  <a:pt x="401" y="101"/>
                  <a:pt x="402" y="101"/>
                </a:cubicBezTo>
                <a:cubicBezTo>
                  <a:pt x="404" y="103"/>
                  <a:pt x="404" y="103"/>
                  <a:pt x="404" y="103"/>
                </a:cubicBezTo>
                <a:cubicBezTo>
                  <a:pt x="404" y="105"/>
                  <a:pt x="404" y="105"/>
                  <a:pt x="404" y="105"/>
                </a:cubicBezTo>
                <a:cubicBezTo>
                  <a:pt x="404" y="106"/>
                  <a:pt x="404" y="106"/>
                  <a:pt x="404" y="106"/>
                </a:cubicBezTo>
                <a:cubicBezTo>
                  <a:pt x="404" y="107"/>
                  <a:pt x="404" y="107"/>
                  <a:pt x="404" y="107"/>
                </a:cubicBezTo>
                <a:cubicBezTo>
                  <a:pt x="404" y="107"/>
                  <a:pt x="404" y="107"/>
                  <a:pt x="404" y="107"/>
                </a:cubicBezTo>
                <a:cubicBezTo>
                  <a:pt x="405" y="111"/>
                  <a:pt x="405" y="111"/>
                  <a:pt x="405" y="111"/>
                </a:cubicBezTo>
                <a:cubicBezTo>
                  <a:pt x="405" y="111"/>
                  <a:pt x="406" y="111"/>
                  <a:pt x="406" y="111"/>
                </a:cubicBezTo>
                <a:cubicBezTo>
                  <a:pt x="408" y="115"/>
                  <a:pt x="408" y="115"/>
                  <a:pt x="408" y="115"/>
                </a:cubicBezTo>
                <a:cubicBezTo>
                  <a:pt x="408" y="116"/>
                  <a:pt x="408" y="116"/>
                  <a:pt x="408" y="116"/>
                </a:cubicBezTo>
                <a:cubicBezTo>
                  <a:pt x="404" y="128"/>
                  <a:pt x="404" y="128"/>
                  <a:pt x="404" y="128"/>
                </a:cubicBezTo>
                <a:cubicBezTo>
                  <a:pt x="403" y="128"/>
                  <a:pt x="403" y="128"/>
                  <a:pt x="403" y="128"/>
                </a:cubicBezTo>
                <a:cubicBezTo>
                  <a:pt x="398" y="128"/>
                  <a:pt x="398" y="128"/>
                  <a:pt x="398" y="128"/>
                </a:cubicBezTo>
                <a:cubicBezTo>
                  <a:pt x="398" y="128"/>
                  <a:pt x="398" y="128"/>
                  <a:pt x="398" y="128"/>
                </a:cubicBezTo>
                <a:cubicBezTo>
                  <a:pt x="392" y="131"/>
                  <a:pt x="392" y="131"/>
                  <a:pt x="392" y="131"/>
                </a:cubicBezTo>
                <a:cubicBezTo>
                  <a:pt x="390" y="130"/>
                  <a:pt x="390" y="130"/>
                  <a:pt x="390" y="130"/>
                </a:cubicBezTo>
                <a:cubicBezTo>
                  <a:pt x="390" y="128"/>
                  <a:pt x="390" y="128"/>
                  <a:pt x="390" y="128"/>
                </a:cubicBezTo>
                <a:cubicBezTo>
                  <a:pt x="397" y="117"/>
                  <a:pt x="397" y="117"/>
                  <a:pt x="397" y="117"/>
                </a:cubicBezTo>
                <a:cubicBezTo>
                  <a:pt x="397" y="117"/>
                  <a:pt x="397" y="117"/>
                  <a:pt x="397" y="117"/>
                </a:cubicBezTo>
                <a:cubicBezTo>
                  <a:pt x="397" y="112"/>
                  <a:pt x="397" y="112"/>
                  <a:pt x="397" y="112"/>
                </a:cubicBezTo>
                <a:cubicBezTo>
                  <a:pt x="396" y="112"/>
                  <a:pt x="396" y="112"/>
                  <a:pt x="396" y="112"/>
                </a:cubicBezTo>
                <a:cubicBezTo>
                  <a:pt x="396" y="112"/>
                  <a:pt x="396" y="112"/>
                  <a:pt x="396" y="112"/>
                </a:cubicBezTo>
                <a:cubicBezTo>
                  <a:pt x="392" y="112"/>
                  <a:pt x="392" y="112"/>
                  <a:pt x="392" y="112"/>
                </a:cubicBezTo>
                <a:cubicBezTo>
                  <a:pt x="382" y="110"/>
                  <a:pt x="382" y="110"/>
                  <a:pt x="382" y="110"/>
                </a:cubicBezTo>
                <a:cubicBezTo>
                  <a:pt x="387" y="103"/>
                  <a:pt x="387" y="103"/>
                  <a:pt x="387" y="103"/>
                </a:cubicBezTo>
                <a:cubicBezTo>
                  <a:pt x="388" y="99"/>
                  <a:pt x="388" y="99"/>
                  <a:pt x="388" y="99"/>
                </a:cubicBezTo>
                <a:cubicBezTo>
                  <a:pt x="387" y="98"/>
                  <a:pt x="387" y="98"/>
                  <a:pt x="387" y="98"/>
                </a:cubicBezTo>
                <a:cubicBezTo>
                  <a:pt x="385" y="102"/>
                  <a:pt x="385" y="102"/>
                  <a:pt x="385" y="102"/>
                </a:cubicBezTo>
                <a:cubicBezTo>
                  <a:pt x="381" y="110"/>
                  <a:pt x="381" y="110"/>
                  <a:pt x="381" y="110"/>
                </a:cubicBezTo>
                <a:cubicBezTo>
                  <a:pt x="379" y="109"/>
                  <a:pt x="379" y="109"/>
                  <a:pt x="379" y="109"/>
                </a:cubicBezTo>
                <a:cubicBezTo>
                  <a:pt x="379" y="109"/>
                  <a:pt x="379" y="109"/>
                  <a:pt x="379" y="109"/>
                </a:cubicBezTo>
                <a:cubicBezTo>
                  <a:pt x="378" y="109"/>
                  <a:pt x="378" y="109"/>
                  <a:pt x="378" y="109"/>
                </a:cubicBezTo>
                <a:cubicBezTo>
                  <a:pt x="379" y="108"/>
                  <a:pt x="379" y="108"/>
                  <a:pt x="379" y="108"/>
                </a:cubicBezTo>
                <a:cubicBezTo>
                  <a:pt x="379" y="108"/>
                  <a:pt x="379" y="108"/>
                  <a:pt x="379" y="108"/>
                </a:cubicBezTo>
                <a:cubicBezTo>
                  <a:pt x="380" y="104"/>
                  <a:pt x="380" y="104"/>
                  <a:pt x="380" y="104"/>
                </a:cubicBezTo>
                <a:cubicBezTo>
                  <a:pt x="382" y="101"/>
                  <a:pt x="382" y="101"/>
                  <a:pt x="382" y="101"/>
                </a:cubicBezTo>
                <a:cubicBezTo>
                  <a:pt x="381" y="100"/>
                  <a:pt x="381" y="100"/>
                  <a:pt x="381" y="100"/>
                </a:cubicBezTo>
                <a:cubicBezTo>
                  <a:pt x="378" y="103"/>
                  <a:pt x="378" y="103"/>
                  <a:pt x="378" y="103"/>
                </a:cubicBezTo>
                <a:cubicBezTo>
                  <a:pt x="378" y="103"/>
                  <a:pt x="378" y="103"/>
                  <a:pt x="378" y="103"/>
                </a:cubicBezTo>
                <a:cubicBezTo>
                  <a:pt x="377" y="108"/>
                  <a:pt x="377" y="108"/>
                  <a:pt x="377" y="108"/>
                </a:cubicBezTo>
                <a:cubicBezTo>
                  <a:pt x="376" y="110"/>
                  <a:pt x="376" y="110"/>
                  <a:pt x="376" y="110"/>
                </a:cubicBezTo>
                <a:cubicBezTo>
                  <a:pt x="375" y="110"/>
                  <a:pt x="375" y="110"/>
                  <a:pt x="375" y="110"/>
                </a:cubicBezTo>
                <a:cubicBezTo>
                  <a:pt x="374" y="110"/>
                  <a:pt x="374" y="110"/>
                  <a:pt x="374" y="110"/>
                </a:cubicBezTo>
                <a:cubicBezTo>
                  <a:pt x="370" y="111"/>
                  <a:pt x="370" y="111"/>
                  <a:pt x="370" y="111"/>
                </a:cubicBezTo>
                <a:cubicBezTo>
                  <a:pt x="370" y="111"/>
                  <a:pt x="370" y="111"/>
                  <a:pt x="370" y="111"/>
                </a:cubicBezTo>
                <a:cubicBezTo>
                  <a:pt x="369" y="112"/>
                  <a:pt x="369" y="112"/>
                  <a:pt x="369" y="112"/>
                </a:cubicBezTo>
                <a:cubicBezTo>
                  <a:pt x="370" y="112"/>
                  <a:pt x="370" y="112"/>
                  <a:pt x="370" y="112"/>
                </a:cubicBezTo>
                <a:cubicBezTo>
                  <a:pt x="373" y="109"/>
                  <a:pt x="373" y="109"/>
                  <a:pt x="373" y="109"/>
                </a:cubicBezTo>
                <a:cubicBezTo>
                  <a:pt x="373" y="108"/>
                  <a:pt x="373" y="108"/>
                  <a:pt x="373" y="108"/>
                </a:cubicBezTo>
                <a:cubicBezTo>
                  <a:pt x="374" y="104"/>
                  <a:pt x="374" y="104"/>
                  <a:pt x="374" y="104"/>
                </a:cubicBezTo>
                <a:cubicBezTo>
                  <a:pt x="373" y="104"/>
                  <a:pt x="373" y="104"/>
                  <a:pt x="373" y="104"/>
                </a:cubicBezTo>
                <a:cubicBezTo>
                  <a:pt x="372" y="108"/>
                  <a:pt x="372" y="108"/>
                  <a:pt x="372" y="108"/>
                </a:cubicBezTo>
                <a:cubicBezTo>
                  <a:pt x="369" y="111"/>
                  <a:pt x="369" y="111"/>
                  <a:pt x="369" y="111"/>
                </a:cubicBezTo>
                <a:cubicBezTo>
                  <a:pt x="368" y="111"/>
                  <a:pt x="368" y="111"/>
                  <a:pt x="368" y="111"/>
                </a:cubicBezTo>
                <a:cubicBezTo>
                  <a:pt x="366" y="114"/>
                  <a:pt x="366" y="114"/>
                  <a:pt x="366" y="114"/>
                </a:cubicBezTo>
                <a:cubicBezTo>
                  <a:pt x="364" y="110"/>
                  <a:pt x="364" y="110"/>
                  <a:pt x="364" y="110"/>
                </a:cubicBezTo>
                <a:cubicBezTo>
                  <a:pt x="361" y="105"/>
                  <a:pt x="361" y="105"/>
                  <a:pt x="361" y="105"/>
                </a:cubicBezTo>
                <a:cubicBezTo>
                  <a:pt x="364" y="103"/>
                  <a:pt x="364" y="103"/>
                  <a:pt x="364" y="103"/>
                </a:cubicBezTo>
                <a:cubicBezTo>
                  <a:pt x="363" y="102"/>
                  <a:pt x="363" y="102"/>
                  <a:pt x="363" y="102"/>
                </a:cubicBezTo>
                <a:cubicBezTo>
                  <a:pt x="360" y="104"/>
                  <a:pt x="360" y="104"/>
                  <a:pt x="360" y="104"/>
                </a:cubicBezTo>
                <a:cubicBezTo>
                  <a:pt x="360" y="104"/>
                  <a:pt x="360" y="104"/>
                  <a:pt x="360" y="104"/>
                </a:cubicBezTo>
                <a:cubicBezTo>
                  <a:pt x="364" y="101"/>
                  <a:pt x="364" y="101"/>
                  <a:pt x="364" y="101"/>
                </a:cubicBezTo>
                <a:cubicBezTo>
                  <a:pt x="363" y="100"/>
                  <a:pt x="363" y="100"/>
                  <a:pt x="363" y="100"/>
                </a:cubicBezTo>
                <a:cubicBezTo>
                  <a:pt x="364" y="99"/>
                  <a:pt x="364" y="99"/>
                  <a:pt x="364" y="99"/>
                </a:cubicBezTo>
                <a:cubicBezTo>
                  <a:pt x="368" y="97"/>
                  <a:pt x="368" y="97"/>
                  <a:pt x="368" y="97"/>
                </a:cubicBezTo>
                <a:cubicBezTo>
                  <a:pt x="367" y="96"/>
                  <a:pt x="367" y="96"/>
                  <a:pt x="367" y="96"/>
                </a:cubicBezTo>
                <a:cubicBezTo>
                  <a:pt x="363" y="98"/>
                  <a:pt x="363" y="98"/>
                  <a:pt x="363" y="98"/>
                </a:cubicBezTo>
                <a:cubicBezTo>
                  <a:pt x="360" y="100"/>
                  <a:pt x="360" y="100"/>
                  <a:pt x="360" y="100"/>
                </a:cubicBezTo>
                <a:cubicBezTo>
                  <a:pt x="362" y="97"/>
                  <a:pt x="362" y="97"/>
                  <a:pt x="362" y="97"/>
                </a:cubicBezTo>
                <a:cubicBezTo>
                  <a:pt x="360" y="97"/>
                  <a:pt x="360" y="97"/>
                  <a:pt x="360" y="97"/>
                </a:cubicBezTo>
                <a:cubicBezTo>
                  <a:pt x="358" y="100"/>
                  <a:pt x="358" y="100"/>
                  <a:pt x="358" y="100"/>
                </a:cubicBezTo>
                <a:cubicBezTo>
                  <a:pt x="358" y="101"/>
                  <a:pt x="358" y="101"/>
                  <a:pt x="358" y="101"/>
                </a:cubicBezTo>
                <a:cubicBezTo>
                  <a:pt x="356" y="94"/>
                  <a:pt x="356" y="94"/>
                  <a:pt x="356" y="94"/>
                </a:cubicBezTo>
                <a:cubicBezTo>
                  <a:pt x="355" y="90"/>
                  <a:pt x="355" y="90"/>
                  <a:pt x="355" y="90"/>
                </a:cubicBezTo>
                <a:cubicBezTo>
                  <a:pt x="353" y="86"/>
                  <a:pt x="353" y="86"/>
                  <a:pt x="353" y="86"/>
                </a:cubicBezTo>
                <a:cubicBezTo>
                  <a:pt x="353" y="86"/>
                  <a:pt x="353" y="86"/>
                  <a:pt x="353" y="86"/>
                </a:cubicBezTo>
                <a:cubicBezTo>
                  <a:pt x="342" y="72"/>
                  <a:pt x="342" y="72"/>
                  <a:pt x="342" y="72"/>
                </a:cubicBezTo>
                <a:cubicBezTo>
                  <a:pt x="341" y="73"/>
                  <a:pt x="341" y="73"/>
                  <a:pt x="341" y="73"/>
                </a:cubicBezTo>
                <a:cubicBezTo>
                  <a:pt x="352" y="87"/>
                  <a:pt x="352" y="87"/>
                  <a:pt x="352" y="87"/>
                </a:cubicBezTo>
                <a:cubicBezTo>
                  <a:pt x="354" y="91"/>
                  <a:pt x="354" y="91"/>
                  <a:pt x="354" y="91"/>
                </a:cubicBezTo>
                <a:cubicBezTo>
                  <a:pt x="356" y="98"/>
                  <a:pt x="356" y="98"/>
                  <a:pt x="356" y="98"/>
                </a:cubicBezTo>
                <a:cubicBezTo>
                  <a:pt x="356" y="98"/>
                  <a:pt x="356" y="98"/>
                  <a:pt x="356" y="98"/>
                </a:cubicBezTo>
                <a:cubicBezTo>
                  <a:pt x="355" y="99"/>
                  <a:pt x="355" y="99"/>
                  <a:pt x="355" y="99"/>
                </a:cubicBezTo>
                <a:cubicBezTo>
                  <a:pt x="354" y="98"/>
                  <a:pt x="354" y="98"/>
                  <a:pt x="354" y="98"/>
                </a:cubicBezTo>
                <a:cubicBezTo>
                  <a:pt x="353" y="96"/>
                  <a:pt x="353" y="96"/>
                  <a:pt x="353" y="96"/>
                </a:cubicBezTo>
                <a:cubicBezTo>
                  <a:pt x="353" y="92"/>
                  <a:pt x="353" y="92"/>
                  <a:pt x="353" y="92"/>
                </a:cubicBezTo>
                <a:cubicBezTo>
                  <a:pt x="353" y="92"/>
                  <a:pt x="353" y="92"/>
                  <a:pt x="353" y="92"/>
                </a:cubicBezTo>
                <a:cubicBezTo>
                  <a:pt x="350" y="88"/>
                  <a:pt x="350" y="88"/>
                  <a:pt x="350" y="88"/>
                </a:cubicBezTo>
                <a:cubicBezTo>
                  <a:pt x="350" y="88"/>
                  <a:pt x="350" y="88"/>
                  <a:pt x="350" y="88"/>
                </a:cubicBezTo>
                <a:cubicBezTo>
                  <a:pt x="346" y="86"/>
                  <a:pt x="346" y="86"/>
                  <a:pt x="346" y="86"/>
                </a:cubicBezTo>
                <a:cubicBezTo>
                  <a:pt x="345" y="87"/>
                  <a:pt x="345" y="87"/>
                  <a:pt x="345" y="87"/>
                </a:cubicBezTo>
                <a:cubicBezTo>
                  <a:pt x="349" y="89"/>
                  <a:pt x="349" y="89"/>
                  <a:pt x="349" y="89"/>
                </a:cubicBezTo>
                <a:cubicBezTo>
                  <a:pt x="351" y="92"/>
                  <a:pt x="351" y="92"/>
                  <a:pt x="351" y="92"/>
                </a:cubicBezTo>
                <a:cubicBezTo>
                  <a:pt x="352" y="96"/>
                  <a:pt x="352" y="96"/>
                  <a:pt x="352" y="96"/>
                </a:cubicBezTo>
                <a:cubicBezTo>
                  <a:pt x="345" y="90"/>
                  <a:pt x="345" y="90"/>
                  <a:pt x="345" y="90"/>
                </a:cubicBezTo>
                <a:cubicBezTo>
                  <a:pt x="345" y="89"/>
                  <a:pt x="345" y="89"/>
                  <a:pt x="345" y="89"/>
                </a:cubicBezTo>
                <a:cubicBezTo>
                  <a:pt x="344" y="89"/>
                  <a:pt x="344" y="89"/>
                  <a:pt x="344" y="89"/>
                </a:cubicBezTo>
                <a:cubicBezTo>
                  <a:pt x="339" y="85"/>
                  <a:pt x="339" y="85"/>
                  <a:pt x="339" y="85"/>
                </a:cubicBezTo>
                <a:cubicBezTo>
                  <a:pt x="339" y="85"/>
                  <a:pt x="339" y="85"/>
                  <a:pt x="339" y="85"/>
                </a:cubicBezTo>
                <a:cubicBezTo>
                  <a:pt x="335" y="83"/>
                  <a:pt x="335" y="83"/>
                  <a:pt x="335" y="83"/>
                </a:cubicBezTo>
                <a:cubicBezTo>
                  <a:pt x="334" y="84"/>
                  <a:pt x="334" y="84"/>
                  <a:pt x="334" y="84"/>
                </a:cubicBezTo>
                <a:cubicBezTo>
                  <a:pt x="338" y="86"/>
                  <a:pt x="338" y="86"/>
                  <a:pt x="338" y="86"/>
                </a:cubicBezTo>
                <a:cubicBezTo>
                  <a:pt x="344" y="90"/>
                  <a:pt x="344" y="90"/>
                  <a:pt x="344" y="90"/>
                </a:cubicBezTo>
                <a:cubicBezTo>
                  <a:pt x="344" y="91"/>
                  <a:pt x="344" y="91"/>
                  <a:pt x="344" y="91"/>
                </a:cubicBezTo>
                <a:cubicBezTo>
                  <a:pt x="343" y="92"/>
                  <a:pt x="343" y="92"/>
                  <a:pt x="343" y="92"/>
                </a:cubicBezTo>
                <a:cubicBezTo>
                  <a:pt x="343" y="93"/>
                  <a:pt x="343" y="93"/>
                  <a:pt x="343" y="93"/>
                </a:cubicBezTo>
                <a:cubicBezTo>
                  <a:pt x="339" y="91"/>
                  <a:pt x="339" y="91"/>
                  <a:pt x="339" y="91"/>
                </a:cubicBezTo>
                <a:cubicBezTo>
                  <a:pt x="336" y="90"/>
                  <a:pt x="336" y="90"/>
                  <a:pt x="336" y="90"/>
                </a:cubicBezTo>
                <a:cubicBezTo>
                  <a:pt x="337" y="89"/>
                  <a:pt x="337" y="89"/>
                  <a:pt x="337" y="89"/>
                </a:cubicBezTo>
                <a:cubicBezTo>
                  <a:pt x="336" y="88"/>
                  <a:pt x="336" y="88"/>
                  <a:pt x="336" y="88"/>
                </a:cubicBezTo>
                <a:cubicBezTo>
                  <a:pt x="334" y="89"/>
                  <a:pt x="334" y="89"/>
                  <a:pt x="334" y="89"/>
                </a:cubicBezTo>
                <a:cubicBezTo>
                  <a:pt x="324" y="82"/>
                  <a:pt x="324" y="82"/>
                  <a:pt x="324" y="82"/>
                </a:cubicBezTo>
                <a:cubicBezTo>
                  <a:pt x="324" y="83"/>
                  <a:pt x="324" y="83"/>
                  <a:pt x="324" y="83"/>
                </a:cubicBezTo>
                <a:cubicBezTo>
                  <a:pt x="333" y="90"/>
                  <a:pt x="333" y="90"/>
                  <a:pt x="333" y="90"/>
                </a:cubicBezTo>
                <a:cubicBezTo>
                  <a:pt x="333" y="90"/>
                  <a:pt x="333" y="90"/>
                  <a:pt x="333" y="90"/>
                </a:cubicBezTo>
                <a:cubicBezTo>
                  <a:pt x="333" y="90"/>
                  <a:pt x="332" y="90"/>
                  <a:pt x="332" y="91"/>
                </a:cubicBezTo>
                <a:cubicBezTo>
                  <a:pt x="330" y="96"/>
                  <a:pt x="330" y="96"/>
                  <a:pt x="330" y="96"/>
                </a:cubicBezTo>
                <a:cubicBezTo>
                  <a:pt x="329" y="94"/>
                  <a:pt x="329" y="94"/>
                  <a:pt x="329" y="94"/>
                </a:cubicBezTo>
                <a:cubicBezTo>
                  <a:pt x="328" y="95"/>
                  <a:pt x="328" y="95"/>
                  <a:pt x="328" y="95"/>
                </a:cubicBezTo>
                <a:cubicBezTo>
                  <a:pt x="328" y="93"/>
                  <a:pt x="328" y="93"/>
                  <a:pt x="328" y="93"/>
                </a:cubicBezTo>
                <a:cubicBezTo>
                  <a:pt x="326" y="93"/>
                  <a:pt x="326" y="93"/>
                  <a:pt x="326" y="93"/>
                </a:cubicBezTo>
                <a:cubicBezTo>
                  <a:pt x="326" y="97"/>
                  <a:pt x="326" y="97"/>
                  <a:pt x="326" y="97"/>
                </a:cubicBezTo>
                <a:cubicBezTo>
                  <a:pt x="326" y="97"/>
                  <a:pt x="326" y="97"/>
                  <a:pt x="326" y="98"/>
                </a:cubicBezTo>
                <a:cubicBezTo>
                  <a:pt x="327" y="101"/>
                  <a:pt x="327" y="101"/>
                  <a:pt x="327" y="101"/>
                </a:cubicBezTo>
                <a:cubicBezTo>
                  <a:pt x="326" y="102"/>
                  <a:pt x="326" y="102"/>
                  <a:pt x="326" y="102"/>
                </a:cubicBezTo>
                <a:cubicBezTo>
                  <a:pt x="325" y="104"/>
                  <a:pt x="325" y="104"/>
                  <a:pt x="325" y="104"/>
                </a:cubicBezTo>
                <a:cubicBezTo>
                  <a:pt x="323" y="101"/>
                  <a:pt x="323" y="101"/>
                  <a:pt x="323" y="101"/>
                </a:cubicBezTo>
                <a:cubicBezTo>
                  <a:pt x="322" y="102"/>
                  <a:pt x="322" y="102"/>
                  <a:pt x="322" y="102"/>
                </a:cubicBezTo>
                <a:cubicBezTo>
                  <a:pt x="323" y="93"/>
                  <a:pt x="323" y="93"/>
                  <a:pt x="323" y="93"/>
                </a:cubicBezTo>
                <a:cubicBezTo>
                  <a:pt x="323" y="93"/>
                  <a:pt x="323" y="92"/>
                  <a:pt x="323" y="92"/>
                </a:cubicBezTo>
                <a:cubicBezTo>
                  <a:pt x="321" y="83"/>
                  <a:pt x="321" y="83"/>
                  <a:pt x="321" y="83"/>
                </a:cubicBezTo>
                <a:cubicBezTo>
                  <a:pt x="322" y="79"/>
                  <a:pt x="322" y="79"/>
                  <a:pt x="322" y="79"/>
                </a:cubicBezTo>
                <a:cubicBezTo>
                  <a:pt x="322" y="79"/>
                  <a:pt x="322" y="79"/>
                  <a:pt x="322" y="78"/>
                </a:cubicBezTo>
                <a:cubicBezTo>
                  <a:pt x="321" y="74"/>
                  <a:pt x="321" y="74"/>
                  <a:pt x="321" y="74"/>
                </a:cubicBezTo>
                <a:cubicBezTo>
                  <a:pt x="323" y="65"/>
                  <a:pt x="323" y="65"/>
                  <a:pt x="323" y="65"/>
                </a:cubicBezTo>
                <a:cubicBezTo>
                  <a:pt x="323" y="65"/>
                  <a:pt x="323" y="65"/>
                  <a:pt x="323" y="65"/>
                </a:cubicBezTo>
                <a:cubicBezTo>
                  <a:pt x="322" y="61"/>
                  <a:pt x="322" y="61"/>
                  <a:pt x="322" y="61"/>
                </a:cubicBezTo>
                <a:cubicBezTo>
                  <a:pt x="323" y="61"/>
                  <a:pt x="323" y="61"/>
                  <a:pt x="323" y="61"/>
                </a:cubicBezTo>
                <a:cubicBezTo>
                  <a:pt x="330" y="49"/>
                  <a:pt x="330" y="49"/>
                  <a:pt x="330" y="49"/>
                </a:cubicBezTo>
                <a:cubicBezTo>
                  <a:pt x="330" y="49"/>
                  <a:pt x="330" y="49"/>
                  <a:pt x="330" y="49"/>
                </a:cubicBezTo>
                <a:cubicBezTo>
                  <a:pt x="331" y="43"/>
                  <a:pt x="331" y="43"/>
                  <a:pt x="331" y="43"/>
                </a:cubicBezTo>
                <a:cubicBezTo>
                  <a:pt x="332" y="41"/>
                  <a:pt x="332" y="41"/>
                  <a:pt x="332" y="41"/>
                </a:cubicBezTo>
                <a:cubicBezTo>
                  <a:pt x="343" y="33"/>
                  <a:pt x="343" y="33"/>
                  <a:pt x="343" y="33"/>
                </a:cubicBezTo>
                <a:cubicBezTo>
                  <a:pt x="342" y="32"/>
                  <a:pt x="342" y="32"/>
                  <a:pt x="342" y="32"/>
                </a:cubicBezTo>
                <a:cubicBezTo>
                  <a:pt x="331" y="39"/>
                  <a:pt x="331" y="39"/>
                  <a:pt x="331" y="39"/>
                </a:cubicBezTo>
                <a:cubicBezTo>
                  <a:pt x="331" y="40"/>
                  <a:pt x="331" y="40"/>
                  <a:pt x="331" y="40"/>
                </a:cubicBezTo>
                <a:cubicBezTo>
                  <a:pt x="331" y="40"/>
                  <a:pt x="331" y="40"/>
                  <a:pt x="331" y="40"/>
                </a:cubicBezTo>
                <a:cubicBezTo>
                  <a:pt x="330" y="35"/>
                  <a:pt x="330" y="35"/>
                  <a:pt x="330" y="35"/>
                </a:cubicBezTo>
                <a:cubicBezTo>
                  <a:pt x="329" y="35"/>
                  <a:pt x="329" y="35"/>
                  <a:pt x="329" y="35"/>
                </a:cubicBezTo>
                <a:cubicBezTo>
                  <a:pt x="329" y="40"/>
                  <a:pt x="329" y="40"/>
                  <a:pt x="329" y="40"/>
                </a:cubicBezTo>
                <a:cubicBezTo>
                  <a:pt x="329" y="43"/>
                  <a:pt x="329" y="43"/>
                  <a:pt x="329" y="43"/>
                </a:cubicBezTo>
                <a:cubicBezTo>
                  <a:pt x="324" y="51"/>
                  <a:pt x="324" y="51"/>
                  <a:pt x="324" y="51"/>
                </a:cubicBezTo>
                <a:cubicBezTo>
                  <a:pt x="322" y="54"/>
                  <a:pt x="322" y="54"/>
                  <a:pt x="322" y="54"/>
                </a:cubicBezTo>
                <a:cubicBezTo>
                  <a:pt x="322" y="52"/>
                  <a:pt x="322" y="52"/>
                  <a:pt x="322" y="52"/>
                </a:cubicBezTo>
                <a:cubicBezTo>
                  <a:pt x="322" y="48"/>
                  <a:pt x="322" y="48"/>
                  <a:pt x="322" y="48"/>
                </a:cubicBezTo>
                <a:cubicBezTo>
                  <a:pt x="322" y="39"/>
                  <a:pt x="322" y="39"/>
                  <a:pt x="322" y="39"/>
                </a:cubicBezTo>
                <a:cubicBezTo>
                  <a:pt x="320" y="39"/>
                  <a:pt x="320" y="39"/>
                  <a:pt x="320" y="39"/>
                </a:cubicBezTo>
                <a:cubicBezTo>
                  <a:pt x="320" y="48"/>
                  <a:pt x="320" y="48"/>
                  <a:pt x="320" y="48"/>
                </a:cubicBezTo>
                <a:cubicBezTo>
                  <a:pt x="320" y="52"/>
                  <a:pt x="320" y="52"/>
                  <a:pt x="320" y="52"/>
                </a:cubicBezTo>
                <a:cubicBezTo>
                  <a:pt x="321" y="58"/>
                  <a:pt x="321" y="58"/>
                  <a:pt x="321" y="58"/>
                </a:cubicBezTo>
                <a:cubicBezTo>
                  <a:pt x="318" y="63"/>
                  <a:pt x="318" y="63"/>
                  <a:pt x="318" y="63"/>
                </a:cubicBezTo>
                <a:cubicBezTo>
                  <a:pt x="318" y="63"/>
                  <a:pt x="318" y="63"/>
                  <a:pt x="318" y="63"/>
                </a:cubicBezTo>
                <a:cubicBezTo>
                  <a:pt x="317" y="68"/>
                  <a:pt x="317" y="68"/>
                  <a:pt x="317" y="68"/>
                </a:cubicBezTo>
                <a:cubicBezTo>
                  <a:pt x="317" y="69"/>
                  <a:pt x="317" y="69"/>
                  <a:pt x="317" y="69"/>
                </a:cubicBezTo>
                <a:cubicBezTo>
                  <a:pt x="316" y="69"/>
                  <a:pt x="316" y="69"/>
                  <a:pt x="316" y="69"/>
                </a:cubicBezTo>
                <a:cubicBezTo>
                  <a:pt x="315" y="57"/>
                  <a:pt x="315" y="57"/>
                  <a:pt x="315" y="57"/>
                </a:cubicBezTo>
                <a:cubicBezTo>
                  <a:pt x="312" y="57"/>
                  <a:pt x="312" y="57"/>
                  <a:pt x="312" y="57"/>
                </a:cubicBezTo>
                <a:cubicBezTo>
                  <a:pt x="313" y="66"/>
                  <a:pt x="313" y="66"/>
                  <a:pt x="313" y="66"/>
                </a:cubicBezTo>
                <a:cubicBezTo>
                  <a:pt x="310" y="64"/>
                  <a:pt x="310" y="64"/>
                  <a:pt x="310" y="64"/>
                </a:cubicBezTo>
                <a:cubicBezTo>
                  <a:pt x="308" y="60"/>
                  <a:pt x="308" y="60"/>
                  <a:pt x="308" y="60"/>
                </a:cubicBezTo>
                <a:cubicBezTo>
                  <a:pt x="308" y="60"/>
                  <a:pt x="308" y="60"/>
                  <a:pt x="308" y="60"/>
                </a:cubicBezTo>
                <a:cubicBezTo>
                  <a:pt x="301" y="55"/>
                  <a:pt x="301" y="55"/>
                  <a:pt x="301" y="55"/>
                </a:cubicBezTo>
                <a:cubicBezTo>
                  <a:pt x="300" y="56"/>
                  <a:pt x="300" y="56"/>
                  <a:pt x="300" y="56"/>
                </a:cubicBezTo>
                <a:cubicBezTo>
                  <a:pt x="307" y="61"/>
                  <a:pt x="307" y="61"/>
                  <a:pt x="307" y="61"/>
                </a:cubicBezTo>
                <a:cubicBezTo>
                  <a:pt x="308" y="65"/>
                  <a:pt x="308" y="65"/>
                  <a:pt x="308" y="65"/>
                </a:cubicBezTo>
                <a:cubicBezTo>
                  <a:pt x="309" y="65"/>
                  <a:pt x="309" y="65"/>
                  <a:pt x="309" y="65"/>
                </a:cubicBezTo>
                <a:cubicBezTo>
                  <a:pt x="312" y="68"/>
                  <a:pt x="312" y="68"/>
                  <a:pt x="312" y="68"/>
                </a:cubicBezTo>
                <a:cubicBezTo>
                  <a:pt x="314" y="69"/>
                  <a:pt x="314" y="69"/>
                  <a:pt x="314" y="69"/>
                </a:cubicBezTo>
                <a:cubicBezTo>
                  <a:pt x="314" y="70"/>
                  <a:pt x="314" y="70"/>
                  <a:pt x="314" y="70"/>
                </a:cubicBezTo>
                <a:cubicBezTo>
                  <a:pt x="314" y="71"/>
                  <a:pt x="314" y="71"/>
                  <a:pt x="314" y="71"/>
                </a:cubicBezTo>
                <a:cubicBezTo>
                  <a:pt x="312" y="72"/>
                  <a:pt x="312" y="72"/>
                  <a:pt x="312" y="72"/>
                </a:cubicBezTo>
                <a:cubicBezTo>
                  <a:pt x="313" y="75"/>
                  <a:pt x="313" y="75"/>
                  <a:pt x="313" y="75"/>
                </a:cubicBezTo>
                <a:cubicBezTo>
                  <a:pt x="312" y="88"/>
                  <a:pt x="312" y="88"/>
                  <a:pt x="312" y="88"/>
                </a:cubicBezTo>
                <a:cubicBezTo>
                  <a:pt x="312" y="93"/>
                  <a:pt x="312" y="93"/>
                  <a:pt x="312" y="93"/>
                </a:cubicBezTo>
                <a:cubicBezTo>
                  <a:pt x="311" y="101"/>
                  <a:pt x="311" y="101"/>
                  <a:pt x="311" y="101"/>
                </a:cubicBezTo>
                <a:cubicBezTo>
                  <a:pt x="311" y="101"/>
                  <a:pt x="311" y="101"/>
                  <a:pt x="311" y="101"/>
                </a:cubicBezTo>
                <a:cubicBezTo>
                  <a:pt x="311" y="101"/>
                  <a:pt x="311" y="101"/>
                  <a:pt x="311" y="101"/>
                </a:cubicBezTo>
                <a:cubicBezTo>
                  <a:pt x="311" y="106"/>
                  <a:pt x="311" y="106"/>
                  <a:pt x="311" y="106"/>
                </a:cubicBezTo>
                <a:cubicBezTo>
                  <a:pt x="311" y="110"/>
                  <a:pt x="311" y="110"/>
                  <a:pt x="311" y="110"/>
                </a:cubicBezTo>
                <a:cubicBezTo>
                  <a:pt x="311" y="111"/>
                  <a:pt x="311" y="111"/>
                  <a:pt x="311" y="111"/>
                </a:cubicBezTo>
                <a:cubicBezTo>
                  <a:pt x="311" y="115"/>
                  <a:pt x="311" y="115"/>
                  <a:pt x="311" y="115"/>
                </a:cubicBezTo>
                <a:cubicBezTo>
                  <a:pt x="311" y="116"/>
                  <a:pt x="311" y="116"/>
                  <a:pt x="311" y="116"/>
                </a:cubicBezTo>
                <a:cubicBezTo>
                  <a:pt x="311" y="116"/>
                  <a:pt x="311" y="116"/>
                  <a:pt x="311" y="116"/>
                </a:cubicBezTo>
                <a:cubicBezTo>
                  <a:pt x="308" y="125"/>
                  <a:pt x="308" y="125"/>
                  <a:pt x="308" y="125"/>
                </a:cubicBezTo>
                <a:cubicBezTo>
                  <a:pt x="308" y="125"/>
                  <a:pt x="308" y="125"/>
                  <a:pt x="308" y="125"/>
                </a:cubicBezTo>
                <a:cubicBezTo>
                  <a:pt x="308" y="125"/>
                  <a:pt x="308" y="125"/>
                  <a:pt x="308" y="125"/>
                </a:cubicBezTo>
                <a:cubicBezTo>
                  <a:pt x="303" y="120"/>
                  <a:pt x="303" y="120"/>
                  <a:pt x="303" y="120"/>
                </a:cubicBezTo>
                <a:cubicBezTo>
                  <a:pt x="300" y="116"/>
                  <a:pt x="300" y="116"/>
                  <a:pt x="300" y="116"/>
                </a:cubicBezTo>
                <a:cubicBezTo>
                  <a:pt x="299" y="108"/>
                  <a:pt x="299" y="108"/>
                  <a:pt x="299" y="108"/>
                </a:cubicBezTo>
                <a:cubicBezTo>
                  <a:pt x="298" y="107"/>
                  <a:pt x="298" y="107"/>
                  <a:pt x="298" y="107"/>
                </a:cubicBezTo>
                <a:cubicBezTo>
                  <a:pt x="296" y="104"/>
                  <a:pt x="296" y="104"/>
                  <a:pt x="296" y="104"/>
                </a:cubicBezTo>
                <a:cubicBezTo>
                  <a:pt x="296" y="99"/>
                  <a:pt x="296" y="99"/>
                  <a:pt x="296" y="99"/>
                </a:cubicBezTo>
                <a:cubicBezTo>
                  <a:pt x="296" y="99"/>
                  <a:pt x="296" y="99"/>
                  <a:pt x="296" y="99"/>
                </a:cubicBezTo>
                <a:cubicBezTo>
                  <a:pt x="296" y="99"/>
                  <a:pt x="296" y="99"/>
                  <a:pt x="296" y="99"/>
                </a:cubicBezTo>
                <a:cubicBezTo>
                  <a:pt x="296" y="99"/>
                  <a:pt x="296" y="99"/>
                  <a:pt x="296" y="99"/>
                </a:cubicBezTo>
                <a:cubicBezTo>
                  <a:pt x="296" y="99"/>
                  <a:pt x="296" y="99"/>
                  <a:pt x="296" y="99"/>
                </a:cubicBezTo>
                <a:cubicBezTo>
                  <a:pt x="296" y="99"/>
                  <a:pt x="296" y="99"/>
                  <a:pt x="296" y="99"/>
                </a:cubicBezTo>
                <a:cubicBezTo>
                  <a:pt x="296" y="99"/>
                  <a:pt x="296" y="99"/>
                  <a:pt x="296" y="99"/>
                </a:cubicBezTo>
                <a:cubicBezTo>
                  <a:pt x="294" y="86"/>
                  <a:pt x="294" y="86"/>
                  <a:pt x="294" y="86"/>
                </a:cubicBezTo>
                <a:cubicBezTo>
                  <a:pt x="293" y="76"/>
                  <a:pt x="293" y="76"/>
                  <a:pt x="293" y="76"/>
                </a:cubicBezTo>
                <a:cubicBezTo>
                  <a:pt x="294" y="74"/>
                  <a:pt x="294" y="74"/>
                  <a:pt x="294" y="74"/>
                </a:cubicBezTo>
                <a:cubicBezTo>
                  <a:pt x="296" y="69"/>
                  <a:pt x="296" y="69"/>
                  <a:pt x="296" y="69"/>
                </a:cubicBezTo>
                <a:cubicBezTo>
                  <a:pt x="298" y="68"/>
                  <a:pt x="298" y="68"/>
                  <a:pt x="298" y="68"/>
                </a:cubicBezTo>
                <a:cubicBezTo>
                  <a:pt x="302" y="66"/>
                  <a:pt x="302" y="66"/>
                  <a:pt x="302" y="66"/>
                </a:cubicBezTo>
                <a:cubicBezTo>
                  <a:pt x="301" y="65"/>
                  <a:pt x="301" y="65"/>
                  <a:pt x="301" y="65"/>
                </a:cubicBezTo>
                <a:cubicBezTo>
                  <a:pt x="297" y="66"/>
                  <a:pt x="297" y="66"/>
                  <a:pt x="297" y="66"/>
                </a:cubicBezTo>
                <a:cubicBezTo>
                  <a:pt x="296" y="67"/>
                  <a:pt x="296" y="67"/>
                  <a:pt x="296" y="67"/>
                </a:cubicBezTo>
                <a:cubicBezTo>
                  <a:pt x="298" y="62"/>
                  <a:pt x="298" y="62"/>
                  <a:pt x="298" y="62"/>
                </a:cubicBezTo>
                <a:cubicBezTo>
                  <a:pt x="298" y="62"/>
                  <a:pt x="298" y="62"/>
                  <a:pt x="298" y="62"/>
                </a:cubicBezTo>
                <a:cubicBezTo>
                  <a:pt x="298" y="57"/>
                  <a:pt x="298" y="57"/>
                  <a:pt x="298" y="57"/>
                </a:cubicBezTo>
                <a:cubicBezTo>
                  <a:pt x="295" y="49"/>
                  <a:pt x="295" y="49"/>
                  <a:pt x="295" y="49"/>
                </a:cubicBezTo>
                <a:cubicBezTo>
                  <a:pt x="293" y="49"/>
                  <a:pt x="293" y="49"/>
                  <a:pt x="293" y="49"/>
                </a:cubicBezTo>
                <a:cubicBezTo>
                  <a:pt x="296" y="57"/>
                  <a:pt x="296" y="57"/>
                  <a:pt x="296" y="57"/>
                </a:cubicBezTo>
                <a:cubicBezTo>
                  <a:pt x="296" y="62"/>
                  <a:pt x="296" y="62"/>
                  <a:pt x="296" y="62"/>
                </a:cubicBezTo>
                <a:cubicBezTo>
                  <a:pt x="294" y="68"/>
                  <a:pt x="294" y="68"/>
                  <a:pt x="294" y="68"/>
                </a:cubicBezTo>
                <a:cubicBezTo>
                  <a:pt x="293" y="69"/>
                  <a:pt x="293" y="69"/>
                  <a:pt x="293" y="69"/>
                </a:cubicBezTo>
                <a:cubicBezTo>
                  <a:pt x="292" y="69"/>
                  <a:pt x="292" y="69"/>
                  <a:pt x="292" y="69"/>
                </a:cubicBezTo>
                <a:cubicBezTo>
                  <a:pt x="290" y="64"/>
                  <a:pt x="290" y="64"/>
                  <a:pt x="290" y="64"/>
                </a:cubicBezTo>
                <a:cubicBezTo>
                  <a:pt x="290" y="64"/>
                  <a:pt x="290" y="64"/>
                  <a:pt x="290" y="64"/>
                </a:cubicBezTo>
                <a:cubicBezTo>
                  <a:pt x="287" y="61"/>
                  <a:pt x="287" y="61"/>
                  <a:pt x="287" y="61"/>
                </a:cubicBezTo>
                <a:cubicBezTo>
                  <a:pt x="285" y="62"/>
                  <a:pt x="285" y="62"/>
                  <a:pt x="285" y="62"/>
                </a:cubicBezTo>
                <a:cubicBezTo>
                  <a:pt x="289" y="65"/>
                  <a:pt x="289" y="65"/>
                  <a:pt x="289" y="65"/>
                </a:cubicBezTo>
                <a:cubicBezTo>
                  <a:pt x="290" y="70"/>
                  <a:pt x="290" y="70"/>
                  <a:pt x="290" y="70"/>
                </a:cubicBezTo>
                <a:cubicBezTo>
                  <a:pt x="289" y="71"/>
                  <a:pt x="289" y="71"/>
                  <a:pt x="289" y="71"/>
                </a:cubicBezTo>
                <a:cubicBezTo>
                  <a:pt x="289" y="71"/>
                  <a:pt x="289" y="71"/>
                  <a:pt x="289" y="71"/>
                </a:cubicBezTo>
                <a:cubicBezTo>
                  <a:pt x="286" y="74"/>
                  <a:pt x="286" y="74"/>
                  <a:pt x="286" y="74"/>
                </a:cubicBezTo>
                <a:cubicBezTo>
                  <a:pt x="286" y="75"/>
                  <a:pt x="286" y="75"/>
                  <a:pt x="286" y="75"/>
                </a:cubicBezTo>
                <a:cubicBezTo>
                  <a:pt x="285" y="79"/>
                  <a:pt x="285" y="79"/>
                  <a:pt x="285" y="79"/>
                </a:cubicBezTo>
                <a:cubicBezTo>
                  <a:pt x="285" y="79"/>
                  <a:pt x="285" y="79"/>
                  <a:pt x="285" y="79"/>
                </a:cubicBezTo>
                <a:cubicBezTo>
                  <a:pt x="286" y="83"/>
                  <a:pt x="286" y="83"/>
                  <a:pt x="286" y="83"/>
                </a:cubicBezTo>
                <a:cubicBezTo>
                  <a:pt x="281" y="71"/>
                  <a:pt x="281" y="71"/>
                  <a:pt x="281" y="71"/>
                </a:cubicBezTo>
                <a:cubicBezTo>
                  <a:pt x="276" y="64"/>
                  <a:pt x="276" y="64"/>
                  <a:pt x="276" y="64"/>
                </a:cubicBezTo>
                <a:cubicBezTo>
                  <a:pt x="275" y="64"/>
                  <a:pt x="275" y="64"/>
                  <a:pt x="275" y="64"/>
                </a:cubicBezTo>
                <a:cubicBezTo>
                  <a:pt x="279" y="72"/>
                  <a:pt x="279" y="72"/>
                  <a:pt x="279" y="72"/>
                </a:cubicBezTo>
                <a:cubicBezTo>
                  <a:pt x="284" y="84"/>
                  <a:pt x="284" y="84"/>
                  <a:pt x="284" y="84"/>
                </a:cubicBezTo>
                <a:cubicBezTo>
                  <a:pt x="286" y="88"/>
                  <a:pt x="286" y="88"/>
                  <a:pt x="286" y="88"/>
                </a:cubicBezTo>
                <a:cubicBezTo>
                  <a:pt x="287" y="97"/>
                  <a:pt x="287" y="97"/>
                  <a:pt x="287" y="97"/>
                </a:cubicBezTo>
                <a:cubicBezTo>
                  <a:pt x="287" y="97"/>
                  <a:pt x="287" y="97"/>
                  <a:pt x="287" y="97"/>
                </a:cubicBezTo>
                <a:cubicBezTo>
                  <a:pt x="287" y="97"/>
                  <a:pt x="287" y="97"/>
                  <a:pt x="287" y="97"/>
                </a:cubicBezTo>
                <a:cubicBezTo>
                  <a:pt x="287" y="97"/>
                  <a:pt x="287" y="97"/>
                  <a:pt x="287" y="97"/>
                </a:cubicBezTo>
                <a:cubicBezTo>
                  <a:pt x="287" y="97"/>
                  <a:pt x="287" y="97"/>
                  <a:pt x="287" y="97"/>
                </a:cubicBezTo>
                <a:cubicBezTo>
                  <a:pt x="288" y="101"/>
                  <a:pt x="288" y="101"/>
                  <a:pt x="288" y="101"/>
                </a:cubicBezTo>
                <a:cubicBezTo>
                  <a:pt x="295" y="118"/>
                  <a:pt x="295" y="118"/>
                  <a:pt x="295" y="118"/>
                </a:cubicBezTo>
                <a:cubicBezTo>
                  <a:pt x="294" y="117"/>
                  <a:pt x="294" y="117"/>
                  <a:pt x="294" y="117"/>
                </a:cubicBezTo>
                <a:cubicBezTo>
                  <a:pt x="294" y="117"/>
                  <a:pt x="294" y="117"/>
                  <a:pt x="294" y="117"/>
                </a:cubicBezTo>
                <a:cubicBezTo>
                  <a:pt x="290" y="115"/>
                  <a:pt x="290" y="115"/>
                  <a:pt x="290" y="115"/>
                </a:cubicBezTo>
                <a:cubicBezTo>
                  <a:pt x="289" y="117"/>
                  <a:pt x="289" y="117"/>
                  <a:pt x="289" y="117"/>
                </a:cubicBezTo>
                <a:cubicBezTo>
                  <a:pt x="293" y="119"/>
                  <a:pt x="293" y="119"/>
                  <a:pt x="293" y="119"/>
                </a:cubicBezTo>
                <a:cubicBezTo>
                  <a:pt x="296" y="122"/>
                  <a:pt x="296" y="122"/>
                  <a:pt x="296" y="122"/>
                </a:cubicBezTo>
                <a:cubicBezTo>
                  <a:pt x="296" y="122"/>
                  <a:pt x="296" y="122"/>
                  <a:pt x="296" y="122"/>
                </a:cubicBezTo>
                <a:cubicBezTo>
                  <a:pt x="297" y="122"/>
                  <a:pt x="297" y="122"/>
                  <a:pt x="297" y="122"/>
                </a:cubicBezTo>
                <a:cubicBezTo>
                  <a:pt x="301" y="133"/>
                  <a:pt x="301" y="133"/>
                  <a:pt x="301" y="133"/>
                </a:cubicBezTo>
                <a:cubicBezTo>
                  <a:pt x="302" y="134"/>
                  <a:pt x="302" y="134"/>
                  <a:pt x="302" y="134"/>
                </a:cubicBezTo>
                <a:cubicBezTo>
                  <a:pt x="302" y="134"/>
                  <a:pt x="302" y="134"/>
                  <a:pt x="302" y="134"/>
                </a:cubicBezTo>
                <a:cubicBezTo>
                  <a:pt x="292" y="125"/>
                  <a:pt x="292" y="125"/>
                  <a:pt x="292" y="125"/>
                </a:cubicBezTo>
                <a:cubicBezTo>
                  <a:pt x="291" y="124"/>
                  <a:pt x="291" y="124"/>
                  <a:pt x="291" y="124"/>
                </a:cubicBezTo>
                <a:cubicBezTo>
                  <a:pt x="288" y="119"/>
                  <a:pt x="288" y="119"/>
                  <a:pt x="288" y="119"/>
                </a:cubicBezTo>
                <a:cubicBezTo>
                  <a:pt x="287" y="120"/>
                  <a:pt x="287" y="120"/>
                  <a:pt x="287" y="120"/>
                </a:cubicBezTo>
                <a:cubicBezTo>
                  <a:pt x="288" y="122"/>
                  <a:pt x="288" y="122"/>
                  <a:pt x="288" y="122"/>
                </a:cubicBezTo>
                <a:cubicBezTo>
                  <a:pt x="286" y="121"/>
                  <a:pt x="286" y="121"/>
                  <a:pt x="286" y="121"/>
                </a:cubicBezTo>
                <a:cubicBezTo>
                  <a:pt x="281" y="113"/>
                  <a:pt x="281" y="113"/>
                  <a:pt x="281" y="113"/>
                </a:cubicBezTo>
                <a:cubicBezTo>
                  <a:pt x="281" y="113"/>
                  <a:pt x="281" y="113"/>
                  <a:pt x="281" y="113"/>
                </a:cubicBezTo>
                <a:cubicBezTo>
                  <a:pt x="277" y="110"/>
                  <a:pt x="277" y="110"/>
                  <a:pt x="277" y="110"/>
                </a:cubicBezTo>
                <a:cubicBezTo>
                  <a:pt x="276" y="112"/>
                  <a:pt x="276" y="112"/>
                  <a:pt x="276" y="112"/>
                </a:cubicBezTo>
                <a:cubicBezTo>
                  <a:pt x="279" y="115"/>
                  <a:pt x="279" y="115"/>
                  <a:pt x="279" y="115"/>
                </a:cubicBezTo>
                <a:cubicBezTo>
                  <a:pt x="282" y="118"/>
                  <a:pt x="282" y="118"/>
                  <a:pt x="282" y="118"/>
                </a:cubicBezTo>
                <a:cubicBezTo>
                  <a:pt x="277" y="115"/>
                  <a:pt x="277" y="115"/>
                  <a:pt x="277" y="115"/>
                </a:cubicBezTo>
                <a:cubicBezTo>
                  <a:pt x="272" y="113"/>
                  <a:pt x="272" y="113"/>
                  <a:pt x="272" y="113"/>
                </a:cubicBezTo>
                <a:cubicBezTo>
                  <a:pt x="272" y="112"/>
                  <a:pt x="272" y="112"/>
                  <a:pt x="272" y="112"/>
                </a:cubicBezTo>
                <a:cubicBezTo>
                  <a:pt x="269" y="109"/>
                  <a:pt x="269" y="109"/>
                  <a:pt x="269" y="109"/>
                </a:cubicBezTo>
                <a:cubicBezTo>
                  <a:pt x="268" y="110"/>
                  <a:pt x="268" y="110"/>
                  <a:pt x="268" y="110"/>
                </a:cubicBezTo>
                <a:cubicBezTo>
                  <a:pt x="269" y="112"/>
                  <a:pt x="269" y="112"/>
                  <a:pt x="269" y="112"/>
                </a:cubicBezTo>
                <a:cubicBezTo>
                  <a:pt x="269" y="111"/>
                  <a:pt x="269" y="111"/>
                  <a:pt x="269" y="111"/>
                </a:cubicBezTo>
                <a:cubicBezTo>
                  <a:pt x="258" y="98"/>
                  <a:pt x="258" y="98"/>
                  <a:pt x="258" y="98"/>
                </a:cubicBezTo>
                <a:cubicBezTo>
                  <a:pt x="257" y="94"/>
                  <a:pt x="257" y="94"/>
                  <a:pt x="257" y="94"/>
                </a:cubicBezTo>
                <a:cubicBezTo>
                  <a:pt x="254" y="90"/>
                  <a:pt x="254" y="90"/>
                  <a:pt x="254" y="90"/>
                </a:cubicBezTo>
                <a:cubicBezTo>
                  <a:pt x="250" y="82"/>
                  <a:pt x="250" y="82"/>
                  <a:pt x="250" y="82"/>
                </a:cubicBezTo>
                <a:cubicBezTo>
                  <a:pt x="249" y="83"/>
                  <a:pt x="249" y="83"/>
                  <a:pt x="249" y="83"/>
                </a:cubicBezTo>
                <a:cubicBezTo>
                  <a:pt x="253" y="91"/>
                  <a:pt x="253" y="91"/>
                  <a:pt x="253" y="91"/>
                </a:cubicBezTo>
                <a:cubicBezTo>
                  <a:pt x="255" y="94"/>
                  <a:pt x="255" y="94"/>
                  <a:pt x="255" y="94"/>
                </a:cubicBezTo>
                <a:cubicBezTo>
                  <a:pt x="257" y="99"/>
                  <a:pt x="257" y="99"/>
                  <a:pt x="257" y="99"/>
                </a:cubicBezTo>
                <a:cubicBezTo>
                  <a:pt x="257" y="99"/>
                  <a:pt x="257" y="99"/>
                  <a:pt x="257" y="99"/>
                </a:cubicBezTo>
                <a:cubicBezTo>
                  <a:pt x="267" y="111"/>
                  <a:pt x="267" y="111"/>
                  <a:pt x="267" y="111"/>
                </a:cubicBezTo>
                <a:cubicBezTo>
                  <a:pt x="264" y="112"/>
                  <a:pt x="264" y="112"/>
                  <a:pt x="264" y="112"/>
                </a:cubicBezTo>
                <a:cubicBezTo>
                  <a:pt x="255" y="112"/>
                  <a:pt x="255" y="112"/>
                  <a:pt x="255" y="112"/>
                </a:cubicBezTo>
                <a:cubicBezTo>
                  <a:pt x="251" y="113"/>
                  <a:pt x="251" y="113"/>
                  <a:pt x="251" y="113"/>
                </a:cubicBezTo>
                <a:cubicBezTo>
                  <a:pt x="225" y="115"/>
                  <a:pt x="225" y="115"/>
                  <a:pt x="225" y="115"/>
                </a:cubicBezTo>
                <a:cubicBezTo>
                  <a:pt x="225" y="116"/>
                  <a:pt x="225" y="116"/>
                  <a:pt x="225" y="116"/>
                </a:cubicBezTo>
                <a:cubicBezTo>
                  <a:pt x="251" y="114"/>
                  <a:pt x="251" y="114"/>
                  <a:pt x="251" y="114"/>
                </a:cubicBezTo>
                <a:cubicBezTo>
                  <a:pt x="255" y="114"/>
                  <a:pt x="255" y="114"/>
                  <a:pt x="255" y="114"/>
                </a:cubicBezTo>
                <a:cubicBezTo>
                  <a:pt x="264" y="113"/>
                  <a:pt x="264" y="113"/>
                  <a:pt x="264" y="113"/>
                </a:cubicBezTo>
                <a:cubicBezTo>
                  <a:pt x="268" y="113"/>
                  <a:pt x="268" y="113"/>
                  <a:pt x="268" y="113"/>
                </a:cubicBezTo>
                <a:cubicBezTo>
                  <a:pt x="272" y="114"/>
                  <a:pt x="272" y="114"/>
                  <a:pt x="272" y="114"/>
                </a:cubicBezTo>
                <a:cubicBezTo>
                  <a:pt x="274" y="117"/>
                  <a:pt x="274" y="117"/>
                  <a:pt x="274" y="117"/>
                </a:cubicBezTo>
                <a:cubicBezTo>
                  <a:pt x="276" y="120"/>
                  <a:pt x="276" y="120"/>
                  <a:pt x="276" y="120"/>
                </a:cubicBezTo>
                <a:cubicBezTo>
                  <a:pt x="277" y="124"/>
                  <a:pt x="277" y="124"/>
                  <a:pt x="277" y="124"/>
                </a:cubicBezTo>
                <a:cubicBezTo>
                  <a:pt x="277" y="131"/>
                  <a:pt x="277" y="131"/>
                  <a:pt x="277" y="131"/>
                </a:cubicBezTo>
                <a:cubicBezTo>
                  <a:pt x="276" y="129"/>
                  <a:pt x="276" y="129"/>
                  <a:pt x="276" y="129"/>
                </a:cubicBezTo>
                <a:cubicBezTo>
                  <a:pt x="274" y="125"/>
                  <a:pt x="274" y="125"/>
                  <a:pt x="274" y="125"/>
                </a:cubicBezTo>
                <a:cubicBezTo>
                  <a:pt x="274" y="125"/>
                  <a:pt x="274" y="125"/>
                  <a:pt x="274" y="125"/>
                </a:cubicBezTo>
                <a:cubicBezTo>
                  <a:pt x="275" y="123"/>
                  <a:pt x="275" y="123"/>
                  <a:pt x="275" y="123"/>
                </a:cubicBezTo>
                <a:cubicBezTo>
                  <a:pt x="272" y="121"/>
                  <a:pt x="272" y="121"/>
                  <a:pt x="272" y="121"/>
                </a:cubicBezTo>
                <a:cubicBezTo>
                  <a:pt x="271" y="123"/>
                  <a:pt x="271" y="123"/>
                  <a:pt x="271" y="123"/>
                </a:cubicBezTo>
                <a:cubicBezTo>
                  <a:pt x="270" y="122"/>
                  <a:pt x="270" y="122"/>
                  <a:pt x="270" y="122"/>
                </a:cubicBezTo>
                <a:cubicBezTo>
                  <a:pt x="270" y="122"/>
                  <a:pt x="270" y="122"/>
                  <a:pt x="270" y="122"/>
                </a:cubicBezTo>
                <a:cubicBezTo>
                  <a:pt x="265" y="121"/>
                  <a:pt x="265" y="121"/>
                  <a:pt x="265" y="121"/>
                </a:cubicBezTo>
                <a:cubicBezTo>
                  <a:pt x="265" y="123"/>
                  <a:pt x="265" y="123"/>
                  <a:pt x="265" y="123"/>
                </a:cubicBezTo>
                <a:cubicBezTo>
                  <a:pt x="269" y="124"/>
                  <a:pt x="269" y="124"/>
                  <a:pt x="269" y="124"/>
                </a:cubicBezTo>
                <a:cubicBezTo>
                  <a:pt x="270" y="125"/>
                  <a:pt x="270" y="125"/>
                  <a:pt x="270" y="125"/>
                </a:cubicBezTo>
                <a:cubicBezTo>
                  <a:pt x="270" y="126"/>
                  <a:pt x="270" y="126"/>
                  <a:pt x="270" y="126"/>
                </a:cubicBezTo>
                <a:cubicBezTo>
                  <a:pt x="270" y="126"/>
                  <a:pt x="270" y="126"/>
                  <a:pt x="270" y="126"/>
                </a:cubicBezTo>
                <a:cubicBezTo>
                  <a:pt x="271" y="140"/>
                  <a:pt x="271" y="140"/>
                  <a:pt x="271" y="140"/>
                </a:cubicBezTo>
                <a:cubicBezTo>
                  <a:pt x="271" y="140"/>
                  <a:pt x="271" y="140"/>
                  <a:pt x="271" y="140"/>
                </a:cubicBezTo>
                <a:cubicBezTo>
                  <a:pt x="271" y="141"/>
                  <a:pt x="271" y="141"/>
                  <a:pt x="271" y="141"/>
                </a:cubicBezTo>
                <a:cubicBezTo>
                  <a:pt x="267" y="140"/>
                  <a:pt x="267" y="140"/>
                  <a:pt x="267" y="140"/>
                </a:cubicBezTo>
                <a:cubicBezTo>
                  <a:pt x="267" y="135"/>
                  <a:pt x="267" y="135"/>
                  <a:pt x="267" y="135"/>
                </a:cubicBezTo>
                <a:cubicBezTo>
                  <a:pt x="264" y="135"/>
                  <a:pt x="264" y="135"/>
                  <a:pt x="264" y="135"/>
                </a:cubicBezTo>
                <a:cubicBezTo>
                  <a:pt x="264" y="141"/>
                  <a:pt x="264" y="141"/>
                  <a:pt x="264" y="141"/>
                </a:cubicBezTo>
                <a:cubicBezTo>
                  <a:pt x="262" y="142"/>
                  <a:pt x="262" y="142"/>
                  <a:pt x="262" y="142"/>
                </a:cubicBezTo>
                <a:cubicBezTo>
                  <a:pt x="249" y="140"/>
                  <a:pt x="249" y="140"/>
                  <a:pt x="249" y="140"/>
                </a:cubicBezTo>
                <a:cubicBezTo>
                  <a:pt x="249" y="141"/>
                  <a:pt x="249" y="141"/>
                  <a:pt x="249" y="141"/>
                </a:cubicBezTo>
                <a:cubicBezTo>
                  <a:pt x="262" y="143"/>
                  <a:pt x="262" y="143"/>
                  <a:pt x="262" y="143"/>
                </a:cubicBezTo>
                <a:cubicBezTo>
                  <a:pt x="262" y="143"/>
                  <a:pt x="262" y="143"/>
                  <a:pt x="262" y="143"/>
                </a:cubicBezTo>
                <a:cubicBezTo>
                  <a:pt x="264" y="142"/>
                  <a:pt x="264" y="142"/>
                  <a:pt x="264" y="142"/>
                </a:cubicBezTo>
                <a:cubicBezTo>
                  <a:pt x="264" y="144"/>
                  <a:pt x="264" y="144"/>
                  <a:pt x="264" y="144"/>
                </a:cubicBezTo>
                <a:cubicBezTo>
                  <a:pt x="264" y="144"/>
                  <a:pt x="264" y="144"/>
                  <a:pt x="264" y="144"/>
                </a:cubicBezTo>
                <a:cubicBezTo>
                  <a:pt x="266" y="148"/>
                  <a:pt x="266" y="148"/>
                  <a:pt x="266" y="148"/>
                </a:cubicBezTo>
                <a:cubicBezTo>
                  <a:pt x="268" y="152"/>
                  <a:pt x="268" y="152"/>
                  <a:pt x="268" y="152"/>
                </a:cubicBezTo>
                <a:cubicBezTo>
                  <a:pt x="268" y="153"/>
                  <a:pt x="269" y="153"/>
                  <a:pt x="269" y="153"/>
                </a:cubicBezTo>
                <a:cubicBezTo>
                  <a:pt x="277" y="159"/>
                  <a:pt x="277" y="159"/>
                  <a:pt x="277" y="159"/>
                </a:cubicBezTo>
                <a:cubicBezTo>
                  <a:pt x="278" y="161"/>
                  <a:pt x="278" y="161"/>
                  <a:pt x="278" y="161"/>
                </a:cubicBezTo>
                <a:cubicBezTo>
                  <a:pt x="278" y="161"/>
                  <a:pt x="278" y="161"/>
                  <a:pt x="278" y="161"/>
                </a:cubicBezTo>
                <a:cubicBezTo>
                  <a:pt x="278" y="161"/>
                  <a:pt x="278" y="161"/>
                  <a:pt x="278" y="161"/>
                </a:cubicBezTo>
                <a:cubicBezTo>
                  <a:pt x="281" y="165"/>
                  <a:pt x="281" y="165"/>
                  <a:pt x="281" y="165"/>
                </a:cubicBezTo>
                <a:cubicBezTo>
                  <a:pt x="281" y="166"/>
                  <a:pt x="281" y="166"/>
                  <a:pt x="281" y="166"/>
                </a:cubicBezTo>
                <a:cubicBezTo>
                  <a:pt x="284" y="169"/>
                  <a:pt x="284" y="169"/>
                  <a:pt x="284" y="169"/>
                </a:cubicBezTo>
                <a:cubicBezTo>
                  <a:pt x="290" y="178"/>
                  <a:pt x="290" y="178"/>
                  <a:pt x="290" y="178"/>
                </a:cubicBezTo>
                <a:cubicBezTo>
                  <a:pt x="293" y="183"/>
                  <a:pt x="293" y="183"/>
                  <a:pt x="293" y="183"/>
                </a:cubicBezTo>
                <a:cubicBezTo>
                  <a:pt x="293" y="184"/>
                  <a:pt x="293" y="184"/>
                  <a:pt x="293" y="184"/>
                </a:cubicBezTo>
                <a:cubicBezTo>
                  <a:pt x="293" y="184"/>
                  <a:pt x="293" y="184"/>
                  <a:pt x="293" y="184"/>
                </a:cubicBezTo>
                <a:cubicBezTo>
                  <a:pt x="293" y="184"/>
                  <a:pt x="293" y="184"/>
                  <a:pt x="293" y="184"/>
                </a:cubicBezTo>
                <a:cubicBezTo>
                  <a:pt x="294" y="185"/>
                  <a:pt x="294" y="185"/>
                  <a:pt x="294" y="185"/>
                </a:cubicBezTo>
                <a:cubicBezTo>
                  <a:pt x="299" y="193"/>
                  <a:pt x="299" y="193"/>
                  <a:pt x="299" y="193"/>
                </a:cubicBezTo>
                <a:cubicBezTo>
                  <a:pt x="299" y="194"/>
                  <a:pt x="299" y="194"/>
                  <a:pt x="300" y="194"/>
                </a:cubicBezTo>
                <a:cubicBezTo>
                  <a:pt x="299" y="194"/>
                  <a:pt x="299" y="194"/>
                  <a:pt x="299" y="194"/>
                </a:cubicBezTo>
                <a:cubicBezTo>
                  <a:pt x="281" y="187"/>
                  <a:pt x="281" y="187"/>
                  <a:pt x="281" y="187"/>
                </a:cubicBezTo>
                <a:cubicBezTo>
                  <a:pt x="271" y="180"/>
                  <a:pt x="271" y="180"/>
                  <a:pt x="271" y="180"/>
                </a:cubicBezTo>
                <a:cubicBezTo>
                  <a:pt x="271" y="180"/>
                  <a:pt x="271" y="180"/>
                  <a:pt x="271" y="179"/>
                </a:cubicBezTo>
                <a:cubicBezTo>
                  <a:pt x="265" y="177"/>
                  <a:pt x="265" y="177"/>
                  <a:pt x="265" y="177"/>
                </a:cubicBezTo>
                <a:cubicBezTo>
                  <a:pt x="265" y="177"/>
                  <a:pt x="265" y="177"/>
                  <a:pt x="265" y="177"/>
                </a:cubicBezTo>
                <a:cubicBezTo>
                  <a:pt x="265" y="177"/>
                  <a:pt x="265" y="177"/>
                  <a:pt x="265" y="177"/>
                </a:cubicBezTo>
                <a:cubicBezTo>
                  <a:pt x="261" y="175"/>
                  <a:pt x="261" y="175"/>
                  <a:pt x="261" y="175"/>
                </a:cubicBezTo>
                <a:cubicBezTo>
                  <a:pt x="260" y="175"/>
                  <a:pt x="260" y="175"/>
                  <a:pt x="260" y="175"/>
                </a:cubicBezTo>
                <a:cubicBezTo>
                  <a:pt x="257" y="168"/>
                  <a:pt x="257" y="168"/>
                  <a:pt x="257" y="168"/>
                </a:cubicBezTo>
                <a:cubicBezTo>
                  <a:pt x="255" y="164"/>
                  <a:pt x="255" y="164"/>
                  <a:pt x="255" y="164"/>
                </a:cubicBezTo>
                <a:cubicBezTo>
                  <a:pt x="253" y="160"/>
                  <a:pt x="253" y="160"/>
                  <a:pt x="253" y="160"/>
                </a:cubicBezTo>
                <a:cubicBezTo>
                  <a:pt x="253" y="160"/>
                  <a:pt x="253" y="160"/>
                  <a:pt x="253" y="160"/>
                </a:cubicBezTo>
                <a:cubicBezTo>
                  <a:pt x="250" y="157"/>
                  <a:pt x="250" y="157"/>
                  <a:pt x="250" y="157"/>
                </a:cubicBezTo>
                <a:cubicBezTo>
                  <a:pt x="247" y="153"/>
                  <a:pt x="247" y="153"/>
                  <a:pt x="247" y="153"/>
                </a:cubicBezTo>
                <a:cubicBezTo>
                  <a:pt x="245" y="149"/>
                  <a:pt x="245" y="149"/>
                  <a:pt x="245" y="149"/>
                </a:cubicBezTo>
                <a:cubicBezTo>
                  <a:pt x="242" y="145"/>
                  <a:pt x="242" y="145"/>
                  <a:pt x="242" y="145"/>
                </a:cubicBezTo>
                <a:cubicBezTo>
                  <a:pt x="241" y="144"/>
                  <a:pt x="241" y="144"/>
                  <a:pt x="241" y="144"/>
                </a:cubicBezTo>
                <a:cubicBezTo>
                  <a:pt x="242" y="139"/>
                  <a:pt x="242" y="139"/>
                  <a:pt x="242" y="139"/>
                </a:cubicBezTo>
                <a:cubicBezTo>
                  <a:pt x="242" y="139"/>
                  <a:pt x="242" y="139"/>
                  <a:pt x="242" y="139"/>
                </a:cubicBezTo>
                <a:cubicBezTo>
                  <a:pt x="241" y="134"/>
                  <a:pt x="241" y="134"/>
                  <a:pt x="241" y="134"/>
                </a:cubicBezTo>
                <a:cubicBezTo>
                  <a:pt x="240" y="135"/>
                  <a:pt x="240" y="135"/>
                  <a:pt x="240" y="135"/>
                </a:cubicBezTo>
                <a:cubicBezTo>
                  <a:pt x="240" y="139"/>
                  <a:pt x="240" y="139"/>
                  <a:pt x="240" y="139"/>
                </a:cubicBezTo>
                <a:cubicBezTo>
                  <a:pt x="240" y="143"/>
                  <a:pt x="240" y="143"/>
                  <a:pt x="240" y="143"/>
                </a:cubicBezTo>
                <a:cubicBezTo>
                  <a:pt x="230" y="133"/>
                  <a:pt x="230" y="133"/>
                  <a:pt x="230" y="133"/>
                </a:cubicBezTo>
                <a:cubicBezTo>
                  <a:pt x="229" y="134"/>
                  <a:pt x="229" y="134"/>
                  <a:pt x="229" y="134"/>
                </a:cubicBezTo>
                <a:cubicBezTo>
                  <a:pt x="240" y="145"/>
                  <a:pt x="240" y="145"/>
                  <a:pt x="240" y="145"/>
                </a:cubicBezTo>
                <a:cubicBezTo>
                  <a:pt x="239" y="152"/>
                  <a:pt x="239" y="152"/>
                  <a:pt x="239" y="152"/>
                </a:cubicBezTo>
                <a:cubicBezTo>
                  <a:pt x="239" y="152"/>
                  <a:pt x="239" y="152"/>
                  <a:pt x="239" y="152"/>
                </a:cubicBezTo>
                <a:cubicBezTo>
                  <a:pt x="239" y="157"/>
                  <a:pt x="239" y="157"/>
                  <a:pt x="239" y="157"/>
                </a:cubicBezTo>
                <a:cubicBezTo>
                  <a:pt x="239" y="159"/>
                  <a:pt x="239" y="159"/>
                  <a:pt x="239" y="159"/>
                </a:cubicBezTo>
                <a:cubicBezTo>
                  <a:pt x="219" y="138"/>
                  <a:pt x="219" y="138"/>
                  <a:pt x="219" y="138"/>
                </a:cubicBezTo>
                <a:cubicBezTo>
                  <a:pt x="219" y="138"/>
                  <a:pt x="219" y="138"/>
                  <a:pt x="219" y="138"/>
                </a:cubicBezTo>
                <a:cubicBezTo>
                  <a:pt x="215" y="136"/>
                  <a:pt x="215" y="136"/>
                  <a:pt x="215" y="136"/>
                </a:cubicBezTo>
                <a:cubicBezTo>
                  <a:pt x="215" y="136"/>
                  <a:pt x="215" y="136"/>
                  <a:pt x="215" y="136"/>
                </a:cubicBezTo>
                <a:cubicBezTo>
                  <a:pt x="206" y="135"/>
                  <a:pt x="206" y="135"/>
                  <a:pt x="206" y="135"/>
                </a:cubicBezTo>
                <a:cubicBezTo>
                  <a:pt x="201" y="136"/>
                  <a:pt x="201" y="136"/>
                  <a:pt x="201" y="136"/>
                </a:cubicBezTo>
                <a:cubicBezTo>
                  <a:pt x="193" y="135"/>
                  <a:pt x="193" y="135"/>
                  <a:pt x="193" y="135"/>
                </a:cubicBezTo>
                <a:cubicBezTo>
                  <a:pt x="193" y="137"/>
                  <a:pt x="193" y="137"/>
                  <a:pt x="193" y="137"/>
                </a:cubicBezTo>
                <a:cubicBezTo>
                  <a:pt x="202" y="137"/>
                  <a:pt x="202" y="137"/>
                  <a:pt x="202" y="137"/>
                </a:cubicBezTo>
                <a:cubicBezTo>
                  <a:pt x="206" y="137"/>
                  <a:pt x="206" y="137"/>
                  <a:pt x="206" y="137"/>
                </a:cubicBezTo>
                <a:cubicBezTo>
                  <a:pt x="215" y="137"/>
                  <a:pt x="215" y="137"/>
                  <a:pt x="215" y="137"/>
                </a:cubicBezTo>
                <a:cubicBezTo>
                  <a:pt x="218" y="139"/>
                  <a:pt x="218" y="139"/>
                  <a:pt x="218" y="139"/>
                </a:cubicBezTo>
                <a:cubicBezTo>
                  <a:pt x="240" y="161"/>
                  <a:pt x="240" y="161"/>
                  <a:pt x="240" y="161"/>
                </a:cubicBezTo>
                <a:cubicBezTo>
                  <a:pt x="240" y="161"/>
                  <a:pt x="240" y="161"/>
                  <a:pt x="240" y="161"/>
                </a:cubicBezTo>
                <a:cubicBezTo>
                  <a:pt x="241" y="164"/>
                  <a:pt x="241" y="164"/>
                  <a:pt x="241" y="164"/>
                </a:cubicBezTo>
                <a:cubicBezTo>
                  <a:pt x="238" y="162"/>
                  <a:pt x="238" y="162"/>
                  <a:pt x="238" y="162"/>
                </a:cubicBezTo>
                <a:cubicBezTo>
                  <a:pt x="228" y="153"/>
                  <a:pt x="228" y="153"/>
                  <a:pt x="228" y="153"/>
                </a:cubicBezTo>
                <a:cubicBezTo>
                  <a:pt x="225" y="149"/>
                  <a:pt x="225" y="149"/>
                  <a:pt x="225" y="149"/>
                </a:cubicBezTo>
                <a:cubicBezTo>
                  <a:pt x="222" y="146"/>
                  <a:pt x="222" y="146"/>
                  <a:pt x="222" y="146"/>
                </a:cubicBezTo>
                <a:cubicBezTo>
                  <a:pt x="219" y="143"/>
                  <a:pt x="219" y="143"/>
                  <a:pt x="219" y="143"/>
                </a:cubicBezTo>
                <a:cubicBezTo>
                  <a:pt x="211" y="139"/>
                  <a:pt x="211" y="139"/>
                  <a:pt x="211" y="139"/>
                </a:cubicBezTo>
                <a:cubicBezTo>
                  <a:pt x="210" y="140"/>
                  <a:pt x="210" y="140"/>
                  <a:pt x="210" y="140"/>
                </a:cubicBezTo>
                <a:cubicBezTo>
                  <a:pt x="218" y="144"/>
                  <a:pt x="218" y="144"/>
                  <a:pt x="218" y="144"/>
                </a:cubicBezTo>
                <a:cubicBezTo>
                  <a:pt x="221" y="147"/>
                  <a:pt x="221" y="147"/>
                  <a:pt x="221" y="147"/>
                </a:cubicBezTo>
                <a:cubicBezTo>
                  <a:pt x="224" y="150"/>
                  <a:pt x="224" y="150"/>
                  <a:pt x="224" y="150"/>
                </a:cubicBezTo>
                <a:cubicBezTo>
                  <a:pt x="227" y="154"/>
                  <a:pt x="227" y="154"/>
                  <a:pt x="227" y="154"/>
                </a:cubicBezTo>
                <a:cubicBezTo>
                  <a:pt x="227" y="154"/>
                  <a:pt x="227" y="154"/>
                  <a:pt x="227" y="154"/>
                </a:cubicBezTo>
                <a:cubicBezTo>
                  <a:pt x="227" y="154"/>
                  <a:pt x="227" y="154"/>
                  <a:pt x="227" y="154"/>
                </a:cubicBezTo>
                <a:cubicBezTo>
                  <a:pt x="236" y="163"/>
                  <a:pt x="236" y="163"/>
                  <a:pt x="236" y="163"/>
                </a:cubicBezTo>
                <a:cubicBezTo>
                  <a:pt x="236" y="163"/>
                  <a:pt x="236" y="164"/>
                  <a:pt x="237" y="164"/>
                </a:cubicBezTo>
                <a:cubicBezTo>
                  <a:pt x="243" y="167"/>
                  <a:pt x="243" y="167"/>
                  <a:pt x="243" y="167"/>
                </a:cubicBezTo>
                <a:cubicBezTo>
                  <a:pt x="244" y="169"/>
                  <a:pt x="244" y="169"/>
                  <a:pt x="244" y="169"/>
                </a:cubicBezTo>
                <a:cubicBezTo>
                  <a:pt x="244" y="169"/>
                  <a:pt x="244" y="169"/>
                  <a:pt x="244" y="169"/>
                </a:cubicBezTo>
                <a:cubicBezTo>
                  <a:pt x="244" y="169"/>
                  <a:pt x="244" y="169"/>
                  <a:pt x="244" y="169"/>
                </a:cubicBezTo>
                <a:cubicBezTo>
                  <a:pt x="250" y="176"/>
                  <a:pt x="250" y="176"/>
                  <a:pt x="250" y="176"/>
                </a:cubicBezTo>
                <a:cubicBezTo>
                  <a:pt x="250" y="176"/>
                  <a:pt x="250" y="176"/>
                  <a:pt x="250" y="176"/>
                </a:cubicBezTo>
                <a:cubicBezTo>
                  <a:pt x="251" y="176"/>
                  <a:pt x="251" y="176"/>
                  <a:pt x="251" y="176"/>
                </a:cubicBezTo>
                <a:cubicBezTo>
                  <a:pt x="248" y="176"/>
                  <a:pt x="248" y="176"/>
                  <a:pt x="248" y="176"/>
                </a:cubicBezTo>
                <a:cubicBezTo>
                  <a:pt x="238" y="175"/>
                  <a:pt x="238" y="175"/>
                  <a:pt x="238" y="175"/>
                </a:cubicBezTo>
                <a:cubicBezTo>
                  <a:pt x="238" y="175"/>
                  <a:pt x="238" y="175"/>
                  <a:pt x="238" y="175"/>
                </a:cubicBezTo>
                <a:cubicBezTo>
                  <a:pt x="238" y="175"/>
                  <a:pt x="238" y="175"/>
                  <a:pt x="238" y="175"/>
                </a:cubicBezTo>
                <a:cubicBezTo>
                  <a:pt x="234" y="175"/>
                  <a:pt x="234" y="175"/>
                  <a:pt x="234" y="175"/>
                </a:cubicBezTo>
                <a:cubicBezTo>
                  <a:pt x="218" y="167"/>
                  <a:pt x="218" y="167"/>
                  <a:pt x="218" y="167"/>
                </a:cubicBezTo>
                <a:cubicBezTo>
                  <a:pt x="218" y="167"/>
                  <a:pt x="218" y="167"/>
                  <a:pt x="218" y="167"/>
                </a:cubicBezTo>
                <a:cubicBezTo>
                  <a:pt x="213" y="167"/>
                  <a:pt x="213" y="167"/>
                  <a:pt x="213" y="167"/>
                </a:cubicBezTo>
                <a:cubicBezTo>
                  <a:pt x="205" y="165"/>
                  <a:pt x="205" y="165"/>
                  <a:pt x="205" y="165"/>
                </a:cubicBezTo>
                <a:cubicBezTo>
                  <a:pt x="205" y="165"/>
                  <a:pt x="204" y="165"/>
                  <a:pt x="204" y="165"/>
                </a:cubicBezTo>
                <a:cubicBezTo>
                  <a:pt x="200" y="165"/>
                  <a:pt x="200" y="165"/>
                  <a:pt x="200" y="165"/>
                </a:cubicBezTo>
                <a:cubicBezTo>
                  <a:pt x="200" y="167"/>
                  <a:pt x="200" y="167"/>
                  <a:pt x="200" y="167"/>
                </a:cubicBezTo>
                <a:cubicBezTo>
                  <a:pt x="204" y="167"/>
                  <a:pt x="204" y="167"/>
                  <a:pt x="204" y="167"/>
                </a:cubicBezTo>
                <a:cubicBezTo>
                  <a:pt x="213" y="169"/>
                  <a:pt x="213" y="169"/>
                  <a:pt x="213" y="169"/>
                </a:cubicBezTo>
                <a:cubicBezTo>
                  <a:pt x="217" y="169"/>
                  <a:pt x="217" y="169"/>
                  <a:pt x="217" y="169"/>
                </a:cubicBezTo>
                <a:cubicBezTo>
                  <a:pt x="233" y="176"/>
                  <a:pt x="233" y="176"/>
                  <a:pt x="233" y="176"/>
                </a:cubicBezTo>
                <a:cubicBezTo>
                  <a:pt x="233" y="176"/>
                  <a:pt x="233" y="176"/>
                  <a:pt x="233" y="176"/>
                </a:cubicBezTo>
                <a:cubicBezTo>
                  <a:pt x="224" y="177"/>
                  <a:pt x="224" y="177"/>
                  <a:pt x="224" y="177"/>
                </a:cubicBezTo>
                <a:cubicBezTo>
                  <a:pt x="216" y="179"/>
                  <a:pt x="216" y="179"/>
                  <a:pt x="216" y="179"/>
                </a:cubicBezTo>
                <a:cubicBezTo>
                  <a:pt x="207" y="175"/>
                  <a:pt x="207" y="175"/>
                  <a:pt x="207" y="175"/>
                </a:cubicBezTo>
                <a:cubicBezTo>
                  <a:pt x="205" y="171"/>
                  <a:pt x="205" y="171"/>
                  <a:pt x="205" y="171"/>
                </a:cubicBezTo>
                <a:cubicBezTo>
                  <a:pt x="202" y="173"/>
                  <a:pt x="202" y="173"/>
                  <a:pt x="202" y="173"/>
                </a:cubicBezTo>
                <a:cubicBezTo>
                  <a:pt x="205" y="177"/>
                  <a:pt x="205" y="177"/>
                  <a:pt x="205" y="177"/>
                </a:cubicBezTo>
                <a:cubicBezTo>
                  <a:pt x="205" y="177"/>
                  <a:pt x="205" y="177"/>
                  <a:pt x="206" y="177"/>
                </a:cubicBezTo>
                <a:cubicBezTo>
                  <a:pt x="216" y="181"/>
                  <a:pt x="216" y="181"/>
                  <a:pt x="216" y="181"/>
                </a:cubicBezTo>
                <a:cubicBezTo>
                  <a:pt x="216" y="181"/>
                  <a:pt x="216" y="181"/>
                  <a:pt x="216" y="181"/>
                </a:cubicBezTo>
                <a:cubicBezTo>
                  <a:pt x="216" y="181"/>
                  <a:pt x="217" y="181"/>
                  <a:pt x="217" y="181"/>
                </a:cubicBezTo>
                <a:cubicBezTo>
                  <a:pt x="224" y="180"/>
                  <a:pt x="224" y="180"/>
                  <a:pt x="224" y="180"/>
                </a:cubicBezTo>
                <a:cubicBezTo>
                  <a:pt x="238" y="179"/>
                  <a:pt x="238" y="179"/>
                  <a:pt x="238" y="179"/>
                </a:cubicBezTo>
                <a:cubicBezTo>
                  <a:pt x="247" y="181"/>
                  <a:pt x="247" y="181"/>
                  <a:pt x="247" y="181"/>
                </a:cubicBezTo>
                <a:cubicBezTo>
                  <a:pt x="247" y="181"/>
                  <a:pt x="248" y="181"/>
                  <a:pt x="248" y="181"/>
                </a:cubicBezTo>
                <a:cubicBezTo>
                  <a:pt x="253" y="181"/>
                  <a:pt x="253" y="181"/>
                  <a:pt x="253" y="181"/>
                </a:cubicBezTo>
                <a:cubicBezTo>
                  <a:pt x="257" y="181"/>
                  <a:pt x="257" y="181"/>
                  <a:pt x="257" y="181"/>
                </a:cubicBezTo>
                <a:cubicBezTo>
                  <a:pt x="262" y="183"/>
                  <a:pt x="262" y="183"/>
                  <a:pt x="262" y="183"/>
                </a:cubicBezTo>
                <a:cubicBezTo>
                  <a:pt x="267" y="186"/>
                  <a:pt x="267" y="186"/>
                  <a:pt x="267" y="186"/>
                </a:cubicBezTo>
                <a:cubicBezTo>
                  <a:pt x="277" y="193"/>
                  <a:pt x="277" y="193"/>
                  <a:pt x="277" y="193"/>
                </a:cubicBezTo>
                <a:cubicBezTo>
                  <a:pt x="278" y="194"/>
                  <a:pt x="278" y="194"/>
                  <a:pt x="278" y="194"/>
                </a:cubicBezTo>
                <a:cubicBezTo>
                  <a:pt x="297" y="201"/>
                  <a:pt x="297" y="201"/>
                  <a:pt x="297" y="201"/>
                </a:cubicBezTo>
                <a:cubicBezTo>
                  <a:pt x="303" y="202"/>
                  <a:pt x="303" y="202"/>
                  <a:pt x="303" y="202"/>
                </a:cubicBezTo>
                <a:cubicBezTo>
                  <a:pt x="310" y="205"/>
                  <a:pt x="310" y="205"/>
                  <a:pt x="310" y="205"/>
                </a:cubicBezTo>
                <a:cubicBezTo>
                  <a:pt x="316" y="209"/>
                  <a:pt x="316" y="209"/>
                  <a:pt x="316" y="209"/>
                </a:cubicBezTo>
                <a:cubicBezTo>
                  <a:pt x="326" y="219"/>
                  <a:pt x="326" y="219"/>
                  <a:pt x="326" y="219"/>
                </a:cubicBezTo>
                <a:cubicBezTo>
                  <a:pt x="326" y="219"/>
                  <a:pt x="327" y="219"/>
                  <a:pt x="327" y="219"/>
                </a:cubicBezTo>
                <a:cubicBezTo>
                  <a:pt x="332" y="223"/>
                  <a:pt x="332" y="223"/>
                  <a:pt x="332" y="223"/>
                </a:cubicBezTo>
                <a:cubicBezTo>
                  <a:pt x="336" y="231"/>
                  <a:pt x="336" y="231"/>
                  <a:pt x="336" y="231"/>
                </a:cubicBezTo>
                <a:cubicBezTo>
                  <a:pt x="337" y="235"/>
                  <a:pt x="337" y="235"/>
                  <a:pt x="337" y="235"/>
                </a:cubicBezTo>
                <a:cubicBezTo>
                  <a:pt x="334" y="243"/>
                  <a:pt x="334" y="243"/>
                  <a:pt x="334" y="243"/>
                </a:cubicBezTo>
                <a:cubicBezTo>
                  <a:pt x="331" y="246"/>
                  <a:pt x="331" y="246"/>
                  <a:pt x="331" y="246"/>
                </a:cubicBezTo>
                <a:cubicBezTo>
                  <a:pt x="326" y="253"/>
                  <a:pt x="326" y="253"/>
                  <a:pt x="326" y="253"/>
                </a:cubicBezTo>
                <a:cubicBezTo>
                  <a:pt x="324" y="256"/>
                  <a:pt x="324" y="256"/>
                  <a:pt x="324" y="256"/>
                </a:cubicBezTo>
                <a:cubicBezTo>
                  <a:pt x="324" y="256"/>
                  <a:pt x="324" y="256"/>
                  <a:pt x="323" y="256"/>
                </a:cubicBezTo>
                <a:cubicBezTo>
                  <a:pt x="323" y="256"/>
                  <a:pt x="323" y="256"/>
                  <a:pt x="323" y="256"/>
                </a:cubicBezTo>
                <a:cubicBezTo>
                  <a:pt x="312" y="264"/>
                  <a:pt x="312" y="264"/>
                  <a:pt x="312" y="264"/>
                </a:cubicBezTo>
                <a:cubicBezTo>
                  <a:pt x="309" y="266"/>
                  <a:pt x="309" y="266"/>
                  <a:pt x="309" y="266"/>
                </a:cubicBezTo>
                <a:cubicBezTo>
                  <a:pt x="310" y="263"/>
                  <a:pt x="310" y="263"/>
                  <a:pt x="310" y="263"/>
                </a:cubicBezTo>
                <a:cubicBezTo>
                  <a:pt x="312" y="258"/>
                  <a:pt x="312" y="258"/>
                  <a:pt x="312" y="258"/>
                </a:cubicBezTo>
                <a:cubicBezTo>
                  <a:pt x="314" y="255"/>
                  <a:pt x="314" y="255"/>
                  <a:pt x="314" y="255"/>
                </a:cubicBezTo>
                <a:cubicBezTo>
                  <a:pt x="314" y="255"/>
                  <a:pt x="314" y="255"/>
                  <a:pt x="314" y="255"/>
                </a:cubicBezTo>
                <a:cubicBezTo>
                  <a:pt x="315" y="251"/>
                  <a:pt x="315" y="251"/>
                  <a:pt x="315" y="251"/>
                </a:cubicBezTo>
                <a:cubicBezTo>
                  <a:pt x="317" y="246"/>
                  <a:pt x="317" y="246"/>
                  <a:pt x="317" y="246"/>
                </a:cubicBezTo>
                <a:cubicBezTo>
                  <a:pt x="319" y="242"/>
                  <a:pt x="319" y="242"/>
                  <a:pt x="319" y="242"/>
                </a:cubicBezTo>
                <a:cubicBezTo>
                  <a:pt x="319" y="242"/>
                  <a:pt x="319" y="242"/>
                  <a:pt x="319" y="242"/>
                </a:cubicBezTo>
                <a:cubicBezTo>
                  <a:pt x="320" y="242"/>
                  <a:pt x="320" y="242"/>
                  <a:pt x="320" y="242"/>
                </a:cubicBezTo>
                <a:cubicBezTo>
                  <a:pt x="324" y="240"/>
                  <a:pt x="324" y="240"/>
                  <a:pt x="324" y="240"/>
                </a:cubicBezTo>
                <a:cubicBezTo>
                  <a:pt x="333" y="239"/>
                  <a:pt x="333" y="239"/>
                  <a:pt x="333" y="239"/>
                </a:cubicBezTo>
                <a:cubicBezTo>
                  <a:pt x="333" y="237"/>
                  <a:pt x="333" y="237"/>
                  <a:pt x="333" y="237"/>
                </a:cubicBezTo>
                <a:cubicBezTo>
                  <a:pt x="324" y="239"/>
                  <a:pt x="324" y="239"/>
                  <a:pt x="324" y="239"/>
                </a:cubicBezTo>
                <a:cubicBezTo>
                  <a:pt x="320" y="240"/>
                  <a:pt x="320" y="240"/>
                  <a:pt x="320" y="240"/>
                </a:cubicBezTo>
                <a:cubicBezTo>
                  <a:pt x="320" y="240"/>
                  <a:pt x="320" y="240"/>
                  <a:pt x="320" y="240"/>
                </a:cubicBezTo>
                <a:cubicBezTo>
                  <a:pt x="323" y="234"/>
                  <a:pt x="323" y="234"/>
                  <a:pt x="323" y="234"/>
                </a:cubicBezTo>
                <a:cubicBezTo>
                  <a:pt x="325" y="232"/>
                  <a:pt x="325" y="232"/>
                  <a:pt x="325" y="232"/>
                </a:cubicBezTo>
                <a:cubicBezTo>
                  <a:pt x="325" y="231"/>
                  <a:pt x="325" y="231"/>
                  <a:pt x="325" y="231"/>
                </a:cubicBezTo>
                <a:cubicBezTo>
                  <a:pt x="325" y="231"/>
                  <a:pt x="325" y="231"/>
                  <a:pt x="325" y="231"/>
                </a:cubicBezTo>
                <a:cubicBezTo>
                  <a:pt x="330" y="224"/>
                  <a:pt x="330" y="224"/>
                  <a:pt x="330" y="224"/>
                </a:cubicBezTo>
                <a:cubicBezTo>
                  <a:pt x="329" y="223"/>
                  <a:pt x="329" y="223"/>
                  <a:pt x="329" y="223"/>
                </a:cubicBezTo>
                <a:cubicBezTo>
                  <a:pt x="324" y="230"/>
                  <a:pt x="324" y="230"/>
                  <a:pt x="324" y="230"/>
                </a:cubicBezTo>
                <a:cubicBezTo>
                  <a:pt x="322" y="233"/>
                  <a:pt x="322" y="233"/>
                  <a:pt x="322" y="233"/>
                </a:cubicBezTo>
                <a:cubicBezTo>
                  <a:pt x="319" y="237"/>
                  <a:pt x="319" y="237"/>
                  <a:pt x="319" y="237"/>
                </a:cubicBezTo>
                <a:cubicBezTo>
                  <a:pt x="320" y="233"/>
                  <a:pt x="320" y="233"/>
                  <a:pt x="320" y="233"/>
                </a:cubicBezTo>
                <a:cubicBezTo>
                  <a:pt x="320" y="229"/>
                  <a:pt x="320" y="229"/>
                  <a:pt x="320" y="229"/>
                </a:cubicBezTo>
                <a:cubicBezTo>
                  <a:pt x="320" y="229"/>
                  <a:pt x="320" y="228"/>
                  <a:pt x="320" y="228"/>
                </a:cubicBezTo>
                <a:cubicBezTo>
                  <a:pt x="319" y="224"/>
                  <a:pt x="319" y="224"/>
                  <a:pt x="319" y="224"/>
                </a:cubicBezTo>
                <a:cubicBezTo>
                  <a:pt x="318" y="225"/>
                  <a:pt x="318" y="225"/>
                  <a:pt x="318" y="225"/>
                </a:cubicBezTo>
                <a:cubicBezTo>
                  <a:pt x="319" y="229"/>
                  <a:pt x="319" y="229"/>
                  <a:pt x="319" y="229"/>
                </a:cubicBezTo>
                <a:cubicBezTo>
                  <a:pt x="318" y="233"/>
                  <a:pt x="318" y="233"/>
                  <a:pt x="318" y="233"/>
                </a:cubicBezTo>
                <a:cubicBezTo>
                  <a:pt x="317" y="238"/>
                  <a:pt x="317" y="238"/>
                  <a:pt x="317" y="238"/>
                </a:cubicBezTo>
                <a:cubicBezTo>
                  <a:pt x="307" y="244"/>
                  <a:pt x="307" y="244"/>
                  <a:pt x="307" y="244"/>
                </a:cubicBezTo>
                <a:cubicBezTo>
                  <a:pt x="307" y="244"/>
                  <a:pt x="307" y="244"/>
                  <a:pt x="307" y="244"/>
                </a:cubicBezTo>
                <a:cubicBezTo>
                  <a:pt x="297" y="250"/>
                  <a:pt x="297" y="250"/>
                  <a:pt x="297" y="250"/>
                </a:cubicBezTo>
                <a:cubicBezTo>
                  <a:pt x="295" y="251"/>
                  <a:pt x="295" y="251"/>
                  <a:pt x="295" y="251"/>
                </a:cubicBezTo>
                <a:cubicBezTo>
                  <a:pt x="295" y="251"/>
                  <a:pt x="295" y="251"/>
                  <a:pt x="295" y="251"/>
                </a:cubicBezTo>
                <a:cubicBezTo>
                  <a:pt x="295" y="251"/>
                  <a:pt x="295" y="251"/>
                  <a:pt x="295" y="251"/>
                </a:cubicBezTo>
                <a:cubicBezTo>
                  <a:pt x="292" y="253"/>
                  <a:pt x="292" y="253"/>
                  <a:pt x="292" y="253"/>
                </a:cubicBezTo>
                <a:cubicBezTo>
                  <a:pt x="282" y="263"/>
                  <a:pt x="282" y="263"/>
                  <a:pt x="282" y="263"/>
                </a:cubicBezTo>
                <a:cubicBezTo>
                  <a:pt x="282" y="263"/>
                  <a:pt x="282" y="263"/>
                  <a:pt x="282" y="263"/>
                </a:cubicBezTo>
                <a:cubicBezTo>
                  <a:pt x="280" y="267"/>
                  <a:pt x="280" y="267"/>
                  <a:pt x="280" y="267"/>
                </a:cubicBezTo>
                <a:cubicBezTo>
                  <a:pt x="280" y="267"/>
                  <a:pt x="280" y="267"/>
                  <a:pt x="280" y="267"/>
                </a:cubicBezTo>
                <a:cubicBezTo>
                  <a:pt x="280" y="268"/>
                  <a:pt x="280" y="268"/>
                  <a:pt x="280" y="268"/>
                </a:cubicBezTo>
                <a:cubicBezTo>
                  <a:pt x="268" y="258"/>
                  <a:pt x="268" y="258"/>
                  <a:pt x="268" y="258"/>
                </a:cubicBezTo>
                <a:cubicBezTo>
                  <a:pt x="260" y="248"/>
                  <a:pt x="260" y="248"/>
                  <a:pt x="260" y="248"/>
                </a:cubicBezTo>
                <a:cubicBezTo>
                  <a:pt x="260" y="248"/>
                  <a:pt x="260" y="247"/>
                  <a:pt x="260" y="247"/>
                </a:cubicBezTo>
                <a:cubicBezTo>
                  <a:pt x="256" y="246"/>
                  <a:pt x="256" y="246"/>
                  <a:pt x="256" y="246"/>
                </a:cubicBezTo>
                <a:cubicBezTo>
                  <a:pt x="248" y="241"/>
                  <a:pt x="248" y="241"/>
                  <a:pt x="248" y="241"/>
                </a:cubicBezTo>
                <a:cubicBezTo>
                  <a:pt x="237" y="233"/>
                  <a:pt x="237" y="233"/>
                  <a:pt x="237" y="233"/>
                </a:cubicBezTo>
                <a:cubicBezTo>
                  <a:pt x="235" y="230"/>
                  <a:pt x="235" y="230"/>
                  <a:pt x="235" y="230"/>
                </a:cubicBezTo>
                <a:cubicBezTo>
                  <a:pt x="234" y="230"/>
                  <a:pt x="234" y="230"/>
                  <a:pt x="234" y="230"/>
                </a:cubicBezTo>
                <a:cubicBezTo>
                  <a:pt x="232" y="225"/>
                  <a:pt x="232" y="225"/>
                  <a:pt x="232" y="225"/>
                </a:cubicBezTo>
                <a:cubicBezTo>
                  <a:pt x="232" y="223"/>
                  <a:pt x="232" y="223"/>
                  <a:pt x="232" y="223"/>
                </a:cubicBezTo>
                <a:cubicBezTo>
                  <a:pt x="232" y="218"/>
                  <a:pt x="232" y="218"/>
                  <a:pt x="232" y="218"/>
                </a:cubicBezTo>
                <a:cubicBezTo>
                  <a:pt x="234" y="215"/>
                  <a:pt x="234" y="215"/>
                  <a:pt x="234" y="215"/>
                </a:cubicBezTo>
                <a:cubicBezTo>
                  <a:pt x="234" y="215"/>
                  <a:pt x="234" y="215"/>
                  <a:pt x="234" y="215"/>
                </a:cubicBezTo>
                <a:cubicBezTo>
                  <a:pt x="234" y="215"/>
                  <a:pt x="234" y="215"/>
                  <a:pt x="234" y="215"/>
                </a:cubicBezTo>
                <a:cubicBezTo>
                  <a:pt x="234" y="215"/>
                  <a:pt x="234" y="215"/>
                  <a:pt x="234" y="215"/>
                </a:cubicBezTo>
                <a:cubicBezTo>
                  <a:pt x="234" y="215"/>
                  <a:pt x="234" y="215"/>
                  <a:pt x="234" y="215"/>
                </a:cubicBezTo>
                <a:cubicBezTo>
                  <a:pt x="234" y="214"/>
                  <a:pt x="234" y="214"/>
                  <a:pt x="234" y="214"/>
                </a:cubicBezTo>
                <a:cubicBezTo>
                  <a:pt x="237" y="211"/>
                  <a:pt x="237" y="211"/>
                  <a:pt x="237" y="211"/>
                </a:cubicBezTo>
                <a:cubicBezTo>
                  <a:pt x="237" y="211"/>
                  <a:pt x="237" y="211"/>
                  <a:pt x="237" y="211"/>
                </a:cubicBezTo>
                <a:cubicBezTo>
                  <a:pt x="238" y="206"/>
                  <a:pt x="238" y="206"/>
                  <a:pt x="238" y="206"/>
                </a:cubicBezTo>
                <a:cubicBezTo>
                  <a:pt x="238" y="206"/>
                  <a:pt x="238" y="206"/>
                  <a:pt x="238" y="206"/>
                </a:cubicBezTo>
                <a:cubicBezTo>
                  <a:pt x="237" y="202"/>
                  <a:pt x="237" y="202"/>
                  <a:pt x="237" y="202"/>
                </a:cubicBezTo>
                <a:cubicBezTo>
                  <a:pt x="239" y="193"/>
                  <a:pt x="239" y="193"/>
                  <a:pt x="239" y="193"/>
                </a:cubicBezTo>
                <a:cubicBezTo>
                  <a:pt x="243" y="185"/>
                  <a:pt x="243" y="185"/>
                  <a:pt x="243" y="185"/>
                </a:cubicBezTo>
                <a:cubicBezTo>
                  <a:pt x="246" y="181"/>
                  <a:pt x="246" y="181"/>
                  <a:pt x="246" y="181"/>
                </a:cubicBezTo>
                <a:cubicBezTo>
                  <a:pt x="245" y="181"/>
                  <a:pt x="245" y="181"/>
                  <a:pt x="245" y="181"/>
                </a:cubicBezTo>
                <a:cubicBezTo>
                  <a:pt x="242" y="184"/>
                  <a:pt x="242" y="184"/>
                  <a:pt x="242" y="184"/>
                </a:cubicBezTo>
                <a:cubicBezTo>
                  <a:pt x="238" y="192"/>
                  <a:pt x="238" y="192"/>
                  <a:pt x="238" y="192"/>
                </a:cubicBezTo>
                <a:cubicBezTo>
                  <a:pt x="236" y="199"/>
                  <a:pt x="236" y="199"/>
                  <a:pt x="236" y="199"/>
                </a:cubicBezTo>
                <a:cubicBezTo>
                  <a:pt x="236" y="197"/>
                  <a:pt x="236" y="197"/>
                  <a:pt x="236" y="197"/>
                </a:cubicBezTo>
                <a:cubicBezTo>
                  <a:pt x="237" y="193"/>
                  <a:pt x="237" y="193"/>
                  <a:pt x="237" y="193"/>
                </a:cubicBezTo>
                <a:cubicBezTo>
                  <a:pt x="235" y="193"/>
                  <a:pt x="235" y="193"/>
                  <a:pt x="235" y="193"/>
                </a:cubicBezTo>
                <a:cubicBezTo>
                  <a:pt x="235" y="197"/>
                  <a:pt x="235" y="197"/>
                  <a:pt x="235" y="197"/>
                </a:cubicBezTo>
                <a:cubicBezTo>
                  <a:pt x="235" y="197"/>
                  <a:pt x="235" y="198"/>
                  <a:pt x="235" y="198"/>
                </a:cubicBezTo>
                <a:cubicBezTo>
                  <a:pt x="235" y="202"/>
                  <a:pt x="235" y="202"/>
                  <a:pt x="235" y="202"/>
                </a:cubicBezTo>
                <a:cubicBezTo>
                  <a:pt x="234" y="210"/>
                  <a:pt x="234" y="210"/>
                  <a:pt x="234" y="210"/>
                </a:cubicBezTo>
                <a:cubicBezTo>
                  <a:pt x="233" y="214"/>
                  <a:pt x="233" y="214"/>
                  <a:pt x="233" y="214"/>
                </a:cubicBezTo>
                <a:cubicBezTo>
                  <a:pt x="233" y="214"/>
                  <a:pt x="233" y="214"/>
                  <a:pt x="233" y="214"/>
                </a:cubicBezTo>
                <a:cubicBezTo>
                  <a:pt x="233" y="214"/>
                  <a:pt x="233" y="214"/>
                  <a:pt x="233" y="214"/>
                </a:cubicBezTo>
                <a:cubicBezTo>
                  <a:pt x="231" y="218"/>
                  <a:pt x="231" y="218"/>
                  <a:pt x="231" y="218"/>
                </a:cubicBezTo>
                <a:cubicBezTo>
                  <a:pt x="231" y="218"/>
                  <a:pt x="231" y="218"/>
                  <a:pt x="231" y="218"/>
                </a:cubicBezTo>
                <a:cubicBezTo>
                  <a:pt x="230" y="222"/>
                  <a:pt x="230" y="222"/>
                  <a:pt x="230" y="222"/>
                </a:cubicBezTo>
                <a:cubicBezTo>
                  <a:pt x="226" y="215"/>
                  <a:pt x="226" y="215"/>
                  <a:pt x="226" y="215"/>
                </a:cubicBezTo>
                <a:cubicBezTo>
                  <a:pt x="224" y="211"/>
                  <a:pt x="224" y="211"/>
                  <a:pt x="224" y="211"/>
                </a:cubicBezTo>
                <a:cubicBezTo>
                  <a:pt x="222" y="207"/>
                  <a:pt x="222" y="207"/>
                  <a:pt x="222" y="207"/>
                </a:cubicBezTo>
                <a:cubicBezTo>
                  <a:pt x="222" y="207"/>
                  <a:pt x="222" y="207"/>
                  <a:pt x="222" y="207"/>
                </a:cubicBezTo>
                <a:cubicBezTo>
                  <a:pt x="219" y="204"/>
                  <a:pt x="219" y="204"/>
                  <a:pt x="219" y="204"/>
                </a:cubicBezTo>
                <a:cubicBezTo>
                  <a:pt x="218" y="202"/>
                  <a:pt x="218" y="202"/>
                  <a:pt x="218" y="202"/>
                </a:cubicBezTo>
                <a:cubicBezTo>
                  <a:pt x="213" y="192"/>
                  <a:pt x="213" y="192"/>
                  <a:pt x="213" y="192"/>
                </a:cubicBezTo>
                <a:cubicBezTo>
                  <a:pt x="210" y="188"/>
                  <a:pt x="210" y="188"/>
                  <a:pt x="210" y="188"/>
                </a:cubicBezTo>
                <a:cubicBezTo>
                  <a:pt x="208" y="185"/>
                  <a:pt x="208" y="185"/>
                  <a:pt x="208" y="185"/>
                </a:cubicBezTo>
                <a:cubicBezTo>
                  <a:pt x="208" y="184"/>
                  <a:pt x="208" y="184"/>
                  <a:pt x="208" y="184"/>
                </a:cubicBezTo>
                <a:cubicBezTo>
                  <a:pt x="204" y="182"/>
                  <a:pt x="204" y="182"/>
                  <a:pt x="204" y="182"/>
                </a:cubicBezTo>
                <a:cubicBezTo>
                  <a:pt x="204" y="182"/>
                  <a:pt x="204" y="182"/>
                  <a:pt x="204" y="182"/>
                </a:cubicBezTo>
                <a:cubicBezTo>
                  <a:pt x="199" y="181"/>
                  <a:pt x="199" y="181"/>
                  <a:pt x="199" y="181"/>
                </a:cubicBezTo>
                <a:cubicBezTo>
                  <a:pt x="199" y="181"/>
                  <a:pt x="199" y="181"/>
                  <a:pt x="199" y="181"/>
                </a:cubicBezTo>
                <a:cubicBezTo>
                  <a:pt x="195" y="178"/>
                  <a:pt x="195" y="178"/>
                  <a:pt x="195" y="178"/>
                </a:cubicBezTo>
                <a:cubicBezTo>
                  <a:pt x="178" y="164"/>
                  <a:pt x="178" y="164"/>
                  <a:pt x="178" y="164"/>
                </a:cubicBezTo>
                <a:cubicBezTo>
                  <a:pt x="177" y="165"/>
                  <a:pt x="177" y="165"/>
                  <a:pt x="177" y="165"/>
                </a:cubicBezTo>
                <a:cubicBezTo>
                  <a:pt x="194" y="179"/>
                  <a:pt x="194" y="179"/>
                  <a:pt x="194" y="179"/>
                </a:cubicBezTo>
                <a:cubicBezTo>
                  <a:pt x="200" y="184"/>
                  <a:pt x="200" y="184"/>
                  <a:pt x="200" y="184"/>
                </a:cubicBezTo>
                <a:cubicBezTo>
                  <a:pt x="203" y="196"/>
                  <a:pt x="203" y="196"/>
                  <a:pt x="203" y="196"/>
                </a:cubicBezTo>
                <a:cubicBezTo>
                  <a:pt x="191" y="191"/>
                  <a:pt x="191" y="191"/>
                  <a:pt x="191" y="191"/>
                </a:cubicBezTo>
                <a:cubicBezTo>
                  <a:pt x="175" y="188"/>
                  <a:pt x="175" y="188"/>
                  <a:pt x="175" y="188"/>
                </a:cubicBezTo>
                <a:cubicBezTo>
                  <a:pt x="163" y="168"/>
                  <a:pt x="163" y="168"/>
                  <a:pt x="163" y="168"/>
                </a:cubicBezTo>
                <a:cubicBezTo>
                  <a:pt x="164" y="157"/>
                  <a:pt x="164" y="157"/>
                  <a:pt x="164" y="157"/>
                </a:cubicBezTo>
                <a:cubicBezTo>
                  <a:pt x="177" y="139"/>
                  <a:pt x="177" y="139"/>
                  <a:pt x="177" y="139"/>
                </a:cubicBezTo>
                <a:cubicBezTo>
                  <a:pt x="177" y="138"/>
                  <a:pt x="177" y="138"/>
                  <a:pt x="177" y="138"/>
                </a:cubicBezTo>
                <a:cubicBezTo>
                  <a:pt x="179" y="130"/>
                  <a:pt x="179" y="130"/>
                  <a:pt x="179" y="130"/>
                </a:cubicBezTo>
                <a:cubicBezTo>
                  <a:pt x="181" y="124"/>
                  <a:pt x="181" y="124"/>
                  <a:pt x="181" y="124"/>
                </a:cubicBezTo>
                <a:cubicBezTo>
                  <a:pt x="187" y="122"/>
                  <a:pt x="187" y="122"/>
                  <a:pt x="187" y="122"/>
                </a:cubicBezTo>
                <a:cubicBezTo>
                  <a:pt x="191" y="120"/>
                  <a:pt x="191" y="120"/>
                  <a:pt x="191" y="120"/>
                </a:cubicBezTo>
                <a:cubicBezTo>
                  <a:pt x="191" y="118"/>
                  <a:pt x="191" y="118"/>
                  <a:pt x="191" y="118"/>
                </a:cubicBezTo>
                <a:cubicBezTo>
                  <a:pt x="187" y="120"/>
                  <a:pt x="187" y="120"/>
                  <a:pt x="187" y="120"/>
                </a:cubicBezTo>
                <a:cubicBezTo>
                  <a:pt x="182" y="122"/>
                  <a:pt x="182" y="122"/>
                  <a:pt x="182" y="122"/>
                </a:cubicBezTo>
                <a:cubicBezTo>
                  <a:pt x="184" y="117"/>
                  <a:pt x="184" y="117"/>
                  <a:pt x="184" y="117"/>
                </a:cubicBezTo>
                <a:cubicBezTo>
                  <a:pt x="195" y="104"/>
                  <a:pt x="195" y="104"/>
                  <a:pt x="195" y="104"/>
                </a:cubicBezTo>
                <a:cubicBezTo>
                  <a:pt x="198" y="101"/>
                  <a:pt x="198" y="101"/>
                  <a:pt x="198" y="101"/>
                </a:cubicBezTo>
                <a:cubicBezTo>
                  <a:pt x="202" y="99"/>
                  <a:pt x="202" y="99"/>
                  <a:pt x="202" y="99"/>
                </a:cubicBezTo>
                <a:cubicBezTo>
                  <a:pt x="205" y="96"/>
                  <a:pt x="205" y="96"/>
                  <a:pt x="205" y="96"/>
                </a:cubicBezTo>
                <a:cubicBezTo>
                  <a:pt x="210" y="95"/>
                  <a:pt x="210" y="95"/>
                  <a:pt x="210" y="95"/>
                </a:cubicBezTo>
                <a:cubicBezTo>
                  <a:pt x="209" y="94"/>
                  <a:pt x="209" y="94"/>
                  <a:pt x="209" y="94"/>
                </a:cubicBezTo>
                <a:cubicBezTo>
                  <a:pt x="205" y="95"/>
                  <a:pt x="205" y="95"/>
                  <a:pt x="205" y="95"/>
                </a:cubicBezTo>
                <a:cubicBezTo>
                  <a:pt x="205" y="95"/>
                  <a:pt x="205" y="95"/>
                  <a:pt x="205" y="95"/>
                </a:cubicBezTo>
                <a:cubicBezTo>
                  <a:pt x="201" y="98"/>
                  <a:pt x="201" y="98"/>
                  <a:pt x="201" y="98"/>
                </a:cubicBezTo>
                <a:cubicBezTo>
                  <a:pt x="197" y="100"/>
                  <a:pt x="197" y="100"/>
                  <a:pt x="197" y="100"/>
                </a:cubicBezTo>
                <a:cubicBezTo>
                  <a:pt x="194" y="103"/>
                  <a:pt x="194" y="103"/>
                  <a:pt x="194" y="103"/>
                </a:cubicBezTo>
                <a:cubicBezTo>
                  <a:pt x="182" y="117"/>
                  <a:pt x="182" y="117"/>
                  <a:pt x="182" y="117"/>
                </a:cubicBezTo>
                <a:cubicBezTo>
                  <a:pt x="182" y="117"/>
                  <a:pt x="182" y="117"/>
                  <a:pt x="182" y="117"/>
                </a:cubicBezTo>
                <a:cubicBezTo>
                  <a:pt x="180" y="121"/>
                  <a:pt x="180" y="121"/>
                  <a:pt x="180" y="121"/>
                </a:cubicBezTo>
                <a:cubicBezTo>
                  <a:pt x="185" y="95"/>
                  <a:pt x="185" y="95"/>
                  <a:pt x="185" y="95"/>
                </a:cubicBezTo>
                <a:cubicBezTo>
                  <a:pt x="186" y="90"/>
                  <a:pt x="186" y="90"/>
                  <a:pt x="186" y="90"/>
                </a:cubicBezTo>
                <a:cubicBezTo>
                  <a:pt x="186" y="90"/>
                  <a:pt x="186" y="90"/>
                  <a:pt x="186" y="90"/>
                </a:cubicBezTo>
                <a:cubicBezTo>
                  <a:pt x="186" y="86"/>
                  <a:pt x="186" y="86"/>
                  <a:pt x="186" y="86"/>
                </a:cubicBezTo>
                <a:cubicBezTo>
                  <a:pt x="184" y="86"/>
                  <a:pt x="184" y="86"/>
                  <a:pt x="184" y="86"/>
                </a:cubicBezTo>
                <a:cubicBezTo>
                  <a:pt x="185" y="90"/>
                  <a:pt x="185" y="90"/>
                  <a:pt x="185" y="90"/>
                </a:cubicBezTo>
                <a:cubicBezTo>
                  <a:pt x="183" y="94"/>
                  <a:pt x="183" y="94"/>
                  <a:pt x="183" y="94"/>
                </a:cubicBezTo>
                <a:cubicBezTo>
                  <a:pt x="179" y="123"/>
                  <a:pt x="179" y="123"/>
                  <a:pt x="179" y="123"/>
                </a:cubicBezTo>
                <a:cubicBezTo>
                  <a:pt x="174" y="125"/>
                  <a:pt x="174" y="125"/>
                  <a:pt x="174" y="125"/>
                </a:cubicBezTo>
                <a:cubicBezTo>
                  <a:pt x="174" y="125"/>
                  <a:pt x="174" y="125"/>
                  <a:pt x="174" y="125"/>
                </a:cubicBezTo>
                <a:cubicBezTo>
                  <a:pt x="170" y="128"/>
                  <a:pt x="170" y="128"/>
                  <a:pt x="170" y="128"/>
                </a:cubicBezTo>
                <a:cubicBezTo>
                  <a:pt x="169" y="129"/>
                  <a:pt x="169" y="129"/>
                  <a:pt x="169" y="129"/>
                </a:cubicBezTo>
                <a:cubicBezTo>
                  <a:pt x="170" y="126"/>
                  <a:pt x="170" y="126"/>
                  <a:pt x="170" y="126"/>
                </a:cubicBezTo>
                <a:cubicBezTo>
                  <a:pt x="172" y="124"/>
                  <a:pt x="172" y="124"/>
                  <a:pt x="172" y="124"/>
                </a:cubicBezTo>
                <a:cubicBezTo>
                  <a:pt x="171" y="123"/>
                  <a:pt x="171" y="123"/>
                  <a:pt x="171" y="123"/>
                </a:cubicBezTo>
                <a:cubicBezTo>
                  <a:pt x="171" y="123"/>
                  <a:pt x="171" y="123"/>
                  <a:pt x="171" y="123"/>
                </a:cubicBezTo>
                <a:cubicBezTo>
                  <a:pt x="172" y="118"/>
                  <a:pt x="172" y="118"/>
                  <a:pt x="172" y="118"/>
                </a:cubicBezTo>
                <a:cubicBezTo>
                  <a:pt x="174" y="105"/>
                  <a:pt x="174" y="105"/>
                  <a:pt x="174" y="105"/>
                </a:cubicBezTo>
                <a:cubicBezTo>
                  <a:pt x="174" y="105"/>
                  <a:pt x="174" y="105"/>
                  <a:pt x="174" y="105"/>
                </a:cubicBezTo>
                <a:cubicBezTo>
                  <a:pt x="173" y="99"/>
                  <a:pt x="173" y="99"/>
                  <a:pt x="173" y="99"/>
                </a:cubicBezTo>
                <a:cubicBezTo>
                  <a:pt x="174" y="97"/>
                  <a:pt x="174" y="97"/>
                  <a:pt x="174" y="97"/>
                </a:cubicBezTo>
                <a:cubicBezTo>
                  <a:pt x="173" y="96"/>
                  <a:pt x="173" y="96"/>
                  <a:pt x="173" y="96"/>
                </a:cubicBezTo>
                <a:cubicBezTo>
                  <a:pt x="172" y="97"/>
                  <a:pt x="172" y="97"/>
                  <a:pt x="172" y="97"/>
                </a:cubicBezTo>
                <a:cubicBezTo>
                  <a:pt x="172" y="96"/>
                  <a:pt x="172" y="96"/>
                  <a:pt x="172" y="96"/>
                </a:cubicBezTo>
                <a:cubicBezTo>
                  <a:pt x="170" y="97"/>
                  <a:pt x="170" y="97"/>
                  <a:pt x="170" y="97"/>
                </a:cubicBezTo>
                <a:cubicBezTo>
                  <a:pt x="171" y="99"/>
                  <a:pt x="171" y="99"/>
                  <a:pt x="171" y="99"/>
                </a:cubicBezTo>
                <a:cubicBezTo>
                  <a:pt x="171" y="99"/>
                  <a:pt x="171" y="99"/>
                  <a:pt x="171" y="99"/>
                </a:cubicBezTo>
                <a:cubicBezTo>
                  <a:pt x="155" y="115"/>
                  <a:pt x="155" y="115"/>
                  <a:pt x="155" y="115"/>
                </a:cubicBezTo>
                <a:cubicBezTo>
                  <a:pt x="155" y="115"/>
                  <a:pt x="154" y="115"/>
                  <a:pt x="154" y="115"/>
                </a:cubicBezTo>
                <a:cubicBezTo>
                  <a:pt x="151" y="123"/>
                  <a:pt x="151" y="123"/>
                  <a:pt x="151" y="123"/>
                </a:cubicBezTo>
                <a:cubicBezTo>
                  <a:pt x="151" y="122"/>
                  <a:pt x="151" y="122"/>
                  <a:pt x="151" y="122"/>
                </a:cubicBezTo>
                <a:cubicBezTo>
                  <a:pt x="149" y="118"/>
                  <a:pt x="149" y="118"/>
                  <a:pt x="149" y="118"/>
                </a:cubicBezTo>
                <a:cubicBezTo>
                  <a:pt x="147" y="119"/>
                  <a:pt x="147" y="119"/>
                  <a:pt x="147" y="119"/>
                </a:cubicBezTo>
                <a:cubicBezTo>
                  <a:pt x="149" y="123"/>
                  <a:pt x="149" y="123"/>
                  <a:pt x="149" y="123"/>
                </a:cubicBezTo>
                <a:cubicBezTo>
                  <a:pt x="150" y="125"/>
                  <a:pt x="150" y="125"/>
                  <a:pt x="150" y="125"/>
                </a:cubicBezTo>
                <a:cubicBezTo>
                  <a:pt x="150" y="126"/>
                  <a:pt x="150" y="126"/>
                  <a:pt x="150" y="126"/>
                </a:cubicBezTo>
                <a:cubicBezTo>
                  <a:pt x="148" y="123"/>
                  <a:pt x="148" y="123"/>
                  <a:pt x="148" y="123"/>
                </a:cubicBezTo>
                <a:cubicBezTo>
                  <a:pt x="148" y="123"/>
                  <a:pt x="148" y="123"/>
                  <a:pt x="148" y="123"/>
                </a:cubicBezTo>
                <a:cubicBezTo>
                  <a:pt x="144" y="121"/>
                  <a:pt x="144" y="121"/>
                  <a:pt x="144" y="121"/>
                </a:cubicBezTo>
                <a:cubicBezTo>
                  <a:pt x="142" y="120"/>
                  <a:pt x="142" y="120"/>
                  <a:pt x="142" y="120"/>
                </a:cubicBezTo>
                <a:cubicBezTo>
                  <a:pt x="143" y="118"/>
                  <a:pt x="143" y="118"/>
                  <a:pt x="143" y="118"/>
                </a:cubicBezTo>
                <a:cubicBezTo>
                  <a:pt x="143" y="118"/>
                  <a:pt x="143" y="117"/>
                  <a:pt x="143" y="117"/>
                </a:cubicBezTo>
                <a:cubicBezTo>
                  <a:pt x="142" y="113"/>
                  <a:pt x="142" y="113"/>
                  <a:pt x="142" y="113"/>
                </a:cubicBezTo>
                <a:cubicBezTo>
                  <a:pt x="143" y="109"/>
                  <a:pt x="143" y="109"/>
                  <a:pt x="143" y="109"/>
                </a:cubicBezTo>
                <a:cubicBezTo>
                  <a:pt x="141" y="109"/>
                  <a:pt x="141" y="109"/>
                  <a:pt x="141" y="109"/>
                </a:cubicBezTo>
                <a:cubicBezTo>
                  <a:pt x="141" y="113"/>
                  <a:pt x="141" y="113"/>
                  <a:pt x="141" y="113"/>
                </a:cubicBezTo>
                <a:cubicBezTo>
                  <a:pt x="141" y="113"/>
                  <a:pt x="141" y="113"/>
                  <a:pt x="141" y="113"/>
                </a:cubicBezTo>
                <a:cubicBezTo>
                  <a:pt x="142" y="117"/>
                  <a:pt x="142" y="117"/>
                  <a:pt x="142" y="117"/>
                </a:cubicBezTo>
                <a:cubicBezTo>
                  <a:pt x="141" y="120"/>
                  <a:pt x="141" y="120"/>
                  <a:pt x="141" y="120"/>
                </a:cubicBezTo>
                <a:cubicBezTo>
                  <a:pt x="139" y="119"/>
                  <a:pt x="139" y="119"/>
                  <a:pt x="139" y="119"/>
                </a:cubicBezTo>
                <a:cubicBezTo>
                  <a:pt x="138" y="119"/>
                  <a:pt x="138" y="119"/>
                  <a:pt x="138" y="119"/>
                </a:cubicBezTo>
                <a:cubicBezTo>
                  <a:pt x="137" y="117"/>
                  <a:pt x="137" y="117"/>
                  <a:pt x="137" y="117"/>
                </a:cubicBezTo>
                <a:cubicBezTo>
                  <a:pt x="137" y="113"/>
                  <a:pt x="137" y="113"/>
                  <a:pt x="137" y="113"/>
                </a:cubicBezTo>
                <a:cubicBezTo>
                  <a:pt x="135" y="113"/>
                  <a:pt x="135" y="113"/>
                  <a:pt x="135" y="113"/>
                </a:cubicBezTo>
                <a:cubicBezTo>
                  <a:pt x="135" y="117"/>
                  <a:pt x="135" y="117"/>
                  <a:pt x="135" y="117"/>
                </a:cubicBezTo>
                <a:cubicBezTo>
                  <a:pt x="135" y="117"/>
                  <a:pt x="135" y="118"/>
                  <a:pt x="135" y="118"/>
                </a:cubicBezTo>
                <a:cubicBezTo>
                  <a:pt x="136" y="119"/>
                  <a:pt x="136" y="119"/>
                  <a:pt x="136" y="119"/>
                </a:cubicBezTo>
                <a:cubicBezTo>
                  <a:pt x="135" y="118"/>
                  <a:pt x="135" y="118"/>
                  <a:pt x="135" y="118"/>
                </a:cubicBezTo>
                <a:cubicBezTo>
                  <a:pt x="135" y="120"/>
                  <a:pt x="135" y="120"/>
                  <a:pt x="135" y="120"/>
                </a:cubicBezTo>
                <a:cubicBezTo>
                  <a:pt x="137" y="120"/>
                  <a:pt x="137" y="120"/>
                  <a:pt x="137" y="120"/>
                </a:cubicBezTo>
                <a:cubicBezTo>
                  <a:pt x="137" y="121"/>
                  <a:pt x="137" y="121"/>
                  <a:pt x="137" y="121"/>
                </a:cubicBezTo>
                <a:cubicBezTo>
                  <a:pt x="138" y="129"/>
                  <a:pt x="138" y="129"/>
                  <a:pt x="138" y="129"/>
                </a:cubicBezTo>
                <a:cubicBezTo>
                  <a:pt x="138" y="130"/>
                  <a:pt x="138" y="130"/>
                  <a:pt x="138" y="130"/>
                </a:cubicBezTo>
                <a:cubicBezTo>
                  <a:pt x="138" y="130"/>
                  <a:pt x="138" y="130"/>
                  <a:pt x="138" y="130"/>
                </a:cubicBezTo>
                <a:cubicBezTo>
                  <a:pt x="139" y="139"/>
                  <a:pt x="139" y="139"/>
                  <a:pt x="139" y="139"/>
                </a:cubicBezTo>
                <a:cubicBezTo>
                  <a:pt x="138" y="138"/>
                  <a:pt x="138" y="138"/>
                  <a:pt x="138" y="138"/>
                </a:cubicBezTo>
                <a:cubicBezTo>
                  <a:pt x="138" y="137"/>
                  <a:pt x="138" y="137"/>
                  <a:pt x="138" y="137"/>
                </a:cubicBezTo>
                <a:cubicBezTo>
                  <a:pt x="138" y="137"/>
                  <a:pt x="138" y="137"/>
                  <a:pt x="137" y="137"/>
                </a:cubicBezTo>
                <a:cubicBezTo>
                  <a:pt x="137" y="137"/>
                  <a:pt x="137" y="137"/>
                  <a:pt x="137" y="137"/>
                </a:cubicBezTo>
                <a:cubicBezTo>
                  <a:pt x="137" y="137"/>
                  <a:pt x="137" y="137"/>
                  <a:pt x="137" y="137"/>
                </a:cubicBezTo>
                <a:cubicBezTo>
                  <a:pt x="137" y="136"/>
                  <a:pt x="137" y="136"/>
                  <a:pt x="137" y="136"/>
                </a:cubicBezTo>
                <a:cubicBezTo>
                  <a:pt x="137" y="136"/>
                  <a:pt x="137" y="136"/>
                  <a:pt x="137" y="136"/>
                </a:cubicBezTo>
                <a:cubicBezTo>
                  <a:pt x="133" y="128"/>
                  <a:pt x="133" y="128"/>
                  <a:pt x="133" y="128"/>
                </a:cubicBezTo>
                <a:cubicBezTo>
                  <a:pt x="132" y="123"/>
                  <a:pt x="132" y="123"/>
                  <a:pt x="132" y="123"/>
                </a:cubicBezTo>
                <a:cubicBezTo>
                  <a:pt x="131" y="121"/>
                  <a:pt x="131" y="121"/>
                  <a:pt x="131" y="121"/>
                </a:cubicBezTo>
                <a:cubicBezTo>
                  <a:pt x="131" y="120"/>
                  <a:pt x="131" y="120"/>
                  <a:pt x="131" y="120"/>
                </a:cubicBezTo>
                <a:cubicBezTo>
                  <a:pt x="130" y="120"/>
                  <a:pt x="130" y="120"/>
                  <a:pt x="130" y="120"/>
                </a:cubicBezTo>
                <a:cubicBezTo>
                  <a:pt x="128" y="115"/>
                  <a:pt x="128" y="115"/>
                  <a:pt x="128" y="115"/>
                </a:cubicBezTo>
                <a:cubicBezTo>
                  <a:pt x="126" y="116"/>
                  <a:pt x="126" y="116"/>
                  <a:pt x="126" y="116"/>
                </a:cubicBezTo>
                <a:cubicBezTo>
                  <a:pt x="129" y="122"/>
                  <a:pt x="129" y="122"/>
                  <a:pt x="129" y="122"/>
                </a:cubicBezTo>
                <a:cubicBezTo>
                  <a:pt x="128" y="124"/>
                  <a:pt x="128" y="124"/>
                  <a:pt x="128" y="124"/>
                </a:cubicBezTo>
                <a:cubicBezTo>
                  <a:pt x="128" y="124"/>
                  <a:pt x="128" y="124"/>
                  <a:pt x="128" y="124"/>
                </a:cubicBezTo>
                <a:cubicBezTo>
                  <a:pt x="129" y="129"/>
                  <a:pt x="129" y="129"/>
                  <a:pt x="129" y="129"/>
                </a:cubicBezTo>
                <a:cubicBezTo>
                  <a:pt x="129" y="133"/>
                  <a:pt x="129" y="133"/>
                  <a:pt x="129" y="133"/>
                </a:cubicBezTo>
                <a:cubicBezTo>
                  <a:pt x="129" y="133"/>
                  <a:pt x="130" y="133"/>
                  <a:pt x="130" y="133"/>
                </a:cubicBezTo>
                <a:cubicBezTo>
                  <a:pt x="131" y="135"/>
                  <a:pt x="131" y="135"/>
                  <a:pt x="131" y="135"/>
                </a:cubicBezTo>
                <a:cubicBezTo>
                  <a:pt x="120" y="132"/>
                  <a:pt x="120" y="132"/>
                  <a:pt x="120" y="132"/>
                </a:cubicBezTo>
                <a:cubicBezTo>
                  <a:pt x="120" y="132"/>
                  <a:pt x="120" y="132"/>
                  <a:pt x="120" y="132"/>
                </a:cubicBezTo>
                <a:cubicBezTo>
                  <a:pt x="116" y="132"/>
                  <a:pt x="116" y="132"/>
                  <a:pt x="116" y="132"/>
                </a:cubicBezTo>
                <a:cubicBezTo>
                  <a:pt x="116" y="132"/>
                  <a:pt x="116" y="132"/>
                  <a:pt x="116" y="132"/>
                </a:cubicBezTo>
                <a:cubicBezTo>
                  <a:pt x="111" y="125"/>
                  <a:pt x="111" y="125"/>
                  <a:pt x="111" y="125"/>
                </a:cubicBezTo>
                <a:cubicBezTo>
                  <a:pt x="104" y="113"/>
                  <a:pt x="104" y="113"/>
                  <a:pt x="104" y="113"/>
                </a:cubicBezTo>
                <a:cubicBezTo>
                  <a:pt x="103" y="114"/>
                  <a:pt x="103" y="114"/>
                  <a:pt x="103" y="114"/>
                </a:cubicBezTo>
                <a:cubicBezTo>
                  <a:pt x="109" y="126"/>
                  <a:pt x="109" y="126"/>
                  <a:pt x="109" y="126"/>
                </a:cubicBezTo>
                <a:cubicBezTo>
                  <a:pt x="114" y="133"/>
                  <a:pt x="114" y="133"/>
                  <a:pt x="114" y="133"/>
                </a:cubicBezTo>
                <a:cubicBezTo>
                  <a:pt x="111" y="133"/>
                  <a:pt x="111" y="133"/>
                  <a:pt x="111" y="133"/>
                </a:cubicBezTo>
                <a:cubicBezTo>
                  <a:pt x="111" y="134"/>
                  <a:pt x="111" y="134"/>
                  <a:pt x="111" y="134"/>
                </a:cubicBezTo>
                <a:cubicBezTo>
                  <a:pt x="115" y="134"/>
                  <a:pt x="115" y="134"/>
                  <a:pt x="115" y="134"/>
                </a:cubicBezTo>
                <a:cubicBezTo>
                  <a:pt x="120" y="140"/>
                  <a:pt x="120" y="140"/>
                  <a:pt x="120" y="140"/>
                </a:cubicBezTo>
                <a:cubicBezTo>
                  <a:pt x="124" y="148"/>
                  <a:pt x="124" y="148"/>
                  <a:pt x="124" y="148"/>
                </a:cubicBezTo>
                <a:cubicBezTo>
                  <a:pt x="125" y="152"/>
                  <a:pt x="125" y="152"/>
                  <a:pt x="125" y="152"/>
                </a:cubicBezTo>
                <a:cubicBezTo>
                  <a:pt x="114" y="145"/>
                  <a:pt x="114" y="145"/>
                  <a:pt x="114" y="145"/>
                </a:cubicBezTo>
                <a:cubicBezTo>
                  <a:pt x="114" y="145"/>
                  <a:pt x="114" y="145"/>
                  <a:pt x="114" y="145"/>
                </a:cubicBezTo>
                <a:cubicBezTo>
                  <a:pt x="103" y="137"/>
                  <a:pt x="103" y="137"/>
                  <a:pt x="103" y="137"/>
                </a:cubicBezTo>
                <a:cubicBezTo>
                  <a:pt x="101" y="133"/>
                  <a:pt x="101" y="133"/>
                  <a:pt x="101" y="133"/>
                </a:cubicBezTo>
                <a:cubicBezTo>
                  <a:pt x="98" y="130"/>
                  <a:pt x="98" y="130"/>
                  <a:pt x="98" y="130"/>
                </a:cubicBezTo>
                <a:cubicBezTo>
                  <a:pt x="97" y="131"/>
                  <a:pt x="97" y="131"/>
                  <a:pt x="97" y="131"/>
                </a:cubicBezTo>
                <a:cubicBezTo>
                  <a:pt x="99" y="134"/>
                  <a:pt x="99" y="134"/>
                  <a:pt x="99" y="134"/>
                </a:cubicBezTo>
                <a:cubicBezTo>
                  <a:pt x="101" y="138"/>
                  <a:pt x="101" y="138"/>
                  <a:pt x="101" y="138"/>
                </a:cubicBezTo>
                <a:cubicBezTo>
                  <a:pt x="101" y="138"/>
                  <a:pt x="102" y="138"/>
                  <a:pt x="102" y="138"/>
                </a:cubicBezTo>
                <a:cubicBezTo>
                  <a:pt x="123" y="154"/>
                  <a:pt x="123" y="154"/>
                  <a:pt x="123" y="154"/>
                </a:cubicBezTo>
                <a:cubicBezTo>
                  <a:pt x="126" y="157"/>
                  <a:pt x="126" y="157"/>
                  <a:pt x="126" y="157"/>
                </a:cubicBezTo>
                <a:cubicBezTo>
                  <a:pt x="126" y="157"/>
                  <a:pt x="126" y="157"/>
                  <a:pt x="126" y="157"/>
                </a:cubicBezTo>
                <a:cubicBezTo>
                  <a:pt x="129" y="160"/>
                  <a:pt x="129" y="160"/>
                  <a:pt x="129" y="160"/>
                </a:cubicBezTo>
                <a:cubicBezTo>
                  <a:pt x="141" y="167"/>
                  <a:pt x="141" y="167"/>
                  <a:pt x="141" y="167"/>
                </a:cubicBezTo>
                <a:cubicBezTo>
                  <a:pt x="142" y="174"/>
                  <a:pt x="142" y="174"/>
                  <a:pt x="142" y="174"/>
                </a:cubicBezTo>
                <a:cubicBezTo>
                  <a:pt x="134" y="173"/>
                  <a:pt x="134" y="173"/>
                  <a:pt x="134" y="173"/>
                </a:cubicBezTo>
                <a:cubicBezTo>
                  <a:pt x="132" y="172"/>
                  <a:pt x="132" y="172"/>
                  <a:pt x="132" y="172"/>
                </a:cubicBezTo>
                <a:cubicBezTo>
                  <a:pt x="127" y="170"/>
                  <a:pt x="127" y="170"/>
                  <a:pt x="127" y="170"/>
                </a:cubicBezTo>
                <a:cubicBezTo>
                  <a:pt x="127" y="170"/>
                  <a:pt x="127" y="170"/>
                  <a:pt x="127" y="170"/>
                </a:cubicBezTo>
                <a:cubicBezTo>
                  <a:pt x="127" y="170"/>
                  <a:pt x="127" y="170"/>
                  <a:pt x="127" y="170"/>
                </a:cubicBezTo>
                <a:cubicBezTo>
                  <a:pt x="123" y="170"/>
                  <a:pt x="123" y="170"/>
                  <a:pt x="123" y="170"/>
                </a:cubicBezTo>
                <a:cubicBezTo>
                  <a:pt x="111" y="163"/>
                  <a:pt x="111" y="163"/>
                  <a:pt x="111" y="163"/>
                </a:cubicBezTo>
                <a:cubicBezTo>
                  <a:pt x="107" y="161"/>
                  <a:pt x="107" y="161"/>
                  <a:pt x="107" y="161"/>
                </a:cubicBezTo>
                <a:cubicBezTo>
                  <a:pt x="107" y="161"/>
                  <a:pt x="107" y="161"/>
                  <a:pt x="107" y="161"/>
                </a:cubicBezTo>
                <a:cubicBezTo>
                  <a:pt x="103" y="161"/>
                  <a:pt x="103" y="161"/>
                  <a:pt x="103" y="161"/>
                </a:cubicBezTo>
                <a:cubicBezTo>
                  <a:pt x="102" y="161"/>
                  <a:pt x="102" y="161"/>
                  <a:pt x="102" y="161"/>
                </a:cubicBezTo>
                <a:cubicBezTo>
                  <a:pt x="102" y="161"/>
                  <a:pt x="102" y="161"/>
                  <a:pt x="102" y="161"/>
                </a:cubicBezTo>
                <a:cubicBezTo>
                  <a:pt x="98" y="160"/>
                  <a:pt x="98" y="160"/>
                  <a:pt x="98" y="160"/>
                </a:cubicBezTo>
                <a:cubicBezTo>
                  <a:pt x="98" y="161"/>
                  <a:pt x="98" y="161"/>
                  <a:pt x="98" y="161"/>
                </a:cubicBezTo>
                <a:cubicBezTo>
                  <a:pt x="102" y="162"/>
                  <a:pt x="102" y="162"/>
                  <a:pt x="102" y="162"/>
                </a:cubicBezTo>
                <a:cubicBezTo>
                  <a:pt x="103" y="162"/>
                  <a:pt x="103" y="162"/>
                  <a:pt x="103" y="162"/>
                </a:cubicBezTo>
                <a:cubicBezTo>
                  <a:pt x="103" y="163"/>
                  <a:pt x="103" y="163"/>
                  <a:pt x="103" y="163"/>
                </a:cubicBezTo>
                <a:cubicBezTo>
                  <a:pt x="103" y="163"/>
                  <a:pt x="103" y="163"/>
                  <a:pt x="103" y="163"/>
                </a:cubicBezTo>
                <a:cubicBezTo>
                  <a:pt x="106" y="164"/>
                  <a:pt x="106" y="164"/>
                  <a:pt x="106" y="164"/>
                </a:cubicBezTo>
                <a:cubicBezTo>
                  <a:pt x="110" y="166"/>
                  <a:pt x="110" y="166"/>
                  <a:pt x="110" y="166"/>
                </a:cubicBezTo>
                <a:cubicBezTo>
                  <a:pt x="111" y="167"/>
                  <a:pt x="111" y="167"/>
                  <a:pt x="111" y="167"/>
                </a:cubicBezTo>
                <a:cubicBezTo>
                  <a:pt x="96" y="164"/>
                  <a:pt x="96" y="164"/>
                  <a:pt x="96" y="164"/>
                </a:cubicBezTo>
                <a:cubicBezTo>
                  <a:pt x="96" y="164"/>
                  <a:pt x="96" y="164"/>
                  <a:pt x="96" y="164"/>
                </a:cubicBezTo>
                <a:cubicBezTo>
                  <a:pt x="92" y="164"/>
                  <a:pt x="92" y="164"/>
                  <a:pt x="92" y="164"/>
                </a:cubicBezTo>
                <a:cubicBezTo>
                  <a:pt x="83" y="165"/>
                  <a:pt x="83" y="165"/>
                  <a:pt x="83" y="165"/>
                </a:cubicBezTo>
                <a:cubicBezTo>
                  <a:pt x="72" y="161"/>
                  <a:pt x="72" y="161"/>
                  <a:pt x="72" y="161"/>
                </a:cubicBezTo>
                <a:cubicBezTo>
                  <a:pt x="64" y="157"/>
                  <a:pt x="64" y="157"/>
                  <a:pt x="64" y="157"/>
                </a:cubicBezTo>
                <a:cubicBezTo>
                  <a:pt x="64" y="158"/>
                  <a:pt x="64" y="158"/>
                  <a:pt x="64" y="158"/>
                </a:cubicBezTo>
                <a:cubicBezTo>
                  <a:pt x="72" y="163"/>
                  <a:pt x="72" y="163"/>
                  <a:pt x="72" y="163"/>
                </a:cubicBezTo>
                <a:cubicBezTo>
                  <a:pt x="83" y="166"/>
                  <a:pt x="83" y="166"/>
                  <a:pt x="83" y="166"/>
                </a:cubicBezTo>
                <a:cubicBezTo>
                  <a:pt x="83" y="166"/>
                  <a:pt x="83" y="166"/>
                  <a:pt x="83" y="166"/>
                </a:cubicBezTo>
                <a:cubicBezTo>
                  <a:pt x="92" y="165"/>
                  <a:pt x="92" y="165"/>
                  <a:pt x="92" y="165"/>
                </a:cubicBezTo>
                <a:cubicBezTo>
                  <a:pt x="96" y="165"/>
                  <a:pt x="96" y="165"/>
                  <a:pt x="96" y="165"/>
                </a:cubicBezTo>
                <a:cubicBezTo>
                  <a:pt x="113" y="169"/>
                  <a:pt x="113" y="169"/>
                  <a:pt x="113" y="169"/>
                </a:cubicBezTo>
                <a:cubicBezTo>
                  <a:pt x="117" y="170"/>
                  <a:pt x="117" y="170"/>
                  <a:pt x="117" y="170"/>
                </a:cubicBezTo>
                <a:cubicBezTo>
                  <a:pt x="93" y="178"/>
                  <a:pt x="93" y="178"/>
                  <a:pt x="93" y="178"/>
                </a:cubicBezTo>
                <a:cubicBezTo>
                  <a:pt x="90" y="177"/>
                  <a:pt x="90" y="177"/>
                  <a:pt x="90" y="177"/>
                </a:cubicBezTo>
                <a:cubicBezTo>
                  <a:pt x="85" y="170"/>
                  <a:pt x="85" y="170"/>
                  <a:pt x="85" y="170"/>
                </a:cubicBezTo>
                <a:cubicBezTo>
                  <a:pt x="84" y="171"/>
                  <a:pt x="84" y="171"/>
                  <a:pt x="84" y="171"/>
                </a:cubicBezTo>
                <a:cubicBezTo>
                  <a:pt x="89" y="178"/>
                  <a:pt x="89" y="178"/>
                  <a:pt x="89" y="178"/>
                </a:cubicBezTo>
                <a:cubicBezTo>
                  <a:pt x="89" y="178"/>
                  <a:pt x="89" y="178"/>
                  <a:pt x="90" y="178"/>
                </a:cubicBezTo>
                <a:cubicBezTo>
                  <a:pt x="93" y="180"/>
                  <a:pt x="93" y="180"/>
                  <a:pt x="93" y="180"/>
                </a:cubicBezTo>
                <a:cubicBezTo>
                  <a:pt x="93" y="180"/>
                  <a:pt x="93" y="180"/>
                  <a:pt x="93" y="180"/>
                </a:cubicBezTo>
                <a:cubicBezTo>
                  <a:pt x="93" y="180"/>
                  <a:pt x="93" y="180"/>
                  <a:pt x="93" y="180"/>
                </a:cubicBezTo>
                <a:cubicBezTo>
                  <a:pt x="118" y="171"/>
                  <a:pt x="118" y="171"/>
                  <a:pt x="118" y="171"/>
                </a:cubicBezTo>
                <a:cubicBezTo>
                  <a:pt x="121" y="171"/>
                  <a:pt x="121" y="171"/>
                  <a:pt x="121" y="171"/>
                </a:cubicBezTo>
                <a:cubicBezTo>
                  <a:pt x="130" y="174"/>
                  <a:pt x="130" y="174"/>
                  <a:pt x="130" y="174"/>
                </a:cubicBezTo>
                <a:cubicBezTo>
                  <a:pt x="130" y="174"/>
                  <a:pt x="130" y="174"/>
                  <a:pt x="130" y="174"/>
                </a:cubicBezTo>
                <a:cubicBezTo>
                  <a:pt x="130" y="174"/>
                  <a:pt x="130" y="174"/>
                  <a:pt x="130" y="174"/>
                </a:cubicBezTo>
                <a:cubicBezTo>
                  <a:pt x="133" y="174"/>
                  <a:pt x="133" y="174"/>
                  <a:pt x="133" y="174"/>
                </a:cubicBezTo>
                <a:cubicBezTo>
                  <a:pt x="135" y="175"/>
                  <a:pt x="135" y="175"/>
                  <a:pt x="135" y="175"/>
                </a:cubicBezTo>
                <a:cubicBezTo>
                  <a:pt x="138" y="178"/>
                  <a:pt x="138" y="178"/>
                  <a:pt x="138" y="178"/>
                </a:cubicBezTo>
                <a:cubicBezTo>
                  <a:pt x="142" y="185"/>
                  <a:pt x="142" y="185"/>
                  <a:pt x="142" y="185"/>
                </a:cubicBezTo>
                <a:cubicBezTo>
                  <a:pt x="144" y="189"/>
                  <a:pt x="144" y="189"/>
                  <a:pt x="144" y="189"/>
                </a:cubicBezTo>
                <a:cubicBezTo>
                  <a:pt x="144" y="190"/>
                  <a:pt x="144" y="190"/>
                  <a:pt x="144" y="190"/>
                </a:cubicBezTo>
                <a:cubicBezTo>
                  <a:pt x="144" y="190"/>
                  <a:pt x="144" y="190"/>
                  <a:pt x="144" y="190"/>
                </a:cubicBezTo>
                <a:cubicBezTo>
                  <a:pt x="151" y="196"/>
                  <a:pt x="151" y="196"/>
                  <a:pt x="151" y="196"/>
                </a:cubicBezTo>
                <a:cubicBezTo>
                  <a:pt x="155" y="198"/>
                  <a:pt x="155" y="198"/>
                  <a:pt x="155" y="198"/>
                </a:cubicBezTo>
                <a:cubicBezTo>
                  <a:pt x="155" y="199"/>
                  <a:pt x="155" y="199"/>
                  <a:pt x="155" y="199"/>
                </a:cubicBezTo>
                <a:cubicBezTo>
                  <a:pt x="168" y="200"/>
                  <a:pt x="168" y="200"/>
                  <a:pt x="168" y="200"/>
                </a:cubicBezTo>
                <a:cubicBezTo>
                  <a:pt x="172" y="202"/>
                  <a:pt x="172" y="202"/>
                  <a:pt x="172" y="202"/>
                </a:cubicBezTo>
                <a:cubicBezTo>
                  <a:pt x="180" y="206"/>
                  <a:pt x="180" y="206"/>
                  <a:pt x="180" y="206"/>
                </a:cubicBezTo>
                <a:cubicBezTo>
                  <a:pt x="184" y="214"/>
                  <a:pt x="184" y="214"/>
                  <a:pt x="184" y="214"/>
                </a:cubicBezTo>
                <a:cubicBezTo>
                  <a:pt x="184" y="232"/>
                  <a:pt x="184" y="232"/>
                  <a:pt x="184" y="232"/>
                </a:cubicBezTo>
                <a:cubicBezTo>
                  <a:pt x="184" y="232"/>
                  <a:pt x="184" y="232"/>
                  <a:pt x="184" y="232"/>
                </a:cubicBezTo>
                <a:cubicBezTo>
                  <a:pt x="185" y="234"/>
                  <a:pt x="185" y="234"/>
                  <a:pt x="185" y="234"/>
                </a:cubicBezTo>
                <a:cubicBezTo>
                  <a:pt x="176" y="233"/>
                  <a:pt x="176" y="233"/>
                  <a:pt x="176" y="233"/>
                </a:cubicBezTo>
                <a:cubicBezTo>
                  <a:pt x="176" y="233"/>
                  <a:pt x="176" y="233"/>
                  <a:pt x="176" y="233"/>
                </a:cubicBezTo>
                <a:cubicBezTo>
                  <a:pt x="172" y="235"/>
                  <a:pt x="172" y="235"/>
                  <a:pt x="172" y="235"/>
                </a:cubicBezTo>
                <a:cubicBezTo>
                  <a:pt x="172" y="236"/>
                  <a:pt x="172" y="236"/>
                  <a:pt x="172" y="236"/>
                </a:cubicBezTo>
                <a:cubicBezTo>
                  <a:pt x="174" y="236"/>
                  <a:pt x="174" y="236"/>
                  <a:pt x="174" y="236"/>
                </a:cubicBezTo>
                <a:cubicBezTo>
                  <a:pt x="174" y="237"/>
                  <a:pt x="174" y="237"/>
                  <a:pt x="174" y="237"/>
                </a:cubicBezTo>
                <a:cubicBezTo>
                  <a:pt x="182" y="237"/>
                  <a:pt x="182" y="237"/>
                  <a:pt x="182" y="237"/>
                </a:cubicBezTo>
                <a:cubicBezTo>
                  <a:pt x="186" y="238"/>
                  <a:pt x="186" y="238"/>
                  <a:pt x="186" y="238"/>
                </a:cubicBezTo>
                <a:cubicBezTo>
                  <a:pt x="189" y="240"/>
                  <a:pt x="189" y="240"/>
                  <a:pt x="189" y="240"/>
                </a:cubicBezTo>
                <a:cubicBezTo>
                  <a:pt x="189" y="241"/>
                  <a:pt x="189" y="241"/>
                  <a:pt x="189" y="241"/>
                </a:cubicBezTo>
                <a:cubicBezTo>
                  <a:pt x="192" y="242"/>
                  <a:pt x="192" y="242"/>
                  <a:pt x="192" y="242"/>
                </a:cubicBezTo>
                <a:cubicBezTo>
                  <a:pt x="193" y="243"/>
                  <a:pt x="193" y="243"/>
                  <a:pt x="193" y="243"/>
                </a:cubicBezTo>
                <a:cubicBezTo>
                  <a:pt x="193" y="243"/>
                  <a:pt x="193" y="243"/>
                  <a:pt x="193" y="243"/>
                </a:cubicBezTo>
                <a:cubicBezTo>
                  <a:pt x="193" y="242"/>
                  <a:pt x="192" y="242"/>
                  <a:pt x="192" y="242"/>
                </a:cubicBezTo>
                <a:cubicBezTo>
                  <a:pt x="172" y="245"/>
                  <a:pt x="172" y="245"/>
                  <a:pt x="172" y="245"/>
                </a:cubicBezTo>
                <a:cubicBezTo>
                  <a:pt x="170" y="242"/>
                  <a:pt x="170" y="242"/>
                  <a:pt x="170" y="242"/>
                </a:cubicBezTo>
                <a:cubicBezTo>
                  <a:pt x="164" y="236"/>
                  <a:pt x="164" y="236"/>
                  <a:pt x="164" y="236"/>
                </a:cubicBezTo>
                <a:cubicBezTo>
                  <a:pt x="162" y="227"/>
                  <a:pt x="162" y="227"/>
                  <a:pt x="162" y="227"/>
                </a:cubicBezTo>
                <a:cubicBezTo>
                  <a:pt x="160" y="228"/>
                  <a:pt x="160" y="228"/>
                  <a:pt x="160" y="228"/>
                </a:cubicBezTo>
                <a:cubicBezTo>
                  <a:pt x="163" y="236"/>
                  <a:pt x="163" y="236"/>
                  <a:pt x="163" y="236"/>
                </a:cubicBezTo>
                <a:cubicBezTo>
                  <a:pt x="163" y="237"/>
                  <a:pt x="163" y="237"/>
                  <a:pt x="163" y="237"/>
                </a:cubicBezTo>
                <a:cubicBezTo>
                  <a:pt x="168" y="243"/>
                  <a:pt x="168" y="243"/>
                  <a:pt x="168" y="243"/>
                </a:cubicBezTo>
                <a:cubicBezTo>
                  <a:pt x="169" y="245"/>
                  <a:pt x="169" y="245"/>
                  <a:pt x="169" y="245"/>
                </a:cubicBezTo>
                <a:cubicBezTo>
                  <a:pt x="167" y="244"/>
                  <a:pt x="167" y="244"/>
                  <a:pt x="167" y="244"/>
                </a:cubicBezTo>
                <a:cubicBezTo>
                  <a:pt x="163" y="243"/>
                  <a:pt x="163" y="243"/>
                  <a:pt x="163" y="243"/>
                </a:cubicBezTo>
                <a:cubicBezTo>
                  <a:pt x="162" y="244"/>
                  <a:pt x="162" y="244"/>
                  <a:pt x="162" y="244"/>
                </a:cubicBezTo>
                <a:cubicBezTo>
                  <a:pt x="167" y="245"/>
                  <a:pt x="167" y="245"/>
                  <a:pt x="167" y="245"/>
                </a:cubicBezTo>
                <a:cubicBezTo>
                  <a:pt x="170" y="247"/>
                  <a:pt x="170" y="247"/>
                  <a:pt x="170" y="247"/>
                </a:cubicBezTo>
                <a:cubicBezTo>
                  <a:pt x="170" y="247"/>
                  <a:pt x="170" y="247"/>
                  <a:pt x="170" y="247"/>
                </a:cubicBezTo>
                <a:cubicBezTo>
                  <a:pt x="171" y="247"/>
                  <a:pt x="171" y="247"/>
                  <a:pt x="171" y="247"/>
                </a:cubicBezTo>
                <a:cubicBezTo>
                  <a:pt x="174" y="252"/>
                  <a:pt x="174" y="252"/>
                  <a:pt x="174" y="252"/>
                </a:cubicBezTo>
                <a:cubicBezTo>
                  <a:pt x="161" y="246"/>
                  <a:pt x="161" y="246"/>
                  <a:pt x="161" y="246"/>
                </a:cubicBezTo>
                <a:cubicBezTo>
                  <a:pt x="154" y="240"/>
                  <a:pt x="154" y="240"/>
                  <a:pt x="154" y="240"/>
                </a:cubicBezTo>
                <a:cubicBezTo>
                  <a:pt x="154" y="239"/>
                  <a:pt x="154" y="239"/>
                  <a:pt x="154" y="239"/>
                </a:cubicBezTo>
                <a:cubicBezTo>
                  <a:pt x="150" y="238"/>
                  <a:pt x="150" y="238"/>
                  <a:pt x="150" y="238"/>
                </a:cubicBezTo>
                <a:cubicBezTo>
                  <a:pt x="146" y="237"/>
                  <a:pt x="146" y="237"/>
                  <a:pt x="146" y="237"/>
                </a:cubicBezTo>
                <a:cubicBezTo>
                  <a:pt x="122" y="225"/>
                  <a:pt x="122" y="225"/>
                  <a:pt x="122" y="225"/>
                </a:cubicBezTo>
                <a:cubicBezTo>
                  <a:pt x="121" y="226"/>
                  <a:pt x="121" y="226"/>
                  <a:pt x="121" y="226"/>
                </a:cubicBezTo>
                <a:cubicBezTo>
                  <a:pt x="145" y="238"/>
                  <a:pt x="145" y="238"/>
                  <a:pt x="145" y="238"/>
                </a:cubicBezTo>
                <a:cubicBezTo>
                  <a:pt x="145" y="238"/>
                  <a:pt x="145" y="238"/>
                  <a:pt x="145" y="239"/>
                </a:cubicBezTo>
                <a:cubicBezTo>
                  <a:pt x="149" y="239"/>
                  <a:pt x="149" y="239"/>
                  <a:pt x="149" y="239"/>
                </a:cubicBezTo>
                <a:cubicBezTo>
                  <a:pt x="153" y="241"/>
                  <a:pt x="153" y="241"/>
                  <a:pt x="153" y="241"/>
                </a:cubicBezTo>
                <a:cubicBezTo>
                  <a:pt x="158" y="246"/>
                  <a:pt x="158" y="246"/>
                  <a:pt x="158" y="246"/>
                </a:cubicBezTo>
                <a:cubicBezTo>
                  <a:pt x="156" y="245"/>
                  <a:pt x="156" y="245"/>
                  <a:pt x="156" y="245"/>
                </a:cubicBezTo>
                <a:cubicBezTo>
                  <a:pt x="156" y="245"/>
                  <a:pt x="156" y="245"/>
                  <a:pt x="156" y="245"/>
                </a:cubicBezTo>
                <a:cubicBezTo>
                  <a:pt x="138" y="244"/>
                  <a:pt x="138" y="244"/>
                  <a:pt x="138" y="244"/>
                </a:cubicBezTo>
                <a:cubicBezTo>
                  <a:pt x="138" y="244"/>
                  <a:pt x="138" y="244"/>
                  <a:pt x="138" y="244"/>
                </a:cubicBezTo>
                <a:cubicBezTo>
                  <a:pt x="134" y="245"/>
                  <a:pt x="134" y="245"/>
                  <a:pt x="134" y="245"/>
                </a:cubicBezTo>
                <a:cubicBezTo>
                  <a:pt x="130" y="244"/>
                  <a:pt x="130" y="244"/>
                  <a:pt x="130" y="244"/>
                </a:cubicBezTo>
                <a:cubicBezTo>
                  <a:pt x="129" y="246"/>
                  <a:pt x="129" y="246"/>
                  <a:pt x="129" y="246"/>
                </a:cubicBezTo>
                <a:cubicBezTo>
                  <a:pt x="133" y="247"/>
                  <a:pt x="133" y="247"/>
                  <a:pt x="133" y="247"/>
                </a:cubicBezTo>
                <a:cubicBezTo>
                  <a:pt x="134" y="247"/>
                  <a:pt x="134" y="247"/>
                  <a:pt x="134" y="247"/>
                </a:cubicBezTo>
                <a:cubicBezTo>
                  <a:pt x="138" y="245"/>
                  <a:pt x="138" y="245"/>
                  <a:pt x="138" y="245"/>
                </a:cubicBezTo>
                <a:cubicBezTo>
                  <a:pt x="155" y="246"/>
                  <a:pt x="155" y="246"/>
                  <a:pt x="155" y="246"/>
                </a:cubicBezTo>
                <a:cubicBezTo>
                  <a:pt x="159" y="248"/>
                  <a:pt x="159" y="248"/>
                  <a:pt x="159" y="248"/>
                </a:cubicBezTo>
                <a:cubicBezTo>
                  <a:pt x="171" y="254"/>
                  <a:pt x="171" y="254"/>
                  <a:pt x="171" y="254"/>
                </a:cubicBezTo>
                <a:cubicBezTo>
                  <a:pt x="175" y="255"/>
                  <a:pt x="175" y="255"/>
                  <a:pt x="175" y="255"/>
                </a:cubicBezTo>
                <a:cubicBezTo>
                  <a:pt x="177" y="257"/>
                  <a:pt x="177" y="257"/>
                  <a:pt x="177" y="257"/>
                </a:cubicBezTo>
                <a:cubicBezTo>
                  <a:pt x="178" y="258"/>
                  <a:pt x="178" y="258"/>
                  <a:pt x="178" y="258"/>
                </a:cubicBezTo>
                <a:cubicBezTo>
                  <a:pt x="178" y="258"/>
                  <a:pt x="178" y="258"/>
                  <a:pt x="178" y="258"/>
                </a:cubicBezTo>
                <a:cubicBezTo>
                  <a:pt x="182" y="261"/>
                  <a:pt x="182" y="261"/>
                  <a:pt x="182" y="261"/>
                </a:cubicBezTo>
                <a:cubicBezTo>
                  <a:pt x="185" y="264"/>
                  <a:pt x="185" y="264"/>
                  <a:pt x="185" y="264"/>
                </a:cubicBezTo>
                <a:cubicBezTo>
                  <a:pt x="187" y="265"/>
                  <a:pt x="187" y="265"/>
                  <a:pt x="187" y="265"/>
                </a:cubicBezTo>
                <a:cubicBezTo>
                  <a:pt x="192" y="270"/>
                  <a:pt x="192" y="270"/>
                  <a:pt x="192" y="270"/>
                </a:cubicBezTo>
                <a:cubicBezTo>
                  <a:pt x="189" y="270"/>
                  <a:pt x="189" y="270"/>
                  <a:pt x="189" y="270"/>
                </a:cubicBezTo>
                <a:cubicBezTo>
                  <a:pt x="189" y="271"/>
                  <a:pt x="189" y="271"/>
                  <a:pt x="189" y="271"/>
                </a:cubicBezTo>
                <a:cubicBezTo>
                  <a:pt x="193" y="272"/>
                  <a:pt x="193" y="272"/>
                  <a:pt x="193" y="272"/>
                </a:cubicBezTo>
                <a:cubicBezTo>
                  <a:pt x="194" y="274"/>
                  <a:pt x="194" y="274"/>
                  <a:pt x="194" y="274"/>
                </a:cubicBezTo>
                <a:cubicBezTo>
                  <a:pt x="194" y="274"/>
                  <a:pt x="194" y="274"/>
                  <a:pt x="194" y="274"/>
                </a:cubicBezTo>
                <a:cubicBezTo>
                  <a:pt x="194" y="274"/>
                  <a:pt x="194" y="274"/>
                  <a:pt x="194" y="274"/>
                </a:cubicBezTo>
                <a:cubicBezTo>
                  <a:pt x="196" y="275"/>
                  <a:pt x="196" y="275"/>
                  <a:pt x="196" y="275"/>
                </a:cubicBezTo>
                <a:cubicBezTo>
                  <a:pt x="195" y="275"/>
                  <a:pt x="195" y="275"/>
                  <a:pt x="195" y="275"/>
                </a:cubicBezTo>
                <a:cubicBezTo>
                  <a:pt x="193" y="273"/>
                  <a:pt x="193" y="273"/>
                  <a:pt x="193" y="273"/>
                </a:cubicBezTo>
                <a:cubicBezTo>
                  <a:pt x="193" y="273"/>
                  <a:pt x="193" y="273"/>
                  <a:pt x="193" y="273"/>
                </a:cubicBezTo>
                <a:cubicBezTo>
                  <a:pt x="189" y="271"/>
                  <a:pt x="189" y="271"/>
                  <a:pt x="189" y="271"/>
                </a:cubicBezTo>
                <a:cubicBezTo>
                  <a:pt x="188" y="272"/>
                  <a:pt x="188" y="272"/>
                  <a:pt x="188" y="272"/>
                </a:cubicBezTo>
                <a:cubicBezTo>
                  <a:pt x="185" y="271"/>
                  <a:pt x="185" y="271"/>
                  <a:pt x="185" y="271"/>
                </a:cubicBezTo>
                <a:cubicBezTo>
                  <a:pt x="176" y="261"/>
                  <a:pt x="176" y="261"/>
                  <a:pt x="176" y="261"/>
                </a:cubicBezTo>
                <a:cubicBezTo>
                  <a:pt x="175" y="262"/>
                  <a:pt x="175" y="262"/>
                  <a:pt x="175" y="262"/>
                </a:cubicBezTo>
                <a:cubicBezTo>
                  <a:pt x="180" y="268"/>
                  <a:pt x="180" y="268"/>
                  <a:pt x="180" y="268"/>
                </a:cubicBezTo>
                <a:cubicBezTo>
                  <a:pt x="179" y="267"/>
                  <a:pt x="179" y="267"/>
                  <a:pt x="179" y="267"/>
                </a:cubicBezTo>
                <a:cubicBezTo>
                  <a:pt x="166" y="254"/>
                  <a:pt x="166" y="254"/>
                  <a:pt x="166" y="254"/>
                </a:cubicBezTo>
                <a:cubicBezTo>
                  <a:pt x="166" y="254"/>
                  <a:pt x="166" y="254"/>
                  <a:pt x="166" y="254"/>
                </a:cubicBezTo>
                <a:cubicBezTo>
                  <a:pt x="154" y="248"/>
                  <a:pt x="154" y="248"/>
                  <a:pt x="154" y="248"/>
                </a:cubicBezTo>
                <a:cubicBezTo>
                  <a:pt x="153" y="250"/>
                  <a:pt x="153" y="250"/>
                  <a:pt x="153" y="250"/>
                </a:cubicBezTo>
                <a:cubicBezTo>
                  <a:pt x="165" y="256"/>
                  <a:pt x="165" y="256"/>
                  <a:pt x="165" y="256"/>
                </a:cubicBezTo>
                <a:cubicBezTo>
                  <a:pt x="178" y="268"/>
                  <a:pt x="178" y="268"/>
                  <a:pt x="178" y="268"/>
                </a:cubicBezTo>
                <a:cubicBezTo>
                  <a:pt x="189" y="275"/>
                  <a:pt x="189" y="275"/>
                  <a:pt x="189" y="275"/>
                </a:cubicBezTo>
                <a:cubicBezTo>
                  <a:pt x="199" y="281"/>
                  <a:pt x="199" y="281"/>
                  <a:pt x="199" y="281"/>
                </a:cubicBezTo>
                <a:cubicBezTo>
                  <a:pt x="194" y="282"/>
                  <a:pt x="194" y="282"/>
                  <a:pt x="194" y="282"/>
                </a:cubicBezTo>
                <a:cubicBezTo>
                  <a:pt x="188" y="280"/>
                  <a:pt x="188" y="280"/>
                  <a:pt x="188" y="280"/>
                </a:cubicBezTo>
                <a:cubicBezTo>
                  <a:pt x="184" y="278"/>
                  <a:pt x="184" y="278"/>
                  <a:pt x="184" y="278"/>
                </a:cubicBezTo>
                <a:cubicBezTo>
                  <a:pt x="184" y="280"/>
                  <a:pt x="184" y="280"/>
                  <a:pt x="184" y="280"/>
                </a:cubicBezTo>
                <a:cubicBezTo>
                  <a:pt x="188" y="281"/>
                  <a:pt x="188" y="281"/>
                  <a:pt x="188" y="281"/>
                </a:cubicBezTo>
                <a:cubicBezTo>
                  <a:pt x="191" y="283"/>
                  <a:pt x="191" y="283"/>
                  <a:pt x="191" y="283"/>
                </a:cubicBezTo>
                <a:cubicBezTo>
                  <a:pt x="188" y="283"/>
                  <a:pt x="188" y="283"/>
                  <a:pt x="188" y="283"/>
                </a:cubicBezTo>
                <a:cubicBezTo>
                  <a:pt x="184" y="284"/>
                  <a:pt x="184" y="284"/>
                  <a:pt x="184" y="284"/>
                </a:cubicBezTo>
                <a:cubicBezTo>
                  <a:pt x="175" y="283"/>
                  <a:pt x="175" y="283"/>
                  <a:pt x="175" y="283"/>
                </a:cubicBezTo>
                <a:cubicBezTo>
                  <a:pt x="175" y="283"/>
                  <a:pt x="175" y="283"/>
                  <a:pt x="174" y="283"/>
                </a:cubicBezTo>
                <a:cubicBezTo>
                  <a:pt x="174" y="283"/>
                  <a:pt x="174" y="283"/>
                  <a:pt x="174" y="283"/>
                </a:cubicBezTo>
                <a:cubicBezTo>
                  <a:pt x="174" y="283"/>
                  <a:pt x="174" y="283"/>
                  <a:pt x="174" y="283"/>
                </a:cubicBezTo>
                <a:cubicBezTo>
                  <a:pt x="170" y="284"/>
                  <a:pt x="170" y="284"/>
                  <a:pt x="170" y="284"/>
                </a:cubicBezTo>
                <a:cubicBezTo>
                  <a:pt x="161" y="283"/>
                  <a:pt x="161" y="283"/>
                  <a:pt x="161" y="283"/>
                </a:cubicBezTo>
                <a:cubicBezTo>
                  <a:pt x="156" y="273"/>
                  <a:pt x="156" y="273"/>
                  <a:pt x="156" y="273"/>
                </a:cubicBezTo>
                <a:cubicBezTo>
                  <a:pt x="156" y="273"/>
                  <a:pt x="156" y="273"/>
                  <a:pt x="156" y="273"/>
                </a:cubicBezTo>
                <a:cubicBezTo>
                  <a:pt x="147" y="264"/>
                  <a:pt x="147" y="264"/>
                  <a:pt x="147" y="264"/>
                </a:cubicBezTo>
                <a:cubicBezTo>
                  <a:pt x="147" y="264"/>
                  <a:pt x="147" y="263"/>
                  <a:pt x="146" y="263"/>
                </a:cubicBezTo>
                <a:cubicBezTo>
                  <a:pt x="133" y="258"/>
                  <a:pt x="133" y="258"/>
                  <a:pt x="133" y="258"/>
                </a:cubicBezTo>
                <a:cubicBezTo>
                  <a:pt x="132" y="257"/>
                  <a:pt x="132" y="257"/>
                  <a:pt x="132" y="257"/>
                </a:cubicBezTo>
                <a:cubicBezTo>
                  <a:pt x="125" y="251"/>
                  <a:pt x="125" y="251"/>
                  <a:pt x="125" y="251"/>
                </a:cubicBezTo>
                <a:cubicBezTo>
                  <a:pt x="122" y="249"/>
                  <a:pt x="122" y="249"/>
                  <a:pt x="122" y="249"/>
                </a:cubicBezTo>
                <a:cubicBezTo>
                  <a:pt x="121" y="242"/>
                  <a:pt x="121" y="242"/>
                  <a:pt x="121" y="242"/>
                </a:cubicBezTo>
                <a:cubicBezTo>
                  <a:pt x="121" y="238"/>
                  <a:pt x="121" y="238"/>
                  <a:pt x="121" y="238"/>
                </a:cubicBezTo>
                <a:cubicBezTo>
                  <a:pt x="121" y="238"/>
                  <a:pt x="120" y="237"/>
                  <a:pt x="120" y="237"/>
                </a:cubicBezTo>
                <a:cubicBezTo>
                  <a:pt x="115" y="230"/>
                  <a:pt x="115" y="230"/>
                  <a:pt x="115" y="230"/>
                </a:cubicBezTo>
                <a:cubicBezTo>
                  <a:pt x="114" y="231"/>
                  <a:pt x="114" y="231"/>
                  <a:pt x="114" y="231"/>
                </a:cubicBezTo>
                <a:cubicBezTo>
                  <a:pt x="119" y="238"/>
                  <a:pt x="119" y="238"/>
                  <a:pt x="119" y="238"/>
                </a:cubicBezTo>
                <a:cubicBezTo>
                  <a:pt x="119" y="242"/>
                  <a:pt x="119" y="242"/>
                  <a:pt x="119" y="242"/>
                </a:cubicBezTo>
                <a:cubicBezTo>
                  <a:pt x="120" y="248"/>
                  <a:pt x="120" y="248"/>
                  <a:pt x="120" y="248"/>
                </a:cubicBezTo>
                <a:cubicBezTo>
                  <a:pt x="116" y="245"/>
                  <a:pt x="116" y="245"/>
                  <a:pt x="116" y="245"/>
                </a:cubicBezTo>
                <a:cubicBezTo>
                  <a:pt x="116" y="245"/>
                  <a:pt x="116" y="245"/>
                  <a:pt x="116" y="245"/>
                </a:cubicBezTo>
                <a:cubicBezTo>
                  <a:pt x="101" y="219"/>
                  <a:pt x="101" y="219"/>
                  <a:pt x="101" y="219"/>
                </a:cubicBezTo>
                <a:cubicBezTo>
                  <a:pt x="99" y="215"/>
                  <a:pt x="99" y="215"/>
                  <a:pt x="99" y="215"/>
                </a:cubicBezTo>
                <a:cubicBezTo>
                  <a:pt x="97" y="216"/>
                  <a:pt x="97" y="216"/>
                  <a:pt x="97" y="216"/>
                </a:cubicBezTo>
                <a:cubicBezTo>
                  <a:pt x="99" y="220"/>
                  <a:pt x="99" y="220"/>
                  <a:pt x="99" y="220"/>
                </a:cubicBezTo>
                <a:cubicBezTo>
                  <a:pt x="112" y="241"/>
                  <a:pt x="112" y="241"/>
                  <a:pt x="112" y="241"/>
                </a:cubicBezTo>
                <a:cubicBezTo>
                  <a:pt x="108" y="238"/>
                  <a:pt x="108" y="238"/>
                  <a:pt x="108" y="238"/>
                </a:cubicBezTo>
                <a:cubicBezTo>
                  <a:pt x="107" y="239"/>
                  <a:pt x="107" y="239"/>
                  <a:pt x="107" y="239"/>
                </a:cubicBezTo>
                <a:cubicBezTo>
                  <a:pt x="108" y="240"/>
                  <a:pt x="108" y="240"/>
                  <a:pt x="108" y="240"/>
                </a:cubicBezTo>
                <a:cubicBezTo>
                  <a:pt x="103" y="236"/>
                  <a:pt x="103" y="236"/>
                  <a:pt x="103" y="236"/>
                </a:cubicBezTo>
                <a:cubicBezTo>
                  <a:pt x="100" y="233"/>
                  <a:pt x="100" y="233"/>
                  <a:pt x="100" y="233"/>
                </a:cubicBezTo>
                <a:cubicBezTo>
                  <a:pt x="98" y="229"/>
                  <a:pt x="98" y="229"/>
                  <a:pt x="98" y="229"/>
                </a:cubicBezTo>
                <a:cubicBezTo>
                  <a:pt x="96" y="230"/>
                  <a:pt x="96" y="230"/>
                  <a:pt x="96" y="230"/>
                </a:cubicBezTo>
                <a:cubicBezTo>
                  <a:pt x="99" y="234"/>
                  <a:pt x="99" y="234"/>
                  <a:pt x="99" y="234"/>
                </a:cubicBezTo>
                <a:cubicBezTo>
                  <a:pt x="102" y="237"/>
                  <a:pt x="102" y="237"/>
                  <a:pt x="102" y="237"/>
                </a:cubicBezTo>
                <a:cubicBezTo>
                  <a:pt x="102" y="237"/>
                  <a:pt x="102" y="237"/>
                  <a:pt x="102" y="238"/>
                </a:cubicBezTo>
                <a:cubicBezTo>
                  <a:pt x="115" y="246"/>
                  <a:pt x="115" y="246"/>
                  <a:pt x="115" y="246"/>
                </a:cubicBezTo>
                <a:cubicBezTo>
                  <a:pt x="115" y="247"/>
                  <a:pt x="115" y="247"/>
                  <a:pt x="115" y="247"/>
                </a:cubicBezTo>
                <a:cubicBezTo>
                  <a:pt x="117" y="250"/>
                  <a:pt x="117" y="250"/>
                  <a:pt x="117" y="250"/>
                </a:cubicBezTo>
                <a:cubicBezTo>
                  <a:pt x="100" y="246"/>
                  <a:pt x="100" y="246"/>
                  <a:pt x="100" y="246"/>
                </a:cubicBezTo>
                <a:cubicBezTo>
                  <a:pt x="100" y="247"/>
                  <a:pt x="100" y="247"/>
                  <a:pt x="100" y="247"/>
                </a:cubicBezTo>
                <a:cubicBezTo>
                  <a:pt x="117" y="251"/>
                  <a:pt x="117" y="251"/>
                  <a:pt x="117" y="251"/>
                </a:cubicBezTo>
                <a:cubicBezTo>
                  <a:pt x="119" y="252"/>
                  <a:pt x="119" y="252"/>
                  <a:pt x="119" y="252"/>
                </a:cubicBezTo>
                <a:cubicBezTo>
                  <a:pt x="119" y="253"/>
                  <a:pt x="119" y="253"/>
                  <a:pt x="119" y="253"/>
                </a:cubicBezTo>
                <a:cubicBezTo>
                  <a:pt x="118" y="252"/>
                  <a:pt x="118" y="252"/>
                  <a:pt x="118" y="252"/>
                </a:cubicBezTo>
                <a:cubicBezTo>
                  <a:pt x="118" y="252"/>
                  <a:pt x="118" y="252"/>
                  <a:pt x="118" y="252"/>
                </a:cubicBezTo>
                <a:cubicBezTo>
                  <a:pt x="113" y="251"/>
                  <a:pt x="113" y="251"/>
                  <a:pt x="113" y="251"/>
                </a:cubicBezTo>
                <a:cubicBezTo>
                  <a:pt x="113" y="251"/>
                  <a:pt x="113" y="251"/>
                  <a:pt x="113" y="251"/>
                </a:cubicBezTo>
                <a:cubicBezTo>
                  <a:pt x="109" y="252"/>
                  <a:pt x="109" y="252"/>
                  <a:pt x="109" y="252"/>
                </a:cubicBezTo>
                <a:cubicBezTo>
                  <a:pt x="105" y="251"/>
                  <a:pt x="105" y="251"/>
                  <a:pt x="105" y="251"/>
                </a:cubicBezTo>
                <a:cubicBezTo>
                  <a:pt x="105" y="251"/>
                  <a:pt x="105" y="251"/>
                  <a:pt x="105" y="251"/>
                </a:cubicBezTo>
                <a:cubicBezTo>
                  <a:pt x="98" y="250"/>
                  <a:pt x="98" y="250"/>
                  <a:pt x="98" y="250"/>
                </a:cubicBezTo>
                <a:cubicBezTo>
                  <a:pt x="97" y="250"/>
                  <a:pt x="97" y="250"/>
                  <a:pt x="97" y="250"/>
                </a:cubicBezTo>
                <a:cubicBezTo>
                  <a:pt x="88" y="241"/>
                  <a:pt x="88" y="241"/>
                  <a:pt x="88" y="241"/>
                </a:cubicBezTo>
                <a:cubicBezTo>
                  <a:pt x="86" y="237"/>
                  <a:pt x="86" y="237"/>
                  <a:pt x="86" y="237"/>
                </a:cubicBezTo>
                <a:cubicBezTo>
                  <a:pt x="85" y="238"/>
                  <a:pt x="85" y="238"/>
                  <a:pt x="85" y="238"/>
                </a:cubicBezTo>
                <a:cubicBezTo>
                  <a:pt x="87" y="242"/>
                  <a:pt x="87" y="242"/>
                  <a:pt x="87" y="242"/>
                </a:cubicBezTo>
                <a:cubicBezTo>
                  <a:pt x="87" y="242"/>
                  <a:pt x="87" y="242"/>
                  <a:pt x="87" y="242"/>
                </a:cubicBezTo>
                <a:cubicBezTo>
                  <a:pt x="95" y="250"/>
                  <a:pt x="95" y="250"/>
                  <a:pt x="95" y="250"/>
                </a:cubicBezTo>
                <a:cubicBezTo>
                  <a:pt x="94" y="249"/>
                  <a:pt x="94" y="249"/>
                  <a:pt x="94" y="249"/>
                </a:cubicBezTo>
                <a:cubicBezTo>
                  <a:pt x="93" y="248"/>
                  <a:pt x="93" y="248"/>
                  <a:pt x="93" y="248"/>
                </a:cubicBezTo>
                <a:cubicBezTo>
                  <a:pt x="90" y="245"/>
                  <a:pt x="90" y="245"/>
                  <a:pt x="90" y="245"/>
                </a:cubicBezTo>
                <a:cubicBezTo>
                  <a:pt x="89" y="246"/>
                  <a:pt x="89" y="246"/>
                  <a:pt x="89" y="246"/>
                </a:cubicBezTo>
                <a:cubicBezTo>
                  <a:pt x="90" y="248"/>
                  <a:pt x="90" y="248"/>
                  <a:pt x="90" y="248"/>
                </a:cubicBezTo>
                <a:cubicBezTo>
                  <a:pt x="90" y="247"/>
                  <a:pt x="90" y="247"/>
                  <a:pt x="90" y="247"/>
                </a:cubicBezTo>
                <a:cubicBezTo>
                  <a:pt x="71" y="235"/>
                  <a:pt x="71" y="235"/>
                  <a:pt x="71" y="235"/>
                </a:cubicBezTo>
                <a:cubicBezTo>
                  <a:pt x="70" y="236"/>
                  <a:pt x="70" y="236"/>
                  <a:pt x="70" y="236"/>
                </a:cubicBezTo>
                <a:cubicBezTo>
                  <a:pt x="81" y="243"/>
                  <a:pt x="81" y="243"/>
                  <a:pt x="81" y="243"/>
                </a:cubicBezTo>
                <a:cubicBezTo>
                  <a:pt x="76" y="241"/>
                  <a:pt x="76" y="241"/>
                  <a:pt x="76" y="241"/>
                </a:cubicBezTo>
                <a:cubicBezTo>
                  <a:pt x="76" y="242"/>
                  <a:pt x="76" y="242"/>
                  <a:pt x="76" y="242"/>
                </a:cubicBezTo>
                <a:cubicBezTo>
                  <a:pt x="84" y="246"/>
                  <a:pt x="84" y="246"/>
                  <a:pt x="84" y="246"/>
                </a:cubicBezTo>
                <a:cubicBezTo>
                  <a:pt x="89" y="249"/>
                  <a:pt x="89" y="249"/>
                  <a:pt x="89" y="249"/>
                </a:cubicBezTo>
                <a:cubicBezTo>
                  <a:pt x="92" y="251"/>
                  <a:pt x="92" y="251"/>
                  <a:pt x="92" y="251"/>
                </a:cubicBezTo>
                <a:cubicBezTo>
                  <a:pt x="93" y="251"/>
                  <a:pt x="93" y="251"/>
                  <a:pt x="93" y="251"/>
                </a:cubicBezTo>
                <a:cubicBezTo>
                  <a:pt x="94" y="251"/>
                  <a:pt x="94" y="251"/>
                  <a:pt x="94" y="251"/>
                </a:cubicBezTo>
                <a:cubicBezTo>
                  <a:pt x="95" y="252"/>
                  <a:pt x="95" y="252"/>
                  <a:pt x="95" y="252"/>
                </a:cubicBezTo>
                <a:cubicBezTo>
                  <a:pt x="89" y="253"/>
                  <a:pt x="89" y="253"/>
                  <a:pt x="89" y="253"/>
                </a:cubicBezTo>
                <a:cubicBezTo>
                  <a:pt x="87" y="252"/>
                  <a:pt x="87" y="252"/>
                  <a:pt x="87" y="252"/>
                </a:cubicBezTo>
                <a:cubicBezTo>
                  <a:pt x="81" y="249"/>
                  <a:pt x="81" y="249"/>
                  <a:pt x="81" y="249"/>
                </a:cubicBezTo>
                <a:cubicBezTo>
                  <a:pt x="80" y="250"/>
                  <a:pt x="80" y="250"/>
                  <a:pt x="80" y="250"/>
                </a:cubicBezTo>
                <a:cubicBezTo>
                  <a:pt x="85" y="253"/>
                  <a:pt x="85" y="253"/>
                  <a:pt x="85" y="253"/>
                </a:cubicBezTo>
                <a:cubicBezTo>
                  <a:pt x="84" y="253"/>
                  <a:pt x="84" y="253"/>
                  <a:pt x="84" y="253"/>
                </a:cubicBezTo>
                <a:cubicBezTo>
                  <a:pt x="87" y="254"/>
                  <a:pt x="87" y="254"/>
                  <a:pt x="87" y="254"/>
                </a:cubicBezTo>
                <a:cubicBezTo>
                  <a:pt x="88" y="254"/>
                  <a:pt x="88" y="254"/>
                  <a:pt x="88" y="254"/>
                </a:cubicBezTo>
                <a:cubicBezTo>
                  <a:pt x="85" y="254"/>
                  <a:pt x="85" y="254"/>
                  <a:pt x="85" y="254"/>
                </a:cubicBezTo>
                <a:cubicBezTo>
                  <a:pt x="73" y="251"/>
                  <a:pt x="73" y="251"/>
                  <a:pt x="73" y="251"/>
                </a:cubicBezTo>
                <a:cubicBezTo>
                  <a:pt x="62" y="250"/>
                  <a:pt x="62" y="250"/>
                  <a:pt x="62" y="250"/>
                </a:cubicBezTo>
                <a:cubicBezTo>
                  <a:pt x="54" y="240"/>
                  <a:pt x="54" y="240"/>
                  <a:pt x="54" y="240"/>
                </a:cubicBezTo>
                <a:cubicBezTo>
                  <a:pt x="54" y="236"/>
                  <a:pt x="54" y="236"/>
                  <a:pt x="54" y="236"/>
                </a:cubicBezTo>
                <a:cubicBezTo>
                  <a:pt x="52" y="236"/>
                  <a:pt x="52" y="236"/>
                  <a:pt x="52" y="236"/>
                </a:cubicBezTo>
                <a:cubicBezTo>
                  <a:pt x="53" y="241"/>
                  <a:pt x="53" y="241"/>
                  <a:pt x="53" y="241"/>
                </a:cubicBezTo>
                <a:cubicBezTo>
                  <a:pt x="53" y="241"/>
                  <a:pt x="53" y="241"/>
                  <a:pt x="53" y="241"/>
                </a:cubicBezTo>
                <a:cubicBezTo>
                  <a:pt x="60" y="250"/>
                  <a:pt x="60" y="250"/>
                  <a:pt x="60" y="250"/>
                </a:cubicBezTo>
                <a:cubicBezTo>
                  <a:pt x="56" y="250"/>
                  <a:pt x="56" y="250"/>
                  <a:pt x="56" y="250"/>
                </a:cubicBezTo>
                <a:cubicBezTo>
                  <a:pt x="56" y="251"/>
                  <a:pt x="56" y="251"/>
                  <a:pt x="56" y="251"/>
                </a:cubicBezTo>
                <a:cubicBezTo>
                  <a:pt x="55" y="251"/>
                  <a:pt x="55" y="251"/>
                  <a:pt x="55" y="251"/>
                </a:cubicBezTo>
                <a:cubicBezTo>
                  <a:pt x="55" y="251"/>
                  <a:pt x="55" y="251"/>
                  <a:pt x="55" y="251"/>
                </a:cubicBezTo>
                <a:cubicBezTo>
                  <a:pt x="46" y="248"/>
                  <a:pt x="46" y="248"/>
                  <a:pt x="46" y="248"/>
                </a:cubicBezTo>
                <a:cubicBezTo>
                  <a:pt x="46" y="249"/>
                  <a:pt x="46" y="249"/>
                  <a:pt x="46" y="249"/>
                </a:cubicBezTo>
                <a:cubicBezTo>
                  <a:pt x="46" y="248"/>
                  <a:pt x="46" y="248"/>
                  <a:pt x="46" y="248"/>
                </a:cubicBezTo>
                <a:cubicBezTo>
                  <a:pt x="44" y="248"/>
                  <a:pt x="44" y="248"/>
                  <a:pt x="44" y="248"/>
                </a:cubicBezTo>
                <a:cubicBezTo>
                  <a:pt x="47" y="255"/>
                  <a:pt x="47" y="255"/>
                  <a:pt x="47" y="255"/>
                </a:cubicBezTo>
                <a:cubicBezTo>
                  <a:pt x="45" y="253"/>
                  <a:pt x="45" y="253"/>
                  <a:pt x="45" y="253"/>
                </a:cubicBezTo>
                <a:cubicBezTo>
                  <a:pt x="29" y="245"/>
                  <a:pt x="29" y="245"/>
                  <a:pt x="29" y="245"/>
                </a:cubicBezTo>
                <a:cubicBezTo>
                  <a:pt x="29" y="244"/>
                  <a:pt x="29" y="244"/>
                  <a:pt x="29" y="244"/>
                </a:cubicBezTo>
                <a:cubicBezTo>
                  <a:pt x="28" y="244"/>
                  <a:pt x="28" y="244"/>
                  <a:pt x="28" y="244"/>
                </a:cubicBezTo>
                <a:cubicBezTo>
                  <a:pt x="18" y="238"/>
                  <a:pt x="18" y="238"/>
                  <a:pt x="18" y="238"/>
                </a:cubicBezTo>
                <a:cubicBezTo>
                  <a:pt x="17" y="239"/>
                  <a:pt x="17" y="239"/>
                  <a:pt x="17" y="239"/>
                </a:cubicBezTo>
                <a:cubicBezTo>
                  <a:pt x="24" y="244"/>
                  <a:pt x="24" y="244"/>
                  <a:pt x="24" y="244"/>
                </a:cubicBezTo>
                <a:cubicBezTo>
                  <a:pt x="20" y="244"/>
                  <a:pt x="20" y="244"/>
                  <a:pt x="20" y="244"/>
                </a:cubicBezTo>
                <a:cubicBezTo>
                  <a:pt x="20" y="245"/>
                  <a:pt x="20" y="245"/>
                  <a:pt x="20" y="245"/>
                </a:cubicBezTo>
                <a:cubicBezTo>
                  <a:pt x="24" y="245"/>
                  <a:pt x="24" y="245"/>
                  <a:pt x="24" y="245"/>
                </a:cubicBezTo>
                <a:cubicBezTo>
                  <a:pt x="27" y="246"/>
                  <a:pt x="27" y="246"/>
                  <a:pt x="27" y="246"/>
                </a:cubicBezTo>
                <a:cubicBezTo>
                  <a:pt x="28" y="246"/>
                  <a:pt x="28" y="246"/>
                  <a:pt x="28" y="246"/>
                </a:cubicBezTo>
                <a:cubicBezTo>
                  <a:pt x="31" y="249"/>
                  <a:pt x="31" y="249"/>
                  <a:pt x="31" y="249"/>
                </a:cubicBezTo>
                <a:cubicBezTo>
                  <a:pt x="38" y="255"/>
                  <a:pt x="38" y="255"/>
                  <a:pt x="38" y="255"/>
                </a:cubicBezTo>
                <a:cubicBezTo>
                  <a:pt x="52" y="262"/>
                  <a:pt x="52" y="262"/>
                  <a:pt x="52" y="262"/>
                </a:cubicBezTo>
                <a:cubicBezTo>
                  <a:pt x="53" y="262"/>
                  <a:pt x="53" y="262"/>
                  <a:pt x="53" y="262"/>
                </a:cubicBezTo>
                <a:cubicBezTo>
                  <a:pt x="54" y="263"/>
                  <a:pt x="54" y="263"/>
                  <a:pt x="54" y="263"/>
                </a:cubicBezTo>
                <a:cubicBezTo>
                  <a:pt x="57" y="267"/>
                  <a:pt x="57" y="267"/>
                  <a:pt x="57" y="267"/>
                </a:cubicBezTo>
                <a:cubicBezTo>
                  <a:pt x="60" y="270"/>
                  <a:pt x="60" y="270"/>
                  <a:pt x="60" y="270"/>
                </a:cubicBezTo>
                <a:cubicBezTo>
                  <a:pt x="56" y="269"/>
                  <a:pt x="56" y="269"/>
                  <a:pt x="56" y="269"/>
                </a:cubicBezTo>
                <a:cubicBezTo>
                  <a:pt x="52" y="267"/>
                  <a:pt x="52" y="267"/>
                  <a:pt x="52" y="267"/>
                </a:cubicBezTo>
                <a:cubicBezTo>
                  <a:pt x="50" y="264"/>
                  <a:pt x="50" y="264"/>
                  <a:pt x="50" y="264"/>
                </a:cubicBezTo>
                <a:cubicBezTo>
                  <a:pt x="48" y="265"/>
                  <a:pt x="48" y="265"/>
                  <a:pt x="48" y="265"/>
                </a:cubicBezTo>
                <a:cubicBezTo>
                  <a:pt x="51" y="268"/>
                  <a:pt x="51" y="268"/>
                  <a:pt x="51" y="268"/>
                </a:cubicBezTo>
                <a:cubicBezTo>
                  <a:pt x="51" y="268"/>
                  <a:pt x="51" y="268"/>
                  <a:pt x="51" y="268"/>
                </a:cubicBezTo>
                <a:cubicBezTo>
                  <a:pt x="56" y="270"/>
                  <a:pt x="56" y="270"/>
                  <a:pt x="56" y="270"/>
                </a:cubicBezTo>
                <a:cubicBezTo>
                  <a:pt x="63" y="273"/>
                  <a:pt x="63" y="273"/>
                  <a:pt x="63" y="273"/>
                </a:cubicBezTo>
                <a:cubicBezTo>
                  <a:pt x="63" y="273"/>
                  <a:pt x="63" y="273"/>
                  <a:pt x="63" y="273"/>
                </a:cubicBezTo>
                <a:cubicBezTo>
                  <a:pt x="64" y="273"/>
                  <a:pt x="64" y="273"/>
                  <a:pt x="64" y="273"/>
                </a:cubicBezTo>
                <a:cubicBezTo>
                  <a:pt x="54" y="271"/>
                  <a:pt x="54" y="271"/>
                  <a:pt x="54" y="271"/>
                </a:cubicBezTo>
                <a:cubicBezTo>
                  <a:pt x="50" y="271"/>
                  <a:pt x="50" y="271"/>
                  <a:pt x="50" y="271"/>
                </a:cubicBezTo>
                <a:cubicBezTo>
                  <a:pt x="41" y="271"/>
                  <a:pt x="41" y="271"/>
                  <a:pt x="41" y="271"/>
                </a:cubicBezTo>
                <a:cubicBezTo>
                  <a:pt x="37" y="272"/>
                  <a:pt x="37" y="272"/>
                  <a:pt x="37" y="272"/>
                </a:cubicBezTo>
                <a:cubicBezTo>
                  <a:pt x="37" y="273"/>
                  <a:pt x="37" y="273"/>
                  <a:pt x="37" y="273"/>
                </a:cubicBezTo>
                <a:cubicBezTo>
                  <a:pt x="38" y="273"/>
                  <a:pt x="38" y="273"/>
                  <a:pt x="38" y="273"/>
                </a:cubicBezTo>
                <a:cubicBezTo>
                  <a:pt x="42" y="275"/>
                  <a:pt x="42" y="275"/>
                  <a:pt x="42" y="275"/>
                </a:cubicBezTo>
                <a:cubicBezTo>
                  <a:pt x="46" y="277"/>
                  <a:pt x="46" y="277"/>
                  <a:pt x="46" y="277"/>
                </a:cubicBezTo>
                <a:cubicBezTo>
                  <a:pt x="51" y="285"/>
                  <a:pt x="51" y="285"/>
                  <a:pt x="51" y="285"/>
                </a:cubicBezTo>
                <a:cubicBezTo>
                  <a:pt x="53" y="287"/>
                  <a:pt x="53" y="287"/>
                  <a:pt x="53" y="287"/>
                </a:cubicBezTo>
                <a:cubicBezTo>
                  <a:pt x="50" y="287"/>
                  <a:pt x="50" y="287"/>
                  <a:pt x="50" y="287"/>
                </a:cubicBezTo>
                <a:cubicBezTo>
                  <a:pt x="50" y="287"/>
                  <a:pt x="50" y="287"/>
                  <a:pt x="50" y="287"/>
                </a:cubicBezTo>
                <a:cubicBezTo>
                  <a:pt x="49" y="287"/>
                  <a:pt x="49" y="287"/>
                  <a:pt x="49" y="287"/>
                </a:cubicBezTo>
                <a:cubicBezTo>
                  <a:pt x="45" y="286"/>
                  <a:pt x="45" y="286"/>
                  <a:pt x="45" y="286"/>
                </a:cubicBezTo>
                <a:cubicBezTo>
                  <a:pt x="45" y="286"/>
                  <a:pt x="45" y="286"/>
                  <a:pt x="45" y="286"/>
                </a:cubicBezTo>
                <a:cubicBezTo>
                  <a:pt x="42" y="286"/>
                  <a:pt x="42" y="286"/>
                  <a:pt x="42" y="286"/>
                </a:cubicBezTo>
                <a:cubicBezTo>
                  <a:pt x="39" y="285"/>
                  <a:pt x="39" y="285"/>
                  <a:pt x="39" y="285"/>
                </a:cubicBezTo>
                <a:cubicBezTo>
                  <a:pt x="39" y="284"/>
                  <a:pt x="39" y="284"/>
                  <a:pt x="39" y="284"/>
                </a:cubicBezTo>
                <a:cubicBezTo>
                  <a:pt x="36" y="280"/>
                  <a:pt x="36" y="280"/>
                  <a:pt x="36" y="280"/>
                </a:cubicBezTo>
                <a:cubicBezTo>
                  <a:pt x="35" y="281"/>
                  <a:pt x="35" y="281"/>
                  <a:pt x="35" y="281"/>
                </a:cubicBezTo>
                <a:cubicBezTo>
                  <a:pt x="36" y="283"/>
                  <a:pt x="36" y="283"/>
                  <a:pt x="36" y="283"/>
                </a:cubicBezTo>
                <a:cubicBezTo>
                  <a:pt x="35" y="283"/>
                  <a:pt x="35" y="283"/>
                  <a:pt x="35" y="283"/>
                </a:cubicBezTo>
                <a:cubicBezTo>
                  <a:pt x="30" y="276"/>
                  <a:pt x="30" y="276"/>
                  <a:pt x="30" y="276"/>
                </a:cubicBezTo>
                <a:cubicBezTo>
                  <a:pt x="30" y="276"/>
                  <a:pt x="30" y="276"/>
                  <a:pt x="30" y="276"/>
                </a:cubicBezTo>
                <a:cubicBezTo>
                  <a:pt x="27" y="273"/>
                  <a:pt x="27" y="273"/>
                  <a:pt x="27" y="273"/>
                </a:cubicBezTo>
                <a:cubicBezTo>
                  <a:pt x="26" y="273"/>
                  <a:pt x="26" y="273"/>
                  <a:pt x="26" y="273"/>
                </a:cubicBezTo>
                <a:cubicBezTo>
                  <a:pt x="24" y="272"/>
                  <a:pt x="24" y="272"/>
                  <a:pt x="24" y="272"/>
                </a:cubicBezTo>
                <a:cubicBezTo>
                  <a:pt x="14" y="263"/>
                  <a:pt x="14" y="263"/>
                  <a:pt x="14" y="263"/>
                </a:cubicBezTo>
                <a:cubicBezTo>
                  <a:pt x="14" y="263"/>
                  <a:pt x="14" y="263"/>
                  <a:pt x="14" y="263"/>
                </a:cubicBezTo>
                <a:cubicBezTo>
                  <a:pt x="10" y="261"/>
                  <a:pt x="10" y="261"/>
                  <a:pt x="10" y="261"/>
                </a:cubicBezTo>
                <a:cubicBezTo>
                  <a:pt x="9" y="262"/>
                  <a:pt x="9" y="262"/>
                  <a:pt x="9" y="262"/>
                </a:cubicBezTo>
                <a:cubicBezTo>
                  <a:pt x="13" y="264"/>
                  <a:pt x="13" y="264"/>
                  <a:pt x="13" y="264"/>
                </a:cubicBezTo>
                <a:cubicBezTo>
                  <a:pt x="15" y="266"/>
                  <a:pt x="15" y="266"/>
                  <a:pt x="15" y="266"/>
                </a:cubicBezTo>
                <a:cubicBezTo>
                  <a:pt x="15" y="267"/>
                  <a:pt x="15" y="267"/>
                  <a:pt x="15" y="267"/>
                </a:cubicBezTo>
                <a:cubicBezTo>
                  <a:pt x="21" y="273"/>
                  <a:pt x="21" y="273"/>
                  <a:pt x="21" y="273"/>
                </a:cubicBezTo>
                <a:cubicBezTo>
                  <a:pt x="21" y="273"/>
                  <a:pt x="21" y="273"/>
                  <a:pt x="22" y="273"/>
                </a:cubicBezTo>
                <a:cubicBezTo>
                  <a:pt x="23" y="274"/>
                  <a:pt x="23" y="274"/>
                  <a:pt x="23" y="274"/>
                </a:cubicBezTo>
                <a:cubicBezTo>
                  <a:pt x="30" y="281"/>
                  <a:pt x="30" y="281"/>
                  <a:pt x="30" y="281"/>
                </a:cubicBezTo>
                <a:cubicBezTo>
                  <a:pt x="27" y="281"/>
                  <a:pt x="27" y="281"/>
                  <a:pt x="27" y="281"/>
                </a:cubicBezTo>
                <a:cubicBezTo>
                  <a:pt x="13" y="279"/>
                  <a:pt x="13" y="279"/>
                  <a:pt x="13" y="279"/>
                </a:cubicBezTo>
                <a:cubicBezTo>
                  <a:pt x="5" y="279"/>
                  <a:pt x="5" y="279"/>
                  <a:pt x="5" y="279"/>
                </a:cubicBezTo>
                <a:cubicBezTo>
                  <a:pt x="1" y="277"/>
                  <a:pt x="1" y="277"/>
                  <a:pt x="1" y="277"/>
                </a:cubicBezTo>
                <a:cubicBezTo>
                  <a:pt x="0" y="278"/>
                  <a:pt x="0" y="278"/>
                  <a:pt x="0" y="278"/>
                </a:cubicBezTo>
                <a:cubicBezTo>
                  <a:pt x="4" y="280"/>
                  <a:pt x="4" y="280"/>
                  <a:pt x="4" y="280"/>
                </a:cubicBezTo>
                <a:cubicBezTo>
                  <a:pt x="4" y="280"/>
                  <a:pt x="4" y="280"/>
                  <a:pt x="4" y="280"/>
                </a:cubicBezTo>
                <a:cubicBezTo>
                  <a:pt x="13" y="281"/>
                  <a:pt x="13" y="281"/>
                  <a:pt x="13" y="281"/>
                </a:cubicBezTo>
                <a:cubicBezTo>
                  <a:pt x="26" y="282"/>
                  <a:pt x="26" y="282"/>
                  <a:pt x="26" y="282"/>
                </a:cubicBezTo>
                <a:cubicBezTo>
                  <a:pt x="31" y="283"/>
                  <a:pt x="31" y="283"/>
                  <a:pt x="31" y="283"/>
                </a:cubicBezTo>
                <a:cubicBezTo>
                  <a:pt x="34" y="284"/>
                  <a:pt x="34" y="284"/>
                  <a:pt x="34" y="284"/>
                </a:cubicBezTo>
                <a:cubicBezTo>
                  <a:pt x="35" y="285"/>
                  <a:pt x="35" y="285"/>
                  <a:pt x="35" y="285"/>
                </a:cubicBezTo>
                <a:cubicBezTo>
                  <a:pt x="35" y="286"/>
                  <a:pt x="35" y="286"/>
                  <a:pt x="35" y="286"/>
                </a:cubicBezTo>
                <a:cubicBezTo>
                  <a:pt x="36" y="286"/>
                  <a:pt x="36" y="286"/>
                  <a:pt x="36" y="286"/>
                </a:cubicBezTo>
                <a:cubicBezTo>
                  <a:pt x="28" y="285"/>
                  <a:pt x="28" y="285"/>
                  <a:pt x="28" y="285"/>
                </a:cubicBezTo>
                <a:cubicBezTo>
                  <a:pt x="23" y="285"/>
                  <a:pt x="23" y="285"/>
                  <a:pt x="23" y="285"/>
                </a:cubicBezTo>
                <a:cubicBezTo>
                  <a:pt x="23" y="286"/>
                  <a:pt x="23" y="286"/>
                  <a:pt x="23" y="286"/>
                </a:cubicBezTo>
                <a:cubicBezTo>
                  <a:pt x="17" y="283"/>
                  <a:pt x="17" y="283"/>
                  <a:pt x="17" y="283"/>
                </a:cubicBezTo>
                <a:cubicBezTo>
                  <a:pt x="17" y="284"/>
                  <a:pt x="17" y="284"/>
                  <a:pt x="17" y="284"/>
                </a:cubicBezTo>
                <a:cubicBezTo>
                  <a:pt x="26" y="289"/>
                  <a:pt x="26" y="289"/>
                  <a:pt x="26" y="289"/>
                </a:cubicBezTo>
                <a:cubicBezTo>
                  <a:pt x="22" y="289"/>
                  <a:pt x="22" y="289"/>
                  <a:pt x="22" y="289"/>
                </a:cubicBezTo>
                <a:cubicBezTo>
                  <a:pt x="14" y="286"/>
                  <a:pt x="14" y="286"/>
                  <a:pt x="14" y="286"/>
                </a:cubicBezTo>
                <a:cubicBezTo>
                  <a:pt x="14" y="286"/>
                  <a:pt x="14" y="286"/>
                  <a:pt x="14" y="286"/>
                </a:cubicBezTo>
                <a:cubicBezTo>
                  <a:pt x="9" y="286"/>
                  <a:pt x="9" y="286"/>
                  <a:pt x="9" y="286"/>
                </a:cubicBezTo>
                <a:cubicBezTo>
                  <a:pt x="9" y="288"/>
                  <a:pt x="9" y="288"/>
                  <a:pt x="9" y="288"/>
                </a:cubicBezTo>
                <a:cubicBezTo>
                  <a:pt x="14" y="287"/>
                  <a:pt x="14" y="287"/>
                  <a:pt x="14" y="287"/>
                </a:cubicBezTo>
                <a:cubicBezTo>
                  <a:pt x="22" y="290"/>
                  <a:pt x="22" y="290"/>
                  <a:pt x="22" y="290"/>
                </a:cubicBezTo>
                <a:cubicBezTo>
                  <a:pt x="22" y="290"/>
                  <a:pt x="22" y="290"/>
                  <a:pt x="22" y="290"/>
                </a:cubicBezTo>
                <a:cubicBezTo>
                  <a:pt x="18" y="289"/>
                  <a:pt x="18" y="289"/>
                  <a:pt x="18" y="289"/>
                </a:cubicBezTo>
                <a:cubicBezTo>
                  <a:pt x="18" y="289"/>
                  <a:pt x="18" y="289"/>
                  <a:pt x="17" y="289"/>
                </a:cubicBezTo>
                <a:cubicBezTo>
                  <a:pt x="13" y="290"/>
                  <a:pt x="13" y="290"/>
                  <a:pt x="13" y="290"/>
                </a:cubicBezTo>
                <a:cubicBezTo>
                  <a:pt x="13" y="291"/>
                  <a:pt x="13" y="291"/>
                  <a:pt x="13" y="291"/>
                </a:cubicBezTo>
                <a:cubicBezTo>
                  <a:pt x="17" y="291"/>
                  <a:pt x="17" y="291"/>
                  <a:pt x="17" y="291"/>
                </a:cubicBezTo>
                <a:cubicBezTo>
                  <a:pt x="21" y="292"/>
                  <a:pt x="21" y="292"/>
                  <a:pt x="21" y="292"/>
                </a:cubicBezTo>
                <a:cubicBezTo>
                  <a:pt x="22" y="292"/>
                  <a:pt x="22" y="292"/>
                  <a:pt x="22" y="292"/>
                </a:cubicBezTo>
                <a:cubicBezTo>
                  <a:pt x="26" y="291"/>
                  <a:pt x="26" y="291"/>
                  <a:pt x="26" y="291"/>
                </a:cubicBezTo>
                <a:cubicBezTo>
                  <a:pt x="28" y="291"/>
                  <a:pt x="28" y="291"/>
                  <a:pt x="28" y="291"/>
                </a:cubicBezTo>
                <a:cubicBezTo>
                  <a:pt x="32" y="292"/>
                  <a:pt x="32" y="292"/>
                  <a:pt x="32" y="292"/>
                </a:cubicBezTo>
                <a:cubicBezTo>
                  <a:pt x="38" y="294"/>
                  <a:pt x="38" y="294"/>
                  <a:pt x="38" y="294"/>
                </a:cubicBezTo>
                <a:cubicBezTo>
                  <a:pt x="38" y="294"/>
                  <a:pt x="38" y="294"/>
                  <a:pt x="38" y="294"/>
                </a:cubicBezTo>
                <a:cubicBezTo>
                  <a:pt x="32" y="294"/>
                  <a:pt x="32" y="294"/>
                  <a:pt x="32" y="294"/>
                </a:cubicBezTo>
                <a:cubicBezTo>
                  <a:pt x="30" y="294"/>
                  <a:pt x="30" y="294"/>
                  <a:pt x="30" y="294"/>
                </a:cubicBezTo>
                <a:cubicBezTo>
                  <a:pt x="30" y="294"/>
                  <a:pt x="30" y="294"/>
                  <a:pt x="30" y="294"/>
                </a:cubicBezTo>
                <a:cubicBezTo>
                  <a:pt x="28" y="294"/>
                  <a:pt x="28" y="294"/>
                  <a:pt x="28" y="294"/>
                </a:cubicBezTo>
                <a:cubicBezTo>
                  <a:pt x="20" y="296"/>
                  <a:pt x="20" y="296"/>
                  <a:pt x="20" y="296"/>
                </a:cubicBezTo>
                <a:cubicBezTo>
                  <a:pt x="16" y="296"/>
                  <a:pt x="16" y="296"/>
                  <a:pt x="16" y="296"/>
                </a:cubicBezTo>
                <a:cubicBezTo>
                  <a:pt x="11" y="296"/>
                  <a:pt x="11" y="296"/>
                  <a:pt x="11" y="296"/>
                </a:cubicBezTo>
                <a:cubicBezTo>
                  <a:pt x="11" y="296"/>
                  <a:pt x="11" y="296"/>
                  <a:pt x="11" y="296"/>
                </a:cubicBezTo>
                <a:cubicBezTo>
                  <a:pt x="7" y="297"/>
                  <a:pt x="7" y="297"/>
                  <a:pt x="7" y="297"/>
                </a:cubicBezTo>
                <a:cubicBezTo>
                  <a:pt x="7" y="299"/>
                  <a:pt x="7" y="299"/>
                  <a:pt x="7" y="299"/>
                </a:cubicBezTo>
                <a:cubicBezTo>
                  <a:pt x="11" y="298"/>
                  <a:pt x="11" y="298"/>
                  <a:pt x="11" y="298"/>
                </a:cubicBezTo>
                <a:cubicBezTo>
                  <a:pt x="16" y="298"/>
                  <a:pt x="16" y="298"/>
                  <a:pt x="16" y="298"/>
                </a:cubicBezTo>
                <a:cubicBezTo>
                  <a:pt x="20" y="298"/>
                  <a:pt x="20" y="298"/>
                  <a:pt x="20" y="298"/>
                </a:cubicBezTo>
                <a:cubicBezTo>
                  <a:pt x="28" y="296"/>
                  <a:pt x="28" y="296"/>
                  <a:pt x="28" y="296"/>
                </a:cubicBezTo>
                <a:cubicBezTo>
                  <a:pt x="32" y="296"/>
                  <a:pt x="32" y="296"/>
                  <a:pt x="32" y="296"/>
                </a:cubicBezTo>
                <a:cubicBezTo>
                  <a:pt x="47" y="299"/>
                  <a:pt x="47" y="299"/>
                  <a:pt x="47" y="299"/>
                </a:cubicBezTo>
                <a:cubicBezTo>
                  <a:pt x="51" y="299"/>
                  <a:pt x="51" y="299"/>
                  <a:pt x="51" y="299"/>
                </a:cubicBezTo>
                <a:cubicBezTo>
                  <a:pt x="51" y="299"/>
                  <a:pt x="51" y="299"/>
                  <a:pt x="51" y="299"/>
                </a:cubicBezTo>
                <a:cubicBezTo>
                  <a:pt x="51" y="299"/>
                  <a:pt x="51" y="299"/>
                  <a:pt x="52" y="299"/>
                </a:cubicBezTo>
                <a:cubicBezTo>
                  <a:pt x="52" y="299"/>
                  <a:pt x="52" y="299"/>
                  <a:pt x="52" y="299"/>
                </a:cubicBezTo>
                <a:cubicBezTo>
                  <a:pt x="52" y="299"/>
                  <a:pt x="52" y="299"/>
                  <a:pt x="52" y="299"/>
                </a:cubicBezTo>
                <a:cubicBezTo>
                  <a:pt x="53" y="299"/>
                  <a:pt x="53" y="299"/>
                  <a:pt x="53" y="299"/>
                </a:cubicBezTo>
                <a:cubicBezTo>
                  <a:pt x="53" y="299"/>
                  <a:pt x="53" y="299"/>
                  <a:pt x="53" y="299"/>
                </a:cubicBezTo>
                <a:cubicBezTo>
                  <a:pt x="57" y="298"/>
                  <a:pt x="57" y="298"/>
                  <a:pt x="57" y="298"/>
                </a:cubicBezTo>
                <a:cubicBezTo>
                  <a:pt x="57" y="298"/>
                  <a:pt x="57" y="298"/>
                  <a:pt x="57" y="298"/>
                </a:cubicBezTo>
                <a:cubicBezTo>
                  <a:pt x="62" y="298"/>
                  <a:pt x="62" y="298"/>
                  <a:pt x="62" y="298"/>
                </a:cubicBezTo>
                <a:cubicBezTo>
                  <a:pt x="64" y="297"/>
                  <a:pt x="64" y="297"/>
                  <a:pt x="64" y="297"/>
                </a:cubicBezTo>
                <a:cubicBezTo>
                  <a:pt x="64" y="297"/>
                  <a:pt x="64" y="297"/>
                  <a:pt x="64" y="297"/>
                </a:cubicBezTo>
                <a:cubicBezTo>
                  <a:pt x="69" y="297"/>
                  <a:pt x="69" y="297"/>
                  <a:pt x="69" y="297"/>
                </a:cubicBezTo>
                <a:cubicBezTo>
                  <a:pt x="69" y="297"/>
                  <a:pt x="69" y="297"/>
                  <a:pt x="69" y="297"/>
                </a:cubicBezTo>
                <a:cubicBezTo>
                  <a:pt x="69" y="297"/>
                  <a:pt x="69" y="297"/>
                  <a:pt x="69" y="297"/>
                </a:cubicBezTo>
                <a:cubicBezTo>
                  <a:pt x="69" y="297"/>
                  <a:pt x="69" y="297"/>
                  <a:pt x="69" y="297"/>
                </a:cubicBezTo>
                <a:cubicBezTo>
                  <a:pt x="81" y="300"/>
                  <a:pt x="81" y="300"/>
                  <a:pt x="81" y="300"/>
                </a:cubicBezTo>
                <a:cubicBezTo>
                  <a:pt x="90" y="300"/>
                  <a:pt x="90" y="300"/>
                  <a:pt x="90" y="300"/>
                </a:cubicBezTo>
                <a:cubicBezTo>
                  <a:pt x="94" y="300"/>
                  <a:pt x="94" y="300"/>
                  <a:pt x="94" y="300"/>
                </a:cubicBezTo>
                <a:cubicBezTo>
                  <a:pt x="94" y="300"/>
                  <a:pt x="95" y="300"/>
                  <a:pt x="95" y="300"/>
                </a:cubicBezTo>
                <a:cubicBezTo>
                  <a:pt x="98" y="302"/>
                  <a:pt x="98" y="302"/>
                  <a:pt x="98" y="302"/>
                </a:cubicBezTo>
                <a:cubicBezTo>
                  <a:pt x="98" y="302"/>
                  <a:pt x="98" y="302"/>
                  <a:pt x="99" y="302"/>
                </a:cubicBezTo>
                <a:cubicBezTo>
                  <a:pt x="99" y="302"/>
                  <a:pt x="99" y="302"/>
                  <a:pt x="99" y="302"/>
                </a:cubicBezTo>
                <a:cubicBezTo>
                  <a:pt x="99" y="302"/>
                  <a:pt x="99" y="302"/>
                  <a:pt x="99" y="302"/>
                </a:cubicBezTo>
                <a:cubicBezTo>
                  <a:pt x="105" y="302"/>
                  <a:pt x="105" y="302"/>
                  <a:pt x="105" y="302"/>
                </a:cubicBezTo>
                <a:cubicBezTo>
                  <a:pt x="105" y="302"/>
                  <a:pt x="105" y="302"/>
                  <a:pt x="105" y="302"/>
                </a:cubicBezTo>
                <a:cubicBezTo>
                  <a:pt x="123" y="298"/>
                  <a:pt x="123" y="298"/>
                  <a:pt x="123" y="298"/>
                </a:cubicBezTo>
                <a:cubicBezTo>
                  <a:pt x="148" y="299"/>
                  <a:pt x="148" y="299"/>
                  <a:pt x="148" y="299"/>
                </a:cubicBezTo>
                <a:cubicBezTo>
                  <a:pt x="160" y="299"/>
                  <a:pt x="160" y="299"/>
                  <a:pt x="160" y="299"/>
                </a:cubicBezTo>
                <a:cubicBezTo>
                  <a:pt x="160" y="299"/>
                  <a:pt x="160" y="299"/>
                  <a:pt x="160" y="299"/>
                </a:cubicBezTo>
                <a:cubicBezTo>
                  <a:pt x="160" y="299"/>
                  <a:pt x="160" y="299"/>
                  <a:pt x="160" y="299"/>
                </a:cubicBezTo>
                <a:cubicBezTo>
                  <a:pt x="190" y="297"/>
                  <a:pt x="190" y="297"/>
                  <a:pt x="190" y="297"/>
                </a:cubicBezTo>
                <a:cubicBezTo>
                  <a:pt x="205" y="300"/>
                  <a:pt x="205" y="300"/>
                  <a:pt x="205" y="300"/>
                </a:cubicBezTo>
                <a:cubicBezTo>
                  <a:pt x="212" y="301"/>
                  <a:pt x="212" y="301"/>
                  <a:pt x="212" y="301"/>
                </a:cubicBezTo>
                <a:cubicBezTo>
                  <a:pt x="232" y="309"/>
                  <a:pt x="232" y="309"/>
                  <a:pt x="232" y="309"/>
                </a:cubicBezTo>
                <a:cubicBezTo>
                  <a:pt x="248" y="323"/>
                  <a:pt x="248" y="323"/>
                  <a:pt x="248" y="323"/>
                </a:cubicBezTo>
                <a:cubicBezTo>
                  <a:pt x="255" y="331"/>
                  <a:pt x="255" y="331"/>
                  <a:pt x="255" y="331"/>
                </a:cubicBezTo>
                <a:cubicBezTo>
                  <a:pt x="255" y="331"/>
                  <a:pt x="255" y="331"/>
                  <a:pt x="256" y="331"/>
                </a:cubicBezTo>
                <a:cubicBezTo>
                  <a:pt x="264" y="339"/>
                  <a:pt x="264" y="339"/>
                  <a:pt x="264" y="339"/>
                </a:cubicBezTo>
                <a:cubicBezTo>
                  <a:pt x="264" y="339"/>
                  <a:pt x="264" y="340"/>
                  <a:pt x="265" y="340"/>
                </a:cubicBezTo>
                <a:cubicBezTo>
                  <a:pt x="282" y="353"/>
                  <a:pt x="282" y="353"/>
                  <a:pt x="282" y="353"/>
                </a:cubicBezTo>
                <a:cubicBezTo>
                  <a:pt x="289" y="359"/>
                  <a:pt x="289" y="359"/>
                  <a:pt x="289" y="359"/>
                </a:cubicBezTo>
                <a:cubicBezTo>
                  <a:pt x="293" y="369"/>
                  <a:pt x="293" y="369"/>
                  <a:pt x="293" y="369"/>
                </a:cubicBezTo>
                <a:cubicBezTo>
                  <a:pt x="298" y="382"/>
                  <a:pt x="298" y="382"/>
                  <a:pt x="298" y="382"/>
                </a:cubicBezTo>
                <a:cubicBezTo>
                  <a:pt x="298" y="382"/>
                  <a:pt x="299" y="383"/>
                  <a:pt x="299" y="383"/>
                </a:cubicBezTo>
                <a:cubicBezTo>
                  <a:pt x="311" y="408"/>
                  <a:pt x="311" y="408"/>
                  <a:pt x="311" y="408"/>
                </a:cubicBezTo>
                <a:cubicBezTo>
                  <a:pt x="316" y="418"/>
                  <a:pt x="316" y="418"/>
                  <a:pt x="316" y="418"/>
                </a:cubicBezTo>
                <a:cubicBezTo>
                  <a:pt x="319" y="447"/>
                  <a:pt x="319" y="447"/>
                  <a:pt x="319" y="447"/>
                </a:cubicBezTo>
                <a:cubicBezTo>
                  <a:pt x="322" y="497"/>
                  <a:pt x="322" y="497"/>
                  <a:pt x="322" y="497"/>
                </a:cubicBezTo>
                <a:cubicBezTo>
                  <a:pt x="322" y="498"/>
                  <a:pt x="322" y="498"/>
                  <a:pt x="322" y="499"/>
                </a:cubicBezTo>
                <a:cubicBezTo>
                  <a:pt x="328" y="547"/>
                  <a:pt x="328" y="547"/>
                  <a:pt x="328" y="547"/>
                </a:cubicBezTo>
                <a:cubicBezTo>
                  <a:pt x="329" y="563"/>
                  <a:pt x="329" y="563"/>
                  <a:pt x="329" y="563"/>
                </a:cubicBezTo>
                <a:cubicBezTo>
                  <a:pt x="329" y="579"/>
                  <a:pt x="329" y="579"/>
                  <a:pt x="329" y="579"/>
                </a:cubicBezTo>
                <a:cubicBezTo>
                  <a:pt x="376" y="579"/>
                  <a:pt x="376" y="579"/>
                  <a:pt x="376" y="579"/>
                </a:cubicBezTo>
                <a:cubicBezTo>
                  <a:pt x="376" y="562"/>
                  <a:pt x="376" y="562"/>
                  <a:pt x="376" y="562"/>
                </a:cubicBezTo>
                <a:cubicBezTo>
                  <a:pt x="376" y="562"/>
                  <a:pt x="376" y="562"/>
                  <a:pt x="376" y="562"/>
                </a:cubicBezTo>
                <a:cubicBezTo>
                  <a:pt x="376" y="545"/>
                  <a:pt x="376" y="545"/>
                  <a:pt x="376" y="545"/>
                </a:cubicBezTo>
                <a:cubicBezTo>
                  <a:pt x="376" y="544"/>
                  <a:pt x="376" y="543"/>
                  <a:pt x="376" y="542"/>
                </a:cubicBezTo>
                <a:cubicBezTo>
                  <a:pt x="369" y="494"/>
                  <a:pt x="369" y="494"/>
                  <a:pt x="369" y="494"/>
                </a:cubicBezTo>
                <a:cubicBezTo>
                  <a:pt x="366" y="444"/>
                  <a:pt x="366" y="444"/>
                  <a:pt x="366" y="444"/>
                </a:cubicBezTo>
                <a:cubicBezTo>
                  <a:pt x="366" y="444"/>
                  <a:pt x="366" y="444"/>
                  <a:pt x="366" y="443"/>
                </a:cubicBezTo>
                <a:cubicBezTo>
                  <a:pt x="363" y="411"/>
                  <a:pt x="363" y="411"/>
                  <a:pt x="363" y="411"/>
                </a:cubicBezTo>
                <a:cubicBezTo>
                  <a:pt x="364" y="400"/>
                  <a:pt x="364" y="400"/>
                  <a:pt x="364" y="400"/>
                </a:cubicBezTo>
                <a:cubicBezTo>
                  <a:pt x="366" y="387"/>
                  <a:pt x="366" y="387"/>
                  <a:pt x="366" y="387"/>
                </a:cubicBezTo>
                <a:cubicBezTo>
                  <a:pt x="371" y="362"/>
                  <a:pt x="371" y="362"/>
                  <a:pt x="371" y="362"/>
                </a:cubicBezTo>
                <a:cubicBezTo>
                  <a:pt x="380" y="337"/>
                  <a:pt x="380" y="337"/>
                  <a:pt x="380" y="337"/>
                </a:cubicBezTo>
                <a:cubicBezTo>
                  <a:pt x="380" y="337"/>
                  <a:pt x="380" y="337"/>
                  <a:pt x="380" y="336"/>
                </a:cubicBezTo>
                <a:cubicBezTo>
                  <a:pt x="384" y="323"/>
                  <a:pt x="384" y="323"/>
                  <a:pt x="384" y="323"/>
                </a:cubicBezTo>
                <a:cubicBezTo>
                  <a:pt x="384" y="323"/>
                  <a:pt x="384" y="323"/>
                  <a:pt x="384" y="322"/>
                </a:cubicBezTo>
                <a:cubicBezTo>
                  <a:pt x="387" y="309"/>
                  <a:pt x="387" y="309"/>
                  <a:pt x="387" y="309"/>
                </a:cubicBezTo>
                <a:cubicBezTo>
                  <a:pt x="387" y="308"/>
                  <a:pt x="387" y="308"/>
                  <a:pt x="387" y="307"/>
                </a:cubicBezTo>
                <a:cubicBezTo>
                  <a:pt x="388" y="295"/>
                  <a:pt x="388" y="295"/>
                  <a:pt x="388" y="295"/>
                </a:cubicBezTo>
                <a:cubicBezTo>
                  <a:pt x="397" y="278"/>
                  <a:pt x="397" y="278"/>
                  <a:pt x="397" y="278"/>
                </a:cubicBezTo>
                <a:cubicBezTo>
                  <a:pt x="397" y="277"/>
                  <a:pt x="397" y="277"/>
                  <a:pt x="397" y="276"/>
                </a:cubicBezTo>
                <a:cubicBezTo>
                  <a:pt x="401" y="264"/>
                  <a:pt x="401" y="264"/>
                  <a:pt x="401" y="264"/>
                </a:cubicBezTo>
                <a:cubicBezTo>
                  <a:pt x="404" y="265"/>
                  <a:pt x="404" y="265"/>
                  <a:pt x="404" y="265"/>
                </a:cubicBezTo>
                <a:cubicBezTo>
                  <a:pt x="404" y="265"/>
                  <a:pt x="405" y="265"/>
                  <a:pt x="405" y="265"/>
                </a:cubicBezTo>
                <a:cubicBezTo>
                  <a:pt x="409" y="265"/>
                  <a:pt x="409" y="265"/>
                  <a:pt x="409" y="265"/>
                </a:cubicBezTo>
                <a:cubicBezTo>
                  <a:pt x="413" y="266"/>
                  <a:pt x="413" y="266"/>
                  <a:pt x="413" y="266"/>
                </a:cubicBezTo>
                <a:cubicBezTo>
                  <a:pt x="413" y="266"/>
                  <a:pt x="413" y="266"/>
                  <a:pt x="413" y="266"/>
                </a:cubicBezTo>
                <a:cubicBezTo>
                  <a:pt x="413" y="266"/>
                  <a:pt x="413" y="266"/>
                  <a:pt x="413" y="266"/>
                </a:cubicBezTo>
                <a:cubicBezTo>
                  <a:pt x="413" y="266"/>
                  <a:pt x="413" y="266"/>
                  <a:pt x="413" y="266"/>
                </a:cubicBezTo>
                <a:cubicBezTo>
                  <a:pt x="426" y="262"/>
                  <a:pt x="426" y="262"/>
                  <a:pt x="426" y="262"/>
                </a:cubicBezTo>
                <a:cubicBezTo>
                  <a:pt x="430" y="262"/>
                  <a:pt x="430" y="262"/>
                  <a:pt x="430" y="262"/>
                </a:cubicBezTo>
                <a:cubicBezTo>
                  <a:pt x="434" y="261"/>
                  <a:pt x="434" y="261"/>
                  <a:pt x="434" y="261"/>
                </a:cubicBezTo>
                <a:cubicBezTo>
                  <a:pt x="437" y="261"/>
                  <a:pt x="437" y="261"/>
                  <a:pt x="437" y="261"/>
                </a:cubicBezTo>
                <a:cubicBezTo>
                  <a:pt x="439" y="261"/>
                  <a:pt x="439" y="261"/>
                  <a:pt x="439" y="261"/>
                </a:cubicBezTo>
                <a:cubicBezTo>
                  <a:pt x="443" y="262"/>
                  <a:pt x="443" y="262"/>
                  <a:pt x="443" y="262"/>
                </a:cubicBezTo>
                <a:cubicBezTo>
                  <a:pt x="452" y="263"/>
                  <a:pt x="452" y="263"/>
                  <a:pt x="452" y="263"/>
                </a:cubicBezTo>
                <a:cubicBezTo>
                  <a:pt x="452" y="263"/>
                  <a:pt x="452" y="263"/>
                  <a:pt x="452" y="263"/>
                </a:cubicBezTo>
                <a:cubicBezTo>
                  <a:pt x="452" y="263"/>
                  <a:pt x="452" y="263"/>
                  <a:pt x="452" y="263"/>
                </a:cubicBezTo>
                <a:cubicBezTo>
                  <a:pt x="456" y="262"/>
                  <a:pt x="456" y="262"/>
                  <a:pt x="456" y="262"/>
                </a:cubicBezTo>
                <a:cubicBezTo>
                  <a:pt x="456" y="262"/>
                  <a:pt x="456" y="262"/>
                  <a:pt x="456" y="262"/>
                </a:cubicBezTo>
                <a:cubicBezTo>
                  <a:pt x="456" y="262"/>
                  <a:pt x="456" y="262"/>
                  <a:pt x="456" y="262"/>
                </a:cubicBezTo>
                <a:cubicBezTo>
                  <a:pt x="456" y="262"/>
                  <a:pt x="456" y="262"/>
                  <a:pt x="456" y="262"/>
                </a:cubicBezTo>
                <a:cubicBezTo>
                  <a:pt x="460" y="260"/>
                  <a:pt x="460" y="260"/>
                  <a:pt x="460" y="260"/>
                </a:cubicBezTo>
                <a:cubicBezTo>
                  <a:pt x="464" y="260"/>
                  <a:pt x="464" y="260"/>
                  <a:pt x="464" y="260"/>
                </a:cubicBezTo>
                <a:cubicBezTo>
                  <a:pt x="469" y="260"/>
                  <a:pt x="469" y="260"/>
                  <a:pt x="469" y="260"/>
                </a:cubicBezTo>
                <a:cubicBezTo>
                  <a:pt x="473" y="259"/>
                  <a:pt x="473" y="259"/>
                  <a:pt x="473" y="259"/>
                </a:cubicBezTo>
                <a:cubicBezTo>
                  <a:pt x="473" y="258"/>
                  <a:pt x="473" y="258"/>
                  <a:pt x="473" y="258"/>
                </a:cubicBezTo>
                <a:cubicBezTo>
                  <a:pt x="469" y="258"/>
                  <a:pt x="469" y="258"/>
                  <a:pt x="469" y="258"/>
                </a:cubicBezTo>
                <a:cubicBezTo>
                  <a:pt x="464" y="258"/>
                  <a:pt x="464" y="258"/>
                  <a:pt x="464" y="258"/>
                </a:cubicBezTo>
                <a:cubicBezTo>
                  <a:pt x="464" y="258"/>
                  <a:pt x="464" y="258"/>
                  <a:pt x="464" y="258"/>
                </a:cubicBezTo>
                <a:cubicBezTo>
                  <a:pt x="477" y="257"/>
                  <a:pt x="477" y="257"/>
                  <a:pt x="477" y="257"/>
                </a:cubicBezTo>
                <a:cubicBezTo>
                  <a:pt x="486" y="259"/>
                  <a:pt x="486" y="259"/>
                  <a:pt x="486" y="259"/>
                </a:cubicBezTo>
                <a:cubicBezTo>
                  <a:pt x="486" y="259"/>
                  <a:pt x="486" y="259"/>
                  <a:pt x="486" y="259"/>
                </a:cubicBezTo>
                <a:cubicBezTo>
                  <a:pt x="486" y="259"/>
                  <a:pt x="486" y="259"/>
                  <a:pt x="486" y="259"/>
                </a:cubicBezTo>
                <a:cubicBezTo>
                  <a:pt x="486" y="259"/>
                  <a:pt x="486" y="259"/>
                  <a:pt x="486" y="259"/>
                </a:cubicBezTo>
                <a:cubicBezTo>
                  <a:pt x="502" y="259"/>
                  <a:pt x="502" y="259"/>
                  <a:pt x="502" y="259"/>
                </a:cubicBezTo>
                <a:cubicBezTo>
                  <a:pt x="507" y="260"/>
                  <a:pt x="507" y="260"/>
                  <a:pt x="507" y="260"/>
                </a:cubicBezTo>
                <a:cubicBezTo>
                  <a:pt x="508" y="258"/>
                  <a:pt x="508" y="258"/>
                  <a:pt x="508" y="258"/>
                </a:cubicBezTo>
                <a:cubicBezTo>
                  <a:pt x="513" y="258"/>
                  <a:pt x="513" y="258"/>
                  <a:pt x="513" y="258"/>
                </a:cubicBezTo>
                <a:cubicBezTo>
                  <a:pt x="521" y="256"/>
                  <a:pt x="521" y="256"/>
                  <a:pt x="521" y="256"/>
                </a:cubicBezTo>
                <a:cubicBezTo>
                  <a:pt x="526" y="255"/>
                  <a:pt x="526" y="255"/>
                  <a:pt x="526" y="255"/>
                </a:cubicBezTo>
                <a:cubicBezTo>
                  <a:pt x="526" y="255"/>
                  <a:pt x="526" y="255"/>
                  <a:pt x="526" y="255"/>
                </a:cubicBezTo>
                <a:cubicBezTo>
                  <a:pt x="530" y="252"/>
                  <a:pt x="530" y="252"/>
                  <a:pt x="530" y="252"/>
                </a:cubicBezTo>
                <a:lnTo>
                  <a:pt x="529" y="251"/>
                </a:lnTo>
                <a:close/>
                <a:moveTo>
                  <a:pt x="241" y="146"/>
                </a:moveTo>
                <a:cubicBezTo>
                  <a:pt x="244" y="150"/>
                  <a:pt x="244" y="150"/>
                  <a:pt x="244" y="150"/>
                </a:cubicBezTo>
                <a:cubicBezTo>
                  <a:pt x="246" y="154"/>
                  <a:pt x="246" y="154"/>
                  <a:pt x="246" y="154"/>
                </a:cubicBezTo>
                <a:cubicBezTo>
                  <a:pt x="248" y="158"/>
                  <a:pt x="248" y="158"/>
                  <a:pt x="248" y="158"/>
                </a:cubicBezTo>
                <a:cubicBezTo>
                  <a:pt x="251" y="161"/>
                  <a:pt x="251" y="161"/>
                  <a:pt x="251" y="161"/>
                </a:cubicBezTo>
                <a:cubicBezTo>
                  <a:pt x="253" y="165"/>
                  <a:pt x="253" y="165"/>
                  <a:pt x="253" y="165"/>
                </a:cubicBezTo>
                <a:cubicBezTo>
                  <a:pt x="255" y="169"/>
                  <a:pt x="255" y="169"/>
                  <a:pt x="255" y="169"/>
                </a:cubicBezTo>
                <a:cubicBezTo>
                  <a:pt x="258" y="173"/>
                  <a:pt x="258" y="173"/>
                  <a:pt x="258" y="173"/>
                </a:cubicBezTo>
                <a:cubicBezTo>
                  <a:pt x="244" y="165"/>
                  <a:pt x="244" y="165"/>
                  <a:pt x="244" y="165"/>
                </a:cubicBezTo>
                <a:cubicBezTo>
                  <a:pt x="241" y="161"/>
                  <a:pt x="241" y="161"/>
                  <a:pt x="241" y="161"/>
                </a:cubicBezTo>
                <a:cubicBezTo>
                  <a:pt x="241" y="156"/>
                  <a:pt x="241" y="156"/>
                  <a:pt x="241" y="156"/>
                </a:cubicBezTo>
                <a:cubicBezTo>
                  <a:pt x="240" y="152"/>
                  <a:pt x="240" y="152"/>
                  <a:pt x="240" y="152"/>
                </a:cubicBezTo>
                <a:cubicBezTo>
                  <a:pt x="241" y="146"/>
                  <a:pt x="241" y="146"/>
                  <a:pt x="241" y="146"/>
                </a:cubicBezTo>
                <a:close/>
                <a:moveTo>
                  <a:pt x="246" y="169"/>
                </a:moveTo>
                <a:cubicBezTo>
                  <a:pt x="260" y="177"/>
                  <a:pt x="260" y="177"/>
                  <a:pt x="260" y="177"/>
                </a:cubicBezTo>
                <a:cubicBezTo>
                  <a:pt x="260" y="177"/>
                  <a:pt x="260" y="177"/>
                  <a:pt x="260" y="177"/>
                </a:cubicBezTo>
                <a:cubicBezTo>
                  <a:pt x="262" y="179"/>
                  <a:pt x="262" y="179"/>
                  <a:pt x="262" y="179"/>
                </a:cubicBezTo>
                <a:cubicBezTo>
                  <a:pt x="259" y="177"/>
                  <a:pt x="259" y="177"/>
                  <a:pt x="259" y="177"/>
                </a:cubicBezTo>
                <a:cubicBezTo>
                  <a:pt x="259" y="177"/>
                  <a:pt x="258" y="177"/>
                  <a:pt x="258" y="177"/>
                </a:cubicBezTo>
                <a:cubicBezTo>
                  <a:pt x="257" y="177"/>
                  <a:pt x="257" y="177"/>
                  <a:pt x="257" y="177"/>
                </a:cubicBezTo>
                <a:cubicBezTo>
                  <a:pt x="251" y="175"/>
                  <a:pt x="251" y="175"/>
                  <a:pt x="251" y="175"/>
                </a:cubicBezTo>
                <a:lnTo>
                  <a:pt x="246" y="169"/>
                </a:lnTo>
                <a:close/>
                <a:moveTo>
                  <a:pt x="235" y="210"/>
                </a:moveTo>
                <a:cubicBezTo>
                  <a:pt x="236" y="206"/>
                  <a:pt x="236" y="206"/>
                  <a:pt x="236" y="206"/>
                </a:cubicBezTo>
                <a:cubicBezTo>
                  <a:pt x="236" y="206"/>
                  <a:pt x="236" y="206"/>
                  <a:pt x="236" y="206"/>
                </a:cubicBezTo>
                <a:cubicBezTo>
                  <a:pt x="236" y="210"/>
                  <a:pt x="236" y="210"/>
                  <a:pt x="236" y="210"/>
                </a:cubicBezTo>
                <a:cubicBezTo>
                  <a:pt x="235" y="211"/>
                  <a:pt x="235" y="211"/>
                  <a:pt x="235" y="211"/>
                </a:cubicBezTo>
                <a:lnTo>
                  <a:pt x="235" y="210"/>
                </a:lnTo>
                <a:close/>
                <a:moveTo>
                  <a:pt x="438" y="259"/>
                </a:moveTo>
                <a:cubicBezTo>
                  <a:pt x="437" y="259"/>
                  <a:pt x="437" y="259"/>
                  <a:pt x="437" y="259"/>
                </a:cubicBezTo>
                <a:cubicBezTo>
                  <a:pt x="439" y="259"/>
                  <a:pt x="439" y="259"/>
                  <a:pt x="439" y="259"/>
                </a:cubicBezTo>
                <a:cubicBezTo>
                  <a:pt x="439" y="259"/>
                  <a:pt x="439" y="258"/>
                  <a:pt x="439" y="258"/>
                </a:cubicBezTo>
                <a:cubicBezTo>
                  <a:pt x="440" y="258"/>
                  <a:pt x="440" y="258"/>
                  <a:pt x="440" y="258"/>
                </a:cubicBezTo>
                <a:cubicBezTo>
                  <a:pt x="444" y="259"/>
                  <a:pt x="444" y="259"/>
                  <a:pt x="444" y="259"/>
                </a:cubicBezTo>
                <a:lnTo>
                  <a:pt x="438" y="259"/>
                </a:lnTo>
                <a:close/>
                <a:moveTo>
                  <a:pt x="57" y="296"/>
                </a:moveTo>
                <a:cubicBezTo>
                  <a:pt x="57" y="296"/>
                  <a:pt x="57" y="296"/>
                  <a:pt x="57" y="296"/>
                </a:cubicBezTo>
                <a:cubicBezTo>
                  <a:pt x="53" y="297"/>
                  <a:pt x="53" y="297"/>
                  <a:pt x="53" y="297"/>
                </a:cubicBezTo>
                <a:cubicBezTo>
                  <a:pt x="53" y="297"/>
                  <a:pt x="53" y="297"/>
                  <a:pt x="53" y="297"/>
                </a:cubicBezTo>
                <a:cubicBezTo>
                  <a:pt x="50" y="296"/>
                  <a:pt x="50" y="296"/>
                  <a:pt x="50" y="296"/>
                </a:cubicBezTo>
                <a:cubicBezTo>
                  <a:pt x="50" y="296"/>
                  <a:pt x="50" y="296"/>
                  <a:pt x="50" y="296"/>
                </a:cubicBezTo>
                <a:cubicBezTo>
                  <a:pt x="50" y="296"/>
                  <a:pt x="50" y="296"/>
                  <a:pt x="50" y="296"/>
                </a:cubicBezTo>
                <a:cubicBezTo>
                  <a:pt x="47" y="295"/>
                  <a:pt x="47" y="295"/>
                  <a:pt x="47" y="295"/>
                </a:cubicBezTo>
                <a:cubicBezTo>
                  <a:pt x="46" y="295"/>
                  <a:pt x="46" y="295"/>
                  <a:pt x="46" y="295"/>
                </a:cubicBezTo>
                <a:cubicBezTo>
                  <a:pt x="46" y="294"/>
                  <a:pt x="46" y="294"/>
                  <a:pt x="46" y="294"/>
                </a:cubicBezTo>
                <a:cubicBezTo>
                  <a:pt x="46" y="294"/>
                  <a:pt x="46" y="294"/>
                  <a:pt x="46" y="294"/>
                </a:cubicBezTo>
                <a:cubicBezTo>
                  <a:pt x="48" y="294"/>
                  <a:pt x="48" y="294"/>
                  <a:pt x="48" y="294"/>
                </a:cubicBezTo>
                <a:cubicBezTo>
                  <a:pt x="51" y="295"/>
                  <a:pt x="51" y="295"/>
                  <a:pt x="51" y="295"/>
                </a:cubicBezTo>
                <a:cubicBezTo>
                  <a:pt x="51" y="295"/>
                  <a:pt x="51" y="295"/>
                  <a:pt x="51" y="295"/>
                </a:cubicBezTo>
                <a:cubicBezTo>
                  <a:pt x="51" y="295"/>
                  <a:pt x="51" y="295"/>
                  <a:pt x="52" y="295"/>
                </a:cubicBezTo>
                <a:cubicBezTo>
                  <a:pt x="52" y="295"/>
                  <a:pt x="52" y="295"/>
                  <a:pt x="52" y="295"/>
                </a:cubicBezTo>
                <a:cubicBezTo>
                  <a:pt x="55" y="295"/>
                  <a:pt x="55" y="295"/>
                  <a:pt x="55" y="295"/>
                </a:cubicBezTo>
                <a:cubicBezTo>
                  <a:pt x="57" y="295"/>
                  <a:pt x="57" y="295"/>
                  <a:pt x="57" y="295"/>
                </a:cubicBezTo>
                <a:cubicBezTo>
                  <a:pt x="60" y="296"/>
                  <a:pt x="60" y="296"/>
                  <a:pt x="60" y="296"/>
                </a:cubicBezTo>
                <a:cubicBezTo>
                  <a:pt x="61" y="296"/>
                  <a:pt x="61" y="296"/>
                  <a:pt x="61" y="296"/>
                </a:cubicBezTo>
                <a:cubicBezTo>
                  <a:pt x="60" y="296"/>
                  <a:pt x="60" y="296"/>
                  <a:pt x="60" y="296"/>
                </a:cubicBezTo>
                <a:cubicBezTo>
                  <a:pt x="60" y="296"/>
                  <a:pt x="60" y="296"/>
                  <a:pt x="60" y="296"/>
                </a:cubicBezTo>
                <a:cubicBezTo>
                  <a:pt x="58" y="296"/>
                  <a:pt x="58" y="296"/>
                  <a:pt x="58" y="296"/>
                </a:cubicBezTo>
                <a:lnTo>
                  <a:pt x="57" y="296"/>
                </a:lnTo>
                <a:close/>
                <a:moveTo>
                  <a:pt x="49" y="289"/>
                </a:moveTo>
                <a:cubicBezTo>
                  <a:pt x="50" y="289"/>
                  <a:pt x="50" y="289"/>
                  <a:pt x="50" y="289"/>
                </a:cubicBezTo>
                <a:cubicBezTo>
                  <a:pt x="47" y="289"/>
                  <a:pt x="47" y="289"/>
                  <a:pt x="47" y="289"/>
                </a:cubicBezTo>
                <a:cubicBezTo>
                  <a:pt x="46" y="289"/>
                  <a:pt x="46" y="289"/>
                  <a:pt x="46" y="289"/>
                </a:cubicBezTo>
                <a:cubicBezTo>
                  <a:pt x="49" y="289"/>
                  <a:pt x="49" y="289"/>
                  <a:pt x="49" y="289"/>
                </a:cubicBezTo>
                <a:close/>
                <a:moveTo>
                  <a:pt x="71" y="260"/>
                </a:moveTo>
                <a:cubicBezTo>
                  <a:pt x="69" y="256"/>
                  <a:pt x="69" y="256"/>
                  <a:pt x="69" y="256"/>
                </a:cubicBezTo>
                <a:cubicBezTo>
                  <a:pt x="69" y="256"/>
                  <a:pt x="69" y="256"/>
                  <a:pt x="69" y="256"/>
                </a:cubicBezTo>
                <a:cubicBezTo>
                  <a:pt x="69" y="256"/>
                  <a:pt x="69" y="256"/>
                  <a:pt x="69" y="256"/>
                </a:cubicBezTo>
                <a:cubicBezTo>
                  <a:pt x="71" y="257"/>
                  <a:pt x="71" y="257"/>
                  <a:pt x="71" y="257"/>
                </a:cubicBezTo>
                <a:cubicBezTo>
                  <a:pt x="72" y="257"/>
                  <a:pt x="72" y="257"/>
                  <a:pt x="72" y="257"/>
                </a:cubicBezTo>
                <a:cubicBezTo>
                  <a:pt x="72" y="257"/>
                  <a:pt x="72" y="257"/>
                  <a:pt x="72" y="257"/>
                </a:cubicBezTo>
                <a:cubicBezTo>
                  <a:pt x="89" y="256"/>
                  <a:pt x="89" y="256"/>
                  <a:pt x="89" y="256"/>
                </a:cubicBezTo>
                <a:cubicBezTo>
                  <a:pt x="91" y="256"/>
                  <a:pt x="91" y="256"/>
                  <a:pt x="91" y="256"/>
                </a:cubicBezTo>
                <a:cubicBezTo>
                  <a:pt x="92" y="256"/>
                  <a:pt x="92" y="256"/>
                  <a:pt x="92" y="256"/>
                </a:cubicBezTo>
                <a:cubicBezTo>
                  <a:pt x="103" y="263"/>
                  <a:pt x="103" y="263"/>
                  <a:pt x="103" y="263"/>
                </a:cubicBezTo>
                <a:cubicBezTo>
                  <a:pt x="109" y="269"/>
                  <a:pt x="109" y="269"/>
                  <a:pt x="109" y="269"/>
                </a:cubicBezTo>
                <a:cubicBezTo>
                  <a:pt x="109" y="270"/>
                  <a:pt x="109" y="270"/>
                  <a:pt x="109" y="270"/>
                </a:cubicBezTo>
                <a:cubicBezTo>
                  <a:pt x="112" y="272"/>
                  <a:pt x="112" y="272"/>
                  <a:pt x="112" y="272"/>
                </a:cubicBezTo>
                <a:cubicBezTo>
                  <a:pt x="112" y="272"/>
                  <a:pt x="112" y="272"/>
                  <a:pt x="112" y="272"/>
                </a:cubicBezTo>
                <a:cubicBezTo>
                  <a:pt x="112" y="272"/>
                  <a:pt x="112" y="272"/>
                  <a:pt x="112" y="272"/>
                </a:cubicBezTo>
                <a:cubicBezTo>
                  <a:pt x="116" y="275"/>
                  <a:pt x="116" y="275"/>
                  <a:pt x="116" y="275"/>
                </a:cubicBezTo>
                <a:cubicBezTo>
                  <a:pt x="116" y="275"/>
                  <a:pt x="116" y="275"/>
                  <a:pt x="117" y="275"/>
                </a:cubicBezTo>
                <a:cubicBezTo>
                  <a:pt x="128" y="276"/>
                  <a:pt x="128" y="276"/>
                  <a:pt x="128" y="276"/>
                </a:cubicBezTo>
                <a:cubicBezTo>
                  <a:pt x="131" y="280"/>
                  <a:pt x="131" y="280"/>
                  <a:pt x="131" y="280"/>
                </a:cubicBezTo>
                <a:cubicBezTo>
                  <a:pt x="134" y="283"/>
                  <a:pt x="134" y="283"/>
                  <a:pt x="134" y="283"/>
                </a:cubicBezTo>
                <a:cubicBezTo>
                  <a:pt x="134" y="283"/>
                  <a:pt x="134" y="284"/>
                  <a:pt x="134" y="284"/>
                </a:cubicBezTo>
                <a:cubicBezTo>
                  <a:pt x="138" y="286"/>
                  <a:pt x="138" y="286"/>
                  <a:pt x="138" y="286"/>
                </a:cubicBezTo>
                <a:cubicBezTo>
                  <a:pt x="139" y="288"/>
                  <a:pt x="139" y="288"/>
                  <a:pt x="139" y="288"/>
                </a:cubicBezTo>
                <a:cubicBezTo>
                  <a:pt x="132" y="286"/>
                  <a:pt x="132" y="286"/>
                  <a:pt x="132" y="286"/>
                </a:cubicBezTo>
                <a:cubicBezTo>
                  <a:pt x="132" y="286"/>
                  <a:pt x="132" y="286"/>
                  <a:pt x="132" y="286"/>
                </a:cubicBezTo>
                <a:cubicBezTo>
                  <a:pt x="129" y="287"/>
                  <a:pt x="129" y="287"/>
                  <a:pt x="129" y="287"/>
                </a:cubicBezTo>
                <a:cubicBezTo>
                  <a:pt x="126" y="284"/>
                  <a:pt x="126" y="284"/>
                  <a:pt x="126" y="284"/>
                </a:cubicBezTo>
                <a:cubicBezTo>
                  <a:pt x="114" y="278"/>
                  <a:pt x="114" y="278"/>
                  <a:pt x="114" y="278"/>
                </a:cubicBezTo>
                <a:cubicBezTo>
                  <a:pt x="109" y="276"/>
                  <a:pt x="109" y="276"/>
                  <a:pt x="109" y="276"/>
                </a:cubicBezTo>
                <a:cubicBezTo>
                  <a:pt x="96" y="273"/>
                  <a:pt x="96" y="273"/>
                  <a:pt x="96" y="273"/>
                </a:cubicBezTo>
                <a:cubicBezTo>
                  <a:pt x="89" y="270"/>
                  <a:pt x="89" y="270"/>
                  <a:pt x="89" y="270"/>
                </a:cubicBezTo>
                <a:cubicBezTo>
                  <a:pt x="89" y="269"/>
                  <a:pt x="89" y="269"/>
                  <a:pt x="89" y="269"/>
                </a:cubicBezTo>
                <a:cubicBezTo>
                  <a:pt x="88" y="269"/>
                  <a:pt x="88" y="269"/>
                  <a:pt x="88" y="269"/>
                </a:cubicBezTo>
                <a:cubicBezTo>
                  <a:pt x="84" y="269"/>
                  <a:pt x="84" y="269"/>
                  <a:pt x="84" y="269"/>
                </a:cubicBezTo>
                <a:cubicBezTo>
                  <a:pt x="83" y="269"/>
                  <a:pt x="83" y="269"/>
                  <a:pt x="83" y="269"/>
                </a:cubicBezTo>
                <a:cubicBezTo>
                  <a:pt x="82" y="264"/>
                  <a:pt x="82" y="264"/>
                  <a:pt x="82" y="264"/>
                </a:cubicBezTo>
                <a:cubicBezTo>
                  <a:pt x="80" y="259"/>
                  <a:pt x="80" y="259"/>
                  <a:pt x="80" y="259"/>
                </a:cubicBezTo>
                <a:cubicBezTo>
                  <a:pt x="79" y="260"/>
                  <a:pt x="79" y="260"/>
                  <a:pt x="79" y="260"/>
                </a:cubicBezTo>
                <a:cubicBezTo>
                  <a:pt x="80" y="264"/>
                  <a:pt x="80" y="264"/>
                  <a:pt x="80" y="264"/>
                </a:cubicBezTo>
                <a:cubicBezTo>
                  <a:pt x="81" y="268"/>
                  <a:pt x="81" y="268"/>
                  <a:pt x="81" y="268"/>
                </a:cubicBezTo>
                <a:cubicBezTo>
                  <a:pt x="80" y="267"/>
                  <a:pt x="80" y="267"/>
                  <a:pt x="80" y="267"/>
                </a:cubicBezTo>
                <a:cubicBezTo>
                  <a:pt x="80" y="267"/>
                  <a:pt x="80" y="267"/>
                  <a:pt x="80" y="267"/>
                </a:cubicBezTo>
                <a:cubicBezTo>
                  <a:pt x="75" y="267"/>
                  <a:pt x="75" y="267"/>
                  <a:pt x="75" y="267"/>
                </a:cubicBezTo>
                <a:cubicBezTo>
                  <a:pt x="75" y="267"/>
                  <a:pt x="75" y="267"/>
                  <a:pt x="75" y="267"/>
                </a:cubicBezTo>
                <a:cubicBezTo>
                  <a:pt x="74" y="267"/>
                  <a:pt x="74" y="267"/>
                  <a:pt x="74" y="267"/>
                </a:cubicBezTo>
                <a:cubicBezTo>
                  <a:pt x="73" y="264"/>
                  <a:pt x="73" y="264"/>
                  <a:pt x="73" y="264"/>
                </a:cubicBezTo>
                <a:cubicBezTo>
                  <a:pt x="73" y="264"/>
                  <a:pt x="73" y="264"/>
                  <a:pt x="73" y="264"/>
                </a:cubicBezTo>
                <a:cubicBezTo>
                  <a:pt x="73" y="264"/>
                  <a:pt x="73" y="264"/>
                  <a:pt x="73" y="264"/>
                </a:cubicBezTo>
                <a:lnTo>
                  <a:pt x="71" y="260"/>
                </a:lnTo>
                <a:close/>
                <a:moveTo>
                  <a:pt x="119" y="255"/>
                </a:moveTo>
                <a:cubicBezTo>
                  <a:pt x="121" y="256"/>
                  <a:pt x="121" y="256"/>
                  <a:pt x="121" y="256"/>
                </a:cubicBezTo>
                <a:cubicBezTo>
                  <a:pt x="121" y="256"/>
                  <a:pt x="121" y="256"/>
                  <a:pt x="121" y="256"/>
                </a:cubicBezTo>
                <a:cubicBezTo>
                  <a:pt x="121" y="256"/>
                  <a:pt x="121" y="256"/>
                  <a:pt x="121" y="256"/>
                </a:cubicBezTo>
                <a:cubicBezTo>
                  <a:pt x="121" y="256"/>
                  <a:pt x="121" y="256"/>
                  <a:pt x="121" y="256"/>
                </a:cubicBezTo>
                <a:cubicBezTo>
                  <a:pt x="118" y="255"/>
                  <a:pt x="118" y="255"/>
                  <a:pt x="118" y="255"/>
                </a:cubicBezTo>
                <a:cubicBezTo>
                  <a:pt x="118" y="255"/>
                  <a:pt x="118" y="255"/>
                  <a:pt x="118" y="255"/>
                </a:cubicBezTo>
                <a:cubicBezTo>
                  <a:pt x="113" y="255"/>
                  <a:pt x="113" y="255"/>
                  <a:pt x="113" y="255"/>
                </a:cubicBezTo>
                <a:cubicBezTo>
                  <a:pt x="110" y="254"/>
                  <a:pt x="110" y="254"/>
                  <a:pt x="110" y="254"/>
                </a:cubicBezTo>
                <a:cubicBezTo>
                  <a:pt x="109" y="254"/>
                  <a:pt x="109" y="254"/>
                  <a:pt x="109" y="254"/>
                </a:cubicBezTo>
                <a:cubicBezTo>
                  <a:pt x="109" y="254"/>
                  <a:pt x="109" y="254"/>
                  <a:pt x="109" y="254"/>
                </a:cubicBezTo>
                <a:lnTo>
                  <a:pt x="119" y="255"/>
                </a:lnTo>
                <a:close/>
                <a:moveTo>
                  <a:pt x="120" y="251"/>
                </a:moveTo>
                <a:cubicBezTo>
                  <a:pt x="120" y="251"/>
                  <a:pt x="120" y="251"/>
                  <a:pt x="120" y="251"/>
                </a:cubicBezTo>
                <a:cubicBezTo>
                  <a:pt x="120" y="251"/>
                  <a:pt x="120" y="251"/>
                  <a:pt x="120" y="251"/>
                </a:cubicBezTo>
                <a:close/>
                <a:moveTo>
                  <a:pt x="207" y="283"/>
                </a:moveTo>
                <a:cubicBezTo>
                  <a:pt x="207" y="283"/>
                  <a:pt x="207" y="283"/>
                  <a:pt x="207" y="283"/>
                </a:cubicBezTo>
                <a:cubicBezTo>
                  <a:pt x="209" y="283"/>
                  <a:pt x="209" y="283"/>
                  <a:pt x="209" y="283"/>
                </a:cubicBezTo>
                <a:cubicBezTo>
                  <a:pt x="210" y="283"/>
                  <a:pt x="210" y="283"/>
                  <a:pt x="210" y="283"/>
                </a:cubicBezTo>
                <a:cubicBezTo>
                  <a:pt x="211" y="284"/>
                  <a:pt x="211" y="284"/>
                  <a:pt x="211" y="284"/>
                </a:cubicBezTo>
                <a:cubicBezTo>
                  <a:pt x="210" y="284"/>
                  <a:pt x="210" y="284"/>
                  <a:pt x="210" y="284"/>
                </a:cubicBezTo>
                <a:lnTo>
                  <a:pt x="207" y="283"/>
                </a:lnTo>
                <a:close/>
                <a:moveTo>
                  <a:pt x="194" y="276"/>
                </a:moveTo>
                <a:cubicBezTo>
                  <a:pt x="194" y="276"/>
                  <a:pt x="194" y="276"/>
                  <a:pt x="194" y="276"/>
                </a:cubicBezTo>
                <a:cubicBezTo>
                  <a:pt x="194" y="276"/>
                  <a:pt x="194" y="276"/>
                  <a:pt x="194" y="276"/>
                </a:cubicBezTo>
                <a:close/>
                <a:moveTo>
                  <a:pt x="214" y="278"/>
                </a:moveTo>
                <a:cubicBezTo>
                  <a:pt x="214" y="278"/>
                  <a:pt x="214" y="278"/>
                  <a:pt x="214" y="278"/>
                </a:cubicBezTo>
                <a:cubicBezTo>
                  <a:pt x="218" y="277"/>
                  <a:pt x="218" y="277"/>
                  <a:pt x="218" y="277"/>
                </a:cubicBezTo>
                <a:cubicBezTo>
                  <a:pt x="226" y="278"/>
                  <a:pt x="226" y="278"/>
                  <a:pt x="226" y="278"/>
                </a:cubicBezTo>
                <a:cubicBezTo>
                  <a:pt x="232" y="279"/>
                  <a:pt x="232" y="279"/>
                  <a:pt x="232" y="279"/>
                </a:cubicBezTo>
                <a:cubicBezTo>
                  <a:pt x="233" y="282"/>
                  <a:pt x="233" y="282"/>
                  <a:pt x="233" y="282"/>
                </a:cubicBezTo>
                <a:cubicBezTo>
                  <a:pt x="226" y="283"/>
                  <a:pt x="226" y="283"/>
                  <a:pt x="226" y="283"/>
                </a:cubicBezTo>
                <a:cubicBezTo>
                  <a:pt x="223" y="282"/>
                  <a:pt x="223" y="282"/>
                  <a:pt x="223" y="282"/>
                </a:cubicBezTo>
                <a:cubicBezTo>
                  <a:pt x="213" y="279"/>
                  <a:pt x="213" y="279"/>
                  <a:pt x="213" y="279"/>
                </a:cubicBezTo>
                <a:cubicBezTo>
                  <a:pt x="212" y="278"/>
                  <a:pt x="212" y="278"/>
                  <a:pt x="212" y="278"/>
                </a:cubicBezTo>
                <a:lnTo>
                  <a:pt x="214" y="278"/>
                </a:lnTo>
                <a:close/>
                <a:moveTo>
                  <a:pt x="152" y="151"/>
                </a:moveTo>
                <a:cubicBezTo>
                  <a:pt x="152" y="152"/>
                  <a:pt x="152" y="152"/>
                  <a:pt x="152" y="152"/>
                </a:cubicBezTo>
                <a:cubicBezTo>
                  <a:pt x="152" y="151"/>
                  <a:pt x="152" y="151"/>
                  <a:pt x="152" y="151"/>
                </a:cubicBezTo>
                <a:close/>
                <a:moveTo>
                  <a:pt x="211" y="222"/>
                </a:moveTo>
                <a:cubicBezTo>
                  <a:pt x="211" y="217"/>
                  <a:pt x="211" y="217"/>
                  <a:pt x="211" y="217"/>
                </a:cubicBezTo>
                <a:cubicBezTo>
                  <a:pt x="211" y="214"/>
                  <a:pt x="211" y="214"/>
                  <a:pt x="211" y="214"/>
                </a:cubicBezTo>
                <a:cubicBezTo>
                  <a:pt x="216" y="220"/>
                  <a:pt x="216" y="220"/>
                  <a:pt x="216" y="220"/>
                </a:cubicBezTo>
                <a:cubicBezTo>
                  <a:pt x="218" y="223"/>
                  <a:pt x="218" y="223"/>
                  <a:pt x="218" y="223"/>
                </a:cubicBezTo>
                <a:cubicBezTo>
                  <a:pt x="222" y="232"/>
                  <a:pt x="222" y="232"/>
                  <a:pt x="222" y="232"/>
                </a:cubicBezTo>
                <a:cubicBezTo>
                  <a:pt x="222" y="232"/>
                  <a:pt x="222" y="232"/>
                  <a:pt x="222" y="232"/>
                </a:cubicBezTo>
                <a:cubicBezTo>
                  <a:pt x="228" y="239"/>
                  <a:pt x="228" y="239"/>
                  <a:pt x="228" y="239"/>
                </a:cubicBezTo>
                <a:cubicBezTo>
                  <a:pt x="228" y="239"/>
                  <a:pt x="228" y="239"/>
                  <a:pt x="228" y="239"/>
                </a:cubicBezTo>
                <a:cubicBezTo>
                  <a:pt x="227" y="242"/>
                  <a:pt x="227" y="242"/>
                  <a:pt x="227" y="242"/>
                </a:cubicBezTo>
                <a:cubicBezTo>
                  <a:pt x="227" y="242"/>
                  <a:pt x="227" y="242"/>
                  <a:pt x="227" y="242"/>
                </a:cubicBezTo>
                <a:cubicBezTo>
                  <a:pt x="224" y="241"/>
                  <a:pt x="224" y="241"/>
                  <a:pt x="224" y="241"/>
                </a:cubicBezTo>
                <a:cubicBezTo>
                  <a:pt x="223" y="241"/>
                  <a:pt x="223" y="241"/>
                  <a:pt x="223" y="241"/>
                </a:cubicBezTo>
                <a:cubicBezTo>
                  <a:pt x="223" y="241"/>
                  <a:pt x="223" y="241"/>
                  <a:pt x="223" y="241"/>
                </a:cubicBezTo>
                <a:cubicBezTo>
                  <a:pt x="222" y="240"/>
                  <a:pt x="222" y="240"/>
                  <a:pt x="222" y="240"/>
                </a:cubicBezTo>
                <a:cubicBezTo>
                  <a:pt x="219" y="235"/>
                  <a:pt x="219" y="235"/>
                  <a:pt x="219" y="235"/>
                </a:cubicBezTo>
                <a:cubicBezTo>
                  <a:pt x="219" y="235"/>
                  <a:pt x="219" y="235"/>
                  <a:pt x="219" y="235"/>
                </a:cubicBezTo>
                <a:cubicBezTo>
                  <a:pt x="215" y="229"/>
                  <a:pt x="215" y="229"/>
                  <a:pt x="215" y="229"/>
                </a:cubicBezTo>
                <a:cubicBezTo>
                  <a:pt x="215" y="228"/>
                  <a:pt x="215" y="228"/>
                  <a:pt x="215" y="228"/>
                </a:cubicBezTo>
                <a:cubicBezTo>
                  <a:pt x="211" y="222"/>
                  <a:pt x="211" y="222"/>
                  <a:pt x="211" y="222"/>
                </a:cubicBezTo>
                <a:close/>
                <a:moveTo>
                  <a:pt x="298" y="293"/>
                </a:moveTo>
                <a:cubicBezTo>
                  <a:pt x="298" y="296"/>
                  <a:pt x="298" y="296"/>
                  <a:pt x="298" y="296"/>
                </a:cubicBezTo>
                <a:cubicBezTo>
                  <a:pt x="298" y="300"/>
                  <a:pt x="298" y="300"/>
                  <a:pt x="298" y="300"/>
                </a:cubicBezTo>
                <a:cubicBezTo>
                  <a:pt x="298" y="304"/>
                  <a:pt x="298" y="304"/>
                  <a:pt x="298" y="304"/>
                </a:cubicBezTo>
                <a:cubicBezTo>
                  <a:pt x="294" y="299"/>
                  <a:pt x="294" y="299"/>
                  <a:pt x="294" y="299"/>
                </a:cubicBezTo>
                <a:cubicBezTo>
                  <a:pt x="293" y="289"/>
                  <a:pt x="293" y="289"/>
                  <a:pt x="293" y="289"/>
                </a:cubicBezTo>
                <a:cubicBezTo>
                  <a:pt x="293" y="289"/>
                  <a:pt x="293" y="288"/>
                  <a:pt x="293" y="288"/>
                </a:cubicBezTo>
                <a:cubicBezTo>
                  <a:pt x="292" y="284"/>
                  <a:pt x="292" y="284"/>
                  <a:pt x="292" y="284"/>
                </a:cubicBezTo>
                <a:cubicBezTo>
                  <a:pt x="293" y="285"/>
                  <a:pt x="293" y="285"/>
                  <a:pt x="293" y="285"/>
                </a:cubicBezTo>
                <a:cubicBezTo>
                  <a:pt x="297" y="292"/>
                  <a:pt x="297" y="292"/>
                  <a:pt x="297" y="292"/>
                </a:cubicBezTo>
                <a:lnTo>
                  <a:pt x="298" y="293"/>
                </a:lnTo>
                <a:close/>
                <a:moveTo>
                  <a:pt x="250" y="290"/>
                </a:moveTo>
                <a:cubicBezTo>
                  <a:pt x="245" y="288"/>
                  <a:pt x="245" y="288"/>
                  <a:pt x="245" y="288"/>
                </a:cubicBezTo>
                <a:cubicBezTo>
                  <a:pt x="244" y="286"/>
                  <a:pt x="244" y="286"/>
                  <a:pt x="244" y="286"/>
                </a:cubicBezTo>
                <a:cubicBezTo>
                  <a:pt x="245" y="286"/>
                  <a:pt x="245" y="286"/>
                  <a:pt x="245" y="286"/>
                </a:cubicBezTo>
                <a:cubicBezTo>
                  <a:pt x="250" y="289"/>
                  <a:pt x="250" y="289"/>
                  <a:pt x="250" y="289"/>
                </a:cubicBezTo>
                <a:cubicBezTo>
                  <a:pt x="250" y="289"/>
                  <a:pt x="250" y="289"/>
                  <a:pt x="250" y="289"/>
                </a:cubicBezTo>
                <a:cubicBezTo>
                  <a:pt x="255" y="290"/>
                  <a:pt x="255" y="290"/>
                  <a:pt x="255" y="290"/>
                </a:cubicBezTo>
                <a:lnTo>
                  <a:pt x="250" y="290"/>
                </a:lnTo>
                <a:close/>
                <a:moveTo>
                  <a:pt x="240" y="299"/>
                </a:moveTo>
                <a:cubicBezTo>
                  <a:pt x="239" y="299"/>
                  <a:pt x="239" y="299"/>
                  <a:pt x="239" y="299"/>
                </a:cubicBezTo>
                <a:cubicBezTo>
                  <a:pt x="235" y="298"/>
                  <a:pt x="235" y="298"/>
                  <a:pt x="235" y="298"/>
                </a:cubicBezTo>
                <a:cubicBezTo>
                  <a:pt x="219" y="289"/>
                  <a:pt x="219" y="289"/>
                  <a:pt x="219" y="289"/>
                </a:cubicBezTo>
                <a:cubicBezTo>
                  <a:pt x="227" y="289"/>
                  <a:pt x="227" y="289"/>
                  <a:pt x="227" y="289"/>
                </a:cubicBezTo>
                <a:cubicBezTo>
                  <a:pt x="229" y="289"/>
                  <a:pt x="229" y="289"/>
                  <a:pt x="229" y="289"/>
                </a:cubicBezTo>
                <a:cubicBezTo>
                  <a:pt x="237" y="292"/>
                  <a:pt x="237" y="292"/>
                  <a:pt x="237" y="292"/>
                </a:cubicBezTo>
                <a:cubicBezTo>
                  <a:pt x="239" y="297"/>
                  <a:pt x="239" y="297"/>
                  <a:pt x="239" y="297"/>
                </a:cubicBezTo>
                <a:cubicBezTo>
                  <a:pt x="239" y="297"/>
                  <a:pt x="239" y="298"/>
                  <a:pt x="239" y="298"/>
                </a:cubicBezTo>
                <a:cubicBezTo>
                  <a:pt x="240" y="299"/>
                  <a:pt x="240" y="299"/>
                  <a:pt x="240" y="299"/>
                </a:cubicBezTo>
                <a:close/>
                <a:moveTo>
                  <a:pt x="95" y="296"/>
                </a:moveTo>
                <a:cubicBezTo>
                  <a:pt x="94" y="295"/>
                  <a:pt x="94" y="295"/>
                  <a:pt x="94" y="295"/>
                </a:cubicBezTo>
                <a:cubicBezTo>
                  <a:pt x="98" y="296"/>
                  <a:pt x="98" y="296"/>
                  <a:pt x="98" y="296"/>
                </a:cubicBezTo>
                <a:lnTo>
                  <a:pt x="95" y="296"/>
                </a:lnTo>
                <a:close/>
                <a:moveTo>
                  <a:pt x="55" y="292"/>
                </a:moveTo>
                <a:cubicBezTo>
                  <a:pt x="57" y="293"/>
                  <a:pt x="57" y="293"/>
                  <a:pt x="57" y="293"/>
                </a:cubicBezTo>
                <a:cubicBezTo>
                  <a:pt x="56" y="293"/>
                  <a:pt x="56" y="293"/>
                  <a:pt x="56" y="293"/>
                </a:cubicBezTo>
                <a:cubicBezTo>
                  <a:pt x="52" y="292"/>
                  <a:pt x="52" y="292"/>
                  <a:pt x="52" y="292"/>
                </a:cubicBezTo>
                <a:cubicBezTo>
                  <a:pt x="50" y="291"/>
                  <a:pt x="50" y="291"/>
                  <a:pt x="50" y="291"/>
                </a:cubicBezTo>
                <a:cubicBezTo>
                  <a:pt x="51" y="291"/>
                  <a:pt x="51" y="291"/>
                  <a:pt x="51" y="291"/>
                </a:cubicBezTo>
                <a:lnTo>
                  <a:pt x="55" y="292"/>
                </a:lnTo>
                <a:close/>
                <a:moveTo>
                  <a:pt x="46" y="291"/>
                </a:moveTo>
                <a:cubicBezTo>
                  <a:pt x="50" y="293"/>
                  <a:pt x="50" y="293"/>
                  <a:pt x="50" y="293"/>
                </a:cubicBezTo>
                <a:cubicBezTo>
                  <a:pt x="49" y="293"/>
                  <a:pt x="49" y="293"/>
                  <a:pt x="49" y="293"/>
                </a:cubicBezTo>
                <a:cubicBezTo>
                  <a:pt x="48" y="292"/>
                  <a:pt x="48" y="292"/>
                  <a:pt x="48" y="292"/>
                </a:cubicBezTo>
                <a:cubicBezTo>
                  <a:pt x="43" y="291"/>
                  <a:pt x="43" y="291"/>
                  <a:pt x="43" y="291"/>
                </a:cubicBezTo>
                <a:cubicBezTo>
                  <a:pt x="45" y="291"/>
                  <a:pt x="45" y="291"/>
                  <a:pt x="45" y="291"/>
                </a:cubicBezTo>
                <a:lnTo>
                  <a:pt x="46" y="291"/>
                </a:lnTo>
                <a:close/>
                <a:moveTo>
                  <a:pt x="43" y="290"/>
                </a:moveTo>
                <a:cubicBezTo>
                  <a:pt x="43" y="290"/>
                  <a:pt x="43" y="290"/>
                  <a:pt x="43" y="290"/>
                </a:cubicBezTo>
                <a:cubicBezTo>
                  <a:pt x="43" y="290"/>
                  <a:pt x="43" y="290"/>
                  <a:pt x="43" y="290"/>
                </a:cubicBezTo>
                <a:close/>
                <a:moveTo>
                  <a:pt x="129" y="292"/>
                </a:moveTo>
                <a:cubicBezTo>
                  <a:pt x="123" y="292"/>
                  <a:pt x="123" y="292"/>
                  <a:pt x="123" y="292"/>
                </a:cubicBezTo>
                <a:cubicBezTo>
                  <a:pt x="123" y="292"/>
                  <a:pt x="123" y="292"/>
                  <a:pt x="122" y="292"/>
                </a:cubicBezTo>
                <a:cubicBezTo>
                  <a:pt x="115" y="293"/>
                  <a:pt x="115" y="293"/>
                  <a:pt x="115" y="293"/>
                </a:cubicBezTo>
                <a:cubicBezTo>
                  <a:pt x="111" y="293"/>
                  <a:pt x="111" y="293"/>
                  <a:pt x="111" y="293"/>
                </a:cubicBezTo>
                <a:cubicBezTo>
                  <a:pt x="100" y="292"/>
                  <a:pt x="100" y="292"/>
                  <a:pt x="100" y="292"/>
                </a:cubicBezTo>
                <a:cubicBezTo>
                  <a:pt x="103" y="291"/>
                  <a:pt x="103" y="291"/>
                  <a:pt x="103" y="291"/>
                </a:cubicBezTo>
                <a:cubicBezTo>
                  <a:pt x="107" y="292"/>
                  <a:pt x="107" y="292"/>
                  <a:pt x="107" y="292"/>
                </a:cubicBezTo>
                <a:cubicBezTo>
                  <a:pt x="107" y="292"/>
                  <a:pt x="107" y="292"/>
                  <a:pt x="107" y="292"/>
                </a:cubicBezTo>
                <a:cubicBezTo>
                  <a:pt x="107" y="292"/>
                  <a:pt x="107" y="292"/>
                  <a:pt x="107" y="292"/>
                </a:cubicBezTo>
                <a:cubicBezTo>
                  <a:pt x="127" y="289"/>
                  <a:pt x="127" y="289"/>
                  <a:pt x="127" y="289"/>
                </a:cubicBezTo>
                <a:cubicBezTo>
                  <a:pt x="131" y="291"/>
                  <a:pt x="131" y="291"/>
                  <a:pt x="131" y="291"/>
                </a:cubicBezTo>
                <a:lnTo>
                  <a:pt x="129" y="292"/>
                </a:lnTo>
                <a:close/>
                <a:moveTo>
                  <a:pt x="107" y="291"/>
                </a:moveTo>
                <a:cubicBezTo>
                  <a:pt x="103" y="290"/>
                  <a:pt x="103" y="290"/>
                  <a:pt x="103" y="290"/>
                </a:cubicBezTo>
                <a:cubicBezTo>
                  <a:pt x="87" y="275"/>
                  <a:pt x="87" y="275"/>
                  <a:pt x="87" y="275"/>
                </a:cubicBezTo>
                <a:cubicBezTo>
                  <a:pt x="84" y="272"/>
                  <a:pt x="84" y="272"/>
                  <a:pt x="84" y="272"/>
                </a:cubicBezTo>
                <a:cubicBezTo>
                  <a:pt x="84" y="271"/>
                  <a:pt x="84" y="271"/>
                  <a:pt x="84" y="271"/>
                </a:cubicBezTo>
                <a:cubicBezTo>
                  <a:pt x="84" y="271"/>
                  <a:pt x="84" y="271"/>
                  <a:pt x="84" y="271"/>
                </a:cubicBezTo>
                <a:cubicBezTo>
                  <a:pt x="88" y="271"/>
                  <a:pt x="88" y="271"/>
                  <a:pt x="88" y="271"/>
                </a:cubicBezTo>
                <a:cubicBezTo>
                  <a:pt x="96" y="275"/>
                  <a:pt x="96" y="275"/>
                  <a:pt x="96" y="275"/>
                </a:cubicBezTo>
                <a:cubicBezTo>
                  <a:pt x="96" y="275"/>
                  <a:pt x="96" y="275"/>
                  <a:pt x="96" y="275"/>
                </a:cubicBezTo>
                <a:cubicBezTo>
                  <a:pt x="96" y="275"/>
                  <a:pt x="96" y="275"/>
                  <a:pt x="96" y="275"/>
                </a:cubicBezTo>
                <a:cubicBezTo>
                  <a:pt x="96" y="275"/>
                  <a:pt x="96" y="275"/>
                  <a:pt x="96" y="275"/>
                </a:cubicBezTo>
                <a:cubicBezTo>
                  <a:pt x="96" y="275"/>
                  <a:pt x="96" y="275"/>
                  <a:pt x="96" y="275"/>
                </a:cubicBezTo>
                <a:cubicBezTo>
                  <a:pt x="109" y="279"/>
                  <a:pt x="109" y="279"/>
                  <a:pt x="109" y="279"/>
                </a:cubicBezTo>
                <a:cubicBezTo>
                  <a:pt x="113" y="280"/>
                  <a:pt x="113" y="280"/>
                  <a:pt x="113" y="280"/>
                </a:cubicBezTo>
                <a:cubicBezTo>
                  <a:pt x="124" y="286"/>
                  <a:pt x="124" y="286"/>
                  <a:pt x="124" y="286"/>
                </a:cubicBezTo>
                <a:cubicBezTo>
                  <a:pt x="126" y="287"/>
                  <a:pt x="126" y="287"/>
                  <a:pt x="126" y="287"/>
                </a:cubicBezTo>
                <a:lnTo>
                  <a:pt x="107" y="291"/>
                </a:lnTo>
                <a:close/>
                <a:moveTo>
                  <a:pt x="75" y="269"/>
                </a:moveTo>
                <a:cubicBezTo>
                  <a:pt x="75" y="269"/>
                  <a:pt x="75" y="269"/>
                  <a:pt x="75" y="269"/>
                </a:cubicBezTo>
                <a:cubicBezTo>
                  <a:pt x="79" y="269"/>
                  <a:pt x="79" y="269"/>
                  <a:pt x="79" y="269"/>
                </a:cubicBezTo>
                <a:cubicBezTo>
                  <a:pt x="81" y="270"/>
                  <a:pt x="81" y="270"/>
                  <a:pt x="81" y="270"/>
                </a:cubicBezTo>
                <a:cubicBezTo>
                  <a:pt x="79" y="270"/>
                  <a:pt x="79" y="270"/>
                  <a:pt x="79" y="270"/>
                </a:cubicBezTo>
                <a:cubicBezTo>
                  <a:pt x="75" y="269"/>
                  <a:pt x="75" y="269"/>
                  <a:pt x="75" y="269"/>
                </a:cubicBezTo>
                <a:close/>
                <a:moveTo>
                  <a:pt x="77" y="276"/>
                </a:moveTo>
                <a:cubicBezTo>
                  <a:pt x="76" y="271"/>
                  <a:pt x="76" y="271"/>
                  <a:pt x="76" y="271"/>
                </a:cubicBezTo>
                <a:cubicBezTo>
                  <a:pt x="79" y="271"/>
                  <a:pt x="79" y="271"/>
                  <a:pt x="79" y="271"/>
                </a:cubicBezTo>
                <a:cubicBezTo>
                  <a:pt x="82" y="271"/>
                  <a:pt x="82" y="271"/>
                  <a:pt x="82" y="271"/>
                </a:cubicBezTo>
                <a:cubicBezTo>
                  <a:pt x="83" y="273"/>
                  <a:pt x="83" y="273"/>
                  <a:pt x="83" y="273"/>
                </a:cubicBezTo>
                <a:cubicBezTo>
                  <a:pt x="83" y="273"/>
                  <a:pt x="83" y="273"/>
                  <a:pt x="83" y="273"/>
                </a:cubicBezTo>
                <a:cubicBezTo>
                  <a:pt x="86" y="276"/>
                  <a:pt x="86" y="276"/>
                  <a:pt x="86" y="276"/>
                </a:cubicBezTo>
                <a:cubicBezTo>
                  <a:pt x="101" y="290"/>
                  <a:pt x="101" y="290"/>
                  <a:pt x="101" y="290"/>
                </a:cubicBezTo>
                <a:cubicBezTo>
                  <a:pt x="98" y="290"/>
                  <a:pt x="98" y="290"/>
                  <a:pt x="98" y="290"/>
                </a:cubicBezTo>
                <a:cubicBezTo>
                  <a:pt x="89" y="283"/>
                  <a:pt x="89" y="283"/>
                  <a:pt x="89" y="283"/>
                </a:cubicBezTo>
                <a:lnTo>
                  <a:pt x="77" y="276"/>
                </a:lnTo>
                <a:close/>
                <a:moveTo>
                  <a:pt x="137" y="289"/>
                </a:moveTo>
                <a:cubicBezTo>
                  <a:pt x="132" y="289"/>
                  <a:pt x="132" y="289"/>
                  <a:pt x="132" y="289"/>
                </a:cubicBezTo>
                <a:cubicBezTo>
                  <a:pt x="131" y="288"/>
                  <a:pt x="131" y="288"/>
                  <a:pt x="131" y="288"/>
                </a:cubicBezTo>
                <a:cubicBezTo>
                  <a:pt x="132" y="288"/>
                  <a:pt x="132" y="288"/>
                  <a:pt x="132" y="288"/>
                </a:cubicBezTo>
                <a:cubicBezTo>
                  <a:pt x="138" y="289"/>
                  <a:pt x="138" y="289"/>
                  <a:pt x="138" y="289"/>
                </a:cubicBezTo>
                <a:lnTo>
                  <a:pt x="137" y="289"/>
                </a:lnTo>
                <a:close/>
                <a:moveTo>
                  <a:pt x="125" y="259"/>
                </a:moveTo>
                <a:cubicBezTo>
                  <a:pt x="125" y="259"/>
                  <a:pt x="125" y="259"/>
                  <a:pt x="125" y="259"/>
                </a:cubicBezTo>
                <a:cubicBezTo>
                  <a:pt x="131" y="266"/>
                  <a:pt x="131" y="266"/>
                  <a:pt x="131" y="266"/>
                </a:cubicBezTo>
                <a:cubicBezTo>
                  <a:pt x="132" y="267"/>
                  <a:pt x="132" y="267"/>
                  <a:pt x="132" y="267"/>
                </a:cubicBezTo>
                <a:cubicBezTo>
                  <a:pt x="132" y="267"/>
                  <a:pt x="132" y="267"/>
                  <a:pt x="132" y="267"/>
                </a:cubicBezTo>
                <a:cubicBezTo>
                  <a:pt x="134" y="268"/>
                  <a:pt x="134" y="268"/>
                  <a:pt x="134" y="268"/>
                </a:cubicBezTo>
                <a:cubicBezTo>
                  <a:pt x="138" y="273"/>
                  <a:pt x="138" y="273"/>
                  <a:pt x="138" y="273"/>
                </a:cubicBezTo>
                <a:cubicBezTo>
                  <a:pt x="139" y="274"/>
                  <a:pt x="139" y="274"/>
                  <a:pt x="139" y="274"/>
                </a:cubicBezTo>
                <a:cubicBezTo>
                  <a:pt x="139" y="274"/>
                  <a:pt x="139" y="274"/>
                  <a:pt x="139" y="274"/>
                </a:cubicBezTo>
                <a:cubicBezTo>
                  <a:pt x="139" y="274"/>
                  <a:pt x="139" y="274"/>
                  <a:pt x="138" y="274"/>
                </a:cubicBezTo>
                <a:cubicBezTo>
                  <a:pt x="134" y="275"/>
                  <a:pt x="134" y="275"/>
                  <a:pt x="134" y="275"/>
                </a:cubicBezTo>
                <a:cubicBezTo>
                  <a:pt x="129" y="274"/>
                  <a:pt x="129" y="274"/>
                  <a:pt x="129" y="274"/>
                </a:cubicBezTo>
                <a:cubicBezTo>
                  <a:pt x="125" y="268"/>
                  <a:pt x="125" y="268"/>
                  <a:pt x="125" y="268"/>
                </a:cubicBezTo>
                <a:cubicBezTo>
                  <a:pt x="124" y="264"/>
                  <a:pt x="124" y="264"/>
                  <a:pt x="124" y="264"/>
                </a:cubicBezTo>
                <a:cubicBezTo>
                  <a:pt x="123" y="260"/>
                  <a:pt x="123" y="260"/>
                  <a:pt x="123" y="260"/>
                </a:cubicBezTo>
                <a:cubicBezTo>
                  <a:pt x="123" y="258"/>
                  <a:pt x="123" y="258"/>
                  <a:pt x="123" y="258"/>
                </a:cubicBezTo>
                <a:lnTo>
                  <a:pt x="125" y="259"/>
                </a:lnTo>
                <a:close/>
                <a:moveTo>
                  <a:pt x="150" y="281"/>
                </a:moveTo>
                <a:cubicBezTo>
                  <a:pt x="148" y="279"/>
                  <a:pt x="148" y="279"/>
                  <a:pt x="148" y="279"/>
                </a:cubicBezTo>
                <a:cubicBezTo>
                  <a:pt x="153" y="281"/>
                  <a:pt x="153" y="281"/>
                  <a:pt x="153" y="281"/>
                </a:cubicBezTo>
                <a:lnTo>
                  <a:pt x="150" y="281"/>
                </a:lnTo>
                <a:close/>
                <a:moveTo>
                  <a:pt x="121" y="260"/>
                </a:moveTo>
                <a:cubicBezTo>
                  <a:pt x="122" y="264"/>
                  <a:pt x="122" y="264"/>
                  <a:pt x="122" y="264"/>
                </a:cubicBezTo>
                <a:cubicBezTo>
                  <a:pt x="123" y="267"/>
                  <a:pt x="123" y="267"/>
                  <a:pt x="123" y="267"/>
                </a:cubicBezTo>
                <a:cubicBezTo>
                  <a:pt x="121" y="265"/>
                  <a:pt x="121" y="265"/>
                  <a:pt x="121" y="265"/>
                </a:cubicBezTo>
                <a:cubicBezTo>
                  <a:pt x="121" y="265"/>
                  <a:pt x="121" y="265"/>
                  <a:pt x="121" y="265"/>
                </a:cubicBezTo>
                <a:cubicBezTo>
                  <a:pt x="112" y="263"/>
                  <a:pt x="112" y="263"/>
                  <a:pt x="112" y="263"/>
                </a:cubicBezTo>
                <a:cubicBezTo>
                  <a:pt x="108" y="262"/>
                  <a:pt x="108" y="262"/>
                  <a:pt x="108" y="262"/>
                </a:cubicBezTo>
                <a:cubicBezTo>
                  <a:pt x="106" y="261"/>
                  <a:pt x="106" y="261"/>
                  <a:pt x="106" y="261"/>
                </a:cubicBezTo>
                <a:cubicBezTo>
                  <a:pt x="103" y="257"/>
                  <a:pt x="103" y="257"/>
                  <a:pt x="103" y="257"/>
                </a:cubicBezTo>
                <a:cubicBezTo>
                  <a:pt x="100" y="254"/>
                  <a:pt x="100" y="254"/>
                  <a:pt x="100" y="254"/>
                </a:cubicBezTo>
                <a:cubicBezTo>
                  <a:pt x="102" y="254"/>
                  <a:pt x="102" y="254"/>
                  <a:pt x="102" y="254"/>
                </a:cubicBezTo>
                <a:cubicBezTo>
                  <a:pt x="102" y="254"/>
                  <a:pt x="102" y="254"/>
                  <a:pt x="102" y="254"/>
                </a:cubicBezTo>
                <a:cubicBezTo>
                  <a:pt x="105" y="254"/>
                  <a:pt x="105" y="254"/>
                  <a:pt x="105" y="254"/>
                </a:cubicBezTo>
                <a:cubicBezTo>
                  <a:pt x="108" y="255"/>
                  <a:pt x="108" y="255"/>
                  <a:pt x="108" y="255"/>
                </a:cubicBezTo>
                <a:cubicBezTo>
                  <a:pt x="109" y="256"/>
                  <a:pt x="109" y="256"/>
                  <a:pt x="109" y="256"/>
                </a:cubicBezTo>
                <a:cubicBezTo>
                  <a:pt x="109" y="256"/>
                  <a:pt x="109" y="256"/>
                  <a:pt x="109" y="256"/>
                </a:cubicBezTo>
                <a:cubicBezTo>
                  <a:pt x="109" y="256"/>
                  <a:pt x="109" y="256"/>
                  <a:pt x="109" y="256"/>
                </a:cubicBezTo>
                <a:cubicBezTo>
                  <a:pt x="113" y="257"/>
                  <a:pt x="113" y="257"/>
                  <a:pt x="113" y="257"/>
                </a:cubicBezTo>
                <a:cubicBezTo>
                  <a:pt x="113" y="257"/>
                  <a:pt x="113" y="257"/>
                  <a:pt x="113" y="257"/>
                </a:cubicBezTo>
                <a:cubicBezTo>
                  <a:pt x="118" y="257"/>
                  <a:pt x="118" y="257"/>
                  <a:pt x="118" y="257"/>
                </a:cubicBezTo>
                <a:cubicBezTo>
                  <a:pt x="121" y="258"/>
                  <a:pt x="121" y="258"/>
                  <a:pt x="121" y="258"/>
                </a:cubicBezTo>
                <a:lnTo>
                  <a:pt x="121" y="260"/>
                </a:lnTo>
                <a:close/>
                <a:moveTo>
                  <a:pt x="100" y="252"/>
                </a:moveTo>
                <a:cubicBezTo>
                  <a:pt x="101" y="253"/>
                  <a:pt x="101" y="253"/>
                  <a:pt x="101" y="253"/>
                </a:cubicBezTo>
                <a:cubicBezTo>
                  <a:pt x="98" y="253"/>
                  <a:pt x="98" y="253"/>
                  <a:pt x="98" y="253"/>
                </a:cubicBezTo>
                <a:cubicBezTo>
                  <a:pt x="98" y="253"/>
                  <a:pt x="98" y="253"/>
                  <a:pt x="98" y="253"/>
                </a:cubicBezTo>
                <a:lnTo>
                  <a:pt x="100" y="252"/>
                </a:lnTo>
                <a:close/>
                <a:moveTo>
                  <a:pt x="98" y="255"/>
                </a:moveTo>
                <a:cubicBezTo>
                  <a:pt x="98" y="255"/>
                  <a:pt x="98" y="255"/>
                  <a:pt x="98" y="255"/>
                </a:cubicBezTo>
                <a:cubicBezTo>
                  <a:pt x="102" y="258"/>
                  <a:pt x="102" y="258"/>
                  <a:pt x="102" y="258"/>
                </a:cubicBezTo>
                <a:cubicBezTo>
                  <a:pt x="104" y="261"/>
                  <a:pt x="104" y="261"/>
                  <a:pt x="104" y="261"/>
                </a:cubicBezTo>
                <a:cubicBezTo>
                  <a:pt x="104" y="261"/>
                  <a:pt x="104" y="261"/>
                  <a:pt x="104" y="261"/>
                </a:cubicBezTo>
                <a:cubicBezTo>
                  <a:pt x="94" y="255"/>
                  <a:pt x="94" y="255"/>
                  <a:pt x="94" y="255"/>
                </a:cubicBezTo>
                <a:lnTo>
                  <a:pt x="98" y="255"/>
                </a:lnTo>
                <a:close/>
                <a:moveTo>
                  <a:pt x="117" y="273"/>
                </a:moveTo>
                <a:cubicBezTo>
                  <a:pt x="113" y="271"/>
                  <a:pt x="113" y="271"/>
                  <a:pt x="113" y="271"/>
                </a:cubicBezTo>
                <a:cubicBezTo>
                  <a:pt x="108" y="264"/>
                  <a:pt x="108" y="264"/>
                  <a:pt x="108" y="264"/>
                </a:cubicBezTo>
                <a:cubicBezTo>
                  <a:pt x="108" y="264"/>
                  <a:pt x="108" y="264"/>
                  <a:pt x="108" y="264"/>
                </a:cubicBezTo>
                <a:cubicBezTo>
                  <a:pt x="120" y="266"/>
                  <a:pt x="120" y="266"/>
                  <a:pt x="120" y="266"/>
                </a:cubicBezTo>
                <a:cubicBezTo>
                  <a:pt x="124" y="269"/>
                  <a:pt x="124" y="269"/>
                  <a:pt x="124" y="269"/>
                </a:cubicBezTo>
                <a:cubicBezTo>
                  <a:pt x="127" y="274"/>
                  <a:pt x="127" y="274"/>
                  <a:pt x="127" y="274"/>
                </a:cubicBezTo>
                <a:lnTo>
                  <a:pt x="117" y="273"/>
                </a:lnTo>
                <a:close/>
                <a:moveTo>
                  <a:pt x="130" y="276"/>
                </a:moveTo>
                <a:cubicBezTo>
                  <a:pt x="134" y="276"/>
                  <a:pt x="134" y="276"/>
                  <a:pt x="134" y="276"/>
                </a:cubicBezTo>
                <a:cubicBezTo>
                  <a:pt x="138" y="276"/>
                  <a:pt x="138" y="276"/>
                  <a:pt x="138" y="276"/>
                </a:cubicBezTo>
                <a:cubicBezTo>
                  <a:pt x="143" y="277"/>
                  <a:pt x="143" y="277"/>
                  <a:pt x="143" y="277"/>
                </a:cubicBezTo>
                <a:cubicBezTo>
                  <a:pt x="149" y="282"/>
                  <a:pt x="149" y="282"/>
                  <a:pt x="149" y="282"/>
                </a:cubicBezTo>
                <a:cubicBezTo>
                  <a:pt x="149" y="282"/>
                  <a:pt x="149" y="282"/>
                  <a:pt x="150" y="282"/>
                </a:cubicBezTo>
                <a:cubicBezTo>
                  <a:pt x="160" y="285"/>
                  <a:pt x="160" y="285"/>
                  <a:pt x="160" y="285"/>
                </a:cubicBezTo>
                <a:cubicBezTo>
                  <a:pt x="160" y="285"/>
                  <a:pt x="160" y="285"/>
                  <a:pt x="160" y="285"/>
                </a:cubicBezTo>
                <a:cubicBezTo>
                  <a:pt x="157" y="284"/>
                  <a:pt x="157" y="284"/>
                  <a:pt x="157" y="284"/>
                </a:cubicBezTo>
                <a:cubicBezTo>
                  <a:pt x="157" y="286"/>
                  <a:pt x="157" y="286"/>
                  <a:pt x="157" y="286"/>
                </a:cubicBezTo>
                <a:cubicBezTo>
                  <a:pt x="163" y="287"/>
                  <a:pt x="163" y="287"/>
                  <a:pt x="163" y="287"/>
                </a:cubicBezTo>
                <a:cubicBezTo>
                  <a:pt x="165" y="289"/>
                  <a:pt x="165" y="289"/>
                  <a:pt x="165" y="289"/>
                </a:cubicBezTo>
                <a:cubicBezTo>
                  <a:pt x="165" y="289"/>
                  <a:pt x="165" y="289"/>
                  <a:pt x="165" y="289"/>
                </a:cubicBezTo>
                <a:cubicBezTo>
                  <a:pt x="165" y="289"/>
                  <a:pt x="165" y="289"/>
                  <a:pt x="165" y="289"/>
                </a:cubicBezTo>
                <a:cubicBezTo>
                  <a:pt x="160" y="289"/>
                  <a:pt x="160" y="289"/>
                  <a:pt x="160" y="289"/>
                </a:cubicBezTo>
                <a:cubicBezTo>
                  <a:pt x="160" y="289"/>
                  <a:pt x="160" y="289"/>
                  <a:pt x="160" y="289"/>
                </a:cubicBezTo>
                <a:cubicBezTo>
                  <a:pt x="160" y="289"/>
                  <a:pt x="160" y="289"/>
                  <a:pt x="160" y="289"/>
                </a:cubicBezTo>
                <a:cubicBezTo>
                  <a:pt x="154" y="290"/>
                  <a:pt x="154" y="290"/>
                  <a:pt x="154" y="290"/>
                </a:cubicBezTo>
                <a:cubicBezTo>
                  <a:pt x="150" y="289"/>
                  <a:pt x="150" y="289"/>
                  <a:pt x="150" y="289"/>
                </a:cubicBezTo>
                <a:cubicBezTo>
                  <a:pt x="150" y="289"/>
                  <a:pt x="150" y="289"/>
                  <a:pt x="150" y="289"/>
                </a:cubicBezTo>
                <a:cubicBezTo>
                  <a:pt x="144" y="288"/>
                  <a:pt x="144" y="288"/>
                  <a:pt x="144" y="288"/>
                </a:cubicBezTo>
                <a:cubicBezTo>
                  <a:pt x="143" y="288"/>
                  <a:pt x="143" y="288"/>
                  <a:pt x="143" y="288"/>
                </a:cubicBezTo>
                <a:cubicBezTo>
                  <a:pt x="142" y="288"/>
                  <a:pt x="142" y="288"/>
                  <a:pt x="142" y="288"/>
                </a:cubicBezTo>
                <a:cubicBezTo>
                  <a:pt x="142" y="288"/>
                  <a:pt x="142" y="288"/>
                  <a:pt x="142" y="288"/>
                </a:cubicBezTo>
                <a:cubicBezTo>
                  <a:pt x="139" y="285"/>
                  <a:pt x="139" y="285"/>
                  <a:pt x="139" y="285"/>
                </a:cubicBezTo>
                <a:cubicBezTo>
                  <a:pt x="139" y="285"/>
                  <a:pt x="139" y="285"/>
                  <a:pt x="139" y="285"/>
                </a:cubicBezTo>
                <a:cubicBezTo>
                  <a:pt x="135" y="282"/>
                  <a:pt x="135" y="282"/>
                  <a:pt x="135" y="282"/>
                </a:cubicBezTo>
                <a:cubicBezTo>
                  <a:pt x="132" y="279"/>
                  <a:pt x="132" y="279"/>
                  <a:pt x="132" y="279"/>
                </a:cubicBezTo>
                <a:lnTo>
                  <a:pt x="130" y="276"/>
                </a:lnTo>
                <a:close/>
                <a:moveTo>
                  <a:pt x="183" y="202"/>
                </a:moveTo>
                <a:cubicBezTo>
                  <a:pt x="182" y="200"/>
                  <a:pt x="182" y="200"/>
                  <a:pt x="182" y="200"/>
                </a:cubicBezTo>
                <a:cubicBezTo>
                  <a:pt x="186" y="203"/>
                  <a:pt x="186" y="203"/>
                  <a:pt x="186" y="203"/>
                </a:cubicBezTo>
                <a:cubicBezTo>
                  <a:pt x="190" y="205"/>
                  <a:pt x="190" y="205"/>
                  <a:pt x="190" y="205"/>
                </a:cubicBezTo>
                <a:cubicBezTo>
                  <a:pt x="193" y="210"/>
                  <a:pt x="193" y="210"/>
                  <a:pt x="193" y="210"/>
                </a:cubicBezTo>
                <a:cubicBezTo>
                  <a:pt x="186" y="206"/>
                  <a:pt x="186" y="206"/>
                  <a:pt x="186" y="206"/>
                </a:cubicBezTo>
                <a:lnTo>
                  <a:pt x="183" y="202"/>
                </a:lnTo>
                <a:close/>
                <a:moveTo>
                  <a:pt x="174" y="190"/>
                </a:moveTo>
                <a:cubicBezTo>
                  <a:pt x="173" y="189"/>
                  <a:pt x="173" y="189"/>
                  <a:pt x="173" y="189"/>
                </a:cubicBezTo>
                <a:cubicBezTo>
                  <a:pt x="174" y="190"/>
                  <a:pt x="174" y="190"/>
                  <a:pt x="174" y="190"/>
                </a:cubicBezTo>
                <a:cubicBezTo>
                  <a:pt x="176" y="192"/>
                  <a:pt x="176" y="192"/>
                  <a:pt x="176" y="192"/>
                </a:cubicBezTo>
                <a:cubicBezTo>
                  <a:pt x="176" y="192"/>
                  <a:pt x="176" y="192"/>
                  <a:pt x="176" y="192"/>
                </a:cubicBezTo>
                <a:lnTo>
                  <a:pt x="174" y="190"/>
                </a:lnTo>
                <a:close/>
                <a:moveTo>
                  <a:pt x="172" y="186"/>
                </a:moveTo>
                <a:cubicBezTo>
                  <a:pt x="171" y="186"/>
                  <a:pt x="171" y="186"/>
                  <a:pt x="171" y="186"/>
                </a:cubicBezTo>
                <a:cubicBezTo>
                  <a:pt x="161" y="178"/>
                  <a:pt x="161" y="178"/>
                  <a:pt x="161" y="178"/>
                </a:cubicBezTo>
                <a:cubicBezTo>
                  <a:pt x="161" y="178"/>
                  <a:pt x="161" y="178"/>
                  <a:pt x="160" y="178"/>
                </a:cubicBezTo>
                <a:cubicBezTo>
                  <a:pt x="160" y="178"/>
                  <a:pt x="160" y="178"/>
                  <a:pt x="160" y="178"/>
                </a:cubicBezTo>
                <a:cubicBezTo>
                  <a:pt x="162" y="171"/>
                  <a:pt x="162" y="171"/>
                  <a:pt x="162" y="171"/>
                </a:cubicBezTo>
                <a:cubicBezTo>
                  <a:pt x="173" y="188"/>
                  <a:pt x="173" y="188"/>
                  <a:pt x="173" y="188"/>
                </a:cubicBezTo>
                <a:cubicBezTo>
                  <a:pt x="172" y="188"/>
                  <a:pt x="172" y="188"/>
                  <a:pt x="172" y="188"/>
                </a:cubicBezTo>
                <a:lnTo>
                  <a:pt x="172" y="186"/>
                </a:lnTo>
                <a:close/>
                <a:moveTo>
                  <a:pt x="143" y="144"/>
                </a:moveTo>
                <a:cubicBezTo>
                  <a:pt x="143" y="144"/>
                  <a:pt x="143" y="144"/>
                  <a:pt x="143" y="144"/>
                </a:cubicBezTo>
                <a:cubicBezTo>
                  <a:pt x="143" y="145"/>
                  <a:pt x="143" y="145"/>
                  <a:pt x="143" y="145"/>
                </a:cubicBezTo>
                <a:cubicBezTo>
                  <a:pt x="142" y="146"/>
                  <a:pt x="142" y="146"/>
                  <a:pt x="142" y="146"/>
                </a:cubicBezTo>
                <a:cubicBezTo>
                  <a:pt x="141" y="143"/>
                  <a:pt x="141" y="143"/>
                  <a:pt x="141" y="143"/>
                </a:cubicBezTo>
                <a:cubicBezTo>
                  <a:pt x="141" y="142"/>
                  <a:pt x="141" y="142"/>
                  <a:pt x="141" y="142"/>
                </a:cubicBezTo>
                <a:lnTo>
                  <a:pt x="143" y="144"/>
                </a:lnTo>
                <a:close/>
                <a:moveTo>
                  <a:pt x="144" y="147"/>
                </a:moveTo>
                <a:cubicBezTo>
                  <a:pt x="145" y="155"/>
                  <a:pt x="145" y="155"/>
                  <a:pt x="145" y="155"/>
                </a:cubicBezTo>
                <a:cubicBezTo>
                  <a:pt x="144" y="152"/>
                  <a:pt x="144" y="152"/>
                  <a:pt x="144" y="152"/>
                </a:cubicBezTo>
                <a:cubicBezTo>
                  <a:pt x="143" y="149"/>
                  <a:pt x="143" y="149"/>
                  <a:pt x="143" y="149"/>
                </a:cubicBezTo>
                <a:lnTo>
                  <a:pt x="144" y="147"/>
                </a:lnTo>
                <a:close/>
                <a:moveTo>
                  <a:pt x="151" y="173"/>
                </a:moveTo>
                <a:cubicBezTo>
                  <a:pt x="152" y="174"/>
                  <a:pt x="152" y="174"/>
                  <a:pt x="152" y="174"/>
                </a:cubicBezTo>
                <a:cubicBezTo>
                  <a:pt x="154" y="176"/>
                  <a:pt x="154" y="176"/>
                  <a:pt x="154" y="176"/>
                </a:cubicBezTo>
                <a:cubicBezTo>
                  <a:pt x="152" y="175"/>
                  <a:pt x="152" y="175"/>
                  <a:pt x="152" y="175"/>
                </a:cubicBezTo>
                <a:lnTo>
                  <a:pt x="151" y="173"/>
                </a:lnTo>
                <a:close/>
                <a:moveTo>
                  <a:pt x="151" y="171"/>
                </a:moveTo>
                <a:cubicBezTo>
                  <a:pt x="151" y="169"/>
                  <a:pt x="151" y="169"/>
                  <a:pt x="151" y="169"/>
                </a:cubicBezTo>
                <a:cubicBezTo>
                  <a:pt x="151" y="169"/>
                  <a:pt x="151" y="168"/>
                  <a:pt x="151" y="168"/>
                </a:cubicBezTo>
                <a:cubicBezTo>
                  <a:pt x="151" y="167"/>
                  <a:pt x="151" y="167"/>
                  <a:pt x="151" y="167"/>
                </a:cubicBezTo>
                <a:cubicBezTo>
                  <a:pt x="153" y="172"/>
                  <a:pt x="153" y="172"/>
                  <a:pt x="153" y="172"/>
                </a:cubicBezTo>
                <a:lnTo>
                  <a:pt x="151" y="171"/>
                </a:lnTo>
                <a:close/>
                <a:moveTo>
                  <a:pt x="139" y="141"/>
                </a:moveTo>
                <a:cubicBezTo>
                  <a:pt x="139" y="141"/>
                  <a:pt x="139" y="141"/>
                  <a:pt x="139" y="141"/>
                </a:cubicBezTo>
                <a:cubicBezTo>
                  <a:pt x="139" y="140"/>
                  <a:pt x="139" y="140"/>
                  <a:pt x="139" y="140"/>
                </a:cubicBezTo>
                <a:lnTo>
                  <a:pt x="139" y="141"/>
                </a:lnTo>
                <a:close/>
                <a:moveTo>
                  <a:pt x="141" y="163"/>
                </a:moveTo>
                <a:cubicBezTo>
                  <a:pt x="141" y="162"/>
                  <a:pt x="141" y="162"/>
                  <a:pt x="141" y="162"/>
                </a:cubicBezTo>
                <a:cubicBezTo>
                  <a:pt x="141" y="158"/>
                  <a:pt x="141" y="158"/>
                  <a:pt x="141" y="158"/>
                </a:cubicBezTo>
                <a:cubicBezTo>
                  <a:pt x="141" y="154"/>
                  <a:pt x="141" y="154"/>
                  <a:pt x="141" y="154"/>
                </a:cubicBezTo>
                <a:cubicBezTo>
                  <a:pt x="142" y="152"/>
                  <a:pt x="142" y="152"/>
                  <a:pt x="142" y="152"/>
                </a:cubicBezTo>
                <a:cubicBezTo>
                  <a:pt x="142" y="152"/>
                  <a:pt x="142" y="152"/>
                  <a:pt x="142" y="152"/>
                </a:cubicBezTo>
                <a:cubicBezTo>
                  <a:pt x="146" y="160"/>
                  <a:pt x="146" y="160"/>
                  <a:pt x="146" y="160"/>
                </a:cubicBezTo>
                <a:cubicBezTo>
                  <a:pt x="149" y="170"/>
                  <a:pt x="149" y="170"/>
                  <a:pt x="149" y="170"/>
                </a:cubicBezTo>
                <a:cubicBezTo>
                  <a:pt x="147" y="168"/>
                  <a:pt x="147" y="168"/>
                  <a:pt x="147" y="168"/>
                </a:cubicBezTo>
                <a:cubicBezTo>
                  <a:pt x="144" y="165"/>
                  <a:pt x="144" y="165"/>
                  <a:pt x="144" y="165"/>
                </a:cubicBezTo>
                <a:cubicBezTo>
                  <a:pt x="144" y="165"/>
                  <a:pt x="144" y="165"/>
                  <a:pt x="144" y="165"/>
                </a:cubicBezTo>
                <a:cubicBezTo>
                  <a:pt x="144" y="165"/>
                  <a:pt x="144" y="165"/>
                  <a:pt x="144" y="165"/>
                </a:cubicBezTo>
                <a:cubicBezTo>
                  <a:pt x="144" y="165"/>
                  <a:pt x="144" y="165"/>
                  <a:pt x="144" y="165"/>
                </a:cubicBezTo>
                <a:lnTo>
                  <a:pt x="141" y="163"/>
                </a:lnTo>
                <a:close/>
                <a:moveTo>
                  <a:pt x="158" y="179"/>
                </a:moveTo>
                <a:cubicBezTo>
                  <a:pt x="159" y="179"/>
                  <a:pt x="159" y="179"/>
                  <a:pt x="159" y="179"/>
                </a:cubicBezTo>
                <a:cubicBezTo>
                  <a:pt x="159" y="182"/>
                  <a:pt x="159" y="182"/>
                  <a:pt x="159" y="182"/>
                </a:cubicBezTo>
                <a:cubicBezTo>
                  <a:pt x="158" y="180"/>
                  <a:pt x="158" y="180"/>
                  <a:pt x="158" y="180"/>
                </a:cubicBezTo>
                <a:lnTo>
                  <a:pt x="158" y="179"/>
                </a:lnTo>
                <a:close/>
                <a:moveTo>
                  <a:pt x="170" y="187"/>
                </a:moveTo>
                <a:cubicBezTo>
                  <a:pt x="169" y="187"/>
                  <a:pt x="169" y="187"/>
                  <a:pt x="169" y="187"/>
                </a:cubicBezTo>
                <a:cubicBezTo>
                  <a:pt x="165" y="187"/>
                  <a:pt x="165" y="187"/>
                  <a:pt x="165" y="187"/>
                </a:cubicBezTo>
                <a:cubicBezTo>
                  <a:pt x="164" y="185"/>
                  <a:pt x="164" y="185"/>
                  <a:pt x="164" y="185"/>
                </a:cubicBezTo>
                <a:cubicBezTo>
                  <a:pt x="161" y="182"/>
                  <a:pt x="161" y="182"/>
                  <a:pt x="161" y="182"/>
                </a:cubicBezTo>
                <a:cubicBezTo>
                  <a:pt x="160" y="180"/>
                  <a:pt x="160" y="180"/>
                  <a:pt x="160" y="180"/>
                </a:cubicBezTo>
                <a:lnTo>
                  <a:pt x="170" y="187"/>
                </a:lnTo>
                <a:close/>
                <a:moveTo>
                  <a:pt x="167" y="189"/>
                </a:moveTo>
                <a:cubicBezTo>
                  <a:pt x="169" y="189"/>
                  <a:pt x="169" y="189"/>
                  <a:pt x="169" y="189"/>
                </a:cubicBezTo>
                <a:cubicBezTo>
                  <a:pt x="171" y="189"/>
                  <a:pt x="171" y="189"/>
                  <a:pt x="171" y="189"/>
                </a:cubicBezTo>
                <a:cubicBezTo>
                  <a:pt x="172" y="191"/>
                  <a:pt x="172" y="191"/>
                  <a:pt x="172" y="191"/>
                </a:cubicBezTo>
                <a:cubicBezTo>
                  <a:pt x="172" y="191"/>
                  <a:pt x="172" y="191"/>
                  <a:pt x="172" y="191"/>
                </a:cubicBezTo>
                <a:cubicBezTo>
                  <a:pt x="174" y="193"/>
                  <a:pt x="174" y="193"/>
                  <a:pt x="174" y="193"/>
                </a:cubicBezTo>
                <a:cubicBezTo>
                  <a:pt x="171" y="192"/>
                  <a:pt x="171" y="192"/>
                  <a:pt x="171" y="192"/>
                </a:cubicBezTo>
                <a:lnTo>
                  <a:pt x="167" y="189"/>
                </a:lnTo>
                <a:close/>
                <a:moveTo>
                  <a:pt x="175" y="196"/>
                </a:moveTo>
                <a:cubicBezTo>
                  <a:pt x="179" y="199"/>
                  <a:pt x="179" y="199"/>
                  <a:pt x="179" y="199"/>
                </a:cubicBezTo>
                <a:cubicBezTo>
                  <a:pt x="180" y="199"/>
                  <a:pt x="180" y="199"/>
                  <a:pt x="180" y="199"/>
                </a:cubicBezTo>
                <a:cubicBezTo>
                  <a:pt x="181" y="201"/>
                  <a:pt x="181" y="201"/>
                  <a:pt x="181" y="201"/>
                </a:cubicBezTo>
                <a:cubicBezTo>
                  <a:pt x="180" y="201"/>
                  <a:pt x="180" y="201"/>
                  <a:pt x="180" y="201"/>
                </a:cubicBezTo>
                <a:cubicBezTo>
                  <a:pt x="178" y="199"/>
                  <a:pt x="178" y="199"/>
                  <a:pt x="178" y="199"/>
                </a:cubicBezTo>
                <a:cubicBezTo>
                  <a:pt x="178" y="198"/>
                  <a:pt x="178" y="198"/>
                  <a:pt x="178" y="198"/>
                </a:cubicBezTo>
                <a:cubicBezTo>
                  <a:pt x="177" y="198"/>
                  <a:pt x="177" y="198"/>
                  <a:pt x="177" y="198"/>
                </a:cubicBezTo>
                <a:cubicBezTo>
                  <a:pt x="174" y="195"/>
                  <a:pt x="174" y="195"/>
                  <a:pt x="174" y="195"/>
                </a:cubicBezTo>
                <a:lnTo>
                  <a:pt x="175" y="196"/>
                </a:lnTo>
                <a:close/>
                <a:moveTo>
                  <a:pt x="213" y="230"/>
                </a:moveTo>
                <a:cubicBezTo>
                  <a:pt x="213" y="230"/>
                  <a:pt x="213" y="230"/>
                  <a:pt x="213" y="230"/>
                </a:cubicBezTo>
                <a:cubicBezTo>
                  <a:pt x="212" y="229"/>
                  <a:pt x="212" y="229"/>
                  <a:pt x="212" y="229"/>
                </a:cubicBezTo>
                <a:cubicBezTo>
                  <a:pt x="212" y="229"/>
                  <a:pt x="212" y="229"/>
                  <a:pt x="212" y="229"/>
                </a:cubicBezTo>
                <a:lnTo>
                  <a:pt x="213" y="230"/>
                </a:lnTo>
                <a:close/>
                <a:moveTo>
                  <a:pt x="285" y="298"/>
                </a:moveTo>
                <a:cubicBezTo>
                  <a:pt x="283" y="296"/>
                  <a:pt x="283" y="296"/>
                  <a:pt x="283" y="296"/>
                </a:cubicBezTo>
                <a:cubicBezTo>
                  <a:pt x="282" y="295"/>
                  <a:pt x="282" y="295"/>
                  <a:pt x="282" y="295"/>
                </a:cubicBezTo>
                <a:cubicBezTo>
                  <a:pt x="279" y="292"/>
                  <a:pt x="279" y="292"/>
                  <a:pt x="279" y="292"/>
                </a:cubicBezTo>
                <a:cubicBezTo>
                  <a:pt x="279" y="292"/>
                  <a:pt x="279" y="292"/>
                  <a:pt x="279" y="292"/>
                </a:cubicBezTo>
                <a:cubicBezTo>
                  <a:pt x="279" y="292"/>
                  <a:pt x="279" y="292"/>
                  <a:pt x="279" y="292"/>
                </a:cubicBezTo>
                <a:cubicBezTo>
                  <a:pt x="274" y="286"/>
                  <a:pt x="274" y="286"/>
                  <a:pt x="274" y="286"/>
                </a:cubicBezTo>
                <a:cubicBezTo>
                  <a:pt x="272" y="281"/>
                  <a:pt x="272" y="281"/>
                  <a:pt x="272" y="281"/>
                </a:cubicBezTo>
                <a:cubicBezTo>
                  <a:pt x="272" y="281"/>
                  <a:pt x="272" y="281"/>
                  <a:pt x="272" y="281"/>
                </a:cubicBezTo>
                <a:cubicBezTo>
                  <a:pt x="269" y="278"/>
                  <a:pt x="269" y="278"/>
                  <a:pt x="269" y="278"/>
                </a:cubicBezTo>
                <a:cubicBezTo>
                  <a:pt x="268" y="278"/>
                  <a:pt x="268" y="278"/>
                  <a:pt x="268" y="278"/>
                </a:cubicBezTo>
                <a:cubicBezTo>
                  <a:pt x="264" y="276"/>
                  <a:pt x="264" y="276"/>
                  <a:pt x="264" y="276"/>
                </a:cubicBezTo>
                <a:cubicBezTo>
                  <a:pt x="247" y="262"/>
                  <a:pt x="247" y="262"/>
                  <a:pt x="247" y="262"/>
                </a:cubicBezTo>
                <a:cubicBezTo>
                  <a:pt x="247" y="262"/>
                  <a:pt x="247" y="262"/>
                  <a:pt x="247" y="262"/>
                </a:cubicBezTo>
                <a:cubicBezTo>
                  <a:pt x="246" y="262"/>
                  <a:pt x="246" y="262"/>
                  <a:pt x="246" y="262"/>
                </a:cubicBezTo>
                <a:cubicBezTo>
                  <a:pt x="244" y="259"/>
                  <a:pt x="244" y="259"/>
                  <a:pt x="244" y="259"/>
                </a:cubicBezTo>
                <a:cubicBezTo>
                  <a:pt x="248" y="259"/>
                  <a:pt x="248" y="259"/>
                  <a:pt x="248" y="259"/>
                </a:cubicBezTo>
                <a:cubicBezTo>
                  <a:pt x="249" y="260"/>
                  <a:pt x="249" y="260"/>
                  <a:pt x="249" y="260"/>
                </a:cubicBezTo>
                <a:cubicBezTo>
                  <a:pt x="249" y="260"/>
                  <a:pt x="249" y="260"/>
                  <a:pt x="249" y="260"/>
                </a:cubicBezTo>
                <a:cubicBezTo>
                  <a:pt x="255" y="260"/>
                  <a:pt x="255" y="260"/>
                  <a:pt x="255" y="260"/>
                </a:cubicBezTo>
                <a:cubicBezTo>
                  <a:pt x="257" y="260"/>
                  <a:pt x="257" y="260"/>
                  <a:pt x="257" y="260"/>
                </a:cubicBezTo>
                <a:cubicBezTo>
                  <a:pt x="261" y="262"/>
                  <a:pt x="261" y="262"/>
                  <a:pt x="261" y="262"/>
                </a:cubicBezTo>
                <a:cubicBezTo>
                  <a:pt x="265" y="262"/>
                  <a:pt x="265" y="262"/>
                  <a:pt x="265" y="262"/>
                </a:cubicBezTo>
                <a:cubicBezTo>
                  <a:pt x="278" y="272"/>
                  <a:pt x="278" y="272"/>
                  <a:pt x="278" y="272"/>
                </a:cubicBezTo>
                <a:cubicBezTo>
                  <a:pt x="287" y="285"/>
                  <a:pt x="287" y="285"/>
                  <a:pt x="287" y="285"/>
                </a:cubicBezTo>
                <a:cubicBezTo>
                  <a:pt x="288" y="289"/>
                  <a:pt x="288" y="289"/>
                  <a:pt x="288" y="289"/>
                </a:cubicBezTo>
                <a:cubicBezTo>
                  <a:pt x="289" y="300"/>
                  <a:pt x="289" y="300"/>
                  <a:pt x="289" y="300"/>
                </a:cubicBezTo>
                <a:lnTo>
                  <a:pt x="285" y="298"/>
                </a:lnTo>
                <a:close/>
                <a:moveTo>
                  <a:pt x="237" y="268"/>
                </a:moveTo>
                <a:cubicBezTo>
                  <a:pt x="235" y="266"/>
                  <a:pt x="235" y="266"/>
                  <a:pt x="235" y="266"/>
                </a:cubicBezTo>
                <a:cubicBezTo>
                  <a:pt x="231" y="258"/>
                  <a:pt x="231" y="258"/>
                  <a:pt x="231" y="258"/>
                </a:cubicBezTo>
                <a:cubicBezTo>
                  <a:pt x="241" y="262"/>
                  <a:pt x="241" y="262"/>
                  <a:pt x="241" y="262"/>
                </a:cubicBezTo>
                <a:cubicBezTo>
                  <a:pt x="252" y="274"/>
                  <a:pt x="252" y="274"/>
                  <a:pt x="252" y="274"/>
                </a:cubicBezTo>
                <a:cubicBezTo>
                  <a:pt x="241" y="269"/>
                  <a:pt x="241" y="269"/>
                  <a:pt x="241" y="269"/>
                </a:cubicBezTo>
                <a:cubicBezTo>
                  <a:pt x="241" y="268"/>
                  <a:pt x="241" y="268"/>
                  <a:pt x="241" y="268"/>
                </a:cubicBezTo>
                <a:lnTo>
                  <a:pt x="237" y="268"/>
                </a:lnTo>
                <a:close/>
                <a:moveTo>
                  <a:pt x="243" y="261"/>
                </a:moveTo>
                <a:cubicBezTo>
                  <a:pt x="243" y="261"/>
                  <a:pt x="243" y="261"/>
                  <a:pt x="243" y="261"/>
                </a:cubicBezTo>
                <a:cubicBezTo>
                  <a:pt x="243" y="261"/>
                  <a:pt x="243" y="261"/>
                  <a:pt x="243" y="261"/>
                </a:cubicBezTo>
                <a:cubicBezTo>
                  <a:pt x="243" y="261"/>
                  <a:pt x="243" y="261"/>
                  <a:pt x="243" y="261"/>
                </a:cubicBezTo>
                <a:cubicBezTo>
                  <a:pt x="243" y="261"/>
                  <a:pt x="243" y="261"/>
                  <a:pt x="243" y="261"/>
                </a:cubicBezTo>
                <a:cubicBezTo>
                  <a:pt x="241" y="260"/>
                  <a:pt x="241" y="260"/>
                  <a:pt x="241" y="260"/>
                </a:cubicBezTo>
                <a:cubicBezTo>
                  <a:pt x="242" y="259"/>
                  <a:pt x="242" y="259"/>
                  <a:pt x="242" y="259"/>
                </a:cubicBezTo>
                <a:lnTo>
                  <a:pt x="243" y="261"/>
                </a:lnTo>
                <a:close/>
                <a:moveTo>
                  <a:pt x="241" y="258"/>
                </a:moveTo>
                <a:cubicBezTo>
                  <a:pt x="238" y="258"/>
                  <a:pt x="238" y="258"/>
                  <a:pt x="238" y="258"/>
                </a:cubicBezTo>
                <a:cubicBezTo>
                  <a:pt x="235" y="256"/>
                  <a:pt x="235" y="256"/>
                  <a:pt x="235" y="256"/>
                </a:cubicBezTo>
                <a:cubicBezTo>
                  <a:pt x="235" y="256"/>
                  <a:pt x="235" y="256"/>
                  <a:pt x="235" y="256"/>
                </a:cubicBezTo>
                <a:cubicBezTo>
                  <a:pt x="232" y="256"/>
                  <a:pt x="232" y="256"/>
                  <a:pt x="232" y="256"/>
                </a:cubicBezTo>
                <a:cubicBezTo>
                  <a:pt x="232" y="256"/>
                  <a:pt x="232" y="256"/>
                  <a:pt x="232" y="256"/>
                </a:cubicBezTo>
                <a:cubicBezTo>
                  <a:pt x="237" y="256"/>
                  <a:pt x="237" y="256"/>
                  <a:pt x="237" y="256"/>
                </a:cubicBezTo>
                <a:cubicBezTo>
                  <a:pt x="239" y="256"/>
                  <a:pt x="239" y="256"/>
                  <a:pt x="239" y="256"/>
                </a:cubicBezTo>
                <a:lnTo>
                  <a:pt x="241" y="258"/>
                </a:lnTo>
                <a:close/>
                <a:moveTo>
                  <a:pt x="224" y="244"/>
                </a:moveTo>
                <a:cubicBezTo>
                  <a:pt x="226" y="246"/>
                  <a:pt x="226" y="246"/>
                  <a:pt x="226" y="246"/>
                </a:cubicBezTo>
                <a:cubicBezTo>
                  <a:pt x="226" y="248"/>
                  <a:pt x="226" y="248"/>
                  <a:pt x="226" y="248"/>
                </a:cubicBezTo>
                <a:lnTo>
                  <a:pt x="224" y="244"/>
                </a:lnTo>
                <a:close/>
                <a:moveTo>
                  <a:pt x="245" y="263"/>
                </a:moveTo>
                <a:cubicBezTo>
                  <a:pt x="245" y="263"/>
                  <a:pt x="245" y="263"/>
                  <a:pt x="245" y="263"/>
                </a:cubicBezTo>
                <a:cubicBezTo>
                  <a:pt x="249" y="269"/>
                  <a:pt x="249" y="269"/>
                  <a:pt x="249" y="269"/>
                </a:cubicBezTo>
                <a:cubicBezTo>
                  <a:pt x="242" y="262"/>
                  <a:pt x="242" y="262"/>
                  <a:pt x="242" y="262"/>
                </a:cubicBezTo>
                <a:lnTo>
                  <a:pt x="245" y="263"/>
                </a:lnTo>
                <a:close/>
                <a:moveTo>
                  <a:pt x="258" y="277"/>
                </a:moveTo>
                <a:cubicBezTo>
                  <a:pt x="257" y="277"/>
                  <a:pt x="257" y="277"/>
                  <a:pt x="257" y="277"/>
                </a:cubicBezTo>
                <a:cubicBezTo>
                  <a:pt x="256" y="276"/>
                  <a:pt x="256" y="276"/>
                  <a:pt x="256" y="276"/>
                </a:cubicBezTo>
                <a:cubicBezTo>
                  <a:pt x="249" y="266"/>
                  <a:pt x="249" y="266"/>
                  <a:pt x="249" y="266"/>
                </a:cubicBezTo>
                <a:cubicBezTo>
                  <a:pt x="264" y="277"/>
                  <a:pt x="264" y="277"/>
                  <a:pt x="264" y="277"/>
                </a:cubicBezTo>
                <a:cubicBezTo>
                  <a:pt x="268" y="279"/>
                  <a:pt x="268" y="279"/>
                  <a:pt x="268" y="279"/>
                </a:cubicBezTo>
                <a:cubicBezTo>
                  <a:pt x="271" y="282"/>
                  <a:pt x="271" y="282"/>
                  <a:pt x="271" y="282"/>
                </a:cubicBezTo>
                <a:cubicBezTo>
                  <a:pt x="272" y="284"/>
                  <a:pt x="272" y="284"/>
                  <a:pt x="272" y="284"/>
                </a:cubicBezTo>
                <a:lnTo>
                  <a:pt x="258" y="277"/>
                </a:lnTo>
                <a:close/>
                <a:moveTo>
                  <a:pt x="236" y="253"/>
                </a:moveTo>
                <a:cubicBezTo>
                  <a:pt x="237" y="254"/>
                  <a:pt x="237" y="254"/>
                  <a:pt x="237" y="254"/>
                </a:cubicBezTo>
                <a:cubicBezTo>
                  <a:pt x="237" y="254"/>
                  <a:pt x="237" y="254"/>
                  <a:pt x="237" y="254"/>
                </a:cubicBezTo>
                <a:cubicBezTo>
                  <a:pt x="237" y="254"/>
                  <a:pt x="237" y="254"/>
                  <a:pt x="237" y="254"/>
                </a:cubicBezTo>
                <a:cubicBezTo>
                  <a:pt x="237" y="254"/>
                  <a:pt x="237" y="254"/>
                  <a:pt x="237" y="254"/>
                </a:cubicBezTo>
                <a:cubicBezTo>
                  <a:pt x="232" y="254"/>
                  <a:pt x="232" y="254"/>
                  <a:pt x="232" y="254"/>
                </a:cubicBezTo>
                <a:cubicBezTo>
                  <a:pt x="229" y="254"/>
                  <a:pt x="229" y="254"/>
                  <a:pt x="229" y="254"/>
                </a:cubicBezTo>
                <a:cubicBezTo>
                  <a:pt x="227" y="250"/>
                  <a:pt x="227" y="250"/>
                  <a:pt x="227" y="250"/>
                </a:cubicBezTo>
                <a:cubicBezTo>
                  <a:pt x="227" y="247"/>
                  <a:pt x="227" y="247"/>
                  <a:pt x="227" y="247"/>
                </a:cubicBezTo>
                <a:cubicBezTo>
                  <a:pt x="232" y="251"/>
                  <a:pt x="232" y="251"/>
                  <a:pt x="232" y="251"/>
                </a:cubicBezTo>
                <a:cubicBezTo>
                  <a:pt x="232" y="251"/>
                  <a:pt x="232" y="251"/>
                  <a:pt x="232" y="251"/>
                </a:cubicBezTo>
                <a:lnTo>
                  <a:pt x="236" y="253"/>
                </a:lnTo>
                <a:close/>
                <a:moveTo>
                  <a:pt x="272" y="286"/>
                </a:moveTo>
                <a:cubicBezTo>
                  <a:pt x="273" y="287"/>
                  <a:pt x="273" y="287"/>
                  <a:pt x="273" y="287"/>
                </a:cubicBezTo>
                <a:cubicBezTo>
                  <a:pt x="274" y="288"/>
                  <a:pt x="274" y="288"/>
                  <a:pt x="274" y="288"/>
                </a:cubicBezTo>
                <a:cubicBezTo>
                  <a:pt x="268" y="284"/>
                  <a:pt x="268" y="284"/>
                  <a:pt x="268" y="284"/>
                </a:cubicBezTo>
                <a:cubicBezTo>
                  <a:pt x="264" y="282"/>
                  <a:pt x="264" y="282"/>
                  <a:pt x="264" y="282"/>
                </a:cubicBezTo>
                <a:lnTo>
                  <a:pt x="272" y="286"/>
                </a:lnTo>
                <a:close/>
                <a:moveTo>
                  <a:pt x="244" y="258"/>
                </a:moveTo>
                <a:cubicBezTo>
                  <a:pt x="243" y="258"/>
                  <a:pt x="243" y="258"/>
                  <a:pt x="243" y="258"/>
                </a:cubicBezTo>
                <a:cubicBezTo>
                  <a:pt x="242" y="257"/>
                  <a:pt x="242" y="257"/>
                  <a:pt x="242" y="257"/>
                </a:cubicBezTo>
                <a:lnTo>
                  <a:pt x="244" y="258"/>
                </a:lnTo>
                <a:close/>
                <a:moveTo>
                  <a:pt x="233" y="250"/>
                </a:moveTo>
                <a:cubicBezTo>
                  <a:pt x="232" y="249"/>
                  <a:pt x="232" y="249"/>
                  <a:pt x="232" y="249"/>
                </a:cubicBezTo>
                <a:cubicBezTo>
                  <a:pt x="234" y="250"/>
                  <a:pt x="234" y="250"/>
                  <a:pt x="234" y="250"/>
                </a:cubicBezTo>
                <a:cubicBezTo>
                  <a:pt x="234" y="250"/>
                  <a:pt x="234" y="250"/>
                  <a:pt x="234" y="250"/>
                </a:cubicBezTo>
                <a:lnTo>
                  <a:pt x="233" y="250"/>
                </a:lnTo>
                <a:close/>
                <a:moveTo>
                  <a:pt x="208" y="234"/>
                </a:moveTo>
                <a:cubicBezTo>
                  <a:pt x="209" y="235"/>
                  <a:pt x="209" y="235"/>
                  <a:pt x="209" y="235"/>
                </a:cubicBezTo>
                <a:cubicBezTo>
                  <a:pt x="208" y="234"/>
                  <a:pt x="208" y="234"/>
                  <a:pt x="208" y="234"/>
                </a:cubicBezTo>
                <a:cubicBezTo>
                  <a:pt x="207" y="233"/>
                  <a:pt x="207" y="233"/>
                  <a:pt x="207" y="233"/>
                </a:cubicBezTo>
                <a:lnTo>
                  <a:pt x="208" y="234"/>
                </a:lnTo>
                <a:close/>
                <a:moveTo>
                  <a:pt x="210" y="238"/>
                </a:moveTo>
                <a:cubicBezTo>
                  <a:pt x="210" y="238"/>
                  <a:pt x="210" y="238"/>
                  <a:pt x="210" y="238"/>
                </a:cubicBezTo>
                <a:cubicBezTo>
                  <a:pt x="211" y="238"/>
                  <a:pt x="211" y="238"/>
                  <a:pt x="211" y="238"/>
                </a:cubicBezTo>
                <a:cubicBezTo>
                  <a:pt x="212" y="239"/>
                  <a:pt x="212" y="239"/>
                  <a:pt x="212" y="239"/>
                </a:cubicBezTo>
                <a:cubicBezTo>
                  <a:pt x="212" y="239"/>
                  <a:pt x="212" y="239"/>
                  <a:pt x="212" y="239"/>
                </a:cubicBezTo>
                <a:cubicBezTo>
                  <a:pt x="211" y="239"/>
                  <a:pt x="211" y="239"/>
                  <a:pt x="211" y="239"/>
                </a:cubicBezTo>
                <a:cubicBezTo>
                  <a:pt x="208" y="239"/>
                  <a:pt x="208" y="239"/>
                  <a:pt x="208" y="239"/>
                </a:cubicBezTo>
                <a:lnTo>
                  <a:pt x="210" y="238"/>
                </a:lnTo>
                <a:close/>
                <a:moveTo>
                  <a:pt x="166" y="287"/>
                </a:moveTo>
                <a:cubicBezTo>
                  <a:pt x="166" y="287"/>
                  <a:pt x="166" y="287"/>
                  <a:pt x="166" y="287"/>
                </a:cubicBezTo>
                <a:cubicBezTo>
                  <a:pt x="167" y="288"/>
                  <a:pt x="167" y="288"/>
                  <a:pt x="167" y="288"/>
                </a:cubicBezTo>
                <a:cubicBezTo>
                  <a:pt x="166" y="287"/>
                  <a:pt x="166" y="287"/>
                  <a:pt x="166" y="287"/>
                </a:cubicBezTo>
                <a:close/>
                <a:moveTo>
                  <a:pt x="167" y="288"/>
                </a:moveTo>
                <a:cubicBezTo>
                  <a:pt x="169" y="287"/>
                  <a:pt x="169" y="287"/>
                  <a:pt x="169" y="287"/>
                </a:cubicBezTo>
                <a:cubicBezTo>
                  <a:pt x="171" y="288"/>
                  <a:pt x="171" y="288"/>
                  <a:pt x="171" y="288"/>
                </a:cubicBezTo>
                <a:cubicBezTo>
                  <a:pt x="172" y="288"/>
                  <a:pt x="172" y="288"/>
                  <a:pt x="172" y="288"/>
                </a:cubicBezTo>
                <a:cubicBezTo>
                  <a:pt x="170" y="289"/>
                  <a:pt x="170" y="289"/>
                  <a:pt x="170" y="289"/>
                </a:cubicBezTo>
                <a:lnTo>
                  <a:pt x="167" y="288"/>
                </a:lnTo>
                <a:close/>
                <a:moveTo>
                  <a:pt x="178" y="286"/>
                </a:moveTo>
                <a:cubicBezTo>
                  <a:pt x="178" y="286"/>
                  <a:pt x="178" y="286"/>
                  <a:pt x="178" y="286"/>
                </a:cubicBezTo>
                <a:cubicBezTo>
                  <a:pt x="182" y="286"/>
                  <a:pt x="182" y="286"/>
                  <a:pt x="182" y="286"/>
                </a:cubicBezTo>
                <a:cubicBezTo>
                  <a:pt x="187" y="287"/>
                  <a:pt x="187" y="287"/>
                  <a:pt x="187" y="287"/>
                </a:cubicBezTo>
                <a:cubicBezTo>
                  <a:pt x="174" y="288"/>
                  <a:pt x="174" y="288"/>
                  <a:pt x="174" y="288"/>
                </a:cubicBezTo>
                <a:cubicBezTo>
                  <a:pt x="172" y="286"/>
                  <a:pt x="172" y="286"/>
                  <a:pt x="172" y="286"/>
                </a:cubicBezTo>
                <a:cubicBezTo>
                  <a:pt x="176" y="286"/>
                  <a:pt x="176" y="286"/>
                  <a:pt x="176" y="286"/>
                </a:cubicBezTo>
                <a:lnTo>
                  <a:pt x="178" y="286"/>
                </a:lnTo>
                <a:close/>
                <a:moveTo>
                  <a:pt x="223" y="287"/>
                </a:moveTo>
                <a:cubicBezTo>
                  <a:pt x="225" y="287"/>
                  <a:pt x="225" y="287"/>
                  <a:pt x="225" y="287"/>
                </a:cubicBezTo>
                <a:cubicBezTo>
                  <a:pt x="223" y="288"/>
                  <a:pt x="223" y="288"/>
                  <a:pt x="223" y="288"/>
                </a:cubicBezTo>
                <a:cubicBezTo>
                  <a:pt x="218" y="286"/>
                  <a:pt x="218" y="286"/>
                  <a:pt x="218" y="286"/>
                </a:cubicBezTo>
                <a:lnTo>
                  <a:pt x="223" y="287"/>
                </a:lnTo>
                <a:close/>
                <a:moveTo>
                  <a:pt x="214" y="287"/>
                </a:moveTo>
                <a:cubicBezTo>
                  <a:pt x="214" y="287"/>
                  <a:pt x="214" y="287"/>
                  <a:pt x="215" y="287"/>
                </a:cubicBezTo>
                <a:cubicBezTo>
                  <a:pt x="217" y="288"/>
                  <a:pt x="217" y="288"/>
                  <a:pt x="217" y="288"/>
                </a:cubicBezTo>
                <a:cubicBezTo>
                  <a:pt x="213" y="287"/>
                  <a:pt x="213" y="287"/>
                  <a:pt x="213" y="287"/>
                </a:cubicBezTo>
                <a:cubicBezTo>
                  <a:pt x="213" y="287"/>
                  <a:pt x="213" y="287"/>
                  <a:pt x="213" y="287"/>
                </a:cubicBezTo>
                <a:cubicBezTo>
                  <a:pt x="213" y="287"/>
                  <a:pt x="213" y="287"/>
                  <a:pt x="213" y="287"/>
                </a:cubicBezTo>
                <a:cubicBezTo>
                  <a:pt x="212" y="287"/>
                  <a:pt x="212" y="287"/>
                  <a:pt x="212" y="287"/>
                </a:cubicBezTo>
                <a:cubicBezTo>
                  <a:pt x="213" y="287"/>
                  <a:pt x="213" y="287"/>
                  <a:pt x="213" y="287"/>
                </a:cubicBezTo>
                <a:lnTo>
                  <a:pt x="214" y="287"/>
                </a:lnTo>
                <a:close/>
                <a:moveTo>
                  <a:pt x="208" y="289"/>
                </a:moveTo>
                <a:cubicBezTo>
                  <a:pt x="209" y="289"/>
                  <a:pt x="209" y="289"/>
                  <a:pt x="209" y="289"/>
                </a:cubicBezTo>
                <a:cubicBezTo>
                  <a:pt x="208" y="289"/>
                  <a:pt x="208" y="289"/>
                  <a:pt x="208" y="289"/>
                </a:cubicBezTo>
                <a:cubicBezTo>
                  <a:pt x="208" y="289"/>
                  <a:pt x="208" y="289"/>
                  <a:pt x="208" y="289"/>
                </a:cubicBezTo>
                <a:cubicBezTo>
                  <a:pt x="208" y="289"/>
                  <a:pt x="208" y="289"/>
                  <a:pt x="208" y="289"/>
                </a:cubicBezTo>
                <a:close/>
                <a:moveTo>
                  <a:pt x="198" y="288"/>
                </a:moveTo>
                <a:cubicBezTo>
                  <a:pt x="203" y="288"/>
                  <a:pt x="203" y="288"/>
                  <a:pt x="203" y="288"/>
                </a:cubicBezTo>
                <a:cubicBezTo>
                  <a:pt x="204" y="289"/>
                  <a:pt x="204" y="289"/>
                  <a:pt x="204" y="289"/>
                </a:cubicBezTo>
                <a:cubicBezTo>
                  <a:pt x="200" y="288"/>
                  <a:pt x="200" y="288"/>
                  <a:pt x="200" y="288"/>
                </a:cubicBezTo>
                <a:cubicBezTo>
                  <a:pt x="197" y="288"/>
                  <a:pt x="197" y="288"/>
                  <a:pt x="197" y="288"/>
                </a:cubicBezTo>
                <a:cubicBezTo>
                  <a:pt x="194" y="288"/>
                  <a:pt x="194" y="288"/>
                  <a:pt x="194" y="288"/>
                </a:cubicBezTo>
                <a:cubicBezTo>
                  <a:pt x="195" y="288"/>
                  <a:pt x="195" y="288"/>
                  <a:pt x="195" y="288"/>
                </a:cubicBezTo>
                <a:lnTo>
                  <a:pt x="198" y="288"/>
                </a:lnTo>
                <a:close/>
                <a:moveTo>
                  <a:pt x="234" y="285"/>
                </a:moveTo>
                <a:cubicBezTo>
                  <a:pt x="231" y="285"/>
                  <a:pt x="231" y="285"/>
                  <a:pt x="231" y="285"/>
                </a:cubicBezTo>
                <a:cubicBezTo>
                  <a:pt x="231" y="285"/>
                  <a:pt x="231" y="285"/>
                  <a:pt x="231" y="285"/>
                </a:cubicBezTo>
                <a:cubicBezTo>
                  <a:pt x="234" y="284"/>
                  <a:pt x="234" y="284"/>
                  <a:pt x="234" y="284"/>
                </a:cubicBezTo>
                <a:lnTo>
                  <a:pt x="234" y="285"/>
                </a:lnTo>
                <a:close/>
                <a:moveTo>
                  <a:pt x="258" y="283"/>
                </a:moveTo>
                <a:cubicBezTo>
                  <a:pt x="249" y="284"/>
                  <a:pt x="249" y="284"/>
                  <a:pt x="249" y="284"/>
                </a:cubicBezTo>
                <a:cubicBezTo>
                  <a:pt x="249" y="284"/>
                  <a:pt x="249" y="284"/>
                  <a:pt x="249" y="284"/>
                </a:cubicBezTo>
                <a:cubicBezTo>
                  <a:pt x="249" y="284"/>
                  <a:pt x="249" y="284"/>
                  <a:pt x="249" y="284"/>
                </a:cubicBezTo>
                <a:cubicBezTo>
                  <a:pt x="247" y="284"/>
                  <a:pt x="247" y="284"/>
                  <a:pt x="247" y="284"/>
                </a:cubicBezTo>
                <a:cubicBezTo>
                  <a:pt x="244" y="282"/>
                  <a:pt x="244" y="282"/>
                  <a:pt x="244" y="282"/>
                </a:cubicBezTo>
                <a:cubicBezTo>
                  <a:pt x="244" y="282"/>
                  <a:pt x="243" y="282"/>
                  <a:pt x="243" y="282"/>
                </a:cubicBezTo>
                <a:cubicBezTo>
                  <a:pt x="242" y="282"/>
                  <a:pt x="242" y="282"/>
                  <a:pt x="242" y="282"/>
                </a:cubicBezTo>
                <a:cubicBezTo>
                  <a:pt x="239" y="274"/>
                  <a:pt x="239" y="274"/>
                  <a:pt x="239" y="274"/>
                </a:cubicBezTo>
                <a:cubicBezTo>
                  <a:pt x="239" y="274"/>
                  <a:pt x="239" y="273"/>
                  <a:pt x="239" y="273"/>
                </a:cubicBezTo>
                <a:cubicBezTo>
                  <a:pt x="237" y="269"/>
                  <a:pt x="237" y="269"/>
                  <a:pt x="237" y="269"/>
                </a:cubicBezTo>
                <a:cubicBezTo>
                  <a:pt x="241" y="270"/>
                  <a:pt x="241" y="270"/>
                  <a:pt x="241" y="270"/>
                </a:cubicBezTo>
                <a:cubicBezTo>
                  <a:pt x="253" y="276"/>
                  <a:pt x="253" y="276"/>
                  <a:pt x="253" y="276"/>
                </a:cubicBezTo>
                <a:cubicBezTo>
                  <a:pt x="256" y="277"/>
                  <a:pt x="256" y="277"/>
                  <a:pt x="256" y="277"/>
                </a:cubicBezTo>
                <a:cubicBezTo>
                  <a:pt x="256" y="278"/>
                  <a:pt x="256" y="278"/>
                  <a:pt x="256" y="278"/>
                </a:cubicBezTo>
                <a:cubicBezTo>
                  <a:pt x="256" y="278"/>
                  <a:pt x="256" y="278"/>
                  <a:pt x="256" y="278"/>
                </a:cubicBezTo>
                <a:cubicBezTo>
                  <a:pt x="266" y="285"/>
                  <a:pt x="266" y="285"/>
                  <a:pt x="266" y="285"/>
                </a:cubicBezTo>
                <a:cubicBezTo>
                  <a:pt x="258" y="283"/>
                  <a:pt x="258" y="283"/>
                  <a:pt x="258" y="283"/>
                </a:cubicBezTo>
                <a:cubicBezTo>
                  <a:pt x="258" y="283"/>
                  <a:pt x="258" y="283"/>
                  <a:pt x="258" y="283"/>
                </a:cubicBezTo>
                <a:close/>
                <a:moveTo>
                  <a:pt x="243" y="256"/>
                </a:moveTo>
                <a:cubicBezTo>
                  <a:pt x="240" y="255"/>
                  <a:pt x="240" y="255"/>
                  <a:pt x="240" y="255"/>
                </a:cubicBezTo>
                <a:cubicBezTo>
                  <a:pt x="240" y="255"/>
                  <a:pt x="240" y="255"/>
                  <a:pt x="240" y="255"/>
                </a:cubicBezTo>
                <a:cubicBezTo>
                  <a:pt x="240" y="255"/>
                  <a:pt x="240" y="255"/>
                  <a:pt x="240" y="255"/>
                </a:cubicBezTo>
                <a:cubicBezTo>
                  <a:pt x="242" y="256"/>
                  <a:pt x="242" y="256"/>
                  <a:pt x="242" y="256"/>
                </a:cubicBezTo>
                <a:lnTo>
                  <a:pt x="243" y="256"/>
                </a:lnTo>
                <a:close/>
                <a:moveTo>
                  <a:pt x="238" y="252"/>
                </a:moveTo>
                <a:cubicBezTo>
                  <a:pt x="237" y="251"/>
                  <a:pt x="237" y="251"/>
                  <a:pt x="237" y="251"/>
                </a:cubicBezTo>
                <a:cubicBezTo>
                  <a:pt x="239" y="252"/>
                  <a:pt x="239" y="252"/>
                  <a:pt x="239" y="252"/>
                </a:cubicBezTo>
                <a:lnTo>
                  <a:pt x="238" y="252"/>
                </a:lnTo>
                <a:close/>
                <a:moveTo>
                  <a:pt x="235" y="249"/>
                </a:moveTo>
                <a:cubicBezTo>
                  <a:pt x="235" y="249"/>
                  <a:pt x="235" y="249"/>
                  <a:pt x="235" y="248"/>
                </a:cubicBezTo>
                <a:cubicBezTo>
                  <a:pt x="231" y="247"/>
                  <a:pt x="231" y="247"/>
                  <a:pt x="231" y="247"/>
                </a:cubicBezTo>
                <a:cubicBezTo>
                  <a:pt x="231" y="246"/>
                  <a:pt x="231" y="246"/>
                  <a:pt x="231" y="246"/>
                </a:cubicBezTo>
                <a:cubicBezTo>
                  <a:pt x="234" y="248"/>
                  <a:pt x="234" y="248"/>
                  <a:pt x="234" y="248"/>
                </a:cubicBezTo>
                <a:cubicBezTo>
                  <a:pt x="235" y="248"/>
                  <a:pt x="235" y="248"/>
                  <a:pt x="235" y="248"/>
                </a:cubicBezTo>
                <a:lnTo>
                  <a:pt x="235" y="249"/>
                </a:lnTo>
                <a:close/>
                <a:moveTo>
                  <a:pt x="228" y="243"/>
                </a:moveTo>
                <a:cubicBezTo>
                  <a:pt x="229" y="242"/>
                  <a:pt x="229" y="242"/>
                  <a:pt x="229" y="242"/>
                </a:cubicBezTo>
                <a:cubicBezTo>
                  <a:pt x="229" y="240"/>
                  <a:pt x="229" y="240"/>
                  <a:pt x="229" y="240"/>
                </a:cubicBezTo>
                <a:cubicBezTo>
                  <a:pt x="231" y="241"/>
                  <a:pt x="231" y="241"/>
                  <a:pt x="231" y="241"/>
                </a:cubicBezTo>
                <a:cubicBezTo>
                  <a:pt x="234" y="245"/>
                  <a:pt x="234" y="245"/>
                  <a:pt x="234" y="245"/>
                </a:cubicBezTo>
                <a:cubicBezTo>
                  <a:pt x="234" y="245"/>
                  <a:pt x="234" y="245"/>
                  <a:pt x="234" y="245"/>
                </a:cubicBezTo>
                <a:lnTo>
                  <a:pt x="228" y="243"/>
                </a:lnTo>
                <a:close/>
                <a:moveTo>
                  <a:pt x="211" y="226"/>
                </a:moveTo>
                <a:cubicBezTo>
                  <a:pt x="211" y="227"/>
                  <a:pt x="211" y="227"/>
                  <a:pt x="211" y="227"/>
                </a:cubicBezTo>
                <a:cubicBezTo>
                  <a:pt x="210" y="227"/>
                  <a:pt x="210" y="227"/>
                  <a:pt x="210" y="227"/>
                </a:cubicBezTo>
                <a:cubicBezTo>
                  <a:pt x="210" y="226"/>
                  <a:pt x="210" y="226"/>
                  <a:pt x="209" y="226"/>
                </a:cubicBezTo>
                <a:cubicBezTo>
                  <a:pt x="200" y="220"/>
                  <a:pt x="200" y="220"/>
                  <a:pt x="200" y="220"/>
                </a:cubicBezTo>
                <a:cubicBezTo>
                  <a:pt x="196" y="213"/>
                  <a:pt x="196" y="213"/>
                  <a:pt x="196" y="213"/>
                </a:cubicBezTo>
                <a:cubicBezTo>
                  <a:pt x="192" y="206"/>
                  <a:pt x="192" y="206"/>
                  <a:pt x="192" y="206"/>
                </a:cubicBezTo>
                <a:cubicBezTo>
                  <a:pt x="198" y="209"/>
                  <a:pt x="198" y="209"/>
                  <a:pt x="198" y="209"/>
                </a:cubicBezTo>
                <a:cubicBezTo>
                  <a:pt x="201" y="211"/>
                  <a:pt x="201" y="211"/>
                  <a:pt x="201" y="211"/>
                </a:cubicBezTo>
                <a:lnTo>
                  <a:pt x="211" y="226"/>
                </a:lnTo>
                <a:close/>
                <a:moveTo>
                  <a:pt x="152" y="154"/>
                </a:moveTo>
                <a:cubicBezTo>
                  <a:pt x="154" y="158"/>
                  <a:pt x="154" y="158"/>
                  <a:pt x="154" y="158"/>
                </a:cubicBezTo>
                <a:cubicBezTo>
                  <a:pt x="155" y="159"/>
                  <a:pt x="155" y="159"/>
                  <a:pt x="155" y="159"/>
                </a:cubicBezTo>
                <a:cubicBezTo>
                  <a:pt x="161" y="169"/>
                  <a:pt x="161" y="169"/>
                  <a:pt x="161" y="169"/>
                </a:cubicBezTo>
                <a:cubicBezTo>
                  <a:pt x="161" y="170"/>
                  <a:pt x="161" y="170"/>
                  <a:pt x="161" y="170"/>
                </a:cubicBezTo>
                <a:cubicBezTo>
                  <a:pt x="161" y="170"/>
                  <a:pt x="161" y="170"/>
                  <a:pt x="161" y="170"/>
                </a:cubicBezTo>
                <a:cubicBezTo>
                  <a:pt x="159" y="177"/>
                  <a:pt x="159" y="177"/>
                  <a:pt x="159" y="177"/>
                </a:cubicBezTo>
                <a:cubicBezTo>
                  <a:pt x="157" y="177"/>
                  <a:pt x="157" y="177"/>
                  <a:pt x="157" y="177"/>
                </a:cubicBezTo>
                <a:cubicBezTo>
                  <a:pt x="157" y="176"/>
                  <a:pt x="157" y="176"/>
                  <a:pt x="157" y="176"/>
                </a:cubicBezTo>
                <a:cubicBezTo>
                  <a:pt x="157" y="176"/>
                  <a:pt x="157" y="176"/>
                  <a:pt x="157" y="176"/>
                </a:cubicBezTo>
                <a:cubicBezTo>
                  <a:pt x="157" y="176"/>
                  <a:pt x="157" y="176"/>
                  <a:pt x="157" y="176"/>
                </a:cubicBezTo>
                <a:cubicBezTo>
                  <a:pt x="151" y="164"/>
                  <a:pt x="151" y="164"/>
                  <a:pt x="151" y="164"/>
                </a:cubicBezTo>
                <a:cubicBezTo>
                  <a:pt x="150" y="156"/>
                  <a:pt x="150" y="156"/>
                  <a:pt x="150" y="156"/>
                </a:cubicBezTo>
                <a:cubicBezTo>
                  <a:pt x="151" y="153"/>
                  <a:pt x="151" y="153"/>
                  <a:pt x="151" y="153"/>
                </a:cubicBezTo>
                <a:lnTo>
                  <a:pt x="152" y="154"/>
                </a:lnTo>
                <a:close/>
                <a:moveTo>
                  <a:pt x="149" y="161"/>
                </a:moveTo>
                <a:cubicBezTo>
                  <a:pt x="147" y="156"/>
                  <a:pt x="147" y="156"/>
                  <a:pt x="147" y="156"/>
                </a:cubicBezTo>
                <a:cubicBezTo>
                  <a:pt x="145" y="146"/>
                  <a:pt x="145" y="146"/>
                  <a:pt x="145" y="146"/>
                </a:cubicBezTo>
                <a:cubicBezTo>
                  <a:pt x="150" y="150"/>
                  <a:pt x="150" y="150"/>
                  <a:pt x="150" y="150"/>
                </a:cubicBezTo>
                <a:cubicBezTo>
                  <a:pt x="150" y="151"/>
                  <a:pt x="150" y="151"/>
                  <a:pt x="150" y="151"/>
                </a:cubicBezTo>
                <a:cubicBezTo>
                  <a:pt x="148" y="155"/>
                  <a:pt x="148" y="155"/>
                  <a:pt x="148" y="155"/>
                </a:cubicBezTo>
                <a:cubicBezTo>
                  <a:pt x="148" y="155"/>
                  <a:pt x="148" y="156"/>
                  <a:pt x="148" y="156"/>
                </a:cubicBezTo>
                <a:lnTo>
                  <a:pt x="149" y="161"/>
                </a:lnTo>
                <a:close/>
                <a:moveTo>
                  <a:pt x="139" y="144"/>
                </a:moveTo>
                <a:cubicBezTo>
                  <a:pt x="141" y="148"/>
                  <a:pt x="141" y="148"/>
                  <a:pt x="141" y="148"/>
                </a:cubicBezTo>
                <a:cubicBezTo>
                  <a:pt x="141" y="149"/>
                  <a:pt x="141" y="149"/>
                  <a:pt x="141" y="149"/>
                </a:cubicBezTo>
                <a:cubicBezTo>
                  <a:pt x="139" y="153"/>
                  <a:pt x="139" y="153"/>
                  <a:pt x="139" y="153"/>
                </a:cubicBezTo>
                <a:cubicBezTo>
                  <a:pt x="139" y="153"/>
                  <a:pt x="139" y="153"/>
                  <a:pt x="139" y="154"/>
                </a:cubicBezTo>
                <a:cubicBezTo>
                  <a:pt x="139" y="154"/>
                  <a:pt x="139" y="154"/>
                  <a:pt x="139" y="154"/>
                </a:cubicBezTo>
                <a:cubicBezTo>
                  <a:pt x="139" y="157"/>
                  <a:pt x="139" y="157"/>
                  <a:pt x="139" y="157"/>
                </a:cubicBezTo>
                <a:cubicBezTo>
                  <a:pt x="137" y="141"/>
                  <a:pt x="137" y="141"/>
                  <a:pt x="137" y="141"/>
                </a:cubicBezTo>
                <a:lnTo>
                  <a:pt x="139" y="144"/>
                </a:lnTo>
                <a:close/>
                <a:moveTo>
                  <a:pt x="146" y="170"/>
                </a:moveTo>
                <a:cubicBezTo>
                  <a:pt x="148" y="173"/>
                  <a:pt x="148" y="173"/>
                  <a:pt x="148" y="173"/>
                </a:cubicBezTo>
                <a:cubicBezTo>
                  <a:pt x="148" y="174"/>
                  <a:pt x="148" y="174"/>
                  <a:pt x="148" y="174"/>
                </a:cubicBezTo>
                <a:cubicBezTo>
                  <a:pt x="148" y="173"/>
                  <a:pt x="148" y="173"/>
                  <a:pt x="148" y="173"/>
                </a:cubicBezTo>
                <a:cubicBezTo>
                  <a:pt x="148" y="173"/>
                  <a:pt x="148" y="173"/>
                  <a:pt x="148" y="173"/>
                </a:cubicBezTo>
                <a:cubicBezTo>
                  <a:pt x="144" y="174"/>
                  <a:pt x="144" y="174"/>
                  <a:pt x="144" y="174"/>
                </a:cubicBezTo>
                <a:cubicBezTo>
                  <a:pt x="143" y="168"/>
                  <a:pt x="143" y="168"/>
                  <a:pt x="143" y="168"/>
                </a:cubicBezTo>
                <a:lnTo>
                  <a:pt x="146" y="170"/>
                </a:lnTo>
                <a:close/>
                <a:moveTo>
                  <a:pt x="152" y="177"/>
                </a:moveTo>
                <a:cubicBezTo>
                  <a:pt x="155" y="178"/>
                  <a:pt x="155" y="178"/>
                  <a:pt x="155" y="178"/>
                </a:cubicBezTo>
                <a:cubicBezTo>
                  <a:pt x="156" y="181"/>
                  <a:pt x="156" y="181"/>
                  <a:pt x="156" y="181"/>
                </a:cubicBezTo>
                <a:cubicBezTo>
                  <a:pt x="156" y="181"/>
                  <a:pt x="156" y="181"/>
                  <a:pt x="156" y="181"/>
                </a:cubicBezTo>
                <a:cubicBezTo>
                  <a:pt x="158" y="184"/>
                  <a:pt x="158" y="184"/>
                  <a:pt x="158" y="184"/>
                </a:cubicBezTo>
                <a:cubicBezTo>
                  <a:pt x="157" y="184"/>
                  <a:pt x="157" y="184"/>
                  <a:pt x="157" y="184"/>
                </a:cubicBezTo>
                <a:lnTo>
                  <a:pt x="152" y="177"/>
                </a:lnTo>
                <a:close/>
                <a:moveTo>
                  <a:pt x="161" y="185"/>
                </a:moveTo>
                <a:cubicBezTo>
                  <a:pt x="162" y="187"/>
                  <a:pt x="162" y="187"/>
                  <a:pt x="162" y="187"/>
                </a:cubicBezTo>
                <a:cubicBezTo>
                  <a:pt x="164" y="188"/>
                  <a:pt x="164" y="188"/>
                  <a:pt x="164" y="188"/>
                </a:cubicBezTo>
                <a:cubicBezTo>
                  <a:pt x="162" y="187"/>
                  <a:pt x="162" y="187"/>
                  <a:pt x="162" y="187"/>
                </a:cubicBezTo>
                <a:lnTo>
                  <a:pt x="161" y="185"/>
                </a:lnTo>
                <a:close/>
                <a:moveTo>
                  <a:pt x="171" y="194"/>
                </a:moveTo>
                <a:cubicBezTo>
                  <a:pt x="171" y="195"/>
                  <a:pt x="171" y="195"/>
                  <a:pt x="171" y="195"/>
                </a:cubicBezTo>
                <a:cubicBezTo>
                  <a:pt x="171" y="194"/>
                  <a:pt x="171" y="194"/>
                  <a:pt x="171" y="194"/>
                </a:cubicBezTo>
                <a:close/>
                <a:moveTo>
                  <a:pt x="195" y="220"/>
                </a:moveTo>
                <a:cubicBezTo>
                  <a:pt x="199" y="228"/>
                  <a:pt x="199" y="228"/>
                  <a:pt x="199" y="228"/>
                </a:cubicBezTo>
                <a:cubicBezTo>
                  <a:pt x="200" y="228"/>
                  <a:pt x="200" y="228"/>
                  <a:pt x="200" y="228"/>
                </a:cubicBezTo>
                <a:cubicBezTo>
                  <a:pt x="204" y="231"/>
                  <a:pt x="204" y="231"/>
                  <a:pt x="204" y="231"/>
                </a:cubicBezTo>
                <a:cubicBezTo>
                  <a:pt x="206" y="234"/>
                  <a:pt x="206" y="234"/>
                  <a:pt x="206" y="234"/>
                </a:cubicBezTo>
                <a:cubicBezTo>
                  <a:pt x="203" y="232"/>
                  <a:pt x="203" y="232"/>
                  <a:pt x="203" y="232"/>
                </a:cubicBezTo>
                <a:cubicBezTo>
                  <a:pt x="199" y="230"/>
                  <a:pt x="199" y="230"/>
                  <a:pt x="199" y="230"/>
                </a:cubicBezTo>
                <a:cubicBezTo>
                  <a:pt x="196" y="227"/>
                  <a:pt x="196" y="227"/>
                  <a:pt x="196" y="227"/>
                </a:cubicBezTo>
                <a:cubicBezTo>
                  <a:pt x="194" y="223"/>
                  <a:pt x="194" y="223"/>
                  <a:pt x="194" y="223"/>
                </a:cubicBezTo>
                <a:cubicBezTo>
                  <a:pt x="194" y="220"/>
                  <a:pt x="194" y="220"/>
                  <a:pt x="194" y="220"/>
                </a:cubicBezTo>
                <a:lnTo>
                  <a:pt x="195" y="220"/>
                </a:lnTo>
                <a:close/>
                <a:moveTo>
                  <a:pt x="205" y="238"/>
                </a:moveTo>
                <a:cubicBezTo>
                  <a:pt x="203" y="238"/>
                  <a:pt x="203" y="238"/>
                  <a:pt x="203" y="238"/>
                </a:cubicBezTo>
                <a:cubicBezTo>
                  <a:pt x="202" y="238"/>
                  <a:pt x="202" y="238"/>
                  <a:pt x="202" y="238"/>
                </a:cubicBezTo>
                <a:cubicBezTo>
                  <a:pt x="198" y="237"/>
                  <a:pt x="198" y="237"/>
                  <a:pt x="198" y="237"/>
                </a:cubicBezTo>
                <a:cubicBezTo>
                  <a:pt x="197" y="239"/>
                  <a:pt x="197" y="239"/>
                  <a:pt x="197" y="239"/>
                </a:cubicBezTo>
                <a:cubicBezTo>
                  <a:pt x="199" y="239"/>
                  <a:pt x="199" y="239"/>
                  <a:pt x="199" y="239"/>
                </a:cubicBezTo>
                <a:cubicBezTo>
                  <a:pt x="194" y="240"/>
                  <a:pt x="194" y="240"/>
                  <a:pt x="194" y="240"/>
                </a:cubicBezTo>
                <a:cubicBezTo>
                  <a:pt x="191" y="239"/>
                  <a:pt x="191" y="239"/>
                  <a:pt x="191" y="239"/>
                </a:cubicBezTo>
                <a:cubicBezTo>
                  <a:pt x="187" y="236"/>
                  <a:pt x="187" y="236"/>
                  <a:pt x="187" y="236"/>
                </a:cubicBezTo>
                <a:cubicBezTo>
                  <a:pt x="189" y="236"/>
                  <a:pt x="189" y="236"/>
                  <a:pt x="189" y="236"/>
                </a:cubicBezTo>
                <a:cubicBezTo>
                  <a:pt x="193" y="236"/>
                  <a:pt x="193" y="236"/>
                  <a:pt x="193" y="236"/>
                </a:cubicBezTo>
                <a:cubicBezTo>
                  <a:pt x="204" y="237"/>
                  <a:pt x="204" y="237"/>
                  <a:pt x="204" y="237"/>
                </a:cubicBezTo>
                <a:lnTo>
                  <a:pt x="205" y="238"/>
                </a:lnTo>
                <a:close/>
                <a:moveTo>
                  <a:pt x="198" y="241"/>
                </a:moveTo>
                <a:cubicBezTo>
                  <a:pt x="198" y="241"/>
                  <a:pt x="198" y="241"/>
                  <a:pt x="198" y="241"/>
                </a:cubicBezTo>
                <a:cubicBezTo>
                  <a:pt x="198" y="241"/>
                  <a:pt x="198" y="241"/>
                  <a:pt x="198" y="241"/>
                </a:cubicBezTo>
                <a:cubicBezTo>
                  <a:pt x="198" y="241"/>
                  <a:pt x="198" y="241"/>
                  <a:pt x="198" y="241"/>
                </a:cubicBezTo>
                <a:cubicBezTo>
                  <a:pt x="197" y="241"/>
                  <a:pt x="197" y="241"/>
                  <a:pt x="197" y="241"/>
                </a:cubicBezTo>
                <a:lnTo>
                  <a:pt x="198" y="241"/>
                </a:lnTo>
                <a:close/>
                <a:moveTo>
                  <a:pt x="200" y="241"/>
                </a:moveTo>
                <a:cubicBezTo>
                  <a:pt x="203" y="240"/>
                  <a:pt x="203" y="240"/>
                  <a:pt x="203" y="240"/>
                </a:cubicBezTo>
                <a:cubicBezTo>
                  <a:pt x="210" y="241"/>
                  <a:pt x="210" y="241"/>
                  <a:pt x="210" y="241"/>
                </a:cubicBezTo>
                <a:cubicBezTo>
                  <a:pt x="213" y="241"/>
                  <a:pt x="213" y="241"/>
                  <a:pt x="213" y="241"/>
                </a:cubicBezTo>
                <a:cubicBezTo>
                  <a:pt x="213" y="242"/>
                  <a:pt x="213" y="242"/>
                  <a:pt x="213" y="242"/>
                </a:cubicBezTo>
                <a:cubicBezTo>
                  <a:pt x="215" y="248"/>
                  <a:pt x="215" y="248"/>
                  <a:pt x="215" y="248"/>
                </a:cubicBezTo>
                <a:cubicBezTo>
                  <a:pt x="215" y="248"/>
                  <a:pt x="215" y="248"/>
                  <a:pt x="215" y="248"/>
                </a:cubicBezTo>
                <a:cubicBezTo>
                  <a:pt x="217" y="251"/>
                  <a:pt x="217" y="251"/>
                  <a:pt x="217" y="251"/>
                </a:cubicBezTo>
                <a:cubicBezTo>
                  <a:pt x="217" y="251"/>
                  <a:pt x="217" y="251"/>
                  <a:pt x="217" y="251"/>
                </a:cubicBezTo>
                <a:cubicBezTo>
                  <a:pt x="202" y="243"/>
                  <a:pt x="202" y="243"/>
                  <a:pt x="202" y="243"/>
                </a:cubicBezTo>
                <a:lnTo>
                  <a:pt x="200" y="241"/>
                </a:lnTo>
                <a:close/>
                <a:moveTo>
                  <a:pt x="214" y="251"/>
                </a:moveTo>
                <a:cubicBezTo>
                  <a:pt x="212" y="251"/>
                  <a:pt x="212" y="251"/>
                  <a:pt x="212" y="251"/>
                </a:cubicBezTo>
                <a:cubicBezTo>
                  <a:pt x="208" y="250"/>
                  <a:pt x="208" y="250"/>
                  <a:pt x="208" y="250"/>
                </a:cubicBezTo>
                <a:cubicBezTo>
                  <a:pt x="207" y="248"/>
                  <a:pt x="207" y="248"/>
                  <a:pt x="207" y="248"/>
                </a:cubicBezTo>
                <a:lnTo>
                  <a:pt x="214" y="251"/>
                </a:lnTo>
                <a:close/>
                <a:moveTo>
                  <a:pt x="216" y="284"/>
                </a:moveTo>
                <a:cubicBezTo>
                  <a:pt x="216" y="284"/>
                  <a:pt x="216" y="284"/>
                  <a:pt x="216" y="284"/>
                </a:cubicBezTo>
                <a:cubicBezTo>
                  <a:pt x="213" y="284"/>
                  <a:pt x="213" y="284"/>
                  <a:pt x="213" y="284"/>
                </a:cubicBezTo>
                <a:cubicBezTo>
                  <a:pt x="212" y="283"/>
                  <a:pt x="212" y="283"/>
                  <a:pt x="212" y="283"/>
                </a:cubicBezTo>
                <a:lnTo>
                  <a:pt x="216" y="284"/>
                </a:lnTo>
                <a:close/>
                <a:moveTo>
                  <a:pt x="136" y="269"/>
                </a:moveTo>
                <a:cubicBezTo>
                  <a:pt x="135" y="267"/>
                  <a:pt x="135" y="267"/>
                  <a:pt x="135" y="267"/>
                </a:cubicBezTo>
                <a:cubicBezTo>
                  <a:pt x="132" y="265"/>
                  <a:pt x="132" y="265"/>
                  <a:pt x="132" y="265"/>
                </a:cubicBezTo>
                <a:cubicBezTo>
                  <a:pt x="131" y="262"/>
                  <a:pt x="131" y="262"/>
                  <a:pt x="131" y="262"/>
                </a:cubicBezTo>
                <a:cubicBezTo>
                  <a:pt x="131" y="262"/>
                  <a:pt x="131" y="262"/>
                  <a:pt x="131" y="262"/>
                </a:cubicBezTo>
                <a:cubicBezTo>
                  <a:pt x="128" y="259"/>
                  <a:pt x="128" y="259"/>
                  <a:pt x="128" y="259"/>
                </a:cubicBezTo>
                <a:cubicBezTo>
                  <a:pt x="130" y="259"/>
                  <a:pt x="130" y="259"/>
                  <a:pt x="130" y="259"/>
                </a:cubicBezTo>
                <a:cubicBezTo>
                  <a:pt x="132" y="259"/>
                  <a:pt x="132" y="259"/>
                  <a:pt x="132" y="259"/>
                </a:cubicBezTo>
                <a:cubicBezTo>
                  <a:pt x="134" y="261"/>
                  <a:pt x="134" y="261"/>
                  <a:pt x="134" y="261"/>
                </a:cubicBezTo>
                <a:cubicBezTo>
                  <a:pt x="135" y="265"/>
                  <a:pt x="135" y="265"/>
                  <a:pt x="135" y="265"/>
                </a:cubicBezTo>
                <a:cubicBezTo>
                  <a:pt x="136" y="269"/>
                  <a:pt x="136" y="269"/>
                  <a:pt x="136" y="269"/>
                </a:cubicBezTo>
                <a:close/>
                <a:moveTo>
                  <a:pt x="128" y="256"/>
                </a:moveTo>
                <a:cubicBezTo>
                  <a:pt x="125" y="255"/>
                  <a:pt x="125" y="255"/>
                  <a:pt x="125" y="255"/>
                </a:cubicBezTo>
                <a:cubicBezTo>
                  <a:pt x="125" y="255"/>
                  <a:pt x="125" y="255"/>
                  <a:pt x="125" y="255"/>
                </a:cubicBezTo>
                <a:cubicBezTo>
                  <a:pt x="125" y="255"/>
                  <a:pt x="125" y="255"/>
                  <a:pt x="125" y="255"/>
                </a:cubicBezTo>
                <a:cubicBezTo>
                  <a:pt x="125" y="255"/>
                  <a:pt x="125" y="255"/>
                  <a:pt x="125" y="255"/>
                </a:cubicBezTo>
                <a:cubicBezTo>
                  <a:pt x="124" y="255"/>
                  <a:pt x="124" y="255"/>
                  <a:pt x="124" y="255"/>
                </a:cubicBezTo>
                <a:cubicBezTo>
                  <a:pt x="127" y="256"/>
                  <a:pt x="127" y="256"/>
                  <a:pt x="127" y="256"/>
                </a:cubicBezTo>
                <a:lnTo>
                  <a:pt x="128" y="256"/>
                </a:lnTo>
                <a:close/>
                <a:moveTo>
                  <a:pt x="71" y="265"/>
                </a:moveTo>
                <a:cubicBezTo>
                  <a:pt x="72" y="267"/>
                  <a:pt x="72" y="267"/>
                  <a:pt x="72" y="267"/>
                </a:cubicBezTo>
                <a:cubicBezTo>
                  <a:pt x="71" y="268"/>
                  <a:pt x="71" y="268"/>
                  <a:pt x="71" y="268"/>
                </a:cubicBezTo>
                <a:cubicBezTo>
                  <a:pt x="70" y="267"/>
                  <a:pt x="70" y="267"/>
                  <a:pt x="70" y="267"/>
                </a:cubicBezTo>
                <a:cubicBezTo>
                  <a:pt x="67" y="267"/>
                  <a:pt x="67" y="267"/>
                  <a:pt x="67" y="267"/>
                </a:cubicBezTo>
                <a:cubicBezTo>
                  <a:pt x="64" y="264"/>
                  <a:pt x="64" y="264"/>
                  <a:pt x="64" y="264"/>
                </a:cubicBezTo>
                <a:cubicBezTo>
                  <a:pt x="60" y="262"/>
                  <a:pt x="60" y="262"/>
                  <a:pt x="60" y="262"/>
                </a:cubicBezTo>
                <a:cubicBezTo>
                  <a:pt x="55" y="253"/>
                  <a:pt x="55" y="253"/>
                  <a:pt x="55" y="253"/>
                </a:cubicBezTo>
                <a:cubicBezTo>
                  <a:pt x="69" y="262"/>
                  <a:pt x="69" y="262"/>
                  <a:pt x="69" y="262"/>
                </a:cubicBezTo>
                <a:cubicBezTo>
                  <a:pt x="71" y="265"/>
                  <a:pt x="71" y="265"/>
                  <a:pt x="71" y="265"/>
                </a:cubicBezTo>
                <a:close/>
                <a:moveTo>
                  <a:pt x="74" y="271"/>
                </a:moveTo>
                <a:cubicBezTo>
                  <a:pt x="75" y="273"/>
                  <a:pt x="75" y="273"/>
                  <a:pt x="75" y="273"/>
                </a:cubicBezTo>
                <a:cubicBezTo>
                  <a:pt x="75" y="275"/>
                  <a:pt x="75" y="275"/>
                  <a:pt x="75" y="275"/>
                </a:cubicBezTo>
                <a:cubicBezTo>
                  <a:pt x="73" y="274"/>
                  <a:pt x="73" y="274"/>
                  <a:pt x="73" y="274"/>
                </a:cubicBezTo>
                <a:cubicBezTo>
                  <a:pt x="73" y="274"/>
                  <a:pt x="73" y="274"/>
                  <a:pt x="73" y="274"/>
                </a:cubicBezTo>
                <a:cubicBezTo>
                  <a:pt x="73" y="274"/>
                  <a:pt x="73" y="274"/>
                  <a:pt x="73" y="274"/>
                </a:cubicBezTo>
                <a:cubicBezTo>
                  <a:pt x="73" y="274"/>
                  <a:pt x="73" y="274"/>
                  <a:pt x="73" y="274"/>
                </a:cubicBezTo>
                <a:cubicBezTo>
                  <a:pt x="67" y="269"/>
                  <a:pt x="67" y="269"/>
                  <a:pt x="67" y="269"/>
                </a:cubicBezTo>
                <a:lnTo>
                  <a:pt x="74" y="271"/>
                </a:lnTo>
                <a:close/>
                <a:moveTo>
                  <a:pt x="80" y="281"/>
                </a:moveTo>
                <a:cubicBezTo>
                  <a:pt x="79" y="280"/>
                  <a:pt x="79" y="280"/>
                  <a:pt x="79" y="280"/>
                </a:cubicBezTo>
                <a:cubicBezTo>
                  <a:pt x="88" y="284"/>
                  <a:pt x="88" y="284"/>
                  <a:pt x="88" y="284"/>
                </a:cubicBezTo>
                <a:cubicBezTo>
                  <a:pt x="92" y="288"/>
                  <a:pt x="92" y="288"/>
                  <a:pt x="92" y="288"/>
                </a:cubicBezTo>
                <a:cubicBezTo>
                  <a:pt x="91" y="287"/>
                  <a:pt x="91" y="287"/>
                  <a:pt x="91" y="287"/>
                </a:cubicBezTo>
                <a:cubicBezTo>
                  <a:pt x="83" y="283"/>
                  <a:pt x="83" y="283"/>
                  <a:pt x="83" y="283"/>
                </a:cubicBezTo>
                <a:cubicBezTo>
                  <a:pt x="81" y="282"/>
                  <a:pt x="81" y="282"/>
                  <a:pt x="81" y="282"/>
                </a:cubicBezTo>
                <a:lnTo>
                  <a:pt x="80" y="281"/>
                </a:lnTo>
                <a:close/>
                <a:moveTo>
                  <a:pt x="90" y="289"/>
                </a:moveTo>
                <a:cubicBezTo>
                  <a:pt x="94" y="291"/>
                  <a:pt x="94" y="291"/>
                  <a:pt x="94" y="291"/>
                </a:cubicBezTo>
                <a:cubicBezTo>
                  <a:pt x="93" y="291"/>
                  <a:pt x="93" y="291"/>
                  <a:pt x="93" y="291"/>
                </a:cubicBezTo>
                <a:cubicBezTo>
                  <a:pt x="86" y="287"/>
                  <a:pt x="86" y="287"/>
                  <a:pt x="86" y="287"/>
                </a:cubicBezTo>
                <a:cubicBezTo>
                  <a:pt x="86" y="286"/>
                  <a:pt x="86" y="286"/>
                  <a:pt x="86" y="286"/>
                </a:cubicBezTo>
                <a:lnTo>
                  <a:pt x="90" y="289"/>
                </a:lnTo>
                <a:close/>
                <a:moveTo>
                  <a:pt x="93" y="292"/>
                </a:moveTo>
                <a:cubicBezTo>
                  <a:pt x="93" y="293"/>
                  <a:pt x="93" y="293"/>
                  <a:pt x="93" y="293"/>
                </a:cubicBezTo>
                <a:cubicBezTo>
                  <a:pt x="97" y="293"/>
                  <a:pt x="97" y="293"/>
                  <a:pt x="97" y="293"/>
                </a:cubicBezTo>
                <a:cubicBezTo>
                  <a:pt x="98" y="293"/>
                  <a:pt x="98" y="293"/>
                  <a:pt x="98" y="293"/>
                </a:cubicBezTo>
                <a:cubicBezTo>
                  <a:pt x="98" y="293"/>
                  <a:pt x="98" y="293"/>
                  <a:pt x="98" y="293"/>
                </a:cubicBezTo>
                <a:cubicBezTo>
                  <a:pt x="102" y="295"/>
                  <a:pt x="102" y="295"/>
                  <a:pt x="102" y="295"/>
                </a:cubicBezTo>
                <a:cubicBezTo>
                  <a:pt x="90" y="293"/>
                  <a:pt x="90" y="293"/>
                  <a:pt x="90" y="293"/>
                </a:cubicBezTo>
                <a:cubicBezTo>
                  <a:pt x="93" y="292"/>
                  <a:pt x="93" y="292"/>
                  <a:pt x="93" y="292"/>
                </a:cubicBezTo>
                <a:close/>
                <a:moveTo>
                  <a:pt x="40" y="288"/>
                </a:moveTo>
                <a:cubicBezTo>
                  <a:pt x="41" y="288"/>
                  <a:pt x="41" y="288"/>
                  <a:pt x="41" y="288"/>
                </a:cubicBezTo>
                <a:cubicBezTo>
                  <a:pt x="41" y="288"/>
                  <a:pt x="41" y="288"/>
                  <a:pt x="41" y="288"/>
                </a:cubicBezTo>
                <a:cubicBezTo>
                  <a:pt x="41" y="289"/>
                  <a:pt x="41" y="289"/>
                  <a:pt x="41" y="289"/>
                </a:cubicBezTo>
                <a:cubicBezTo>
                  <a:pt x="41" y="289"/>
                  <a:pt x="41" y="289"/>
                  <a:pt x="41" y="289"/>
                </a:cubicBezTo>
                <a:cubicBezTo>
                  <a:pt x="41" y="290"/>
                  <a:pt x="41" y="290"/>
                  <a:pt x="41" y="290"/>
                </a:cubicBezTo>
                <a:cubicBezTo>
                  <a:pt x="40" y="288"/>
                  <a:pt x="40" y="288"/>
                  <a:pt x="40" y="288"/>
                </a:cubicBezTo>
                <a:cubicBezTo>
                  <a:pt x="40" y="288"/>
                  <a:pt x="40" y="288"/>
                  <a:pt x="40" y="288"/>
                </a:cubicBezTo>
                <a:close/>
                <a:moveTo>
                  <a:pt x="217" y="292"/>
                </a:moveTo>
                <a:cubicBezTo>
                  <a:pt x="220" y="294"/>
                  <a:pt x="220" y="294"/>
                  <a:pt x="220" y="294"/>
                </a:cubicBezTo>
                <a:cubicBezTo>
                  <a:pt x="215" y="292"/>
                  <a:pt x="215" y="292"/>
                  <a:pt x="215" y="292"/>
                </a:cubicBezTo>
                <a:lnTo>
                  <a:pt x="217" y="292"/>
                </a:lnTo>
                <a:close/>
                <a:moveTo>
                  <a:pt x="269" y="288"/>
                </a:moveTo>
                <a:cubicBezTo>
                  <a:pt x="269" y="288"/>
                  <a:pt x="269" y="288"/>
                  <a:pt x="269" y="288"/>
                </a:cubicBezTo>
                <a:cubicBezTo>
                  <a:pt x="264" y="288"/>
                  <a:pt x="264" y="288"/>
                  <a:pt x="264" y="288"/>
                </a:cubicBezTo>
                <a:cubicBezTo>
                  <a:pt x="251" y="287"/>
                  <a:pt x="251" y="287"/>
                  <a:pt x="251" y="287"/>
                </a:cubicBezTo>
                <a:cubicBezTo>
                  <a:pt x="249" y="285"/>
                  <a:pt x="249" y="285"/>
                  <a:pt x="249" y="285"/>
                </a:cubicBezTo>
                <a:cubicBezTo>
                  <a:pt x="258" y="285"/>
                  <a:pt x="258" y="285"/>
                  <a:pt x="258" y="285"/>
                </a:cubicBezTo>
                <a:cubicBezTo>
                  <a:pt x="266" y="287"/>
                  <a:pt x="266" y="287"/>
                  <a:pt x="266" y="287"/>
                </a:cubicBezTo>
                <a:cubicBezTo>
                  <a:pt x="270" y="288"/>
                  <a:pt x="270" y="288"/>
                  <a:pt x="270" y="288"/>
                </a:cubicBezTo>
                <a:cubicBezTo>
                  <a:pt x="270" y="288"/>
                  <a:pt x="270" y="288"/>
                  <a:pt x="270" y="288"/>
                </a:cubicBezTo>
                <a:cubicBezTo>
                  <a:pt x="270" y="288"/>
                  <a:pt x="270" y="288"/>
                  <a:pt x="269" y="288"/>
                </a:cubicBezTo>
                <a:close/>
                <a:moveTo>
                  <a:pt x="287" y="305"/>
                </a:moveTo>
                <a:cubicBezTo>
                  <a:pt x="287" y="306"/>
                  <a:pt x="287" y="306"/>
                  <a:pt x="287" y="306"/>
                </a:cubicBezTo>
                <a:cubicBezTo>
                  <a:pt x="285" y="304"/>
                  <a:pt x="285" y="304"/>
                  <a:pt x="285" y="304"/>
                </a:cubicBezTo>
                <a:cubicBezTo>
                  <a:pt x="285" y="304"/>
                  <a:pt x="285" y="304"/>
                  <a:pt x="285" y="304"/>
                </a:cubicBezTo>
                <a:lnTo>
                  <a:pt x="287" y="305"/>
                </a:lnTo>
                <a:close/>
                <a:moveTo>
                  <a:pt x="281" y="159"/>
                </a:moveTo>
                <a:cubicBezTo>
                  <a:pt x="281" y="159"/>
                  <a:pt x="281" y="159"/>
                  <a:pt x="281" y="159"/>
                </a:cubicBezTo>
                <a:cubicBezTo>
                  <a:pt x="281" y="159"/>
                  <a:pt x="281" y="159"/>
                  <a:pt x="281" y="159"/>
                </a:cubicBezTo>
                <a:cubicBezTo>
                  <a:pt x="281" y="158"/>
                  <a:pt x="281" y="158"/>
                  <a:pt x="281" y="158"/>
                </a:cubicBezTo>
                <a:cubicBezTo>
                  <a:pt x="280" y="156"/>
                  <a:pt x="280" y="156"/>
                  <a:pt x="280" y="156"/>
                </a:cubicBezTo>
                <a:cubicBezTo>
                  <a:pt x="280" y="155"/>
                  <a:pt x="280" y="155"/>
                  <a:pt x="280" y="155"/>
                </a:cubicBezTo>
                <a:cubicBezTo>
                  <a:pt x="277" y="152"/>
                  <a:pt x="277" y="152"/>
                  <a:pt x="277" y="152"/>
                </a:cubicBezTo>
                <a:cubicBezTo>
                  <a:pt x="275" y="143"/>
                  <a:pt x="275" y="143"/>
                  <a:pt x="275" y="143"/>
                </a:cubicBezTo>
                <a:cubicBezTo>
                  <a:pt x="278" y="143"/>
                  <a:pt x="278" y="143"/>
                  <a:pt x="278" y="143"/>
                </a:cubicBezTo>
                <a:cubicBezTo>
                  <a:pt x="281" y="155"/>
                  <a:pt x="281" y="155"/>
                  <a:pt x="281" y="155"/>
                </a:cubicBezTo>
                <a:cubicBezTo>
                  <a:pt x="282" y="160"/>
                  <a:pt x="282" y="160"/>
                  <a:pt x="282" y="160"/>
                </a:cubicBezTo>
                <a:cubicBezTo>
                  <a:pt x="282" y="160"/>
                  <a:pt x="282" y="160"/>
                  <a:pt x="282" y="160"/>
                </a:cubicBezTo>
                <a:lnTo>
                  <a:pt x="281" y="159"/>
                </a:lnTo>
                <a:close/>
                <a:moveTo>
                  <a:pt x="290" y="157"/>
                </a:moveTo>
                <a:cubicBezTo>
                  <a:pt x="293" y="157"/>
                  <a:pt x="293" y="157"/>
                  <a:pt x="293" y="157"/>
                </a:cubicBezTo>
                <a:cubicBezTo>
                  <a:pt x="294" y="162"/>
                  <a:pt x="294" y="162"/>
                  <a:pt x="294" y="162"/>
                </a:cubicBezTo>
                <a:cubicBezTo>
                  <a:pt x="295" y="170"/>
                  <a:pt x="295" y="170"/>
                  <a:pt x="295" y="170"/>
                </a:cubicBezTo>
                <a:cubicBezTo>
                  <a:pt x="294" y="174"/>
                  <a:pt x="294" y="174"/>
                  <a:pt x="294" y="174"/>
                </a:cubicBezTo>
                <a:cubicBezTo>
                  <a:pt x="289" y="166"/>
                  <a:pt x="289" y="166"/>
                  <a:pt x="289" y="166"/>
                </a:cubicBezTo>
                <a:cubicBezTo>
                  <a:pt x="289" y="166"/>
                  <a:pt x="289" y="166"/>
                  <a:pt x="289" y="166"/>
                </a:cubicBezTo>
                <a:cubicBezTo>
                  <a:pt x="289" y="166"/>
                  <a:pt x="289" y="166"/>
                  <a:pt x="289" y="166"/>
                </a:cubicBezTo>
                <a:cubicBezTo>
                  <a:pt x="286" y="163"/>
                  <a:pt x="286" y="163"/>
                  <a:pt x="286" y="163"/>
                </a:cubicBezTo>
                <a:cubicBezTo>
                  <a:pt x="284" y="159"/>
                  <a:pt x="284" y="159"/>
                  <a:pt x="284" y="159"/>
                </a:cubicBezTo>
                <a:cubicBezTo>
                  <a:pt x="281" y="144"/>
                  <a:pt x="281" y="144"/>
                  <a:pt x="281" y="144"/>
                </a:cubicBezTo>
                <a:cubicBezTo>
                  <a:pt x="283" y="145"/>
                  <a:pt x="283" y="145"/>
                  <a:pt x="283" y="145"/>
                </a:cubicBezTo>
                <a:cubicBezTo>
                  <a:pt x="287" y="147"/>
                  <a:pt x="287" y="147"/>
                  <a:pt x="287" y="147"/>
                </a:cubicBezTo>
                <a:cubicBezTo>
                  <a:pt x="290" y="150"/>
                  <a:pt x="290" y="150"/>
                  <a:pt x="290" y="150"/>
                </a:cubicBezTo>
                <a:cubicBezTo>
                  <a:pt x="293" y="153"/>
                  <a:pt x="293" y="153"/>
                  <a:pt x="293" y="153"/>
                </a:cubicBezTo>
                <a:cubicBezTo>
                  <a:pt x="293" y="155"/>
                  <a:pt x="293" y="155"/>
                  <a:pt x="293" y="155"/>
                </a:cubicBezTo>
                <a:cubicBezTo>
                  <a:pt x="290" y="155"/>
                  <a:pt x="290" y="155"/>
                  <a:pt x="290" y="155"/>
                </a:cubicBezTo>
                <a:lnTo>
                  <a:pt x="290" y="157"/>
                </a:lnTo>
                <a:close/>
                <a:moveTo>
                  <a:pt x="284" y="144"/>
                </a:moveTo>
                <a:cubicBezTo>
                  <a:pt x="280" y="142"/>
                  <a:pt x="280" y="142"/>
                  <a:pt x="280" y="142"/>
                </a:cubicBezTo>
                <a:cubicBezTo>
                  <a:pt x="280" y="140"/>
                  <a:pt x="280" y="140"/>
                  <a:pt x="280" y="140"/>
                </a:cubicBezTo>
                <a:cubicBezTo>
                  <a:pt x="281" y="141"/>
                  <a:pt x="281" y="141"/>
                  <a:pt x="281" y="141"/>
                </a:cubicBezTo>
                <a:cubicBezTo>
                  <a:pt x="284" y="144"/>
                  <a:pt x="284" y="144"/>
                  <a:pt x="284" y="144"/>
                </a:cubicBezTo>
                <a:cubicBezTo>
                  <a:pt x="284" y="144"/>
                  <a:pt x="284" y="144"/>
                  <a:pt x="284" y="144"/>
                </a:cubicBezTo>
                <a:close/>
                <a:moveTo>
                  <a:pt x="296" y="165"/>
                </a:moveTo>
                <a:cubicBezTo>
                  <a:pt x="296" y="162"/>
                  <a:pt x="296" y="162"/>
                  <a:pt x="296" y="162"/>
                </a:cubicBezTo>
                <a:cubicBezTo>
                  <a:pt x="295" y="157"/>
                  <a:pt x="295" y="157"/>
                  <a:pt x="295" y="157"/>
                </a:cubicBezTo>
                <a:cubicBezTo>
                  <a:pt x="299" y="157"/>
                  <a:pt x="299" y="157"/>
                  <a:pt x="299" y="157"/>
                </a:cubicBezTo>
                <a:cubicBezTo>
                  <a:pt x="300" y="157"/>
                  <a:pt x="300" y="157"/>
                  <a:pt x="300" y="157"/>
                </a:cubicBezTo>
                <a:lnTo>
                  <a:pt x="296" y="165"/>
                </a:lnTo>
                <a:close/>
                <a:moveTo>
                  <a:pt x="302" y="129"/>
                </a:moveTo>
                <a:cubicBezTo>
                  <a:pt x="301" y="124"/>
                  <a:pt x="301" y="124"/>
                  <a:pt x="301" y="124"/>
                </a:cubicBezTo>
                <a:cubicBezTo>
                  <a:pt x="304" y="125"/>
                  <a:pt x="304" y="125"/>
                  <a:pt x="304" y="125"/>
                </a:cubicBezTo>
                <a:cubicBezTo>
                  <a:pt x="309" y="128"/>
                  <a:pt x="309" y="128"/>
                  <a:pt x="309" y="128"/>
                </a:cubicBezTo>
                <a:cubicBezTo>
                  <a:pt x="309" y="129"/>
                  <a:pt x="309" y="129"/>
                  <a:pt x="309" y="129"/>
                </a:cubicBezTo>
                <a:cubicBezTo>
                  <a:pt x="309" y="133"/>
                  <a:pt x="309" y="133"/>
                  <a:pt x="309" y="133"/>
                </a:cubicBezTo>
                <a:cubicBezTo>
                  <a:pt x="307" y="139"/>
                  <a:pt x="307" y="139"/>
                  <a:pt x="307" y="139"/>
                </a:cubicBezTo>
                <a:cubicBezTo>
                  <a:pt x="306" y="140"/>
                  <a:pt x="306" y="140"/>
                  <a:pt x="306" y="140"/>
                </a:cubicBezTo>
                <a:cubicBezTo>
                  <a:pt x="305" y="139"/>
                  <a:pt x="305" y="139"/>
                  <a:pt x="305" y="139"/>
                </a:cubicBezTo>
                <a:cubicBezTo>
                  <a:pt x="305" y="137"/>
                  <a:pt x="305" y="137"/>
                  <a:pt x="305" y="137"/>
                </a:cubicBezTo>
                <a:lnTo>
                  <a:pt x="302" y="129"/>
                </a:lnTo>
                <a:close/>
                <a:moveTo>
                  <a:pt x="325" y="107"/>
                </a:moveTo>
                <a:cubicBezTo>
                  <a:pt x="325" y="106"/>
                  <a:pt x="325" y="106"/>
                  <a:pt x="325" y="106"/>
                </a:cubicBezTo>
                <a:cubicBezTo>
                  <a:pt x="330" y="110"/>
                  <a:pt x="330" y="110"/>
                  <a:pt x="330" y="110"/>
                </a:cubicBezTo>
                <a:cubicBezTo>
                  <a:pt x="330" y="113"/>
                  <a:pt x="330" y="113"/>
                  <a:pt x="330" y="113"/>
                </a:cubicBezTo>
                <a:cubicBezTo>
                  <a:pt x="326" y="108"/>
                  <a:pt x="326" y="108"/>
                  <a:pt x="326" y="108"/>
                </a:cubicBezTo>
                <a:cubicBezTo>
                  <a:pt x="325" y="109"/>
                  <a:pt x="325" y="109"/>
                  <a:pt x="325" y="109"/>
                </a:cubicBezTo>
                <a:cubicBezTo>
                  <a:pt x="331" y="117"/>
                  <a:pt x="331" y="117"/>
                  <a:pt x="331" y="117"/>
                </a:cubicBezTo>
                <a:cubicBezTo>
                  <a:pt x="331" y="117"/>
                  <a:pt x="331" y="117"/>
                  <a:pt x="331" y="117"/>
                </a:cubicBezTo>
                <a:cubicBezTo>
                  <a:pt x="330" y="121"/>
                  <a:pt x="330" y="121"/>
                  <a:pt x="330" y="121"/>
                </a:cubicBezTo>
                <a:cubicBezTo>
                  <a:pt x="330" y="129"/>
                  <a:pt x="330" y="129"/>
                  <a:pt x="330" y="129"/>
                </a:cubicBezTo>
                <a:cubicBezTo>
                  <a:pt x="327" y="128"/>
                  <a:pt x="327" y="128"/>
                  <a:pt x="327" y="128"/>
                </a:cubicBezTo>
                <a:cubicBezTo>
                  <a:pt x="320" y="123"/>
                  <a:pt x="320" y="123"/>
                  <a:pt x="320" y="123"/>
                </a:cubicBezTo>
                <a:cubicBezTo>
                  <a:pt x="319" y="124"/>
                  <a:pt x="319" y="124"/>
                  <a:pt x="319" y="124"/>
                </a:cubicBezTo>
                <a:cubicBezTo>
                  <a:pt x="317" y="122"/>
                  <a:pt x="317" y="122"/>
                  <a:pt x="317" y="122"/>
                </a:cubicBezTo>
                <a:cubicBezTo>
                  <a:pt x="319" y="118"/>
                  <a:pt x="319" y="118"/>
                  <a:pt x="319" y="118"/>
                </a:cubicBezTo>
                <a:cubicBezTo>
                  <a:pt x="322" y="110"/>
                  <a:pt x="322" y="110"/>
                  <a:pt x="322" y="110"/>
                </a:cubicBezTo>
                <a:lnTo>
                  <a:pt x="325" y="107"/>
                </a:lnTo>
                <a:close/>
                <a:moveTo>
                  <a:pt x="392" y="133"/>
                </a:moveTo>
                <a:cubicBezTo>
                  <a:pt x="394" y="134"/>
                  <a:pt x="394" y="134"/>
                  <a:pt x="394" y="134"/>
                </a:cubicBezTo>
                <a:cubicBezTo>
                  <a:pt x="396" y="137"/>
                  <a:pt x="396" y="137"/>
                  <a:pt x="396" y="137"/>
                </a:cubicBezTo>
                <a:cubicBezTo>
                  <a:pt x="398" y="146"/>
                  <a:pt x="398" y="146"/>
                  <a:pt x="398" y="146"/>
                </a:cubicBezTo>
                <a:cubicBezTo>
                  <a:pt x="398" y="146"/>
                  <a:pt x="398" y="146"/>
                  <a:pt x="398" y="146"/>
                </a:cubicBezTo>
                <a:cubicBezTo>
                  <a:pt x="399" y="148"/>
                  <a:pt x="399" y="148"/>
                  <a:pt x="399" y="148"/>
                </a:cubicBezTo>
                <a:cubicBezTo>
                  <a:pt x="393" y="145"/>
                  <a:pt x="393" y="145"/>
                  <a:pt x="393" y="145"/>
                </a:cubicBezTo>
                <a:cubicBezTo>
                  <a:pt x="387" y="142"/>
                  <a:pt x="387" y="142"/>
                  <a:pt x="387" y="142"/>
                </a:cubicBezTo>
                <a:cubicBezTo>
                  <a:pt x="389" y="137"/>
                  <a:pt x="389" y="137"/>
                  <a:pt x="389" y="137"/>
                </a:cubicBezTo>
                <a:cubicBezTo>
                  <a:pt x="389" y="137"/>
                  <a:pt x="389" y="137"/>
                  <a:pt x="389" y="137"/>
                </a:cubicBezTo>
                <a:cubicBezTo>
                  <a:pt x="389" y="137"/>
                  <a:pt x="389" y="137"/>
                  <a:pt x="389" y="137"/>
                </a:cubicBezTo>
                <a:cubicBezTo>
                  <a:pt x="389" y="137"/>
                  <a:pt x="389" y="137"/>
                  <a:pt x="389" y="137"/>
                </a:cubicBezTo>
                <a:cubicBezTo>
                  <a:pt x="391" y="134"/>
                  <a:pt x="391" y="134"/>
                  <a:pt x="391" y="134"/>
                </a:cubicBezTo>
                <a:lnTo>
                  <a:pt x="392" y="133"/>
                </a:lnTo>
                <a:close/>
                <a:moveTo>
                  <a:pt x="405" y="129"/>
                </a:moveTo>
                <a:cubicBezTo>
                  <a:pt x="407" y="129"/>
                  <a:pt x="407" y="129"/>
                  <a:pt x="407" y="129"/>
                </a:cubicBezTo>
                <a:cubicBezTo>
                  <a:pt x="411" y="128"/>
                  <a:pt x="411" y="128"/>
                  <a:pt x="411" y="128"/>
                </a:cubicBezTo>
                <a:cubicBezTo>
                  <a:pt x="414" y="129"/>
                  <a:pt x="414" y="129"/>
                  <a:pt x="414" y="129"/>
                </a:cubicBezTo>
                <a:cubicBezTo>
                  <a:pt x="414" y="130"/>
                  <a:pt x="414" y="130"/>
                  <a:pt x="414" y="130"/>
                </a:cubicBezTo>
                <a:cubicBezTo>
                  <a:pt x="411" y="133"/>
                  <a:pt x="411" y="133"/>
                  <a:pt x="411" y="133"/>
                </a:cubicBezTo>
                <a:cubicBezTo>
                  <a:pt x="408" y="135"/>
                  <a:pt x="408" y="135"/>
                  <a:pt x="408" y="135"/>
                </a:cubicBezTo>
                <a:cubicBezTo>
                  <a:pt x="408" y="136"/>
                  <a:pt x="408" y="136"/>
                  <a:pt x="408" y="136"/>
                </a:cubicBezTo>
                <a:cubicBezTo>
                  <a:pt x="406" y="139"/>
                  <a:pt x="406" y="139"/>
                  <a:pt x="406" y="139"/>
                </a:cubicBezTo>
                <a:cubicBezTo>
                  <a:pt x="406" y="139"/>
                  <a:pt x="406" y="139"/>
                  <a:pt x="406" y="139"/>
                </a:cubicBezTo>
                <a:cubicBezTo>
                  <a:pt x="402" y="142"/>
                  <a:pt x="402" y="142"/>
                  <a:pt x="402" y="142"/>
                </a:cubicBezTo>
                <a:cubicBezTo>
                  <a:pt x="402" y="142"/>
                  <a:pt x="402" y="142"/>
                  <a:pt x="402" y="142"/>
                </a:cubicBezTo>
                <a:cubicBezTo>
                  <a:pt x="401" y="143"/>
                  <a:pt x="401" y="143"/>
                  <a:pt x="401" y="143"/>
                </a:cubicBezTo>
                <a:cubicBezTo>
                  <a:pt x="401" y="143"/>
                  <a:pt x="401" y="143"/>
                  <a:pt x="401" y="143"/>
                </a:cubicBezTo>
                <a:cubicBezTo>
                  <a:pt x="403" y="139"/>
                  <a:pt x="403" y="139"/>
                  <a:pt x="403" y="139"/>
                </a:cubicBezTo>
                <a:cubicBezTo>
                  <a:pt x="403" y="139"/>
                  <a:pt x="403" y="139"/>
                  <a:pt x="403" y="139"/>
                </a:cubicBezTo>
                <a:cubicBezTo>
                  <a:pt x="404" y="137"/>
                  <a:pt x="404" y="137"/>
                  <a:pt x="404" y="137"/>
                </a:cubicBezTo>
                <a:cubicBezTo>
                  <a:pt x="405" y="135"/>
                  <a:pt x="405" y="135"/>
                  <a:pt x="405" y="135"/>
                </a:cubicBezTo>
                <a:cubicBezTo>
                  <a:pt x="408" y="133"/>
                  <a:pt x="408" y="133"/>
                  <a:pt x="408" y="133"/>
                </a:cubicBezTo>
                <a:cubicBezTo>
                  <a:pt x="408" y="133"/>
                  <a:pt x="408" y="133"/>
                  <a:pt x="408" y="133"/>
                </a:cubicBezTo>
                <a:cubicBezTo>
                  <a:pt x="411" y="130"/>
                  <a:pt x="411" y="130"/>
                  <a:pt x="411" y="130"/>
                </a:cubicBezTo>
                <a:cubicBezTo>
                  <a:pt x="410" y="129"/>
                  <a:pt x="410" y="129"/>
                  <a:pt x="410" y="129"/>
                </a:cubicBezTo>
                <a:cubicBezTo>
                  <a:pt x="407" y="132"/>
                  <a:pt x="407" y="132"/>
                  <a:pt x="407" y="132"/>
                </a:cubicBezTo>
                <a:cubicBezTo>
                  <a:pt x="404" y="134"/>
                  <a:pt x="404" y="134"/>
                  <a:pt x="404" y="134"/>
                </a:cubicBezTo>
                <a:cubicBezTo>
                  <a:pt x="405" y="131"/>
                  <a:pt x="405" y="131"/>
                  <a:pt x="405" y="131"/>
                </a:cubicBezTo>
                <a:lnTo>
                  <a:pt x="405" y="129"/>
                </a:lnTo>
                <a:close/>
                <a:moveTo>
                  <a:pt x="434" y="78"/>
                </a:moveTo>
                <a:cubicBezTo>
                  <a:pt x="435" y="79"/>
                  <a:pt x="435" y="79"/>
                  <a:pt x="435" y="79"/>
                </a:cubicBezTo>
                <a:cubicBezTo>
                  <a:pt x="435" y="81"/>
                  <a:pt x="435" y="81"/>
                  <a:pt x="435" y="81"/>
                </a:cubicBezTo>
                <a:cubicBezTo>
                  <a:pt x="434" y="83"/>
                  <a:pt x="434" y="83"/>
                  <a:pt x="434" y="83"/>
                </a:cubicBezTo>
                <a:cubicBezTo>
                  <a:pt x="434" y="79"/>
                  <a:pt x="434" y="79"/>
                  <a:pt x="434" y="79"/>
                </a:cubicBezTo>
                <a:lnTo>
                  <a:pt x="434" y="78"/>
                </a:lnTo>
                <a:close/>
                <a:moveTo>
                  <a:pt x="451" y="104"/>
                </a:moveTo>
                <a:cubicBezTo>
                  <a:pt x="451" y="105"/>
                  <a:pt x="451" y="105"/>
                  <a:pt x="451" y="105"/>
                </a:cubicBezTo>
                <a:cubicBezTo>
                  <a:pt x="445" y="109"/>
                  <a:pt x="445" y="109"/>
                  <a:pt x="445" y="109"/>
                </a:cubicBezTo>
                <a:cubicBezTo>
                  <a:pt x="445" y="108"/>
                  <a:pt x="445" y="108"/>
                  <a:pt x="445" y="108"/>
                </a:cubicBezTo>
                <a:cubicBezTo>
                  <a:pt x="447" y="105"/>
                  <a:pt x="447" y="105"/>
                  <a:pt x="447" y="105"/>
                </a:cubicBezTo>
                <a:cubicBezTo>
                  <a:pt x="450" y="102"/>
                  <a:pt x="450" y="102"/>
                  <a:pt x="450" y="102"/>
                </a:cubicBezTo>
                <a:lnTo>
                  <a:pt x="451" y="104"/>
                </a:lnTo>
                <a:close/>
                <a:moveTo>
                  <a:pt x="443" y="212"/>
                </a:moveTo>
                <a:cubicBezTo>
                  <a:pt x="444" y="212"/>
                  <a:pt x="444" y="212"/>
                  <a:pt x="444" y="212"/>
                </a:cubicBezTo>
                <a:cubicBezTo>
                  <a:pt x="444" y="214"/>
                  <a:pt x="444" y="214"/>
                  <a:pt x="444" y="214"/>
                </a:cubicBezTo>
                <a:cubicBezTo>
                  <a:pt x="441" y="213"/>
                  <a:pt x="441" y="213"/>
                  <a:pt x="441" y="213"/>
                </a:cubicBezTo>
                <a:lnTo>
                  <a:pt x="443" y="212"/>
                </a:lnTo>
                <a:close/>
                <a:moveTo>
                  <a:pt x="471" y="217"/>
                </a:moveTo>
                <a:cubicBezTo>
                  <a:pt x="461" y="235"/>
                  <a:pt x="461" y="235"/>
                  <a:pt x="461" y="235"/>
                </a:cubicBezTo>
                <a:cubicBezTo>
                  <a:pt x="461" y="229"/>
                  <a:pt x="461" y="229"/>
                  <a:pt x="461" y="229"/>
                </a:cubicBezTo>
                <a:cubicBezTo>
                  <a:pt x="461" y="229"/>
                  <a:pt x="461" y="229"/>
                  <a:pt x="461" y="229"/>
                </a:cubicBezTo>
                <a:cubicBezTo>
                  <a:pt x="459" y="225"/>
                  <a:pt x="459" y="225"/>
                  <a:pt x="459" y="225"/>
                </a:cubicBezTo>
                <a:cubicBezTo>
                  <a:pt x="459" y="225"/>
                  <a:pt x="459" y="225"/>
                  <a:pt x="459" y="225"/>
                </a:cubicBezTo>
                <a:cubicBezTo>
                  <a:pt x="459" y="223"/>
                  <a:pt x="459" y="223"/>
                  <a:pt x="459" y="223"/>
                </a:cubicBezTo>
                <a:cubicBezTo>
                  <a:pt x="458" y="224"/>
                  <a:pt x="458" y="224"/>
                  <a:pt x="458" y="224"/>
                </a:cubicBezTo>
                <a:cubicBezTo>
                  <a:pt x="457" y="223"/>
                  <a:pt x="457" y="223"/>
                  <a:pt x="457" y="223"/>
                </a:cubicBezTo>
                <a:cubicBezTo>
                  <a:pt x="458" y="221"/>
                  <a:pt x="458" y="221"/>
                  <a:pt x="458" y="221"/>
                </a:cubicBezTo>
                <a:cubicBezTo>
                  <a:pt x="461" y="220"/>
                  <a:pt x="461" y="220"/>
                  <a:pt x="461" y="220"/>
                </a:cubicBezTo>
                <a:cubicBezTo>
                  <a:pt x="465" y="219"/>
                  <a:pt x="465" y="219"/>
                  <a:pt x="465" y="219"/>
                </a:cubicBezTo>
                <a:cubicBezTo>
                  <a:pt x="465" y="218"/>
                  <a:pt x="465" y="218"/>
                  <a:pt x="465" y="218"/>
                </a:cubicBezTo>
                <a:cubicBezTo>
                  <a:pt x="461" y="219"/>
                  <a:pt x="461" y="219"/>
                  <a:pt x="461" y="219"/>
                </a:cubicBezTo>
                <a:cubicBezTo>
                  <a:pt x="460" y="219"/>
                  <a:pt x="460" y="219"/>
                  <a:pt x="460" y="219"/>
                </a:cubicBezTo>
                <a:cubicBezTo>
                  <a:pt x="461" y="218"/>
                  <a:pt x="461" y="218"/>
                  <a:pt x="461" y="218"/>
                </a:cubicBezTo>
                <a:cubicBezTo>
                  <a:pt x="463" y="218"/>
                  <a:pt x="463" y="218"/>
                  <a:pt x="463" y="218"/>
                </a:cubicBezTo>
                <a:cubicBezTo>
                  <a:pt x="467" y="218"/>
                  <a:pt x="467" y="218"/>
                  <a:pt x="467" y="218"/>
                </a:cubicBezTo>
                <a:cubicBezTo>
                  <a:pt x="467" y="218"/>
                  <a:pt x="467" y="217"/>
                  <a:pt x="467" y="217"/>
                </a:cubicBezTo>
                <a:cubicBezTo>
                  <a:pt x="469" y="216"/>
                  <a:pt x="469" y="216"/>
                  <a:pt x="469" y="216"/>
                </a:cubicBezTo>
                <a:lnTo>
                  <a:pt x="471" y="217"/>
                </a:lnTo>
                <a:close/>
                <a:moveTo>
                  <a:pt x="471" y="215"/>
                </a:moveTo>
                <a:cubicBezTo>
                  <a:pt x="472" y="215"/>
                  <a:pt x="472" y="215"/>
                  <a:pt x="472" y="215"/>
                </a:cubicBezTo>
                <a:cubicBezTo>
                  <a:pt x="472" y="215"/>
                  <a:pt x="472" y="215"/>
                  <a:pt x="472" y="215"/>
                </a:cubicBezTo>
                <a:lnTo>
                  <a:pt x="471" y="215"/>
                </a:lnTo>
                <a:close/>
                <a:moveTo>
                  <a:pt x="471" y="244"/>
                </a:moveTo>
                <a:cubicBezTo>
                  <a:pt x="470" y="244"/>
                  <a:pt x="470" y="244"/>
                  <a:pt x="470" y="244"/>
                </a:cubicBezTo>
                <a:cubicBezTo>
                  <a:pt x="473" y="242"/>
                  <a:pt x="473" y="242"/>
                  <a:pt x="473" y="242"/>
                </a:cubicBezTo>
                <a:lnTo>
                  <a:pt x="471" y="244"/>
                </a:lnTo>
                <a:close/>
                <a:moveTo>
                  <a:pt x="470" y="241"/>
                </a:moveTo>
                <a:cubicBezTo>
                  <a:pt x="482" y="231"/>
                  <a:pt x="482" y="231"/>
                  <a:pt x="482" y="231"/>
                </a:cubicBezTo>
                <a:cubicBezTo>
                  <a:pt x="481" y="237"/>
                  <a:pt x="481" y="237"/>
                  <a:pt x="481" y="237"/>
                </a:cubicBezTo>
                <a:cubicBezTo>
                  <a:pt x="481" y="237"/>
                  <a:pt x="481" y="237"/>
                  <a:pt x="481" y="237"/>
                </a:cubicBezTo>
                <a:cubicBezTo>
                  <a:pt x="479" y="239"/>
                  <a:pt x="479" y="239"/>
                  <a:pt x="479" y="239"/>
                </a:cubicBezTo>
                <a:cubicBezTo>
                  <a:pt x="478" y="239"/>
                  <a:pt x="478" y="239"/>
                  <a:pt x="478" y="239"/>
                </a:cubicBezTo>
                <a:cubicBezTo>
                  <a:pt x="478" y="239"/>
                  <a:pt x="478" y="239"/>
                  <a:pt x="478" y="239"/>
                </a:cubicBezTo>
                <a:cubicBezTo>
                  <a:pt x="478" y="240"/>
                  <a:pt x="478" y="240"/>
                  <a:pt x="478" y="240"/>
                </a:cubicBezTo>
                <a:cubicBezTo>
                  <a:pt x="475" y="240"/>
                  <a:pt x="475" y="240"/>
                  <a:pt x="475" y="240"/>
                </a:cubicBezTo>
                <a:cubicBezTo>
                  <a:pt x="469" y="242"/>
                  <a:pt x="469" y="242"/>
                  <a:pt x="469" y="242"/>
                </a:cubicBezTo>
                <a:lnTo>
                  <a:pt x="470" y="241"/>
                </a:lnTo>
                <a:close/>
                <a:moveTo>
                  <a:pt x="460" y="249"/>
                </a:moveTo>
                <a:cubicBezTo>
                  <a:pt x="456" y="249"/>
                  <a:pt x="456" y="249"/>
                  <a:pt x="456" y="249"/>
                </a:cubicBezTo>
                <a:cubicBezTo>
                  <a:pt x="463" y="246"/>
                  <a:pt x="463" y="246"/>
                  <a:pt x="463" y="246"/>
                </a:cubicBezTo>
                <a:lnTo>
                  <a:pt x="460" y="249"/>
                </a:lnTo>
                <a:close/>
                <a:moveTo>
                  <a:pt x="317" y="160"/>
                </a:moveTo>
                <a:cubicBezTo>
                  <a:pt x="317" y="157"/>
                  <a:pt x="317" y="157"/>
                  <a:pt x="317" y="157"/>
                </a:cubicBezTo>
                <a:cubicBezTo>
                  <a:pt x="320" y="159"/>
                  <a:pt x="320" y="159"/>
                  <a:pt x="320" y="159"/>
                </a:cubicBezTo>
                <a:cubicBezTo>
                  <a:pt x="318" y="162"/>
                  <a:pt x="318" y="162"/>
                  <a:pt x="318" y="162"/>
                </a:cubicBezTo>
                <a:lnTo>
                  <a:pt x="317" y="160"/>
                </a:lnTo>
                <a:close/>
                <a:moveTo>
                  <a:pt x="317" y="87"/>
                </a:moveTo>
                <a:cubicBezTo>
                  <a:pt x="319" y="93"/>
                  <a:pt x="319" y="93"/>
                  <a:pt x="319" y="93"/>
                </a:cubicBezTo>
                <a:cubicBezTo>
                  <a:pt x="318" y="102"/>
                  <a:pt x="318" y="102"/>
                  <a:pt x="318" y="102"/>
                </a:cubicBezTo>
                <a:cubicBezTo>
                  <a:pt x="317" y="107"/>
                  <a:pt x="317" y="107"/>
                  <a:pt x="317" y="107"/>
                </a:cubicBezTo>
                <a:cubicBezTo>
                  <a:pt x="316" y="108"/>
                  <a:pt x="316" y="108"/>
                  <a:pt x="316" y="108"/>
                </a:cubicBezTo>
                <a:cubicBezTo>
                  <a:pt x="318" y="94"/>
                  <a:pt x="318" y="94"/>
                  <a:pt x="318" y="94"/>
                </a:cubicBezTo>
                <a:lnTo>
                  <a:pt x="317" y="87"/>
                </a:lnTo>
                <a:close/>
                <a:moveTo>
                  <a:pt x="349" y="104"/>
                </a:moveTo>
                <a:cubicBezTo>
                  <a:pt x="350" y="107"/>
                  <a:pt x="350" y="107"/>
                  <a:pt x="350" y="107"/>
                </a:cubicBezTo>
                <a:cubicBezTo>
                  <a:pt x="349" y="108"/>
                  <a:pt x="349" y="108"/>
                  <a:pt x="349" y="108"/>
                </a:cubicBezTo>
                <a:cubicBezTo>
                  <a:pt x="349" y="107"/>
                  <a:pt x="349" y="107"/>
                  <a:pt x="349" y="107"/>
                </a:cubicBezTo>
                <a:cubicBezTo>
                  <a:pt x="349" y="106"/>
                  <a:pt x="349" y="106"/>
                  <a:pt x="349" y="106"/>
                </a:cubicBezTo>
                <a:cubicBezTo>
                  <a:pt x="348" y="104"/>
                  <a:pt x="348" y="104"/>
                  <a:pt x="348" y="104"/>
                </a:cubicBezTo>
                <a:cubicBezTo>
                  <a:pt x="349" y="103"/>
                  <a:pt x="349" y="103"/>
                  <a:pt x="349" y="103"/>
                </a:cubicBezTo>
                <a:lnTo>
                  <a:pt x="349" y="104"/>
                </a:lnTo>
                <a:close/>
                <a:moveTo>
                  <a:pt x="435" y="123"/>
                </a:moveTo>
                <a:cubicBezTo>
                  <a:pt x="435" y="123"/>
                  <a:pt x="435" y="123"/>
                  <a:pt x="435" y="123"/>
                </a:cubicBezTo>
                <a:cubicBezTo>
                  <a:pt x="434" y="127"/>
                  <a:pt x="434" y="127"/>
                  <a:pt x="434" y="127"/>
                </a:cubicBezTo>
                <a:cubicBezTo>
                  <a:pt x="433" y="130"/>
                  <a:pt x="433" y="130"/>
                  <a:pt x="433" y="130"/>
                </a:cubicBezTo>
                <a:cubicBezTo>
                  <a:pt x="432" y="126"/>
                  <a:pt x="432" y="126"/>
                  <a:pt x="432" y="126"/>
                </a:cubicBezTo>
                <a:cubicBezTo>
                  <a:pt x="433" y="126"/>
                  <a:pt x="433" y="126"/>
                  <a:pt x="433" y="126"/>
                </a:cubicBezTo>
                <a:cubicBezTo>
                  <a:pt x="433" y="124"/>
                  <a:pt x="433" y="124"/>
                  <a:pt x="433" y="124"/>
                </a:cubicBezTo>
                <a:cubicBezTo>
                  <a:pt x="432" y="124"/>
                  <a:pt x="432" y="124"/>
                  <a:pt x="432" y="124"/>
                </a:cubicBezTo>
                <a:cubicBezTo>
                  <a:pt x="432" y="124"/>
                  <a:pt x="432" y="124"/>
                  <a:pt x="432" y="124"/>
                </a:cubicBezTo>
                <a:cubicBezTo>
                  <a:pt x="432" y="124"/>
                  <a:pt x="432" y="124"/>
                  <a:pt x="432" y="124"/>
                </a:cubicBezTo>
                <a:cubicBezTo>
                  <a:pt x="434" y="121"/>
                  <a:pt x="434" y="121"/>
                  <a:pt x="434" y="121"/>
                </a:cubicBezTo>
                <a:cubicBezTo>
                  <a:pt x="435" y="122"/>
                  <a:pt x="435" y="122"/>
                  <a:pt x="435" y="122"/>
                </a:cubicBezTo>
                <a:lnTo>
                  <a:pt x="435" y="123"/>
                </a:lnTo>
                <a:close/>
                <a:moveTo>
                  <a:pt x="447" y="216"/>
                </a:moveTo>
                <a:cubicBezTo>
                  <a:pt x="450" y="218"/>
                  <a:pt x="450" y="218"/>
                  <a:pt x="450" y="218"/>
                </a:cubicBezTo>
                <a:cubicBezTo>
                  <a:pt x="445" y="219"/>
                  <a:pt x="445" y="219"/>
                  <a:pt x="445" y="219"/>
                </a:cubicBezTo>
                <a:cubicBezTo>
                  <a:pt x="445" y="219"/>
                  <a:pt x="445" y="219"/>
                  <a:pt x="445" y="219"/>
                </a:cubicBezTo>
                <a:cubicBezTo>
                  <a:pt x="447" y="216"/>
                  <a:pt x="447" y="216"/>
                  <a:pt x="447" y="216"/>
                </a:cubicBezTo>
                <a:close/>
                <a:moveTo>
                  <a:pt x="457" y="219"/>
                </a:moveTo>
                <a:cubicBezTo>
                  <a:pt x="456" y="220"/>
                  <a:pt x="456" y="220"/>
                  <a:pt x="456" y="220"/>
                </a:cubicBezTo>
                <a:cubicBezTo>
                  <a:pt x="456" y="219"/>
                  <a:pt x="456" y="219"/>
                  <a:pt x="456" y="219"/>
                </a:cubicBezTo>
                <a:cubicBezTo>
                  <a:pt x="458" y="219"/>
                  <a:pt x="458" y="219"/>
                  <a:pt x="458" y="219"/>
                </a:cubicBezTo>
                <a:cubicBezTo>
                  <a:pt x="458" y="219"/>
                  <a:pt x="458" y="219"/>
                  <a:pt x="458" y="219"/>
                </a:cubicBezTo>
                <a:lnTo>
                  <a:pt x="457" y="219"/>
                </a:lnTo>
                <a:close/>
                <a:moveTo>
                  <a:pt x="454" y="225"/>
                </a:moveTo>
                <a:cubicBezTo>
                  <a:pt x="455" y="222"/>
                  <a:pt x="455" y="222"/>
                  <a:pt x="455" y="222"/>
                </a:cubicBezTo>
                <a:cubicBezTo>
                  <a:pt x="455" y="222"/>
                  <a:pt x="455" y="222"/>
                  <a:pt x="455" y="222"/>
                </a:cubicBezTo>
                <a:cubicBezTo>
                  <a:pt x="455" y="223"/>
                  <a:pt x="455" y="223"/>
                  <a:pt x="455" y="223"/>
                </a:cubicBezTo>
                <a:cubicBezTo>
                  <a:pt x="454" y="225"/>
                  <a:pt x="454" y="225"/>
                  <a:pt x="454" y="225"/>
                </a:cubicBezTo>
                <a:close/>
                <a:moveTo>
                  <a:pt x="452" y="220"/>
                </a:moveTo>
                <a:cubicBezTo>
                  <a:pt x="453" y="220"/>
                  <a:pt x="453" y="220"/>
                  <a:pt x="453" y="220"/>
                </a:cubicBezTo>
                <a:cubicBezTo>
                  <a:pt x="444" y="221"/>
                  <a:pt x="444" y="221"/>
                  <a:pt x="444" y="221"/>
                </a:cubicBezTo>
                <a:lnTo>
                  <a:pt x="452" y="220"/>
                </a:lnTo>
                <a:close/>
                <a:moveTo>
                  <a:pt x="454" y="219"/>
                </a:moveTo>
                <a:cubicBezTo>
                  <a:pt x="454" y="219"/>
                  <a:pt x="454" y="219"/>
                  <a:pt x="454" y="219"/>
                </a:cubicBezTo>
                <a:cubicBezTo>
                  <a:pt x="455" y="219"/>
                  <a:pt x="455" y="219"/>
                  <a:pt x="455" y="219"/>
                </a:cubicBezTo>
                <a:cubicBezTo>
                  <a:pt x="454" y="220"/>
                  <a:pt x="454" y="220"/>
                  <a:pt x="454" y="220"/>
                </a:cubicBezTo>
                <a:lnTo>
                  <a:pt x="454" y="219"/>
                </a:lnTo>
                <a:close/>
                <a:moveTo>
                  <a:pt x="456" y="224"/>
                </a:moveTo>
                <a:cubicBezTo>
                  <a:pt x="457" y="224"/>
                  <a:pt x="457" y="224"/>
                  <a:pt x="457" y="224"/>
                </a:cubicBezTo>
                <a:cubicBezTo>
                  <a:pt x="456" y="225"/>
                  <a:pt x="456" y="225"/>
                  <a:pt x="456" y="225"/>
                </a:cubicBezTo>
                <a:lnTo>
                  <a:pt x="456" y="224"/>
                </a:lnTo>
                <a:close/>
                <a:moveTo>
                  <a:pt x="456" y="221"/>
                </a:moveTo>
                <a:cubicBezTo>
                  <a:pt x="456" y="221"/>
                  <a:pt x="456" y="221"/>
                  <a:pt x="456" y="221"/>
                </a:cubicBezTo>
                <a:cubicBezTo>
                  <a:pt x="456" y="221"/>
                  <a:pt x="456" y="221"/>
                  <a:pt x="456" y="221"/>
                </a:cubicBezTo>
                <a:close/>
                <a:moveTo>
                  <a:pt x="440" y="223"/>
                </a:moveTo>
                <a:cubicBezTo>
                  <a:pt x="454" y="221"/>
                  <a:pt x="454" y="221"/>
                  <a:pt x="454" y="221"/>
                </a:cubicBezTo>
                <a:cubicBezTo>
                  <a:pt x="452" y="226"/>
                  <a:pt x="452" y="226"/>
                  <a:pt x="452" y="226"/>
                </a:cubicBezTo>
                <a:cubicBezTo>
                  <a:pt x="451" y="226"/>
                  <a:pt x="451" y="226"/>
                  <a:pt x="451" y="226"/>
                </a:cubicBezTo>
                <a:cubicBezTo>
                  <a:pt x="447" y="226"/>
                  <a:pt x="447" y="226"/>
                  <a:pt x="447" y="226"/>
                </a:cubicBezTo>
                <a:cubicBezTo>
                  <a:pt x="446" y="226"/>
                  <a:pt x="446" y="226"/>
                  <a:pt x="446" y="226"/>
                </a:cubicBezTo>
                <a:cubicBezTo>
                  <a:pt x="438" y="229"/>
                  <a:pt x="438" y="229"/>
                  <a:pt x="438" y="229"/>
                </a:cubicBezTo>
                <a:cubicBezTo>
                  <a:pt x="434" y="230"/>
                  <a:pt x="434" y="230"/>
                  <a:pt x="434" y="230"/>
                </a:cubicBezTo>
                <a:cubicBezTo>
                  <a:pt x="433" y="230"/>
                  <a:pt x="433" y="230"/>
                  <a:pt x="433" y="230"/>
                </a:cubicBezTo>
                <a:cubicBezTo>
                  <a:pt x="434" y="229"/>
                  <a:pt x="434" y="229"/>
                  <a:pt x="434" y="229"/>
                </a:cubicBezTo>
                <a:cubicBezTo>
                  <a:pt x="434" y="229"/>
                  <a:pt x="434" y="229"/>
                  <a:pt x="434" y="229"/>
                </a:cubicBezTo>
                <a:lnTo>
                  <a:pt x="440" y="223"/>
                </a:lnTo>
                <a:close/>
                <a:moveTo>
                  <a:pt x="434" y="233"/>
                </a:moveTo>
                <a:cubicBezTo>
                  <a:pt x="430" y="233"/>
                  <a:pt x="430" y="233"/>
                  <a:pt x="430" y="233"/>
                </a:cubicBezTo>
                <a:cubicBezTo>
                  <a:pt x="426" y="232"/>
                  <a:pt x="426" y="232"/>
                  <a:pt x="426" y="232"/>
                </a:cubicBezTo>
                <a:cubicBezTo>
                  <a:pt x="425" y="232"/>
                  <a:pt x="425" y="232"/>
                  <a:pt x="425" y="232"/>
                </a:cubicBezTo>
                <a:cubicBezTo>
                  <a:pt x="430" y="231"/>
                  <a:pt x="430" y="231"/>
                  <a:pt x="430" y="231"/>
                </a:cubicBezTo>
                <a:cubicBezTo>
                  <a:pt x="434" y="231"/>
                  <a:pt x="434" y="231"/>
                  <a:pt x="434" y="231"/>
                </a:cubicBezTo>
                <a:cubicBezTo>
                  <a:pt x="439" y="231"/>
                  <a:pt x="439" y="231"/>
                  <a:pt x="439" y="231"/>
                </a:cubicBezTo>
                <a:cubicBezTo>
                  <a:pt x="439" y="231"/>
                  <a:pt x="439" y="231"/>
                  <a:pt x="439" y="231"/>
                </a:cubicBezTo>
                <a:cubicBezTo>
                  <a:pt x="437" y="232"/>
                  <a:pt x="437" y="232"/>
                  <a:pt x="437" y="232"/>
                </a:cubicBezTo>
                <a:lnTo>
                  <a:pt x="434" y="233"/>
                </a:lnTo>
                <a:close/>
                <a:moveTo>
                  <a:pt x="430" y="234"/>
                </a:moveTo>
                <a:cubicBezTo>
                  <a:pt x="430" y="234"/>
                  <a:pt x="430" y="234"/>
                  <a:pt x="430" y="234"/>
                </a:cubicBezTo>
                <a:cubicBezTo>
                  <a:pt x="429" y="234"/>
                  <a:pt x="429" y="234"/>
                  <a:pt x="429" y="234"/>
                </a:cubicBezTo>
                <a:lnTo>
                  <a:pt x="430" y="234"/>
                </a:lnTo>
                <a:close/>
                <a:moveTo>
                  <a:pt x="421" y="233"/>
                </a:moveTo>
                <a:cubicBezTo>
                  <a:pt x="423" y="233"/>
                  <a:pt x="423" y="233"/>
                  <a:pt x="423" y="233"/>
                </a:cubicBezTo>
                <a:cubicBezTo>
                  <a:pt x="420" y="233"/>
                  <a:pt x="420" y="233"/>
                  <a:pt x="420" y="233"/>
                </a:cubicBezTo>
                <a:cubicBezTo>
                  <a:pt x="421" y="233"/>
                  <a:pt x="421" y="233"/>
                  <a:pt x="421" y="233"/>
                </a:cubicBezTo>
                <a:close/>
                <a:moveTo>
                  <a:pt x="418" y="233"/>
                </a:moveTo>
                <a:cubicBezTo>
                  <a:pt x="417" y="233"/>
                  <a:pt x="417" y="233"/>
                  <a:pt x="417" y="233"/>
                </a:cubicBezTo>
                <a:cubicBezTo>
                  <a:pt x="413" y="232"/>
                  <a:pt x="413" y="232"/>
                  <a:pt x="413" y="232"/>
                </a:cubicBezTo>
                <a:cubicBezTo>
                  <a:pt x="418" y="233"/>
                  <a:pt x="418" y="233"/>
                  <a:pt x="418" y="233"/>
                </a:cubicBezTo>
                <a:close/>
                <a:moveTo>
                  <a:pt x="347" y="115"/>
                </a:moveTo>
                <a:cubicBezTo>
                  <a:pt x="347" y="115"/>
                  <a:pt x="347" y="115"/>
                  <a:pt x="347" y="115"/>
                </a:cubicBezTo>
                <a:cubicBezTo>
                  <a:pt x="346" y="116"/>
                  <a:pt x="346" y="116"/>
                  <a:pt x="346" y="116"/>
                </a:cubicBezTo>
                <a:lnTo>
                  <a:pt x="347" y="115"/>
                </a:lnTo>
                <a:close/>
                <a:moveTo>
                  <a:pt x="440" y="103"/>
                </a:moveTo>
                <a:cubicBezTo>
                  <a:pt x="439" y="109"/>
                  <a:pt x="439" y="109"/>
                  <a:pt x="439" y="109"/>
                </a:cubicBezTo>
                <a:cubicBezTo>
                  <a:pt x="439" y="111"/>
                  <a:pt x="439" y="111"/>
                  <a:pt x="439" y="111"/>
                </a:cubicBezTo>
                <a:cubicBezTo>
                  <a:pt x="437" y="112"/>
                  <a:pt x="437" y="112"/>
                  <a:pt x="437" y="112"/>
                </a:cubicBezTo>
                <a:cubicBezTo>
                  <a:pt x="438" y="101"/>
                  <a:pt x="438" y="101"/>
                  <a:pt x="438" y="101"/>
                </a:cubicBezTo>
                <a:cubicBezTo>
                  <a:pt x="438" y="96"/>
                  <a:pt x="438" y="96"/>
                  <a:pt x="438" y="96"/>
                </a:cubicBezTo>
                <a:cubicBezTo>
                  <a:pt x="439" y="91"/>
                  <a:pt x="439" y="91"/>
                  <a:pt x="439" y="91"/>
                </a:cubicBezTo>
                <a:cubicBezTo>
                  <a:pt x="441" y="94"/>
                  <a:pt x="441" y="94"/>
                  <a:pt x="441" y="94"/>
                </a:cubicBezTo>
                <a:lnTo>
                  <a:pt x="440" y="103"/>
                </a:lnTo>
                <a:close/>
                <a:moveTo>
                  <a:pt x="376" y="268"/>
                </a:moveTo>
                <a:cubicBezTo>
                  <a:pt x="376" y="248"/>
                  <a:pt x="376" y="248"/>
                  <a:pt x="376" y="248"/>
                </a:cubicBezTo>
                <a:cubicBezTo>
                  <a:pt x="380" y="239"/>
                  <a:pt x="380" y="239"/>
                  <a:pt x="380" y="239"/>
                </a:cubicBezTo>
                <a:cubicBezTo>
                  <a:pt x="387" y="241"/>
                  <a:pt x="387" y="241"/>
                  <a:pt x="387" y="241"/>
                </a:cubicBezTo>
                <a:cubicBezTo>
                  <a:pt x="387" y="241"/>
                  <a:pt x="387" y="241"/>
                  <a:pt x="387" y="241"/>
                </a:cubicBezTo>
                <a:cubicBezTo>
                  <a:pt x="387" y="241"/>
                  <a:pt x="387" y="241"/>
                  <a:pt x="387" y="241"/>
                </a:cubicBezTo>
                <a:cubicBezTo>
                  <a:pt x="388" y="241"/>
                  <a:pt x="388" y="241"/>
                  <a:pt x="388" y="241"/>
                </a:cubicBezTo>
                <a:cubicBezTo>
                  <a:pt x="381" y="265"/>
                  <a:pt x="381" y="265"/>
                  <a:pt x="381" y="265"/>
                </a:cubicBezTo>
                <a:lnTo>
                  <a:pt x="376" y="268"/>
                </a:lnTo>
                <a:close/>
                <a:moveTo>
                  <a:pt x="364" y="247"/>
                </a:moveTo>
                <a:cubicBezTo>
                  <a:pt x="371" y="239"/>
                  <a:pt x="371" y="239"/>
                  <a:pt x="371" y="239"/>
                </a:cubicBezTo>
                <a:cubicBezTo>
                  <a:pt x="374" y="238"/>
                  <a:pt x="374" y="238"/>
                  <a:pt x="374" y="238"/>
                </a:cubicBezTo>
                <a:cubicBezTo>
                  <a:pt x="379" y="238"/>
                  <a:pt x="379" y="238"/>
                  <a:pt x="379" y="238"/>
                </a:cubicBezTo>
                <a:cubicBezTo>
                  <a:pt x="379" y="238"/>
                  <a:pt x="379" y="238"/>
                  <a:pt x="379" y="238"/>
                </a:cubicBezTo>
                <a:cubicBezTo>
                  <a:pt x="375" y="248"/>
                  <a:pt x="375" y="248"/>
                  <a:pt x="375" y="248"/>
                </a:cubicBezTo>
                <a:cubicBezTo>
                  <a:pt x="374" y="248"/>
                  <a:pt x="374" y="248"/>
                  <a:pt x="374" y="248"/>
                </a:cubicBezTo>
                <a:cubicBezTo>
                  <a:pt x="375" y="261"/>
                  <a:pt x="375" y="261"/>
                  <a:pt x="375" y="261"/>
                </a:cubicBezTo>
                <a:cubicBezTo>
                  <a:pt x="375" y="269"/>
                  <a:pt x="375" y="269"/>
                  <a:pt x="375" y="269"/>
                </a:cubicBezTo>
                <a:cubicBezTo>
                  <a:pt x="371" y="271"/>
                  <a:pt x="371" y="271"/>
                  <a:pt x="371" y="271"/>
                </a:cubicBezTo>
                <a:lnTo>
                  <a:pt x="364" y="247"/>
                </a:lnTo>
                <a:close/>
                <a:moveTo>
                  <a:pt x="329" y="144"/>
                </a:moveTo>
                <a:cubicBezTo>
                  <a:pt x="329" y="144"/>
                  <a:pt x="329" y="144"/>
                  <a:pt x="329" y="144"/>
                </a:cubicBezTo>
                <a:cubicBezTo>
                  <a:pt x="329" y="144"/>
                  <a:pt x="329" y="144"/>
                  <a:pt x="329" y="144"/>
                </a:cubicBezTo>
                <a:cubicBezTo>
                  <a:pt x="329" y="144"/>
                  <a:pt x="329" y="144"/>
                  <a:pt x="329" y="144"/>
                </a:cubicBezTo>
                <a:cubicBezTo>
                  <a:pt x="329" y="144"/>
                  <a:pt x="329" y="144"/>
                  <a:pt x="329" y="144"/>
                </a:cubicBezTo>
                <a:cubicBezTo>
                  <a:pt x="329" y="144"/>
                  <a:pt x="329" y="144"/>
                  <a:pt x="329" y="144"/>
                </a:cubicBezTo>
                <a:cubicBezTo>
                  <a:pt x="330" y="148"/>
                  <a:pt x="330" y="148"/>
                  <a:pt x="330" y="148"/>
                </a:cubicBezTo>
                <a:cubicBezTo>
                  <a:pt x="330" y="148"/>
                  <a:pt x="330" y="148"/>
                  <a:pt x="330" y="148"/>
                </a:cubicBezTo>
                <a:cubicBezTo>
                  <a:pt x="330" y="148"/>
                  <a:pt x="330" y="149"/>
                  <a:pt x="330" y="149"/>
                </a:cubicBezTo>
                <a:cubicBezTo>
                  <a:pt x="327" y="150"/>
                  <a:pt x="327" y="150"/>
                  <a:pt x="327" y="150"/>
                </a:cubicBezTo>
                <a:cubicBezTo>
                  <a:pt x="327" y="150"/>
                  <a:pt x="327" y="150"/>
                  <a:pt x="327" y="150"/>
                </a:cubicBezTo>
                <a:cubicBezTo>
                  <a:pt x="325" y="144"/>
                  <a:pt x="325" y="144"/>
                  <a:pt x="325" y="144"/>
                </a:cubicBezTo>
                <a:lnTo>
                  <a:pt x="329" y="144"/>
                </a:lnTo>
                <a:close/>
                <a:moveTo>
                  <a:pt x="331" y="139"/>
                </a:moveTo>
                <a:cubicBezTo>
                  <a:pt x="337" y="140"/>
                  <a:pt x="337" y="140"/>
                  <a:pt x="337" y="140"/>
                </a:cubicBezTo>
                <a:cubicBezTo>
                  <a:pt x="338" y="142"/>
                  <a:pt x="338" y="142"/>
                  <a:pt x="338" y="142"/>
                </a:cubicBezTo>
                <a:cubicBezTo>
                  <a:pt x="337" y="142"/>
                  <a:pt x="337" y="142"/>
                  <a:pt x="337" y="142"/>
                </a:cubicBezTo>
                <a:cubicBezTo>
                  <a:pt x="333" y="142"/>
                  <a:pt x="333" y="142"/>
                  <a:pt x="333" y="142"/>
                </a:cubicBezTo>
                <a:cubicBezTo>
                  <a:pt x="331" y="142"/>
                  <a:pt x="331" y="142"/>
                  <a:pt x="331" y="142"/>
                </a:cubicBezTo>
                <a:cubicBezTo>
                  <a:pt x="331" y="139"/>
                  <a:pt x="331" y="139"/>
                  <a:pt x="331" y="139"/>
                </a:cubicBezTo>
                <a:close/>
                <a:moveTo>
                  <a:pt x="332" y="135"/>
                </a:moveTo>
                <a:cubicBezTo>
                  <a:pt x="335" y="137"/>
                  <a:pt x="335" y="137"/>
                  <a:pt x="335" y="137"/>
                </a:cubicBezTo>
                <a:cubicBezTo>
                  <a:pt x="335" y="137"/>
                  <a:pt x="335" y="137"/>
                  <a:pt x="335" y="137"/>
                </a:cubicBezTo>
                <a:cubicBezTo>
                  <a:pt x="335" y="137"/>
                  <a:pt x="336" y="137"/>
                  <a:pt x="336" y="137"/>
                </a:cubicBezTo>
                <a:cubicBezTo>
                  <a:pt x="338" y="135"/>
                  <a:pt x="338" y="135"/>
                  <a:pt x="338" y="135"/>
                </a:cubicBezTo>
                <a:cubicBezTo>
                  <a:pt x="338" y="136"/>
                  <a:pt x="338" y="136"/>
                  <a:pt x="338" y="136"/>
                </a:cubicBezTo>
                <a:cubicBezTo>
                  <a:pt x="339" y="139"/>
                  <a:pt x="339" y="139"/>
                  <a:pt x="339" y="139"/>
                </a:cubicBezTo>
                <a:cubicBezTo>
                  <a:pt x="338" y="139"/>
                  <a:pt x="338" y="139"/>
                  <a:pt x="338" y="139"/>
                </a:cubicBezTo>
                <a:cubicBezTo>
                  <a:pt x="338" y="138"/>
                  <a:pt x="338" y="138"/>
                  <a:pt x="338" y="138"/>
                </a:cubicBezTo>
                <a:cubicBezTo>
                  <a:pt x="337" y="139"/>
                  <a:pt x="337" y="139"/>
                  <a:pt x="337" y="139"/>
                </a:cubicBezTo>
                <a:cubicBezTo>
                  <a:pt x="331" y="137"/>
                  <a:pt x="331" y="137"/>
                  <a:pt x="331" y="137"/>
                </a:cubicBezTo>
                <a:cubicBezTo>
                  <a:pt x="332" y="135"/>
                  <a:pt x="332" y="135"/>
                  <a:pt x="332" y="135"/>
                </a:cubicBezTo>
                <a:close/>
                <a:moveTo>
                  <a:pt x="365" y="131"/>
                </a:moveTo>
                <a:cubicBezTo>
                  <a:pt x="368" y="128"/>
                  <a:pt x="368" y="128"/>
                  <a:pt x="368" y="128"/>
                </a:cubicBezTo>
                <a:cubicBezTo>
                  <a:pt x="370" y="124"/>
                  <a:pt x="370" y="124"/>
                  <a:pt x="370" y="124"/>
                </a:cubicBezTo>
                <a:cubicBezTo>
                  <a:pt x="370" y="124"/>
                  <a:pt x="370" y="124"/>
                  <a:pt x="370" y="124"/>
                </a:cubicBezTo>
                <a:cubicBezTo>
                  <a:pt x="370" y="124"/>
                  <a:pt x="370" y="124"/>
                  <a:pt x="370" y="124"/>
                </a:cubicBezTo>
                <a:cubicBezTo>
                  <a:pt x="370" y="124"/>
                  <a:pt x="370" y="124"/>
                  <a:pt x="370" y="124"/>
                </a:cubicBezTo>
                <a:cubicBezTo>
                  <a:pt x="370" y="124"/>
                  <a:pt x="370" y="124"/>
                  <a:pt x="370" y="124"/>
                </a:cubicBezTo>
                <a:cubicBezTo>
                  <a:pt x="370" y="124"/>
                  <a:pt x="370" y="124"/>
                  <a:pt x="370" y="124"/>
                </a:cubicBezTo>
                <a:cubicBezTo>
                  <a:pt x="372" y="122"/>
                  <a:pt x="372" y="122"/>
                  <a:pt x="372" y="122"/>
                </a:cubicBezTo>
                <a:cubicBezTo>
                  <a:pt x="372" y="123"/>
                  <a:pt x="372" y="123"/>
                  <a:pt x="372" y="123"/>
                </a:cubicBezTo>
                <a:cubicBezTo>
                  <a:pt x="370" y="128"/>
                  <a:pt x="370" y="128"/>
                  <a:pt x="370" y="128"/>
                </a:cubicBezTo>
                <a:cubicBezTo>
                  <a:pt x="369" y="129"/>
                  <a:pt x="369" y="129"/>
                  <a:pt x="369" y="129"/>
                </a:cubicBezTo>
                <a:cubicBezTo>
                  <a:pt x="367" y="131"/>
                  <a:pt x="367" y="131"/>
                  <a:pt x="367" y="131"/>
                </a:cubicBezTo>
                <a:cubicBezTo>
                  <a:pt x="367" y="131"/>
                  <a:pt x="367" y="131"/>
                  <a:pt x="367" y="131"/>
                </a:cubicBezTo>
                <a:cubicBezTo>
                  <a:pt x="365" y="134"/>
                  <a:pt x="365" y="134"/>
                  <a:pt x="365" y="134"/>
                </a:cubicBezTo>
                <a:cubicBezTo>
                  <a:pt x="364" y="134"/>
                  <a:pt x="364" y="134"/>
                  <a:pt x="364" y="134"/>
                </a:cubicBezTo>
                <a:cubicBezTo>
                  <a:pt x="365" y="132"/>
                  <a:pt x="365" y="132"/>
                  <a:pt x="365" y="132"/>
                </a:cubicBezTo>
                <a:cubicBezTo>
                  <a:pt x="365" y="132"/>
                  <a:pt x="365" y="132"/>
                  <a:pt x="365" y="132"/>
                </a:cubicBezTo>
                <a:lnTo>
                  <a:pt x="365" y="131"/>
                </a:lnTo>
                <a:close/>
                <a:moveTo>
                  <a:pt x="373" y="125"/>
                </a:moveTo>
                <a:cubicBezTo>
                  <a:pt x="374" y="126"/>
                  <a:pt x="374" y="126"/>
                  <a:pt x="374" y="126"/>
                </a:cubicBezTo>
                <a:cubicBezTo>
                  <a:pt x="372" y="127"/>
                  <a:pt x="372" y="127"/>
                  <a:pt x="372" y="127"/>
                </a:cubicBezTo>
                <a:lnTo>
                  <a:pt x="373" y="125"/>
                </a:lnTo>
                <a:close/>
                <a:moveTo>
                  <a:pt x="381" y="138"/>
                </a:moveTo>
                <a:cubicBezTo>
                  <a:pt x="381" y="138"/>
                  <a:pt x="381" y="138"/>
                  <a:pt x="381" y="138"/>
                </a:cubicBezTo>
                <a:cubicBezTo>
                  <a:pt x="381" y="139"/>
                  <a:pt x="381" y="139"/>
                  <a:pt x="381" y="139"/>
                </a:cubicBezTo>
                <a:cubicBezTo>
                  <a:pt x="381" y="139"/>
                  <a:pt x="381" y="139"/>
                  <a:pt x="381" y="139"/>
                </a:cubicBezTo>
                <a:cubicBezTo>
                  <a:pt x="382" y="141"/>
                  <a:pt x="382" y="141"/>
                  <a:pt x="382" y="141"/>
                </a:cubicBezTo>
                <a:cubicBezTo>
                  <a:pt x="380" y="141"/>
                  <a:pt x="380" y="141"/>
                  <a:pt x="380" y="141"/>
                </a:cubicBezTo>
                <a:cubicBezTo>
                  <a:pt x="376" y="142"/>
                  <a:pt x="376" y="142"/>
                  <a:pt x="376" y="142"/>
                </a:cubicBezTo>
                <a:cubicBezTo>
                  <a:pt x="373" y="141"/>
                  <a:pt x="373" y="141"/>
                  <a:pt x="373" y="141"/>
                </a:cubicBezTo>
                <a:cubicBezTo>
                  <a:pt x="371" y="139"/>
                  <a:pt x="371" y="139"/>
                  <a:pt x="371" y="139"/>
                </a:cubicBezTo>
                <a:cubicBezTo>
                  <a:pt x="373" y="139"/>
                  <a:pt x="373" y="139"/>
                  <a:pt x="373" y="139"/>
                </a:cubicBezTo>
                <a:cubicBezTo>
                  <a:pt x="381" y="138"/>
                  <a:pt x="381" y="138"/>
                  <a:pt x="381" y="138"/>
                </a:cubicBezTo>
                <a:close/>
                <a:moveTo>
                  <a:pt x="380" y="170"/>
                </a:moveTo>
                <a:cubicBezTo>
                  <a:pt x="380" y="170"/>
                  <a:pt x="380" y="170"/>
                  <a:pt x="381" y="170"/>
                </a:cubicBezTo>
                <a:cubicBezTo>
                  <a:pt x="383" y="167"/>
                  <a:pt x="383" y="167"/>
                  <a:pt x="383" y="167"/>
                </a:cubicBezTo>
                <a:cubicBezTo>
                  <a:pt x="389" y="161"/>
                  <a:pt x="389" y="161"/>
                  <a:pt x="389" y="161"/>
                </a:cubicBezTo>
                <a:cubicBezTo>
                  <a:pt x="390" y="168"/>
                  <a:pt x="390" y="168"/>
                  <a:pt x="390" y="168"/>
                </a:cubicBezTo>
                <a:cubicBezTo>
                  <a:pt x="390" y="176"/>
                  <a:pt x="390" y="176"/>
                  <a:pt x="390" y="176"/>
                </a:cubicBezTo>
                <a:cubicBezTo>
                  <a:pt x="387" y="184"/>
                  <a:pt x="387" y="184"/>
                  <a:pt x="387" y="184"/>
                </a:cubicBezTo>
                <a:cubicBezTo>
                  <a:pt x="384" y="188"/>
                  <a:pt x="384" y="188"/>
                  <a:pt x="384" y="188"/>
                </a:cubicBezTo>
                <a:cubicBezTo>
                  <a:pt x="370" y="198"/>
                  <a:pt x="370" y="198"/>
                  <a:pt x="370" y="198"/>
                </a:cubicBezTo>
                <a:cubicBezTo>
                  <a:pt x="369" y="198"/>
                  <a:pt x="369" y="198"/>
                  <a:pt x="369" y="198"/>
                </a:cubicBezTo>
                <a:cubicBezTo>
                  <a:pt x="368" y="195"/>
                  <a:pt x="368" y="195"/>
                  <a:pt x="368" y="195"/>
                </a:cubicBezTo>
                <a:cubicBezTo>
                  <a:pt x="369" y="187"/>
                  <a:pt x="369" y="187"/>
                  <a:pt x="369" y="187"/>
                </a:cubicBezTo>
                <a:cubicBezTo>
                  <a:pt x="369" y="187"/>
                  <a:pt x="369" y="187"/>
                  <a:pt x="369" y="187"/>
                </a:cubicBezTo>
                <a:cubicBezTo>
                  <a:pt x="370" y="187"/>
                  <a:pt x="370" y="187"/>
                  <a:pt x="370" y="186"/>
                </a:cubicBezTo>
                <a:cubicBezTo>
                  <a:pt x="371" y="182"/>
                  <a:pt x="371" y="182"/>
                  <a:pt x="371" y="182"/>
                </a:cubicBezTo>
                <a:cubicBezTo>
                  <a:pt x="375" y="174"/>
                  <a:pt x="375" y="174"/>
                  <a:pt x="375" y="174"/>
                </a:cubicBezTo>
                <a:cubicBezTo>
                  <a:pt x="373" y="174"/>
                  <a:pt x="373" y="174"/>
                  <a:pt x="373" y="174"/>
                </a:cubicBezTo>
                <a:cubicBezTo>
                  <a:pt x="371" y="179"/>
                  <a:pt x="371" y="179"/>
                  <a:pt x="371" y="179"/>
                </a:cubicBezTo>
                <a:cubicBezTo>
                  <a:pt x="371" y="178"/>
                  <a:pt x="371" y="178"/>
                  <a:pt x="371" y="178"/>
                </a:cubicBezTo>
                <a:cubicBezTo>
                  <a:pt x="371" y="178"/>
                  <a:pt x="371" y="178"/>
                  <a:pt x="371" y="178"/>
                </a:cubicBezTo>
                <a:cubicBezTo>
                  <a:pt x="371" y="178"/>
                  <a:pt x="371" y="178"/>
                  <a:pt x="371" y="178"/>
                </a:cubicBezTo>
                <a:cubicBezTo>
                  <a:pt x="371" y="178"/>
                  <a:pt x="371" y="178"/>
                  <a:pt x="371" y="178"/>
                </a:cubicBezTo>
                <a:cubicBezTo>
                  <a:pt x="371" y="175"/>
                  <a:pt x="371" y="175"/>
                  <a:pt x="371" y="175"/>
                </a:cubicBezTo>
                <a:cubicBezTo>
                  <a:pt x="372" y="174"/>
                  <a:pt x="372" y="174"/>
                  <a:pt x="372" y="174"/>
                </a:cubicBezTo>
                <a:lnTo>
                  <a:pt x="380" y="170"/>
                </a:lnTo>
                <a:close/>
                <a:moveTo>
                  <a:pt x="339" y="132"/>
                </a:moveTo>
                <a:cubicBezTo>
                  <a:pt x="339" y="132"/>
                  <a:pt x="339" y="132"/>
                  <a:pt x="339" y="132"/>
                </a:cubicBezTo>
                <a:cubicBezTo>
                  <a:pt x="339" y="132"/>
                  <a:pt x="339" y="132"/>
                  <a:pt x="339" y="132"/>
                </a:cubicBezTo>
                <a:cubicBezTo>
                  <a:pt x="340" y="133"/>
                  <a:pt x="340" y="133"/>
                  <a:pt x="340" y="133"/>
                </a:cubicBezTo>
                <a:cubicBezTo>
                  <a:pt x="339" y="133"/>
                  <a:pt x="339" y="133"/>
                  <a:pt x="339" y="133"/>
                </a:cubicBezTo>
                <a:cubicBezTo>
                  <a:pt x="339" y="133"/>
                  <a:pt x="339" y="133"/>
                  <a:pt x="339" y="133"/>
                </a:cubicBezTo>
                <a:cubicBezTo>
                  <a:pt x="338" y="131"/>
                  <a:pt x="338" y="131"/>
                  <a:pt x="338" y="131"/>
                </a:cubicBezTo>
                <a:cubicBezTo>
                  <a:pt x="338" y="130"/>
                  <a:pt x="338" y="130"/>
                  <a:pt x="338" y="130"/>
                </a:cubicBezTo>
                <a:cubicBezTo>
                  <a:pt x="339" y="132"/>
                  <a:pt x="339" y="132"/>
                  <a:pt x="339" y="132"/>
                </a:cubicBezTo>
                <a:cubicBezTo>
                  <a:pt x="339" y="132"/>
                  <a:pt x="339" y="132"/>
                  <a:pt x="339" y="132"/>
                </a:cubicBezTo>
                <a:close/>
                <a:moveTo>
                  <a:pt x="372" y="142"/>
                </a:moveTo>
                <a:cubicBezTo>
                  <a:pt x="376" y="143"/>
                  <a:pt x="376" y="143"/>
                  <a:pt x="376" y="143"/>
                </a:cubicBezTo>
                <a:cubicBezTo>
                  <a:pt x="376" y="143"/>
                  <a:pt x="376" y="143"/>
                  <a:pt x="376" y="143"/>
                </a:cubicBezTo>
                <a:cubicBezTo>
                  <a:pt x="380" y="143"/>
                  <a:pt x="380" y="143"/>
                  <a:pt x="380" y="143"/>
                </a:cubicBezTo>
                <a:cubicBezTo>
                  <a:pt x="382" y="143"/>
                  <a:pt x="382" y="143"/>
                  <a:pt x="382" y="143"/>
                </a:cubicBezTo>
                <a:cubicBezTo>
                  <a:pt x="380" y="146"/>
                  <a:pt x="380" y="146"/>
                  <a:pt x="380" y="146"/>
                </a:cubicBezTo>
                <a:cubicBezTo>
                  <a:pt x="365" y="143"/>
                  <a:pt x="365" y="143"/>
                  <a:pt x="365" y="143"/>
                </a:cubicBezTo>
                <a:cubicBezTo>
                  <a:pt x="368" y="143"/>
                  <a:pt x="368" y="143"/>
                  <a:pt x="368" y="143"/>
                </a:cubicBezTo>
                <a:lnTo>
                  <a:pt x="372" y="142"/>
                </a:lnTo>
                <a:close/>
                <a:moveTo>
                  <a:pt x="367" y="154"/>
                </a:moveTo>
                <a:cubicBezTo>
                  <a:pt x="367" y="154"/>
                  <a:pt x="366" y="154"/>
                  <a:pt x="366" y="154"/>
                </a:cubicBezTo>
                <a:cubicBezTo>
                  <a:pt x="357" y="160"/>
                  <a:pt x="357" y="160"/>
                  <a:pt x="357" y="160"/>
                </a:cubicBezTo>
                <a:cubicBezTo>
                  <a:pt x="356" y="158"/>
                  <a:pt x="356" y="158"/>
                  <a:pt x="356" y="158"/>
                </a:cubicBezTo>
                <a:cubicBezTo>
                  <a:pt x="356" y="151"/>
                  <a:pt x="356" y="151"/>
                  <a:pt x="356" y="151"/>
                </a:cubicBezTo>
                <a:cubicBezTo>
                  <a:pt x="359" y="149"/>
                  <a:pt x="359" y="149"/>
                  <a:pt x="359" y="149"/>
                </a:cubicBezTo>
                <a:cubicBezTo>
                  <a:pt x="359" y="149"/>
                  <a:pt x="359" y="149"/>
                  <a:pt x="359" y="149"/>
                </a:cubicBezTo>
                <a:cubicBezTo>
                  <a:pt x="359" y="149"/>
                  <a:pt x="359" y="148"/>
                  <a:pt x="359" y="148"/>
                </a:cubicBezTo>
                <a:cubicBezTo>
                  <a:pt x="359" y="148"/>
                  <a:pt x="359" y="148"/>
                  <a:pt x="359" y="148"/>
                </a:cubicBezTo>
                <a:cubicBezTo>
                  <a:pt x="362" y="145"/>
                  <a:pt x="362" y="145"/>
                  <a:pt x="362" y="145"/>
                </a:cubicBezTo>
                <a:cubicBezTo>
                  <a:pt x="362" y="145"/>
                  <a:pt x="362" y="145"/>
                  <a:pt x="362" y="145"/>
                </a:cubicBezTo>
                <a:cubicBezTo>
                  <a:pt x="362" y="144"/>
                  <a:pt x="362" y="144"/>
                  <a:pt x="362" y="144"/>
                </a:cubicBezTo>
                <a:cubicBezTo>
                  <a:pt x="379" y="147"/>
                  <a:pt x="379" y="147"/>
                  <a:pt x="379" y="147"/>
                </a:cubicBezTo>
                <a:cubicBezTo>
                  <a:pt x="369" y="154"/>
                  <a:pt x="369" y="154"/>
                  <a:pt x="369" y="154"/>
                </a:cubicBezTo>
                <a:lnTo>
                  <a:pt x="367" y="154"/>
                </a:lnTo>
                <a:close/>
                <a:moveTo>
                  <a:pt x="367" y="196"/>
                </a:moveTo>
                <a:cubicBezTo>
                  <a:pt x="368" y="199"/>
                  <a:pt x="368" y="199"/>
                  <a:pt x="368" y="199"/>
                </a:cubicBezTo>
                <a:cubicBezTo>
                  <a:pt x="363" y="202"/>
                  <a:pt x="363" y="202"/>
                  <a:pt x="363" y="202"/>
                </a:cubicBezTo>
                <a:cubicBezTo>
                  <a:pt x="363" y="202"/>
                  <a:pt x="363" y="202"/>
                  <a:pt x="363" y="202"/>
                </a:cubicBezTo>
                <a:cubicBezTo>
                  <a:pt x="363" y="198"/>
                  <a:pt x="363" y="198"/>
                  <a:pt x="363" y="198"/>
                </a:cubicBezTo>
                <a:cubicBezTo>
                  <a:pt x="363" y="196"/>
                  <a:pt x="363" y="196"/>
                  <a:pt x="363" y="196"/>
                </a:cubicBezTo>
                <a:cubicBezTo>
                  <a:pt x="363" y="192"/>
                  <a:pt x="363" y="192"/>
                  <a:pt x="363" y="192"/>
                </a:cubicBezTo>
                <a:cubicBezTo>
                  <a:pt x="363" y="191"/>
                  <a:pt x="363" y="191"/>
                  <a:pt x="363" y="191"/>
                </a:cubicBezTo>
                <a:cubicBezTo>
                  <a:pt x="366" y="190"/>
                  <a:pt x="366" y="190"/>
                  <a:pt x="366" y="190"/>
                </a:cubicBezTo>
                <a:cubicBezTo>
                  <a:pt x="367" y="189"/>
                  <a:pt x="367" y="189"/>
                  <a:pt x="367" y="189"/>
                </a:cubicBezTo>
                <a:cubicBezTo>
                  <a:pt x="367" y="196"/>
                  <a:pt x="367" y="196"/>
                  <a:pt x="367" y="196"/>
                </a:cubicBezTo>
                <a:cubicBezTo>
                  <a:pt x="367" y="196"/>
                  <a:pt x="367" y="196"/>
                  <a:pt x="367" y="196"/>
                </a:cubicBezTo>
                <a:close/>
                <a:moveTo>
                  <a:pt x="370" y="204"/>
                </a:moveTo>
                <a:cubicBezTo>
                  <a:pt x="373" y="209"/>
                  <a:pt x="373" y="209"/>
                  <a:pt x="373" y="209"/>
                </a:cubicBezTo>
                <a:cubicBezTo>
                  <a:pt x="368" y="206"/>
                  <a:pt x="368" y="206"/>
                  <a:pt x="368" y="206"/>
                </a:cubicBezTo>
                <a:cubicBezTo>
                  <a:pt x="364" y="205"/>
                  <a:pt x="364" y="205"/>
                  <a:pt x="364" y="205"/>
                </a:cubicBezTo>
                <a:cubicBezTo>
                  <a:pt x="364" y="204"/>
                  <a:pt x="364" y="204"/>
                  <a:pt x="364" y="204"/>
                </a:cubicBezTo>
                <a:cubicBezTo>
                  <a:pt x="369" y="201"/>
                  <a:pt x="369" y="201"/>
                  <a:pt x="369" y="201"/>
                </a:cubicBezTo>
                <a:lnTo>
                  <a:pt x="370" y="204"/>
                </a:lnTo>
                <a:close/>
                <a:moveTo>
                  <a:pt x="390" y="207"/>
                </a:moveTo>
                <a:cubicBezTo>
                  <a:pt x="391" y="207"/>
                  <a:pt x="391" y="207"/>
                  <a:pt x="391" y="207"/>
                </a:cubicBezTo>
                <a:cubicBezTo>
                  <a:pt x="388" y="215"/>
                  <a:pt x="388" y="215"/>
                  <a:pt x="388" y="215"/>
                </a:cubicBezTo>
                <a:cubicBezTo>
                  <a:pt x="387" y="219"/>
                  <a:pt x="387" y="219"/>
                  <a:pt x="387" y="219"/>
                </a:cubicBezTo>
                <a:cubicBezTo>
                  <a:pt x="387" y="219"/>
                  <a:pt x="387" y="219"/>
                  <a:pt x="387" y="219"/>
                </a:cubicBezTo>
                <a:cubicBezTo>
                  <a:pt x="387" y="219"/>
                  <a:pt x="387" y="219"/>
                  <a:pt x="387" y="219"/>
                </a:cubicBezTo>
                <a:cubicBezTo>
                  <a:pt x="387" y="219"/>
                  <a:pt x="387" y="219"/>
                  <a:pt x="387" y="219"/>
                </a:cubicBezTo>
                <a:cubicBezTo>
                  <a:pt x="387" y="219"/>
                  <a:pt x="387" y="219"/>
                  <a:pt x="387" y="219"/>
                </a:cubicBezTo>
                <a:cubicBezTo>
                  <a:pt x="387" y="220"/>
                  <a:pt x="387" y="220"/>
                  <a:pt x="387" y="220"/>
                </a:cubicBezTo>
                <a:cubicBezTo>
                  <a:pt x="385" y="224"/>
                  <a:pt x="385" y="224"/>
                  <a:pt x="385" y="224"/>
                </a:cubicBezTo>
                <a:cubicBezTo>
                  <a:pt x="384" y="228"/>
                  <a:pt x="384" y="228"/>
                  <a:pt x="384" y="228"/>
                </a:cubicBezTo>
                <a:cubicBezTo>
                  <a:pt x="382" y="230"/>
                  <a:pt x="382" y="230"/>
                  <a:pt x="382" y="230"/>
                </a:cubicBezTo>
                <a:cubicBezTo>
                  <a:pt x="381" y="218"/>
                  <a:pt x="381" y="218"/>
                  <a:pt x="381" y="218"/>
                </a:cubicBezTo>
                <a:cubicBezTo>
                  <a:pt x="381" y="218"/>
                  <a:pt x="381" y="218"/>
                  <a:pt x="381" y="218"/>
                </a:cubicBezTo>
                <a:cubicBezTo>
                  <a:pt x="380" y="214"/>
                  <a:pt x="380" y="214"/>
                  <a:pt x="380" y="214"/>
                </a:cubicBezTo>
                <a:cubicBezTo>
                  <a:pt x="383" y="213"/>
                  <a:pt x="383" y="213"/>
                  <a:pt x="383" y="213"/>
                </a:cubicBezTo>
                <a:cubicBezTo>
                  <a:pt x="383" y="213"/>
                  <a:pt x="383" y="213"/>
                  <a:pt x="383" y="212"/>
                </a:cubicBezTo>
                <a:cubicBezTo>
                  <a:pt x="384" y="212"/>
                  <a:pt x="384" y="212"/>
                  <a:pt x="384" y="212"/>
                </a:cubicBezTo>
                <a:lnTo>
                  <a:pt x="390" y="207"/>
                </a:lnTo>
                <a:close/>
                <a:moveTo>
                  <a:pt x="382" y="232"/>
                </a:moveTo>
                <a:cubicBezTo>
                  <a:pt x="385" y="229"/>
                  <a:pt x="385" y="229"/>
                  <a:pt x="385" y="229"/>
                </a:cubicBezTo>
                <a:cubicBezTo>
                  <a:pt x="385" y="229"/>
                  <a:pt x="385" y="228"/>
                  <a:pt x="385" y="228"/>
                </a:cubicBezTo>
                <a:cubicBezTo>
                  <a:pt x="386" y="224"/>
                  <a:pt x="386" y="224"/>
                  <a:pt x="386" y="224"/>
                </a:cubicBezTo>
                <a:cubicBezTo>
                  <a:pt x="388" y="220"/>
                  <a:pt x="388" y="220"/>
                  <a:pt x="388" y="220"/>
                </a:cubicBezTo>
                <a:cubicBezTo>
                  <a:pt x="394" y="214"/>
                  <a:pt x="394" y="214"/>
                  <a:pt x="394" y="214"/>
                </a:cubicBezTo>
                <a:cubicBezTo>
                  <a:pt x="395" y="213"/>
                  <a:pt x="395" y="213"/>
                  <a:pt x="395" y="213"/>
                </a:cubicBezTo>
                <a:cubicBezTo>
                  <a:pt x="394" y="220"/>
                  <a:pt x="394" y="220"/>
                  <a:pt x="394" y="220"/>
                </a:cubicBezTo>
                <a:cubicBezTo>
                  <a:pt x="391" y="231"/>
                  <a:pt x="391" y="231"/>
                  <a:pt x="391" y="231"/>
                </a:cubicBezTo>
                <a:cubicBezTo>
                  <a:pt x="386" y="232"/>
                  <a:pt x="386" y="232"/>
                  <a:pt x="386" y="232"/>
                </a:cubicBezTo>
                <a:cubicBezTo>
                  <a:pt x="386" y="232"/>
                  <a:pt x="386" y="232"/>
                  <a:pt x="386" y="232"/>
                </a:cubicBezTo>
                <a:cubicBezTo>
                  <a:pt x="382" y="234"/>
                  <a:pt x="382" y="234"/>
                  <a:pt x="382" y="234"/>
                </a:cubicBezTo>
                <a:cubicBezTo>
                  <a:pt x="382" y="234"/>
                  <a:pt x="382" y="234"/>
                  <a:pt x="382" y="234"/>
                </a:cubicBezTo>
                <a:lnTo>
                  <a:pt x="382" y="232"/>
                </a:lnTo>
                <a:close/>
                <a:moveTo>
                  <a:pt x="396" y="205"/>
                </a:moveTo>
                <a:cubicBezTo>
                  <a:pt x="395" y="211"/>
                  <a:pt x="395" y="211"/>
                  <a:pt x="395" y="211"/>
                </a:cubicBezTo>
                <a:cubicBezTo>
                  <a:pt x="393" y="213"/>
                  <a:pt x="393" y="213"/>
                  <a:pt x="393" y="213"/>
                </a:cubicBezTo>
                <a:cubicBezTo>
                  <a:pt x="389" y="217"/>
                  <a:pt x="389" y="217"/>
                  <a:pt x="389" y="217"/>
                </a:cubicBezTo>
                <a:cubicBezTo>
                  <a:pt x="389" y="216"/>
                  <a:pt x="389" y="216"/>
                  <a:pt x="389" y="216"/>
                </a:cubicBezTo>
                <a:cubicBezTo>
                  <a:pt x="392" y="208"/>
                  <a:pt x="392" y="208"/>
                  <a:pt x="392" y="208"/>
                </a:cubicBezTo>
                <a:cubicBezTo>
                  <a:pt x="394" y="206"/>
                  <a:pt x="394" y="206"/>
                  <a:pt x="394" y="206"/>
                </a:cubicBezTo>
                <a:lnTo>
                  <a:pt x="396" y="205"/>
                </a:lnTo>
                <a:close/>
                <a:moveTo>
                  <a:pt x="360" y="235"/>
                </a:moveTo>
                <a:cubicBezTo>
                  <a:pt x="358" y="230"/>
                  <a:pt x="358" y="230"/>
                  <a:pt x="358" y="230"/>
                </a:cubicBezTo>
                <a:cubicBezTo>
                  <a:pt x="358" y="229"/>
                  <a:pt x="358" y="229"/>
                  <a:pt x="358" y="229"/>
                </a:cubicBezTo>
                <a:cubicBezTo>
                  <a:pt x="358" y="229"/>
                  <a:pt x="358" y="229"/>
                  <a:pt x="358" y="229"/>
                </a:cubicBezTo>
                <a:cubicBezTo>
                  <a:pt x="358" y="228"/>
                  <a:pt x="358" y="228"/>
                  <a:pt x="358" y="228"/>
                </a:cubicBezTo>
                <a:cubicBezTo>
                  <a:pt x="358" y="227"/>
                  <a:pt x="358" y="227"/>
                  <a:pt x="358" y="227"/>
                </a:cubicBezTo>
                <a:cubicBezTo>
                  <a:pt x="358" y="227"/>
                  <a:pt x="358" y="227"/>
                  <a:pt x="358" y="227"/>
                </a:cubicBezTo>
                <a:cubicBezTo>
                  <a:pt x="358" y="227"/>
                  <a:pt x="358" y="227"/>
                  <a:pt x="358" y="227"/>
                </a:cubicBezTo>
                <a:cubicBezTo>
                  <a:pt x="360" y="209"/>
                  <a:pt x="360" y="209"/>
                  <a:pt x="360" y="209"/>
                </a:cubicBezTo>
                <a:cubicBezTo>
                  <a:pt x="361" y="207"/>
                  <a:pt x="361" y="207"/>
                  <a:pt x="361" y="207"/>
                </a:cubicBezTo>
                <a:cubicBezTo>
                  <a:pt x="361" y="207"/>
                  <a:pt x="361" y="207"/>
                  <a:pt x="361" y="207"/>
                </a:cubicBezTo>
                <a:cubicBezTo>
                  <a:pt x="361" y="206"/>
                  <a:pt x="361" y="206"/>
                  <a:pt x="361" y="206"/>
                </a:cubicBezTo>
                <a:cubicBezTo>
                  <a:pt x="362" y="205"/>
                  <a:pt x="362" y="205"/>
                  <a:pt x="362" y="205"/>
                </a:cubicBezTo>
                <a:cubicBezTo>
                  <a:pt x="364" y="206"/>
                  <a:pt x="364" y="206"/>
                  <a:pt x="364" y="206"/>
                </a:cubicBezTo>
                <a:cubicBezTo>
                  <a:pt x="368" y="207"/>
                  <a:pt x="368" y="207"/>
                  <a:pt x="368" y="207"/>
                </a:cubicBezTo>
                <a:cubicBezTo>
                  <a:pt x="375" y="212"/>
                  <a:pt x="375" y="212"/>
                  <a:pt x="375" y="212"/>
                </a:cubicBezTo>
                <a:cubicBezTo>
                  <a:pt x="377" y="213"/>
                  <a:pt x="377" y="213"/>
                  <a:pt x="377" y="213"/>
                </a:cubicBezTo>
                <a:cubicBezTo>
                  <a:pt x="378" y="214"/>
                  <a:pt x="378" y="214"/>
                  <a:pt x="378" y="214"/>
                </a:cubicBezTo>
                <a:cubicBezTo>
                  <a:pt x="372" y="219"/>
                  <a:pt x="372" y="219"/>
                  <a:pt x="372" y="219"/>
                </a:cubicBezTo>
                <a:cubicBezTo>
                  <a:pt x="372" y="219"/>
                  <a:pt x="371" y="219"/>
                  <a:pt x="371" y="220"/>
                </a:cubicBezTo>
                <a:cubicBezTo>
                  <a:pt x="366" y="232"/>
                  <a:pt x="366" y="232"/>
                  <a:pt x="366" y="232"/>
                </a:cubicBezTo>
                <a:cubicBezTo>
                  <a:pt x="360" y="237"/>
                  <a:pt x="360" y="237"/>
                  <a:pt x="360" y="237"/>
                </a:cubicBezTo>
                <a:lnTo>
                  <a:pt x="360" y="235"/>
                </a:lnTo>
                <a:close/>
                <a:moveTo>
                  <a:pt x="352" y="201"/>
                </a:moveTo>
                <a:cubicBezTo>
                  <a:pt x="351" y="201"/>
                  <a:pt x="351" y="201"/>
                  <a:pt x="351" y="201"/>
                </a:cubicBezTo>
                <a:cubicBezTo>
                  <a:pt x="351" y="199"/>
                  <a:pt x="351" y="199"/>
                  <a:pt x="351" y="199"/>
                </a:cubicBezTo>
                <a:cubicBezTo>
                  <a:pt x="351" y="199"/>
                  <a:pt x="351" y="199"/>
                  <a:pt x="351" y="199"/>
                </a:cubicBezTo>
                <a:cubicBezTo>
                  <a:pt x="351" y="199"/>
                  <a:pt x="351" y="199"/>
                  <a:pt x="351" y="199"/>
                </a:cubicBezTo>
                <a:cubicBezTo>
                  <a:pt x="352" y="190"/>
                  <a:pt x="352" y="190"/>
                  <a:pt x="352" y="190"/>
                </a:cubicBezTo>
                <a:cubicBezTo>
                  <a:pt x="352" y="190"/>
                  <a:pt x="352" y="190"/>
                  <a:pt x="352" y="190"/>
                </a:cubicBezTo>
                <a:cubicBezTo>
                  <a:pt x="350" y="172"/>
                  <a:pt x="350" y="172"/>
                  <a:pt x="350" y="172"/>
                </a:cubicBezTo>
                <a:cubicBezTo>
                  <a:pt x="351" y="171"/>
                  <a:pt x="351" y="171"/>
                  <a:pt x="351" y="171"/>
                </a:cubicBezTo>
                <a:cubicBezTo>
                  <a:pt x="357" y="180"/>
                  <a:pt x="357" y="180"/>
                  <a:pt x="357" y="180"/>
                </a:cubicBezTo>
                <a:cubicBezTo>
                  <a:pt x="358" y="182"/>
                  <a:pt x="358" y="182"/>
                  <a:pt x="358" y="182"/>
                </a:cubicBezTo>
                <a:cubicBezTo>
                  <a:pt x="360" y="191"/>
                  <a:pt x="360" y="191"/>
                  <a:pt x="360" y="191"/>
                </a:cubicBezTo>
                <a:cubicBezTo>
                  <a:pt x="360" y="191"/>
                  <a:pt x="360" y="191"/>
                  <a:pt x="360" y="191"/>
                </a:cubicBezTo>
                <a:cubicBezTo>
                  <a:pt x="360" y="193"/>
                  <a:pt x="360" y="193"/>
                  <a:pt x="360" y="193"/>
                </a:cubicBezTo>
                <a:cubicBezTo>
                  <a:pt x="359" y="194"/>
                  <a:pt x="359" y="194"/>
                  <a:pt x="359" y="194"/>
                </a:cubicBezTo>
                <a:cubicBezTo>
                  <a:pt x="356" y="198"/>
                  <a:pt x="356" y="198"/>
                  <a:pt x="356" y="198"/>
                </a:cubicBezTo>
                <a:cubicBezTo>
                  <a:pt x="356" y="198"/>
                  <a:pt x="356" y="198"/>
                  <a:pt x="356" y="198"/>
                </a:cubicBezTo>
                <a:cubicBezTo>
                  <a:pt x="355" y="201"/>
                  <a:pt x="355" y="201"/>
                  <a:pt x="355" y="201"/>
                </a:cubicBezTo>
                <a:cubicBezTo>
                  <a:pt x="352" y="201"/>
                  <a:pt x="352" y="201"/>
                  <a:pt x="352" y="201"/>
                </a:cubicBezTo>
                <a:cubicBezTo>
                  <a:pt x="352" y="201"/>
                  <a:pt x="352" y="201"/>
                  <a:pt x="352" y="201"/>
                </a:cubicBezTo>
                <a:close/>
                <a:moveTo>
                  <a:pt x="349" y="116"/>
                </a:moveTo>
                <a:cubicBezTo>
                  <a:pt x="353" y="115"/>
                  <a:pt x="353" y="115"/>
                  <a:pt x="353" y="115"/>
                </a:cubicBezTo>
                <a:cubicBezTo>
                  <a:pt x="353" y="116"/>
                  <a:pt x="353" y="116"/>
                  <a:pt x="353" y="116"/>
                </a:cubicBezTo>
                <a:cubicBezTo>
                  <a:pt x="352" y="121"/>
                  <a:pt x="352" y="121"/>
                  <a:pt x="352" y="121"/>
                </a:cubicBezTo>
                <a:cubicBezTo>
                  <a:pt x="349" y="124"/>
                  <a:pt x="349" y="124"/>
                  <a:pt x="349" y="124"/>
                </a:cubicBezTo>
                <a:cubicBezTo>
                  <a:pt x="349" y="124"/>
                  <a:pt x="349" y="124"/>
                  <a:pt x="349" y="124"/>
                </a:cubicBezTo>
                <a:cubicBezTo>
                  <a:pt x="349" y="125"/>
                  <a:pt x="349" y="125"/>
                  <a:pt x="349" y="125"/>
                </a:cubicBezTo>
                <a:cubicBezTo>
                  <a:pt x="348" y="118"/>
                  <a:pt x="348" y="118"/>
                  <a:pt x="348" y="118"/>
                </a:cubicBezTo>
                <a:cubicBezTo>
                  <a:pt x="349" y="116"/>
                  <a:pt x="349" y="116"/>
                  <a:pt x="349" y="116"/>
                </a:cubicBezTo>
                <a:close/>
                <a:moveTo>
                  <a:pt x="359" y="127"/>
                </a:moveTo>
                <a:cubicBezTo>
                  <a:pt x="360" y="133"/>
                  <a:pt x="360" y="133"/>
                  <a:pt x="360" y="133"/>
                </a:cubicBezTo>
                <a:cubicBezTo>
                  <a:pt x="354" y="133"/>
                  <a:pt x="354" y="133"/>
                  <a:pt x="354" y="133"/>
                </a:cubicBezTo>
                <a:cubicBezTo>
                  <a:pt x="359" y="126"/>
                  <a:pt x="359" y="126"/>
                  <a:pt x="359" y="126"/>
                </a:cubicBezTo>
                <a:lnTo>
                  <a:pt x="359" y="127"/>
                </a:lnTo>
                <a:close/>
                <a:moveTo>
                  <a:pt x="354" y="160"/>
                </a:moveTo>
                <a:cubicBezTo>
                  <a:pt x="353" y="160"/>
                  <a:pt x="353" y="160"/>
                  <a:pt x="353" y="160"/>
                </a:cubicBezTo>
                <a:cubicBezTo>
                  <a:pt x="354" y="160"/>
                  <a:pt x="354" y="160"/>
                  <a:pt x="354" y="160"/>
                </a:cubicBezTo>
                <a:cubicBezTo>
                  <a:pt x="353" y="163"/>
                  <a:pt x="353" y="163"/>
                  <a:pt x="353" y="163"/>
                </a:cubicBezTo>
                <a:cubicBezTo>
                  <a:pt x="350" y="165"/>
                  <a:pt x="350" y="165"/>
                  <a:pt x="350" y="165"/>
                </a:cubicBezTo>
                <a:cubicBezTo>
                  <a:pt x="349" y="160"/>
                  <a:pt x="349" y="160"/>
                  <a:pt x="349" y="160"/>
                </a:cubicBezTo>
                <a:cubicBezTo>
                  <a:pt x="350" y="158"/>
                  <a:pt x="350" y="158"/>
                  <a:pt x="350" y="158"/>
                </a:cubicBezTo>
                <a:cubicBezTo>
                  <a:pt x="354" y="156"/>
                  <a:pt x="354" y="156"/>
                  <a:pt x="354" y="156"/>
                </a:cubicBezTo>
                <a:cubicBezTo>
                  <a:pt x="354" y="156"/>
                  <a:pt x="354" y="156"/>
                  <a:pt x="354" y="156"/>
                </a:cubicBezTo>
                <a:cubicBezTo>
                  <a:pt x="354" y="157"/>
                  <a:pt x="354" y="157"/>
                  <a:pt x="354" y="157"/>
                </a:cubicBezTo>
                <a:lnTo>
                  <a:pt x="354" y="160"/>
                </a:lnTo>
                <a:close/>
                <a:moveTo>
                  <a:pt x="344" y="178"/>
                </a:moveTo>
                <a:cubicBezTo>
                  <a:pt x="344" y="176"/>
                  <a:pt x="344" y="176"/>
                  <a:pt x="344" y="176"/>
                </a:cubicBezTo>
                <a:cubicBezTo>
                  <a:pt x="347" y="171"/>
                  <a:pt x="347" y="171"/>
                  <a:pt x="347" y="171"/>
                </a:cubicBezTo>
                <a:cubicBezTo>
                  <a:pt x="348" y="168"/>
                  <a:pt x="348" y="168"/>
                  <a:pt x="348" y="168"/>
                </a:cubicBezTo>
                <a:cubicBezTo>
                  <a:pt x="348" y="168"/>
                  <a:pt x="348" y="168"/>
                  <a:pt x="348" y="168"/>
                </a:cubicBezTo>
                <a:cubicBezTo>
                  <a:pt x="349" y="168"/>
                  <a:pt x="349" y="168"/>
                  <a:pt x="349" y="168"/>
                </a:cubicBezTo>
                <a:cubicBezTo>
                  <a:pt x="349" y="171"/>
                  <a:pt x="349" y="171"/>
                  <a:pt x="349" y="171"/>
                </a:cubicBezTo>
                <a:lnTo>
                  <a:pt x="344" y="178"/>
                </a:lnTo>
                <a:close/>
                <a:moveTo>
                  <a:pt x="349" y="131"/>
                </a:moveTo>
                <a:cubicBezTo>
                  <a:pt x="350" y="131"/>
                  <a:pt x="350" y="131"/>
                  <a:pt x="350" y="131"/>
                </a:cubicBezTo>
                <a:cubicBezTo>
                  <a:pt x="349" y="129"/>
                  <a:pt x="349" y="129"/>
                  <a:pt x="349" y="129"/>
                </a:cubicBezTo>
                <a:cubicBezTo>
                  <a:pt x="349" y="129"/>
                  <a:pt x="349" y="129"/>
                  <a:pt x="349" y="129"/>
                </a:cubicBezTo>
                <a:cubicBezTo>
                  <a:pt x="350" y="125"/>
                  <a:pt x="350" y="125"/>
                  <a:pt x="350" y="125"/>
                </a:cubicBezTo>
                <a:cubicBezTo>
                  <a:pt x="352" y="123"/>
                  <a:pt x="352" y="123"/>
                  <a:pt x="352" y="123"/>
                </a:cubicBezTo>
                <a:cubicBezTo>
                  <a:pt x="352" y="124"/>
                  <a:pt x="352" y="124"/>
                  <a:pt x="352" y="124"/>
                </a:cubicBezTo>
                <a:cubicBezTo>
                  <a:pt x="351" y="126"/>
                  <a:pt x="351" y="126"/>
                  <a:pt x="351" y="126"/>
                </a:cubicBezTo>
                <a:cubicBezTo>
                  <a:pt x="351" y="126"/>
                  <a:pt x="351" y="126"/>
                  <a:pt x="351" y="126"/>
                </a:cubicBezTo>
                <a:cubicBezTo>
                  <a:pt x="351" y="130"/>
                  <a:pt x="351" y="130"/>
                  <a:pt x="351" y="130"/>
                </a:cubicBezTo>
                <a:cubicBezTo>
                  <a:pt x="349" y="134"/>
                  <a:pt x="349" y="134"/>
                  <a:pt x="349" y="134"/>
                </a:cubicBezTo>
                <a:cubicBezTo>
                  <a:pt x="349" y="134"/>
                  <a:pt x="349" y="134"/>
                  <a:pt x="349" y="134"/>
                </a:cubicBezTo>
                <a:cubicBezTo>
                  <a:pt x="349" y="133"/>
                  <a:pt x="349" y="133"/>
                  <a:pt x="349" y="133"/>
                </a:cubicBezTo>
                <a:lnTo>
                  <a:pt x="349" y="131"/>
                </a:lnTo>
                <a:close/>
                <a:moveTo>
                  <a:pt x="349" y="157"/>
                </a:moveTo>
                <a:cubicBezTo>
                  <a:pt x="349" y="155"/>
                  <a:pt x="349" y="155"/>
                  <a:pt x="349" y="155"/>
                </a:cubicBezTo>
                <a:cubicBezTo>
                  <a:pt x="349" y="152"/>
                  <a:pt x="349" y="152"/>
                  <a:pt x="349" y="152"/>
                </a:cubicBezTo>
                <a:cubicBezTo>
                  <a:pt x="350" y="151"/>
                  <a:pt x="350" y="151"/>
                  <a:pt x="350" y="151"/>
                </a:cubicBezTo>
                <a:cubicBezTo>
                  <a:pt x="353" y="154"/>
                  <a:pt x="353" y="154"/>
                  <a:pt x="353" y="154"/>
                </a:cubicBezTo>
                <a:cubicBezTo>
                  <a:pt x="353" y="154"/>
                  <a:pt x="353" y="154"/>
                  <a:pt x="353" y="154"/>
                </a:cubicBezTo>
                <a:cubicBezTo>
                  <a:pt x="353" y="155"/>
                  <a:pt x="353" y="155"/>
                  <a:pt x="353" y="155"/>
                </a:cubicBezTo>
                <a:cubicBezTo>
                  <a:pt x="349" y="157"/>
                  <a:pt x="349" y="157"/>
                  <a:pt x="349" y="157"/>
                </a:cubicBezTo>
                <a:cubicBezTo>
                  <a:pt x="349" y="157"/>
                  <a:pt x="349" y="157"/>
                  <a:pt x="349" y="157"/>
                </a:cubicBezTo>
                <a:close/>
                <a:moveTo>
                  <a:pt x="355" y="119"/>
                </a:moveTo>
                <a:cubicBezTo>
                  <a:pt x="355" y="119"/>
                  <a:pt x="355" y="119"/>
                  <a:pt x="355" y="119"/>
                </a:cubicBezTo>
                <a:cubicBezTo>
                  <a:pt x="354" y="121"/>
                  <a:pt x="354" y="121"/>
                  <a:pt x="354" y="121"/>
                </a:cubicBezTo>
                <a:cubicBezTo>
                  <a:pt x="355" y="115"/>
                  <a:pt x="355" y="115"/>
                  <a:pt x="355" y="115"/>
                </a:cubicBezTo>
                <a:cubicBezTo>
                  <a:pt x="356" y="115"/>
                  <a:pt x="356" y="115"/>
                  <a:pt x="356" y="115"/>
                </a:cubicBezTo>
                <a:cubicBezTo>
                  <a:pt x="355" y="118"/>
                  <a:pt x="355" y="118"/>
                  <a:pt x="355" y="118"/>
                </a:cubicBezTo>
                <a:cubicBezTo>
                  <a:pt x="355" y="119"/>
                  <a:pt x="355" y="119"/>
                  <a:pt x="355" y="119"/>
                </a:cubicBezTo>
                <a:close/>
                <a:moveTo>
                  <a:pt x="345" y="153"/>
                </a:moveTo>
                <a:cubicBezTo>
                  <a:pt x="344" y="152"/>
                  <a:pt x="344" y="152"/>
                  <a:pt x="344" y="152"/>
                </a:cubicBezTo>
                <a:cubicBezTo>
                  <a:pt x="344" y="152"/>
                  <a:pt x="344" y="152"/>
                  <a:pt x="344" y="152"/>
                </a:cubicBezTo>
                <a:cubicBezTo>
                  <a:pt x="344" y="151"/>
                  <a:pt x="344" y="151"/>
                  <a:pt x="344" y="151"/>
                </a:cubicBezTo>
                <a:cubicBezTo>
                  <a:pt x="347" y="147"/>
                  <a:pt x="347" y="147"/>
                  <a:pt x="347" y="147"/>
                </a:cubicBezTo>
                <a:cubicBezTo>
                  <a:pt x="349" y="149"/>
                  <a:pt x="349" y="149"/>
                  <a:pt x="349" y="149"/>
                </a:cubicBezTo>
                <a:cubicBezTo>
                  <a:pt x="348" y="150"/>
                  <a:pt x="348" y="150"/>
                  <a:pt x="348" y="150"/>
                </a:cubicBezTo>
                <a:cubicBezTo>
                  <a:pt x="347" y="150"/>
                  <a:pt x="347" y="150"/>
                  <a:pt x="347" y="150"/>
                </a:cubicBezTo>
                <a:cubicBezTo>
                  <a:pt x="347" y="151"/>
                  <a:pt x="347" y="151"/>
                  <a:pt x="347" y="151"/>
                </a:cubicBezTo>
                <a:cubicBezTo>
                  <a:pt x="345" y="152"/>
                  <a:pt x="345" y="152"/>
                  <a:pt x="345" y="152"/>
                </a:cubicBezTo>
                <a:cubicBezTo>
                  <a:pt x="345" y="152"/>
                  <a:pt x="345" y="152"/>
                  <a:pt x="345" y="152"/>
                </a:cubicBezTo>
                <a:lnTo>
                  <a:pt x="345" y="153"/>
                </a:lnTo>
                <a:close/>
                <a:moveTo>
                  <a:pt x="341" y="138"/>
                </a:moveTo>
                <a:cubicBezTo>
                  <a:pt x="342" y="140"/>
                  <a:pt x="342" y="140"/>
                  <a:pt x="342" y="140"/>
                </a:cubicBezTo>
                <a:cubicBezTo>
                  <a:pt x="342" y="140"/>
                  <a:pt x="342" y="140"/>
                  <a:pt x="342" y="140"/>
                </a:cubicBezTo>
                <a:cubicBezTo>
                  <a:pt x="342" y="140"/>
                  <a:pt x="342" y="140"/>
                  <a:pt x="342" y="140"/>
                </a:cubicBezTo>
                <a:cubicBezTo>
                  <a:pt x="342" y="140"/>
                  <a:pt x="342" y="140"/>
                  <a:pt x="342" y="140"/>
                </a:cubicBezTo>
                <a:cubicBezTo>
                  <a:pt x="342" y="140"/>
                  <a:pt x="342" y="140"/>
                  <a:pt x="342" y="140"/>
                </a:cubicBezTo>
                <a:cubicBezTo>
                  <a:pt x="341" y="138"/>
                  <a:pt x="341" y="138"/>
                  <a:pt x="341" y="138"/>
                </a:cubicBezTo>
                <a:close/>
                <a:moveTo>
                  <a:pt x="347" y="144"/>
                </a:moveTo>
                <a:cubicBezTo>
                  <a:pt x="347" y="144"/>
                  <a:pt x="347" y="144"/>
                  <a:pt x="347" y="144"/>
                </a:cubicBezTo>
                <a:cubicBezTo>
                  <a:pt x="347" y="144"/>
                  <a:pt x="347" y="144"/>
                  <a:pt x="347" y="144"/>
                </a:cubicBezTo>
                <a:cubicBezTo>
                  <a:pt x="347" y="144"/>
                  <a:pt x="347" y="144"/>
                  <a:pt x="347" y="144"/>
                </a:cubicBezTo>
                <a:cubicBezTo>
                  <a:pt x="347" y="144"/>
                  <a:pt x="347" y="144"/>
                  <a:pt x="347" y="144"/>
                </a:cubicBezTo>
                <a:close/>
                <a:moveTo>
                  <a:pt x="356" y="145"/>
                </a:moveTo>
                <a:cubicBezTo>
                  <a:pt x="351" y="148"/>
                  <a:pt x="351" y="148"/>
                  <a:pt x="351" y="148"/>
                </a:cubicBezTo>
                <a:cubicBezTo>
                  <a:pt x="349" y="145"/>
                  <a:pt x="349" y="145"/>
                  <a:pt x="349" y="145"/>
                </a:cubicBezTo>
                <a:cubicBezTo>
                  <a:pt x="352" y="144"/>
                  <a:pt x="352" y="144"/>
                  <a:pt x="352" y="144"/>
                </a:cubicBezTo>
                <a:cubicBezTo>
                  <a:pt x="354" y="144"/>
                  <a:pt x="354" y="144"/>
                  <a:pt x="354" y="144"/>
                </a:cubicBezTo>
                <a:cubicBezTo>
                  <a:pt x="357" y="144"/>
                  <a:pt x="357" y="144"/>
                  <a:pt x="357" y="144"/>
                </a:cubicBezTo>
                <a:lnTo>
                  <a:pt x="356" y="145"/>
                </a:lnTo>
                <a:close/>
                <a:moveTo>
                  <a:pt x="349" y="144"/>
                </a:moveTo>
                <a:cubicBezTo>
                  <a:pt x="349" y="143"/>
                  <a:pt x="349" y="143"/>
                  <a:pt x="349" y="143"/>
                </a:cubicBezTo>
                <a:cubicBezTo>
                  <a:pt x="349" y="143"/>
                  <a:pt x="349" y="143"/>
                  <a:pt x="349" y="143"/>
                </a:cubicBezTo>
                <a:lnTo>
                  <a:pt x="349" y="144"/>
                </a:lnTo>
                <a:close/>
                <a:moveTo>
                  <a:pt x="344" y="143"/>
                </a:moveTo>
                <a:cubicBezTo>
                  <a:pt x="344" y="143"/>
                  <a:pt x="344" y="143"/>
                  <a:pt x="344" y="143"/>
                </a:cubicBezTo>
                <a:cubicBezTo>
                  <a:pt x="343" y="144"/>
                  <a:pt x="343" y="144"/>
                  <a:pt x="343" y="144"/>
                </a:cubicBezTo>
                <a:cubicBezTo>
                  <a:pt x="342" y="142"/>
                  <a:pt x="342" y="142"/>
                  <a:pt x="342" y="142"/>
                </a:cubicBezTo>
                <a:lnTo>
                  <a:pt x="344" y="143"/>
                </a:lnTo>
                <a:close/>
                <a:moveTo>
                  <a:pt x="344" y="148"/>
                </a:moveTo>
                <a:cubicBezTo>
                  <a:pt x="345" y="146"/>
                  <a:pt x="345" y="146"/>
                  <a:pt x="345" y="146"/>
                </a:cubicBezTo>
                <a:cubicBezTo>
                  <a:pt x="346" y="145"/>
                  <a:pt x="346" y="145"/>
                  <a:pt x="346" y="145"/>
                </a:cubicBezTo>
                <a:cubicBezTo>
                  <a:pt x="346" y="145"/>
                  <a:pt x="346" y="145"/>
                  <a:pt x="346" y="145"/>
                </a:cubicBezTo>
                <a:cubicBezTo>
                  <a:pt x="344" y="148"/>
                  <a:pt x="344" y="148"/>
                  <a:pt x="344" y="148"/>
                </a:cubicBezTo>
                <a:close/>
                <a:moveTo>
                  <a:pt x="354" y="152"/>
                </a:moveTo>
                <a:cubicBezTo>
                  <a:pt x="352" y="150"/>
                  <a:pt x="352" y="150"/>
                  <a:pt x="352" y="150"/>
                </a:cubicBezTo>
                <a:cubicBezTo>
                  <a:pt x="355" y="148"/>
                  <a:pt x="355" y="148"/>
                  <a:pt x="355" y="148"/>
                </a:cubicBezTo>
                <a:cubicBezTo>
                  <a:pt x="354" y="151"/>
                  <a:pt x="354" y="151"/>
                  <a:pt x="354" y="151"/>
                </a:cubicBezTo>
                <a:cubicBezTo>
                  <a:pt x="354" y="152"/>
                  <a:pt x="354" y="152"/>
                  <a:pt x="354" y="152"/>
                </a:cubicBezTo>
                <a:close/>
                <a:moveTo>
                  <a:pt x="357" y="142"/>
                </a:moveTo>
                <a:cubicBezTo>
                  <a:pt x="356" y="142"/>
                  <a:pt x="356" y="142"/>
                  <a:pt x="356" y="142"/>
                </a:cubicBezTo>
                <a:cubicBezTo>
                  <a:pt x="355" y="142"/>
                  <a:pt x="355" y="142"/>
                  <a:pt x="355" y="142"/>
                </a:cubicBezTo>
                <a:cubicBezTo>
                  <a:pt x="356" y="142"/>
                  <a:pt x="356" y="142"/>
                  <a:pt x="356" y="142"/>
                </a:cubicBezTo>
                <a:cubicBezTo>
                  <a:pt x="357" y="142"/>
                  <a:pt x="357" y="142"/>
                  <a:pt x="357" y="142"/>
                </a:cubicBezTo>
                <a:close/>
                <a:moveTo>
                  <a:pt x="345" y="139"/>
                </a:moveTo>
                <a:cubicBezTo>
                  <a:pt x="345" y="141"/>
                  <a:pt x="345" y="141"/>
                  <a:pt x="345" y="141"/>
                </a:cubicBezTo>
                <a:cubicBezTo>
                  <a:pt x="344" y="141"/>
                  <a:pt x="344" y="141"/>
                  <a:pt x="344" y="141"/>
                </a:cubicBezTo>
                <a:cubicBezTo>
                  <a:pt x="343" y="139"/>
                  <a:pt x="343" y="139"/>
                  <a:pt x="343" y="139"/>
                </a:cubicBezTo>
                <a:cubicBezTo>
                  <a:pt x="342" y="135"/>
                  <a:pt x="342" y="135"/>
                  <a:pt x="342" y="135"/>
                </a:cubicBezTo>
                <a:cubicBezTo>
                  <a:pt x="347" y="135"/>
                  <a:pt x="347" y="135"/>
                  <a:pt x="347" y="135"/>
                </a:cubicBezTo>
                <a:lnTo>
                  <a:pt x="345" y="139"/>
                </a:lnTo>
                <a:close/>
                <a:moveTo>
                  <a:pt x="340" y="146"/>
                </a:moveTo>
                <a:cubicBezTo>
                  <a:pt x="340" y="146"/>
                  <a:pt x="340" y="146"/>
                  <a:pt x="340" y="146"/>
                </a:cubicBezTo>
                <a:cubicBezTo>
                  <a:pt x="340" y="143"/>
                  <a:pt x="340" y="143"/>
                  <a:pt x="340" y="143"/>
                </a:cubicBezTo>
                <a:lnTo>
                  <a:pt x="340" y="146"/>
                </a:lnTo>
                <a:close/>
                <a:moveTo>
                  <a:pt x="346" y="153"/>
                </a:moveTo>
                <a:cubicBezTo>
                  <a:pt x="347" y="153"/>
                  <a:pt x="347" y="153"/>
                  <a:pt x="347" y="153"/>
                </a:cubicBezTo>
                <a:cubicBezTo>
                  <a:pt x="347" y="155"/>
                  <a:pt x="347" y="155"/>
                  <a:pt x="347" y="155"/>
                </a:cubicBezTo>
                <a:cubicBezTo>
                  <a:pt x="348" y="160"/>
                  <a:pt x="348" y="160"/>
                  <a:pt x="348" y="160"/>
                </a:cubicBezTo>
                <a:cubicBezTo>
                  <a:pt x="347" y="160"/>
                  <a:pt x="347" y="160"/>
                  <a:pt x="347" y="160"/>
                </a:cubicBezTo>
                <a:cubicBezTo>
                  <a:pt x="345" y="155"/>
                  <a:pt x="345" y="155"/>
                  <a:pt x="345" y="155"/>
                </a:cubicBezTo>
                <a:lnTo>
                  <a:pt x="346" y="153"/>
                </a:lnTo>
                <a:close/>
                <a:moveTo>
                  <a:pt x="360" y="139"/>
                </a:moveTo>
                <a:cubicBezTo>
                  <a:pt x="360" y="140"/>
                  <a:pt x="360" y="140"/>
                  <a:pt x="360" y="140"/>
                </a:cubicBezTo>
                <a:cubicBezTo>
                  <a:pt x="360" y="139"/>
                  <a:pt x="360" y="139"/>
                  <a:pt x="360" y="139"/>
                </a:cubicBezTo>
                <a:close/>
                <a:moveTo>
                  <a:pt x="358" y="140"/>
                </a:moveTo>
                <a:cubicBezTo>
                  <a:pt x="355" y="140"/>
                  <a:pt x="355" y="140"/>
                  <a:pt x="355" y="140"/>
                </a:cubicBezTo>
                <a:cubicBezTo>
                  <a:pt x="355" y="140"/>
                  <a:pt x="355" y="140"/>
                  <a:pt x="355" y="140"/>
                </a:cubicBezTo>
                <a:cubicBezTo>
                  <a:pt x="352" y="142"/>
                  <a:pt x="352" y="142"/>
                  <a:pt x="352" y="142"/>
                </a:cubicBezTo>
                <a:cubicBezTo>
                  <a:pt x="351" y="142"/>
                  <a:pt x="351" y="142"/>
                  <a:pt x="351" y="142"/>
                </a:cubicBezTo>
                <a:cubicBezTo>
                  <a:pt x="349" y="141"/>
                  <a:pt x="349" y="141"/>
                  <a:pt x="349" y="141"/>
                </a:cubicBezTo>
                <a:cubicBezTo>
                  <a:pt x="353" y="135"/>
                  <a:pt x="353" y="135"/>
                  <a:pt x="353" y="135"/>
                </a:cubicBezTo>
                <a:cubicBezTo>
                  <a:pt x="360" y="135"/>
                  <a:pt x="360" y="135"/>
                  <a:pt x="360" y="135"/>
                </a:cubicBezTo>
                <a:cubicBezTo>
                  <a:pt x="360" y="135"/>
                  <a:pt x="360" y="135"/>
                  <a:pt x="360" y="135"/>
                </a:cubicBezTo>
                <a:lnTo>
                  <a:pt x="358" y="140"/>
                </a:lnTo>
                <a:close/>
                <a:moveTo>
                  <a:pt x="352" y="133"/>
                </a:moveTo>
                <a:cubicBezTo>
                  <a:pt x="352" y="133"/>
                  <a:pt x="352" y="133"/>
                  <a:pt x="352" y="133"/>
                </a:cubicBezTo>
                <a:cubicBezTo>
                  <a:pt x="353" y="131"/>
                  <a:pt x="353" y="131"/>
                  <a:pt x="353" y="131"/>
                </a:cubicBezTo>
                <a:cubicBezTo>
                  <a:pt x="353" y="131"/>
                  <a:pt x="353" y="131"/>
                  <a:pt x="353" y="131"/>
                </a:cubicBezTo>
                <a:cubicBezTo>
                  <a:pt x="353" y="131"/>
                  <a:pt x="353" y="131"/>
                  <a:pt x="353" y="131"/>
                </a:cubicBezTo>
                <a:cubicBezTo>
                  <a:pt x="353" y="125"/>
                  <a:pt x="353" y="125"/>
                  <a:pt x="353" y="125"/>
                </a:cubicBezTo>
                <a:cubicBezTo>
                  <a:pt x="355" y="123"/>
                  <a:pt x="355" y="123"/>
                  <a:pt x="355" y="123"/>
                </a:cubicBezTo>
                <a:cubicBezTo>
                  <a:pt x="356" y="121"/>
                  <a:pt x="356" y="121"/>
                  <a:pt x="356" y="121"/>
                </a:cubicBezTo>
                <a:cubicBezTo>
                  <a:pt x="358" y="124"/>
                  <a:pt x="358" y="124"/>
                  <a:pt x="358" y="124"/>
                </a:cubicBezTo>
                <a:lnTo>
                  <a:pt x="352" y="133"/>
                </a:lnTo>
                <a:close/>
                <a:moveTo>
                  <a:pt x="357" y="116"/>
                </a:moveTo>
                <a:cubicBezTo>
                  <a:pt x="358" y="117"/>
                  <a:pt x="358" y="117"/>
                  <a:pt x="358" y="117"/>
                </a:cubicBezTo>
                <a:cubicBezTo>
                  <a:pt x="357" y="118"/>
                  <a:pt x="357" y="118"/>
                  <a:pt x="357" y="118"/>
                </a:cubicBezTo>
                <a:lnTo>
                  <a:pt x="357" y="116"/>
                </a:lnTo>
                <a:close/>
                <a:moveTo>
                  <a:pt x="346" y="162"/>
                </a:moveTo>
                <a:cubicBezTo>
                  <a:pt x="346" y="163"/>
                  <a:pt x="346" y="163"/>
                  <a:pt x="346" y="163"/>
                </a:cubicBezTo>
                <a:cubicBezTo>
                  <a:pt x="345" y="162"/>
                  <a:pt x="345" y="162"/>
                  <a:pt x="345" y="162"/>
                </a:cubicBezTo>
                <a:cubicBezTo>
                  <a:pt x="344" y="158"/>
                  <a:pt x="344" y="158"/>
                  <a:pt x="344" y="158"/>
                </a:cubicBezTo>
                <a:lnTo>
                  <a:pt x="346" y="162"/>
                </a:lnTo>
                <a:close/>
                <a:moveTo>
                  <a:pt x="346" y="165"/>
                </a:moveTo>
                <a:cubicBezTo>
                  <a:pt x="346" y="166"/>
                  <a:pt x="346" y="166"/>
                  <a:pt x="346" y="166"/>
                </a:cubicBezTo>
                <a:cubicBezTo>
                  <a:pt x="345" y="168"/>
                  <a:pt x="345" y="168"/>
                  <a:pt x="345" y="168"/>
                </a:cubicBezTo>
                <a:cubicBezTo>
                  <a:pt x="345" y="169"/>
                  <a:pt x="345" y="169"/>
                  <a:pt x="345" y="169"/>
                </a:cubicBezTo>
                <a:cubicBezTo>
                  <a:pt x="345" y="165"/>
                  <a:pt x="345" y="165"/>
                  <a:pt x="345" y="165"/>
                </a:cubicBezTo>
                <a:cubicBezTo>
                  <a:pt x="345" y="165"/>
                  <a:pt x="345" y="165"/>
                  <a:pt x="345" y="165"/>
                </a:cubicBezTo>
                <a:lnTo>
                  <a:pt x="346" y="165"/>
                </a:lnTo>
                <a:close/>
                <a:moveTo>
                  <a:pt x="350" y="167"/>
                </a:moveTo>
                <a:cubicBezTo>
                  <a:pt x="350" y="166"/>
                  <a:pt x="350" y="166"/>
                  <a:pt x="350" y="166"/>
                </a:cubicBezTo>
                <a:cubicBezTo>
                  <a:pt x="352" y="165"/>
                  <a:pt x="352" y="165"/>
                  <a:pt x="352" y="165"/>
                </a:cubicBezTo>
                <a:cubicBezTo>
                  <a:pt x="350" y="168"/>
                  <a:pt x="350" y="168"/>
                  <a:pt x="350" y="168"/>
                </a:cubicBezTo>
                <a:lnTo>
                  <a:pt x="350" y="167"/>
                </a:lnTo>
                <a:close/>
                <a:moveTo>
                  <a:pt x="357" y="148"/>
                </a:moveTo>
                <a:cubicBezTo>
                  <a:pt x="358" y="147"/>
                  <a:pt x="358" y="147"/>
                  <a:pt x="358" y="147"/>
                </a:cubicBezTo>
                <a:cubicBezTo>
                  <a:pt x="358" y="146"/>
                  <a:pt x="358" y="146"/>
                  <a:pt x="358" y="146"/>
                </a:cubicBezTo>
                <a:cubicBezTo>
                  <a:pt x="358" y="146"/>
                  <a:pt x="358" y="146"/>
                  <a:pt x="358" y="146"/>
                </a:cubicBezTo>
                <a:cubicBezTo>
                  <a:pt x="358" y="147"/>
                  <a:pt x="358" y="147"/>
                  <a:pt x="358" y="147"/>
                </a:cubicBezTo>
                <a:lnTo>
                  <a:pt x="357" y="148"/>
                </a:lnTo>
                <a:close/>
                <a:moveTo>
                  <a:pt x="360" y="121"/>
                </a:moveTo>
                <a:cubicBezTo>
                  <a:pt x="360" y="121"/>
                  <a:pt x="360" y="121"/>
                  <a:pt x="360" y="121"/>
                </a:cubicBezTo>
                <a:cubicBezTo>
                  <a:pt x="360" y="121"/>
                  <a:pt x="360" y="121"/>
                  <a:pt x="360" y="121"/>
                </a:cubicBezTo>
                <a:cubicBezTo>
                  <a:pt x="360" y="121"/>
                  <a:pt x="360" y="121"/>
                  <a:pt x="360" y="121"/>
                </a:cubicBezTo>
                <a:cubicBezTo>
                  <a:pt x="360" y="121"/>
                  <a:pt x="360" y="121"/>
                  <a:pt x="360" y="121"/>
                </a:cubicBezTo>
                <a:cubicBezTo>
                  <a:pt x="359" y="123"/>
                  <a:pt x="359" y="123"/>
                  <a:pt x="359" y="123"/>
                </a:cubicBezTo>
                <a:cubicBezTo>
                  <a:pt x="357" y="120"/>
                  <a:pt x="357" y="120"/>
                  <a:pt x="357" y="120"/>
                </a:cubicBezTo>
                <a:cubicBezTo>
                  <a:pt x="357" y="119"/>
                  <a:pt x="357" y="119"/>
                  <a:pt x="357" y="119"/>
                </a:cubicBezTo>
                <a:cubicBezTo>
                  <a:pt x="360" y="118"/>
                  <a:pt x="360" y="118"/>
                  <a:pt x="360" y="118"/>
                </a:cubicBezTo>
                <a:cubicBezTo>
                  <a:pt x="361" y="120"/>
                  <a:pt x="361" y="120"/>
                  <a:pt x="361" y="120"/>
                </a:cubicBezTo>
                <a:lnTo>
                  <a:pt x="360" y="121"/>
                </a:lnTo>
                <a:close/>
                <a:moveTo>
                  <a:pt x="347" y="120"/>
                </a:moveTo>
                <a:cubicBezTo>
                  <a:pt x="347" y="122"/>
                  <a:pt x="347" y="122"/>
                  <a:pt x="347" y="122"/>
                </a:cubicBezTo>
                <a:cubicBezTo>
                  <a:pt x="347" y="121"/>
                  <a:pt x="347" y="121"/>
                  <a:pt x="347" y="121"/>
                </a:cubicBezTo>
                <a:lnTo>
                  <a:pt x="347" y="120"/>
                </a:lnTo>
                <a:close/>
                <a:moveTo>
                  <a:pt x="339" y="150"/>
                </a:moveTo>
                <a:cubicBezTo>
                  <a:pt x="339" y="150"/>
                  <a:pt x="339" y="150"/>
                  <a:pt x="339" y="150"/>
                </a:cubicBezTo>
                <a:cubicBezTo>
                  <a:pt x="339" y="150"/>
                  <a:pt x="339" y="150"/>
                  <a:pt x="339" y="150"/>
                </a:cubicBezTo>
                <a:cubicBezTo>
                  <a:pt x="339" y="150"/>
                  <a:pt x="339" y="150"/>
                  <a:pt x="339" y="150"/>
                </a:cubicBezTo>
                <a:cubicBezTo>
                  <a:pt x="339" y="150"/>
                  <a:pt x="340" y="150"/>
                  <a:pt x="340" y="149"/>
                </a:cubicBezTo>
                <a:cubicBezTo>
                  <a:pt x="341" y="149"/>
                  <a:pt x="341" y="149"/>
                  <a:pt x="341" y="149"/>
                </a:cubicBezTo>
                <a:cubicBezTo>
                  <a:pt x="341" y="150"/>
                  <a:pt x="341" y="150"/>
                  <a:pt x="341" y="150"/>
                </a:cubicBezTo>
                <a:cubicBezTo>
                  <a:pt x="342" y="151"/>
                  <a:pt x="342" y="151"/>
                  <a:pt x="342" y="151"/>
                </a:cubicBezTo>
                <a:cubicBezTo>
                  <a:pt x="342" y="152"/>
                  <a:pt x="342" y="152"/>
                  <a:pt x="342" y="152"/>
                </a:cubicBezTo>
                <a:cubicBezTo>
                  <a:pt x="342" y="152"/>
                  <a:pt x="341" y="152"/>
                  <a:pt x="341" y="152"/>
                </a:cubicBezTo>
                <a:cubicBezTo>
                  <a:pt x="340" y="156"/>
                  <a:pt x="340" y="156"/>
                  <a:pt x="340" y="156"/>
                </a:cubicBezTo>
                <a:cubicBezTo>
                  <a:pt x="340" y="157"/>
                  <a:pt x="340" y="157"/>
                  <a:pt x="340" y="157"/>
                </a:cubicBezTo>
                <a:cubicBezTo>
                  <a:pt x="340" y="157"/>
                  <a:pt x="340" y="157"/>
                  <a:pt x="340" y="157"/>
                </a:cubicBezTo>
                <a:cubicBezTo>
                  <a:pt x="340" y="158"/>
                  <a:pt x="340" y="158"/>
                  <a:pt x="340" y="158"/>
                </a:cubicBezTo>
                <a:cubicBezTo>
                  <a:pt x="339" y="152"/>
                  <a:pt x="339" y="152"/>
                  <a:pt x="339" y="152"/>
                </a:cubicBezTo>
                <a:lnTo>
                  <a:pt x="339" y="150"/>
                </a:lnTo>
                <a:close/>
                <a:moveTo>
                  <a:pt x="342" y="155"/>
                </a:moveTo>
                <a:cubicBezTo>
                  <a:pt x="342" y="155"/>
                  <a:pt x="342" y="155"/>
                  <a:pt x="342" y="155"/>
                </a:cubicBezTo>
                <a:cubicBezTo>
                  <a:pt x="342" y="156"/>
                  <a:pt x="342" y="156"/>
                  <a:pt x="342" y="156"/>
                </a:cubicBezTo>
                <a:lnTo>
                  <a:pt x="342" y="155"/>
                </a:lnTo>
                <a:close/>
                <a:moveTo>
                  <a:pt x="342" y="158"/>
                </a:moveTo>
                <a:cubicBezTo>
                  <a:pt x="343" y="160"/>
                  <a:pt x="343" y="160"/>
                  <a:pt x="343" y="160"/>
                </a:cubicBezTo>
                <a:cubicBezTo>
                  <a:pt x="343" y="160"/>
                  <a:pt x="343" y="160"/>
                  <a:pt x="343" y="160"/>
                </a:cubicBezTo>
                <a:cubicBezTo>
                  <a:pt x="342" y="158"/>
                  <a:pt x="342" y="158"/>
                  <a:pt x="342" y="158"/>
                </a:cubicBezTo>
                <a:close/>
                <a:moveTo>
                  <a:pt x="346" y="179"/>
                </a:moveTo>
                <a:cubicBezTo>
                  <a:pt x="349" y="174"/>
                  <a:pt x="349" y="174"/>
                  <a:pt x="349" y="174"/>
                </a:cubicBezTo>
                <a:cubicBezTo>
                  <a:pt x="351" y="190"/>
                  <a:pt x="351" y="190"/>
                  <a:pt x="351" y="190"/>
                </a:cubicBezTo>
                <a:cubicBezTo>
                  <a:pt x="350" y="196"/>
                  <a:pt x="350" y="196"/>
                  <a:pt x="350" y="196"/>
                </a:cubicBezTo>
                <a:cubicBezTo>
                  <a:pt x="345" y="182"/>
                  <a:pt x="345" y="182"/>
                  <a:pt x="345" y="182"/>
                </a:cubicBezTo>
                <a:cubicBezTo>
                  <a:pt x="345" y="182"/>
                  <a:pt x="345" y="182"/>
                  <a:pt x="345" y="182"/>
                </a:cubicBezTo>
                <a:lnTo>
                  <a:pt x="346" y="179"/>
                </a:lnTo>
                <a:close/>
                <a:moveTo>
                  <a:pt x="359" y="196"/>
                </a:moveTo>
                <a:cubicBezTo>
                  <a:pt x="358" y="202"/>
                  <a:pt x="358" y="202"/>
                  <a:pt x="358" y="202"/>
                </a:cubicBezTo>
                <a:cubicBezTo>
                  <a:pt x="357" y="201"/>
                  <a:pt x="357" y="201"/>
                  <a:pt x="357" y="201"/>
                </a:cubicBezTo>
                <a:cubicBezTo>
                  <a:pt x="357" y="199"/>
                  <a:pt x="357" y="199"/>
                  <a:pt x="357" y="199"/>
                </a:cubicBezTo>
                <a:lnTo>
                  <a:pt x="359" y="196"/>
                </a:lnTo>
                <a:close/>
                <a:moveTo>
                  <a:pt x="358" y="203"/>
                </a:moveTo>
                <a:cubicBezTo>
                  <a:pt x="357" y="206"/>
                  <a:pt x="357" y="206"/>
                  <a:pt x="357" y="206"/>
                </a:cubicBezTo>
                <a:cubicBezTo>
                  <a:pt x="356" y="207"/>
                  <a:pt x="356" y="207"/>
                  <a:pt x="356" y="207"/>
                </a:cubicBezTo>
                <a:cubicBezTo>
                  <a:pt x="357" y="203"/>
                  <a:pt x="357" y="203"/>
                  <a:pt x="357" y="203"/>
                </a:cubicBezTo>
                <a:lnTo>
                  <a:pt x="358" y="203"/>
                </a:lnTo>
                <a:close/>
                <a:moveTo>
                  <a:pt x="369" y="177"/>
                </a:moveTo>
                <a:cubicBezTo>
                  <a:pt x="369" y="178"/>
                  <a:pt x="369" y="178"/>
                  <a:pt x="369" y="178"/>
                </a:cubicBezTo>
                <a:cubicBezTo>
                  <a:pt x="369" y="179"/>
                  <a:pt x="369" y="179"/>
                  <a:pt x="369" y="179"/>
                </a:cubicBezTo>
                <a:cubicBezTo>
                  <a:pt x="367" y="187"/>
                  <a:pt x="367" y="187"/>
                  <a:pt x="367" y="187"/>
                </a:cubicBezTo>
                <a:cubicBezTo>
                  <a:pt x="365" y="188"/>
                  <a:pt x="365" y="188"/>
                  <a:pt x="365" y="188"/>
                </a:cubicBezTo>
                <a:cubicBezTo>
                  <a:pt x="363" y="190"/>
                  <a:pt x="363" y="190"/>
                  <a:pt x="363" y="190"/>
                </a:cubicBezTo>
                <a:cubicBezTo>
                  <a:pt x="363" y="188"/>
                  <a:pt x="363" y="188"/>
                  <a:pt x="363" y="188"/>
                </a:cubicBezTo>
                <a:cubicBezTo>
                  <a:pt x="364" y="187"/>
                  <a:pt x="364" y="187"/>
                  <a:pt x="364" y="187"/>
                </a:cubicBezTo>
                <a:cubicBezTo>
                  <a:pt x="364" y="187"/>
                  <a:pt x="364" y="187"/>
                  <a:pt x="364" y="187"/>
                </a:cubicBezTo>
                <a:cubicBezTo>
                  <a:pt x="364" y="185"/>
                  <a:pt x="364" y="185"/>
                  <a:pt x="364" y="185"/>
                </a:cubicBezTo>
                <a:cubicBezTo>
                  <a:pt x="364" y="184"/>
                  <a:pt x="364" y="184"/>
                  <a:pt x="364" y="184"/>
                </a:cubicBezTo>
                <a:lnTo>
                  <a:pt x="369" y="177"/>
                </a:lnTo>
                <a:close/>
                <a:moveTo>
                  <a:pt x="361" y="185"/>
                </a:moveTo>
                <a:cubicBezTo>
                  <a:pt x="360" y="180"/>
                  <a:pt x="360" y="180"/>
                  <a:pt x="360" y="180"/>
                </a:cubicBezTo>
                <a:cubicBezTo>
                  <a:pt x="360" y="180"/>
                  <a:pt x="360" y="180"/>
                  <a:pt x="360" y="180"/>
                </a:cubicBezTo>
                <a:cubicBezTo>
                  <a:pt x="360" y="180"/>
                  <a:pt x="359" y="180"/>
                  <a:pt x="359" y="180"/>
                </a:cubicBezTo>
                <a:cubicBezTo>
                  <a:pt x="359" y="179"/>
                  <a:pt x="359" y="179"/>
                  <a:pt x="359" y="179"/>
                </a:cubicBezTo>
                <a:cubicBezTo>
                  <a:pt x="358" y="176"/>
                  <a:pt x="358" y="176"/>
                  <a:pt x="358" y="176"/>
                </a:cubicBezTo>
                <a:cubicBezTo>
                  <a:pt x="359" y="171"/>
                  <a:pt x="359" y="171"/>
                  <a:pt x="359" y="171"/>
                </a:cubicBezTo>
                <a:cubicBezTo>
                  <a:pt x="361" y="174"/>
                  <a:pt x="361" y="174"/>
                  <a:pt x="361" y="174"/>
                </a:cubicBezTo>
                <a:cubicBezTo>
                  <a:pt x="362" y="183"/>
                  <a:pt x="362" y="183"/>
                  <a:pt x="362" y="183"/>
                </a:cubicBezTo>
                <a:lnTo>
                  <a:pt x="361" y="185"/>
                </a:lnTo>
                <a:close/>
                <a:moveTo>
                  <a:pt x="356" y="176"/>
                </a:moveTo>
                <a:cubicBezTo>
                  <a:pt x="352" y="170"/>
                  <a:pt x="352" y="170"/>
                  <a:pt x="352" y="170"/>
                </a:cubicBezTo>
                <a:cubicBezTo>
                  <a:pt x="355" y="164"/>
                  <a:pt x="355" y="164"/>
                  <a:pt x="355" y="164"/>
                </a:cubicBezTo>
                <a:cubicBezTo>
                  <a:pt x="355" y="164"/>
                  <a:pt x="355" y="164"/>
                  <a:pt x="355" y="164"/>
                </a:cubicBezTo>
                <a:cubicBezTo>
                  <a:pt x="355" y="163"/>
                  <a:pt x="355" y="163"/>
                  <a:pt x="355" y="163"/>
                </a:cubicBezTo>
                <a:cubicBezTo>
                  <a:pt x="356" y="163"/>
                  <a:pt x="356" y="163"/>
                  <a:pt x="356" y="163"/>
                </a:cubicBezTo>
                <a:cubicBezTo>
                  <a:pt x="357" y="166"/>
                  <a:pt x="357" y="166"/>
                  <a:pt x="357" y="166"/>
                </a:cubicBezTo>
                <a:cubicBezTo>
                  <a:pt x="358" y="168"/>
                  <a:pt x="358" y="168"/>
                  <a:pt x="358" y="168"/>
                </a:cubicBezTo>
                <a:lnTo>
                  <a:pt x="356" y="176"/>
                </a:lnTo>
                <a:close/>
                <a:moveTo>
                  <a:pt x="358" y="166"/>
                </a:moveTo>
                <a:cubicBezTo>
                  <a:pt x="357" y="162"/>
                  <a:pt x="357" y="162"/>
                  <a:pt x="357" y="162"/>
                </a:cubicBezTo>
                <a:cubicBezTo>
                  <a:pt x="359" y="163"/>
                  <a:pt x="359" y="163"/>
                  <a:pt x="359" y="163"/>
                </a:cubicBezTo>
                <a:cubicBezTo>
                  <a:pt x="358" y="166"/>
                  <a:pt x="358" y="166"/>
                  <a:pt x="358" y="166"/>
                </a:cubicBezTo>
                <a:close/>
                <a:moveTo>
                  <a:pt x="366" y="136"/>
                </a:moveTo>
                <a:cubicBezTo>
                  <a:pt x="365" y="136"/>
                  <a:pt x="365" y="136"/>
                  <a:pt x="365" y="136"/>
                </a:cubicBezTo>
                <a:cubicBezTo>
                  <a:pt x="366" y="136"/>
                  <a:pt x="366" y="136"/>
                  <a:pt x="366" y="136"/>
                </a:cubicBezTo>
                <a:close/>
                <a:moveTo>
                  <a:pt x="364" y="136"/>
                </a:moveTo>
                <a:cubicBezTo>
                  <a:pt x="364" y="135"/>
                  <a:pt x="364" y="135"/>
                  <a:pt x="364" y="135"/>
                </a:cubicBezTo>
                <a:cubicBezTo>
                  <a:pt x="364" y="135"/>
                  <a:pt x="364" y="135"/>
                  <a:pt x="364" y="135"/>
                </a:cubicBezTo>
                <a:lnTo>
                  <a:pt x="364" y="136"/>
                </a:lnTo>
                <a:close/>
                <a:moveTo>
                  <a:pt x="362" y="135"/>
                </a:moveTo>
                <a:cubicBezTo>
                  <a:pt x="363" y="135"/>
                  <a:pt x="363" y="135"/>
                  <a:pt x="363" y="135"/>
                </a:cubicBezTo>
                <a:cubicBezTo>
                  <a:pt x="363" y="135"/>
                  <a:pt x="363" y="135"/>
                  <a:pt x="363" y="135"/>
                </a:cubicBezTo>
                <a:lnTo>
                  <a:pt x="362" y="135"/>
                </a:lnTo>
                <a:close/>
                <a:moveTo>
                  <a:pt x="360" y="126"/>
                </a:moveTo>
                <a:cubicBezTo>
                  <a:pt x="360" y="126"/>
                  <a:pt x="360" y="126"/>
                  <a:pt x="360" y="126"/>
                </a:cubicBezTo>
                <a:cubicBezTo>
                  <a:pt x="360" y="125"/>
                  <a:pt x="360" y="125"/>
                  <a:pt x="360" y="125"/>
                </a:cubicBezTo>
                <a:cubicBezTo>
                  <a:pt x="361" y="122"/>
                  <a:pt x="361" y="122"/>
                  <a:pt x="361" y="122"/>
                </a:cubicBezTo>
                <a:cubicBezTo>
                  <a:pt x="361" y="131"/>
                  <a:pt x="361" y="131"/>
                  <a:pt x="361" y="131"/>
                </a:cubicBezTo>
                <a:lnTo>
                  <a:pt x="360" y="126"/>
                </a:lnTo>
                <a:close/>
                <a:moveTo>
                  <a:pt x="362" y="119"/>
                </a:moveTo>
                <a:cubicBezTo>
                  <a:pt x="361" y="117"/>
                  <a:pt x="361" y="117"/>
                  <a:pt x="361" y="117"/>
                </a:cubicBezTo>
                <a:cubicBezTo>
                  <a:pt x="364" y="115"/>
                  <a:pt x="364" y="115"/>
                  <a:pt x="364" y="115"/>
                </a:cubicBezTo>
                <a:cubicBezTo>
                  <a:pt x="365" y="116"/>
                  <a:pt x="365" y="116"/>
                  <a:pt x="365" y="116"/>
                </a:cubicBezTo>
                <a:lnTo>
                  <a:pt x="362" y="119"/>
                </a:lnTo>
                <a:close/>
                <a:moveTo>
                  <a:pt x="360" y="116"/>
                </a:moveTo>
                <a:cubicBezTo>
                  <a:pt x="357" y="114"/>
                  <a:pt x="357" y="114"/>
                  <a:pt x="357" y="114"/>
                </a:cubicBezTo>
                <a:cubicBezTo>
                  <a:pt x="357" y="114"/>
                  <a:pt x="357" y="114"/>
                  <a:pt x="357" y="114"/>
                </a:cubicBezTo>
                <a:cubicBezTo>
                  <a:pt x="357" y="114"/>
                  <a:pt x="357" y="114"/>
                  <a:pt x="357" y="114"/>
                </a:cubicBezTo>
                <a:cubicBezTo>
                  <a:pt x="356" y="113"/>
                  <a:pt x="356" y="113"/>
                  <a:pt x="356" y="113"/>
                </a:cubicBezTo>
                <a:cubicBezTo>
                  <a:pt x="356" y="113"/>
                  <a:pt x="356" y="113"/>
                  <a:pt x="356" y="113"/>
                </a:cubicBezTo>
                <a:cubicBezTo>
                  <a:pt x="358" y="109"/>
                  <a:pt x="358" y="109"/>
                  <a:pt x="358" y="109"/>
                </a:cubicBezTo>
                <a:cubicBezTo>
                  <a:pt x="358" y="109"/>
                  <a:pt x="358" y="109"/>
                  <a:pt x="358" y="109"/>
                </a:cubicBezTo>
                <a:cubicBezTo>
                  <a:pt x="360" y="113"/>
                  <a:pt x="360" y="113"/>
                  <a:pt x="360" y="113"/>
                </a:cubicBezTo>
                <a:cubicBezTo>
                  <a:pt x="360" y="113"/>
                  <a:pt x="360" y="113"/>
                  <a:pt x="360" y="113"/>
                </a:cubicBezTo>
                <a:cubicBezTo>
                  <a:pt x="362" y="114"/>
                  <a:pt x="362" y="114"/>
                  <a:pt x="362" y="114"/>
                </a:cubicBezTo>
                <a:lnTo>
                  <a:pt x="360" y="116"/>
                </a:lnTo>
                <a:close/>
                <a:moveTo>
                  <a:pt x="354" y="111"/>
                </a:moveTo>
                <a:cubicBezTo>
                  <a:pt x="354" y="111"/>
                  <a:pt x="354" y="111"/>
                  <a:pt x="354" y="111"/>
                </a:cubicBezTo>
                <a:cubicBezTo>
                  <a:pt x="355" y="108"/>
                  <a:pt x="355" y="108"/>
                  <a:pt x="355" y="108"/>
                </a:cubicBezTo>
                <a:cubicBezTo>
                  <a:pt x="355" y="108"/>
                  <a:pt x="355" y="108"/>
                  <a:pt x="355" y="108"/>
                </a:cubicBezTo>
                <a:lnTo>
                  <a:pt x="354" y="111"/>
                </a:lnTo>
                <a:close/>
                <a:moveTo>
                  <a:pt x="350" y="114"/>
                </a:moveTo>
                <a:cubicBezTo>
                  <a:pt x="351" y="113"/>
                  <a:pt x="351" y="113"/>
                  <a:pt x="351" y="113"/>
                </a:cubicBezTo>
                <a:cubicBezTo>
                  <a:pt x="351" y="114"/>
                  <a:pt x="351" y="114"/>
                  <a:pt x="351" y="114"/>
                </a:cubicBezTo>
                <a:lnTo>
                  <a:pt x="350" y="114"/>
                </a:lnTo>
                <a:close/>
                <a:moveTo>
                  <a:pt x="344" y="128"/>
                </a:moveTo>
                <a:cubicBezTo>
                  <a:pt x="346" y="123"/>
                  <a:pt x="346" y="123"/>
                  <a:pt x="346" y="123"/>
                </a:cubicBezTo>
                <a:cubicBezTo>
                  <a:pt x="347" y="127"/>
                  <a:pt x="347" y="127"/>
                  <a:pt x="347" y="127"/>
                </a:cubicBezTo>
                <a:cubicBezTo>
                  <a:pt x="347" y="127"/>
                  <a:pt x="347" y="127"/>
                  <a:pt x="347" y="127"/>
                </a:cubicBezTo>
                <a:cubicBezTo>
                  <a:pt x="348" y="130"/>
                  <a:pt x="348" y="130"/>
                  <a:pt x="348" y="130"/>
                </a:cubicBezTo>
                <a:cubicBezTo>
                  <a:pt x="348" y="132"/>
                  <a:pt x="348" y="132"/>
                  <a:pt x="348" y="132"/>
                </a:cubicBezTo>
                <a:cubicBezTo>
                  <a:pt x="347" y="134"/>
                  <a:pt x="347" y="134"/>
                  <a:pt x="347" y="134"/>
                </a:cubicBezTo>
                <a:cubicBezTo>
                  <a:pt x="342" y="133"/>
                  <a:pt x="342" y="133"/>
                  <a:pt x="342" y="133"/>
                </a:cubicBezTo>
                <a:cubicBezTo>
                  <a:pt x="342" y="132"/>
                  <a:pt x="342" y="132"/>
                  <a:pt x="342" y="132"/>
                </a:cubicBezTo>
                <a:cubicBezTo>
                  <a:pt x="344" y="128"/>
                  <a:pt x="344" y="128"/>
                  <a:pt x="344" y="128"/>
                </a:cubicBezTo>
                <a:cubicBezTo>
                  <a:pt x="344" y="128"/>
                  <a:pt x="344" y="128"/>
                  <a:pt x="344" y="128"/>
                </a:cubicBezTo>
                <a:close/>
                <a:moveTo>
                  <a:pt x="338" y="147"/>
                </a:moveTo>
                <a:cubicBezTo>
                  <a:pt x="332" y="148"/>
                  <a:pt x="332" y="148"/>
                  <a:pt x="332" y="148"/>
                </a:cubicBezTo>
                <a:cubicBezTo>
                  <a:pt x="331" y="144"/>
                  <a:pt x="331" y="144"/>
                  <a:pt x="331" y="144"/>
                </a:cubicBezTo>
                <a:cubicBezTo>
                  <a:pt x="333" y="144"/>
                  <a:pt x="333" y="144"/>
                  <a:pt x="333" y="144"/>
                </a:cubicBezTo>
                <a:cubicBezTo>
                  <a:pt x="338" y="143"/>
                  <a:pt x="338" y="143"/>
                  <a:pt x="338" y="143"/>
                </a:cubicBezTo>
                <a:cubicBezTo>
                  <a:pt x="338" y="143"/>
                  <a:pt x="338" y="143"/>
                  <a:pt x="338" y="143"/>
                </a:cubicBezTo>
                <a:lnTo>
                  <a:pt x="338" y="147"/>
                </a:lnTo>
                <a:close/>
                <a:moveTo>
                  <a:pt x="338" y="154"/>
                </a:moveTo>
                <a:cubicBezTo>
                  <a:pt x="338" y="157"/>
                  <a:pt x="338" y="157"/>
                  <a:pt x="338" y="157"/>
                </a:cubicBezTo>
                <a:cubicBezTo>
                  <a:pt x="337" y="156"/>
                  <a:pt x="337" y="156"/>
                  <a:pt x="337" y="156"/>
                </a:cubicBezTo>
                <a:lnTo>
                  <a:pt x="338" y="154"/>
                </a:lnTo>
                <a:close/>
                <a:moveTo>
                  <a:pt x="345" y="185"/>
                </a:moveTo>
                <a:cubicBezTo>
                  <a:pt x="350" y="199"/>
                  <a:pt x="350" y="199"/>
                  <a:pt x="350" y="199"/>
                </a:cubicBezTo>
                <a:cubicBezTo>
                  <a:pt x="350" y="199"/>
                  <a:pt x="350" y="199"/>
                  <a:pt x="350" y="199"/>
                </a:cubicBezTo>
                <a:cubicBezTo>
                  <a:pt x="350" y="201"/>
                  <a:pt x="350" y="201"/>
                  <a:pt x="350" y="201"/>
                </a:cubicBezTo>
                <a:cubicBezTo>
                  <a:pt x="347" y="200"/>
                  <a:pt x="347" y="200"/>
                  <a:pt x="347" y="200"/>
                </a:cubicBezTo>
                <a:lnTo>
                  <a:pt x="345" y="185"/>
                </a:lnTo>
                <a:close/>
                <a:moveTo>
                  <a:pt x="351" y="202"/>
                </a:moveTo>
                <a:cubicBezTo>
                  <a:pt x="351" y="202"/>
                  <a:pt x="351" y="202"/>
                  <a:pt x="351" y="202"/>
                </a:cubicBezTo>
                <a:cubicBezTo>
                  <a:pt x="351" y="202"/>
                  <a:pt x="351" y="202"/>
                  <a:pt x="351" y="202"/>
                </a:cubicBezTo>
                <a:cubicBezTo>
                  <a:pt x="351" y="202"/>
                  <a:pt x="351" y="202"/>
                  <a:pt x="351" y="202"/>
                </a:cubicBezTo>
                <a:cubicBezTo>
                  <a:pt x="355" y="202"/>
                  <a:pt x="355" y="202"/>
                  <a:pt x="355" y="202"/>
                </a:cubicBezTo>
                <a:cubicBezTo>
                  <a:pt x="354" y="210"/>
                  <a:pt x="354" y="210"/>
                  <a:pt x="354" y="210"/>
                </a:cubicBezTo>
                <a:cubicBezTo>
                  <a:pt x="353" y="207"/>
                  <a:pt x="353" y="207"/>
                  <a:pt x="353" y="207"/>
                </a:cubicBezTo>
                <a:cubicBezTo>
                  <a:pt x="352" y="203"/>
                  <a:pt x="352" y="203"/>
                  <a:pt x="352" y="203"/>
                </a:cubicBezTo>
                <a:lnTo>
                  <a:pt x="351" y="202"/>
                </a:lnTo>
                <a:close/>
                <a:moveTo>
                  <a:pt x="361" y="239"/>
                </a:moveTo>
                <a:cubicBezTo>
                  <a:pt x="361" y="239"/>
                  <a:pt x="361" y="239"/>
                  <a:pt x="361" y="239"/>
                </a:cubicBezTo>
                <a:cubicBezTo>
                  <a:pt x="367" y="233"/>
                  <a:pt x="367" y="233"/>
                  <a:pt x="367" y="233"/>
                </a:cubicBezTo>
                <a:cubicBezTo>
                  <a:pt x="367" y="233"/>
                  <a:pt x="367" y="232"/>
                  <a:pt x="367" y="232"/>
                </a:cubicBezTo>
                <a:cubicBezTo>
                  <a:pt x="373" y="220"/>
                  <a:pt x="373" y="220"/>
                  <a:pt x="373" y="220"/>
                </a:cubicBezTo>
                <a:cubicBezTo>
                  <a:pt x="379" y="215"/>
                  <a:pt x="379" y="215"/>
                  <a:pt x="379" y="215"/>
                </a:cubicBezTo>
                <a:cubicBezTo>
                  <a:pt x="380" y="219"/>
                  <a:pt x="380" y="219"/>
                  <a:pt x="380" y="219"/>
                </a:cubicBezTo>
                <a:cubicBezTo>
                  <a:pt x="381" y="232"/>
                  <a:pt x="381" y="232"/>
                  <a:pt x="381" y="232"/>
                </a:cubicBezTo>
                <a:cubicBezTo>
                  <a:pt x="381" y="233"/>
                  <a:pt x="381" y="233"/>
                  <a:pt x="381" y="233"/>
                </a:cubicBezTo>
                <a:cubicBezTo>
                  <a:pt x="380" y="235"/>
                  <a:pt x="380" y="235"/>
                  <a:pt x="380" y="235"/>
                </a:cubicBezTo>
                <a:cubicBezTo>
                  <a:pt x="379" y="236"/>
                  <a:pt x="379" y="236"/>
                  <a:pt x="379" y="236"/>
                </a:cubicBezTo>
                <a:cubicBezTo>
                  <a:pt x="374" y="237"/>
                  <a:pt x="374" y="237"/>
                  <a:pt x="374" y="237"/>
                </a:cubicBezTo>
                <a:cubicBezTo>
                  <a:pt x="370" y="238"/>
                  <a:pt x="370" y="238"/>
                  <a:pt x="370" y="238"/>
                </a:cubicBezTo>
                <a:cubicBezTo>
                  <a:pt x="370" y="238"/>
                  <a:pt x="370" y="238"/>
                  <a:pt x="370" y="238"/>
                </a:cubicBezTo>
                <a:cubicBezTo>
                  <a:pt x="363" y="245"/>
                  <a:pt x="363" y="245"/>
                  <a:pt x="363" y="245"/>
                </a:cubicBezTo>
                <a:lnTo>
                  <a:pt x="361" y="239"/>
                </a:lnTo>
                <a:close/>
                <a:moveTo>
                  <a:pt x="381" y="237"/>
                </a:moveTo>
                <a:cubicBezTo>
                  <a:pt x="381" y="236"/>
                  <a:pt x="381" y="236"/>
                  <a:pt x="381" y="236"/>
                </a:cubicBezTo>
                <a:cubicBezTo>
                  <a:pt x="382" y="236"/>
                  <a:pt x="382" y="236"/>
                  <a:pt x="382" y="236"/>
                </a:cubicBezTo>
                <a:cubicBezTo>
                  <a:pt x="382" y="236"/>
                  <a:pt x="382" y="236"/>
                  <a:pt x="382" y="236"/>
                </a:cubicBezTo>
                <a:cubicBezTo>
                  <a:pt x="383" y="235"/>
                  <a:pt x="383" y="235"/>
                  <a:pt x="383" y="235"/>
                </a:cubicBezTo>
                <a:cubicBezTo>
                  <a:pt x="387" y="233"/>
                  <a:pt x="387" y="233"/>
                  <a:pt x="387" y="233"/>
                </a:cubicBezTo>
                <a:cubicBezTo>
                  <a:pt x="390" y="233"/>
                  <a:pt x="390" y="233"/>
                  <a:pt x="390" y="233"/>
                </a:cubicBezTo>
                <a:cubicBezTo>
                  <a:pt x="388" y="240"/>
                  <a:pt x="388" y="240"/>
                  <a:pt x="388" y="240"/>
                </a:cubicBezTo>
                <a:cubicBezTo>
                  <a:pt x="387" y="240"/>
                  <a:pt x="387" y="240"/>
                  <a:pt x="387" y="240"/>
                </a:cubicBezTo>
                <a:cubicBezTo>
                  <a:pt x="381" y="237"/>
                  <a:pt x="381" y="237"/>
                  <a:pt x="381" y="237"/>
                </a:cubicBezTo>
                <a:close/>
                <a:moveTo>
                  <a:pt x="401" y="151"/>
                </a:moveTo>
                <a:cubicBezTo>
                  <a:pt x="402" y="152"/>
                  <a:pt x="402" y="152"/>
                  <a:pt x="402" y="152"/>
                </a:cubicBezTo>
                <a:cubicBezTo>
                  <a:pt x="400" y="153"/>
                  <a:pt x="400" y="153"/>
                  <a:pt x="400" y="153"/>
                </a:cubicBezTo>
                <a:cubicBezTo>
                  <a:pt x="401" y="152"/>
                  <a:pt x="401" y="152"/>
                  <a:pt x="401" y="152"/>
                </a:cubicBezTo>
                <a:lnTo>
                  <a:pt x="401" y="151"/>
                </a:lnTo>
                <a:close/>
                <a:moveTo>
                  <a:pt x="406" y="155"/>
                </a:moveTo>
                <a:cubicBezTo>
                  <a:pt x="405" y="154"/>
                  <a:pt x="405" y="154"/>
                  <a:pt x="405" y="154"/>
                </a:cubicBezTo>
                <a:cubicBezTo>
                  <a:pt x="407" y="153"/>
                  <a:pt x="407" y="153"/>
                  <a:pt x="407" y="153"/>
                </a:cubicBezTo>
                <a:lnTo>
                  <a:pt x="406" y="155"/>
                </a:lnTo>
                <a:close/>
                <a:moveTo>
                  <a:pt x="428" y="140"/>
                </a:moveTo>
                <a:cubicBezTo>
                  <a:pt x="426" y="140"/>
                  <a:pt x="426" y="140"/>
                  <a:pt x="426" y="140"/>
                </a:cubicBezTo>
                <a:cubicBezTo>
                  <a:pt x="426" y="139"/>
                  <a:pt x="426" y="139"/>
                  <a:pt x="426" y="139"/>
                </a:cubicBezTo>
                <a:cubicBezTo>
                  <a:pt x="426" y="138"/>
                  <a:pt x="426" y="138"/>
                  <a:pt x="426" y="138"/>
                </a:cubicBezTo>
                <a:cubicBezTo>
                  <a:pt x="426" y="138"/>
                  <a:pt x="426" y="138"/>
                  <a:pt x="426" y="138"/>
                </a:cubicBezTo>
                <a:cubicBezTo>
                  <a:pt x="426" y="137"/>
                  <a:pt x="426" y="137"/>
                  <a:pt x="426" y="137"/>
                </a:cubicBezTo>
                <a:cubicBezTo>
                  <a:pt x="430" y="127"/>
                  <a:pt x="430" y="127"/>
                  <a:pt x="430" y="127"/>
                </a:cubicBezTo>
                <a:cubicBezTo>
                  <a:pt x="431" y="133"/>
                  <a:pt x="431" y="133"/>
                  <a:pt x="431" y="133"/>
                </a:cubicBezTo>
                <a:cubicBezTo>
                  <a:pt x="430" y="135"/>
                  <a:pt x="430" y="135"/>
                  <a:pt x="430" y="135"/>
                </a:cubicBezTo>
                <a:cubicBezTo>
                  <a:pt x="430" y="135"/>
                  <a:pt x="430" y="135"/>
                  <a:pt x="430" y="135"/>
                </a:cubicBezTo>
                <a:cubicBezTo>
                  <a:pt x="429" y="142"/>
                  <a:pt x="429" y="142"/>
                  <a:pt x="429" y="142"/>
                </a:cubicBezTo>
                <a:cubicBezTo>
                  <a:pt x="427" y="144"/>
                  <a:pt x="427" y="144"/>
                  <a:pt x="427" y="144"/>
                </a:cubicBezTo>
                <a:cubicBezTo>
                  <a:pt x="427" y="142"/>
                  <a:pt x="427" y="142"/>
                  <a:pt x="427" y="142"/>
                </a:cubicBezTo>
                <a:cubicBezTo>
                  <a:pt x="428" y="142"/>
                  <a:pt x="428" y="142"/>
                  <a:pt x="428" y="142"/>
                </a:cubicBezTo>
                <a:lnTo>
                  <a:pt x="428" y="140"/>
                </a:lnTo>
                <a:close/>
                <a:moveTo>
                  <a:pt x="432" y="136"/>
                </a:moveTo>
                <a:cubicBezTo>
                  <a:pt x="432" y="136"/>
                  <a:pt x="432" y="136"/>
                  <a:pt x="432" y="136"/>
                </a:cubicBezTo>
                <a:cubicBezTo>
                  <a:pt x="432" y="136"/>
                  <a:pt x="432" y="136"/>
                  <a:pt x="432" y="136"/>
                </a:cubicBezTo>
                <a:cubicBezTo>
                  <a:pt x="432" y="138"/>
                  <a:pt x="432" y="138"/>
                  <a:pt x="432" y="138"/>
                </a:cubicBezTo>
                <a:cubicBezTo>
                  <a:pt x="431" y="139"/>
                  <a:pt x="431" y="139"/>
                  <a:pt x="431" y="139"/>
                </a:cubicBezTo>
                <a:lnTo>
                  <a:pt x="432" y="136"/>
                </a:lnTo>
                <a:close/>
                <a:moveTo>
                  <a:pt x="433" y="115"/>
                </a:moveTo>
                <a:cubicBezTo>
                  <a:pt x="433" y="109"/>
                  <a:pt x="433" y="109"/>
                  <a:pt x="433" y="109"/>
                </a:cubicBezTo>
                <a:cubicBezTo>
                  <a:pt x="436" y="101"/>
                  <a:pt x="436" y="101"/>
                  <a:pt x="436" y="101"/>
                </a:cubicBezTo>
                <a:cubicBezTo>
                  <a:pt x="436" y="114"/>
                  <a:pt x="436" y="114"/>
                  <a:pt x="436" y="114"/>
                </a:cubicBezTo>
                <a:cubicBezTo>
                  <a:pt x="434" y="116"/>
                  <a:pt x="434" y="116"/>
                  <a:pt x="434" y="116"/>
                </a:cubicBezTo>
                <a:lnTo>
                  <a:pt x="433" y="115"/>
                </a:lnTo>
                <a:close/>
                <a:moveTo>
                  <a:pt x="432" y="114"/>
                </a:moveTo>
                <a:cubicBezTo>
                  <a:pt x="432" y="115"/>
                  <a:pt x="432" y="115"/>
                  <a:pt x="432" y="115"/>
                </a:cubicBezTo>
                <a:cubicBezTo>
                  <a:pt x="432" y="115"/>
                  <a:pt x="432" y="115"/>
                  <a:pt x="432" y="115"/>
                </a:cubicBezTo>
                <a:cubicBezTo>
                  <a:pt x="432" y="117"/>
                  <a:pt x="432" y="117"/>
                  <a:pt x="432" y="117"/>
                </a:cubicBezTo>
                <a:cubicBezTo>
                  <a:pt x="432" y="117"/>
                  <a:pt x="432" y="117"/>
                  <a:pt x="432" y="117"/>
                </a:cubicBezTo>
                <a:cubicBezTo>
                  <a:pt x="430" y="119"/>
                  <a:pt x="430" y="119"/>
                  <a:pt x="430" y="119"/>
                </a:cubicBezTo>
                <a:cubicBezTo>
                  <a:pt x="431" y="116"/>
                  <a:pt x="431" y="116"/>
                  <a:pt x="431" y="116"/>
                </a:cubicBezTo>
                <a:lnTo>
                  <a:pt x="432" y="114"/>
                </a:lnTo>
                <a:close/>
                <a:moveTo>
                  <a:pt x="399" y="151"/>
                </a:moveTo>
                <a:cubicBezTo>
                  <a:pt x="399" y="152"/>
                  <a:pt x="399" y="152"/>
                  <a:pt x="399" y="152"/>
                </a:cubicBezTo>
                <a:cubicBezTo>
                  <a:pt x="399" y="153"/>
                  <a:pt x="399" y="153"/>
                  <a:pt x="399" y="153"/>
                </a:cubicBezTo>
                <a:cubicBezTo>
                  <a:pt x="397" y="153"/>
                  <a:pt x="397" y="153"/>
                  <a:pt x="397" y="153"/>
                </a:cubicBezTo>
                <a:lnTo>
                  <a:pt x="399" y="151"/>
                </a:lnTo>
                <a:close/>
                <a:moveTo>
                  <a:pt x="401" y="155"/>
                </a:moveTo>
                <a:cubicBezTo>
                  <a:pt x="404" y="154"/>
                  <a:pt x="404" y="154"/>
                  <a:pt x="404" y="154"/>
                </a:cubicBezTo>
                <a:cubicBezTo>
                  <a:pt x="406" y="157"/>
                  <a:pt x="406" y="157"/>
                  <a:pt x="406" y="157"/>
                </a:cubicBezTo>
                <a:cubicBezTo>
                  <a:pt x="403" y="162"/>
                  <a:pt x="403" y="162"/>
                  <a:pt x="403" y="162"/>
                </a:cubicBezTo>
                <a:cubicBezTo>
                  <a:pt x="403" y="163"/>
                  <a:pt x="403" y="163"/>
                  <a:pt x="402" y="163"/>
                </a:cubicBezTo>
                <a:cubicBezTo>
                  <a:pt x="400" y="179"/>
                  <a:pt x="400" y="179"/>
                  <a:pt x="400" y="179"/>
                </a:cubicBezTo>
                <a:cubicBezTo>
                  <a:pt x="400" y="179"/>
                  <a:pt x="400" y="179"/>
                  <a:pt x="400" y="179"/>
                </a:cubicBezTo>
                <a:cubicBezTo>
                  <a:pt x="400" y="179"/>
                  <a:pt x="400" y="179"/>
                  <a:pt x="400" y="179"/>
                </a:cubicBezTo>
                <a:cubicBezTo>
                  <a:pt x="396" y="202"/>
                  <a:pt x="396" y="202"/>
                  <a:pt x="396" y="202"/>
                </a:cubicBezTo>
                <a:cubicBezTo>
                  <a:pt x="394" y="203"/>
                  <a:pt x="394" y="203"/>
                  <a:pt x="394" y="203"/>
                </a:cubicBezTo>
                <a:cubicBezTo>
                  <a:pt x="394" y="203"/>
                  <a:pt x="394" y="203"/>
                  <a:pt x="394" y="203"/>
                </a:cubicBezTo>
                <a:cubicBezTo>
                  <a:pt x="393" y="205"/>
                  <a:pt x="393" y="205"/>
                  <a:pt x="393" y="205"/>
                </a:cubicBezTo>
                <a:cubicBezTo>
                  <a:pt x="390" y="206"/>
                  <a:pt x="390" y="206"/>
                  <a:pt x="390" y="206"/>
                </a:cubicBezTo>
                <a:cubicBezTo>
                  <a:pt x="387" y="208"/>
                  <a:pt x="387" y="208"/>
                  <a:pt x="387" y="208"/>
                </a:cubicBezTo>
                <a:cubicBezTo>
                  <a:pt x="389" y="206"/>
                  <a:pt x="389" y="206"/>
                  <a:pt x="389" y="206"/>
                </a:cubicBezTo>
                <a:cubicBezTo>
                  <a:pt x="389" y="206"/>
                  <a:pt x="389" y="205"/>
                  <a:pt x="389" y="205"/>
                </a:cubicBezTo>
                <a:cubicBezTo>
                  <a:pt x="390" y="201"/>
                  <a:pt x="390" y="201"/>
                  <a:pt x="390" y="201"/>
                </a:cubicBezTo>
                <a:cubicBezTo>
                  <a:pt x="389" y="201"/>
                  <a:pt x="389" y="201"/>
                  <a:pt x="389" y="201"/>
                </a:cubicBezTo>
                <a:cubicBezTo>
                  <a:pt x="388" y="205"/>
                  <a:pt x="388" y="205"/>
                  <a:pt x="388" y="205"/>
                </a:cubicBezTo>
                <a:cubicBezTo>
                  <a:pt x="385" y="208"/>
                  <a:pt x="385" y="208"/>
                  <a:pt x="385" y="208"/>
                </a:cubicBezTo>
                <a:cubicBezTo>
                  <a:pt x="383" y="210"/>
                  <a:pt x="383" y="210"/>
                  <a:pt x="383" y="210"/>
                </a:cubicBezTo>
                <a:cubicBezTo>
                  <a:pt x="379" y="213"/>
                  <a:pt x="379" y="213"/>
                  <a:pt x="379" y="213"/>
                </a:cubicBezTo>
                <a:cubicBezTo>
                  <a:pt x="376" y="211"/>
                  <a:pt x="376" y="211"/>
                  <a:pt x="376" y="211"/>
                </a:cubicBezTo>
                <a:cubicBezTo>
                  <a:pt x="372" y="204"/>
                  <a:pt x="372" y="204"/>
                  <a:pt x="372" y="204"/>
                </a:cubicBezTo>
                <a:cubicBezTo>
                  <a:pt x="370" y="201"/>
                  <a:pt x="370" y="201"/>
                  <a:pt x="370" y="201"/>
                </a:cubicBezTo>
                <a:cubicBezTo>
                  <a:pt x="371" y="200"/>
                  <a:pt x="371" y="200"/>
                  <a:pt x="371" y="200"/>
                </a:cubicBezTo>
                <a:cubicBezTo>
                  <a:pt x="386" y="189"/>
                  <a:pt x="386" y="189"/>
                  <a:pt x="386" y="189"/>
                </a:cubicBezTo>
                <a:cubicBezTo>
                  <a:pt x="386" y="189"/>
                  <a:pt x="386" y="189"/>
                  <a:pt x="386" y="189"/>
                </a:cubicBezTo>
                <a:cubicBezTo>
                  <a:pt x="389" y="186"/>
                  <a:pt x="389" y="186"/>
                  <a:pt x="389" y="186"/>
                </a:cubicBezTo>
                <a:cubicBezTo>
                  <a:pt x="389" y="186"/>
                  <a:pt x="389" y="185"/>
                  <a:pt x="389" y="185"/>
                </a:cubicBezTo>
                <a:cubicBezTo>
                  <a:pt x="392" y="177"/>
                  <a:pt x="392" y="177"/>
                  <a:pt x="392" y="177"/>
                </a:cubicBezTo>
                <a:cubicBezTo>
                  <a:pt x="392" y="177"/>
                  <a:pt x="392" y="177"/>
                  <a:pt x="392" y="177"/>
                </a:cubicBezTo>
                <a:cubicBezTo>
                  <a:pt x="395" y="169"/>
                  <a:pt x="395" y="169"/>
                  <a:pt x="395" y="169"/>
                </a:cubicBezTo>
                <a:cubicBezTo>
                  <a:pt x="398" y="166"/>
                  <a:pt x="398" y="166"/>
                  <a:pt x="398" y="166"/>
                </a:cubicBezTo>
                <a:cubicBezTo>
                  <a:pt x="398" y="165"/>
                  <a:pt x="398" y="165"/>
                  <a:pt x="398" y="165"/>
                </a:cubicBezTo>
                <a:cubicBezTo>
                  <a:pt x="400" y="155"/>
                  <a:pt x="400" y="155"/>
                  <a:pt x="400" y="155"/>
                </a:cubicBezTo>
                <a:lnTo>
                  <a:pt x="401" y="155"/>
                </a:lnTo>
                <a:close/>
                <a:moveTo>
                  <a:pt x="369" y="174"/>
                </a:moveTo>
                <a:cubicBezTo>
                  <a:pt x="364" y="180"/>
                  <a:pt x="364" y="180"/>
                  <a:pt x="364" y="180"/>
                </a:cubicBezTo>
                <a:cubicBezTo>
                  <a:pt x="364" y="174"/>
                  <a:pt x="364" y="174"/>
                  <a:pt x="364" y="174"/>
                </a:cubicBezTo>
                <a:cubicBezTo>
                  <a:pt x="365" y="168"/>
                  <a:pt x="365" y="168"/>
                  <a:pt x="365" y="168"/>
                </a:cubicBezTo>
                <a:cubicBezTo>
                  <a:pt x="368" y="172"/>
                  <a:pt x="368" y="172"/>
                  <a:pt x="368" y="172"/>
                </a:cubicBezTo>
                <a:lnTo>
                  <a:pt x="369" y="174"/>
                </a:lnTo>
                <a:close/>
                <a:moveTo>
                  <a:pt x="363" y="173"/>
                </a:moveTo>
                <a:cubicBezTo>
                  <a:pt x="360" y="169"/>
                  <a:pt x="360" y="169"/>
                  <a:pt x="360" y="169"/>
                </a:cubicBezTo>
                <a:cubicBezTo>
                  <a:pt x="360" y="167"/>
                  <a:pt x="360" y="167"/>
                  <a:pt x="360" y="167"/>
                </a:cubicBezTo>
                <a:cubicBezTo>
                  <a:pt x="360" y="164"/>
                  <a:pt x="360" y="164"/>
                  <a:pt x="360" y="164"/>
                </a:cubicBezTo>
                <a:cubicBezTo>
                  <a:pt x="364" y="166"/>
                  <a:pt x="364" y="166"/>
                  <a:pt x="364" y="166"/>
                </a:cubicBezTo>
                <a:lnTo>
                  <a:pt x="363" y="173"/>
                </a:lnTo>
                <a:close/>
                <a:moveTo>
                  <a:pt x="358" y="161"/>
                </a:moveTo>
                <a:cubicBezTo>
                  <a:pt x="360" y="160"/>
                  <a:pt x="360" y="160"/>
                  <a:pt x="360" y="160"/>
                </a:cubicBezTo>
                <a:cubicBezTo>
                  <a:pt x="359" y="162"/>
                  <a:pt x="359" y="162"/>
                  <a:pt x="359" y="162"/>
                </a:cubicBezTo>
                <a:lnTo>
                  <a:pt x="358" y="161"/>
                </a:lnTo>
                <a:close/>
                <a:moveTo>
                  <a:pt x="375" y="152"/>
                </a:moveTo>
                <a:cubicBezTo>
                  <a:pt x="375" y="152"/>
                  <a:pt x="375" y="152"/>
                  <a:pt x="375" y="152"/>
                </a:cubicBezTo>
                <a:cubicBezTo>
                  <a:pt x="376" y="151"/>
                  <a:pt x="376" y="151"/>
                  <a:pt x="376" y="151"/>
                </a:cubicBezTo>
                <a:lnTo>
                  <a:pt x="375" y="152"/>
                </a:lnTo>
                <a:close/>
                <a:moveTo>
                  <a:pt x="371" y="141"/>
                </a:moveTo>
                <a:cubicBezTo>
                  <a:pt x="368" y="141"/>
                  <a:pt x="368" y="141"/>
                  <a:pt x="368" y="141"/>
                </a:cubicBezTo>
                <a:cubicBezTo>
                  <a:pt x="363" y="142"/>
                  <a:pt x="363" y="142"/>
                  <a:pt x="363" y="142"/>
                </a:cubicBezTo>
                <a:cubicBezTo>
                  <a:pt x="363" y="142"/>
                  <a:pt x="363" y="142"/>
                  <a:pt x="363" y="142"/>
                </a:cubicBezTo>
                <a:cubicBezTo>
                  <a:pt x="363" y="142"/>
                  <a:pt x="363" y="142"/>
                  <a:pt x="363" y="142"/>
                </a:cubicBezTo>
                <a:cubicBezTo>
                  <a:pt x="364" y="142"/>
                  <a:pt x="364" y="142"/>
                  <a:pt x="364" y="142"/>
                </a:cubicBezTo>
                <a:cubicBezTo>
                  <a:pt x="364" y="142"/>
                  <a:pt x="364" y="142"/>
                  <a:pt x="365" y="142"/>
                </a:cubicBezTo>
                <a:cubicBezTo>
                  <a:pt x="370" y="140"/>
                  <a:pt x="370" y="140"/>
                  <a:pt x="370" y="140"/>
                </a:cubicBezTo>
                <a:lnTo>
                  <a:pt x="371" y="141"/>
                </a:lnTo>
                <a:close/>
                <a:moveTo>
                  <a:pt x="364" y="140"/>
                </a:moveTo>
                <a:cubicBezTo>
                  <a:pt x="364" y="140"/>
                  <a:pt x="364" y="140"/>
                  <a:pt x="364" y="140"/>
                </a:cubicBezTo>
                <a:cubicBezTo>
                  <a:pt x="367" y="137"/>
                  <a:pt x="367" y="137"/>
                  <a:pt x="367" y="137"/>
                </a:cubicBezTo>
                <a:cubicBezTo>
                  <a:pt x="368" y="139"/>
                  <a:pt x="368" y="139"/>
                  <a:pt x="368" y="139"/>
                </a:cubicBezTo>
                <a:lnTo>
                  <a:pt x="364" y="140"/>
                </a:lnTo>
                <a:close/>
                <a:moveTo>
                  <a:pt x="364" y="113"/>
                </a:moveTo>
                <a:cubicBezTo>
                  <a:pt x="364" y="113"/>
                  <a:pt x="364" y="113"/>
                  <a:pt x="364" y="113"/>
                </a:cubicBezTo>
                <a:cubicBezTo>
                  <a:pt x="363" y="113"/>
                  <a:pt x="363" y="113"/>
                  <a:pt x="363" y="113"/>
                </a:cubicBezTo>
                <a:cubicBezTo>
                  <a:pt x="361" y="112"/>
                  <a:pt x="361" y="112"/>
                  <a:pt x="361" y="112"/>
                </a:cubicBezTo>
                <a:cubicBezTo>
                  <a:pt x="359" y="107"/>
                  <a:pt x="359" y="107"/>
                  <a:pt x="359" y="107"/>
                </a:cubicBezTo>
                <a:cubicBezTo>
                  <a:pt x="360" y="107"/>
                  <a:pt x="360" y="107"/>
                  <a:pt x="360" y="107"/>
                </a:cubicBezTo>
                <a:cubicBezTo>
                  <a:pt x="364" y="113"/>
                  <a:pt x="364" y="113"/>
                  <a:pt x="364" y="113"/>
                </a:cubicBezTo>
                <a:close/>
                <a:moveTo>
                  <a:pt x="358" y="106"/>
                </a:moveTo>
                <a:cubicBezTo>
                  <a:pt x="357" y="105"/>
                  <a:pt x="357" y="105"/>
                  <a:pt x="357" y="105"/>
                </a:cubicBezTo>
                <a:cubicBezTo>
                  <a:pt x="359" y="105"/>
                  <a:pt x="359" y="105"/>
                  <a:pt x="359" y="105"/>
                </a:cubicBezTo>
                <a:cubicBezTo>
                  <a:pt x="359" y="105"/>
                  <a:pt x="359" y="105"/>
                  <a:pt x="359" y="105"/>
                </a:cubicBezTo>
                <a:lnTo>
                  <a:pt x="358" y="106"/>
                </a:lnTo>
                <a:close/>
                <a:moveTo>
                  <a:pt x="352" y="112"/>
                </a:moveTo>
                <a:cubicBezTo>
                  <a:pt x="352" y="112"/>
                  <a:pt x="352" y="112"/>
                  <a:pt x="352" y="112"/>
                </a:cubicBezTo>
                <a:cubicBezTo>
                  <a:pt x="352" y="112"/>
                  <a:pt x="352" y="112"/>
                  <a:pt x="352" y="112"/>
                </a:cubicBezTo>
                <a:cubicBezTo>
                  <a:pt x="352" y="112"/>
                  <a:pt x="352" y="112"/>
                  <a:pt x="352" y="112"/>
                </a:cubicBezTo>
                <a:cubicBezTo>
                  <a:pt x="352" y="111"/>
                  <a:pt x="352" y="111"/>
                  <a:pt x="352" y="111"/>
                </a:cubicBezTo>
                <a:cubicBezTo>
                  <a:pt x="353" y="112"/>
                  <a:pt x="353" y="112"/>
                  <a:pt x="353" y="112"/>
                </a:cubicBezTo>
                <a:lnTo>
                  <a:pt x="352" y="112"/>
                </a:lnTo>
                <a:close/>
                <a:moveTo>
                  <a:pt x="349" y="112"/>
                </a:moveTo>
                <a:cubicBezTo>
                  <a:pt x="349" y="112"/>
                  <a:pt x="349" y="112"/>
                  <a:pt x="349" y="112"/>
                </a:cubicBezTo>
                <a:cubicBezTo>
                  <a:pt x="349" y="112"/>
                  <a:pt x="349" y="112"/>
                  <a:pt x="349" y="112"/>
                </a:cubicBezTo>
                <a:close/>
                <a:moveTo>
                  <a:pt x="345" y="122"/>
                </a:moveTo>
                <a:cubicBezTo>
                  <a:pt x="344" y="123"/>
                  <a:pt x="344" y="123"/>
                  <a:pt x="344" y="123"/>
                </a:cubicBezTo>
                <a:cubicBezTo>
                  <a:pt x="344" y="122"/>
                  <a:pt x="344" y="122"/>
                  <a:pt x="344" y="122"/>
                </a:cubicBezTo>
                <a:lnTo>
                  <a:pt x="345" y="122"/>
                </a:lnTo>
                <a:close/>
                <a:moveTo>
                  <a:pt x="318" y="139"/>
                </a:moveTo>
                <a:cubicBezTo>
                  <a:pt x="320" y="141"/>
                  <a:pt x="320" y="141"/>
                  <a:pt x="320" y="141"/>
                </a:cubicBezTo>
                <a:cubicBezTo>
                  <a:pt x="320" y="141"/>
                  <a:pt x="320" y="141"/>
                  <a:pt x="320" y="141"/>
                </a:cubicBezTo>
                <a:cubicBezTo>
                  <a:pt x="323" y="143"/>
                  <a:pt x="323" y="143"/>
                  <a:pt x="323" y="143"/>
                </a:cubicBezTo>
                <a:cubicBezTo>
                  <a:pt x="325" y="151"/>
                  <a:pt x="325" y="151"/>
                  <a:pt x="325" y="151"/>
                </a:cubicBezTo>
                <a:cubicBezTo>
                  <a:pt x="325" y="151"/>
                  <a:pt x="325" y="151"/>
                  <a:pt x="325" y="151"/>
                </a:cubicBezTo>
                <a:cubicBezTo>
                  <a:pt x="325" y="151"/>
                  <a:pt x="325" y="151"/>
                  <a:pt x="325" y="151"/>
                </a:cubicBezTo>
                <a:cubicBezTo>
                  <a:pt x="324" y="153"/>
                  <a:pt x="324" y="153"/>
                  <a:pt x="324" y="153"/>
                </a:cubicBezTo>
                <a:cubicBezTo>
                  <a:pt x="317" y="153"/>
                  <a:pt x="317" y="153"/>
                  <a:pt x="317" y="153"/>
                </a:cubicBezTo>
                <a:lnTo>
                  <a:pt x="318" y="139"/>
                </a:lnTo>
                <a:close/>
                <a:moveTo>
                  <a:pt x="321" y="140"/>
                </a:moveTo>
                <a:cubicBezTo>
                  <a:pt x="318" y="137"/>
                  <a:pt x="318" y="137"/>
                  <a:pt x="318" y="137"/>
                </a:cubicBezTo>
                <a:cubicBezTo>
                  <a:pt x="318" y="137"/>
                  <a:pt x="318" y="137"/>
                  <a:pt x="318" y="137"/>
                </a:cubicBezTo>
                <a:cubicBezTo>
                  <a:pt x="317" y="134"/>
                  <a:pt x="317" y="134"/>
                  <a:pt x="317" y="134"/>
                </a:cubicBezTo>
                <a:cubicBezTo>
                  <a:pt x="321" y="138"/>
                  <a:pt x="321" y="138"/>
                  <a:pt x="321" y="138"/>
                </a:cubicBezTo>
                <a:cubicBezTo>
                  <a:pt x="322" y="141"/>
                  <a:pt x="322" y="141"/>
                  <a:pt x="322" y="141"/>
                </a:cubicBezTo>
                <a:lnTo>
                  <a:pt x="321" y="140"/>
                </a:lnTo>
                <a:close/>
                <a:moveTo>
                  <a:pt x="312" y="139"/>
                </a:moveTo>
                <a:cubicBezTo>
                  <a:pt x="311" y="148"/>
                  <a:pt x="311" y="148"/>
                  <a:pt x="311" y="148"/>
                </a:cubicBezTo>
                <a:cubicBezTo>
                  <a:pt x="308" y="141"/>
                  <a:pt x="308" y="141"/>
                  <a:pt x="308" y="141"/>
                </a:cubicBezTo>
                <a:cubicBezTo>
                  <a:pt x="308" y="141"/>
                  <a:pt x="308" y="141"/>
                  <a:pt x="308" y="141"/>
                </a:cubicBezTo>
                <a:cubicBezTo>
                  <a:pt x="308" y="141"/>
                  <a:pt x="308" y="141"/>
                  <a:pt x="308" y="141"/>
                </a:cubicBezTo>
                <a:cubicBezTo>
                  <a:pt x="311" y="134"/>
                  <a:pt x="311" y="134"/>
                  <a:pt x="311" y="134"/>
                </a:cubicBezTo>
                <a:cubicBezTo>
                  <a:pt x="311" y="133"/>
                  <a:pt x="311" y="133"/>
                  <a:pt x="311" y="133"/>
                </a:cubicBezTo>
                <a:lnTo>
                  <a:pt x="312" y="139"/>
                </a:lnTo>
                <a:close/>
                <a:moveTo>
                  <a:pt x="329" y="154"/>
                </a:moveTo>
                <a:cubicBezTo>
                  <a:pt x="328" y="153"/>
                  <a:pt x="328" y="153"/>
                  <a:pt x="328" y="153"/>
                </a:cubicBezTo>
                <a:cubicBezTo>
                  <a:pt x="331" y="151"/>
                  <a:pt x="331" y="151"/>
                  <a:pt x="331" y="151"/>
                </a:cubicBezTo>
                <a:cubicBezTo>
                  <a:pt x="331" y="151"/>
                  <a:pt x="331" y="151"/>
                  <a:pt x="331" y="151"/>
                </a:cubicBezTo>
                <a:cubicBezTo>
                  <a:pt x="331" y="152"/>
                  <a:pt x="331" y="152"/>
                  <a:pt x="331" y="152"/>
                </a:cubicBezTo>
                <a:cubicBezTo>
                  <a:pt x="332" y="154"/>
                  <a:pt x="332" y="154"/>
                  <a:pt x="332" y="154"/>
                </a:cubicBezTo>
                <a:cubicBezTo>
                  <a:pt x="330" y="154"/>
                  <a:pt x="330" y="154"/>
                  <a:pt x="330" y="154"/>
                </a:cubicBezTo>
                <a:lnTo>
                  <a:pt x="329" y="154"/>
                </a:lnTo>
                <a:close/>
                <a:moveTo>
                  <a:pt x="333" y="152"/>
                </a:moveTo>
                <a:cubicBezTo>
                  <a:pt x="333" y="151"/>
                  <a:pt x="333" y="151"/>
                  <a:pt x="333" y="151"/>
                </a:cubicBezTo>
                <a:cubicBezTo>
                  <a:pt x="337" y="150"/>
                  <a:pt x="337" y="150"/>
                  <a:pt x="337" y="150"/>
                </a:cubicBezTo>
                <a:cubicBezTo>
                  <a:pt x="336" y="153"/>
                  <a:pt x="336" y="153"/>
                  <a:pt x="336" y="153"/>
                </a:cubicBezTo>
                <a:cubicBezTo>
                  <a:pt x="336" y="156"/>
                  <a:pt x="336" y="156"/>
                  <a:pt x="336" y="156"/>
                </a:cubicBezTo>
                <a:cubicBezTo>
                  <a:pt x="334" y="155"/>
                  <a:pt x="334" y="155"/>
                  <a:pt x="334" y="155"/>
                </a:cubicBezTo>
                <a:cubicBezTo>
                  <a:pt x="334" y="155"/>
                  <a:pt x="334" y="155"/>
                  <a:pt x="334" y="155"/>
                </a:cubicBezTo>
                <a:cubicBezTo>
                  <a:pt x="334" y="155"/>
                  <a:pt x="334" y="155"/>
                  <a:pt x="334" y="155"/>
                </a:cubicBezTo>
                <a:lnTo>
                  <a:pt x="333" y="152"/>
                </a:lnTo>
                <a:close/>
                <a:moveTo>
                  <a:pt x="334" y="160"/>
                </a:moveTo>
                <a:cubicBezTo>
                  <a:pt x="334" y="157"/>
                  <a:pt x="334" y="157"/>
                  <a:pt x="334" y="157"/>
                </a:cubicBezTo>
                <a:cubicBezTo>
                  <a:pt x="335" y="157"/>
                  <a:pt x="335" y="157"/>
                  <a:pt x="335" y="157"/>
                </a:cubicBezTo>
                <a:lnTo>
                  <a:pt x="334" y="160"/>
                </a:lnTo>
                <a:close/>
                <a:moveTo>
                  <a:pt x="336" y="161"/>
                </a:moveTo>
                <a:cubicBezTo>
                  <a:pt x="337" y="158"/>
                  <a:pt x="337" y="158"/>
                  <a:pt x="337" y="158"/>
                </a:cubicBezTo>
                <a:cubicBezTo>
                  <a:pt x="338" y="159"/>
                  <a:pt x="338" y="159"/>
                  <a:pt x="338" y="159"/>
                </a:cubicBezTo>
                <a:lnTo>
                  <a:pt x="336" y="161"/>
                </a:lnTo>
                <a:close/>
                <a:moveTo>
                  <a:pt x="341" y="161"/>
                </a:moveTo>
                <a:cubicBezTo>
                  <a:pt x="341" y="161"/>
                  <a:pt x="341" y="161"/>
                  <a:pt x="341" y="161"/>
                </a:cubicBezTo>
                <a:cubicBezTo>
                  <a:pt x="343" y="169"/>
                  <a:pt x="343" y="169"/>
                  <a:pt x="343" y="169"/>
                </a:cubicBezTo>
                <a:cubicBezTo>
                  <a:pt x="343" y="170"/>
                  <a:pt x="343" y="170"/>
                  <a:pt x="343" y="170"/>
                </a:cubicBezTo>
                <a:cubicBezTo>
                  <a:pt x="343" y="171"/>
                  <a:pt x="343" y="171"/>
                  <a:pt x="343" y="171"/>
                </a:cubicBezTo>
                <a:cubicBezTo>
                  <a:pt x="341" y="165"/>
                  <a:pt x="341" y="165"/>
                  <a:pt x="341" y="165"/>
                </a:cubicBezTo>
                <a:cubicBezTo>
                  <a:pt x="340" y="160"/>
                  <a:pt x="340" y="160"/>
                  <a:pt x="340" y="160"/>
                </a:cubicBezTo>
                <a:lnTo>
                  <a:pt x="341" y="161"/>
                </a:lnTo>
                <a:close/>
                <a:moveTo>
                  <a:pt x="348" y="205"/>
                </a:moveTo>
                <a:cubicBezTo>
                  <a:pt x="347" y="202"/>
                  <a:pt x="347" y="202"/>
                  <a:pt x="347" y="202"/>
                </a:cubicBezTo>
                <a:cubicBezTo>
                  <a:pt x="350" y="202"/>
                  <a:pt x="350" y="202"/>
                  <a:pt x="350" y="202"/>
                </a:cubicBezTo>
                <a:cubicBezTo>
                  <a:pt x="350" y="203"/>
                  <a:pt x="350" y="203"/>
                  <a:pt x="350" y="203"/>
                </a:cubicBezTo>
                <a:cubicBezTo>
                  <a:pt x="350" y="203"/>
                  <a:pt x="350" y="204"/>
                  <a:pt x="350" y="204"/>
                </a:cubicBezTo>
                <a:cubicBezTo>
                  <a:pt x="352" y="208"/>
                  <a:pt x="352" y="208"/>
                  <a:pt x="352" y="208"/>
                </a:cubicBezTo>
                <a:cubicBezTo>
                  <a:pt x="353" y="215"/>
                  <a:pt x="353" y="215"/>
                  <a:pt x="353" y="215"/>
                </a:cubicBezTo>
                <a:cubicBezTo>
                  <a:pt x="353" y="217"/>
                  <a:pt x="353" y="217"/>
                  <a:pt x="353" y="217"/>
                </a:cubicBezTo>
                <a:cubicBezTo>
                  <a:pt x="351" y="213"/>
                  <a:pt x="351" y="213"/>
                  <a:pt x="351" y="213"/>
                </a:cubicBezTo>
                <a:cubicBezTo>
                  <a:pt x="350" y="213"/>
                  <a:pt x="350" y="213"/>
                  <a:pt x="350" y="213"/>
                </a:cubicBezTo>
                <a:lnTo>
                  <a:pt x="348" y="205"/>
                </a:lnTo>
                <a:close/>
                <a:moveTo>
                  <a:pt x="419" y="152"/>
                </a:moveTo>
                <a:cubicBezTo>
                  <a:pt x="419" y="152"/>
                  <a:pt x="420" y="152"/>
                  <a:pt x="420" y="152"/>
                </a:cubicBezTo>
                <a:cubicBezTo>
                  <a:pt x="422" y="145"/>
                  <a:pt x="422" y="145"/>
                  <a:pt x="422" y="145"/>
                </a:cubicBezTo>
                <a:cubicBezTo>
                  <a:pt x="423" y="148"/>
                  <a:pt x="423" y="148"/>
                  <a:pt x="423" y="148"/>
                </a:cubicBezTo>
                <a:cubicBezTo>
                  <a:pt x="423" y="149"/>
                  <a:pt x="423" y="149"/>
                  <a:pt x="423" y="149"/>
                </a:cubicBezTo>
                <a:cubicBezTo>
                  <a:pt x="418" y="155"/>
                  <a:pt x="418" y="155"/>
                  <a:pt x="418" y="155"/>
                </a:cubicBezTo>
                <a:lnTo>
                  <a:pt x="419" y="152"/>
                </a:lnTo>
                <a:close/>
                <a:moveTo>
                  <a:pt x="415" y="135"/>
                </a:moveTo>
                <a:cubicBezTo>
                  <a:pt x="415" y="135"/>
                  <a:pt x="415" y="135"/>
                  <a:pt x="415" y="135"/>
                </a:cubicBezTo>
                <a:cubicBezTo>
                  <a:pt x="412" y="140"/>
                  <a:pt x="412" y="140"/>
                  <a:pt x="412" y="140"/>
                </a:cubicBezTo>
                <a:cubicBezTo>
                  <a:pt x="412" y="141"/>
                  <a:pt x="412" y="141"/>
                  <a:pt x="412" y="141"/>
                </a:cubicBezTo>
                <a:cubicBezTo>
                  <a:pt x="410" y="148"/>
                  <a:pt x="410" y="148"/>
                  <a:pt x="410" y="148"/>
                </a:cubicBezTo>
                <a:cubicBezTo>
                  <a:pt x="409" y="150"/>
                  <a:pt x="409" y="150"/>
                  <a:pt x="409" y="150"/>
                </a:cubicBezTo>
                <a:cubicBezTo>
                  <a:pt x="409" y="150"/>
                  <a:pt x="409" y="150"/>
                  <a:pt x="409" y="150"/>
                </a:cubicBezTo>
                <a:cubicBezTo>
                  <a:pt x="408" y="150"/>
                  <a:pt x="408" y="150"/>
                  <a:pt x="408" y="150"/>
                </a:cubicBezTo>
                <a:cubicBezTo>
                  <a:pt x="404" y="152"/>
                  <a:pt x="404" y="152"/>
                  <a:pt x="404" y="152"/>
                </a:cubicBezTo>
                <a:cubicBezTo>
                  <a:pt x="404" y="152"/>
                  <a:pt x="404" y="152"/>
                  <a:pt x="404" y="152"/>
                </a:cubicBezTo>
                <a:cubicBezTo>
                  <a:pt x="404" y="152"/>
                  <a:pt x="404" y="152"/>
                  <a:pt x="404" y="152"/>
                </a:cubicBezTo>
                <a:cubicBezTo>
                  <a:pt x="401" y="149"/>
                  <a:pt x="401" y="149"/>
                  <a:pt x="401" y="149"/>
                </a:cubicBezTo>
                <a:cubicBezTo>
                  <a:pt x="402" y="148"/>
                  <a:pt x="402" y="148"/>
                  <a:pt x="402" y="148"/>
                </a:cubicBezTo>
                <a:cubicBezTo>
                  <a:pt x="402" y="148"/>
                  <a:pt x="403" y="148"/>
                  <a:pt x="403" y="148"/>
                </a:cubicBezTo>
                <a:cubicBezTo>
                  <a:pt x="407" y="140"/>
                  <a:pt x="407" y="140"/>
                  <a:pt x="407" y="140"/>
                </a:cubicBezTo>
                <a:cubicBezTo>
                  <a:pt x="415" y="135"/>
                  <a:pt x="415" y="135"/>
                  <a:pt x="415" y="135"/>
                </a:cubicBezTo>
                <a:close/>
                <a:moveTo>
                  <a:pt x="396" y="156"/>
                </a:moveTo>
                <a:cubicBezTo>
                  <a:pt x="398" y="156"/>
                  <a:pt x="398" y="156"/>
                  <a:pt x="398" y="156"/>
                </a:cubicBezTo>
                <a:cubicBezTo>
                  <a:pt x="397" y="165"/>
                  <a:pt x="397" y="165"/>
                  <a:pt x="397" y="165"/>
                </a:cubicBezTo>
                <a:cubicBezTo>
                  <a:pt x="394" y="168"/>
                  <a:pt x="394" y="168"/>
                  <a:pt x="394" y="168"/>
                </a:cubicBezTo>
                <a:cubicBezTo>
                  <a:pt x="394" y="168"/>
                  <a:pt x="394" y="168"/>
                  <a:pt x="394" y="168"/>
                </a:cubicBezTo>
                <a:cubicBezTo>
                  <a:pt x="392" y="174"/>
                  <a:pt x="392" y="174"/>
                  <a:pt x="392" y="174"/>
                </a:cubicBezTo>
                <a:cubicBezTo>
                  <a:pt x="392" y="168"/>
                  <a:pt x="392" y="168"/>
                  <a:pt x="392" y="168"/>
                </a:cubicBezTo>
                <a:cubicBezTo>
                  <a:pt x="390" y="160"/>
                  <a:pt x="390" y="160"/>
                  <a:pt x="390" y="160"/>
                </a:cubicBezTo>
                <a:cubicBezTo>
                  <a:pt x="392" y="158"/>
                  <a:pt x="392" y="158"/>
                  <a:pt x="392" y="158"/>
                </a:cubicBezTo>
                <a:lnTo>
                  <a:pt x="396" y="156"/>
                </a:lnTo>
                <a:close/>
                <a:moveTo>
                  <a:pt x="387" y="158"/>
                </a:moveTo>
                <a:cubicBezTo>
                  <a:pt x="387" y="158"/>
                  <a:pt x="387" y="158"/>
                  <a:pt x="387" y="158"/>
                </a:cubicBezTo>
                <a:cubicBezTo>
                  <a:pt x="384" y="161"/>
                  <a:pt x="384" y="161"/>
                  <a:pt x="384" y="161"/>
                </a:cubicBezTo>
                <a:cubicBezTo>
                  <a:pt x="381" y="165"/>
                  <a:pt x="381" y="165"/>
                  <a:pt x="381" y="165"/>
                </a:cubicBezTo>
                <a:cubicBezTo>
                  <a:pt x="379" y="168"/>
                  <a:pt x="379" y="168"/>
                  <a:pt x="379" y="168"/>
                </a:cubicBezTo>
                <a:cubicBezTo>
                  <a:pt x="371" y="171"/>
                  <a:pt x="371" y="171"/>
                  <a:pt x="371" y="171"/>
                </a:cubicBezTo>
                <a:cubicBezTo>
                  <a:pt x="371" y="171"/>
                  <a:pt x="370" y="171"/>
                  <a:pt x="370" y="172"/>
                </a:cubicBezTo>
                <a:cubicBezTo>
                  <a:pt x="370" y="172"/>
                  <a:pt x="370" y="172"/>
                  <a:pt x="370" y="172"/>
                </a:cubicBezTo>
                <a:cubicBezTo>
                  <a:pt x="369" y="171"/>
                  <a:pt x="369" y="171"/>
                  <a:pt x="369" y="171"/>
                </a:cubicBezTo>
                <a:cubicBezTo>
                  <a:pt x="369" y="169"/>
                  <a:pt x="369" y="169"/>
                  <a:pt x="369" y="169"/>
                </a:cubicBezTo>
                <a:cubicBezTo>
                  <a:pt x="369" y="169"/>
                  <a:pt x="369" y="169"/>
                  <a:pt x="369" y="169"/>
                </a:cubicBezTo>
                <a:cubicBezTo>
                  <a:pt x="366" y="166"/>
                  <a:pt x="366" y="166"/>
                  <a:pt x="366" y="166"/>
                </a:cubicBezTo>
                <a:cubicBezTo>
                  <a:pt x="366" y="165"/>
                  <a:pt x="366" y="165"/>
                  <a:pt x="366" y="165"/>
                </a:cubicBezTo>
                <a:cubicBezTo>
                  <a:pt x="367" y="161"/>
                  <a:pt x="367" y="161"/>
                  <a:pt x="367" y="161"/>
                </a:cubicBezTo>
                <a:cubicBezTo>
                  <a:pt x="365" y="161"/>
                  <a:pt x="365" y="161"/>
                  <a:pt x="365" y="161"/>
                </a:cubicBezTo>
                <a:cubicBezTo>
                  <a:pt x="365" y="163"/>
                  <a:pt x="365" y="163"/>
                  <a:pt x="365" y="163"/>
                </a:cubicBezTo>
                <a:cubicBezTo>
                  <a:pt x="365" y="162"/>
                  <a:pt x="365" y="162"/>
                  <a:pt x="365" y="162"/>
                </a:cubicBezTo>
                <a:cubicBezTo>
                  <a:pt x="363" y="162"/>
                  <a:pt x="363" y="162"/>
                  <a:pt x="363" y="162"/>
                </a:cubicBezTo>
                <a:cubicBezTo>
                  <a:pt x="364" y="165"/>
                  <a:pt x="364" y="165"/>
                  <a:pt x="364" y="165"/>
                </a:cubicBezTo>
                <a:cubicBezTo>
                  <a:pt x="361" y="163"/>
                  <a:pt x="361" y="163"/>
                  <a:pt x="361" y="163"/>
                </a:cubicBezTo>
                <a:cubicBezTo>
                  <a:pt x="362" y="160"/>
                  <a:pt x="362" y="160"/>
                  <a:pt x="362" y="160"/>
                </a:cubicBezTo>
                <a:cubicBezTo>
                  <a:pt x="371" y="155"/>
                  <a:pt x="371" y="155"/>
                  <a:pt x="371" y="155"/>
                </a:cubicBezTo>
                <a:cubicBezTo>
                  <a:pt x="376" y="153"/>
                  <a:pt x="376" y="153"/>
                  <a:pt x="376" y="153"/>
                </a:cubicBezTo>
                <a:cubicBezTo>
                  <a:pt x="376" y="153"/>
                  <a:pt x="376" y="153"/>
                  <a:pt x="376" y="153"/>
                </a:cubicBezTo>
                <a:cubicBezTo>
                  <a:pt x="379" y="150"/>
                  <a:pt x="379" y="150"/>
                  <a:pt x="379" y="150"/>
                </a:cubicBezTo>
                <a:cubicBezTo>
                  <a:pt x="379" y="150"/>
                  <a:pt x="379" y="150"/>
                  <a:pt x="379" y="150"/>
                </a:cubicBezTo>
                <a:cubicBezTo>
                  <a:pt x="380" y="148"/>
                  <a:pt x="380" y="148"/>
                  <a:pt x="380" y="148"/>
                </a:cubicBezTo>
                <a:cubicBezTo>
                  <a:pt x="383" y="146"/>
                  <a:pt x="383" y="146"/>
                  <a:pt x="383" y="146"/>
                </a:cubicBezTo>
                <a:cubicBezTo>
                  <a:pt x="384" y="147"/>
                  <a:pt x="384" y="147"/>
                  <a:pt x="384" y="147"/>
                </a:cubicBezTo>
                <a:cubicBezTo>
                  <a:pt x="384" y="147"/>
                  <a:pt x="384" y="147"/>
                  <a:pt x="384" y="148"/>
                </a:cubicBezTo>
                <a:cubicBezTo>
                  <a:pt x="387" y="151"/>
                  <a:pt x="387" y="151"/>
                  <a:pt x="387" y="151"/>
                </a:cubicBezTo>
                <a:cubicBezTo>
                  <a:pt x="388" y="158"/>
                  <a:pt x="388" y="158"/>
                  <a:pt x="388" y="158"/>
                </a:cubicBezTo>
                <a:lnTo>
                  <a:pt x="387" y="158"/>
                </a:lnTo>
                <a:close/>
                <a:moveTo>
                  <a:pt x="372" y="137"/>
                </a:moveTo>
                <a:cubicBezTo>
                  <a:pt x="370" y="138"/>
                  <a:pt x="370" y="138"/>
                  <a:pt x="370" y="138"/>
                </a:cubicBezTo>
                <a:cubicBezTo>
                  <a:pt x="368" y="136"/>
                  <a:pt x="368" y="136"/>
                  <a:pt x="368" y="136"/>
                </a:cubicBezTo>
                <a:cubicBezTo>
                  <a:pt x="369" y="133"/>
                  <a:pt x="369" y="133"/>
                  <a:pt x="369" y="133"/>
                </a:cubicBezTo>
                <a:cubicBezTo>
                  <a:pt x="371" y="130"/>
                  <a:pt x="371" y="130"/>
                  <a:pt x="371" y="130"/>
                </a:cubicBezTo>
                <a:cubicBezTo>
                  <a:pt x="374" y="127"/>
                  <a:pt x="374" y="127"/>
                  <a:pt x="374" y="127"/>
                </a:cubicBezTo>
                <a:cubicBezTo>
                  <a:pt x="375" y="128"/>
                  <a:pt x="375" y="128"/>
                  <a:pt x="375" y="128"/>
                </a:cubicBezTo>
                <a:cubicBezTo>
                  <a:pt x="380" y="137"/>
                  <a:pt x="380" y="137"/>
                  <a:pt x="380" y="137"/>
                </a:cubicBezTo>
                <a:lnTo>
                  <a:pt x="372" y="137"/>
                </a:lnTo>
                <a:close/>
                <a:moveTo>
                  <a:pt x="374" y="123"/>
                </a:moveTo>
                <a:cubicBezTo>
                  <a:pt x="374" y="123"/>
                  <a:pt x="374" y="123"/>
                  <a:pt x="374" y="123"/>
                </a:cubicBezTo>
                <a:cubicBezTo>
                  <a:pt x="376" y="124"/>
                  <a:pt x="376" y="124"/>
                  <a:pt x="376" y="124"/>
                </a:cubicBezTo>
                <a:cubicBezTo>
                  <a:pt x="375" y="125"/>
                  <a:pt x="375" y="125"/>
                  <a:pt x="375" y="125"/>
                </a:cubicBezTo>
                <a:lnTo>
                  <a:pt x="374" y="123"/>
                </a:lnTo>
                <a:close/>
                <a:moveTo>
                  <a:pt x="369" y="122"/>
                </a:moveTo>
                <a:cubicBezTo>
                  <a:pt x="369" y="123"/>
                  <a:pt x="369" y="123"/>
                  <a:pt x="369" y="123"/>
                </a:cubicBezTo>
                <a:cubicBezTo>
                  <a:pt x="370" y="120"/>
                  <a:pt x="370" y="120"/>
                  <a:pt x="370" y="120"/>
                </a:cubicBezTo>
                <a:cubicBezTo>
                  <a:pt x="370" y="120"/>
                  <a:pt x="370" y="120"/>
                  <a:pt x="370" y="120"/>
                </a:cubicBezTo>
                <a:lnTo>
                  <a:pt x="369" y="122"/>
                </a:lnTo>
                <a:close/>
                <a:moveTo>
                  <a:pt x="367" y="123"/>
                </a:moveTo>
                <a:cubicBezTo>
                  <a:pt x="365" y="127"/>
                  <a:pt x="365" y="127"/>
                  <a:pt x="365" y="127"/>
                </a:cubicBezTo>
                <a:cubicBezTo>
                  <a:pt x="365" y="127"/>
                  <a:pt x="365" y="127"/>
                  <a:pt x="365" y="127"/>
                </a:cubicBezTo>
                <a:cubicBezTo>
                  <a:pt x="364" y="130"/>
                  <a:pt x="364" y="130"/>
                  <a:pt x="364" y="130"/>
                </a:cubicBezTo>
                <a:cubicBezTo>
                  <a:pt x="363" y="131"/>
                  <a:pt x="363" y="131"/>
                  <a:pt x="363" y="131"/>
                </a:cubicBezTo>
                <a:cubicBezTo>
                  <a:pt x="363" y="121"/>
                  <a:pt x="363" y="121"/>
                  <a:pt x="363" y="121"/>
                </a:cubicBezTo>
                <a:cubicBezTo>
                  <a:pt x="363" y="121"/>
                  <a:pt x="363" y="121"/>
                  <a:pt x="363" y="121"/>
                </a:cubicBezTo>
                <a:cubicBezTo>
                  <a:pt x="365" y="119"/>
                  <a:pt x="365" y="119"/>
                  <a:pt x="365" y="119"/>
                </a:cubicBezTo>
                <a:cubicBezTo>
                  <a:pt x="365" y="119"/>
                  <a:pt x="365" y="119"/>
                  <a:pt x="365" y="119"/>
                </a:cubicBezTo>
                <a:cubicBezTo>
                  <a:pt x="366" y="117"/>
                  <a:pt x="366" y="117"/>
                  <a:pt x="366" y="117"/>
                </a:cubicBezTo>
                <a:cubicBezTo>
                  <a:pt x="367" y="119"/>
                  <a:pt x="367" y="119"/>
                  <a:pt x="367" y="119"/>
                </a:cubicBezTo>
                <a:cubicBezTo>
                  <a:pt x="367" y="119"/>
                  <a:pt x="367" y="119"/>
                  <a:pt x="367" y="119"/>
                </a:cubicBezTo>
                <a:cubicBezTo>
                  <a:pt x="368" y="119"/>
                  <a:pt x="368" y="119"/>
                  <a:pt x="368" y="119"/>
                </a:cubicBezTo>
                <a:lnTo>
                  <a:pt x="367" y="123"/>
                </a:lnTo>
                <a:close/>
                <a:moveTo>
                  <a:pt x="353" y="109"/>
                </a:moveTo>
                <a:cubicBezTo>
                  <a:pt x="353" y="109"/>
                  <a:pt x="353" y="109"/>
                  <a:pt x="353" y="109"/>
                </a:cubicBezTo>
                <a:cubicBezTo>
                  <a:pt x="353" y="108"/>
                  <a:pt x="353" y="108"/>
                  <a:pt x="353" y="108"/>
                </a:cubicBezTo>
                <a:lnTo>
                  <a:pt x="353" y="109"/>
                </a:lnTo>
                <a:close/>
                <a:moveTo>
                  <a:pt x="350" y="110"/>
                </a:moveTo>
                <a:cubicBezTo>
                  <a:pt x="349" y="110"/>
                  <a:pt x="349" y="110"/>
                  <a:pt x="349" y="110"/>
                </a:cubicBezTo>
                <a:cubicBezTo>
                  <a:pt x="349" y="110"/>
                  <a:pt x="349" y="110"/>
                  <a:pt x="349" y="110"/>
                </a:cubicBezTo>
                <a:cubicBezTo>
                  <a:pt x="350" y="109"/>
                  <a:pt x="350" y="109"/>
                  <a:pt x="350" y="109"/>
                </a:cubicBezTo>
                <a:lnTo>
                  <a:pt x="350" y="110"/>
                </a:lnTo>
                <a:close/>
                <a:moveTo>
                  <a:pt x="336" y="132"/>
                </a:moveTo>
                <a:cubicBezTo>
                  <a:pt x="336" y="132"/>
                  <a:pt x="336" y="132"/>
                  <a:pt x="336" y="132"/>
                </a:cubicBezTo>
                <a:cubicBezTo>
                  <a:pt x="337" y="132"/>
                  <a:pt x="337" y="132"/>
                  <a:pt x="337" y="132"/>
                </a:cubicBezTo>
                <a:cubicBezTo>
                  <a:pt x="334" y="131"/>
                  <a:pt x="334" y="131"/>
                  <a:pt x="334" y="131"/>
                </a:cubicBezTo>
                <a:cubicBezTo>
                  <a:pt x="335" y="129"/>
                  <a:pt x="335" y="129"/>
                  <a:pt x="335" y="129"/>
                </a:cubicBezTo>
                <a:lnTo>
                  <a:pt x="336" y="132"/>
                </a:lnTo>
                <a:close/>
                <a:moveTo>
                  <a:pt x="337" y="134"/>
                </a:moveTo>
                <a:cubicBezTo>
                  <a:pt x="335" y="135"/>
                  <a:pt x="335" y="135"/>
                  <a:pt x="335" y="135"/>
                </a:cubicBezTo>
                <a:cubicBezTo>
                  <a:pt x="332" y="134"/>
                  <a:pt x="332" y="134"/>
                  <a:pt x="332" y="134"/>
                </a:cubicBezTo>
                <a:cubicBezTo>
                  <a:pt x="333" y="132"/>
                  <a:pt x="333" y="132"/>
                  <a:pt x="333" y="132"/>
                </a:cubicBezTo>
                <a:lnTo>
                  <a:pt x="337" y="134"/>
                </a:lnTo>
                <a:close/>
                <a:moveTo>
                  <a:pt x="329" y="142"/>
                </a:moveTo>
                <a:cubicBezTo>
                  <a:pt x="325" y="142"/>
                  <a:pt x="325" y="142"/>
                  <a:pt x="325" y="142"/>
                </a:cubicBezTo>
                <a:cubicBezTo>
                  <a:pt x="323" y="137"/>
                  <a:pt x="323" y="137"/>
                  <a:pt x="323" y="137"/>
                </a:cubicBezTo>
                <a:cubicBezTo>
                  <a:pt x="323" y="137"/>
                  <a:pt x="323" y="137"/>
                  <a:pt x="323" y="137"/>
                </a:cubicBezTo>
                <a:cubicBezTo>
                  <a:pt x="325" y="137"/>
                  <a:pt x="325" y="137"/>
                  <a:pt x="325" y="137"/>
                </a:cubicBezTo>
                <a:cubicBezTo>
                  <a:pt x="330" y="138"/>
                  <a:pt x="330" y="138"/>
                  <a:pt x="330" y="138"/>
                </a:cubicBezTo>
                <a:lnTo>
                  <a:pt x="329" y="142"/>
                </a:lnTo>
                <a:close/>
                <a:moveTo>
                  <a:pt x="332" y="156"/>
                </a:moveTo>
                <a:cubicBezTo>
                  <a:pt x="333" y="161"/>
                  <a:pt x="333" y="161"/>
                  <a:pt x="333" y="161"/>
                </a:cubicBezTo>
                <a:cubicBezTo>
                  <a:pt x="332" y="161"/>
                  <a:pt x="332" y="161"/>
                  <a:pt x="332" y="161"/>
                </a:cubicBezTo>
                <a:cubicBezTo>
                  <a:pt x="330" y="156"/>
                  <a:pt x="330" y="156"/>
                  <a:pt x="330" y="156"/>
                </a:cubicBezTo>
                <a:lnTo>
                  <a:pt x="332" y="156"/>
                </a:lnTo>
                <a:close/>
                <a:moveTo>
                  <a:pt x="336" y="168"/>
                </a:moveTo>
                <a:cubicBezTo>
                  <a:pt x="336" y="167"/>
                  <a:pt x="336" y="167"/>
                  <a:pt x="336" y="167"/>
                </a:cubicBezTo>
                <a:cubicBezTo>
                  <a:pt x="337" y="162"/>
                  <a:pt x="337" y="162"/>
                  <a:pt x="337" y="162"/>
                </a:cubicBezTo>
                <a:cubicBezTo>
                  <a:pt x="339" y="161"/>
                  <a:pt x="339" y="161"/>
                  <a:pt x="339" y="161"/>
                </a:cubicBezTo>
                <a:cubicBezTo>
                  <a:pt x="339" y="165"/>
                  <a:pt x="339" y="165"/>
                  <a:pt x="339" y="165"/>
                </a:cubicBezTo>
                <a:cubicBezTo>
                  <a:pt x="342" y="173"/>
                  <a:pt x="342" y="173"/>
                  <a:pt x="342" y="173"/>
                </a:cubicBezTo>
                <a:cubicBezTo>
                  <a:pt x="340" y="176"/>
                  <a:pt x="340" y="176"/>
                  <a:pt x="340" y="176"/>
                </a:cubicBezTo>
                <a:cubicBezTo>
                  <a:pt x="339" y="175"/>
                  <a:pt x="339" y="175"/>
                  <a:pt x="339" y="175"/>
                </a:cubicBezTo>
                <a:cubicBezTo>
                  <a:pt x="338" y="171"/>
                  <a:pt x="338" y="171"/>
                  <a:pt x="338" y="171"/>
                </a:cubicBezTo>
                <a:cubicBezTo>
                  <a:pt x="338" y="170"/>
                  <a:pt x="337" y="170"/>
                  <a:pt x="337" y="170"/>
                </a:cubicBezTo>
                <a:lnTo>
                  <a:pt x="336" y="168"/>
                </a:lnTo>
                <a:close/>
                <a:moveTo>
                  <a:pt x="345" y="215"/>
                </a:moveTo>
                <a:cubicBezTo>
                  <a:pt x="345" y="215"/>
                  <a:pt x="345" y="215"/>
                  <a:pt x="345" y="215"/>
                </a:cubicBezTo>
                <a:cubicBezTo>
                  <a:pt x="345" y="215"/>
                  <a:pt x="345" y="215"/>
                  <a:pt x="345" y="215"/>
                </a:cubicBezTo>
                <a:cubicBezTo>
                  <a:pt x="346" y="215"/>
                  <a:pt x="346" y="215"/>
                  <a:pt x="346" y="215"/>
                </a:cubicBezTo>
                <a:cubicBezTo>
                  <a:pt x="345" y="215"/>
                  <a:pt x="345" y="215"/>
                  <a:pt x="345" y="215"/>
                </a:cubicBezTo>
                <a:close/>
                <a:moveTo>
                  <a:pt x="373" y="277"/>
                </a:moveTo>
                <a:cubicBezTo>
                  <a:pt x="372" y="274"/>
                  <a:pt x="372" y="274"/>
                  <a:pt x="372" y="274"/>
                </a:cubicBezTo>
                <a:cubicBezTo>
                  <a:pt x="375" y="273"/>
                  <a:pt x="375" y="273"/>
                  <a:pt x="375" y="273"/>
                </a:cubicBezTo>
                <a:cubicBezTo>
                  <a:pt x="375" y="278"/>
                  <a:pt x="375" y="278"/>
                  <a:pt x="375" y="278"/>
                </a:cubicBezTo>
                <a:cubicBezTo>
                  <a:pt x="375" y="280"/>
                  <a:pt x="375" y="280"/>
                  <a:pt x="375" y="280"/>
                </a:cubicBezTo>
                <a:lnTo>
                  <a:pt x="373" y="277"/>
                </a:lnTo>
                <a:close/>
                <a:moveTo>
                  <a:pt x="377" y="275"/>
                </a:moveTo>
                <a:cubicBezTo>
                  <a:pt x="377" y="272"/>
                  <a:pt x="377" y="272"/>
                  <a:pt x="377" y="272"/>
                </a:cubicBezTo>
                <a:cubicBezTo>
                  <a:pt x="379" y="270"/>
                  <a:pt x="379" y="270"/>
                  <a:pt x="379" y="270"/>
                </a:cubicBezTo>
                <a:lnTo>
                  <a:pt x="377" y="275"/>
                </a:lnTo>
                <a:close/>
                <a:moveTo>
                  <a:pt x="409" y="235"/>
                </a:moveTo>
                <a:cubicBezTo>
                  <a:pt x="410" y="233"/>
                  <a:pt x="410" y="233"/>
                  <a:pt x="410" y="233"/>
                </a:cubicBezTo>
                <a:cubicBezTo>
                  <a:pt x="415" y="234"/>
                  <a:pt x="415" y="234"/>
                  <a:pt x="415" y="234"/>
                </a:cubicBezTo>
                <a:cubicBezTo>
                  <a:pt x="409" y="236"/>
                  <a:pt x="409" y="236"/>
                  <a:pt x="409" y="236"/>
                </a:cubicBezTo>
                <a:lnTo>
                  <a:pt x="409" y="235"/>
                </a:lnTo>
                <a:close/>
                <a:moveTo>
                  <a:pt x="411" y="177"/>
                </a:moveTo>
                <a:cubicBezTo>
                  <a:pt x="411" y="176"/>
                  <a:pt x="411" y="176"/>
                  <a:pt x="411" y="176"/>
                </a:cubicBezTo>
                <a:cubicBezTo>
                  <a:pt x="412" y="173"/>
                  <a:pt x="412" y="173"/>
                  <a:pt x="412" y="173"/>
                </a:cubicBezTo>
                <a:cubicBezTo>
                  <a:pt x="413" y="175"/>
                  <a:pt x="413" y="175"/>
                  <a:pt x="413" y="175"/>
                </a:cubicBezTo>
                <a:lnTo>
                  <a:pt x="411" y="177"/>
                </a:lnTo>
                <a:close/>
                <a:moveTo>
                  <a:pt x="442" y="93"/>
                </a:moveTo>
                <a:cubicBezTo>
                  <a:pt x="441" y="89"/>
                  <a:pt x="441" y="89"/>
                  <a:pt x="441" y="89"/>
                </a:cubicBezTo>
                <a:cubicBezTo>
                  <a:pt x="440" y="88"/>
                  <a:pt x="440" y="88"/>
                  <a:pt x="440" y="88"/>
                </a:cubicBezTo>
                <a:cubicBezTo>
                  <a:pt x="441" y="87"/>
                  <a:pt x="441" y="87"/>
                  <a:pt x="441" y="87"/>
                </a:cubicBezTo>
                <a:cubicBezTo>
                  <a:pt x="442" y="90"/>
                  <a:pt x="442" y="90"/>
                  <a:pt x="442" y="90"/>
                </a:cubicBezTo>
                <a:cubicBezTo>
                  <a:pt x="443" y="91"/>
                  <a:pt x="443" y="91"/>
                  <a:pt x="443" y="91"/>
                </a:cubicBezTo>
                <a:lnTo>
                  <a:pt x="442" y="93"/>
                </a:lnTo>
                <a:close/>
                <a:moveTo>
                  <a:pt x="414" y="133"/>
                </a:moveTo>
                <a:cubicBezTo>
                  <a:pt x="409" y="137"/>
                  <a:pt x="409" y="137"/>
                  <a:pt x="409" y="137"/>
                </a:cubicBezTo>
                <a:cubicBezTo>
                  <a:pt x="409" y="137"/>
                  <a:pt x="409" y="137"/>
                  <a:pt x="409" y="137"/>
                </a:cubicBezTo>
                <a:cubicBezTo>
                  <a:pt x="412" y="134"/>
                  <a:pt x="412" y="134"/>
                  <a:pt x="412" y="134"/>
                </a:cubicBezTo>
                <a:cubicBezTo>
                  <a:pt x="414" y="132"/>
                  <a:pt x="414" y="132"/>
                  <a:pt x="414" y="132"/>
                </a:cubicBezTo>
                <a:lnTo>
                  <a:pt x="414" y="133"/>
                </a:lnTo>
                <a:close/>
                <a:moveTo>
                  <a:pt x="398" y="149"/>
                </a:moveTo>
                <a:cubicBezTo>
                  <a:pt x="398" y="150"/>
                  <a:pt x="398" y="150"/>
                  <a:pt x="398" y="150"/>
                </a:cubicBezTo>
                <a:cubicBezTo>
                  <a:pt x="398" y="150"/>
                  <a:pt x="398" y="150"/>
                  <a:pt x="398" y="150"/>
                </a:cubicBezTo>
                <a:cubicBezTo>
                  <a:pt x="398" y="150"/>
                  <a:pt x="398" y="150"/>
                  <a:pt x="398" y="150"/>
                </a:cubicBezTo>
                <a:cubicBezTo>
                  <a:pt x="395" y="153"/>
                  <a:pt x="395" y="153"/>
                  <a:pt x="395" y="153"/>
                </a:cubicBezTo>
                <a:cubicBezTo>
                  <a:pt x="392" y="155"/>
                  <a:pt x="392" y="155"/>
                  <a:pt x="392" y="155"/>
                </a:cubicBezTo>
                <a:cubicBezTo>
                  <a:pt x="390" y="157"/>
                  <a:pt x="390" y="157"/>
                  <a:pt x="390" y="157"/>
                </a:cubicBezTo>
                <a:cubicBezTo>
                  <a:pt x="388" y="150"/>
                  <a:pt x="388" y="150"/>
                  <a:pt x="388" y="150"/>
                </a:cubicBezTo>
                <a:cubicBezTo>
                  <a:pt x="388" y="150"/>
                  <a:pt x="388" y="150"/>
                  <a:pt x="388" y="150"/>
                </a:cubicBezTo>
                <a:cubicBezTo>
                  <a:pt x="385" y="147"/>
                  <a:pt x="385" y="147"/>
                  <a:pt x="385" y="147"/>
                </a:cubicBezTo>
                <a:cubicBezTo>
                  <a:pt x="385" y="145"/>
                  <a:pt x="385" y="145"/>
                  <a:pt x="385" y="145"/>
                </a:cubicBezTo>
                <a:cubicBezTo>
                  <a:pt x="385" y="145"/>
                  <a:pt x="385" y="145"/>
                  <a:pt x="385" y="145"/>
                </a:cubicBezTo>
                <a:cubicBezTo>
                  <a:pt x="386" y="143"/>
                  <a:pt x="386" y="143"/>
                  <a:pt x="386" y="143"/>
                </a:cubicBezTo>
                <a:cubicBezTo>
                  <a:pt x="393" y="146"/>
                  <a:pt x="393" y="146"/>
                  <a:pt x="393" y="146"/>
                </a:cubicBezTo>
                <a:cubicBezTo>
                  <a:pt x="398" y="149"/>
                  <a:pt x="398" y="149"/>
                  <a:pt x="398" y="149"/>
                </a:cubicBezTo>
                <a:close/>
                <a:moveTo>
                  <a:pt x="384" y="140"/>
                </a:moveTo>
                <a:cubicBezTo>
                  <a:pt x="383" y="139"/>
                  <a:pt x="383" y="139"/>
                  <a:pt x="383" y="139"/>
                </a:cubicBezTo>
                <a:cubicBezTo>
                  <a:pt x="384" y="139"/>
                  <a:pt x="384" y="139"/>
                  <a:pt x="384" y="139"/>
                </a:cubicBezTo>
                <a:lnTo>
                  <a:pt x="384" y="140"/>
                </a:lnTo>
                <a:close/>
                <a:moveTo>
                  <a:pt x="376" y="127"/>
                </a:moveTo>
                <a:cubicBezTo>
                  <a:pt x="376" y="126"/>
                  <a:pt x="376" y="126"/>
                  <a:pt x="376" y="126"/>
                </a:cubicBezTo>
                <a:cubicBezTo>
                  <a:pt x="377" y="125"/>
                  <a:pt x="377" y="125"/>
                  <a:pt x="377" y="125"/>
                </a:cubicBezTo>
                <a:cubicBezTo>
                  <a:pt x="378" y="126"/>
                  <a:pt x="378" y="126"/>
                  <a:pt x="378" y="126"/>
                </a:cubicBezTo>
                <a:cubicBezTo>
                  <a:pt x="382" y="128"/>
                  <a:pt x="382" y="128"/>
                  <a:pt x="382" y="128"/>
                </a:cubicBezTo>
                <a:cubicBezTo>
                  <a:pt x="381" y="134"/>
                  <a:pt x="381" y="134"/>
                  <a:pt x="381" y="134"/>
                </a:cubicBezTo>
                <a:cubicBezTo>
                  <a:pt x="381" y="135"/>
                  <a:pt x="381" y="135"/>
                  <a:pt x="381" y="135"/>
                </a:cubicBezTo>
                <a:lnTo>
                  <a:pt x="376" y="127"/>
                </a:lnTo>
                <a:close/>
                <a:moveTo>
                  <a:pt x="355" y="104"/>
                </a:moveTo>
                <a:cubicBezTo>
                  <a:pt x="354" y="104"/>
                  <a:pt x="354" y="104"/>
                  <a:pt x="354" y="104"/>
                </a:cubicBezTo>
                <a:cubicBezTo>
                  <a:pt x="354" y="103"/>
                  <a:pt x="354" y="103"/>
                  <a:pt x="354" y="103"/>
                </a:cubicBezTo>
                <a:lnTo>
                  <a:pt x="355" y="104"/>
                </a:lnTo>
                <a:close/>
                <a:moveTo>
                  <a:pt x="353" y="106"/>
                </a:moveTo>
                <a:cubicBezTo>
                  <a:pt x="353" y="107"/>
                  <a:pt x="353" y="107"/>
                  <a:pt x="353" y="107"/>
                </a:cubicBezTo>
                <a:cubicBezTo>
                  <a:pt x="353" y="107"/>
                  <a:pt x="353" y="107"/>
                  <a:pt x="353" y="107"/>
                </a:cubicBezTo>
                <a:lnTo>
                  <a:pt x="353" y="106"/>
                </a:lnTo>
                <a:close/>
                <a:moveTo>
                  <a:pt x="347" y="107"/>
                </a:moveTo>
                <a:cubicBezTo>
                  <a:pt x="347" y="108"/>
                  <a:pt x="347" y="108"/>
                  <a:pt x="347" y="108"/>
                </a:cubicBezTo>
                <a:cubicBezTo>
                  <a:pt x="347" y="107"/>
                  <a:pt x="347" y="107"/>
                  <a:pt x="347" y="107"/>
                </a:cubicBezTo>
                <a:close/>
                <a:moveTo>
                  <a:pt x="346" y="112"/>
                </a:moveTo>
                <a:cubicBezTo>
                  <a:pt x="346" y="112"/>
                  <a:pt x="346" y="112"/>
                  <a:pt x="346" y="112"/>
                </a:cubicBezTo>
                <a:cubicBezTo>
                  <a:pt x="346" y="111"/>
                  <a:pt x="346" y="111"/>
                  <a:pt x="346" y="111"/>
                </a:cubicBezTo>
                <a:lnTo>
                  <a:pt x="346" y="112"/>
                </a:lnTo>
                <a:close/>
                <a:moveTo>
                  <a:pt x="342" y="123"/>
                </a:moveTo>
                <a:cubicBezTo>
                  <a:pt x="342" y="125"/>
                  <a:pt x="342" y="125"/>
                  <a:pt x="342" y="125"/>
                </a:cubicBezTo>
                <a:cubicBezTo>
                  <a:pt x="342" y="126"/>
                  <a:pt x="342" y="126"/>
                  <a:pt x="342" y="126"/>
                </a:cubicBezTo>
                <a:cubicBezTo>
                  <a:pt x="342" y="126"/>
                  <a:pt x="342" y="126"/>
                  <a:pt x="342" y="126"/>
                </a:cubicBezTo>
                <a:cubicBezTo>
                  <a:pt x="341" y="130"/>
                  <a:pt x="341" y="130"/>
                  <a:pt x="341" y="130"/>
                </a:cubicBezTo>
                <a:cubicBezTo>
                  <a:pt x="341" y="132"/>
                  <a:pt x="341" y="132"/>
                  <a:pt x="341" y="132"/>
                </a:cubicBezTo>
                <a:cubicBezTo>
                  <a:pt x="340" y="132"/>
                  <a:pt x="340" y="132"/>
                  <a:pt x="340" y="132"/>
                </a:cubicBezTo>
                <a:cubicBezTo>
                  <a:pt x="340" y="131"/>
                  <a:pt x="340" y="131"/>
                  <a:pt x="340" y="131"/>
                </a:cubicBezTo>
                <a:cubicBezTo>
                  <a:pt x="338" y="126"/>
                  <a:pt x="338" y="126"/>
                  <a:pt x="338" y="126"/>
                </a:cubicBezTo>
                <a:lnTo>
                  <a:pt x="342" y="123"/>
                </a:lnTo>
                <a:close/>
                <a:moveTo>
                  <a:pt x="333" y="114"/>
                </a:moveTo>
                <a:cubicBezTo>
                  <a:pt x="333" y="113"/>
                  <a:pt x="333" y="113"/>
                  <a:pt x="333" y="113"/>
                </a:cubicBezTo>
                <a:cubicBezTo>
                  <a:pt x="334" y="114"/>
                  <a:pt x="334" y="114"/>
                  <a:pt x="334" y="114"/>
                </a:cubicBezTo>
                <a:cubicBezTo>
                  <a:pt x="335" y="118"/>
                  <a:pt x="335" y="118"/>
                  <a:pt x="335" y="118"/>
                </a:cubicBezTo>
                <a:lnTo>
                  <a:pt x="333" y="114"/>
                </a:lnTo>
                <a:close/>
                <a:moveTo>
                  <a:pt x="332" y="121"/>
                </a:moveTo>
                <a:cubicBezTo>
                  <a:pt x="332" y="120"/>
                  <a:pt x="332" y="120"/>
                  <a:pt x="332" y="120"/>
                </a:cubicBezTo>
                <a:cubicBezTo>
                  <a:pt x="335" y="127"/>
                  <a:pt x="335" y="127"/>
                  <a:pt x="335" y="127"/>
                </a:cubicBezTo>
                <a:cubicBezTo>
                  <a:pt x="333" y="131"/>
                  <a:pt x="333" y="131"/>
                  <a:pt x="333" y="131"/>
                </a:cubicBezTo>
                <a:cubicBezTo>
                  <a:pt x="332" y="130"/>
                  <a:pt x="332" y="130"/>
                  <a:pt x="332" y="130"/>
                </a:cubicBezTo>
                <a:lnTo>
                  <a:pt x="332" y="121"/>
                </a:lnTo>
                <a:close/>
                <a:moveTo>
                  <a:pt x="332" y="132"/>
                </a:moveTo>
                <a:cubicBezTo>
                  <a:pt x="331" y="132"/>
                  <a:pt x="331" y="132"/>
                  <a:pt x="331" y="132"/>
                </a:cubicBezTo>
                <a:cubicBezTo>
                  <a:pt x="331" y="132"/>
                  <a:pt x="331" y="132"/>
                  <a:pt x="331" y="132"/>
                </a:cubicBezTo>
                <a:lnTo>
                  <a:pt x="332" y="132"/>
                </a:lnTo>
                <a:close/>
                <a:moveTo>
                  <a:pt x="330" y="133"/>
                </a:moveTo>
                <a:cubicBezTo>
                  <a:pt x="328" y="133"/>
                  <a:pt x="328" y="133"/>
                  <a:pt x="328" y="133"/>
                </a:cubicBezTo>
                <a:cubicBezTo>
                  <a:pt x="320" y="125"/>
                  <a:pt x="320" y="125"/>
                  <a:pt x="320" y="125"/>
                </a:cubicBezTo>
                <a:cubicBezTo>
                  <a:pt x="327" y="130"/>
                  <a:pt x="327" y="130"/>
                  <a:pt x="327" y="130"/>
                </a:cubicBezTo>
                <a:cubicBezTo>
                  <a:pt x="330" y="131"/>
                  <a:pt x="330" y="131"/>
                  <a:pt x="330" y="131"/>
                </a:cubicBezTo>
                <a:lnTo>
                  <a:pt x="330" y="133"/>
                </a:lnTo>
                <a:close/>
                <a:moveTo>
                  <a:pt x="327" y="134"/>
                </a:moveTo>
                <a:cubicBezTo>
                  <a:pt x="327" y="134"/>
                  <a:pt x="327" y="134"/>
                  <a:pt x="328" y="134"/>
                </a:cubicBezTo>
                <a:cubicBezTo>
                  <a:pt x="330" y="135"/>
                  <a:pt x="330" y="135"/>
                  <a:pt x="330" y="135"/>
                </a:cubicBezTo>
                <a:cubicBezTo>
                  <a:pt x="330" y="137"/>
                  <a:pt x="330" y="137"/>
                  <a:pt x="330" y="137"/>
                </a:cubicBezTo>
                <a:cubicBezTo>
                  <a:pt x="330" y="137"/>
                  <a:pt x="330" y="137"/>
                  <a:pt x="330" y="137"/>
                </a:cubicBezTo>
                <a:cubicBezTo>
                  <a:pt x="325" y="135"/>
                  <a:pt x="325" y="135"/>
                  <a:pt x="325" y="135"/>
                </a:cubicBezTo>
                <a:cubicBezTo>
                  <a:pt x="325" y="135"/>
                  <a:pt x="325" y="135"/>
                  <a:pt x="325" y="135"/>
                </a:cubicBezTo>
                <a:cubicBezTo>
                  <a:pt x="322" y="136"/>
                  <a:pt x="322" y="136"/>
                  <a:pt x="322" y="136"/>
                </a:cubicBezTo>
                <a:cubicBezTo>
                  <a:pt x="317" y="130"/>
                  <a:pt x="317" y="130"/>
                  <a:pt x="317" y="130"/>
                </a:cubicBezTo>
                <a:cubicBezTo>
                  <a:pt x="317" y="130"/>
                  <a:pt x="317" y="130"/>
                  <a:pt x="317" y="130"/>
                </a:cubicBezTo>
                <a:cubicBezTo>
                  <a:pt x="317" y="130"/>
                  <a:pt x="317" y="130"/>
                  <a:pt x="317" y="130"/>
                </a:cubicBezTo>
                <a:cubicBezTo>
                  <a:pt x="317" y="130"/>
                  <a:pt x="317" y="130"/>
                  <a:pt x="317" y="130"/>
                </a:cubicBezTo>
                <a:cubicBezTo>
                  <a:pt x="317" y="130"/>
                  <a:pt x="317" y="130"/>
                  <a:pt x="317" y="130"/>
                </a:cubicBezTo>
                <a:cubicBezTo>
                  <a:pt x="317" y="130"/>
                  <a:pt x="317" y="130"/>
                  <a:pt x="317" y="130"/>
                </a:cubicBezTo>
                <a:cubicBezTo>
                  <a:pt x="317" y="130"/>
                  <a:pt x="317" y="130"/>
                  <a:pt x="317" y="130"/>
                </a:cubicBezTo>
                <a:cubicBezTo>
                  <a:pt x="316" y="126"/>
                  <a:pt x="316" y="126"/>
                  <a:pt x="316" y="126"/>
                </a:cubicBezTo>
                <a:cubicBezTo>
                  <a:pt x="316" y="124"/>
                  <a:pt x="316" y="124"/>
                  <a:pt x="316" y="124"/>
                </a:cubicBezTo>
                <a:cubicBezTo>
                  <a:pt x="317" y="123"/>
                  <a:pt x="317" y="123"/>
                  <a:pt x="317" y="123"/>
                </a:cubicBezTo>
                <a:lnTo>
                  <a:pt x="327" y="134"/>
                </a:lnTo>
                <a:close/>
                <a:moveTo>
                  <a:pt x="319" y="155"/>
                </a:moveTo>
                <a:cubicBezTo>
                  <a:pt x="323" y="155"/>
                  <a:pt x="323" y="155"/>
                  <a:pt x="323" y="155"/>
                </a:cubicBezTo>
                <a:cubicBezTo>
                  <a:pt x="321" y="157"/>
                  <a:pt x="321" y="157"/>
                  <a:pt x="321" y="157"/>
                </a:cubicBezTo>
                <a:lnTo>
                  <a:pt x="319" y="155"/>
                </a:lnTo>
                <a:close/>
                <a:moveTo>
                  <a:pt x="326" y="155"/>
                </a:moveTo>
                <a:cubicBezTo>
                  <a:pt x="327" y="155"/>
                  <a:pt x="327" y="155"/>
                  <a:pt x="327" y="155"/>
                </a:cubicBezTo>
                <a:cubicBezTo>
                  <a:pt x="331" y="164"/>
                  <a:pt x="331" y="164"/>
                  <a:pt x="331" y="164"/>
                </a:cubicBezTo>
                <a:cubicBezTo>
                  <a:pt x="331" y="165"/>
                  <a:pt x="331" y="165"/>
                  <a:pt x="331" y="165"/>
                </a:cubicBezTo>
                <a:cubicBezTo>
                  <a:pt x="326" y="160"/>
                  <a:pt x="326" y="160"/>
                  <a:pt x="326" y="160"/>
                </a:cubicBezTo>
                <a:cubicBezTo>
                  <a:pt x="324" y="158"/>
                  <a:pt x="324" y="158"/>
                  <a:pt x="324" y="158"/>
                </a:cubicBezTo>
                <a:lnTo>
                  <a:pt x="326" y="155"/>
                </a:lnTo>
                <a:close/>
                <a:moveTo>
                  <a:pt x="338" y="181"/>
                </a:moveTo>
                <a:cubicBezTo>
                  <a:pt x="338" y="181"/>
                  <a:pt x="338" y="181"/>
                  <a:pt x="338" y="181"/>
                </a:cubicBezTo>
                <a:cubicBezTo>
                  <a:pt x="338" y="181"/>
                  <a:pt x="338" y="182"/>
                  <a:pt x="338" y="182"/>
                </a:cubicBezTo>
                <a:cubicBezTo>
                  <a:pt x="338" y="183"/>
                  <a:pt x="338" y="183"/>
                  <a:pt x="338" y="183"/>
                </a:cubicBezTo>
                <a:cubicBezTo>
                  <a:pt x="337" y="181"/>
                  <a:pt x="337" y="181"/>
                  <a:pt x="337" y="181"/>
                </a:cubicBezTo>
                <a:cubicBezTo>
                  <a:pt x="336" y="178"/>
                  <a:pt x="336" y="178"/>
                  <a:pt x="336" y="178"/>
                </a:cubicBezTo>
                <a:lnTo>
                  <a:pt x="338" y="181"/>
                </a:lnTo>
                <a:close/>
                <a:moveTo>
                  <a:pt x="344" y="214"/>
                </a:moveTo>
                <a:cubicBezTo>
                  <a:pt x="341" y="209"/>
                  <a:pt x="341" y="209"/>
                  <a:pt x="341" y="209"/>
                </a:cubicBezTo>
                <a:cubicBezTo>
                  <a:pt x="341" y="209"/>
                  <a:pt x="341" y="209"/>
                  <a:pt x="341" y="209"/>
                </a:cubicBezTo>
                <a:cubicBezTo>
                  <a:pt x="337" y="204"/>
                  <a:pt x="337" y="204"/>
                  <a:pt x="337" y="204"/>
                </a:cubicBezTo>
                <a:cubicBezTo>
                  <a:pt x="339" y="204"/>
                  <a:pt x="339" y="204"/>
                  <a:pt x="339" y="204"/>
                </a:cubicBezTo>
                <a:cubicBezTo>
                  <a:pt x="339" y="204"/>
                  <a:pt x="339" y="204"/>
                  <a:pt x="339" y="204"/>
                </a:cubicBezTo>
                <a:cubicBezTo>
                  <a:pt x="339" y="204"/>
                  <a:pt x="339" y="204"/>
                  <a:pt x="339" y="204"/>
                </a:cubicBezTo>
                <a:cubicBezTo>
                  <a:pt x="340" y="203"/>
                  <a:pt x="340" y="203"/>
                  <a:pt x="340" y="203"/>
                </a:cubicBezTo>
                <a:lnTo>
                  <a:pt x="344" y="214"/>
                </a:lnTo>
                <a:close/>
                <a:moveTo>
                  <a:pt x="345" y="293"/>
                </a:moveTo>
                <a:cubicBezTo>
                  <a:pt x="345" y="293"/>
                  <a:pt x="345" y="293"/>
                  <a:pt x="345" y="293"/>
                </a:cubicBezTo>
                <a:cubicBezTo>
                  <a:pt x="345" y="294"/>
                  <a:pt x="345" y="294"/>
                  <a:pt x="345" y="294"/>
                </a:cubicBezTo>
                <a:cubicBezTo>
                  <a:pt x="344" y="293"/>
                  <a:pt x="344" y="293"/>
                  <a:pt x="344" y="293"/>
                </a:cubicBezTo>
                <a:cubicBezTo>
                  <a:pt x="344" y="293"/>
                  <a:pt x="344" y="293"/>
                  <a:pt x="344" y="293"/>
                </a:cubicBezTo>
                <a:cubicBezTo>
                  <a:pt x="344" y="293"/>
                  <a:pt x="344" y="292"/>
                  <a:pt x="344" y="292"/>
                </a:cubicBezTo>
                <a:cubicBezTo>
                  <a:pt x="348" y="280"/>
                  <a:pt x="348" y="280"/>
                  <a:pt x="348" y="280"/>
                </a:cubicBezTo>
                <a:cubicBezTo>
                  <a:pt x="350" y="275"/>
                  <a:pt x="350" y="275"/>
                  <a:pt x="350" y="275"/>
                </a:cubicBezTo>
                <a:cubicBezTo>
                  <a:pt x="353" y="285"/>
                  <a:pt x="353" y="285"/>
                  <a:pt x="353" y="285"/>
                </a:cubicBezTo>
                <a:cubicBezTo>
                  <a:pt x="353" y="285"/>
                  <a:pt x="353" y="285"/>
                  <a:pt x="353" y="285"/>
                </a:cubicBezTo>
                <a:lnTo>
                  <a:pt x="345" y="293"/>
                </a:lnTo>
                <a:close/>
                <a:moveTo>
                  <a:pt x="408" y="258"/>
                </a:moveTo>
                <a:cubicBezTo>
                  <a:pt x="408" y="258"/>
                  <a:pt x="408" y="258"/>
                  <a:pt x="408" y="258"/>
                </a:cubicBezTo>
                <a:cubicBezTo>
                  <a:pt x="402" y="261"/>
                  <a:pt x="402" y="261"/>
                  <a:pt x="402" y="261"/>
                </a:cubicBezTo>
                <a:cubicBezTo>
                  <a:pt x="408" y="237"/>
                  <a:pt x="408" y="237"/>
                  <a:pt x="408" y="237"/>
                </a:cubicBezTo>
                <a:cubicBezTo>
                  <a:pt x="417" y="235"/>
                  <a:pt x="417" y="235"/>
                  <a:pt x="417" y="235"/>
                </a:cubicBezTo>
                <a:cubicBezTo>
                  <a:pt x="418" y="235"/>
                  <a:pt x="418" y="235"/>
                  <a:pt x="418" y="235"/>
                </a:cubicBezTo>
                <a:cubicBezTo>
                  <a:pt x="418" y="235"/>
                  <a:pt x="418" y="235"/>
                  <a:pt x="418" y="235"/>
                </a:cubicBezTo>
                <a:cubicBezTo>
                  <a:pt x="425" y="235"/>
                  <a:pt x="425" y="235"/>
                  <a:pt x="425" y="235"/>
                </a:cubicBezTo>
                <a:cubicBezTo>
                  <a:pt x="430" y="236"/>
                  <a:pt x="430" y="236"/>
                  <a:pt x="430" y="236"/>
                </a:cubicBezTo>
                <a:cubicBezTo>
                  <a:pt x="430" y="236"/>
                  <a:pt x="430" y="236"/>
                  <a:pt x="430" y="236"/>
                </a:cubicBezTo>
                <a:cubicBezTo>
                  <a:pt x="430" y="236"/>
                  <a:pt x="430" y="236"/>
                  <a:pt x="430" y="236"/>
                </a:cubicBezTo>
                <a:cubicBezTo>
                  <a:pt x="434" y="234"/>
                  <a:pt x="434" y="234"/>
                  <a:pt x="434" y="234"/>
                </a:cubicBezTo>
                <a:cubicBezTo>
                  <a:pt x="435" y="234"/>
                  <a:pt x="435" y="234"/>
                  <a:pt x="435" y="234"/>
                </a:cubicBezTo>
                <a:cubicBezTo>
                  <a:pt x="435" y="234"/>
                  <a:pt x="435" y="234"/>
                  <a:pt x="435" y="234"/>
                </a:cubicBezTo>
                <a:cubicBezTo>
                  <a:pt x="437" y="233"/>
                  <a:pt x="437" y="233"/>
                  <a:pt x="437" y="233"/>
                </a:cubicBezTo>
                <a:cubicBezTo>
                  <a:pt x="437" y="233"/>
                  <a:pt x="438" y="233"/>
                  <a:pt x="438" y="233"/>
                </a:cubicBezTo>
                <a:cubicBezTo>
                  <a:pt x="441" y="231"/>
                  <a:pt x="441" y="231"/>
                  <a:pt x="441" y="231"/>
                </a:cubicBezTo>
                <a:cubicBezTo>
                  <a:pt x="441" y="230"/>
                  <a:pt x="441" y="230"/>
                  <a:pt x="441" y="230"/>
                </a:cubicBezTo>
                <a:cubicBezTo>
                  <a:pt x="447" y="227"/>
                  <a:pt x="447" y="227"/>
                  <a:pt x="447" y="227"/>
                </a:cubicBezTo>
                <a:cubicBezTo>
                  <a:pt x="451" y="228"/>
                  <a:pt x="451" y="228"/>
                  <a:pt x="451" y="228"/>
                </a:cubicBezTo>
                <a:cubicBezTo>
                  <a:pt x="451" y="228"/>
                  <a:pt x="451" y="228"/>
                  <a:pt x="451" y="228"/>
                </a:cubicBezTo>
                <a:cubicBezTo>
                  <a:pt x="451" y="227"/>
                  <a:pt x="451" y="227"/>
                  <a:pt x="451" y="227"/>
                </a:cubicBezTo>
                <a:cubicBezTo>
                  <a:pt x="449" y="234"/>
                  <a:pt x="449" y="234"/>
                  <a:pt x="449" y="234"/>
                </a:cubicBezTo>
                <a:cubicBezTo>
                  <a:pt x="449" y="234"/>
                  <a:pt x="449" y="234"/>
                  <a:pt x="449" y="234"/>
                </a:cubicBezTo>
                <a:cubicBezTo>
                  <a:pt x="449" y="234"/>
                  <a:pt x="449" y="234"/>
                  <a:pt x="449" y="234"/>
                </a:cubicBezTo>
                <a:cubicBezTo>
                  <a:pt x="449" y="235"/>
                  <a:pt x="449" y="235"/>
                  <a:pt x="449" y="235"/>
                </a:cubicBezTo>
                <a:cubicBezTo>
                  <a:pt x="448" y="239"/>
                  <a:pt x="448" y="239"/>
                  <a:pt x="448" y="239"/>
                </a:cubicBezTo>
                <a:cubicBezTo>
                  <a:pt x="443" y="251"/>
                  <a:pt x="443" y="251"/>
                  <a:pt x="443" y="251"/>
                </a:cubicBezTo>
                <a:cubicBezTo>
                  <a:pt x="442" y="253"/>
                  <a:pt x="442" y="253"/>
                  <a:pt x="442" y="253"/>
                </a:cubicBezTo>
                <a:cubicBezTo>
                  <a:pt x="438" y="254"/>
                  <a:pt x="438" y="254"/>
                  <a:pt x="438" y="254"/>
                </a:cubicBezTo>
                <a:cubicBezTo>
                  <a:pt x="421" y="257"/>
                  <a:pt x="421" y="257"/>
                  <a:pt x="421" y="257"/>
                </a:cubicBezTo>
                <a:cubicBezTo>
                  <a:pt x="417" y="256"/>
                  <a:pt x="417" y="256"/>
                  <a:pt x="417" y="256"/>
                </a:cubicBezTo>
                <a:cubicBezTo>
                  <a:pt x="417" y="256"/>
                  <a:pt x="417" y="256"/>
                  <a:pt x="417" y="256"/>
                </a:cubicBezTo>
                <a:lnTo>
                  <a:pt x="408" y="258"/>
                </a:lnTo>
                <a:close/>
                <a:moveTo>
                  <a:pt x="439" y="256"/>
                </a:moveTo>
                <a:cubicBezTo>
                  <a:pt x="439" y="256"/>
                  <a:pt x="439" y="256"/>
                  <a:pt x="439" y="256"/>
                </a:cubicBezTo>
                <a:cubicBezTo>
                  <a:pt x="438" y="256"/>
                  <a:pt x="438" y="256"/>
                  <a:pt x="438" y="256"/>
                </a:cubicBezTo>
                <a:cubicBezTo>
                  <a:pt x="439" y="256"/>
                  <a:pt x="439" y="256"/>
                  <a:pt x="439" y="256"/>
                </a:cubicBezTo>
                <a:cubicBezTo>
                  <a:pt x="439" y="256"/>
                  <a:pt x="439" y="256"/>
                  <a:pt x="439" y="256"/>
                </a:cubicBezTo>
                <a:close/>
                <a:moveTo>
                  <a:pt x="442" y="255"/>
                </a:moveTo>
                <a:cubicBezTo>
                  <a:pt x="447" y="253"/>
                  <a:pt x="447" y="253"/>
                  <a:pt x="447" y="253"/>
                </a:cubicBezTo>
                <a:cubicBezTo>
                  <a:pt x="447" y="253"/>
                  <a:pt x="447" y="253"/>
                  <a:pt x="447" y="253"/>
                </a:cubicBezTo>
                <a:cubicBezTo>
                  <a:pt x="447" y="253"/>
                  <a:pt x="447" y="253"/>
                  <a:pt x="447" y="253"/>
                </a:cubicBezTo>
                <a:cubicBezTo>
                  <a:pt x="449" y="253"/>
                  <a:pt x="449" y="253"/>
                  <a:pt x="449" y="253"/>
                </a:cubicBezTo>
                <a:cubicBezTo>
                  <a:pt x="447" y="254"/>
                  <a:pt x="447" y="254"/>
                  <a:pt x="447" y="254"/>
                </a:cubicBezTo>
                <a:cubicBezTo>
                  <a:pt x="442" y="255"/>
                  <a:pt x="442" y="255"/>
                  <a:pt x="442" y="255"/>
                </a:cubicBezTo>
                <a:close/>
                <a:moveTo>
                  <a:pt x="450" y="251"/>
                </a:moveTo>
                <a:cubicBezTo>
                  <a:pt x="450" y="251"/>
                  <a:pt x="450" y="251"/>
                  <a:pt x="450" y="251"/>
                </a:cubicBezTo>
                <a:cubicBezTo>
                  <a:pt x="446" y="251"/>
                  <a:pt x="446" y="251"/>
                  <a:pt x="446" y="251"/>
                </a:cubicBezTo>
                <a:cubicBezTo>
                  <a:pt x="446" y="251"/>
                  <a:pt x="446" y="251"/>
                  <a:pt x="446" y="251"/>
                </a:cubicBezTo>
                <a:cubicBezTo>
                  <a:pt x="445" y="252"/>
                  <a:pt x="445" y="252"/>
                  <a:pt x="445" y="252"/>
                </a:cubicBezTo>
                <a:cubicBezTo>
                  <a:pt x="445" y="252"/>
                  <a:pt x="445" y="252"/>
                  <a:pt x="445" y="252"/>
                </a:cubicBezTo>
                <a:cubicBezTo>
                  <a:pt x="445" y="252"/>
                  <a:pt x="445" y="252"/>
                  <a:pt x="445" y="251"/>
                </a:cubicBezTo>
                <a:cubicBezTo>
                  <a:pt x="450" y="239"/>
                  <a:pt x="450" y="239"/>
                  <a:pt x="450" y="239"/>
                </a:cubicBezTo>
                <a:cubicBezTo>
                  <a:pt x="450" y="239"/>
                  <a:pt x="450" y="239"/>
                  <a:pt x="450" y="239"/>
                </a:cubicBezTo>
                <a:cubicBezTo>
                  <a:pt x="450" y="235"/>
                  <a:pt x="450" y="235"/>
                  <a:pt x="450" y="235"/>
                </a:cubicBezTo>
                <a:cubicBezTo>
                  <a:pt x="450" y="235"/>
                  <a:pt x="450" y="235"/>
                  <a:pt x="450" y="235"/>
                </a:cubicBezTo>
                <a:cubicBezTo>
                  <a:pt x="455" y="227"/>
                  <a:pt x="455" y="227"/>
                  <a:pt x="455" y="227"/>
                </a:cubicBezTo>
                <a:cubicBezTo>
                  <a:pt x="455" y="227"/>
                  <a:pt x="455" y="227"/>
                  <a:pt x="455" y="227"/>
                </a:cubicBezTo>
                <a:cubicBezTo>
                  <a:pt x="457" y="226"/>
                  <a:pt x="457" y="226"/>
                  <a:pt x="457" y="226"/>
                </a:cubicBezTo>
                <a:cubicBezTo>
                  <a:pt x="459" y="230"/>
                  <a:pt x="459" y="230"/>
                  <a:pt x="459" y="230"/>
                </a:cubicBezTo>
                <a:cubicBezTo>
                  <a:pt x="460" y="238"/>
                  <a:pt x="460" y="238"/>
                  <a:pt x="460" y="238"/>
                </a:cubicBezTo>
                <a:cubicBezTo>
                  <a:pt x="459" y="242"/>
                  <a:pt x="459" y="242"/>
                  <a:pt x="459" y="242"/>
                </a:cubicBezTo>
                <a:cubicBezTo>
                  <a:pt x="452" y="250"/>
                  <a:pt x="452" y="250"/>
                  <a:pt x="452" y="250"/>
                </a:cubicBezTo>
                <a:lnTo>
                  <a:pt x="450" y="251"/>
                </a:lnTo>
                <a:close/>
                <a:moveTo>
                  <a:pt x="467" y="216"/>
                </a:moveTo>
                <a:cubicBezTo>
                  <a:pt x="463" y="216"/>
                  <a:pt x="463" y="216"/>
                  <a:pt x="463" y="216"/>
                </a:cubicBezTo>
                <a:cubicBezTo>
                  <a:pt x="465" y="215"/>
                  <a:pt x="465" y="215"/>
                  <a:pt x="465" y="215"/>
                </a:cubicBezTo>
                <a:cubicBezTo>
                  <a:pt x="468" y="216"/>
                  <a:pt x="468" y="216"/>
                  <a:pt x="468" y="216"/>
                </a:cubicBezTo>
                <a:lnTo>
                  <a:pt x="467" y="216"/>
                </a:lnTo>
                <a:close/>
                <a:moveTo>
                  <a:pt x="463" y="214"/>
                </a:moveTo>
                <a:cubicBezTo>
                  <a:pt x="462" y="216"/>
                  <a:pt x="462" y="216"/>
                  <a:pt x="462" y="216"/>
                </a:cubicBezTo>
                <a:cubicBezTo>
                  <a:pt x="460" y="217"/>
                  <a:pt x="460" y="217"/>
                  <a:pt x="460" y="217"/>
                </a:cubicBezTo>
                <a:cubicBezTo>
                  <a:pt x="459" y="217"/>
                  <a:pt x="459" y="217"/>
                  <a:pt x="459" y="217"/>
                </a:cubicBezTo>
                <a:lnTo>
                  <a:pt x="463" y="214"/>
                </a:lnTo>
                <a:close/>
                <a:moveTo>
                  <a:pt x="452" y="217"/>
                </a:moveTo>
                <a:cubicBezTo>
                  <a:pt x="448" y="215"/>
                  <a:pt x="448" y="215"/>
                  <a:pt x="448" y="215"/>
                </a:cubicBezTo>
                <a:cubicBezTo>
                  <a:pt x="455" y="214"/>
                  <a:pt x="455" y="214"/>
                  <a:pt x="455" y="214"/>
                </a:cubicBezTo>
                <a:cubicBezTo>
                  <a:pt x="455" y="217"/>
                  <a:pt x="455" y="217"/>
                  <a:pt x="455" y="217"/>
                </a:cubicBezTo>
                <a:lnTo>
                  <a:pt x="452" y="217"/>
                </a:lnTo>
                <a:close/>
                <a:moveTo>
                  <a:pt x="445" y="215"/>
                </a:moveTo>
                <a:cubicBezTo>
                  <a:pt x="446" y="215"/>
                  <a:pt x="446" y="215"/>
                  <a:pt x="446" y="215"/>
                </a:cubicBezTo>
                <a:cubicBezTo>
                  <a:pt x="446" y="215"/>
                  <a:pt x="446" y="215"/>
                  <a:pt x="446" y="215"/>
                </a:cubicBezTo>
                <a:cubicBezTo>
                  <a:pt x="443" y="219"/>
                  <a:pt x="443" y="219"/>
                  <a:pt x="443" y="219"/>
                </a:cubicBezTo>
                <a:cubicBezTo>
                  <a:pt x="442" y="220"/>
                  <a:pt x="442" y="220"/>
                  <a:pt x="442" y="220"/>
                </a:cubicBezTo>
                <a:cubicBezTo>
                  <a:pt x="436" y="221"/>
                  <a:pt x="436" y="221"/>
                  <a:pt x="436" y="221"/>
                </a:cubicBezTo>
                <a:cubicBezTo>
                  <a:pt x="435" y="222"/>
                  <a:pt x="435" y="222"/>
                  <a:pt x="435" y="222"/>
                </a:cubicBezTo>
                <a:cubicBezTo>
                  <a:pt x="434" y="222"/>
                  <a:pt x="434" y="222"/>
                  <a:pt x="434" y="222"/>
                </a:cubicBezTo>
                <a:cubicBezTo>
                  <a:pt x="432" y="222"/>
                  <a:pt x="432" y="222"/>
                  <a:pt x="432" y="222"/>
                </a:cubicBezTo>
                <a:cubicBezTo>
                  <a:pt x="439" y="215"/>
                  <a:pt x="439" y="215"/>
                  <a:pt x="439" y="215"/>
                </a:cubicBezTo>
                <a:lnTo>
                  <a:pt x="445" y="215"/>
                </a:lnTo>
                <a:close/>
                <a:moveTo>
                  <a:pt x="419" y="230"/>
                </a:moveTo>
                <a:cubicBezTo>
                  <a:pt x="420" y="230"/>
                  <a:pt x="420" y="230"/>
                  <a:pt x="420" y="229"/>
                </a:cubicBezTo>
                <a:cubicBezTo>
                  <a:pt x="427" y="227"/>
                  <a:pt x="427" y="227"/>
                  <a:pt x="427" y="227"/>
                </a:cubicBezTo>
                <a:cubicBezTo>
                  <a:pt x="427" y="226"/>
                  <a:pt x="427" y="226"/>
                  <a:pt x="427" y="226"/>
                </a:cubicBezTo>
                <a:cubicBezTo>
                  <a:pt x="428" y="226"/>
                  <a:pt x="428" y="226"/>
                  <a:pt x="428" y="226"/>
                </a:cubicBezTo>
                <a:cubicBezTo>
                  <a:pt x="428" y="226"/>
                  <a:pt x="428" y="226"/>
                  <a:pt x="429" y="226"/>
                </a:cubicBezTo>
                <a:cubicBezTo>
                  <a:pt x="435" y="224"/>
                  <a:pt x="435" y="224"/>
                  <a:pt x="435" y="224"/>
                </a:cubicBezTo>
                <a:cubicBezTo>
                  <a:pt x="438" y="223"/>
                  <a:pt x="438" y="223"/>
                  <a:pt x="438" y="223"/>
                </a:cubicBezTo>
                <a:cubicBezTo>
                  <a:pt x="433" y="228"/>
                  <a:pt x="433" y="228"/>
                  <a:pt x="433" y="228"/>
                </a:cubicBezTo>
                <a:cubicBezTo>
                  <a:pt x="429" y="230"/>
                  <a:pt x="429" y="230"/>
                  <a:pt x="429" y="230"/>
                </a:cubicBezTo>
                <a:cubicBezTo>
                  <a:pt x="421" y="231"/>
                  <a:pt x="421" y="231"/>
                  <a:pt x="421" y="231"/>
                </a:cubicBezTo>
                <a:cubicBezTo>
                  <a:pt x="421" y="231"/>
                  <a:pt x="421" y="231"/>
                  <a:pt x="420" y="231"/>
                </a:cubicBezTo>
                <a:cubicBezTo>
                  <a:pt x="420" y="231"/>
                  <a:pt x="420" y="231"/>
                  <a:pt x="420" y="231"/>
                </a:cubicBezTo>
                <a:cubicBezTo>
                  <a:pt x="410" y="230"/>
                  <a:pt x="410" y="230"/>
                  <a:pt x="410" y="230"/>
                </a:cubicBezTo>
                <a:cubicBezTo>
                  <a:pt x="411" y="229"/>
                  <a:pt x="411" y="229"/>
                  <a:pt x="411" y="229"/>
                </a:cubicBezTo>
                <a:cubicBezTo>
                  <a:pt x="411" y="229"/>
                  <a:pt x="411" y="229"/>
                  <a:pt x="411" y="229"/>
                </a:cubicBezTo>
                <a:cubicBezTo>
                  <a:pt x="415" y="229"/>
                  <a:pt x="415" y="229"/>
                  <a:pt x="415" y="229"/>
                </a:cubicBezTo>
                <a:lnTo>
                  <a:pt x="419" y="230"/>
                </a:lnTo>
                <a:close/>
                <a:moveTo>
                  <a:pt x="419" y="228"/>
                </a:moveTo>
                <a:cubicBezTo>
                  <a:pt x="422" y="227"/>
                  <a:pt x="422" y="227"/>
                  <a:pt x="422" y="227"/>
                </a:cubicBezTo>
                <a:cubicBezTo>
                  <a:pt x="419" y="228"/>
                  <a:pt x="419" y="228"/>
                  <a:pt x="419" y="228"/>
                </a:cubicBezTo>
                <a:close/>
                <a:moveTo>
                  <a:pt x="429" y="198"/>
                </a:moveTo>
                <a:cubicBezTo>
                  <a:pt x="428" y="200"/>
                  <a:pt x="428" y="200"/>
                  <a:pt x="428" y="200"/>
                </a:cubicBezTo>
                <a:cubicBezTo>
                  <a:pt x="425" y="199"/>
                  <a:pt x="425" y="199"/>
                  <a:pt x="425" y="199"/>
                </a:cubicBezTo>
                <a:cubicBezTo>
                  <a:pt x="425" y="199"/>
                  <a:pt x="425" y="199"/>
                  <a:pt x="425" y="199"/>
                </a:cubicBezTo>
                <a:cubicBezTo>
                  <a:pt x="425" y="199"/>
                  <a:pt x="425" y="199"/>
                  <a:pt x="425" y="199"/>
                </a:cubicBezTo>
                <a:cubicBezTo>
                  <a:pt x="420" y="199"/>
                  <a:pt x="420" y="199"/>
                  <a:pt x="420" y="199"/>
                </a:cubicBezTo>
                <a:cubicBezTo>
                  <a:pt x="417" y="199"/>
                  <a:pt x="417" y="199"/>
                  <a:pt x="417" y="199"/>
                </a:cubicBezTo>
                <a:cubicBezTo>
                  <a:pt x="419" y="198"/>
                  <a:pt x="419" y="198"/>
                  <a:pt x="419" y="198"/>
                </a:cubicBezTo>
                <a:cubicBezTo>
                  <a:pt x="423" y="195"/>
                  <a:pt x="423" y="195"/>
                  <a:pt x="423" y="195"/>
                </a:cubicBezTo>
                <a:cubicBezTo>
                  <a:pt x="427" y="195"/>
                  <a:pt x="427" y="195"/>
                  <a:pt x="427" y="195"/>
                </a:cubicBezTo>
                <a:cubicBezTo>
                  <a:pt x="430" y="196"/>
                  <a:pt x="430" y="196"/>
                  <a:pt x="430" y="196"/>
                </a:cubicBezTo>
                <a:lnTo>
                  <a:pt x="429" y="198"/>
                </a:lnTo>
                <a:close/>
                <a:moveTo>
                  <a:pt x="427" y="201"/>
                </a:moveTo>
                <a:cubicBezTo>
                  <a:pt x="425" y="201"/>
                  <a:pt x="425" y="201"/>
                  <a:pt x="425" y="201"/>
                </a:cubicBezTo>
                <a:cubicBezTo>
                  <a:pt x="420" y="200"/>
                  <a:pt x="420" y="200"/>
                  <a:pt x="420" y="200"/>
                </a:cubicBezTo>
                <a:cubicBezTo>
                  <a:pt x="424" y="200"/>
                  <a:pt x="424" y="200"/>
                  <a:pt x="424" y="200"/>
                </a:cubicBezTo>
                <a:lnTo>
                  <a:pt x="427" y="201"/>
                </a:lnTo>
                <a:close/>
                <a:moveTo>
                  <a:pt x="416" y="166"/>
                </a:moveTo>
                <a:cubicBezTo>
                  <a:pt x="416" y="167"/>
                  <a:pt x="416" y="167"/>
                  <a:pt x="416" y="167"/>
                </a:cubicBezTo>
                <a:cubicBezTo>
                  <a:pt x="414" y="173"/>
                  <a:pt x="414" y="173"/>
                  <a:pt x="414" y="173"/>
                </a:cubicBezTo>
                <a:cubicBezTo>
                  <a:pt x="414" y="173"/>
                  <a:pt x="414" y="173"/>
                  <a:pt x="414" y="173"/>
                </a:cubicBezTo>
                <a:cubicBezTo>
                  <a:pt x="413" y="170"/>
                  <a:pt x="413" y="170"/>
                  <a:pt x="413" y="170"/>
                </a:cubicBezTo>
                <a:cubicBezTo>
                  <a:pt x="414" y="167"/>
                  <a:pt x="414" y="167"/>
                  <a:pt x="414" y="167"/>
                </a:cubicBezTo>
                <a:cubicBezTo>
                  <a:pt x="415" y="162"/>
                  <a:pt x="415" y="162"/>
                  <a:pt x="415" y="162"/>
                </a:cubicBezTo>
                <a:cubicBezTo>
                  <a:pt x="421" y="154"/>
                  <a:pt x="421" y="154"/>
                  <a:pt x="421" y="154"/>
                </a:cubicBezTo>
                <a:lnTo>
                  <a:pt x="416" y="166"/>
                </a:lnTo>
                <a:close/>
                <a:moveTo>
                  <a:pt x="430" y="143"/>
                </a:moveTo>
                <a:cubicBezTo>
                  <a:pt x="431" y="142"/>
                  <a:pt x="431" y="142"/>
                  <a:pt x="431" y="142"/>
                </a:cubicBezTo>
                <a:cubicBezTo>
                  <a:pt x="430" y="144"/>
                  <a:pt x="430" y="144"/>
                  <a:pt x="430" y="144"/>
                </a:cubicBezTo>
                <a:lnTo>
                  <a:pt x="430" y="143"/>
                </a:lnTo>
                <a:close/>
                <a:moveTo>
                  <a:pt x="434" y="132"/>
                </a:moveTo>
                <a:cubicBezTo>
                  <a:pt x="434" y="132"/>
                  <a:pt x="434" y="132"/>
                  <a:pt x="434" y="132"/>
                </a:cubicBezTo>
                <a:cubicBezTo>
                  <a:pt x="434" y="133"/>
                  <a:pt x="434" y="133"/>
                  <a:pt x="434" y="133"/>
                </a:cubicBezTo>
                <a:lnTo>
                  <a:pt x="434" y="132"/>
                </a:lnTo>
                <a:close/>
                <a:moveTo>
                  <a:pt x="436" y="122"/>
                </a:moveTo>
                <a:cubicBezTo>
                  <a:pt x="436" y="122"/>
                  <a:pt x="436" y="122"/>
                  <a:pt x="436" y="122"/>
                </a:cubicBezTo>
                <a:cubicBezTo>
                  <a:pt x="436" y="122"/>
                  <a:pt x="436" y="122"/>
                  <a:pt x="436" y="122"/>
                </a:cubicBezTo>
                <a:close/>
                <a:moveTo>
                  <a:pt x="444" y="85"/>
                </a:moveTo>
                <a:cubicBezTo>
                  <a:pt x="443" y="88"/>
                  <a:pt x="443" y="88"/>
                  <a:pt x="443" y="88"/>
                </a:cubicBezTo>
                <a:cubicBezTo>
                  <a:pt x="442" y="84"/>
                  <a:pt x="442" y="84"/>
                  <a:pt x="442" y="84"/>
                </a:cubicBezTo>
                <a:cubicBezTo>
                  <a:pt x="442" y="83"/>
                  <a:pt x="442" y="83"/>
                  <a:pt x="442" y="83"/>
                </a:cubicBezTo>
                <a:cubicBezTo>
                  <a:pt x="442" y="83"/>
                  <a:pt x="442" y="83"/>
                  <a:pt x="442" y="83"/>
                </a:cubicBezTo>
                <a:cubicBezTo>
                  <a:pt x="443" y="77"/>
                  <a:pt x="443" y="77"/>
                  <a:pt x="443" y="77"/>
                </a:cubicBezTo>
                <a:cubicBezTo>
                  <a:pt x="445" y="73"/>
                  <a:pt x="445" y="73"/>
                  <a:pt x="445" y="73"/>
                </a:cubicBezTo>
                <a:cubicBezTo>
                  <a:pt x="446" y="72"/>
                  <a:pt x="446" y="72"/>
                  <a:pt x="446" y="72"/>
                </a:cubicBezTo>
                <a:lnTo>
                  <a:pt x="444" y="85"/>
                </a:lnTo>
                <a:close/>
                <a:moveTo>
                  <a:pt x="430" y="81"/>
                </a:moveTo>
                <a:cubicBezTo>
                  <a:pt x="430" y="81"/>
                  <a:pt x="430" y="81"/>
                  <a:pt x="430" y="81"/>
                </a:cubicBezTo>
                <a:cubicBezTo>
                  <a:pt x="432" y="84"/>
                  <a:pt x="432" y="84"/>
                  <a:pt x="432" y="84"/>
                </a:cubicBezTo>
                <a:cubicBezTo>
                  <a:pt x="432" y="90"/>
                  <a:pt x="432" y="90"/>
                  <a:pt x="432" y="90"/>
                </a:cubicBezTo>
                <a:cubicBezTo>
                  <a:pt x="429" y="98"/>
                  <a:pt x="429" y="98"/>
                  <a:pt x="429" y="98"/>
                </a:cubicBezTo>
                <a:cubicBezTo>
                  <a:pt x="426" y="94"/>
                  <a:pt x="426" y="94"/>
                  <a:pt x="426" y="94"/>
                </a:cubicBezTo>
                <a:cubicBezTo>
                  <a:pt x="425" y="91"/>
                  <a:pt x="425" y="91"/>
                  <a:pt x="425" y="91"/>
                </a:cubicBezTo>
                <a:cubicBezTo>
                  <a:pt x="423" y="82"/>
                  <a:pt x="423" y="82"/>
                  <a:pt x="423" y="82"/>
                </a:cubicBezTo>
                <a:cubicBezTo>
                  <a:pt x="423" y="82"/>
                  <a:pt x="423" y="82"/>
                  <a:pt x="423" y="82"/>
                </a:cubicBezTo>
                <a:cubicBezTo>
                  <a:pt x="421" y="78"/>
                  <a:pt x="421" y="78"/>
                  <a:pt x="421" y="78"/>
                </a:cubicBezTo>
                <a:cubicBezTo>
                  <a:pt x="420" y="74"/>
                  <a:pt x="420" y="74"/>
                  <a:pt x="420" y="74"/>
                </a:cubicBezTo>
                <a:cubicBezTo>
                  <a:pt x="418" y="74"/>
                  <a:pt x="418" y="74"/>
                  <a:pt x="418" y="74"/>
                </a:cubicBezTo>
                <a:cubicBezTo>
                  <a:pt x="419" y="78"/>
                  <a:pt x="419" y="78"/>
                  <a:pt x="419" y="78"/>
                </a:cubicBezTo>
                <a:cubicBezTo>
                  <a:pt x="421" y="82"/>
                  <a:pt x="421" y="82"/>
                  <a:pt x="421" y="82"/>
                </a:cubicBezTo>
                <a:cubicBezTo>
                  <a:pt x="423" y="91"/>
                  <a:pt x="423" y="91"/>
                  <a:pt x="423" y="91"/>
                </a:cubicBezTo>
                <a:cubicBezTo>
                  <a:pt x="423" y="91"/>
                  <a:pt x="423" y="91"/>
                  <a:pt x="423" y="91"/>
                </a:cubicBezTo>
                <a:cubicBezTo>
                  <a:pt x="425" y="95"/>
                  <a:pt x="425" y="95"/>
                  <a:pt x="425" y="95"/>
                </a:cubicBezTo>
                <a:cubicBezTo>
                  <a:pt x="428" y="100"/>
                  <a:pt x="428" y="100"/>
                  <a:pt x="428" y="100"/>
                </a:cubicBezTo>
                <a:cubicBezTo>
                  <a:pt x="424" y="113"/>
                  <a:pt x="424" y="113"/>
                  <a:pt x="424" y="113"/>
                </a:cubicBezTo>
                <a:cubicBezTo>
                  <a:pt x="421" y="109"/>
                  <a:pt x="421" y="109"/>
                  <a:pt x="421" y="109"/>
                </a:cubicBezTo>
                <a:cubicBezTo>
                  <a:pt x="421" y="102"/>
                  <a:pt x="421" y="102"/>
                  <a:pt x="421" y="102"/>
                </a:cubicBezTo>
                <a:cubicBezTo>
                  <a:pt x="421" y="102"/>
                  <a:pt x="421" y="102"/>
                  <a:pt x="421" y="101"/>
                </a:cubicBezTo>
                <a:cubicBezTo>
                  <a:pt x="420" y="100"/>
                  <a:pt x="420" y="100"/>
                  <a:pt x="420" y="100"/>
                </a:cubicBezTo>
                <a:cubicBezTo>
                  <a:pt x="419" y="95"/>
                  <a:pt x="419" y="95"/>
                  <a:pt x="419" y="95"/>
                </a:cubicBezTo>
                <a:cubicBezTo>
                  <a:pt x="420" y="94"/>
                  <a:pt x="420" y="94"/>
                  <a:pt x="420" y="94"/>
                </a:cubicBezTo>
                <a:cubicBezTo>
                  <a:pt x="419" y="93"/>
                  <a:pt x="419" y="93"/>
                  <a:pt x="419" y="93"/>
                </a:cubicBezTo>
                <a:cubicBezTo>
                  <a:pt x="417" y="87"/>
                  <a:pt x="417" y="87"/>
                  <a:pt x="417" y="87"/>
                </a:cubicBezTo>
                <a:cubicBezTo>
                  <a:pt x="418" y="84"/>
                  <a:pt x="418" y="84"/>
                  <a:pt x="418" y="84"/>
                </a:cubicBezTo>
                <a:cubicBezTo>
                  <a:pt x="418" y="84"/>
                  <a:pt x="418" y="84"/>
                  <a:pt x="418" y="84"/>
                </a:cubicBezTo>
                <a:cubicBezTo>
                  <a:pt x="417" y="80"/>
                  <a:pt x="417" y="80"/>
                  <a:pt x="417" y="80"/>
                </a:cubicBezTo>
                <a:cubicBezTo>
                  <a:pt x="417" y="79"/>
                  <a:pt x="417" y="79"/>
                  <a:pt x="417" y="79"/>
                </a:cubicBezTo>
                <a:cubicBezTo>
                  <a:pt x="417" y="79"/>
                  <a:pt x="417" y="79"/>
                  <a:pt x="417" y="79"/>
                </a:cubicBezTo>
                <a:cubicBezTo>
                  <a:pt x="417" y="79"/>
                  <a:pt x="417" y="79"/>
                  <a:pt x="417" y="79"/>
                </a:cubicBezTo>
                <a:cubicBezTo>
                  <a:pt x="417" y="79"/>
                  <a:pt x="417" y="79"/>
                  <a:pt x="417" y="79"/>
                </a:cubicBezTo>
                <a:cubicBezTo>
                  <a:pt x="417" y="71"/>
                  <a:pt x="417" y="71"/>
                  <a:pt x="417" y="71"/>
                </a:cubicBezTo>
                <a:cubicBezTo>
                  <a:pt x="417" y="71"/>
                  <a:pt x="417" y="71"/>
                  <a:pt x="417" y="71"/>
                </a:cubicBezTo>
                <a:cubicBezTo>
                  <a:pt x="417" y="71"/>
                  <a:pt x="417" y="71"/>
                  <a:pt x="417" y="71"/>
                </a:cubicBezTo>
                <a:cubicBezTo>
                  <a:pt x="416" y="66"/>
                  <a:pt x="416" y="66"/>
                  <a:pt x="416" y="66"/>
                </a:cubicBezTo>
                <a:cubicBezTo>
                  <a:pt x="416" y="64"/>
                  <a:pt x="416" y="64"/>
                  <a:pt x="416" y="64"/>
                </a:cubicBezTo>
                <a:cubicBezTo>
                  <a:pt x="422" y="71"/>
                  <a:pt x="422" y="71"/>
                  <a:pt x="422" y="71"/>
                </a:cubicBezTo>
                <a:cubicBezTo>
                  <a:pt x="422" y="71"/>
                  <a:pt x="422" y="71"/>
                  <a:pt x="422" y="71"/>
                </a:cubicBezTo>
                <a:cubicBezTo>
                  <a:pt x="425" y="74"/>
                  <a:pt x="425" y="74"/>
                  <a:pt x="425" y="74"/>
                </a:cubicBezTo>
                <a:cubicBezTo>
                  <a:pt x="427" y="78"/>
                  <a:pt x="427" y="78"/>
                  <a:pt x="427" y="78"/>
                </a:cubicBezTo>
                <a:lnTo>
                  <a:pt x="430" y="81"/>
                </a:lnTo>
                <a:close/>
                <a:moveTo>
                  <a:pt x="410" y="73"/>
                </a:moveTo>
                <a:cubicBezTo>
                  <a:pt x="411" y="71"/>
                  <a:pt x="411" y="71"/>
                  <a:pt x="411" y="71"/>
                </a:cubicBezTo>
                <a:cubicBezTo>
                  <a:pt x="411" y="70"/>
                  <a:pt x="411" y="70"/>
                  <a:pt x="411" y="70"/>
                </a:cubicBezTo>
                <a:cubicBezTo>
                  <a:pt x="412" y="71"/>
                  <a:pt x="412" y="71"/>
                  <a:pt x="412" y="71"/>
                </a:cubicBezTo>
                <a:cubicBezTo>
                  <a:pt x="414" y="75"/>
                  <a:pt x="414" y="75"/>
                  <a:pt x="414" y="75"/>
                </a:cubicBezTo>
                <a:cubicBezTo>
                  <a:pt x="415" y="79"/>
                  <a:pt x="415" y="79"/>
                  <a:pt x="415" y="79"/>
                </a:cubicBezTo>
                <a:cubicBezTo>
                  <a:pt x="415" y="81"/>
                  <a:pt x="415" y="81"/>
                  <a:pt x="415" y="81"/>
                </a:cubicBezTo>
                <a:cubicBezTo>
                  <a:pt x="411" y="76"/>
                  <a:pt x="411" y="76"/>
                  <a:pt x="411" y="76"/>
                </a:cubicBezTo>
                <a:lnTo>
                  <a:pt x="410" y="73"/>
                </a:lnTo>
                <a:close/>
                <a:moveTo>
                  <a:pt x="416" y="93"/>
                </a:moveTo>
                <a:cubicBezTo>
                  <a:pt x="417" y="93"/>
                  <a:pt x="417" y="93"/>
                  <a:pt x="417" y="93"/>
                </a:cubicBezTo>
                <a:cubicBezTo>
                  <a:pt x="416" y="93"/>
                  <a:pt x="416" y="93"/>
                  <a:pt x="416" y="93"/>
                </a:cubicBezTo>
                <a:cubicBezTo>
                  <a:pt x="416" y="93"/>
                  <a:pt x="416" y="93"/>
                  <a:pt x="416" y="93"/>
                </a:cubicBezTo>
                <a:close/>
                <a:moveTo>
                  <a:pt x="415" y="83"/>
                </a:moveTo>
                <a:cubicBezTo>
                  <a:pt x="415" y="83"/>
                  <a:pt x="415" y="83"/>
                  <a:pt x="415" y="83"/>
                </a:cubicBezTo>
                <a:cubicBezTo>
                  <a:pt x="415" y="84"/>
                  <a:pt x="415" y="84"/>
                  <a:pt x="415" y="84"/>
                </a:cubicBezTo>
                <a:cubicBezTo>
                  <a:pt x="416" y="88"/>
                  <a:pt x="416" y="88"/>
                  <a:pt x="416" y="88"/>
                </a:cubicBezTo>
                <a:cubicBezTo>
                  <a:pt x="415" y="91"/>
                  <a:pt x="415" y="91"/>
                  <a:pt x="415" y="91"/>
                </a:cubicBezTo>
                <a:cubicBezTo>
                  <a:pt x="414" y="88"/>
                  <a:pt x="414" y="88"/>
                  <a:pt x="414" y="88"/>
                </a:cubicBezTo>
                <a:cubicBezTo>
                  <a:pt x="414" y="84"/>
                  <a:pt x="414" y="84"/>
                  <a:pt x="414" y="84"/>
                </a:cubicBezTo>
                <a:cubicBezTo>
                  <a:pt x="413" y="81"/>
                  <a:pt x="413" y="81"/>
                  <a:pt x="413" y="81"/>
                </a:cubicBezTo>
                <a:lnTo>
                  <a:pt x="415" y="83"/>
                </a:lnTo>
                <a:close/>
                <a:moveTo>
                  <a:pt x="414" y="66"/>
                </a:moveTo>
                <a:cubicBezTo>
                  <a:pt x="413" y="64"/>
                  <a:pt x="413" y="64"/>
                  <a:pt x="413" y="64"/>
                </a:cubicBezTo>
                <a:cubicBezTo>
                  <a:pt x="414" y="61"/>
                  <a:pt x="414" y="61"/>
                  <a:pt x="414" y="61"/>
                </a:cubicBezTo>
                <a:cubicBezTo>
                  <a:pt x="415" y="63"/>
                  <a:pt x="415" y="63"/>
                  <a:pt x="415" y="63"/>
                </a:cubicBezTo>
                <a:lnTo>
                  <a:pt x="414" y="66"/>
                </a:lnTo>
                <a:close/>
                <a:moveTo>
                  <a:pt x="412" y="66"/>
                </a:moveTo>
                <a:cubicBezTo>
                  <a:pt x="415" y="71"/>
                  <a:pt x="415" y="71"/>
                  <a:pt x="415" y="71"/>
                </a:cubicBezTo>
                <a:cubicBezTo>
                  <a:pt x="415" y="73"/>
                  <a:pt x="415" y="73"/>
                  <a:pt x="415" y="73"/>
                </a:cubicBezTo>
                <a:cubicBezTo>
                  <a:pt x="413" y="70"/>
                  <a:pt x="413" y="70"/>
                  <a:pt x="413" y="70"/>
                </a:cubicBezTo>
                <a:cubicBezTo>
                  <a:pt x="412" y="68"/>
                  <a:pt x="412" y="68"/>
                  <a:pt x="412" y="68"/>
                </a:cubicBezTo>
                <a:lnTo>
                  <a:pt x="412" y="66"/>
                </a:lnTo>
                <a:close/>
                <a:moveTo>
                  <a:pt x="405" y="63"/>
                </a:moveTo>
                <a:cubicBezTo>
                  <a:pt x="405" y="65"/>
                  <a:pt x="405" y="65"/>
                  <a:pt x="405" y="65"/>
                </a:cubicBezTo>
                <a:cubicBezTo>
                  <a:pt x="403" y="61"/>
                  <a:pt x="403" y="61"/>
                  <a:pt x="403" y="61"/>
                </a:cubicBezTo>
                <a:lnTo>
                  <a:pt x="405" y="63"/>
                </a:lnTo>
                <a:close/>
                <a:moveTo>
                  <a:pt x="422" y="119"/>
                </a:moveTo>
                <a:cubicBezTo>
                  <a:pt x="421" y="112"/>
                  <a:pt x="421" y="112"/>
                  <a:pt x="421" y="112"/>
                </a:cubicBezTo>
                <a:cubicBezTo>
                  <a:pt x="424" y="115"/>
                  <a:pt x="424" y="115"/>
                  <a:pt x="424" y="115"/>
                </a:cubicBezTo>
                <a:cubicBezTo>
                  <a:pt x="422" y="119"/>
                  <a:pt x="422" y="119"/>
                  <a:pt x="422" y="119"/>
                </a:cubicBezTo>
                <a:cubicBezTo>
                  <a:pt x="422" y="120"/>
                  <a:pt x="422" y="120"/>
                  <a:pt x="422" y="120"/>
                </a:cubicBezTo>
                <a:lnTo>
                  <a:pt x="422" y="119"/>
                </a:lnTo>
                <a:close/>
                <a:moveTo>
                  <a:pt x="388" y="134"/>
                </a:moveTo>
                <a:cubicBezTo>
                  <a:pt x="388" y="134"/>
                  <a:pt x="388" y="134"/>
                  <a:pt x="388" y="134"/>
                </a:cubicBezTo>
                <a:cubicBezTo>
                  <a:pt x="385" y="138"/>
                  <a:pt x="385" y="138"/>
                  <a:pt x="385" y="138"/>
                </a:cubicBezTo>
                <a:cubicBezTo>
                  <a:pt x="383" y="137"/>
                  <a:pt x="383" y="137"/>
                  <a:pt x="383" y="137"/>
                </a:cubicBezTo>
                <a:cubicBezTo>
                  <a:pt x="383" y="134"/>
                  <a:pt x="383" y="134"/>
                  <a:pt x="383" y="134"/>
                </a:cubicBezTo>
                <a:cubicBezTo>
                  <a:pt x="384" y="129"/>
                  <a:pt x="384" y="129"/>
                  <a:pt x="384" y="129"/>
                </a:cubicBezTo>
                <a:cubicBezTo>
                  <a:pt x="386" y="130"/>
                  <a:pt x="386" y="130"/>
                  <a:pt x="386" y="130"/>
                </a:cubicBezTo>
                <a:cubicBezTo>
                  <a:pt x="386" y="130"/>
                  <a:pt x="386" y="130"/>
                  <a:pt x="386" y="130"/>
                </a:cubicBezTo>
                <a:cubicBezTo>
                  <a:pt x="388" y="131"/>
                  <a:pt x="388" y="131"/>
                  <a:pt x="388" y="131"/>
                </a:cubicBezTo>
                <a:cubicBezTo>
                  <a:pt x="388" y="132"/>
                  <a:pt x="388" y="132"/>
                  <a:pt x="388" y="132"/>
                </a:cubicBezTo>
                <a:lnTo>
                  <a:pt x="388" y="134"/>
                </a:lnTo>
                <a:close/>
                <a:moveTo>
                  <a:pt x="379" y="125"/>
                </a:moveTo>
                <a:cubicBezTo>
                  <a:pt x="378" y="124"/>
                  <a:pt x="378" y="124"/>
                  <a:pt x="378" y="124"/>
                </a:cubicBezTo>
                <a:cubicBezTo>
                  <a:pt x="379" y="125"/>
                  <a:pt x="379" y="125"/>
                  <a:pt x="379" y="125"/>
                </a:cubicBezTo>
                <a:cubicBezTo>
                  <a:pt x="380" y="125"/>
                  <a:pt x="380" y="125"/>
                  <a:pt x="380" y="125"/>
                </a:cubicBezTo>
                <a:lnTo>
                  <a:pt x="379" y="125"/>
                </a:lnTo>
                <a:close/>
                <a:moveTo>
                  <a:pt x="356" y="103"/>
                </a:moveTo>
                <a:cubicBezTo>
                  <a:pt x="356" y="102"/>
                  <a:pt x="356" y="102"/>
                  <a:pt x="356" y="102"/>
                </a:cubicBezTo>
                <a:cubicBezTo>
                  <a:pt x="357" y="103"/>
                  <a:pt x="357" y="103"/>
                  <a:pt x="357" y="103"/>
                </a:cubicBezTo>
                <a:lnTo>
                  <a:pt x="356" y="103"/>
                </a:lnTo>
                <a:close/>
                <a:moveTo>
                  <a:pt x="353" y="102"/>
                </a:moveTo>
                <a:cubicBezTo>
                  <a:pt x="353" y="102"/>
                  <a:pt x="353" y="102"/>
                  <a:pt x="353" y="102"/>
                </a:cubicBezTo>
                <a:cubicBezTo>
                  <a:pt x="353" y="102"/>
                  <a:pt x="353" y="102"/>
                  <a:pt x="353" y="102"/>
                </a:cubicBezTo>
                <a:cubicBezTo>
                  <a:pt x="351" y="106"/>
                  <a:pt x="351" y="106"/>
                  <a:pt x="351" y="106"/>
                </a:cubicBezTo>
                <a:cubicBezTo>
                  <a:pt x="351" y="106"/>
                  <a:pt x="351" y="106"/>
                  <a:pt x="351" y="106"/>
                </a:cubicBezTo>
                <a:cubicBezTo>
                  <a:pt x="350" y="103"/>
                  <a:pt x="350" y="103"/>
                  <a:pt x="350" y="103"/>
                </a:cubicBezTo>
                <a:cubicBezTo>
                  <a:pt x="349" y="101"/>
                  <a:pt x="349" y="101"/>
                  <a:pt x="349" y="101"/>
                </a:cubicBezTo>
                <a:cubicBezTo>
                  <a:pt x="349" y="101"/>
                  <a:pt x="349" y="101"/>
                  <a:pt x="349" y="101"/>
                </a:cubicBezTo>
                <a:cubicBezTo>
                  <a:pt x="349" y="101"/>
                  <a:pt x="349" y="101"/>
                  <a:pt x="349" y="101"/>
                </a:cubicBezTo>
                <a:cubicBezTo>
                  <a:pt x="346" y="96"/>
                  <a:pt x="346" y="96"/>
                  <a:pt x="346" y="96"/>
                </a:cubicBezTo>
                <a:cubicBezTo>
                  <a:pt x="351" y="98"/>
                  <a:pt x="351" y="98"/>
                  <a:pt x="351" y="98"/>
                </a:cubicBezTo>
                <a:lnTo>
                  <a:pt x="353" y="102"/>
                </a:lnTo>
                <a:close/>
                <a:moveTo>
                  <a:pt x="348" y="102"/>
                </a:moveTo>
                <a:cubicBezTo>
                  <a:pt x="347" y="102"/>
                  <a:pt x="347" y="102"/>
                  <a:pt x="347" y="102"/>
                </a:cubicBezTo>
                <a:cubicBezTo>
                  <a:pt x="347" y="100"/>
                  <a:pt x="347" y="100"/>
                  <a:pt x="347" y="100"/>
                </a:cubicBezTo>
                <a:lnTo>
                  <a:pt x="348" y="102"/>
                </a:lnTo>
                <a:close/>
                <a:moveTo>
                  <a:pt x="344" y="117"/>
                </a:moveTo>
                <a:cubicBezTo>
                  <a:pt x="343" y="120"/>
                  <a:pt x="343" y="120"/>
                  <a:pt x="343" y="120"/>
                </a:cubicBezTo>
                <a:cubicBezTo>
                  <a:pt x="338" y="124"/>
                  <a:pt x="338" y="124"/>
                  <a:pt x="338" y="124"/>
                </a:cubicBezTo>
                <a:cubicBezTo>
                  <a:pt x="335" y="114"/>
                  <a:pt x="335" y="114"/>
                  <a:pt x="335" y="114"/>
                </a:cubicBezTo>
                <a:cubicBezTo>
                  <a:pt x="335" y="114"/>
                  <a:pt x="335" y="114"/>
                  <a:pt x="335" y="114"/>
                </a:cubicBezTo>
                <a:cubicBezTo>
                  <a:pt x="333" y="110"/>
                  <a:pt x="333" y="110"/>
                  <a:pt x="333" y="110"/>
                </a:cubicBezTo>
                <a:cubicBezTo>
                  <a:pt x="333" y="110"/>
                  <a:pt x="333" y="110"/>
                  <a:pt x="332" y="110"/>
                </a:cubicBezTo>
                <a:cubicBezTo>
                  <a:pt x="332" y="109"/>
                  <a:pt x="332" y="109"/>
                  <a:pt x="332" y="109"/>
                </a:cubicBezTo>
                <a:cubicBezTo>
                  <a:pt x="331" y="101"/>
                  <a:pt x="331" y="101"/>
                  <a:pt x="331" y="101"/>
                </a:cubicBezTo>
                <a:cubicBezTo>
                  <a:pt x="330" y="101"/>
                  <a:pt x="330" y="101"/>
                  <a:pt x="330" y="101"/>
                </a:cubicBezTo>
                <a:cubicBezTo>
                  <a:pt x="329" y="100"/>
                  <a:pt x="329" y="100"/>
                  <a:pt x="329" y="100"/>
                </a:cubicBezTo>
                <a:cubicBezTo>
                  <a:pt x="330" y="98"/>
                  <a:pt x="330" y="98"/>
                  <a:pt x="330" y="98"/>
                </a:cubicBezTo>
                <a:cubicBezTo>
                  <a:pt x="333" y="102"/>
                  <a:pt x="333" y="102"/>
                  <a:pt x="333" y="102"/>
                </a:cubicBezTo>
                <a:cubicBezTo>
                  <a:pt x="333" y="102"/>
                  <a:pt x="333" y="102"/>
                  <a:pt x="333" y="102"/>
                </a:cubicBezTo>
                <a:cubicBezTo>
                  <a:pt x="345" y="109"/>
                  <a:pt x="345" y="109"/>
                  <a:pt x="345" y="109"/>
                </a:cubicBezTo>
                <a:lnTo>
                  <a:pt x="344" y="117"/>
                </a:lnTo>
                <a:close/>
                <a:moveTo>
                  <a:pt x="317" y="75"/>
                </a:moveTo>
                <a:cubicBezTo>
                  <a:pt x="318" y="79"/>
                  <a:pt x="318" y="79"/>
                  <a:pt x="318" y="79"/>
                </a:cubicBezTo>
                <a:cubicBezTo>
                  <a:pt x="317" y="81"/>
                  <a:pt x="317" y="81"/>
                  <a:pt x="317" y="81"/>
                </a:cubicBezTo>
                <a:cubicBezTo>
                  <a:pt x="317" y="75"/>
                  <a:pt x="317" y="75"/>
                  <a:pt x="317" y="75"/>
                </a:cubicBezTo>
                <a:cubicBezTo>
                  <a:pt x="317" y="75"/>
                  <a:pt x="317" y="75"/>
                  <a:pt x="317" y="75"/>
                </a:cubicBezTo>
                <a:close/>
                <a:moveTo>
                  <a:pt x="316" y="91"/>
                </a:moveTo>
                <a:cubicBezTo>
                  <a:pt x="316" y="94"/>
                  <a:pt x="316" y="94"/>
                  <a:pt x="316" y="94"/>
                </a:cubicBezTo>
                <a:cubicBezTo>
                  <a:pt x="315" y="101"/>
                  <a:pt x="315" y="101"/>
                  <a:pt x="315" y="101"/>
                </a:cubicBezTo>
                <a:cubicBezTo>
                  <a:pt x="315" y="101"/>
                  <a:pt x="315" y="101"/>
                  <a:pt x="315" y="101"/>
                </a:cubicBezTo>
                <a:cubicBezTo>
                  <a:pt x="315" y="97"/>
                  <a:pt x="315" y="97"/>
                  <a:pt x="315" y="97"/>
                </a:cubicBezTo>
                <a:cubicBezTo>
                  <a:pt x="315" y="96"/>
                  <a:pt x="315" y="96"/>
                  <a:pt x="315" y="96"/>
                </a:cubicBezTo>
                <a:lnTo>
                  <a:pt x="316" y="91"/>
                </a:lnTo>
                <a:close/>
                <a:moveTo>
                  <a:pt x="305" y="150"/>
                </a:moveTo>
                <a:cubicBezTo>
                  <a:pt x="305" y="148"/>
                  <a:pt x="305" y="148"/>
                  <a:pt x="305" y="148"/>
                </a:cubicBezTo>
                <a:cubicBezTo>
                  <a:pt x="306" y="149"/>
                  <a:pt x="306" y="149"/>
                  <a:pt x="306" y="149"/>
                </a:cubicBezTo>
                <a:cubicBezTo>
                  <a:pt x="306" y="149"/>
                  <a:pt x="306" y="149"/>
                  <a:pt x="307" y="150"/>
                </a:cubicBezTo>
                <a:cubicBezTo>
                  <a:pt x="309" y="151"/>
                  <a:pt x="309" y="151"/>
                  <a:pt x="309" y="151"/>
                </a:cubicBezTo>
                <a:cubicBezTo>
                  <a:pt x="310" y="154"/>
                  <a:pt x="310" y="154"/>
                  <a:pt x="310" y="154"/>
                </a:cubicBezTo>
                <a:cubicBezTo>
                  <a:pt x="304" y="153"/>
                  <a:pt x="304" y="153"/>
                  <a:pt x="304" y="153"/>
                </a:cubicBezTo>
                <a:cubicBezTo>
                  <a:pt x="305" y="151"/>
                  <a:pt x="305" y="151"/>
                  <a:pt x="305" y="151"/>
                </a:cubicBezTo>
                <a:cubicBezTo>
                  <a:pt x="305" y="151"/>
                  <a:pt x="305" y="150"/>
                  <a:pt x="305" y="150"/>
                </a:cubicBezTo>
                <a:close/>
                <a:moveTo>
                  <a:pt x="319" y="175"/>
                </a:moveTo>
                <a:cubicBezTo>
                  <a:pt x="320" y="170"/>
                  <a:pt x="320" y="170"/>
                  <a:pt x="320" y="170"/>
                </a:cubicBezTo>
                <a:cubicBezTo>
                  <a:pt x="320" y="170"/>
                  <a:pt x="320" y="170"/>
                  <a:pt x="320" y="170"/>
                </a:cubicBezTo>
                <a:cubicBezTo>
                  <a:pt x="320" y="166"/>
                  <a:pt x="320" y="166"/>
                  <a:pt x="320" y="166"/>
                </a:cubicBezTo>
                <a:cubicBezTo>
                  <a:pt x="320" y="165"/>
                  <a:pt x="320" y="165"/>
                  <a:pt x="319" y="165"/>
                </a:cubicBezTo>
                <a:cubicBezTo>
                  <a:pt x="319" y="165"/>
                  <a:pt x="319" y="165"/>
                  <a:pt x="319" y="165"/>
                </a:cubicBezTo>
                <a:cubicBezTo>
                  <a:pt x="322" y="161"/>
                  <a:pt x="322" y="161"/>
                  <a:pt x="322" y="161"/>
                </a:cubicBezTo>
                <a:cubicBezTo>
                  <a:pt x="324" y="163"/>
                  <a:pt x="324" y="163"/>
                  <a:pt x="324" y="163"/>
                </a:cubicBezTo>
                <a:cubicBezTo>
                  <a:pt x="331" y="168"/>
                  <a:pt x="331" y="168"/>
                  <a:pt x="331" y="168"/>
                </a:cubicBezTo>
                <a:cubicBezTo>
                  <a:pt x="331" y="169"/>
                  <a:pt x="331" y="169"/>
                  <a:pt x="331" y="169"/>
                </a:cubicBezTo>
                <a:cubicBezTo>
                  <a:pt x="330" y="177"/>
                  <a:pt x="330" y="177"/>
                  <a:pt x="330" y="177"/>
                </a:cubicBezTo>
                <a:cubicBezTo>
                  <a:pt x="330" y="177"/>
                  <a:pt x="330" y="178"/>
                  <a:pt x="331" y="178"/>
                </a:cubicBezTo>
                <a:cubicBezTo>
                  <a:pt x="332" y="183"/>
                  <a:pt x="332" y="183"/>
                  <a:pt x="332" y="183"/>
                </a:cubicBezTo>
                <a:cubicBezTo>
                  <a:pt x="332" y="183"/>
                  <a:pt x="332" y="183"/>
                  <a:pt x="332" y="184"/>
                </a:cubicBezTo>
                <a:cubicBezTo>
                  <a:pt x="335" y="188"/>
                  <a:pt x="335" y="188"/>
                  <a:pt x="335" y="188"/>
                </a:cubicBezTo>
                <a:cubicBezTo>
                  <a:pt x="340" y="202"/>
                  <a:pt x="340" y="202"/>
                  <a:pt x="340" y="202"/>
                </a:cubicBezTo>
                <a:cubicBezTo>
                  <a:pt x="338" y="202"/>
                  <a:pt x="338" y="202"/>
                  <a:pt x="338" y="202"/>
                </a:cubicBezTo>
                <a:cubicBezTo>
                  <a:pt x="336" y="202"/>
                  <a:pt x="336" y="202"/>
                  <a:pt x="336" y="202"/>
                </a:cubicBezTo>
                <a:cubicBezTo>
                  <a:pt x="332" y="198"/>
                  <a:pt x="332" y="198"/>
                  <a:pt x="332" y="198"/>
                </a:cubicBezTo>
                <a:cubicBezTo>
                  <a:pt x="321" y="180"/>
                  <a:pt x="321" y="180"/>
                  <a:pt x="321" y="180"/>
                </a:cubicBezTo>
                <a:lnTo>
                  <a:pt x="319" y="175"/>
                </a:lnTo>
                <a:close/>
                <a:moveTo>
                  <a:pt x="321" y="342"/>
                </a:moveTo>
                <a:cubicBezTo>
                  <a:pt x="326" y="335"/>
                  <a:pt x="326" y="335"/>
                  <a:pt x="326" y="335"/>
                </a:cubicBezTo>
                <a:cubicBezTo>
                  <a:pt x="326" y="335"/>
                  <a:pt x="326" y="335"/>
                  <a:pt x="326" y="335"/>
                </a:cubicBezTo>
                <a:cubicBezTo>
                  <a:pt x="330" y="327"/>
                  <a:pt x="330" y="327"/>
                  <a:pt x="330" y="327"/>
                </a:cubicBezTo>
                <a:cubicBezTo>
                  <a:pt x="348" y="296"/>
                  <a:pt x="348" y="296"/>
                  <a:pt x="348" y="296"/>
                </a:cubicBezTo>
                <a:cubicBezTo>
                  <a:pt x="355" y="289"/>
                  <a:pt x="355" y="289"/>
                  <a:pt x="355" y="289"/>
                </a:cubicBezTo>
                <a:cubicBezTo>
                  <a:pt x="357" y="293"/>
                  <a:pt x="357" y="293"/>
                  <a:pt x="357" y="293"/>
                </a:cubicBezTo>
                <a:cubicBezTo>
                  <a:pt x="356" y="303"/>
                  <a:pt x="356" y="303"/>
                  <a:pt x="356" y="303"/>
                </a:cubicBezTo>
                <a:cubicBezTo>
                  <a:pt x="353" y="315"/>
                  <a:pt x="353" y="315"/>
                  <a:pt x="353" y="315"/>
                </a:cubicBezTo>
                <a:cubicBezTo>
                  <a:pt x="350" y="327"/>
                  <a:pt x="350" y="327"/>
                  <a:pt x="350" y="327"/>
                </a:cubicBezTo>
                <a:cubicBezTo>
                  <a:pt x="341" y="352"/>
                  <a:pt x="341" y="352"/>
                  <a:pt x="341" y="352"/>
                </a:cubicBezTo>
                <a:cubicBezTo>
                  <a:pt x="341" y="353"/>
                  <a:pt x="341" y="354"/>
                  <a:pt x="340" y="355"/>
                </a:cubicBezTo>
                <a:cubicBezTo>
                  <a:pt x="335" y="381"/>
                  <a:pt x="335" y="381"/>
                  <a:pt x="335" y="381"/>
                </a:cubicBezTo>
                <a:cubicBezTo>
                  <a:pt x="335" y="382"/>
                  <a:pt x="335" y="382"/>
                  <a:pt x="335" y="382"/>
                </a:cubicBezTo>
                <a:cubicBezTo>
                  <a:pt x="335" y="383"/>
                  <a:pt x="335" y="383"/>
                  <a:pt x="335" y="383"/>
                </a:cubicBezTo>
                <a:cubicBezTo>
                  <a:pt x="328" y="369"/>
                  <a:pt x="328" y="369"/>
                  <a:pt x="328" y="369"/>
                </a:cubicBezTo>
                <a:cubicBezTo>
                  <a:pt x="323" y="357"/>
                  <a:pt x="323" y="357"/>
                  <a:pt x="323" y="357"/>
                </a:cubicBezTo>
                <a:cubicBezTo>
                  <a:pt x="323" y="357"/>
                  <a:pt x="323" y="357"/>
                  <a:pt x="323" y="357"/>
                </a:cubicBezTo>
                <a:cubicBezTo>
                  <a:pt x="319" y="347"/>
                  <a:pt x="319" y="347"/>
                  <a:pt x="319" y="347"/>
                </a:cubicBezTo>
                <a:lnTo>
                  <a:pt x="321" y="342"/>
                </a:lnTo>
                <a:close/>
                <a:moveTo>
                  <a:pt x="417" y="258"/>
                </a:moveTo>
                <a:cubicBezTo>
                  <a:pt x="421" y="259"/>
                  <a:pt x="421" y="259"/>
                  <a:pt x="421" y="259"/>
                </a:cubicBezTo>
                <a:cubicBezTo>
                  <a:pt x="421" y="259"/>
                  <a:pt x="421" y="259"/>
                  <a:pt x="421" y="259"/>
                </a:cubicBezTo>
                <a:cubicBezTo>
                  <a:pt x="430" y="257"/>
                  <a:pt x="430" y="257"/>
                  <a:pt x="430" y="257"/>
                </a:cubicBezTo>
                <a:cubicBezTo>
                  <a:pt x="423" y="260"/>
                  <a:pt x="423" y="260"/>
                  <a:pt x="423" y="260"/>
                </a:cubicBezTo>
                <a:cubicBezTo>
                  <a:pt x="417" y="260"/>
                  <a:pt x="417" y="260"/>
                  <a:pt x="417" y="260"/>
                </a:cubicBezTo>
                <a:cubicBezTo>
                  <a:pt x="413" y="259"/>
                  <a:pt x="413" y="259"/>
                  <a:pt x="413" y="259"/>
                </a:cubicBezTo>
                <a:lnTo>
                  <a:pt x="417" y="258"/>
                </a:lnTo>
                <a:close/>
                <a:moveTo>
                  <a:pt x="426" y="261"/>
                </a:moveTo>
                <a:cubicBezTo>
                  <a:pt x="435" y="257"/>
                  <a:pt x="435" y="257"/>
                  <a:pt x="435" y="257"/>
                </a:cubicBezTo>
                <a:cubicBezTo>
                  <a:pt x="438" y="257"/>
                  <a:pt x="438" y="257"/>
                  <a:pt x="438" y="257"/>
                </a:cubicBezTo>
                <a:cubicBezTo>
                  <a:pt x="435" y="259"/>
                  <a:pt x="435" y="259"/>
                  <a:pt x="435" y="259"/>
                </a:cubicBezTo>
                <a:cubicBezTo>
                  <a:pt x="434" y="259"/>
                  <a:pt x="434" y="259"/>
                  <a:pt x="434" y="259"/>
                </a:cubicBezTo>
                <a:cubicBezTo>
                  <a:pt x="434" y="259"/>
                  <a:pt x="434" y="259"/>
                  <a:pt x="434" y="259"/>
                </a:cubicBezTo>
                <a:cubicBezTo>
                  <a:pt x="434" y="259"/>
                  <a:pt x="434" y="259"/>
                  <a:pt x="434" y="259"/>
                </a:cubicBezTo>
                <a:cubicBezTo>
                  <a:pt x="434" y="259"/>
                  <a:pt x="434" y="259"/>
                  <a:pt x="434" y="259"/>
                </a:cubicBezTo>
                <a:cubicBezTo>
                  <a:pt x="434" y="259"/>
                  <a:pt x="434" y="259"/>
                  <a:pt x="434" y="259"/>
                </a:cubicBezTo>
                <a:cubicBezTo>
                  <a:pt x="432" y="260"/>
                  <a:pt x="432" y="260"/>
                  <a:pt x="432" y="260"/>
                </a:cubicBezTo>
                <a:cubicBezTo>
                  <a:pt x="428" y="260"/>
                  <a:pt x="428" y="260"/>
                  <a:pt x="428" y="260"/>
                </a:cubicBezTo>
                <a:cubicBezTo>
                  <a:pt x="427" y="260"/>
                  <a:pt x="427" y="260"/>
                  <a:pt x="427" y="260"/>
                </a:cubicBezTo>
                <a:lnTo>
                  <a:pt x="426" y="261"/>
                </a:lnTo>
                <a:close/>
                <a:moveTo>
                  <a:pt x="447" y="258"/>
                </a:moveTo>
                <a:cubicBezTo>
                  <a:pt x="442" y="257"/>
                  <a:pt x="442" y="257"/>
                  <a:pt x="442" y="257"/>
                </a:cubicBezTo>
                <a:cubicBezTo>
                  <a:pt x="447" y="256"/>
                  <a:pt x="447" y="256"/>
                  <a:pt x="447" y="256"/>
                </a:cubicBezTo>
                <a:cubicBezTo>
                  <a:pt x="447" y="256"/>
                  <a:pt x="447" y="256"/>
                  <a:pt x="447" y="256"/>
                </a:cubicBezTo>
                <a:cubicBezTo>
                  <a:pt x="451" y="253"/>
                  <a:pt x="451" y="253"/>
                  <a:pt x="451" y="253"/>
                </a:cubicBezTo>
                <a:cubicBezTo>
                  <a:pt x="452" y="252"/>
                  <a:pt x="452" y="252"/>
                  <a:pt x="452" y="252"/>
                </a:cubicBezTo>
                <a:cubicBezTo>
                  <a:pt x="458" y="251"/>
                  <a:pt x="458" y="251"/>
                  <a:pt x="458" y="251"/>
                </a:cubicBezTo>
                <a:cubicBezTo>
                  <a:pt x="457" y="252"/>
                  <a:pt x="457" y="252"/>
                  <a:pt x="457" y="252"/>
                </a:cubicBezTo>
                <a:cubicBezTo>
                  <a:pt x="454" y="255"/>
                  <a:pt x="454" y="255"/>
                  <a:pt x="454" y="255"/>
                </a:cubicBezTo>
                <a:cubicBezTo>
                  <a:pt x="448" y="258"/>
                  <a:pt x="448" y="258"/>
                  <a:pt x="448" y="258"/>
                </a:cubicBezTo>
                <a:lnTo>
                  <a:pt x="447" y="258"/>
                </a:lnTo>
                <a:close/>
                <a:moveTo>
                  <a:pt x="472" y="246"/>
                </a:moveTo>
                <a:cubicBezTo>
                  <a:pt x="465" y="248"/>
                  <a:pt x="465" y="248"/>
                  <a:pt x="465" y="248"/>
                </a:cubicBezTo>
                <a:cubicBezTo>
                  <a:pt x="467" y="246"/>
                  <a:pt x="467" y="246"/>
                  <a:pt x="467" y="246"/>
                </a:cubicBezTo>
                <a:cubicBezTo>
                  <a:pt x="471" y="245"/>
                  <a:pt x="471" y="245"/>
                  <a:pt x="471" y="245"/>
                </a:cubicBezTo>
                <a:cubicBezTo>
                  <a:pt x="471" y="245"/>
                  <a:pt x="472" y="245"/>
                  <a:pt x="472" y="245"/>
                </a:cubicBezTo>
                <a:cubicBezTo>
                  <a:pt x="477" y="242"/>
                  <a:pt x="477" y="242"/>
                  <a:pt x="477" y="242"/>
                </a:cubicBezTo>
                <a:lnTo>
                  <a:pt x="472" y="246"/>
                </a:lnTo>
                <a:close/>
                <a:moveTo>
                  <a:pt x="486" y="235"/>
                </a:moveTo>
                <a:cubicBezTo>
                  <a:pt x="487" y="235"/>
                  <a:pt x="487" y="235"/>
                  <a:pt x="487" y="235"/>
                </a:cubicBezTo>
                <a:cubicBezTo>
                  <a:pt x="484" y="236"/>
                  <a:pt x="484" y="236"/>
                  <a:pt x="484" y="236"/>
                </a:cubicBezTo>
                <a:lnTo>
                  <a:pt x="486" y="235"/>
                </a:lnTo>
                <a:close/>
                <a:moveTo>
                  <a:pt x="487" y="226"/>
                </a:moveTo>
                <a:cubicBezTo>
                  <a:pt x="490" y="224"/>
                  <a:pt x="490" y="224"/>
                  <a:pt x="490" y="224"/>
                </a:cubicBezTo>
                <a:cubicBezTo>
                  <a:pt x="494" y="223"/>
                  <a:pt x="494" y="223"/>
                  <a:pt x="494" y="223"/>
                </a:cubicBezTo>
                <a:cubicBezTo>
                  <a:pt x="487" y="227"/>
                  <a:pt x="487" y="227"/>
                  <a:pt x="487" y="227"/>
                </a:cubicBezTo>
                <a:cubicBezTo>
                  <a:pt x="486" y="227"/>
                  <a:pt x="486" y="227"/>
                  <a:pt x="486" y="227"/>
                </a:cubicBezTo>
                <a:lnTo>
                  <a:pt x="487" y="226"/>
                </a:lnTo>
                <a:close/>
                <a:moveTo>
                  <a:pt x="478" y="217"/>
                </a:moveTo>
                <a:cubicBezTo>
                  <a:pt x="482" y="227"/>
                  <a:pt x="482" y="227"/>
                  <a:pt x="482" y="227"/>
                </a:cubicBezTo>
                <a:cubicBezTo>
                  <a:pt x="482" y="229"/>
                  <a:pt x="482" y="229"/>
                  <a:pt x="482" y="229"/>
                </a:cubicBezTo>
                <a:cubicBezTo>
                  <a:pt x="482" y="229"/>
                  <a:pt x="482" y="229"/>
                  <a:pt x="482" y="229"/>
                </a:cubicBezTo>
                <a:cubicBezTo>
                  <a:pt x="469" y="239"/>
                  <a:pt x="469" y="239"/>
                  <a:pt x="469" y="239"/>
                </a:cubicBezTo>
                <a:cubicBezTo>
                  <a:pt x="469" y="240"/>
                  <a:pt x="469" y="240"/>
                  <a:pt x="469" y="240"/>
                </a:cubicBezTo>
                <a:cubicBezTo>
                  <a:pt x="467" y="243"/>
                  <a:pt x="467" y="243"/>
                  <a:pt x="467" y="243"/>
                </a:cubicBezTo>
                <a:cubicBezTo>
                  <a:pt x="467" y="243"/>
                  <a:pt x="467" y="243"/>
                  <a:pt x="467" y="243"/>
                </a:cubicBezTo>
                <a:cubicBezTo>
                  <a:pt x="466" y="244"/>
                  <a:pt x="466" y="244"/>
                  <a:pt x="466" y="244"/>
                </a:cubicBezTo>
                <a:cubicBezTo>
                  <a:pt x="462" y="244"/>
                  <a:pt x="462" y="244"/>
                  <a:pt x="462" y="244"/>
                </a:cubicBezTo>
                <a:cubicBezTo>
                  <a:pt x="462" y="244"/>
                  <a:pt x="462" y="244"/>
                  <a:pt x="462" y="244"/>
                </a:cubicBezTo>
                <a:cubicBezTo>
                  <a:pt x="456" y="248"/>
                  <a:pt x="456" y="248"/>
                  <a:pt x="456" y="248"/>
                </a:cubicBezTo>
                <a:cubicBezTo>
                  <a:pt x="460" y="243"/>
                  <a:pt x="460" y="243"/>
                  <a:pt x="460" y="243"/>
                </a:cubicBezTo>
                <a:cubicBezTo>
                  <a:pt x="460" y="243"/>
                  <a:pt x="460" y="243"/>
                  <a:pt x="460" y="243"/>
                </a:cubicBezTo>
                <a:cubicBezTo>
                  <a:pt x="461" y="239"/>
                  <a:pt x="461" y="239"/>
                  <a:pt x="461" y="239"/>
                </a:cubicBezTo>
                <a:cubicBezTo>
                  <a:pt x="461" y="238"/>
                  <a:pt x="461" y="238"/>
                  <a:pt x="461" y="238"/>
                </a:cubicBezTo>
                <a:cubicBezTo>
                  <a:pt x="472" y="217"/>
                  <a:pt x="472" y="217"/>
                  <a:pt x="472" y="217"/>
                </a:cubicBezTo>
                <a:cubicBezTo>
                  <a:pt x="475" y="218"/>
                  <a:pt x="475" y="218"/>
                  <a:pt x="475" y="218"/>
                </a:cubicBezTo>
                <a:cubicBezTo>
                  <a:pt x="475" y="217"/>
                  <a:pt x="475" y="217"/>
                  <a:pt x="475" y="217"/>
                </a:cubicBezTo>
                <a:cubicBezTo>
                  <a:pt x="473" y="216"/>
                  <a:pt x="473" y="216"/>
                  <a:pt x="473" y="216"/>
                </a:cubicBezTo>
                <a:cubicBezTo>
                  <a:pt x="475" y="213"/>
                  <a:pt x="475" y="213"/>
                  <a:pt x="475" y="213"/>
                </a:cubicBezTo>
                <a:cubicBezTo>
                  <a:pt x="475" y="213"/>
                  <a:pt x="475" y="213"/>
                  <a:pt x="475" y="213"/>
                </a:cubicBezTo>
                <a:lnTo>
                  <a:pt x="478" y="217"/>
                </a:lnTo>
                <a:close/>
                <a:moveTo>
                  <a:pt x="473" y="212"/>
                </a:moveTo>
                <a:cubicBezTo>
                  <a:pt x="469" y="215"/>
                  <a:pt x="469" y="215"/>
                  <a:pt x="469" y="215"/>
                </a:cubicBezTo>
                <a:cubicBezTo>
                  <a:pt x="466" y="214"/>
                  <a:pt x="466" y="214"/>
                  <a:pt x="466" y="214"/>
                </a:cubicBezTo>
                <a:cubicBezTo>
                  <a:pt x="469" y="211"/>
                  <a:pt x="469" y="211"/>
                  <a:pt x="469" y="211"/>
                </a:cubicBezTo>
                <a:cubicBezTo>
                  <a:pt x="470" y="211"/>
                  <a:pt x="470" y="211"/>
                  <a:pt x="470" y="211"/>
                </a:cubicBezTo>
                <a:cubicBezTo>
                  <a:pt x="474" y="210"/>
                  <a:pt x="474" y="210"/>
                  <a:pt x="474" y="210"/>
                </a:cubicBezTo>
                <a:cubicBezTo>
                  <a:pt x="474" y="211"/>
                  <a:pt x="474" y="211"/>
                  <a:pt x="474" y="211"/>
                </a:cubicBezTo>
                <a:lnTo>
                  <a:pt x="473" y="212"/>
                </a:lnTo>
                <a:close/>
                <a:moveTo>
                  <a:pt x="472" y="209"/>
                </a:moveTo>
                <a:cubicBezTo>
                  <a:pt x="471" y="209"/>
                  <a:pt x="471" y="209"/>
                  <a:pt x="471" y="209"/>
                </a:cubicBezTo>
                <a:cubicBezTo>
                  <a:pt x="472" y="209"/>
                  <a:pt x="472" y="209"/>
                  <a:pt x="472" y="209"/>
                </a:cubicBezTo>
                <a:close/>
                <a:moveTo>
                  <a:pt x="461" y="214"/>
                </a:moveTo>
                <a:cubicBezTo>
                  <a:pt x="458" y="216"/>
                  <a:pt x="458" y="216"/>
                  <a:pt x="458" y="216"/>
                </a:cubicBezTo>
                <a:cubicBezTo>
                  <a:pt x="456" y="216"/>
                  <a:pt x="456" y="216"/>
                  <a:pt x="456" y="216"/>
                </a:cubicBezTo>
                <a:cubicBezTo>
                  <a:pt x="456" y="214"/>
                  <a:pt x="456" y="214"/>
                  <a:pt x="456" y="214"/>
                </a:cubicBezTo>
                <a:lnTo>
                  <a:pt x="461" y="214"/>
                </a:lnTo>
                <a:close/>
                <a:moveTo>
                  <a:pt x="451" y="207"/>
                </a:moveTo>
                <a:cubicBezTo>
                  <a:pt x="453" y="206"/>
                  <a:pt x="453" y="206"/>
                  <a:pt x="453" y="206"/>
                </a:cubicBezTo>
                <a:cubicBezTo>
                  <a:pt x="455" y="213"/>
                  <a:pt x="455" y="213"/>
                  <a:pt x="455" y="213"/>
                </a:cubicBezTo>
                <a:cubicBezTo>
                  <a:pt x="449" y="213"/>
                  <a:pt x="449" y="213"/>
                  <a:pt x="449" y="213"/>
                </a:cubicBezTo>
                <a:cubicBezTo>
                  <a:pt x="449" y="213"/>
                  <a:pt x="449" y="213"/>
                  <a:pt x="449" y="213"/>
                </a:cubicBezTo>
                <a:cubicBezTo>
                  <a:pt x="448" y="212"/>
                  <a:pt x="448" y="212"/>
                  <a:pt x="448" y="212"/>
                </a:cubicBezTo>
                <a:cubicBezTo>
                  <a:pt x="447" y="213"/>
                  <a:pt x="447" y="213"/>
                  <a:pt x="447" y="213"/>
                </a:cubicBezTo>
                <a:cubicBezTo>
                  <a:pt x="446" y="213"/>
                  <a:pt x="446" y="213"/>
                  <a:pt x="446" y="213"/>
                </a:cubicBezTo>
                <a:cubicBezTo>
                  <a:pt x="446" y="213"/>
                  <a:pt x="446" y="213"/>
                  <a:pt x="446" y="213"/>
                </a:cubicBezTo>
                <a:cubicBezTo>
                  <a:pt x="445" y="212"/>
                  <a:pt x="445" y="212"/>
                  <a:pt x="445" y="212"/>
                </a:cubicBezTo>
                <a:cubicBezTo>
                  <a:pt x="449" y="211"/>
                  <a:pt x="449" y="211"/>
                  <a:pt x="449" y="211"/>
                </a:cubicBezTo>
                <a:cubicBezTo>
                  <a:pt x="449" y="211"/>
                  <a:pt x="449" y="211"/>
                  <a:pt x="449" y="211"/>
                </a:cubicBezTo>
                <a:cubicBezTo>
                  <a:pt x="453" y="209"/>
                  <a:pt x="453" y="209"/>
                  <a:pt x="453" y="209"/>
                </a:cubicBezTo>
                <a:cubicBezTo>
                  <a:pt x="452" y="208"/>
                  <a:pt x="452" y="208"/>
                  <a:pt x="452" y="208"/>
                </a:cubicBezTo>
                <a:cubicBezTo>
                  <a:pt x="448" y="210"/>
                  <a:pt x="448" y="210"/>
                  <a:pt x="448" y="210"/>
                </a:cubicBezTo>
                <a:cubicBezTo>
                  <a:pt x="445" y="211"/>
                  <a:pt x="445" y="211"/>
                  <a:pt x="445" y="211"/>
                </a:cubicBezTo>
                <a:lnTo>
                  <a:pt x="451" y="207"/>
                </a:lnTo>
                <a:close/>
                <a:moveTo>
                  <a:pt x="439" y="213"/>
                </a:moveTo>
                <a:cubicBezTo>
                  <a:pt x="437" y="213"/>
                  <a:pt x="437" y="213"/>
                  <a:pt x="437" y="213"/>
                </a:cubicBezTo>
                <a:cubicBezTo>
                  <a:pt x="440" y="213"/>
                  <a:pt x="440" y="213"/>
                  <a:pt x="440" y="213"/>
                </a:cubicBezTo>
                <a:lnTo>
                  <a:pt x="439" y="213"/>
                </a:lnTo>
                <a:close/>
                <a:moveTo>
                  <a:pt x="427" y="213"/>
                </a:moveTo>
                <a:cubicBezTo>
                  <a:pt x="431" y="214"/>
                  <a:pt x="431" y="214"/>
                  <a:pt x="431" y="214"/>
                </a:cubicBezTo>
                <a:cubicBezTo>
                  <a:pt x="431" y="214"/>
                  <a:pt x="432" y="214"/>
                  <a:pt x="432" y="214"/>
                </a:cubicBezTo>
                <a:cubicBezTo>
                  <a:pt x="432" y="214"/>
                  <a:pt x="432" y="214"/>
                  <a:pt x="432" y="214"/>
                </a:cubicBezTo>
                <a:cubicBezTo>
                  <a:pt x="437" y="215"/>
                  <a:pt x="437" y="215"/>
                  <a:pt x="437" y="215"/>
                </a:cubicBezTo>
                <a:cubicBezTo>
                  <a:pt x="430" y="223"/>
                  <a:pt x="430" y="223"/>
                  <a:pt x="430" y="223"/>
                </a:cubicBezTo>
                <a:cubicBezTo>
                  <a:pt x="427" y="225"/>
                  <a:pt x="427" y="225"/>
                  <a:pt x="427" y="225"/>
                </a:cubicBezTo>
                <a:cubicBezTo>
                  <a:pt x="424" y="225"/>
                  <a:pt x="424" y="225"/>
                  <a:pt x="424" y="225"/>
                </a:cubicBezTo>
                <a:cubicBezTo>
                  <a:pt x="415" y="227"/>
                  <a:pt x="415" y="227"/>
                  <a:pt x="415" y="227"/>
                </a:cubicBezTo>
                <a:cubicBezTo>
                  <a:pt x="415" y="227"/>
                  <a:pt x="415" y="227"/>
                  <a:pt x="415" y="227"/>
                </a:cubicBezTo>
                <a:cubicBezTo>
                  <a:pt x="411" y="228"/>
                  <a:pt x="411" y="228"/>
                  <a:pt x="411" y="228"/>
                </a:cubicBezTo>
                <a:cubicBezTo>
                  <a:pt x="412" y="225"/>
                  <a:pt x="412" y="225"/>
                  <a:pt x="412" y="225"/>
                </a:cubicBezTo>
                <a:cubicBezTo>
                  <a:pt x="412" y="225"/>
                  <a:pt x="412" y="224"/>
                  <a:pt x="412" y="224"/>
                </a:cubicBezTo>
                <a:cubicBezTo>
                  <a:pt x="414" y="213"/>
                  <a:pt x="414" y="213"/>
                  <a:pt x="414" y="213"/>
                </a:cubicBezTo>
                <a:cubicBezTo>
                  <a:pt x="414" y="213"/>
                  <a:pt x="414" y="213"/>
                  <a:pt x="414" y="213"/>
                </a:cubicBezTo>
                <a:cubicBezTo>
                  <a:pt x="418" y="213"/>
                  <a:pt x="418" y="213"/>
                  <a:pt x="418" y="213"/>
                </a:cubicBezTo>
                <a:cubicBezTo>
                  <a:pt x="423" y="213"/>
                  <a:pt x="423" y="213"/>
                  <a:pt x="423" y="213"/>
                </a:cubicBezTo>
                <a:lnTo>
                  <a:pt x="427" y="213"/>
                </a:lnTo>
                <a:close/>
                <a:moveTo>
                  <a:pt x="421" y="208"/>
                </a:moveTo>
                <a:cubicBezTo>
                  <a:pt x="418" y="211"/>
                  <a:pt x="418" y="211"/>
                  <a:pt x="418" y="211"/>
                </a:cubicBezTo>
                <a:cubicBezTo>
                  <a:pt x="414" y="212"/>
                  <a:pt x="414" y="212"/>
                  <a:pt x="414" y="212"/>
                </a:cubicBezTo>
                <a:cubicBezTo>
                  <a:pt x="416" y="202"/>
                  <a:pt x="416" y="202"/>
                  <a:pt x="416" y="202"/>
                </a:cubicBezTo>
                <a:cubicBezTo>
                  <a:pt x="420" y="202"/>
                  <a:pt x="420" y="202"/>
                  <a:pt x="420" y="202"/>
                </a:cubicBezTo>
                <a:cubicBezTo>
                  <a:pt x="425" y="202"/>
                  <a:pt x="425" y="202"/>
                  <a:pt x="425" y="202"/>
                </a:cubicBezTo>
                <a:cubicBezTo>
                  <a:pt x="426" y="202"/>
                  <a:pt x="426" y="202"/>
                  <a:pt x="426" y="202"/>
                </a:cubicBezTo>
                <a:lnTo>
                  <a:pt x="421" y="208"/>
                </a:lnTo>
                <a:close/>
                <a:moveTo>
                  <a:pt x="422" y="183"/>
                </a:moveTo>
                <a:cubicBezTo>
                  <a:pt x="422" y="183"/>
                  <a:pt x="422" y="183"/>
                  <a:pt x="422" y="183"/>
                </a:cubicBezTo>
                <a:cubicBezTo>
                  <a:pt x="429" y="176"/>
                  <a:pt x="429" y="176"/>
                  <a:pt x="429" y="176"/>
                </a:cubicBezTo>
                <a:cubicBezTo>
                  <a:pt x="429" y="177"/>
                  <a:pt x="429" y="177"/>
                  <a:pt x="429" y="177"/>
                </a:cubicBezTo>
                <a:cubicBezTo>
                  <a:pt x="432" y="185"/>
                  <a:pt x="432" y="185"/>
                  <a:pt x="432" y="185"/>
                </a:cubicBezTo>
                <a:cubicBezTo>
                  <a:pt x="430" y="194"/>
                  <a:pt x="430" y="194"/>
                  <a:pt x="430" y="194"/>
                </a:cubicBezTo>
                <a:cubicBezTo>
                  <a:pt x="428" y="193"/>
                  <a:pt x="428" y="193"/>
                  <a:pt x="428" y="193"/>
                </a:cubicBezTo>
                <a:cubicBezTo>
                  <a:pt x="427" y="193"/>
                  <a:pt x="427" y="193"/>
                  <a:pt x="427" y="193"/>
                </a:cubicBezTo>
                <a:cubicBezTo>
                  <a:pt x="423" y="194"/>
                  <a:pt x="423" y="194"/>
                  <a:pt x="423" y="194"/>
                </a:cubicBezTo>
                <a:cubicBezTo>
                  <a:pt x="423" y="194"/>
                  <a:pt x="423" y="194"/>
                  <a:pt x="423" y="194"/>
                </a:cubicBezTo>
                <a:cubicBezTo>
                  <a:pt x="420" y="196"/>
                  <a:pt x="420" y="196"/>
                  <a:pt x="420" y="196"/>
                </a:cubicBezTo>
                <a:cubicBezTo>
                  <a:pt x="424" y="189"/>
                  <a:pt x="424" y="189"/>
                  <a:pt x="424" y="189"/>
                </a:cubicBezTo>
                <a:cubicBezTo>
                  <a:pt x="426" y="185"/>
                  <a:pt x="426" y="185"/>
                  <a:pt x="426" y="185"/>
                </a:cubicBezTo>
                <a:cubicBezTo>
                  <a:pt x="425" y="185"/>
                  <a:pt x="425" y="185"/>
                  <a:pt x="425" y="185"/>
                </a:cubicBezTo>
                <a:cubicBezTo>
                  <a:pt x="423" y="188"/>
                  <a:pt x="423" y="188"/>
                  <a:pt x="423" y="188"/>
                </a:cubicBezTo>
                <a:cubicBezTo>
                  <a:pt x="418" y="195"/>
                  <a:pt x="418" y="195"/>
                  <a:pt x="418" y="195"/>
                </a:cubicBezTo>
                <a:cubicBezTo>
                  <a:pt x="416" y="196"/>
                  <a:pt x="416" y="196"/>
                  <a:pt x="416" y="196"/>
                </a:cubicBezTo>
                <a:cubicBezTo>
                  <a:pt x="418" y="184"/>
                  <a:pt x="418" y="184"/>
                  <a:pt x="418" y="184"/>
                </a:cubicBezTo>
                <a:lnTo>
                  <a:pt x="422" y="183"/>
                </a:lnTo>
                <a:close/>
                <a:moveTo>
                  <a:pt x="429" y="148"/>
                </a:moveTo>
                <a:cubicBezTo>
                  <a:pt x="429" y="148"/>
                  <a:pt x="429" y="148"/>
                  <a:pt x="429" y="148"/>
                </a:cubicBezTo>
                <a:cubicBezTo>
                  <a:pt x="429" y="148"/>
                  <a:pt x="429" y="148"/>
                  <a:pt x="429" y="148"/>
                </a:cubicBezTo>
                <a:cubicBezTo>
                  <a:pt x="430" y="145"/>
                  <a:pt x="430" y="145"/>
                  <a:pt x="430" y="145"/>
                </a:cubicBezTo>
                <a:cubicBezTo>
                  <a:pt x="429" y="148"/>
                  <a:pt x="429" y="148"/>
                  <a:pt x="429" y="148"/>
                </a:cubicBezTo>
                <a:cubicBezTo>
                  <a:pt x="429" y="149"/>
                  <a:pt x="429" y="149"/>
                  <a:pt x="429" y="149"/>
                </a:cubicBezTo>
                <a:lnTo>
                  <a:pt x="429" y="148"/>
                </a:lnTo>
                <a:close/>
                <a:moveTo>
                  <a:pt x="443" y="128"/>
                </a:moveTo>
                <a:cubicBezTo>
                  <a:pt x="440" y="131"/>
                  <a:pt x="440" y="131"/>
                  <a:pt x="440" y="131"/>
                </a:cubicBezTo>
                <a:cubicBezTo>
                  <a:pt x="435" y="136"/>
                  <a:pt x="435" y="136"/>
                  <a:pt x="435" y="136"/>
                </a:cubicBezTo>
                <a:cubicBezTo>
                  <a:pt x="438" y="125"/>
                  <a:pt x="438" y="125"/>
                  <a:pt x="438" y="125"/>
                </a:cubicBezTo>
                <a:cubicBezTo>
                  <a:pt x="439" y="116"/>
                  <a:pt x="439" y="116"/>
                  <a:pt x="439" y="116"/>
                </a:cubicBezTo>
                <a:cubicBezTo>
                  <a:pt x="442" y="113"/>
                  <a:pt x="442" y="113"/>
                  <a:pt x="442" y="113"/>
                </a:cubicBezTo>
                <a:cubicBezTo>
                  <a:pt x="442" y="113"/>
                  <a:pt x="442" y="113"/>
                  <a:pt x="442" y="113"/>
                </a:cubicBezTo>
                <a:cubicBezTo>
                  <a:pt x="443" y="111"/>
                  <a:pt x="443" y="111"/>
                  <a:pt x="443" y="111"/>
                </a:cubicBezTo>
                <a:cubicBezTo>
                  <a:pt x="451" y="107"/>
                  <a:pt x="451" y="107"/>
                  <a:pt x="451" y="107"/>
                </a:cubicBezTo>
                <a:cubicBezTo>
                  <a:pt x="451" y="107"/>
                  <a:pt x="451" y="107"/>
                  <a:pt x="451" y="107"/>
                </a:cubicBezTo>
                <a:cubicBezTo>
                  <a:pt x="450" y="108"/>
                  <a:pt x="450" y="108"/>
                  <a:pt x="450" y="108"/>
                </a:cubicBezTo>
                <a:cubicBezTo>
                  <a:pt x="448" y="112"/>
                  <a:pt x="448" y="112"/>
                  <a:pt x="448" y="112"/>
                </a:cubicBezTo>
                <a:cubicBezTo>
                  <a:pt x="448" y="112"/>
                  <a:pt x="448" y="112"/>
                  <a:pt x="448" y="112"/>
                </a:cubicBezTo>
                <a:cubicBezTo>
                  <a:pt x="446" y="116"/>
                  <a:pt x="446" y="116"/>
                  <a:pt x="446" y="116"/>
                </a:cubicBezTo>
                <a:cubicBezTo>
                  <a:pt x="446" y="116"/>
                  <a:pt x="446" y="116"/>
                  <a:pt x="446" y="116"/>
                </a:cubicBezTo>
                <a:cubicBezTo>
                  <a:pt x="446" y="121"/>
                  <a:pt x="446" y="121"/>
                  <a:pt x="446" y="121"/>
                </a:cubicBezTo>
                <a:cubicBezTo>
                  <a:pt x="446" y="125"/>
                  <a:pt x="446" y="125"/>
                  <a:pt x="446" y="125"/>
                </a:cubicBezTo>
                <a:lnTo>
                  <a:pt x="443" y="128"/>
                </a:lnTo>
                <a:close/>
                <a:moveTo>
                  <a:pt x="448" y="116"/>
                </a:moveTo>
                <a:cubicBezTo>
                  <a:pt x="448" y="117"/>
                  <a:pt x="448" y="117"/>
                  <a:pt x="448" y="117"/>
                </a:cubicBezTo>
                <a:cubicBezTo>
                  <a:pt x="448" y="116"/>
                  <a:pt x="448" y="116"/>
                  <a:pt x="448" y="116"/>
                </a:cubicBezTo>
                <a:cubicBezTo>
                  <a:pt x="449" y="112"/>
                  <a:pt x="449" y="112"/>
                  <a:pt x="449" y="112"/>
                </a:cubicBezTo>
                <a:cubicBezTo>
                  <a:pt x="449" y="112"/>
                  <a:pt x="449" y="112"/>
                  <a:pt x="449" y="112"/>
                </a:cubicBezTo>
                <a:lnTo>
                  <a:pt x="448" y="116"/>
                </a:lnTo>
                <a:close/>
                <a:moveTo>
                  <a:pt x="453" y="104"/>
                </a:moveTo>
                <a:cubicBezTo>
                  <a:pt x="452" y="104"/>
                  <a:pt x="452" y="104"/>
                  <a:pt x="452" y="104"/>
                </a:cubicBezTo>
                <a:cubicBezTo>
                  <a:pt x="452" y="104"/>
                  <a:pt x="452" y="104"/>
                  <a:pt x="452" y="104"/>
                </a:cubicBezTo>
                <a:cubicBezTo>
                  <a:pt x="452" y="104"/>
                  <a:pt x="452" y="104"/>
                  <a:pt x="452" y="103"/>
                </a:cubicBezTo>
                <a:cubicBezTo>
                  <a:pt x="451" y="101"/>
                  <a:pt x="451" y="101"/>
                  <a:pt x="451" y="101"/>
                </a:cubicBezTo>
                <a:cubicBezTo>
                  <a:pt x="456" y="97"/>
                  <a:pt x="456" y="97"/>
                  <a:pt x="456" y="97"/>
                </a:cubicBezTo>
                <a:lnTo>
                  <a:pt x="453" y="104"/>
                </a:lnTo>
                <a:close/>
                <a:moveTo>
                  <a:pt x="462" y="89"/>
                </a:moveTo>
                <a:cubicBezTo>
                  <a:pt x="456" y="95"/>
                  <a:pt x="456" y="95"/>
                  <a:pt x="456" y="95"/>
                </a:cubicBezTo>
                <a:cubicBezTo>
                  <a:pt x="450" y="99"/>
                  <a:pt x="450" y="99"/>
                  <a:pt x="450" y="99"/>
                </a:cubicBezTo>
                <a:cubicBezTo>
                  <a:pt x="449" y="100"/>
                  <a:pt x="449" y="100"/>
                  <a:pt x="449" y="100"/>
                </a:cubicBezTo>
                <a:cubicBezTo>
                  <a:pt x="449" y="100"/>
                  <a:pt x="449" y="100"/>
                  <a:pt x="449" y="100"/>
                </a:cubicBezTo>
                <a:cubicBezTo>
                  <a:pt x="446" y="104"/>
                  <a:pt x="446" y="104"/>
                  <a:pt x="446" y="104"/>
                </a:cubicBezTo>
                <a:cubicBezTo>
                  <a:pt x="444" y="106"/>
                  <a:pt x="444" y="106"/>
                  <a:pt x="444" y="106"/>
                </a:cubicBezTo>
                <a:cubicBezTo>
                  <a:pt x="445" y="94"/>
                  <a:pt x="445" y="94"/>
                  <a:pt x="445" y="94"/>
                </a:cubicBezTo>
                <a:cubicBezTo>
                  <a:pt x="445" y="94"/>
                  <a:pt x="445" y="94"/>
                  <a:pt x="445" y="94"/>
                </a:cubicBezTo>
                <a:cubicBezTo>
                  <a:pt x="445" y="94"/>
                  <a:pt x="445" y="94"/>
                  <a:pt x="445" y="94"/>
                </a:cubicBezTo>
                <a:cubicBezTo>
                  <a:pt x="444" y="91"/>
                  <a:pt x="444" y="91"/>
                  <a:pt x="444" y="91"/>
                </a:cubicBezTo>
                <a:cubicBezTo>
                  <a:pt x="446" y="85"/>
                  <a:pt x="446" y="85"/>
                  <a:pt x="446" y="85"/>
                </a:cubicBezTo>
                <a:cubicBezTo>
                  <a:pt x="447" y="72"/>
                  <a:pt x="447" y="72"/>
                  <a:pt x="447" y="72"/>
                </a:cubicBezTo>
                <a:cubicBezTo>
                  <a:pt x="448" y="70"/>
                  <a:pt x="448" y="70"/>
                  <a:pt x="448" y="70"/>
                </a:cubicBezTo>
                <a:cubicBezTo>
                  <a:pt x="453" y="74"/>
                  <a:pt x="453" y="74"/>
                  <a:pt x="453" y="74"/>
                </a:cubicBezTo>
                <a:cubicBezTo>
                  <a:pt x="457" y="75"/>
                  <a:pt x="457" y="75"/>
                  <a:pt x="457" y="75"/>
                </a:cubicBezTo>
                <a:cubicBezTo>
                  <a:pt x="461" y="78"/>
                  <a:pt x="461" y="78"/>
                  <a:pt x="461" y="78"/>
                </a:cubicBezTo>
                <a:cubicBezTo>
                  <a:pt x="463" y="81"/>
                  <a:pt x="463" y="81"/>
                  <a:pt x="463" y="81"/>
                </a:cubicBezTo>
                <a:cubicBezTo>
                  <a:pt x="463" y="85"/>
                  <a:pt x="463" y="85"/>
                  <a:pt x="463" y="85"/>
                </a:cubicBezTo>
                <a:lnTo>
                  <a:pt x="462" y="89"/>
                </a:lnTo>
                <a:close/>
                <a:moveTo>
                  <a:pt x="455" y="63"/>
                </a:moveTo>
                <a:cubicBezTo>
                  <a:pt x="459" y="61"/>
                  <a:pt x="459" y="61"/>
                  <a:pt x="459" y="61"/>
                </a:cubicBezTo>
                <a:cubicBezTo>
                  <a:pt x="466" y="60"/>
                  <a:pt x="466" y="60"/>
                  <a:pt x="466" y="60"/>
                </a:cubicBezTo>
                <a:cubicBezTo>
                  <a:pt x="463" y="63"/>
                  <a:pt x="463" y="63"/>
                  <a:pt x="463" y="63"/>
                </a:cubicBezTo>
                <a:cubicBezTo>
                  <a:pt x="463" y="63"/>
                  <a:pt x="463" y="63"/>
                  <a:pt x="463" y="63"/>
                </a:cubicBezTo>
                <a:cubicBezTo>
                  <a:pt x="462" y="68"/>
                  <a:pt x="462" y="68"/>
                  <a:pt x="462" y="68"/>
                </a:cubicBezTo>
                <a:cubicBezTo>
                  <a:pt x="462" y="68"/>
                  <a:pt x="462" y="68"/>
                  <a:pt x="462" y="68"/>
                </a:cubicBezTo>
                <a:cubicBezTo>
                  <a:pt x="463" y="79"/>
                  <a:pt x="463" y="79"/>
                  <a:pt x="463" y="79"/>
                </a:cubicBezTo>
                <a:cubicBezTo>
                  <a:pt x="462" y="77"/>
                  <a:pt x="462" y="77"/>
                  <a:pt x="462" y="77"/>
                </a:cubicBezTo>
                <a:cubicBezTo>
                  <a:pt x="462" y="77"/>
                  <a:pt x="462" y="77"/>
                  <a:pt x="462" y="77"/>
                </a:cubicBezTo>
                <a:cubicBezTo>
                  <a:pt x="458" y="74"/>
                  <a:pt x="458" y="74"/>
                  <a:pt x="458" y="74"/>
                </a:cubicBezTo>
                <a:cubicBezTo>
                  <a:pt x="454" y="72"/>
                  <a:pt x="454" y="72"/>
                  <a:pt x="454" y="72"/>
                </a:cubicBezTo>
                <a:cubicBezTo>
                  <a:pt x="449" y="68"/>
                  <a:pt x="449" y="68"/>
                  <a:pt x="449" y="68"/>
                </a:cubicBezTo>
                <a:lnTo>
                  <a:pt x="455" y="63"/>
                </a:lnTo>
                <a:close/>
                <a:moveTo>
                  <a:pt x="432" y="49"/>
                </a:moveTo>
                <a:cubicBezTo>
                  <a:pt x="441" y="34"/>
                  <a:pt x="441" y="34"/>
                  <a:pt x="441" y="34"/>
                </a:cubicBezTo>
                <a:cubicBezTo>
                  <a:pt x="452" y="27"/>
                  <a:pt x="452" y="27"/>
                  <a:pt x="452" y="27"/>
                </a:cubicBezTo>
                <a:cubicBezTo>
                  <a:pt x="455" y="26"/>
                  <a:pt x="455" y="26"/>
                  <a:pt x="455" y="26"/>
                </a:cubicBezTo>
                <a:cubicBezTo>
                  <a:pt x="455" y="33"/>
                  <a:pt x="455" y="33"/>
                  <a:pt x="455" y="33"/>
                </a:cubicBezTo>
                <a:cubicBezTo>
                  <a:pt x="447" y="56"/>
                  <a:pt x="447" y="56"/>
                  <a:pt x="447" y="56"/>
                </a:cubicBezTo>
                <a:cubicBezTo>
                  <a:pt x="445" y="60"/>
                  <a:pt x="445" y="60"/>
                  <a:pt x="445" y="60"/>
                </a:cubicBezTo>
                <a:cubicBezTo>
                  <a:pt x="442" y="63"/>
                  <a:pt x="442" y="63"/>
                  <a:pt x="442" y="63"/>
                </a:cubicBezTo>
                <a:cubicBezTo>
                  <a:pt x="440" y="62"/>
                  <a:pt x="440" y="62"/>
                  <a:pt x="440" y="62"/>
                </a:cubicBezTo>
                <a:cubicBezTo>
                  <a:pt x="439" y="63"/>
                  <a:pt x="439" y="63"/>
                  <a:pt x="439" y="63"/>
                </a:cubicBezTo>
                <a:cubicBezTo>
                  <a:pt x="440" y="64"/>
                  <a:pt x="440" y="64"/>
                  <a:pt x="440" y="64"/>
                </a:cubicBezTo>
                <a:cubicBezTo>
                  <a:pt x="437" y="69"/>
                  <a:pt x="437" y="69"/>
                  <a:pt x="437" y="69"/>
                </a:cubicBezTo>
                <a:cubicBezTo>
                  <a:pt x="437" y="69"/>
                  <a:pt x="437" y="69"/>
                  <a:pt x="437" y="69"/>
                </a:cubicBezTo>
                <a:cubicBezTo>
                  <a:pt x="436" y="75"/>
                  <a:pt x="436" y="75"/>
                  <a:pt x="436" y="75"/>
                </a:cubicBezTo>
                <a:cubicBezTo>
                  <a:pt x="436" y="75"/>
                  <a:pt x="436" y="75"/>
                  <a:pt x="435" y="75"/>
                </a:cubicBezTo>
                <a:cubicBezTo>
                  <a:pt x="435" y="75"/>
                  <a:pt x="435" y="75"/>
                  <a:pt x="435" y="75"/>
                </a:cubicBezTo>
                <a:cubicBezTo>
                  <a:pt x="435" y="77"/>
                  <a:pt x="435" y="77"/>
                  <a:pt x="435" y="77"/>
                </a:cubicBezTo>
                <a:cubicBezTo>
                  <a:pt x="434" y="76"/>
                  <a:pt x="434" y="76"/>
                  <a:pt x="434" y="76"/>
                </a:cubicBezTo>
                <a:cubicBezTo>
                  <a:pt x="434" y="75"/>
                  <a:pt x="434" y="75"/>
                  <a:pt x="434" y="75"/>
                </a:cubicBezTo>
                <a:cubicBezTo>
                  <a:pt x="434" y="75"/>
                  <a:pt x="434" y="75"/>
                  <a:pt x="434" y="75"/>
                </a:cubicBezTo>
                <a:cubicBezTo>
                  <a:pt x="431" y="62"/>
                  <a:pt x="431" y="62"/>
                  <a:pt x="431" y="62"/>
                </a:cubicBezTo>
                <a:cubicBezTo>
                  <a:pt x="431" y="58"/>
                  <a:pt x="431" y="58"/>
                  <a:pt x="431" y="58"/>
                </a:cubicBezTo>
                <a:lnTo>
                  <a:pt x="432" y="49"/>
                </a:lnTo>
                <a:close/>
                <a:moveTo>
                  <a:pt x="432" y="76"/>
                </a:moveTo>
                <a:cubicBezTo>
                  <a:pt x="432" y="76"/>
                  <a:pt x="432" y="76"/>
                  <a:pt x="432" y="76"/>
                </a:cubicBezTo>
                <a:cubicBezTo>
                  <a:pt x="432" y="81"/>
                  <a:pt x="432" y="81"/>
                  <a:pt x="432" y="81"/>
                </a:cubicBezTo>
                <a:cubicBezTo>
                  <a:pt x="431" y="80"/>
                  <a:pt x="431" y="80"/>
                  <a:pt x="431" y="80"/>
                </a:cubicBezTo>
                <a:cubicBezTo>
                  <a:pt x="431" y="75"/>
                  <a:pt x="431" y="75"/>
                  <a:pt x="431" y="75"/>
                </a:cubicBezTo>
                <a:lnTo>
                  <a:pt x="432" y="76"/>
                </a:lnTo>
                <a:close/>
                <a:moveTo>
                  <a:pt x="425" y="64"/>
                </a:moveTo>
                <a:cubicBezTo>
                  <a:pt x="426" y="69"/>
                  <a:pt x="426" y="69"/>
                  <a:pt x="426" y="69"/>
                </a:cubicBezTo>
                <a:cubicBezTo>
                  <a:pt x="426" y="69"/>
                  <a:pt x="426" y="69"/>
                  <a:pt x="426" y="69"/>
                </a:cubicBezTo>
                <a:cubicBezTo>
                  <a:pt x="429" y="72"/>
                  <a:pt x="429" y="72"/>
                  <a:pt x="429" y="72"/>
                </a:cubicBezTo>
                <a:cubicBezTo>
                  <a:pt x="430" y="78"/>
                  <a:pt x="430" y="78"/>
                  <a:pt x="430" y="78"/>
                </a:cubicBezTo>
                <a:cubicBezTo>
                  <a:pt x="429" y="77"/>
                  <a:pt x="429" y="77"/>
                  <a:pt x="429" y="77"/>
                </a:cubicBezTo>
                <a:cubicBezTo>
                  <a:pt x="426" y="73"/>
                  <a:pt x="426" y="73"/>
                  <a:pt x="426" y="73"/>
                </a:cubicBezTo>
                <a:cubicBezTo>
                  <a:pt x="426" y="73"/>
                  <a:pt x="426" y="73"/>
                  <a:pt x="426" y="73"/>
                </a:cubicBezTo>
                <a:cubicBezTo>
                  <a:pt x="423" y="70"/>
                  <a:pt x="423" y="70"/>
                  <a:pt x="423" y="70"/>
                </a:cubicBezTo>
                <a:cubicBezTo>
                  <a:pt x="417" y="62"/>
                  <a:pt x="417" y="62"/>
                  <a:pt x="417" y="62"/>
                </a:cubicBezTo>
                <a:cubicBezTo>
                  <a:pt x="418" y="54"/>
                  <a:pt x="418" y="54"/>
                  <a:pt x="418" y="54"/>
                </a:cubicBezTo>
                <a:cubicBezTo>
                  <a:pt x="419" y="53"/>
                  <a:pt x="419" y="53"/>
                  <a:pt x="419" y="53"/>
                </a:cubicBezTo>
                <a:lnTo>
                  <a:pt x="425" y="64"/>
                </a:lnTo>
                <a:close/>
                <a:moveTo>
                  <a:pt x="415" y="58"/>
                </a:moveTo>
                <a:cubicBezTo>
                  <a:pt x="417" y="55"/>
                  <a:pt x="417" y="55"/>
                  <a:pt x="417" y="55"/>
                </a:cubicBezTo>
                <a:cubicBezTo>
                  <a:pt x="415" y="61"/>
                  <a:pt x="415" y="61"/>
                  <a:pt x="415" y="61"/>
                </a:cubicBezTo>
                <a:cubicBezTo>
                  <a:pt x="414" y="59"/>
                  <a:pt x="414" y="59"/>
                  <a:pt x="414" y="59"/>
                </a:cubicBezTo>
                <a:lnTo>
                  <a:pt x="415" y="58"/>
                </a:lnTo>
                <a:close/>
                <a:moveTo>
                  <a:pt x="406" y="51"/>
                </a:moveTo>
                <a:cubicBezTo>
                  <a:pt x="410" y="57"/>
                  <a:pt x="410" y="57"/>
                  <a:pt x="410" y="57"/>
                </a:cubicBezTo>
                <a:cubicBezTo>
                  <a:pt x="411" y="62"/>
                  <a:pt x="411" y="62"/>
                  <a:pt x="411" y="62"/>
                </a:cubicBezTo>
                <a:cubicBezTo>
                  <a:pt x="409" y="68"/>
                  <a:pt x="409" y="68"/>
                  <a:pt x="409" y="68"/>
                </a:cubicBezTo>
                <a:cubicBezTo>
                  <a:pt x="408" y="63"/>
                  <a:pt x="408" y="63"/>
                  <a:pt x="408" y="63"/>
                </a:cubicBezTo>
                <a:cubicBezTo>
                  <a:pt x="408" y="62"/>
                  <a:pt x="408" y="62"/>
                  <a:pt x="407" y="62"/>
                </a:cubicBezTo>
                <a:cubicBezTo>
                  <a:pt x="406" y="61"/>
                  <a:pt x="406" y="61"/>
                  <a:pt x="406" y="61"/>
                </a:cubicBezTo>
                <a:lnTo>
                  <a:pt x="406" y="51"/>
                </a:lnTo>
                <a:close/>
                <a:moveTo>
                  <a:pt x="415" y="102"/>
                </a:moveTo>
                <a:cubicBezTo>
                  <a:pt x="415" y="103"/>
                  <a:pt x="415" y="103"/>
                  <a:pt x="415" y="103"/>
                </a:cubicBezTo>
                <a:cubicBezTo>
                  <a:pt x="416" y="114"/>
                  <a:pt x="416" y="114"/>
                  <a:pt x="416" y="114"/>
                </a:cubicBezTo>
                <a:cubicBezTo>
                  <a:pt x="416" y="120"/>
                  <a:pt x="416" y="120"/>
                  <a:pt x="416" y="120"/>
                </a:cubicBezTo>
                <a:cubicBezTo>
                  <a:pt x="416" y="120"/>
                  <a:pt x="416" y="120"/>
                  <a:pt x="416" y="121"/>
                </a:cubicBezTo>
                <a:cubicBezTo>
                  <a:pt x="418" y="126"/>
                  <a:pt x="418" y="126"/>
                  <a:pt x="418" y="126"/>
                </a:cubicBezTo>
                <a:cubicBezTo>
                  <a:pt x="418" y="127"/>
                  <a:pt x="418" y="127"/>
                  <a:pt x="418" y="127"/>
                </a:cubicBezTo>
                <a:cubicBezTo>
                  <a:pt x="418" y="129"/>
                  <a:pt x="418" y="129"/>
                  <a:pt x="418" y="129"/>
                </a:cubicBezTo>
                <a:cubicBezTo>
                  <a:pt x="417" y="128"/>
                  <a:pt x="417" y="128"/>
                  <a:pt x="417" y="128"/>
                </a:cubicBezTo>
                <a:cubicBezTo>
                  <a:pt x="417" y="127"/>
                  <a:pt x="417" y="127"/>
                  <a:pt x="417" y="127"/>
                </a:cubicBezTo>
                <a:cubicBezTo>
                  <a:pt x="417" y="127"/>
                  <a:pt x="417" y="127"/>
                  <a:pt x="417" y="127"/>
                </a:cubicBezTo>
                <a:cubicBezTo>
                  <a:pt x="413" y="119"/>
                  <a:pt x="413" y="119"/>
                  <a:pt x="413" y="119"/>
                </a:cubicBezTo>
                <a:cubicBezTo>
                  <a:pt x="412" y="110"/>
                  <a:pt x="412" y="110"/>
                  <a:pt x="412" y="110"/>
                </a:cubicBezTo>
                <a:lnTo>
                  <a:pt x="415" y="102"/>
                </a:lnTo>
                <a:close/>
                <a:moveTo>
                  <a:pt x="407" y="110"/>
                </a:moveTo>
                <a:cubicBezTo>
                  <a:pt x="406" y="106"/>
                  <a:pt x="406" y="106"/>
                  <a:pt x="406" y="106"/>
                </a:cubicBezTo>
                <a:cubicBezTo>
                  <a:pt x="406" y="105"/>
                  <a:pt x="406" y="105"/>
                  <a:pt x="406" y="105"/>
                </a:cubicBezTo>
                <a:cubicBezTo>
                  <a:pt x="406" y="105"/>
                  <a:pt x="406" y="105"/>
                  <a:pt x="406" y="105"/>
                </a:cubicBezTo>
                <a:cubicBezTo>
                  <a:pt x="407" y="106"/>
                  <a:pt x="407" y="106"/>
                  <a:pt x="407" y="106"/>
                </a:cubicBezTo>
                <a:cubicBezTo>
                  <a:pt x="410" y="110"/>
                  <a:pt x="410" y="110"/>
                  <a:pt x="410" y="110"/>
                </a:cubicBezTo>
                <a:cubicBezTo>
                  <a:pt x="410" y="111"/>
                  <a:pt x="410" y="111"/>
                  <a:pt x="410" y="111"/>
                </a:cubicBezTo>
                <a:cubicBezTo>
                  <a:pt x="409" y="113"/>
                  <a:pt x="409" y="113"/>
                  <a:pt x="409" y="113"/>
                </a:cubicBezTo>
                <a:lnTo>
                  <a:pt x="407" y="110"/>
                </a:lnTo>
                <a:close/>
                <a:moveTo>
                  <a:pt x="409" y="117"/>
                </a:moveTo>
                <a:cubicBezTo>
                  <a:pt x="410" y="119"/>
                  <a:pt x="410" y="119"/>
                  <a:pt x="410" y="119"/>
                </a:cubicBezTo>
                <a:cubicBezTo>
                  <a:pt x="413" y="127"/>
                  <a:pt x="413" y="127"/>
                  <a:pt x="413" y="127"/>
                </a:cubicBezTo>
                <a:cubicBezTo>
                  <a:pt x="413" y="127"/>
                  <a:pt x="413" y="127"/>
                  <a:pt x="413" y="127"/>
                </a:cubicBezTo>
                <a:cubicBezTo>
                  <a:pt x="412" y="127"/>
                  <a:pt x="412" y="127"/>
                  <a:pt x="412" y="127"/>
                </a:cubicBezTo>
                <a:cubicBezTo>
                  <a:pt x="412" y="127"/>
                  <a:pt x="411" y="127"/>
                  <a:pt x="411" y="127"/>
                </a:cubicBezTo>
                <a:cubicBezTo>
                  <a:pt x="407" y="127"/>
                  <a:pt x="407" y="127"/>
                  <a:pt x="407" y="127"/>
                </a:cubicBezTo>
                <a:cubicBezTo>
                  <a:pt x="406" y="127"/>
                  <a:pt x="406" y="127"/>
                  <a:pt x="406" y="127"/>
                </a:cubicBezTo>
                <a:lnTo>
                  <a:pt x="409" y="117"/>
                </a:lnTo>
                <a:close/>
                <a:moveTo>
                  <a:pt x="399" y="130"/>
                </a:moveTo>
                <a:cubicBezTo>
                  <a:pt x="403" y="130"/>
                  <a:pt x="403" y="130"/>
                  <a:pt x="403" y="130"/>
                </a:cubicBezTo>
                <a:cubicBezTo>
                  <a:pt x="404" y="129"/>
                  <a:pt x="404" y="129"/>
                  <a:pt x="404" y="129"/>
                </a:cubicBezTo>
                <a:cubicBezTo>
                  <a:pt x="403" y="130"/>
                  <a:pt x="403" y="130"/>
                  <a:pt x="403" y="130"/>
                </a:cubicBezTo>
                <a:cubicBezTo>
                  <a:pt x="402" y="137"/>
                  <a:pt x="402" y="137"/>
                  <a:pt x="402" y="137"/>
                </a:cubicBezTo>
                <a:cubicBezTo>
                  <a:pt x="401" y="139"/>
                  <a:pt x="401" y="139"/>
                  <a:pt x="401" y="139"/>
                </a:cubicBezTo>
                <a:cubicBezTo>
                  <a:pt x="400" y="143"/>
                  <a:pt x="400" y="143"/>
                  <a:pt x="400" y="143"/>
                </a:cubicBezTo>
                <a:cubicBezTo>
                  <a:pt x="400" y="143"/>
                  <a:pt x="400" y="143"/>
                  <a:pt x="400" y="143"/>
                </a:cubicBezTo>
                <a:cubicBezTo>
                  <a:pt x="400" y="143"/>
                  <a:pt x="400" y="143"/>
                  <a:pt x="400" y="143"/>
                </a:cubicBezTo>
                <a:cubicBezTo>
                  <a:pt x="400" y="143"/>
                  <a:pt x="400" y="143"/>
                  <a:pt x="400" y="143"/>
                </a:cubicBezTo>
                <a:cubicBezTo>
                  <a:pt x="400" y="143"/>
                  <a:pt x="400" y="143"/>
                  <a:pt x="400" y="143"/>
                </a:cubicBezTo>
                <a:cubicBezTo>
                  <a:pt x="400" y="146"/>
                  <a:pt x="400" y="146"/>
                  <a:pt x="400" y="146"/>
                </a:cubicBezTo>
                <a:cubicBezTo>
                  <a:pt x="399" y="146"/>
                  <a:pt x="399" y="146"/>
                  <a:pt x="399" y="146"/>
                </a:cubicBezTo>
                <a:cubicBezTo>
                  <a:pt x="398" y="137"/>
                  <a:pt x="398" y="137"/>
                  <a:pt x="398" y="137"/>
                </a:cubicBezTo>
                <a:cubicBezTo>
                  <a:pt x="398" y="137"/>
                  <a:pt x="398" y="137"/>
                  <a:pt x="398" y="137"/>
                </a:cubicBezTo>
                <a:cubicBezTo>
                  <a:pt x="395" y="133"/>
                  <a:pt x="395" y="133"/>
                  <a:pt x="395" y="133"/>
                </a:cubicBezTo>
                <a:cubicBezTo>
                  <a:pt x="395" y="133"/>
                  <a:pt x="395" y="133"/>
                  <a:pt x="395" y="133"/>
                </a:cubicBezTo>
                <a:cubicBezTo>
                  <a:pt x="394" y="132"/>
                  <a:pt x="394" y="132"/>
                  <a:pt x="394" y="132"/>
                </a:cubicBezTo>
                <a:lnTo>
                  <a:pt x="399" y="130"/>
                </a:lnTo>
                <a:close/>
                <a:moveTo>
                  <a:pt x="390" y="132"/>
                </a:moveTo>
                <a:cubicBezTo>
                  <a:pt x="390" y="132"/>
                  <a:pt x="390" y="132"/>
                  <a:pt x="390" y="132"/>
                </a:cubicBezTo>
                <a:cubicBezTo>
                  <a:pt x="390" y="132"/>
                  <a:pt x="390" y="132"/>
                  <a:pt x="390" y="132"/>
                </a:cubicBezTo>
                <a:cubicBezTo>
                  <a:pt x="389" y="133"/>
                  <a:pt x="389" y="133"/>
                  <a:pt x="389" y="133"/>
                </a:cubicBezTo>
                <a:cubicBezTo>
                  <a:pt x="390" y="132"/>
                  <a:pt x="390" y="132"/>
                  <a:pt x="390" y="132"/>
                </a:cubicBezTo>
                <a:cubicBezTo>
                  <a:pt x="390" y="132"/>
                  <a:pt x="390" y="132"/>
                  <a:pt x="390" y="132"/>
                </a:cubicBezTo>
                <a:close/>
                <a:moveTo>
                  <a:pt x="392" y="114"/>
                </a:moveTo>
                <a:cubicBezTo>
                  <a:pt x="395" y="113"/>
                  <a:pt x="395" y="113"/>
                  <a:pt x="395" y="113"/>
                </a:cubicBezTo>
                <a:cubicBezTo>
                  <a:pt x="395" y="116"/>
                  <a:pt x="395" y="116"/>
                  <a:pt x="395" y="116"/>
                </a:cubicBezTo>
                <a:cubicBezTo>
                  <a:pt x="388" y="128"/>
                  <a:pt x="388" y="128"/>
                  <a:pt x="388" y="128"/>
                </a:cubicBezTo>
                <a:cubicBezTo>
                  <a:pt x="388" y="128"/>
                  <a:pt x="388" y="128"/>
                  <a:pt x="388" y="128"/>
                </a:cubicBezTo>
                <a:cubicBezTo>
                  <a:pt x="388" y="129"/>
                  <a:pt x="388" y="129"/>
                  <a:pt x="388" y="129"/>
                </a:cubicBezTo>
                <a:cubicBezTo>
                  <a:pt x="387" y="129"/>
                  <a:pt x="387" y="129"/>
                  <a:pt x="387" y="129"/>
                </a:cubicBezTo>
                <a:cubicBezTo>
                  <a:pt x="384" y="127"/>
                  <a:pt x="384" y="127"/>
                  <a:pt x="384" y="127"/>
                </a:cubicBezTo>
                <a:cubicBezTo>
                  <a:pt x="385" y="121"/>
                  <a:pt x="385" y="121"/>
                  <a:pt x="385" y="121"/>
                </a:cubicBezTo>
                <a:cubicBezTo>
                  <a:pt x="383" y="121"/>
                  <a:pt x="383" y="121"/>
                  <a:pt x="383" y="121"/>
                </a:cubicBezTo>
                <a:cubicBezTo>
                  <a:pt x="382" y="126"/>
                  <a:pt x="382" y="126"/>
                  <a:pt x="382" y="126"/>
                </a:cubicBezTo>
                <a:cubicBezTo>
                  <a:pt x="380" y="123"/>
                  <a:pt x="380" y="123"/>
                  <a:pt x="380" y="123"/>
                </a:cubicBezTo>
                <a:cubicBezTo>
                  <a:pt x="380" y="123"/>
                  <a:pt x="380" y="123"/>
                  <a:pt x="380" y="123"/>
                </a:cubicBezTo>
                <a:cubicBezTo>
                  <a:pt x="380" y="123"/>
                  <a:pt x="380" y="123"/>
                  <a:pt x="380" y="123"/>
                </a:cubicBezTo>
                <a:cubicBezTo>
                  <a:pt x="382" y="121"/>
                  <a:pt x="382" y="121"/>
                  <a:pt x="382" y="121"/>
                </a:cubicBezTo>
                <a:cubicBezTo>
                  <a:pt x="390" y="116"/>
                  <a:pt x="390" y="116"/>
                  <a:pt x="390" y="116"/>
                </a:cubicBezTo>
                <a:cubicBezTo>
                  <a:pt x="389" y="115"/>
                  <a:pt x="389" y="115"/>
                  <a:pt x="389" y="115"/>
                </a:cubicBezTo>
                <a:cubicBezTo>
                  <a:pt x="381" y="120"/>
                  <a:pt x="381" y="120"/>
                  <a:pt x="381" y="120"/>
                </a:cubicBezTo>
                <a:cubicBezTo>
                  <a:pt x="378" y="122"/>
                  <a:pt x="378" y="122"/>
                  <a:pt x="378" y="122"/>
                </a:cubicBezTo>
                <a:cubicBezTo>
                  <a:pt x="375" y="121"/>
                  <a:pt x="375" y="121"/>
                  <a:pt x="375" y="121"/>
                </a:cubicBezTo>
                <a:cubicBezTo>
                  <a:pt x="375" y="121"/>
                  <a:pt x="375" y="121"/>
                  <a:pt x="375" y="121"/>
                </a:cubicBezTo>
                <a:cubicBezTo>
                  <a:pt x="374" y="120"/>
                  <a:pt x="374" y="120"/>
                  <a:pt x="374" y="120"/>
                </a:cubicBezTo>
                <a:cubicBezTo>
                  <a:pt x="381" y="112"/>
                  <a:pt x="381" y="112"/>
                  <a:pt x="381" y="112"/>
                </a:cubicBezTo>
                <a:cubicBezTo>
                  <a:pt x="392" y="114"/>
                  <a:pt x="392" y="114"/>
                  <a:pt x="392" y="114"/>
                </a:cubicBezTo>
                <a:cubicBezTo>
                  <a:pt x="392" y="114"/>
                  <a:pt x="392" y="114"/>
                  <a:pt x="392" y="114"/>
                </a:cubicBezTo>
                <a:close/>
                <a:moveTo>
                  <a:pt x="379" y="111"/>
                </a:moveTo>
                <a:cubicBezTo>
                  <a:pt x="379" y="111"/>
                  <a:pt x="379" y="111"/>
                  <a:pt x="379" y="111"/>
                </a:cubicBezTo>
                <a:cubicBezTo>
                  <a:pt x="373" y="119"/>
                  <a:pt x="373" y="119"/>
                  <a:pt x="373" y="119"/>
                </a:cubicBezTo>
                <a:cubicBezTo>
                  <a:pt x="373" y="119"/>
                  <a:pt x="373" y="119"/>
                  <a:pt x="373" y="119"/>
                </a:cubicBezTo>
                <a:cubicBezTo>
                  <a:pt x="372" y="119"/>
                  <a:pt x="372" y="119"/>
                  <a:pt x="372" y="119"/>
                </a:cubicBezTo>
                <a:cubicBezTo>
                  <a:pt x="373" y="116"/>
                  <a:pt x="373" y="116"/>
                  <a:pt x="373" y="116"/>
                </a:cubicBezTo>
                <a:cubicBezTo>
                  <a:pt x="377" y="111"/>
                  <a:pt x="377" y="111"/>
                  <a:pt x="377" y="111"/>
                </a:cubicBezTo>
                <a:lnTo>
                  <a:pt x="379" y="111"/>
                </a:lnTo>
                <a:close/>
                <a:moveTo>
                  <a:pt x="371" y="113"/>
                </a:moveTo>
                <a:cubicBezTo>
                  <a:pt x="375" y="111"/>
                  <a:pt x="375" y="111"/>
                  <a:pt x="375" y="111"/>
                </a:cubicBezTo>
                <a:cubicBezTo>
                  <a:pt x="372" y="115"/>
                  <a:pt x="372" y="115"/>
                  <a:pt x="372" y="115"/>
                </a:cubicBezTo>
                <a:cubicBezTo>
                  <a:pt x="371" y="118"/>
                  <a:pt x="371" y="118"/>
                  <a:pt x="371" y="118"/>
                </a:cubicBezTo>
                <a:cubicBezTo>
                  <a:pt x="367" y="116"/>
                  <a:pt x="367" y="116"/>
                  <a:pt x="367" y="116"/>
                </a:cubicBezTo>
                <a:lnTo>
                  <a:pt x="371" y="113"/>
                </a:lnTo>
                <a:close/>
                <a:moveTo>
                  <a:pt x="357" y="100"/>
                </a:moveTo>
                <a:cubicBezTo>
                  <a:pt x="357" y="101"/>
                  <a:pt x="357" y="101"/>
                  <a:pt x="357" y="101"/>
                </a:cubicBezTo>
                <a:cubicBezTo>
                  <a:pt x="357" y="100"/>
                  <a:pt x="357" y="100"/>
                  <a:pt x="357" y="100"/>
                </a:cubicBezTo>
                <a:close/>
                <a:moveTo>
                  <a:pt x="348" y="95"/>
                </a:moveTo>
                <a:cubicBezTo>
                  <a:pt x="350" y="96"/>
                  <a:pt x="350" y="96"/>
                  <a:pt x="350" y="96"/>
                </a:cubicBezTo>
                <a:cubicBezTo>
                  <a:pt x="346" y="94"/>
                  <a:pt x="346" y="94"/>
                  <a:pt x="346" y="94"/>
                </a:cubicBezTo>
                <a:cubicBezTo>
                  <a:pt x="345" y="92"/>
                  <a:pt x="345" y="92"/>
                  <a:pt x="345" y="92"/>
                </a:cubicBezTo>
                <a:lnTo>
                  <a:pt x="348" y="95"/>
                </a:lnTo>
                <a:close/>
                <a:moveTo>
                  <a:pt x="334" y="91"/>
                </a:moveTo>
                <a:cubicBezTo>
                  <a:pt x="335" y="91"/>
                  <a:pt x="335" y="91"/>
                  <a:pt x="335" y="91"/>
                </a:cubicBezTo>
                <a:cubicBezTo>
                  <a:pt x="335" y="91"/>
                  <a:pt x="335" y="91"/>
                  <a:pt x="335" y="91"/>
                </a:cubicBezTo>
                <a:cubicBezTo>
                  <a:pt x="339" y="92"/>
                  <a:pt x="339" y="92"/>
                  <a:pt x="339" y="92"/>
                </a:cubicBezTo>
                <a:cubicBezTo>
                  <a:pt x="344" y="95"/>
                  <a:pt x="344" y="95"/>
                  <a:pt x="344" y="95"/>
                </a:cubicBezTo>
                <a:cubicBezTo>
                  <a:pt x="344" y="95"/>
                  <a:pt x="344" y="95"/>
                  <a:pt x="344" y="95"/>
                </a:cubicBezTo>
                <a:cubicBezTo>
                  <a:pt x="345" y="98"/>
                  <a:pt x="345" y="98"/>
                  <a:pt x="345" y="98"/>
                </a:cubicBezTo>
                <a:cubicBezTo>
                  <a:pt x="346" y="103"/>
                  <a:pt x="346" y="103"/>
                  <a:pt x="346" y="103"/>
                </a:cubicBezTo>
                <a:cubicBezTo>
                  <a:pt x="342" y="96"/>
                  <a:pt x="342" y="96"/>
                  <a:pt x="342" y="96"/>
                </a:cubicBezTo>
                <a:cubicBezTo>
                  <a:pt x="339" y="93"/>
                  <a:pt x="339" y="93"/>
                  <a:pt x="339" y="93"/>
                </a:cubicBezTo>
                <a:cubicBezTo>
                  <a:pt x="338" y="94"/>
                  <a:pt x="338" y="94"/>
                  <a:pt x="338" y="94"/>
                </a:cubicBezTo>
                <a:cubicBezTo>
                  <a:pt x="341" y="97"/>
                  <a:pt x="341" y="97"/>
                  <a:pt x="341" y="97"/>
                </a:cubicBezTo>
                <a:cubicBezTo>
                  <a:pt x="345" y="105"/>
                  <a:pt x="345" y="105"/>
                  <a:pt x="345" y="105"/>
                </a:cubicBezTo>
                <a:cubicBezTo>
                  <a:pt x="346" y="107"/>
                  <a:pt x="346" y="107"/>
                  <a:pt x="346" y="107"/>
                </a:cubicBezTo>
                <a:cubicBezTo>
                  <a:pt x="345" y="108"/>
                  <a:pt x="345" y="108"/>
                  <a:pt x="345" y="108"/>
                </a:cubicBezTo>
                <a:cubicBezTo>
                  <a:pt x="334" y="101"/>
                  <a:pt x="334" y="101"/>
                  <a:pt x="334" y="101"/>
                </a:cubicBezTo>
                <a:cubicBezTo>
                  <a:pt x="331" y="97"/>
                  <a:pt x="331" y="97"/>
                  <a:pt x="331" y="97"/>
                </a:cubicBezTo>
                <a:lnTo>
                  <a:pt x="334" y="91"/>
                </a:lnTo>
                <a:close/>
                <a:moveTo>
                  <a:pt x="329" y="97"/>
                </a:moveTo>
                <a:cubicBezTo>
                  <a:pt x="328" y="99"/>
                  <a:pt x="328" y="99"/>
                  <a:pt x="328" y="99"/>
                </a:cubicBezTo>
                <a:cubicBezTo>
                  <a:pt x="328" y="97"/>
                  <a:pt x="328" y="97"/>
                  <a:pt x="328" y="97"/>
                </a:cubicBezTo>
                <a:cubicBezTo>
                  <a:pt x="328" y="96"/>
                  <a:pt x="328" y="96"/>
                  <a:pt x="328" y="96"/>
                </a:cubicBezTo>
                <a:lnTo>
                  <a:pt x="329" y="97"/>
                </a:lnTo>
                <a:close/>
                <a:moveTo>
                  <a:pt x="328" y="103"/>
                </a:moveTo>
                <a:cubicBezTo>
                  <a:pt x="328" y="103"/>
                  <a:pt x="328" y="103"/>
                  <a:pt x="328" y="103"/>
                </a:cubicBezTo>
                <a:cubicBezTo>
                  <a:pt x="329" y="107"/>
                  <a:pt x="329" y="107"/>
                  <a:pt x="329" y="107"/>
                </a:cubicBezTo>
                <a:cubicBezTo>
                  <a:pt x="329" y="108"/>
                  <a:pt x="329" y="108"/>
                  <a:pt x="329" y="108"/>
                </a:cubicBezTo>
                <a:cubicBezTo>
                  <a:pt x="326" y="105"/>
                  <a:pt x="326" y="105"/>
                  <a:pt x="326" y="105"/>
                </a:cubicBezTo>
                <a:lnTo>
                  <a:pt x="328" y="103"/>
                </a:lnTo>
                <a:close/>
                <a:moveTo>
                  <a:pt x="324" y="106"/>
                </a:moveTo>
                <a:cubicBezTo>
                  <a:pt x="324" y="106"/>
                  <a:pt x="324" y="106"/>
                  <a:pt x="324" y="106"/>
                </a:cubicBezTo>
                <a:cubicBezTo>
                  <a:pt x="321" y="109"/>
                  <a:pt x="321" y="109"/>
                  <a:pt x="321" y="109"/>
                </a:cubicBezTo>
                <a:cubicBezTo>
                  <a:pt x="321" y="109"/>
                  <a:pt x="321" y="109"/>
                  <a:pt x="321" y="109"/>
                </a:cubicBezTo>
                <a:cubicBezTo>
                  <a:pt x="318" y="118"/>
                  <a:pt x="318" y="118"/>
                  <a:pt x="318" y="118"/>
                </a:cubicBezTo>
                <a:cubicBezTo>
                  <a:pt x="316" y="121"/>
                  <a:pt x="316" y="121"/>
                  <a:pt x="316" y="121"/>
                </a:cubicBezTo>
                <a:cubicBezTo>
                  <a:pt x="316" y="121"/>
                  <a:pt x="316" y="121"/>
                  <a:pt x="316" y="121"/>
                </a:cubicBezTo>
                <a:cubicBezTo>
                  <a:pt x="322" y="103"/>
                  <a:pt x="322" y="103"/>
                  <a:pt x="322" y="103"/>
                </a:cubicBezTo>
                <a:cubicBezTo>
                  <a:pt x="322" y="103"/>
                  <a:pt x="322" y="103"/>
                  <a:pt x="322" y="103"/>
                </a:cubicBezTo>
                <a:lnTo>
                  <a:pt x="324" y="106"/>
                </a:lnTo>
                <a:close/>
                <a:moveTo>
                  <a:pt x="321" y="65"/>
                </a:moveTo>
                <a:cubicBezTo>
                  <a:pt x="319" y="74"/>
                  <a:pt x="319" y="74"/>
                  <a:pt x="319" y="74"/>
                </a:cubicBezTo>
                <a:cubicBezTo>
                  <a:pt x="319" y="74"/>
                  <a:pt x="319" y="74"/>
                  <a:pt x="319" y="74"/>
                </a:cubicBezTo>
                <a:cubicBezTo>
                  <a:pt x="318" y="72"/>
                  <a:pt x="318" y="72"/>
                  <a:pt x="318" y="72"/>
                </a:cubicBezTo>
                <a:cubicBezTo>
                  <a:pt x="319" y="68"/>
                  <a:pt x="319" y="68"/>
                  <a:pt x="319" y="68"/>
                </a:cubicBezTo>
                <a:cubicBezTo>
                  <a:pt x="321" y="64"/>
                  <a:pt x="321" y="64"/>
                  <a:pt x="321" y="64"/>
                </a:cubicBezTo>
                <a:cubicBezTo>
                  <a:pt x="321" y="64"/>
                  <a:pt x="321" y="64"/>
                  <a:pt x="321" y="64"/>
                </a:cubicBezTo>
                <a:lnTo>
                  <a:pt x="321" y="65"/>
                </a:lnTo>
                <a:close/>
                <a:moveTo>
                  <a:pt x="323" y="56"/>
                </a:moveTo>
                <a:cubicBezTo>
                  <a:pt x="325" y="52"/>
                  <a:pt x="325" y="52"/>
                  <a:pt x="325" y="52"/>
                </a:cubicBezTo>
                <a:cubicBezTo>
                  <a:pt x="329" y="46"/>
                  <a:pt x="329" y="46"/>
                  <a:pt x="329" y="46"/>
                </a:cubicBezTo>
                <a:cubicBezTo>
                  <a:pt x="328" y="48"/>
                  <a:pt x="328" y="48"/>
                  <a:pt x="328" y="48"/>
                </a:cubicBezTo>
                <a:cubicBezTo>
                  <a:pt x="322" y="59"/>
                  <a:pt x="322" y="59"/>
                  <a:pt x="322" y="59"/>
                </a:cubicBezTo>
                <a:cubicBezTo>
                  <a:pt x="322" y="58"/>
                  <a:pt x="322" y="58"/>
                  <a:pt x="322" y="58"/>
                </a:cubicBezTo>
                <a:lnTo>
                  <a:pt x="323" y="56"/>
                </a:lnTo>
                <a:close/>
                <a:moveTo>
                  <a:pt x="310" y="125"/>
                </a:moveTo>
                <a:cubicBezTo>
                  <a:pt x="310" y="125"/>
                  <a:pt x="310" y="125"/>
                  <a:pt x="310" y="125"/>
                </a:cubicBezTo>
                <a:cubicBezTo>
                  <a:pt x="310" y="125"/>
                  <a:pt x="310" y="125"/>
                  <a:pt x="310" y="125"/>
                </a:cubicBezTo>
                <a:close/>
                <a:moveTo>
                  <a:pt x="301" y="121"/>
                </a:moveTo>
                <a:cubicBezTo>
                  <a:pt x="304" y="124"/>
                  <a:pt x="304" y="124"/>
                  <a:pt x="304" y="124"/>
                </a:cubicBezTo>
                <a:cubicBezTo>
                  <a:pt x="301" y="122"/>
                  <a:pt x="301" y="122"/>
                  <a:pt x="301" y="122"/>
                </a:cubicBezTo>
                <a:cubicBezTo>
                  <a:pt x="301" y="120"/>
                  <a:pt x="301" y="120"/>
                  <a:pt x="301" y="120"/>
                </a:cubicBezTo>
                <a:lnTo>
                  <a:pt x="301" y="121"/>
                </a:lnTo>
                <a:close/>
                <a:moveTo>
                  <a:pt x="292" y="86"/>
                </a:moveTo>
                <a:cubicBezTo>
                  <a:pt x="294" y="94"/>
                  <a:pt x="294" y="94"/>
                  <a:pt x="294" y="94"/>
                </a:cubicBezTo>
                <a:cubicBezTo>
                  <a:pt x="292" y="91"/>
                  <a:pt x="292" y="91"/>
                  <a:pt x="292" y="91"/>
                </a:cubicBezTo>
                <a:cubicBezTo>
                  <a:pt x="291" y="83"/>
                  <a:pt x="291" y="83"/>
                  <a:pt x="291" y="83"/>
                </a:cubicBezTo>
                <a:cubicBezTo>
                  <a:pt x="292" y="80"/>
                  <a:pt x="292" y="80"/>
                  <a:pt x="292" y="80"/>
                </a:cubicBezTo>
                <a:lnTo>
                  <a:pt x="292" y="86"/>
                </a:lnTo>
                <a:close/>
                <a:moveTo>
                  <a:pt x="294" y="70"/>
                </a:moveTo>
                <a:cubicBezTo>
                  <a:pt x="293" y="72"/>
                  <a:pt x="293" y="72"/>
                  <a:pt x="293" y="72"/>
                </a:cubicBezTo>
                <a:cubicBezTo>
                  <a:pt x="292" y="71"/>
                  <a:pt x="292" y="71"/>
                  <a:pt x="292" y="71"/>
                </a:cubicBezTo>
                <a:lnTo>
                  <a:pt x="294" y="70"/>
                </a:lnTo>
                <a:close/>
                <a:moveTo>
                  <a:pt x="288" y="97"/>
                </a:moveTo>
                <a:cubicBezTo>
                  <a:pt x="288" y="88"/>
                  <a:pt x="288" y="88"/>
                  <a:pt x="288" y="88"/>
                </a:cubicBezTo>
                <a:cubicBezTo>
                  <a:pt x="288" y="88"/>
                  <a:pt x="288" y="88"/>
                  <a:pt x="288" y="88"/>
                </a:cubicBezTo>
                <a:cubicBezTo>
                  <a:pt x="288" y="88"/>
                  <a:pt x="288" y="88"/>
                  <a:pt x="288" y="88"/>
                </a:cubicBezTo>
                <a:cubicBezTo>
                  <a:pt x="286" y="79"/>
                  <a:pt x="286" y="79"/>
                  <a:pt x="286" y="79"/>
                </a:cubicBezTo>
                <a:cubicBezTo>
                  <a:pt x="288" y="75"/>
                  <a:pt x="288" y="75"/>
                  <a:pt x="288" y="75"/>
                </a:cubicBezTo>
                <a:cubicBezTo>
                  <a:pt x="290" y="72"/>
                  <a:pt x="290" y="72"/>
                  <a:pt x="290" y="72"/>
                </a:cubicBezTo>
                <a:cubicBezTo>
                  <a:pt x="291" y="72"/>
                  <a:pt x="291" y="72"/>
                  <a:pt x="291" y="72"/>
                </a:cubicBezTo>
                <a:cubicBezTo>
                  <a:pt x="292" y="73"/>
                  <a:pt x="292" y="73"/>
                  <a:pt x="292" y="73"/>
                </a:cubicBezTo>
                <a:cubicBezTo>
                  <a:pt x="292" y="76"/>
                  <a:pt x="292" y="76"/>
                  <a:pt x="292" y="76"/>
                </a:cubicBezTo>
                <a:cubicBezTo>
                  <a:pt x="291" y="78"/>
                  <a:pt x="291" y="78"/>
                  <a:pt x="291" y="78"/>
                </a:cubicBezTo>
                <a:cubicBezTo>
                  <a:pt x="290" y="82"/>
                  <a:pt x="290" y="82"/>
                  <a:pt x="290" y="82"/>
                </a:cubicBezTo>
                <a:cubicBezTo>
                  <a:pt x="290" y="83"/>
                  <a:pt x="289" y="83"/>
                  <a:pt x="289" y="83"/>
                </a:cubicBezTo>
                <a:cubicBezTo>
                  <a:pt x="290" y="92"/>
                  <a:pt x="290" y="92"/>
                  <a:pt x="290" y="92"/>
                </a:cubicBezTo>
                <a:cubicBezTo>
                  <a:pt x="290" y="92"/>
                  <a:pt x="290" y="92"/>
                  <a:pt x="290" y="92"/>
                </a:cubicBezTo>
                <a:cubicBezTo>
                  <a:pt x="294" y="99"/>
                  <a:pt x="294" y="99"/>
                  <a:pt x="294" y="99"/>
                </a:cubicBezTo>
                <a:cubicBezTo>
                  <a:pt x="294" y="99"/>
                  <a:pt x="294" y="99"/>
                  <a:pt x="294" y="99"/>
                </a:cubicBezTo>
                <a:cubicBezTo>
                  <a:pt x="294" y="104"/>
                  <a:pt x="294" y="104"/>
                  <a:pt x="294" y="104"/>
                </a:cubicBezTo>
                <a:cubicBezTo>
                  <a:pt x="294" y="104"/>
                  <a:pt x="294" y="104"/>
                  <a:pt x="295" y="104"/>
                </a:cubicBezTo>
                <a:cubicBezTo>
                  <a:pt x="297" y="108"/>
                  <a:pt x="297" y="108"/>
                  <a:pt x="297" y="108"/>
                </a:cubicBezTo>
                <a:cubicBezTo>
                  <a:pt x="298" y="113"/>
                  <a:pt x="298" y="113"/>
                  <a:pt x="298" y="113"/>
                </a:cubicBezTo>
                <a:cubicBezTo>
                  <a:pt x="297" y="113"/>
                  <a:pt x="297" y="113"/>
                  <a:pt x="297" y="113"/>
                </a:cubicBezTo>
                <a:cubicBezTo>
                  <a:pt x="296" y="114"/>
                  <a:pt x="296" y="114"/>
                  <a:pt x="296" y="114"/>
                </a:cubicBezTo>
                <a:cubicBezTo>
                  <a:pt x="298" y="117"/>
                  <a:pt x="298" y="117"/>
                  <a:pt x="298" y="117"/>
                </a:cubicBezTo>
                <a:cubicBezTo>
                  <a:pt x="299" y="121"/>
                  <a:pt x="299" y="121"/>
                  <a:pt x="299" y="121"/>
                </a:cubicBezTo>
                <a:cubicBezTo>
                  <a:pt x="298" y="121"/>
                  <a:pt x="298" y="121"/>
                  <a:pt x="298" y="121"/>
                </a:cubicBezTo>
                <a:cubicBezTo>
                  <a:pt x="289" y="101"/>
                  <a:pt x="289" y="101"/>
                  <a:pt x="289" y="101"/>
                </a:cubicBezTo>
                <a:lnTo>
                  <a:pt x="288" y="97"/>
                </a:lnTo>
                <a:close/>
                <a:moveTo>
                  <a:pt x="299" y="123"/>
                </a:moveTo>
                <a:cubicBezTo>
                  <a:pt x="300" y="125"/>
                  <a:pt x="300" y="125"/>
                  <a:pt x="300" y="125"/>
                </a:cubicBezTo>
                <a:cubicBezTo>
                  <a:pt x="299" y="123"/>
                  <a:pt x="299" y="123"/>
                  <a:pt x="299" y="123"/>
                </a:cubicBezTo>
                <a:close/>
                <a:moveTo>
                  <a:pt x="300" y="135"/>
                </a:moveTo>
                <a:cubicBezTo>
                  <a:pt x="303" y="139"/>
                  <a:pt x="303" y="139"/>
                  <a:pt x="303" y="139"/>
                </a:cubicBezTo>
                <a:cubicBezTo>
                  <a:pt x="305" y="143"/>
                  <a:pt x="305" y="143"/>
                  <a:pt x="305" y="143"/>
                </a:cubicBezTo>
                <a:cubicBezTo>
                  <a:pt x="305" y="143"/>
                  <a:pt x="305" y="143"/>
                  <a:pt x="305" y="143"/>
                </a:cubicBezTo>
                <a:cubicBezTo>
                  <a:pt x="305" y="143"/>
                  <a:pt x="305" y="143"/>
                  <a:pt x="305" y="143"/>
                </a:cubicBezTo>
                <a:cubicBezTo>
                  <a:pt x="299" y="138"/>
                  <a:pt x="299" y="138"/>
                  <a:pt x="299" y="138"/>
                </a:cubicBezTo>
                <a:cubicBezTo>
                  <a:pt x="294" y="131"/>
                  <a:pt x="294" y="131"/>
                  <a:pt x="294" y="131"/>
                </a:cubicBezTo>
                <a:cubicBezTo>
                  <a:pt x="292" y="128"/>
                  <a:pt x="292" y="128"/>
                  <a:pt x="292" y="128"/>
                </a:cubicBezTo>
                <a:lnTo>
                  <a:pt x="300" y="135"/>
                </a:lnTo>
                <a:close/>
                <a:moveTo>
                  <a:pt x="289" y="125"/>
                </a:moveTo>
                <a:cubicBezTo>
                  <a:pt x="289" y="125"/>
                  <a:pt x="289" y="125"/>
                  <a:pt x="289" y="125"/>
                </a:cubicBezTo>
                <a:cubicBezTo>
                  <a:pt x="289" y="125"/>
                  <a:pt x="289" y="125"/>
                  <a:pt x="289" y="125"/>
                </a:cubicBezTo>
                <a:close/>
                <a:moveTo>
                  <a:pt x="275" y="116"/>
                </a:moveTo>
                <a:cubicBezTo>
                  <a:pt x="276" y="116"/>
                  <a:pt x="276" y="116"/>
                  <a:pt x="276" y="116"/>
                </a:cubicBezTo>
                <a:cubicBezTo>
                  <a:pt x="284" y="122"/>
                  <a:pt x="284" y="122"/>
                  <a:pt x="284" y="122"/>
                </a:cubicBezTo>
                <a:cubicBezTo>
                  <a:pt x="294" y="137"/>
                  <a:pt x="294" y="137"/>
                  <a:pt x="294" y="137"/>
                </a:cubicBezTo>
                <a:cubicBezTo>
                  <a:pt x="297" y="140"/>
                  <a:pt x="297" y="140"/>
                  <a:pt x="297" y="140"/>
                </a:cubicBezTo>
                <a:cubicBezTo>
                  <a:pt x="297" y="140"/>
                  <a:pt x="297" y="140"/>
                  <a:pt x="297" y="140"/>
                </a:cubicBezTo>
                <a:cubicBezTo>
                  <a:pt x="304" y="146"/>
                  <a:pt x="304" y="146"/>
                  <a:pt x="304" y="146"/>
                </a:cubicBezTo>
                <a:cubicBezTo>
                  <a:pt x="304" y="146"/>
                  <a:pt x="304" y="146"/>
                  <a:pt x="304" y="146"/>
                </a:cubicBezTo>
                <a:cubicBezTo>
                  <a:pt x="304" y="150"/>
                  <a:pt x="304" y="150"/>
                  <a:pt x="304" y="150"/>
                </a:cubicBezTo>
                <a:cubicBezTo>
                  <a:pt x="302" y="153"/>
                  <a:pt x="302" y="153"/>
                  <a:pt x="302" y="153"/>
                </a:cubicBezTo>
                <a:cubicBezTo>
                  <a:pt x="299" y="153"/>
                  <a:pt x="299" y="153"/>
                  <a:pt x="299" y="153"/>
                </a:cubicBezTo>
                <a:cubicBezTo>
                  <a:pt x="295" y="152"/>
                  <a:pt x="295" y="152"/>
                  <a:pt x="295" y="152"/>
                </a:cubicBezTo>
                <a:cubicBezTo>
                  <a:pt x="294" y="153"/>
                  <a:pt x="294" y="153"/>
                  <a:pt x="294" y="153"/>
                </a:cubicBezTo>
                <a:cubicBezTo>
                  <a:pt x="299" y="155"/>
                  <a:pt x="299" y="155"/>
                  <a:pt x="299" y="155"/>
                </a:cubicBezTo>
                <a:cubicBezTo>
                  <a:pt x="299" y="155"/>
                  <a:pt x="299" y="155"/>
                  <a:pt x="299" y="155"/>
                </a:cubicBezTo>
                <a:cubicBezTo>
                  <a:pt x="300" y="155"/>
                  <a:pt x="300" y="155"/>
                  <a:pt x="300" y="155"/>
                </a:cubicBezTo>
                <a:cubicBezTo>
                  <a:pt x="299" y="155"/>
                  <a:pt x="299" y="155"/>
                  <a:pt x="299" y="155"/>
                </a:cubicBezTo>
                <a:cubicBezTo>
                  <a:pt x="295" y="155"/>
                  <a:pt x="295" y="155"/>
                  <a:pt x="295" y="155"/>
                </a:cubicBezTo>
                <a:cubicBezTo>
                  <a:pt x="294" y="153"/>
                  <a:pt x="294" y="153"/>
                  <a:pt x="294" y="153"/>
                </a:cubicBezTo>
                <a:cubicBezTo>
                  <a:pt x="294" y="153"/>
                  <a:pt x="294" y="153"/>
                  <a:pt x="294" y="152"/>
                </a:cubicBezTo>
                <a:cubicBezTo>
                  <a:pt x="291" y="149"/>
                  <a:pt x="291" y="149"/>
                  <a:pt x="291" y="149"/>
                </a:cubicBezTo>
                <a:cubicBezTo>
                  <a:pt x="288" y="146"/>
                  <a:pt x="288" y="146"/>
                  <a:pt x="288" y="146"/>
                </a:cubicBezTo>
                <a:cubicBezTo>
                  <a:pt x="285" y="143"/>
                  <a:pt x="285" y="143"/>
                  <a:pt x="285" y="143"/>
                </a:cubicBezTo>
                <a:cubicBezTo>
                  <a:pt x="282" y="140"/>
                  <a:pt x="282" y="140"/>
                  <a:pt x="282" y="140"/>
                </a:cubicBezTo>
                <a:cubicBezTo>
                  <a:pt x="279" y="136"/>
                  <a:pt x="279" y="136"/>
                  <a:pt x="279" y="136"/>
                </a:cubicBezTo>
                <a:cubicBezTo>
                  <a:pt x="278" y="124"/>
                  <a:pt x="278" y="124"/>
                  <a:pt x="278" y="124"/>
                </a:cubicBezTo>
                <a:cubicBezTo>
                  <a:pt x="277" y="120"/>
                  <a:pt x="277" y="120"/>
                  <a:pt x="277" y="120"/>
                </a:cubicBezTo>
                <a:lnTo>
                  <a:pt x="275" y="116"/>
                </a:lnTo>
                <a:close/>
                <a:moveTo>
                  <a:pt x="274" y="139"/>
                </a:moveTo>
                <a:cubicBezTo>
                  <a:pt x="273" y="127"/>
                  <a:pt x="273" y="127"/>
                  <a:pt x="273" y="127"/>
                </a:cubicBezTo>
                <a:cubicBezTo>
                  <a:pt x="275" y="130"/>
                  <a:pt x="275" y="130"/>
                  <a:pt x="275" y="130"/>
                </a:cubicBezTo>
                <a:cubicBezTo>
                  <a:pt x="276" y="133"/>
                  <a:pt x="276" y="133"/>
                  <a:pt x="276" y="133"/>
                </a:cubicBezTo>
                <a:cubicBezTo>
                  <a:pt x="275" y="134"/>
                  <a:pt x="275" y="134"/>
                  <a:pt x="275" y="134"/>
                </a:cubicBezTo>
                <a:cubicBezTo>
                  <a:pt x="277" y="136"/>
                  <a:pt x="277" y="136"/>
                  <a:pt x="277" y="136"/>
                </a:cubicBezTo>
                <a:cubicBezTo>
                  <a:pt x="277" y="138"/>
                  <a:pt x="277" y="138"/>
                  <a:pt x="277" y="138"/>
                </a:cubicBezTo>
                <a:cubicBezTo>
                  <a:pt x="277" y="138"/>
                  <a:pt x="277" y="138"/>
                  <a:pt x="277" y="138"/>
                </a:cubicBezTo>
                <a:cubicBezTo>
                  <a:pt x="277" y="138"/>
                  <a:pt x="277" y="138"/>
                  <a:pt x="277" y="138"/>
                </a:cubicBezTo>
                <a:cubicBezTo>
                  <a:pt x="277" y="138"/>
                  <a:pt x="277" y="138"/>
                  <a:pt x="277" y="138"/>
                </a:cubicBezTo>
                <a:cubicBezTo>
                  <a:pt x="277" y="138"/>
                  <a:pt x="277" y="138"/>
                  <a:pt x="277" y="138"/>
                </a:cubicBezTo>
                <a:cubicBezTo>
                  <a:pt x="278" y="141"/>
                  <a:pt x="278" y="141"/>
                  <a:pt x="278" y="141"/>
                </a:cubicBezTo>
                <a:cubicBezTo>
                  <a:pt x="274" y="141"/>
                  <a:pt x="274" y="141"/>
                  <a:pt x="274" y="141"/>
                </a:cubicBezTo>
                <a:lnTo>
                  <a:pt x="274" y="139"/>
                </a:lnTo>
                <a:close/>
                <a:moveTo>
                  <a:pt x="269" y="147"/>
                </a:moveTo>
                <a:cubicBezTo>
                  <a:pt x="267" y="143"/>
                  <a:pt x="267" y="143"/>
                  <a:pt x="267" y="143"/>
                </a:cubicBezTo>
                <a:cubicBezTo>
                  <a:pt x="267" y="142"/>
                  <a:pt x="267" y="142"/>
                  <a:pt x="267" y="142"/>
                </a:cubicBezTo>
                <a:cubicBezTo>
                  <a:pt x="271" y="142"/>
                  <a:pt x="271" y="142"/>
                  <a:pt x="271" y="142"/>
                </a:cubicBezTo>
                <a:cubicBezTo>
                  <a:pt x="274" y="153"/>
                  <a:pt x="274" y="153"/>
                  <a:pt x="274" y="153"/>
                </a:cubicBezTo>
                <a:cubicBezTo>
                  <a:pt x="274" y="153"/>
                  <a:pt x="274" y="153"/>
                  <a:pt x="274" y="153"/>
                </a:cubicBezTo>
                <a:cubicBezTo>
                  <a:pt x="271" y="151"/>
                  <a:pt x="271" y="151"/>
                  <a:pt x="271" y="151"/>
                </a:cubicBezTo>
                <a:lnTo>
                  <a:pt x="269" y="147"/>
                </a:lnTo>
                <a:close/>
                <a:moveTo>
                  <a:pt x="322" y="201"/>
                </a:moveTo>
                <a:cubicBezTo>
                  <a:pt x="322" y="201"/>
                  <a:pt x="321" y="200"/>
                  <a:pt x="321" y="200"/>
                </a:cubicBezTo>
                <a:cubicBezTo>
                  <a:pt x="314" y="197"/>
                  <a:pt x="314" y="197"/>
                  <a:pt x="314" y="197"/>
                </a:cubicBezTo>
                <a:cubicBezTo>
                  <a:pt x="314" y="196"/>
                  <a:pt x="314" y="196"/>
                  <a:pt x="314" y="196"/>
                </a:cubicBezTo>
                <a:cubicBezTo>
                  <a:pt x="307" y="193"/>
                  <a:pt x="307" y="193"/>
                  <a:pt x="307" y="193"/>
                </a:cubicBezTo>
                <a:cubicBezTo>
                  <a:pt x="304" y="190"/>
                  <a:pt x="304" y="190"/>
                  <a:pt x="304" y="190"/>
                </a:cubicBezTo>
                <a:cubicBezTo>
                  <a:pt x="298" y="181"/>
                  <a:pt x="298" y="181"/>
                  <a:pt x="298" y="181"/>
                </a:cubicBezTo>
                <a:cubicBezTo>
                  <a:pt x="296" y="176"/>
                  <a:pt x="296" y="176"/>
                  <a:pt x="296" y="176"/>
                </a:cubicBezTo>
                <a:cubicBezTo>
                  <a:pt x="296" y="175"/>
                  <a:pt x="296" y="175"/>
                  <a:pt x="296" y="175"/>
                </a:cubicBezTo>
                <a:cubicBezTo>
                  <a:pt x="297" y="171"/>
                  <a:pt x="297" y="171"/>
                  <a:pt x="297" y="171"/>
                </a:cubicBezTo>
                <a:cubicBezTo>
                  <a:pt x="297" y="171"/>
                  <a:pt x="297" y="171"/>
                  <a:pt x="297" y="171"/>
                </a:cubicBezTo>
                <a:cubicBezTo>
                  <a:pt x="297" y="171"/>
                  <a:pt x="297" y="171"/>
                  <a:pt x="297" y="171"/>
                </a:cubicBezTo>
                <a:cubicBezTo>
                  <a:pt x="297" y="166"/>
                  <a:pt x="297" y="166"/>
                  <a:pt x="297" y="166"/>
                </a:cubicBezTo>
                <a:cubicBezTo>
                  <a:pt x="302" y="157"/>
                  <a:pt x="302" y="157"/>
                  <a:pt x="302" y="157"/>
                </a:cubicBezTo>
                <a:cubicBezTo>
                  <a:pt x="303" y="157"/>
                  <a:pt x="303" y="157"/>
                  <a:pt x="303" y="157"/>
                </a:cubicBezTo>
                <a:cubicBezTo>
                  <a:pt x="311" y="156"/>
                  <a:pt x="311" y="156"/>
                  <a:pt x="311" y="156"/>
                </a:cubicBezTo>
                <a:cubicBezTo>
                  <a:pt x="310" y="169"/>
                  <a:pt x="310" y="169"/>
                  <a:pt x="310" y="169"/>
                </a:cubicBezTo>
                <a:cubicBezTo>
                  <a:pt x="310" y="170"/>
                  <a:pt x="310" y="170"/>
                  <a:pt x="310" y="170"/>
                </a:cubicBezTo>
                <a:cubicBezTo>
                  <a:pt x="311" y="176"/>
                  <a:pt x="311" y="176"/>
                  <a:pt x="311" y="176"/>
                </a:cubicBezTo>
                <a:cubicBezTo>
                  <a:pt x="311" y="176"/>
                  <a:pt x="311" y="176"/>
                  <a:pt x="311" y="176"/>
                </a:cubicBezTo>
                <a:cubicBezTo>
                  <a:pt x="311" y="176"/>
                  <a:pt x="311" y="176"/>
                  <a:pt x="311" y="176"/>
                </a:cubicBezTo>
                <a:cubicBezTo>
                  <a:pt x="313" y="183"/>
                  <a:pt x="313" y="183"/>
                  <a:pt x="313" y="183"/>
                </a:cubicBezTo>
                <a:cubicBezTo>
                  <a:pt x="313" y="184"/>
                  <a:pt x="313" y="184"/>
                  <a:pt x="313" y="185"/>
                </a:cubicBezTo>
                <a:cubicBezTo>
                  <a:pt x="322" y="198"/>
                  <a:pt x="322" y="198"/>
                  <a:pt x="322" y="198"/>
                </a:cubicBezTo>
                <a:cubicBezTo>
                  <a:pt x="318" y="195"/>
                  <a:pt x="318" y="195"/>
                  <a:pt x="318" y="195"/>
                </a:cubicBezTo>
                <a:cubicBezTo>
                  <a:pt x="318" y="197"/>
                  <a:pt x="318" y="197"/>
                  <a:pt x="318" y="197"/>
                </a:cubicBezTo>
                <a:cubicBezTo>
                  <a:pt x="321" y="199"/>
                  <a:pt x="321" y="199"/>
                  <a:pt x="321" y="199"/>
                </a:cubicBezTo>
                <a:cubicBezTo>
                  <a:pt x="321" y="199"/>
                  <a:pt x="321" y="199"/>
                  <a:pt x="322" y="199"/>
                </a:cubicBezTo>
                <a:cubicBezTo>
                  <a:pt x="323" y="199"/>
                  <a:pt x="323" y="199"/>
                  <a:pt x="323" y="199"/>
                </a:cubicBezTo>
                <a:cubicBezTo>
                  <a:pt x="325" y="202"/>
                  <a:pt x="325" y="202"/>
                  <a:pt x="325" y="202"/>
                </a:cubicBezTo>
                <a:cubicBezTo>
                  <a:pt x="325" y="203"/>
                  <a:pt x="325" y="203"/>
                  <a:pt x="325" y="203"/>
                </a:cubicBezTo>
                <a:cubicBezTo>
                  <a:pt x="329" y="207"/>
                  <a:pt x="329" y="207"/>
                  <a:pt x="329" y="207"/>
                </a:cubicBezTo>
                <a:lnTo>
                  <a:pt x="322" y="201"/>
                </a:lnTo>
                <a:close/>
                <a:moveTo>
                  <a:pt x="332" y="247"/>
                </a:moveTo>
                <a:cubicBezTo>
                  <a:pt x="335" y="243"/>
                  <a:pt x="335" y="243"/>
                  <a:pt x="335" y="243"/>
                </a:cubicBezTo>
                <a:cubicBezTo>
                  <a:pt x="335" y="243"/>
                  <a:pt x="335" y="243"/>
                  <a:pt x="336" y="243"/>
                </a:cubicBezTo>
                <a:cubicBezTo>
                  <a:pt x="338" y="237"/>
                  <a:pt x="338" y="237"/>
                  <a:pt x="338" y="237"/>
                </a:cubicBezTo>
                <a:cubicBezTo>
                  <a:pt x="339" y="241"/>
                  <a:pt x="339" y="241"/>
                  <a:pt x="339" y="241"/>
                </a:cubicBezTo>
                <a:cubicBezTo>
                  <a:pt x="343" y="253"/>
                  <a:pt x="343" y="253"/>
                  <a:pt x="343" y="253"/>
                </a:cubicBezTo>
                <a:cubicBezTo>
                  <a:pt x="343" y="254"/>
                  <a:pt x="343" y="254"/>
                  <a:pt x="343" y="254"/>
                </a:cubicBezTo>
                <a:cubicBezTo>
                  <a:pt x="342" y="254"/>
                  <a:pt x="342" y="254"/>
                  <a:pt x="342" y="255"/>
                </a:cubicBezTo>
                <a:cubicBezTo>
                  <a:pt x="342" y="256"/>
                  <a:pt x="342" y="256"/>
                  <a:pt x="342" y="256"/>
                </a:cubicBezTo>
                <a:cubicBezTo>
                  <a:pt x="341" y="256"/>
                  <a:pt x="341" y="256"/>
                  <a:pt x="341" y="256"/>
                </a:cubicBezTo>
                <a:cubicBezTo>
                  <a:pt x="337" y="256"/>
                  <a:pt x="337" y="256"/>
                  <a:pt x="337" y="256"/>
                </a:cubicBezTo>
                <a:cubicBezTo>
                  <a:pt x="328" y="255"/>
                  <a:pt x="328" y="255"/>
                  <a:pt x="328" y="255"/>
                </a:cubicBezTo>
                <a:cubicBezTo>
                  <a:pt x="328" y="255"/>
                  <a:pt x="328" y="255"/>
                  <a:pt x="328" y="255"/>
                </a:cubicBezTo>
                <a:cubicBezTo>
                  <a:pt x="326" y="256"/>
                  <a:pt x="326" y="256"/>
                  <a:pt x="326" y="256"/>
                </a:cubicBezTo>
                <a:lnTo>
                  <a:pt x="332" y="247"/>
                </a:lnTo>
                <a:close/>
                <a:moveTo>
                  <a:pt x="313" y="265"/>
                </a:moveTo>
                <a:cubicBezTo>
                  <a:pt x="324" y="258"/>
                  <a:pt x="324" y="258"/>
                  <a:pt x="324" y="258"/>
                </a:cubicBezTo>
                <a:cubicBezTo>
                  <a:pt x="324" y="258"/>
                  <a:pt x="324" y="258"/>
                  <a:pt x="324" y="258"/>
                </a:cubicBezTo>
                <a:cubicBezTo>
                  <a:pt x="324" y="258"/>
                  <a:pt x="324" y="258"/>
                  <a:pt x="324" y="258"/>
                </a:cubicBezTo>
                <a:cubicBezTo>
                  <a:pt x="324" y="258"/>
                  <a:pt x="324" y="258"/>
                  <a:pt x="324" y="258"/>
                </a:cubicBezTo>
                <a:cubicBezTo>
                  <a:pt x="324" y="258"/>
                  <a:pt x="324" y="258"/>
                  <a:pt x="324" y="258"/>
                </a:cubicBezTo>
                <a:cubicBezTo>
                  <a:pt x="324" y="258"/>
                  <a:pt x="324" y="258"/>
                  <a:pt x="325" y="257"/>
                </a:cubicBezTo>
                <a:cubicBezTo>
                  <a:pt x="328" y="257"/>
                  <a:pt x="328" y="257"/>
                  <a:pt x="328" y="257"/>
                </a:cubicBezTo>
                <a:cubicBezTo>
                  <a:pt x="337" y="258"/>
                  <a:pt x="337" y="258"/>
                  <a:pt x="337" y="258"/>
                </a:cubicBezTo>
                <a:cubicBezTo>
                  <a:pt x="337" y="258"/>
                  <a:pt x="337" y="258"/>
                  <a:pt x="337" y="258"/>
                </a:cubicBezTo>
                <a:cubicBezTo>
                  <a:pt x="341" y="257"/>
                  <a:pt x="341" y="257"/>
                  <a:pt x="341" y="257"/>
                </a:cubicBezTo>
                <a:cubicBezTo>
                  <a:pt x="342" y="257"/>
                  <a:pt x="342" y="257"/>
                  <a:pt x="342" y="257"/>
                </a:cubicBezTo>
                <a:cubicBezTo>
                  <a:pt x="342" y="269"/>
                  <a:pt x="342" y="269"/>
                  <a:pt x="342" y="269"/>
                </a:cubicBezTo>
                <a:cubicBezTo>
                  <a:pt x="336" y="289"/>
                  <a:pt x="336" y="289"/>
                  <a:pt x="336" y="289"/>
                </a:cubicBezTo>
                <a:cubicBezTo>
                  <a:pt x="318" y="320"/>
                  <a:pt x="318" y="320"/>
                  <a:pt x="318" y="320"/>
                </a:cubicBezTo>
                <a:cubicBezTo>
                  <a:pt x="314" y="328"/>
                  <a:pt x="314" y="328"/>
                  <a:pt x="314" y="328"/>
                </a:cubicBezTo>
                <a:cubicBezTo>
                  <a:pt x="309" y="334"/>
                  <a:pt x="309" y="334"/>
                  <a:pt x="309" y="334"/>
                </a:cubicBezTo>
                <a:cubicBezTo>
                  <a:pt x="309" y="335"/>
                  <a:pt x="309" y="335"/>
                  <a:pt x="309" y="336"/>
                </a:cubicBezTo>
                <a:cubicBezTo>
                  <a:pt x="308" y="336"/>
                  <a:pt x="308" y="336"/>
                  <a:pt x="308" y="336"/>
                </a:cubicBezTo>
                <a:cubicBezTo>
                  <a:pt x="308" y="336"/>
                  <a:pt x="308" y="336"/>
                  <a:pt x="308" y="336"/>
                </a:cubicBezTo>
                <a:cubicBezTo>
                  <a:pt x="305" y="331"/>
                  <a:pt x="305" y="331"/>
                  <a:pt x="305" y="331"/>
                </a:cubicBezTo>
                <a:cubicBezTo>
                  <a:pt x="305" y="328"/>
                  <a:pt x="305" y="328"/>
                  <a:pt x="305" y="328"/>
                </a:cubicBezTo>
                <a:cubicBezTo>
                  <a:pt x="305" y="328"/>
                  <a:pt x="305" y="328"/>
                  <a:pt x="305" y="327"/>
                </a:cubicBezTo>
                <a:cubicBezTo>
                  <a:pt x="303" y="313"/>
                  <a:pt x="303" y="313"/>
                  <a:pt x="303" y="313"/>
                </a:cubicBezTo>
                <a:cubicBezTo>
                  <a:pt x="302" y="312"/>
                  <a:pt x="302" y="312"/>
                  <a:pt x="302" y="312"/>
                </a:cubicBezTo>
                <a:cubicBezTo>
                  <a:pt x="299" y="306"/>
                  <a:pt x="299" y="306"/>
                  <a:pt x="299" y="306"/>
                </a:cubicBezTo>
                <a:cubicBezTo>
                  <a:pt x="300" y="305"/>
                  <a:pt x="300" y="305"/>
                  <a:pt x="300" y="305"/>
                </a:cubicBezTo>
                <a:cubicBezTo>
                  <a:pt x="300" y="305"/>
                  <a:pt x="300" y="305"/>
                  <a:pt x="300" y="305"/>
                </a:cubicBezTo>
                <a:cubicBezTo>
                  <a:pt x="300" y="300"/>
                  <a:pt x="300" y="300"/>
                  <a:pt x="300" y="300"/>
                </a:cubicBezTo>
                <a:cubicBezTo>
                  <a:pt x="300" y="296"/>
                  <a:pt x="300" y="296"/>
                  <a:pt x="300" y="296"/>
                </a:cubicBezTo>
                <a:cubicBezTo>
                  <a:pt x="300" y="296"/>
                  <a:pt x="300" y="296"/>
                  <a:pt x="300" y="296"/>
                </a:cubicBezTo>
                <a:cubicBezTo>
                  <a:pt x="300" y="296"/>
                  <a:pt x="300" y="296"/>
                  <a:pt x="300" y="296"/>
                </a:cubicBezTo>
                <a:cubicBezTo>
                  <a:pt x="300" y="294"/>
                  <a:pt x="300" y="294"/>
                  <a:pt x="300" y="294"/>
                </a:cubicBezTo>
                <a:cubicBezTo>
                  <a:pt x="300" y="291"/>
                  <a:pt x="300" y="291"/>
                  <a:pt x="300" y="291"/>
                </a:cubicBezTo>
                <a:cubicBezTo>
                  <a:pt x="305" y="279"/>
                  <a:pt x="305" y="279"/>
                  <a:pt x="305" y="279"/>
                </a:cubicBezTo>
                <a:cubicBezTo>
                  <a:pt x="305" y="279"/>
                  <a:pt x="305" y="279"/>
                  <a:pt x="305" y="279"/>
                </a:cubicBezTo>
                <a:cubicBezTo>
                  <a:pt x="310" y="267"/>
                  <a:pt x="310" y="267"/>
                  <a:pt x="310" y="267"/>
                </a:cubicBezTo>
                <a:lnTo>
                  <a:pt x="313" y="265"/>
                </a:lnTo>
                <a:close/>
                <a:moveTo>
                  <a:pt x="317" y="241"/>
                </a:moveTo>
                <a:cubicBezTo>
                  <a:pt x="316" y="241"/>
                  <a:pt x="316" y="241"/>
                  <a:pt x="316" y="241"/>
                </a:cubicBezTo>
                <a:cubicBezTo>
                  <a:pt x="317" y="240"/>
                  <a:pt x="317" y="240"/>
                  <a:pt x="317" y="240"/>
                </a:cubicBezTo>
                <a:lnTo>
                  <a:pt x="317" y="241"/>
                </a:lnTo>
                <a:close/>
                <a:moveTo>
                  <a:pt x="283" y="264"/>
                </a:moveTo>
                <a:cubicBezTo>
                  <a:pt x="293" y="255"/>
                  <a:pt x="293" y="255"/>
                  <a:pt x="293" y="255"/>
                </a:cubicBezTo>
                <a:cubicBezTo>
                  <a:pt x="296" y="252"/>
                  <a:pt x="296" y="252"/>
                  <a:pt x="296" y="252"/>
                </a:cubicBezTo>
                <a:cubicBezTo>
                  <a:pt x="308" y="246"/>
                  <a:pt x="308" y="246"/>
                  <a:pt x="308" y="246"/>
                </a:cubicBezTo>
                <a:cubicBezTo>
                  <a:pt x="316" y="242"/>
                  <a:pt x="316" y="242"/>
                  <a:pt x="316" y="242"/>
                </a:cubicBezTo>
                <a:cubicBezTo>
                  <a:pt x="317" y="242"/>
                  <a:pt x="317" y="242"/>
                  <a:pt x="317" y="242"/>
                </a:cubicBezTo>
                <a:cubicBezTo>
                  <a:pt x="316" y="245"/>
                  <a:pt x="316" y="245"/>
                  <a:pt x="316" y="245"/>
                </a:cubicBezTo>
                <a:cubicBezTo>
                  <a:pt x="315" y="246"/>
                  <a:pt x="315" y="246"/>
                  <a:pt x="315" y="246"/>
                </a:cubicBezTo>
                <a:cubicBezTo>
                  <a:pt x="314" y="250"/>
                  <a:pt x="314" y="250"/>
                  <a:pt x="314" y="250"/>
                </a:cubicBezTo>
                <a:cubicBezTo>
                  <a:pt x="314" y="250"/>
                  <a:pt x="314" y="250"/>
                  <a:pt x="314" y="250"/>
                </a:cubicBezTo>
                <a:cubicBezTo>
                  <a:pt x="313" y="254"/>
                  <a:pt x="313" y="254"/>
                  <a:pt x="313" y="254"/>
                </a:cubicBezTo>
                <a:cubicBezTo>
                  <a:pt x="310" y="258"/>
                  <a:pt x="310" y="258"/>
                  <a:pt x="310" y="258"/>
                </a:cubicBezTo>
                <a:cubicBezTo>
                  <a:pt x="310" y="258"/>
                  <a:pt x="310" y="258"/>
                  <a:pt x="310" y="258"/>
                </a:cubicBezTo>
                <a:cubicBezTo>
                  <a:pt x="309" y="262"/>
                  <a:pt x="309" y="262"/>
                  <a:pt x="309" y="262"/>
                </a:cubicBezTo>
                <a:cubicBezTo>
                  <a:pt x="304" y="274"/>
                  <a:pt x="304" y="274"/>
                  <a:pt x="304" y="274"/>
                </a:cubicBezTo>
                <a:cubicBezTo>
                  <a:pt x="303" y="279"/>
                  <a:pt x="303" y="279"/>
                  <a:pt x="303" y="279"/>
                </a:cubicBezTo>
                <a:cubicBezTo>
                  <a:pt x="298" y="290"/>
                  <a:pt x="298" y="290"/>
                  <a:pt x="298" y="290"/>
                </a:cubicBezTo>
                <a:cubicBezTo>
                  <a:pt x="294" y="284"/>
                  <a:pt x="294" y="284"/>
                  <a:pt x="294" y="284"/>
                </a:cubicBezTo>
                <a:cubicBezTo>
                  <a:pt x="294" y="283"/>
                  <a:pt x="294" y="283"/>
                  <a:pt x="294" y="283"/>
                </a:cubicBezTo>
                <a:cubicBezTo>
                  <a:pt x="290" y="281"/>
                  <a:pt x="290" y="281"/>
                  <a:pt x="290" y="281"/>
                </a:cubicBezTo>
                <a:cubicBezTo>
                  <a:pt x="282" y="269"/>
                  <a:pt x="282" y="269"/>
                  <a:pt x="282" y="269"/>
                </a:cubicBezTo>
                <a:cubicBezTo>
                  <a:pt x="282" y="267"/>
                  <a:pt x="282" y="267"/>
                  <a:pt x="282" y="267"/>
                </a:cubicBezTo>
                <a:lnTo>
                  <a:pt x="283" y="264"/>
                </a:lnTo>
                <a:close/>
                <a:moveTo>
                  <a:pt x="204" y="183"/>
                </a:moveTo>
                <a:cubicBezTo>
                  <a:pt x="207" y="186"/>
                  <a:pt x="207" y="186"/>
                  <a:pt x="207" y="186"/>
                </a:cubicBezTo>
                <a:cubicBezTo>
                  <a:pt x="208" y="187"/>
                  <a:pt x="208" y="187"/>
                  <a:pt x="208" y="187"/>
                </a:cubicBezTo>
                <a:cubicBezTo>
                  <a:pt x="202" y="183"/>
                  <a:pt x="202" y="183"/>
                  <a:pt x="202" y="183"/>
                </a:cubicBezTo>
                <a:lnTo>
                  <a:pt x="204" y="183"/>
                </a:lnTo>
                <a:close/>
                <a:moveTo>
                  <a:pt x="208" y="190"/>
                </a:moveTo>
                <a:cubicBezTo>
                  <a:pt x="215" y="201"/>
                  <a:pt x="215" y="201"/>
                  <a:pt x="215" y="201"/>
                </a:cubicBezTo>
                <a:cubicBezTo>
                  <a:pt x="217" y="205"/>
                  <a:pt x="217" y="205"/>
                  <a:pt x="217" y="205"/>
                </a:cubicBezTo>
                <a:cubicBezTo>
                  <a:pt x="217" y="205"/>
                  <a:pt x="217" y="205"/>
                  <a:pt x="217" y="205"/>
                </a:cubicBezTo>
                <a:cubicBezTo>
                  <a:pt x="217" y="205"/>
                  <a:pt x="217" y="205"/>
                  <a:pt x="217" y="205"/>
                </a:cubicBezTo>
                <a:cubicBezTo>
                  <a:pt x="220" y="208"/>
                  <a:pt x="220" y="208"/>
                  <a:pt x="220" y="208"/>
                </a:cubicBezTo>
                <a:cubicBezTo>
                  <a:pt x="222" y="212"/>
                  <a:pt x="222" y="212"/>
                  <a:pt x="222" y="212"/>
                </a:cubicBezTo>
                <a:cubicBezTo>
                  <a:pt x="225" y="216"/>
                  <a:pt x="225" y="216"/>
                  <a:pt x="225" y="216"/>
                </a:cubicBezTo>
                <a:cubicBezTo>
                  <a:pt x="231" y="227"/>
                  <a:pt x="231" y="227"/>
                  <a:pt x="231" y="227"/>
                </a:cubicBezTo>
                <a:cubicBezTo>
                  <a:pt x="231" y="227"/>
                  <a:pt x="231" y="227"/>
                  <a:pt x="231" y="227"/>
                </a:cubicBezTo>
                <a:cubicBezTo>
                  <a:pt x="231" y="227"/>
                  <a:pt x="231" y="227"/>
                  <a:pt x="231" y="227"/>
                </a:cubicBezTo>
                <a:cubicBezTo>
                  <a:pt x="231" y="228"/>
                  <a:pt x="231" y="228"/>
                  <a:pt x="231" y="228"/>
                </a:cubicBezTo>
                <a:cubicBezTo>
                  <a:pt x="233" y="231"/>
                  <a:pt x="233" y="231"/>
                  <a:pt x="233" y="231"/>
                </a:cubicBezTo>
                <a:cubicBezTo>
                  <a:pt x="236" y="235"/>
                  <a:pt x="236" y="235"/>
                  <a:pt x="236" y="235"/>
                </a:cubicBezTo>
                <a:cubicBezTo>
                  <a:pt x="236" y="235"/>
                  <a:pt x="236" y="235"/>
                  <a:pt x="236" y="235"/>
                </a:cubicBezTo>
                <a:cubicBezTo>
                  <a:pt x="236" y="235"/>
                  <a:pt x="236" y="235"/>
                  <a:pt x="236" y="235"/>
                </a:cubicBezTo>
                <a:cubicBezTo>
                  <a:pt x="247" y="243"/>
                  <a:pt x="247" y="243"/>
                  <a:pt x="247" y="243"/>
                </a:cubicBezTo>
                <a:cubicBezTo>
                  <a:pt x="255" y="247"/>
                  <a:pt x="255" y="247"/>
                  <a:pt x="255" y="247"/>
                </a:cubicBezTo>
                <a:cubicBezTo>
                  <a:pt x="259" y="249"/>
                  <a:pt x="259" y="249"/>
                  <a:pt x="259" y="249"/>
                </a:cubicBezTo>
                <a:cubicBezTo>
                  <a:pt x="267" y="259"/>
                  <a:pt x="267" y="259"/>
                  <a:pt x="267" y="259"/>
                </a:cubicBezTo>
                <a:cubicBezTo>
                  <a:pt x="267" y="259"/>
                  <a:pt x="266" y="259"/>
                  <a:pt x="266" y="259"/>
                </a:cubicBezTo>
                <a:cubicBezTo>
                  <a:pt x="262" y="259"/>
                  <a:pt x="262" y="259"/>
                  <a:pt x="262" y="259"/>
                </a:cubicBezTo>
                <a:cubicBezTo>
                  <a:pt x="258" y="257"/>
                  <a:pt x="258" y="257"/>
                  <a:pt x="258" y="257"/>
                </a:cubicBezTo>
                <a:cubicBezTo>
                  <a:pt x="249" y="256"/>
                  <a:pt x="249" y="256"/>
                  <a:pt x="249" y="256"/>
                </a:cubicBezTo>
                <a:cubicBezTo>
                  <a:pt x="245" y="254"/>
                  <a:pt x="245" y="254"/>
                  <a:pt x="245" y="254"/>
                </a:cubicBezTo>
                <a:cubicBezTo>
                  <a:pt x="245" y="254"/>
                  <a:pt x="245" y="254"/>
                  <a:pt x="245" y="254"/>
                </a:cubicBezTo>
                <a:cubicBezTo>
                  <a:pt x="245" y="254"/>
                  <a:pt x="245" y="254"/>
                  <a:pt x="245" y="254"/>
                </a:cubicBezTo>
                <a:cubicBezTo>
                  <a:pt x="244" y="254"/>
                  <a:pt x="244" y="254"/>
                  <a:pt x="244" y="254"/>
                </a:cubicBezTo>
                <a:cubicBezTo>
                  <a:pt x="236" y="246"/>
                  <a:pt x="236" y="246"/>
                  <a:pt x="236" y="246"/>
                </a:cubicBezTo>
                <a:cubicBezTo>
                  <a:pt x="235" y="244"/>
                  <a:pt x="235" y="244"/>
                  <a:pt x="235" y="244"/>
                </a:cubicBezTo>
                <a:cubicBezTo>
                  <a:pt x="235" y="244"/>
                  <a:pt x="235" y="244"/>
                  <a:pt x="235" y="244"/>
                </a:cubicBezTo>
                <a:cubicBezTo>
                  <a:pt x="232" y="240"/>
                  <a:pt x="232" y="240"/>
                  <a:pt x="232" y="240"/>
                </a:cubicBezTo>
                <a:cubicBezTo>
                  <a:pt x="229" y="238"/>
                  <a:pt x="229" y="238"/>
                  <a:pt x="229" y="238"/>
                </a:cubicBezTo>
                <a:cubicBezTo>
                  <a:pt x="232" y="229"/>
                  <a:pt x="232" y="229"/>
                  <a:pt x="232" y="229"/>
                </a:cubicBezTo>
                <a:cubicBezTo>
                  <a:pt x="230" y="229"/>
                  <a:pt x="230" y="229"/>
                  <a:pt x="230" y="229"/>
                </a:cubicBezTo>
                <a:cubicBezTo>
                  <a:pt x="228" y="237"/>
                  <a:pt x="228" y="237"/>
                  <a:pt x="228" y="237"/>
                </a:cubicBezTo>
                <a:cubicBezTo>
                  <a:pt x="223" y="231"/>
                  <a:pt x="223" y="231"/>
                  <a:pt x="223" y="231"/>
                </a:cubicBezTo>
                <a:cubicBezTo>
                  <a:pt x="220" y="223"/>
                  <a:pt x="220" y="223"/>
                  <a:pt x="220" y="223"/>
                </a:cubicBezTo>
                <a:cubicBezTo>
                  <a:pt x="218" y="219"/>
                  <a:pt x="218" y="219"/>
                  <a:pt x="218" y="219"/>
                </a:cubicBezTo>
                <a:cubicBezTo>
                  <a:pt x="212" y="212"/>
                  <a:pt x="212" y="212"/>
                  <a:pt x="212" y="212"/>
                </a:cubicBezTo>
                <a:cubicBezTo>
                  <a:pt x="211" y="210"/>
                  <a:pt x="211" y="210"/>
                  <a:pt x="211" y="210"/>
                </a:cubicBezTo>
                <a:cubicBezTo>
                  <a:pt x="209" y="204"/>
                  <a:pt x="209" y="204"/>
                  <a:pt x="209" y="204"/>
                </a:cubicBezTo>
                <a:cubicBezTo>
                  <a:pt x="208" y="203"/>
                  <a:pt x="208" y="203"/>
                  <a:pt x="208" y="203"/>
                </a:cubicBezTo>
                <a:cubicBezTo>
                  <a:pt x="207" y="200"/>
                  <a:pt x="207" y="200"/>
                  <a:pt x="207" y="200"/>
                </a:cubicBezTo>
                <a:cubicBezTo>
                  <a:pt x="207" y="200"/>
                  <a:pt x="207" y="200"/>
                  <a:pt x="207" y="200"/>
                </a:cubicBezTo>
                <a:cubicBezTo>
                  <a:pt x="206" y="199"/>
                  <a:pt x="206" y="199"/>
                  <a:pt x="206" y="199"/>
                </a:cubicBezTo>
                <a:cubicBezTo>
                  <a:pt x="205" y="196"/>
                  <a:pt x="205" y="196"/>
                  <a:pt x="205" y="196"/>
                </a:cubicBezTo>
                <a:cubicBezTo>
                  <a:pt x="202" y="185"/>
                  <a:pt x="202" y="185"/>
                  <a:pt x="202" y="185"/>
                </a:cubicBezTo>
                <a:lnTo>
                  <a:pt x="208" y="190"/>
                </a:lnTo>
                <a:close/>
                <a:moveTo>
                  <a:pt x="191" y="192"/>
                </a:moveTo>
                <a:cubicBezTo>
                  <a:pt x="203" y="198"/>
                  <a:pt x="203" y="198"/>
                  <a:pt x="203" y="198"/>
                </a:cubicBezTo>
                <a:cubicBezTo>
                  <a:pt x="205" y="200"/>
                  <a:pt x="205" y="200"/>
                  <a:pt x="205" y="200"/>
                </a:cubicBezTo>
                <a:cubicBezTo>
                  <a:pt x="207" y="204"/>
                  <a:pt x="207" y="204"/>
                  <a:pt x="207" y="204"/>
                </a:cubicBezTo>
                <a:cubicBezTo>
                  <a:pt x="208" y="208"/>
                  <a:pt x="208" y="208"/>
                  <a:pt x="208" y="208"/>
                </a:cubicBezTo>
                <a:cubicBezTo>
                  <a:pt x="210" y="213"/>
                  <a:pt x="210" y="213"/>
                  <a:pt x="210" y="213"/>
                </a:cubicBezTo>
                <a:cubicBezTo>
                  <a:pt x="209" y="217"/>
                  <a:pt x="209" y="217"/>
                  <a:pt x="209" y="217"/>
                </a:cubicBezTo>
                <a:cubicBezTo>
                  <a:pt x="209" y="217"/>
                  <a:pt x="209" y="217"/>
                  <a:pt x="209" y="217"/>
                </a:cubicBezTo>
                <a:cubicBezTo>
                  <a:pt x="209" y="219"/>
                  <a:pt x="209" y="219"/>
                  <a:pt x="209" y="219"/>
                </a:cubicBezTo>
                <a:cubicBezTo>
                  <a:pt x="204" y="210"/>
                  <a:pt x="204" y="210"/>
                  <a:pt x="204" y="210"/>
                </a:cubicBezTo>
                <a:cubicBezTo>
                  <a:pt x="204" y="209"/>
                  <a:pt x="203" y="209"/>
                  <a:pt x="203" y="209"/>
                </a:cubicBezTo>
                <a:cubicBezTo>
                  <a:pt x="199" y="207"/>
                  <a:pt x="199" y="207"/>
                  <a:pt x="199" y="207"/>
                </a:cubicBezTo>
                <a:cubicBezTo>
                  <a:pt x="191" y="202"/>
                  <a:pt x="191" y="202"/>
                  <a:pt x="191" y="202"/>
                </a:cubicBezTo>
                <a:cubicBezTo>
                  <a:pt x="188" y="201"/>
                  <a:pt x="188" y="201"/>
                  <a:pt x="188" y="201"/>
                </a:cubicBezTo>
                <a:cubicBezTo>
                  <a:pt x="178" y="194"/>
                  <a:pt x="178" y="194"/>
                  <a:pt x="178" y="194"/>
                </a:cubicBezTo>
                <a:cubicBezTo>
                  <a:pt x="177" y="191"/>
                  <a:pt x="177" y="191"/>
                  <a:pt x="177" y="191"/>
                </a:cubicBezTo>
                <a:cubicBezTo>
                  <a:pt x="177" y="191"/>
                  <a:pt x="177" y="191"/>
                  <a:pt x="177" y="191"/>
                </a:cubicBezTo>
                <a:cubicBezTo>
                  <a:pt x="177" y="190"/>
                  <a:pt x="177" y="190"/>
                  <a:pt x="177" y="190"/>
                </a:cubicBezTo>
                <a:lnTo>
                  <a:pt x="191" y="192"/>
                </a:lnTo>
                <a:close/>
                <a:moveTo>
                  <a:pt x="171" y="129"/>
                </a:moveTo>
                <a:cubicBezTo>
                  <a:pt x="175" y="126"/>
                  <a:pt x="175" y="126"/>
                  <a:pt x="175" y="126"/>
                </a:cubicBezTo>
                <a:cubicBezTo>
                  <a:pt x="178" y="125"/>
                  <a:pt x="178" y="125"/>
                  <a:pt x="178" y="125"/>
                </a:cubicBezTo>
                <a:cubicBezTo>
                  <a:pt x="178" y="125"/>
                  <a:pt x="178" y="125"/>
                  <a:pt x="178" y="125"/>
                </a:cubicBezTo>
                <a:cubicBezTo>
                  <a:pt x="177" y="129"/>
                  <a:pt x="177" y="129"/>
                  <a:pt x="177" y="129"/>
                </a:cubicBezTo>
                <a:cubicBezTo>
                  <a:pt x="177" y="129"/>
                  <a:pt x="177" y="129"/>
                  <a:pt x="177" y="129"/>
                </a:cubicBezTo>
                <a:cubicBezTo>
                  <a:pt x="177" y="129"/>
                  <a:pt x="177" y="129"/>
                  <a:pt x="177" y="129"/>
                </a:cubicBezTo>
                <a:cubicBezTo>
                  <a:pt x="175" y="138"/>
                  <a:pt x="175" y="138"/>
                  <a:pt x="175" y="138"/>
                </a:cubicBezTo>
                <a:cubicBezTo>
                  <a:pt x="164" y="155"/>
                  <a:pt x="164" y="155"/>
                  <a:pt x="164" y="155"/>
                </a:cubicBezTo>
                <a:cubicBezTo>
                  <a:pt x="164" y="152"/>
                  <a:pt x="164" y="152"/>
                  <a:pt x="164" y="152"/>
                </a:cubicBezTo>
                <a:cubicBezTo>
                  <a:pt x="166" y="135"/>
                  <a:pt x="166" y="135"/>
                  <a:pt x="166" y="135"/>
                </a:cubicBezTo>
                <a:cubicBezTo>
                  <a:pt x="168" y="131"/>
                  <a:pt x="168" y="131"/>
                  <a:pt x="168" y="131"/>
                </a:cubicBezTo>
                <a:lnTo>
                  <a:pt x="171" y="129"/>
                </a:lnTo>
                <a:close/>
                <a:moveTo>
                  <a:pt x="167" y="130"/>
                </a:moveTo>
                <a:cubicBezTo>
                  <a:pt x="167" y="130"/>
                  <a:pt x="167" y="130"/>
                  <a:pt x="167" y="130"/>
                </a:cubicBezTo>
                <a:cubicBezTo>
                  <a:pt x="167" y="130"/>
                  <a:pt x="167" y="130"/>
                  <a:pt x="167" y="130"/>
                </a:cubicBezTo>
                <a:cubicBezTo>
                  <a:pt x="164" y="134"/>
                  <a:pt x="164" y="134"/>
                  <a:pt x="164" y="134"/>
                </a:cubicBezTo>
                <a:cubicBezTo>
                  <a:pt x="164" y="134"/>
                  <a:pt x="164" y="134"/>
                  <a:pt x="164" y="134"/>
                </a:cubicBezTo>
                <a:cubicBezTo>
                  <a:pt x="163" y="152"/>
                  <a:pt x="163" y="152"/>
                  <a:pt x="163" y="152"/>
                </a:cubicBezTo>
                <a:cubicBezTo>
                  <a:pt x="161" y="166"/>
                  <a:pt x="161" y="166"/>
                  <a:pt x="161" y="166"/>
                </a:cubicBezTo>
                <a:cubicBezTo>
                  <a:pt x="155" y="157"/>
                  <a:pt x="155" y="157"/>
                  <a:pt x="155" y="157"/>
                </a:cubicBezTo>
                <a:cubicBezTo>
                  <a:pt x="154" y="153"/>
                  <a:pt x="154" y="153"/>
                  <a:pt x="154" y="153"/>
                </a:cubicBezTo>
                <a:cubicBezTo>
                  <a:pt x="154" y="149"/>
                  <a:pt x="154" y="149"/>
                  <a:pt x="154" y="149"/>
                </a:cubicBezTo>
                <a:cubicBezTo>
                  <a:pt x="154" y="149"/>
                  <a:pt x="154" y="149"/>
                  <a:pt x="154" y="149"/>
                </a:cubicBezTo>
                <a:cubicBezTo>
                  <a:pt x="153" y="148"/>
                  <a:pt x="153" y="148"/>
                  <a:pt x="153" y="148"/>
                </a:cubicBezTo>
                <a:cubicBezTo>
                  <a:pt x="153" y="148"/>
                  <a:pt x="153" y="148"/>
                  <a:pt x="153" y="148"/>
                </a:cubicBezTo>
                <a:cubicBezTo>
                  <a:pt x="156" y="144"/>
                  <a:pt x="156" y="144"/>
                  <a:pt x="156" y="144"/>
                </a:cubicBezTo>
                <a:cubicBezTo>
                  <a:pt x="159" y="141"/>
                  <a:pt x="159" y="141"/>
                  <a:pt x="159" y="141"/>
                </a:cubicBezTo>
                <a:cubicBezTo>
                  <a:pt x="159" y="141"/>
                  <a:pt x="159" y="141"/>
                  <a:pt x="159" y="141"/>
                </a:cubicBezTo>
                <a:cubicBezTo>
                  <a:pt x="160" y="137"/>
                  <a:pt x="160" y="137"/>
                  <a:pt x="160" y="137"/>
                </a:cubicBezTo>
                <a:cubicBezTo>
                  <a:pt x="162" y="133"/>
                  <a:pt x="162" y="133"/>
                  <a:pt x="162" y="133"/>
                </a:cubicBezTo>
                <a:cubicBezTo>
                  <a:pt x="167" y="128"/>
                  <a:pt x="167" y="128"/>
                  <a:pt x="167" y="128"/>
                </a:cubicBezTo>
                <a:lnTo>
                  <a:pt x="167" y="130"/>
                </a:lnTo>
                <a:close/>
                <a:moveTo>
                  <a:pt x="156" y="116"/>
                </a:moveTo>
                <a:cubicBezTo>
                  <a:pt x="172" y="100"/>
                  <a:pt x="172" y="100"/>
                  <a:pt x="172" y="100"/>
                </a:cubicBezTo>
                <a:cubicBezTo>
                  <a:pt x="173" y="105"/>
                  <a:pt x="173" y="105"/>
                  <a:pt x="173" y="105"/>
                </a:cubicBezTo>
                <a:cubicBezTo>
                  <a:pt x="171" y="118"/>
                  <a:pt x="171" y="118"/>
                  <a:pt x="171" y="118"/>
                </a:cubicBezTo>
                <a:cubicBezTo>
                  <a:pt x="168" y="125"/>
                  <a:pt x="168" y="125"/>
                  <a:pt x="168" y="125"/>
                </a:cubicBezTo>
                <a:cubicBezTo>
                  <a:pt x="161" y="132"/>
                  <a:pt x="161" y="132"/>
                  <a:pt x="161" y="132"/>
                </a:cubicBezTo>
                <a:cubicBezTo>
                  <a:pt x="161" y="132"/>
                  <a:pt x="161" y="132"/>
                  <a:pt x="161" y="132"/>
                </a:cubicBezTo>
                <a:cubicBezTo>
                  <a:pt x="159" y="136"/>
                  <a:pt x="159" y="136"/>
                  <a:pt x="159" y="136"/>
                </a:cubicBezTo>
                <a:cubicBezTo>
                  <a:pt x="157" y="140"/>
                  <a:pt x="157" y="140"/>
                  <a:pt x="157" y="140"/>
                </a:cubicBezTo>
                <a:cubicBezTo>
                  <a:pt x="156" y="141"/>
                  <a:pt x="156" y="141"/>
                  <a:pt x="156" y="141"/>
                </a:cubicBezTo>
                <a:cubicBezTo>
                  <a:pt x="156" y="139"/>
                  <a:pt x="156" y="139"/>
                  <a:pt x="156" y="139"/>
                </a:cubicBezTo>
                <a:cubicBezTo>
                  <a:pt x="156" y="139"/>
                  <a:pt x="156" y="139"/>
                  <a:pt x="156" y="139"/>
                </a:cubicBezTo>
                <a:cubicBezTo>
                  <a:pt x="155" y="135"/>
                  <a:pt x="155" y="135"/>
                  <a:pt x="155" y="135"/>
                </a:cubicBezTo>
                <a:cubicBezTo>
                  <a:pt x="152" y="125"/>
                  <a:pt x="152" y="125"/>
                  <a:pt x="152" y="125"/>
                </a:cubicBezTo>
                <a:lnTo>
                  <a:pt x="156" y="116"/>
                </a:lnTo>
                <a:close/>
                <a:moveTo>
                  <a:pt x="153" y="135"/>
                </a:moveTo>
                <a:cubicBezTo>
                  <a:pt x="155" y="139"/>
                  <a:pt x="155" y="139"/>
                  <a:pt x="155" y="139"/>
                </a:cubicBezTo>
                <a:cubicBezTo>
                  <a:pt x="154" y="143"/>
                  <a:pt x="154" y="143"/>
                  <a:pt x="154" y="143"/>
                </a:cubicBezTo>
                <a:cubicBezTo>
                  <a:pt x="152" y="146"/>
                  <a:pt x="152" y="146"/>
                  <a:pt x="152" y="146"/>
                </a:cubicBezTo>
                <a:cubicBezTo>
                  <a:pt x="151" y="145"/>
                  <a:pt x="151" y="145"/>
                  <a:pt x="151" y="145"/>
                </a:cubicBezTo>
                <a:cubicBezTo>
                  <a:pt x="150" y="128"/>
                  <a:pt x="150" y="128"/>
                  <a:pt x="150" y="128"/>
                </a:cubicBezTo>
                <a:cubicBezTo>
                  <a:pt x="150" y="127"/>
                  <a:pt x="150" y="127"/>
                  <a:pt x="150" y="127"/>
                </a:cubicBezTo>
                <a:lnTo>
                  <a:pt x="153" y="135"/>
                </a:lnTo>
                <a:close/>
                <a:moveTo>
                  <a:pt x="143" y="122"/>
                </a:moveTo>
                <a:cubicBezTo>
                  <a:pt x="147" y="124"/>
                  <a:pt x="147" y="124"/>
                  <a:pt x="147" y="124"/>
                </a:cubicBezTo>
                <a:cubicBezTo>
                  <a:pt x="149" y="128"/>
                  <a:pt x="149" y="128"/>
                  <a:pt x="149" y="128"/>
                </a:cubicBezTo>
                <a:cubicBezTo>
                  <a:pt x="150" y="145"/>
                  <a:pt x="150" y="145"/>
                  <a:pt x="150" y="145"/>
                </a:cubicBezTo>
                <a:cubicBezTo>
                  <a:pt x="150" y="145"/>
                  <a:pt x="150" y="145"/>
                  <a:pt x="150" y="146"/>
                </a:cubicBezTo>
                <a:cubicBezTo>
                  <a:pt x="151" y="148"/>
                  <a:pt x="151" y="148"/>
                  <a:pt x="151" y="148"/>
                </a:cubicBezTo>
                <a:cubicBezTo>
                  <a:pt x="151" y="149"/>
                  <a:pt x="151" y="149"/>
                  <a:pt x="151" y="149"/>
                </a:cubicBezTo>
                <a:cubicBezTo>
                  <a:pt x="145" y="144"/>
                  <a:pt x="145" y="144"/>
                  <a:pt x="145" y="144"/>
                </a:cubicBezTo>
                <a:cubicBezTo>
                  <a:pt x="146" y="142"/>
                  <a:pt x="146" y="142"/>
                  <a:pt x="146" y="142"/>
                </a:cubicBezTo>
                <a:cubicBezTo>
                  <a:pt x="146" y="142"/>
                  <a:pt x="146" y="141"/>
                  <a:pt x="146" y="141"/>
                </a:cubicBezTo>
                <a:cubicBezTo>
                  <a:pt x="146" y="137"/>
                  <a:pt x="146" y="137"/>
                  <a:pt x="146" y="137"/>
                </a:cubicBezTo>
                <a:cubicBezTo>
                  <a:pt x="147" y="133"/>
                  <a:pt x="147" y="133"/>
                  <a:pt x="147" y="133"/>
                </a:cubicBezTo>
                <a:cubicBezTo>
                  <a:pt x="146" y="132"/>
                  <a:pt x="146" y="132"/>
                  <a:pt x="146" y="132"/>
                </a:cubicBezTo>
                <a:cubicBezTo>
                  <a:pt x="146" y="133"/>
                  <a:pt x="146" y="133"/>
                  <a:pt x="146" y="133"/>
                </a:cubicBezTo>
                <a:cubicBezTo>
                  <a:pt x="146" y="132"/>
                  <a:pt x="146" y="132"/>
                  <a:pt x="146" y="132"/>
                </a:cubicBezTo>
                <a:cubicBezTo>
                  <a:pt x="145" y="128"/>
                  <a:pt x="145" y="128"/>
                  <a:pt x="145" y="128"/>
                </a:cubicBezTo>
                <a:cubicBezTo>
                  <a:pt x="144" y="128"/>
                  <a:pt x="144" y="128"/>
                  <a:pt x="144" y="128"/>
                </a:cubicBezTo>
                <a:cubicBezTo>
                  <a:pt x="144" y="137"/>
                  <a:pt x="144" y="137"/>
                  <a:pt x="144" y="137"/>
                </a:cubicBezTo>
                <a:cubicBezTo>
                  <a:pt x="144" y="140"/>
                  <a:pt x="144" y="140"/>
                  <a:pt x="144" y="140"/>
                </a:cubicBezTo>
                <a:cubicBezTo>
                  <a:pt x="143" y="138"/>
                  <a:pt x="143" y="138"/>
                  <a:pt x="143" y="138"/>
                </a:cubicBezTo>
                <a:cubicBezTo>
                  <a:pt x="143" y="138"/>
                  <a:pt x="143" y="138"/>
                  <a:pt x="143" y="138"/>
                </a:cubicBezTo>
                <a:cubicBezTo>
                  <a:pt x="143" y="138"/>
                  <a:pt x="143" y="138"/>
                  <a:pt x="143" y="138"/>
                </a:cubicBezTo>
                <a:cubicBezTo>
                  <a:pt x="140" y="130"/>
                  <a:pt x="140" y="130"/>
                  <a:pt x="140" y="130"/>
                </a:cubicBezTo>
                <a:cubicBezTo>
                  <a:pt x="140" y="129"/>
                  <a:pt x="140" y="129"/>
                  <a:pt x="140" y="129"/>
                </a:cubicBezTo>
                <a:cubicBezTo>
                  <a:pt x="142" y="122"/>
                  <a:pt x="142" y="122"/>
                  <a:pt x="142" y="122"/>
                </a:cubicBezTo>
                <a:lnTo>
                  <a:pt x="143" y="122"/>
                </a:lnTo>
                <a:close/>
                <a:moveTo>
                  <a:pt x="139" y="121"/>
                </a:moveTo>
                <a:cubicBezTo>
                  <a:pt x="139" y="121"/>
                  <a:pt x="139" y="121"/>
                  <a:pt x="139" y="121"/>
                </a:cubicBezTo>
                <a:cubicBezTo>
                  <a:pt x="139" y="121"/>
                  <a:pt x="139" y="121"/>
                  <a:pt x="139" y="121"/>
                </a:cubicBezTo>
                <a:cubicBezTo>
                  <a:pt x="141" y="121"/>
                  <a:pt x="141" y="121"/>
                  <a:pt x="141" y="121"/>
                </a:cubicBezTo>
                <a:cubicBezTo>
                  <a:pt x="139" y="125"/>
                  <a:pt x="139" y="125"/>
                  <a:pt x="139" y="125"/>
                </a:cubicBezTo>
                <a:lnTo>
                  <a:pt x="139" y="121"/>
                </a:lnTo>
                <a:close/>
                <a:moveTo>
                  <a:pt x="140" y="134"/>
                </a:moveTo>
                <a:cubicBezTo>
                  <a:pt x="142" y="139"/>
                  <a:pt x="142" y="139"/>
                  <a:pt x="142" y="139"/>
                </a:cubicBezTo>
                <a:cubicBezTo>
                  <a:pt x="142" y="139"/>
                  <a:pt x="142" y="139"/>
                  <a:pt x="142" y="139"/>
                </a:cubicBezTo>
                <a:cubicBezTo>
                  <a:pt x="142" y="141"/>
                  <a:pt x="142" y="141"/>
                  <a:pt x="142" y="141"/>
                </a:cubicBezTo>
                <a:cubicBezTo>
                  <a:pt x="141" y="140"/>
                  <a:pt x="141" y="140"/>
                  <a:pt x="141" y="140"/>
                </a:cubicBezTo>
                <a:lnTo>
                  <a:pt x="140" y="134"/>
                </a:lnTo>
                <a:close/>
                <a:moveTo>
                  <a:pt x="130" y="129"/>
                </a:moveTo>
                <a:cubicBezTo>
                  <a:pt x="130" y="124"/>
                  <a:pt x="130" y="124"/>
                  <a:pt x="130" y="124"/>
                </a:cubicBezTo>
                <a:cubicBezTo>
                  <a:pt x="130" y="123"/>
                  <a:pt x="130" y="123"/>
                  <a:pt x="130" y="123"/>
                </a:cubicBezTo>
                <a:cubicBezTo>
                  <a:pt x="130" y="124"/>
                  <a:pt x="130" y="124"/>
                  <a:pt x="130" y="124"/>
                </a:cubicBezTo>
                <a:cubicBezTo>
                  <a:pt x="132" y="128"/>
                  <a:pt x="132" y="128"/>
                  <a:pt x="132" y="128"/>
                </a:cubicBezTo>
                <a:cubicBezTo>
                  <a:pt x="135" y="136"/>
                  <a:pt x="135" y="136"/>
                  <a:pt x="135" y="136"/>
                </a:cubicBezTo>
                <a:cubicBezTo>
                  <a:pt x="133" y="136"/>
                  <a:pt x="133" y="136"/>
                  <a:pt x="133" y="136"/>
                </a:cubicBezTo>
                <a:cubicBezTo>
                  <a:pt x="131" y="133"/>
                  <a:pt x="131" y="133"/>
                  <a:pt x="131" y="133"/>
                </a:cubicBezTo>
                <a:lnTo>
                  <a:pt x="130" y="129"/>
                </a:lnTo>
                <a:close/>
                <a:moveTo>
                  <a:pt x="126" y="147"/>
                </a:moveTo>
                <a:cubicBezTo>
                  <a:pt x="121" y="139"/>
                  <a:pt x="121" y="139"/>
                  <a:pt x="121" y="139"/>
                </a:cubicBezTo>
                <a:cubicBezTo>
                  <a:pt x="117" y="134"/>
                  <a:pt x="117" y="134"/>
                  <a:pt x="117" y="134"/>
                </a:cubicBezTo>
                <a:cubicBezTo>
                  <a:pt x="120" y="134"/>
                  <a:pt x="120" y="134"/>
                  <a:pt x="120" y="134"/>
                </a:cubicBezTo>
                <a:cubicBezTo>
                  <a:pt x="136" y="138"/>
                  <a:pt x="136" y="138"/>
                  <a:pt x="136" y="138"/>
                </a:cubicBezTo>
                <a:cubicBezTo>
                  <a:pt x="138" y="159"/>
                  <a:pt x="138" y="159"/>
                  <a:pt x="138" y="159"/>
                </a:cubicBezTo>
                <a:cubicBezTo>
                  <a:pt x="138" y="159"/>
                  <a:pt x="138" y="159"/>
                  <a:pt x="138" y="159"/>
                </a:cubicBezTo>
                <a:cubicBezTo>
                  <a:pt x="139" y="161"/>
                  <a:pt x="139" y="161"/>
                  <a:pt x="139" y="161"/>
                </a:cubicBezTo>
                <a:cubicBezTo>
                  <a:pt x="137" y="160"/>
                  <a:pt x="137" y="160"/>
                  <a:pt x="137" y="160"/>
                </a:cubicBezTo>
                <a:cubicBezTo>
                  <a:pt x="127" y="153"/>
                  <a:pt x="127" y="153"/>
                  <a:pt x="127" y="153"/>
                </a:cubicBezTo>
                <a:lnTo>
                  <a:pt x="126" y="147"/>
                </a:lnTo>
                <a:close/>
                <a:moveTo>
                  <a:pt x="131" y="159"/>
                </a:moveTo>
                <a:cubicBezTo>
                  <a:pt x="128" y="156"/>
                  <a:pt x="128" y="156"/>
                  <a:pt x="128" y="156"/>
                </a:cubicBezTo>
                <a:cubicBezTo>
                  <a:pt x="128" y="156"/>
                  <a:pt x="128" y="156"/>
                  <a:pt x="128" y="156"/>
                </a:cubicBezTo>
                <a:cubicBezTo>
                  <a:pt x="136" y="161"/>
                  <a:pt x="136" y="161"/>
                  <a:pt x="136" y="161"/>
                </a:cubicBezTo>
                <a:cubicBezTo>
                  <a:pt x="140" y="164"/>
                  <a:pt x="140" y="164"/>
                  <a:pt x="140" y="164"/>
                </a:cubicBezTo>
                <a:cubicBezTo>
                  <a:pt x="140" y="165"/>
                  <a:pt x="140" y="165"/>
                  <a:pt x="140" y="165"/>
                </a:cubicBezTo>
                <a:lnTo>
                  <a:pt x="131" y="159"/>
                </a:lnTo>
                <a:close/>
                <a:moveTo>
                  <a:pt x="118" y="169"/>
                </a:moveTo>
                <a:cubicBezTo>
                  <a:pt x="114" y="167"/>
                  <a:pt x="114" y="167"/>
                  <a:pt x="114" y="167"/>
                </a:cubicBezTo>
                <a:cubicBezTo>
                  <a:pt x="111" y="165"/>
                  <a:pt x="111" y="165"/>
                  <a:pt x="111" y="165"/>
                </a:cubicBezTo>
                <a:lnTo>
                  <a:pt x="118" y="169"/>
                </a:lnTo>
                <a:close/>
                <a:moveTo>
                  <a:pt x="107" y="163"/>
                </a:moveTo>
                <a:cubicBezTo>
                  <a:pt x="109" y="164"/>
                  <a:pt x="109" y="164"/>
                  <a:pt x="109" y="164"/>
                </a:cubicBezTo>
                <a:cubicBezTo>
                  <a:pt x="107" y="163"/>
                  <a:pt x="107" y="163"/>
                  <a:pt x="107" y="163"/>
                </a:cubicBezTo>
                <a:close/>
                <a:moveTo>
                  <a:pt x="139" y="177"/>
                </a:moveTo>
                <a:cubicBezTo>
                  <a:pt x="139" y="177"/>
                  <a:pt x="139" y="177"/>
                  <a:pt x="139" y="177"/>
                </a:cubicBezTo>
                <a:cubicBezTo>
                  <a:pt x="137" y="175"/>
                  <a:pt x="137" y="175"/>
                  <a:pt x="137" y="175"/>
                </a:cubicBezTo>
                <a:cubicBezTo>
                  <a:pt x="142" y="175"/>
                  <a:pt x="142" y="175"/>
                  <a:pt x="142" y="175"/>
                </a:cubicBezTo>
                <a:cubicBezTo>
                  <a:pt x="143" y="180"/>
                  <a:pt x="143" y="180"/>
                  <a:pt x="143" y="180"/>
                </a:cubicBezTo>
                <a:cubicBezTo>
                  <a:pt x="143" y="183"/>
                  <a:pt x="143" y="183"/>
                  <a:pt x="143" y="183"/>
                </a:cubicBezTo>
                <a:lnTo>
                  <a:pt x="139" y="177"/>
                </a:lnTo>
                <a:close/>
                <a:moveTo>
                  <a:pt x="169" y="198"/>
                </a:moveTo>
                <a:cubicBezTo>
                  <a:pt x="169" y="198"/>
                  <a:pt x="169" y="197"/>
                  <a:pt x="169" y="197"/>
                </a:cubicBezTo>
                <a:cubicBezTo>
                  <a:pt x="156" y="196"/>
                  <a:pt x="156" y="196"/>
                  <a:pt x="156" y="196"/>
                </a:cubicBezTo>
                <a:cubicBezTo>
                  <a:pt x="153" y="194"/>
                  <a:pt x="153" y="194"/>
                  <a:pt x="153" y="194"/>
                </a:cubicBezTo>
                <a:cubicBezTo>
                  <a:pt x="146" y="188"/>
                  <a:pt x="146" y="188"/>
                  <a:pt x="146" y="188"/>
                </a:cubicBezTo>
                <a:cubicBezTo>
                  <a:pt x="145" y="184"/>
                  <a:pt x="145" y="184"/>
                  <a:pt x="145" y="184"/>
                </a:cubicBezTo>
                <a:cubicBezTo>
                  <a:pt x="145" y="180"/>
                  <a:pt x="145" y="180"/>
                  <a:pt x="145" y="180"/>
                </a:cubicBezTo>
                <a:cubicBezTo>
                  <a:pt x="145" y="180"/>
                  <a:pt x="145" y="180"/>
                  <a:pt x="145" y="180"/>
                </a:cubicBezTo>
                <a:cubicBezTo>
                  <a:pt x="144" y="175"/>
                  <a:pt x="144" y="175"/>
                  <a:pt x="144" y="175"/>
                </a:cubicBezTo>
                <a:cubicBezTo>
                  <a:pt x="148" y="175"/>
                  <a:pt x="148" y="175"/>
                  <a:pt x="148" y="175"/>
                </a:cubicBezTo>
                <a:cubicBezTo>
                  <a:pt x="150" y="176"/>
                  <a:pt x="150" y="176"/>
                  <a:pt x="150" y="176"/>
                </a:cubicBezTo>
                <a:cubicBezTo>
                  <a:pt x="150" y="178"/>
                  <a:pt x="150" y="178"/>
                  <a:pt x="150" y="178"/>
                </a:cubicBezTo>
                <a:cubicBezTo>
                  <a:pt x="150" y="178"/>
                  <a:pt x="150" y="178"/>
                  <a:pt x="150" y="178"/>
                </a:cubicBezTo>
                <a:cubicBezTo>
                  <a:pt x="150" y="178"/>
                  <a:pt x="150" y="178"/>
                  <a:pt x="150" y="178"/>
                </a:cubicBezTo>
                <a:cubicBezTo>
                  <a:pt x="150" y="178"/>
                  <a:pt x="150" y="178"/>
                  <a:pt x="150" y="178"/>
                </a:cubicBezTo>
                <a:cubicBezTo>
                  <a:pt x="150" y="178"/>
                  <a:pt x="150" y="178"/>
                  <a:pt x="150" y="178"/>
                </a:cubicBezTo>
                <a:cubicBezTo>
                  <a:pt x="150" y="178"/>
                  <a:pt x="150" y="178"/>
                  <a:pt x="150" y="178"/>
                </a:cubicBezTo>
                <a:cubicBezTo>
                  <a:pt x="155" y="185"/>
                  <a:pt x="155" y="185"/>
                  <a:pt x="155" y="185"/>
                </a:cubicBezTo>
                <a:cubicBezTo>
                  <a:pt x="156" y="185"/>
                  <a:pt x="156" y="185"/>
                  <a:pt x="156" y="185"/>
                </a:cubicBezTo>
                <a:cubicBezTo>
                  <a:pt x="161" y="189"/>
                  <a:pt x="161" y="189"/>
                  <a:pt x="161" y="189"/>
                </a:cubicBezTo>
                <a:cubicBezTo>
                  <a:pt x="163" y="192"/>
                  <a:pt x="163" y="192"/>
                  <a:pt x="163" y="192"/>
                </a:cubicBezTo>
                <a:cubicBezTo>
                  <a:pt x="163" y="193"/>
                  <a:pt x="163" y="193"/>
                  <a:pt x="164" y="193"/>
                </a:cubicBezTo>
                <a:cubicBezTo>
                  <a:pt x="171" y="197"/>
                  <a:pt x="171" y="197"/>
                  <a:pt x="171" y="197"/>
                </a:cubicBezTo>
                <a:cubicBezTo>
                  <a:pt x="175" y="201"/>
                  <a:pt x="175" y="201"/>
                  <a:pt x="175" y="201"/>
                </a:cubicBezTo>
                <a:cubicBezTo>
                  <a:pt x="173" y="200"/>
                  <a:pt x="173" y="200"/>
                  <a:pt x="173" y="200"/>
                </a:cubicBezTo>
                <a:lnTo>
                  <a:pt x="169" y="198"/>
                </a:lnTo>
                <a:close/>
                <a:moveTo>
                  <a:pt x="185" y="232"/>
                </a:moveTo>
                <a:cubicBezTo>
                  <a:pt x="185" y="214"/>
                  <a:pt x="185" y="214"/>
                  <a:pt x="185" y="214"/>
                </a:cubicBezTo>
                <a:cubicBezTo>
                  <a:pt x="185" y="214"/>
                  <a:pt x="185" y="214"/>
                  <a:pt x="185" y="214"/>
                </a:cubicBezTo>
                <a:cubicBezTo>
                  <a:pt x="182" y="208"/>
                  <a:pt x="182" y="208"/>
                  <a:pt x="182" y="208"/>
                </a:cubicBezTo>
                <a:cubicBezTo>
                  <a:pt x="184" y="209"/>
                  <a:pt x="184" y="209"/>
                  <a:pt x="184" y="209"/>
                </a:cubicBezTo>
                <a:cubicBezTo>
                  <a:pt x="185" y="210"/>
                  <a:pt x="185" y="210"/>
                  <a:pt x="185" y="210"/>
                </a:cubicBezTo>
                <a:cubicBezTo>
                  <a:pt x="192" y="219"/>
                  <a:pt x="192" y="219"/>
                  <a:pt x="192" y="219"/>
                </a:cubicBezTo>
                <a:cubicBezTo>
                  <a:pt x="192" y="219"/>
                  <a:pt x="193" y="219"/>
                  <a:pt x="193" y="219"/>
                </a:cubicBezTo>
                <a:cubicBezTo>
                  <a:pt x="192" y="219"/>
                  <a:pt x="192" y="219"/>
                  <a:pt x="192" y="219"/>
                </a:cubicBezTo>
                <a:cubicBezTo>
                  <a:pt x="193" y="224"/>
                  <a:pt x="193" y="224"/>
                  <a:pt x="193" y="224"/>
                </a:cubicBezTo>
                <a:cubicBezTo>
                  <a:pt x="193" y="224"/>
                  <a:pt x="193" y="224"/>
                  <a:pt x="193" y="224"/>
                </a:cubicBezTo>
                <a:cubicBezTo>
                  <a:pt x="195" y="228"/>
                  <a:pt x="195" y="228"/>
                  <a:pt x="195" y="228"/>
                </a:cubicBezTo>
                <a:cubicBezTo>
                  <a:pt x="195" y="228"/>
                  <a:pt x="195" y="228"/>
                  <a:pt x="195" y="228"/>
                </a:cubicBezTo>
                <a:cubicBezTo>
                  <a:pt x="198" y="231"/>
                  <a:pt x="198" y="231"/>
                  <a:pt x="198" y="231"/>
                </a:cubicBezTo>
                <a:cubicBezTo>
                  <a:pt x="202" y="234"/>
                  <a:pt x="202" y="234"/>
                  <a:pt x="202" y="234"/>
                </a:cubicBezTo>
                <a:cubicBezTo>
                  <a:pt x="206" y="236"/>
                  <a:pt x="206" y="236"/>
                  <a:pt x="206" y="236"/>
                </a:cubicBezTo>
                <a:cubicBezTo>
                  <a:pt x="205" y="236"/>
                  <a:pt x="205" y="236"/>
                  <a:pt x="205" y="236"/>
                </a:cubicBezTo>
                <a:cubicBezTo>
                  <a:pt x="198" y="233"/>
                  <a:pt x="198" y="233"/>
                  <a:pt x="198" y="233"/>
                </a:cubicBezTo>
                <a:cubicBezTo>
                  <a:pt x="197" y="234"/>
                  <a:pt x="197" y="234"/>
                  <a:pt x="197" y="234"/>
                </a:cubicBezTo>
                <a:cubicBezTo>
                  <a:pt x="199" y="235"/>
                  <a:pt x="199" y="235"/>
                  <a:pt x="199" y="235"/>
                </a:cubicBezTo>
                <a:cubicBezTo>
                  <a:pt x="193" y="234"/>
                  <a:pt x="193" y="234"/>
                  <a:pt x="193" y="234"/>
                </a:cubicBezTo>
                <a:cubicBezTo>
                  <a:pt x="189" y="234"/>
                  <a:pt x="189" y="234"/>
                  <a:pt x="189" y="234"/>
                </a:cubicBezTo>
                <a:cubicBezTo>
                  <a:pt x="186" y="234"/>
                  <a:pt x="186" y="234"/>
                  <a:pt x="186" y="234"/>
                </a:cubicBezTo>
                <a:lnTo>
                  <a:pt x="185" y="232"/>
                </a:lnTo>
                <a:close/>
                <a:moveTo>
                  <a:pt x="186" y="236"/>
                </a:moveTo>
                <a:cubicBezTo>
                  <a:pt x="186" y="236"/>
                  <a:pt x="186" y="236"/>
                  <a:pt x="186" y="236"/>
                </a:cubicBezTo>
                <a:cubicBezTo>
                  <a:pt x="184" y="235"/>
                  <a:pt x="184" y="235"/>
                  <a:pt x="184" y="235"/>
                </a:cubicBezTo>
                <a:cubicBezTo>
                  <a:pt x="185" y="236"/>
                  <a:pt x="185" y="236"/>
                  <a:pt x="185" y="236"/>
                </a:cubicBezTo>
                <a:lnTo>
                  <a:pt x="186" y="236"/>
                </a:lnTo>
                <a:close/>
                <a:moveTo>
                  <a:pt x="176" y="235"/>
                </a:moveTo>
                <a:cubicBezTo>
                  <a:pt x="180" y="235"/>
                  <a:pt x="180" y="235"/>
                  <a:pt x="180" y="235"/>
                </a:cubicBezTo>
                <a:cubicBezTo>
                  <a:pt x="174" y="235"/>
                  <a:pt x="174" y="235"/>
                  <a:pt x="174" y="235"/>
                </a:cubicBezTo>
                <a:lnTo>
                  <a:pt x="176" y="235"/>
                </a:lnTo>
                <a:close/>
                <a:moveTo>
                  <a:pt x="198" y="243"/>
                </a:moveTo>
                <a:cubicBezTo>
                  <a:pt x="201" y="244"/>
                  <a:pt x="201" y="244"/>
                  <a:pt x="201" y="244"/>
                </a:cubicBezTo>
                <a:cubicBezTo>
                  <a:pt x="202" y="245"/>
                  <a:pt x="202" y="245"/>
                  <a:pt x="202" y="245"/>
                </a:cubicBezTo>
                <a:cubicBezTo>
                  <a:pt x="197" y="244"/>
                  <a:pt x="197" y="244"/>
                  <a:pt x="197" y="244"/>
                </a:cubicBezTo>
                <a:cubicBezTo>
                  <a:pt x="195" y="242"/>
                  <a:pt x="195" y="242"/>
                  <a:pt x="195" y="242"/>
                </a:cubicBezTo>
                <a:lnTo>
                  <a:pt x="198" y="243"/>
                </a:lnTo>
                <a:close/>
                <a:moveTo>
                  <a:pt x="192" y="244"/>
                </a:moveTo>
                <a:cubicBezTo>
                  <a:pt x="196" y="246"/>
                  <a:pt x="196" y="246"/>
                  <a:pt x="196" y="246"/>
                </a:cubicBezTo>
                <a:cubicBezTo>
                  <a:pt x="196" y="246"/>
                  <a:pt x="196" y="246"/>
                  <a:pt x="196" y="246"/>
                </a:cubicBezTo>
                <a:cubicBezTo>
                  <a:pt x="196" y="246"/>
                  <a:pt x="196" y="246"/>
                  <a:pt x="196" y="246"/>
                </a:cubicBezTo>
                <a:cubicBezTo>
                  <a:pt x="204" y="247"/>
                  <a:pt x="204" y="247"/>
                  <a:pt x="204" y="247"/>
                </a:cubicBezTo>
                <a:cubicBezTo>
                  <a:pt x="204" y="248"/>
                  <a:pt x="204" y="248"/>
                  <a:pt x="204" y="248"/>
                </a:cubicBezTo>
                <a:cubicBezTo>
                  <a:pt x="207" y="251"/>
                  <a:pt x="207" y="251"/>
                  <a:pt x="207" y="251"/>
                </a:cubicBezTo>
                <a:cubicBezTo>
                  <a:pt x="207" y="251"/>
                  <a:pt x="207" y="251"/>
                  <a:pt x="207" y="251"/>
                </a:cubicBezTo>
                <a:cubicBezTo>
                  <a:pt x="209" y="252"/>
                  <a:pt x="209" y="252"/>
                  <a:pt x="209" y="252"/>
                </a:cubicBezTo>
                <a:cubicBezTo>
                  <a:pt x="208" y="252"/>
                  <a:pt x="208" y="252"/>
                  <a:pt x="208" y="252"/>
                </a:cubicBezTo>
                <a:cubicBezTo>
                  <a:pt x="203" y="251"/>
                  <a:pt x="203" y="251"/>
                  <a:pt x="203" y="251"/>
                </a:cubicBezTo>
                <a:cubicBezTo>
                  <a:pt x="199" y="250"/>
                  <a:pt x="199" y="250"/>
                  <a:pt x="199" y="250"/>
                </a:cubicBezTo>
                <a:cubicBezTo>
                  <a:pt x="199" y="252"/>
                  <a:pt x="199" y="252"/>
                  <a:pt x="199" y="252"/>
                </a:cubicBezTo>
                <a:cubicBezTo>
                  <a:pt x="203" y="253"/>
                  <a:pt x="203" y="253"/>
                  <a:pt x="203" y="253"/>
                </a:cubicBezTo>
                <a:cubicBezTo>
                  <a:pt x="208" y="253"/>
                  <a:pt x="208" y="253"/>
                  <a:pt x="208" y="253"/>
                </a:cubicBezTo>
                <a:cubicBezTo>
                  <a:pt x="209" y="253"/>
                  <a:pt x="209" y="253"/>
                  <a:pt x="209" y="253"/>
                </a:cubicBezTo>
                <a:cubicBezTo>
                  <a:pt x="209" y="254"/>
                  <a:pt x="209" y="254"/>
                  <a:pt x="209" y="254"/>
                </a:cubicBezTo>
                <a:cubicBezTo>
                  <a:pt x="213" y="253"/>
                  <a:pt x="213" y="253"/>
                  <a:pt x="213" y="253"/>
                </a:cubicBezTo>
                <a:cubicBezTo>
                  <a:pt x="220" y="255"/>
                  <a:pt x="220" y="255"/>
                  <a:pt x="220" y="255"/>
                </a:cubicBezTo>
                <a:cubicBezTo>
                  <a:pt x="223" y="261"/>
                  <a:pt x="223" y="261"/>
                  <a:pt x="223" y="261"/>
                </a:cubicBezTo>
                <a:cubicBezTo>
                  <a:pt x="217" y="262"/>
                  <a:pt x="217" y="262"/>
                  <a:pt x="217" y="262"/>
                </a:cubicBezTo>
                <a:cubicBezTo>
                  <a:pt x="213" y="261"/>
                  <a:pt x="213" y="261"/>
                  <a:pt x="213" y="261"/>
                </a:cubicBezTo>
                <a:cubicBezTo>
                  <a:pt x="212" y="261"/>
                  <a:pt x="212" y="261"/>
                  <a:pt x="212" y="261"/>
                </a:cubicBezTo>
                <a:cubicBezTo>
                  <a:pt x="208" y="262"/>
                  <a:pt x="208" y="262"/>
                  <a:pt x="208" y="262"/>
                </a:cubicBezTo>
                <a:cubicBezTo>
                  <a:pt x="204" y="261"/>
                  <a:pt x="204" y="261"/>
                  <a:pt x="204" y="261"/>
                </a:cubicBezTo>
                <a:cubicBezTo>
                  <a:pt x="204" y="263"/>
                  <a:pt x="204" y="263"/>
                  <a:pt x="204" y="263"/>
                </a:cubicBezTo>
                <a:cubicBezTo>
                  <a:pt x="208" y="264"/>
                  <a:pt x="208" y="264"/>
                  <a:pt x="208" y="264"/>
                </a:cubicBezTo>
                <a:cubicBezTo>
                  <a:pt x="208" y="264"/>
                  <a:pt x="208" y="264"/>
                  <a:pt x="208" y="264"/>
                </a:cubicBezTo>
                <a:cubicBezTo>
                  <a:pt x="212" y="263"/>
                  <a:pt x="212" y="263"/>
                  <a:pt x="212" y="263"/>
                </a:cubicBezTo>
                <a:cubicBezTo>
                  <a:pt x="216" y="263"/>
                  <a:pt x="216" y="263"/>
                  <a:pt x="216" y="263"/>
                </a:cubicBezTo>
                <a:cubicBezTo>
                  <a:pt x="217" y="263"/>
                  <a:pt x="217" y="263"/>
                  <a:pt x="217" y="263"/>
                </a:cubicBezTo>
                <a:cubicBezTo>
                  <a:pt x="224" y="263"/>
                  <a:pt x="224" y="263"/>
                  <a:pt x="224" y="263"/>
                </a:cubicBezTo>
                <a:cubicBezTo>
                  <a:pt x="228" y="271"/>
                  <a:pt x="228" y="271"/>
                  <a:pt x="228" y="271"/>
                </a:cubicBezTo>
                <a:cubicBezTo>
                  <a:pt x="231" y="277"/>
                  <a:pt x="231" y="277"/>
                  <a:pt x="231" y="277"/>
                </a:cubicBezTo>
                <a:cubicBezTo>
                  <a:pt x="231" y="277"/>
                  <a:pt x="231" y="277"/>
                  <a:pt x="231" y="277"/>
                </a:cubicBezTo>
                <a:cubicBezTo>
                  <a:pt x="227" y="276"/>
                  <a:pt x="227" y="276"/>
                  <a:pt x="227" y="276"/>
                </a:cubicBezTo>
                <a:cubicBezTo>
                  <a:pt x="227" y="276"/>
                  <a:pt x="227" y="276"/>
                  <a:pt x="227" y="276"/>
                </a:cubicBezTo>
                <a:cubicBezTo>
                  <a:pt x="218" y="275"/>
                  <a:pt x="218" y="275"/>
                  <a:pt x="218" y="275"/>
                </a:cubicBezTo>
                <a:cubicBezTo>
                  <a:pt x="213" y="276"/>
                  <a:pt x="213" y="276"/>
                  <a:pt x="213" y="276"/>
                </a:cubicBezTo>
                <a:cubicBezTo>
                  <a:pt x="210" y="275"/>
                  <a:pt x="210" y="275"/>
                  <a:pt x="210" y="275"/>
                </a:cubicBezTo>
                <a:cubicBezTo>
                  <a:pt x="207" y="272"/>
                  <a:pt x="207" y="272"/>
                  <a:pt x="207" y="272"/>
                </a:cubicBezTo>
                <a:cubicBezTo>
                  <a:pt x="200" y="266"/>
                  <a:pt x="200" y="266"/>
                  <a:pt x="200" y="266"/>
                </a:cubicBezTo>
                <a:cubicBezTo>
                  <a:pt x="197" y="263"/>
                  <a:pt x="197" y="263"/>
                  <a:pt x="197" y="263"/>
                </a:cubicBezTo>
                <a:cubicBezTo>
                  <a:pt x="196" y="265"/>
                  <a:pt x="196" y="265"/>
                  <a:pt x="196" y="265"/>
                </a:cubicBezTo>
                <a:cubicBezTo>
                  <a:pt x="199" y="267"/>
                  <a:pt x="199" y="267"/>
                  <a:pt x="199" y="267"/>
                </a:cubicBezTo>
                <a:cubicBezTo>
                  <a:pt x="206" y="273"/>
                  <a:pt x="206" y="273"/>
                  <a:pt x="206" y="273"/>
                </a:cubicBezTo>
                <a:cubicBezTo>
                  <a:pt x="209" y="276"/>
                  <a:pt x="209" y="276"/>
                  <a:pt x="209" y="276"/>
                </a:cubicBezTo>
                <a:cubicBezTo>
                  <a:pt x="209" y="276"/>
                  <a:pt x="209" y="276"/>
                  <a:pt x="209" y="276"/>
                </a:cubicBezTo>
                <a:cubicBezTo>
                  <a:pt x="210" y="276"/>
                  <a:pt x="210" y="276"/>
                  <a:pt x="210" y="276"/>
                </a:cubicBezTo>
                <a:cubicBezTo>
                  <a:pt x="208" y="277"/>
                  <a:pt x="208" y="277"/>
                  <a:pt x="208" y="277"/>
                </a:cubicBezTo>
                <a:cubicBezTo>
                  <a:pt x="200" y="274"/>
                  <a:pt x="200" y="274"/>
                  <a:pt x="200" y="274"/>
                </a:cubicBezTo>
                <a:cubicBezTo>
                  <a:pt x="199" y="273"/>
                  <a:pt x="199" y="273"/>
                  <a:pt x="199" y="273"/>
                </a:cubicBezTo>
                <a:cubicBezTo>
                  <a:pt x="197" y="271"/>
                  <a:pt x="197" y="271"/>
                  <a:pt x="197" y="271"/>
                </a:cubicBezTo>
                <a:cubicBezTo>
                  <a:pt x="197" y="271"/>
                  <a:pt x="197" y="271"/>
                  <a:pt x="197" y="271"/>
                </a:cubicBezTo>
                <a:cubicBezTo>
                  <a:pt x="191" y="265"/>
                  <a:pt x="191" y="265"/>
                  <a:pt x="191" y="265"/>
                </a:cubicBezTo>
                <a:cubicBezTo>
                  <a:pt x="188" y="262"/>
                  <a:pt x="188" y="262"/>
                  <a:pt x="188" y="262"/>
                </a:cubicBezTo>
                <a:cubicBezTo>
                  <a:pt x="188" y="261"/>
                  <a:pt x="188" y="261"/>
                  <a:pt x="188" y="261"/>
                </a:cubicBezTo>
                <a:cubicBezTo>
                  <a:pt x="180" y="256"/>
                  <a:pt x="180" y="256"/>
                  <a:pt x="180" y="256"/>
                </a:cubicBezTo>
                <a:cubicBezTo>
                  <a:pt x="177" y="253"/>
                  <a:pt x="177" y="253"/>
                  <a:pt x="177" y="253"/>
                </a:cubicBezTo>
                <a:cubicBezTo>
                  <a:pt x="173" y="246"/>
                  <a:pt x="173" y="246"/>
                  <a:pt x="173" y="246"/>
                </a:cubicBezTo>
                <a:lnTo>
                  <a:pt x="192" y="244"/>
                </a:lnTo>
                <a:close/>
                <a:moveTo>
                  <a:pt x="199" y="277"/>
                </a:moveTo>
                <a:cubicBezTo>
                  <a:pt x="205" y="280"/>
                  <a:pt x="205" y="280"/>
                  <a:pt x="205" y="280"/>
                </a:cubicBezTo>
                <a:cubicBezTo>
                  <a:pt x="207" y="281"/>
                  <a:pt x="207" y="281"/>
                  <a:pt x="207" y="281"/>
                </a:cubicBezTo>
                <a:cubicBezTo>
                  <a:pt x="205" y="281"/>
                  <a:pt x="205" y="281"/>
                  <a:pt x="205" y="281"/>
                </a:cubicBezTo>
                <a:cubicBezTo>
                  <a:pt x="202" y="280"/>
                  <a:pt x="202" y="280"/>
                  <a:pt x="202" y="280"/>
                </a:cubicBezTo>
                <a:cubicBezTo>
                  <a:pt x="200" y="279"/>
                  <a:pt x="200" y="279"/>
                  <a:pt x="200" y="279"/>
                </a:cubicBezTo>
                <a:cubicBezTo>
                  <a:pt x="197" y="277"/>
                  <a:pt x="197" y="277"/>
                  <a:pt x="197" y="277"/>
                </a:cubicBezTo>
                <a:lnTo>
                  <a:pt x="199" y="277"/>
                </a:lnTo>
                <a:close/>
                <a:moveTo>
                  <a:pt x="201" y="282"/>
                </a:moveTo>
                <a:cubicBezTo>
                  <a:pt x="204" y="283"/>
                  <a:pt x="204" y="283"/>
                  <a:pt x="204" y="283"/>
                </a:cubicBezTo>
                <a:cubicBezTo>
                  <a:pt x="206" y="284"/>
                  <a:pt x="206" y="284"/>
                  <a:pt x="206" y="284"/>
                </a:cubicBezTo>
                <a:cubicBezTo>
                  <a:pt x="200" y="285"/>
                  <a:pt x="200" y="285"/>
                  <a:pt x="200" y="285"/>
                </a:cubicBezTo>
                <a:cubicBezTo>
                  <a:pt x="196" y="283"/>
                  <a:pt x="196" y="283"/>
                  <a:pt x="196" y="283"/>
                </a:cubicBezTo>
                <a:lnTo>
                  <a:pt x="201" y="282"/>
                </a:lnTo>
                <a:close/>
                <a:moveTo>
                  <a:pt x="194" y="284"/>
                </a:moveTo>
                <a:cubicBezTo>
                  <a:pt x="197" y="285"/>
                  <a:pt x="197" y="285"/>
                  <a:pt x="197" y="285"/>
                </a:cubicBezTo>
                <a:cubicBezTo>
                  <a:pt x="197" y="285"/>
                  <a:pt x="197" y="285"/>
                  <a:pt x="197" y="285"/>
                </a:cubicBezTo>
                <a:cubicBezTo>
                  <a:pt x="197" y="285"/>
                  <a:pt x="197" y="285"/>
                  <a:pt x="197" y="285"/>
                </a:cubicBezTo>
                <a:cubicBezTo>
                  <a:pt x="196" y="285"/>
                  <a:pt x="196" y="285"/>
                  <a:pt x="196" y="285"/>
                </a:cubicBezTo>
                <a:cubicBezTo>
                  <a:pt x="190" y="286"/>
                  <a:pt x="190" y="286"/>
                  <a:pt x="190" y="286"/>
                </a:cubicBezTo>
                <a:cubicBezTo>
                  <a:pt x="188" y="285"/>
                  <a:pt x="188" y="285"/>
                  <a:pt x="188" y="285"/>
                </a:cubicBezTo>
                <a:cubicBezTo>
                  <a:pt x="188" y="285"/>
                  <a:pt x="188" y="285"/>
                  <a:pt x="188" y="285"/>
                </a:cubicBezTo>
                <a:lnTo>
                  <a:pt x="194" y="284"/>
                </a:lnTo>
                <a:close/>
                <a:moveTo>
                  <a:pt x="155" y="274"/>
                </a:moveTo>
                <a:cubicBezTo>
                  <a:pt x="160" y="283"/>
                  <a:pt x="160" y="283"/>
                  <a:pt x="160" y="283"/>
                </a:cubicBezTo>
                <a:cubicBezTo>
                  <a:pt x="160" y="283"/>
                  <a:pt x="160" y="283"/>
                  <a:pt x="160" y="283"/>
                </a:cubicBezTo>
                <a:cubicBezTo>
                  <a:pt x="159" y="283"/>
                  <a:pt x="159" y="283"/>
                  <a:pt x="159" y="283"/>
                </a:cubicBezTo>
                <a:cubicBezTo>
                  <a:pt x="144" y="275"/>
                  <a:pt x="144" y="275"/>
                  <a:pt x="144" y="275"/>
                </a:cubicBezTo>
                <a:cubicBezTo>
                  <a:pt x="140" y="272"/>
                  <a:pt x="140" y="272"/>
                  <a:pt x="140" y="272"/>
                </a:cubicBezTo>
                <a:cubicBezTo>
                  <a:pt x="140" y="272"/>
                  <a:pt x="140" y="272"/>
                  <a:pt x="140" y="272"/>
                </a:cubicBezTo>
                <a:cubicBezTo>
                  <a:pt x="138" y="269"/>
                  <a:pt x="138" y="269"/>
                  <a:pt x="138" y="269"/>
                </a:cubicBezTo>
                <a:cubicBezTo>
                  <a:pt x="137" y="264"/>
                  <a:pt x="137" y="264"/>
                  <a:pt x="137" y="264"/>
                </a:cubicBezTo>
                <a:cubicBezTo>
                  <a:pt x="135" y="261"/>
                  <a:pt x="135" y="261"/>
                  <a:pt x="135" y="261"/>
                </a:cubicBezTo>
                <a:cubicBezTo>
                  <a:pt x="146" y="265"/>
                  <a:pt x="146" y="265"/>
                  <a:pt x="146" y="265"/>
                </a:cubicBezTo>
                <a:lnTo>
                  <a:pt x="155" y="274"/>
                </a:lnTo>
                <a:close/>
                <a:moveTo>
                  <a:pt x="125" y="253"/>
                </a:moveTo>
                <a:cubicBezTo>
                  <a:pt x="124" y="253"/>
                  <a:pt x="124" y="253"/>
                  <a:pt x="124" y="253"/>
                </a:cubicBezTo>
                <a:cubicBezTo>
                  <a:pt x="122" y="251"/>
                  <a:pt x="122" y="251"/>
                  <a:pt x="122" y="251"/>
                </a:cubicBezTo>
                <a:cubicBezTo>
                  <a:pt x="124" y="252"/>
                  <a:pt x="124" y="252"/>
                  <a:pt x="124" y="252"/>
                </a:cubicBezTo>
                <a:lnTo>
                  <a:pt x="125" y="253"/>
                </a:lnTo>
                <a:close/>
                <a:moveTo>
                  <a:pt x="115" y="253"/>
                </a:moveTo>
                <a:cubicBezTo>
                  <a:pt x="112" y="253"/>
                  <a:pt x="112" y="253"/>
                  <a:pt x="112" y="253"/>
                </a:cubicBezTo>
                <a:cubicBezTo>
                  <a:pt x="113" y="253"/>
                  <a:pt x="113" y="253"/>
                  <a:pt x="113" y="253"/>
                </a:cubicBezTo>
                <a:lnTo>
                  <a:pt x="115" y="253"/>
                </a:lnTo>
                <a:close/>
                <a:moveTo>
                  <a:pt x="96" y="253"/>
                </a:moveTo>
                <a:cubicBezTo>
                  <a:pt x="92" y="254"/>
                  <a:pt x="92" y="254"/>
                  <a:pt x="92" y="254"/>
                </a:cubicBezTo>
                <a:cubicBezTo>
                  <a:pt x="96" y="253"/>
                  <a:pt x="96" y="253"/>
                  <a:pt x="96" y="253"/>
                </a:cubicBezTo>
                <a:close/>
                <a:moveTo>
                  <a:pt x="81" y="255"/>
                </a:moveTo>
                <a:cubicBezTo>
                  <a:pt x="76" y="255"/>
                  <a:pt x="76" y="255"/>
                  <a:pt x="76" y="255"/>
                </a:cubicBezTo>
                <a:cubicBezTo>
                  <a:pt x="72" y="255"/>
                  <a:pt x="72" y="255"/>
                  <a:pt x="72" y="255"/>
                </a:cubicBezTo>
                <a:cubicBezTo>
                  <a:pt x="68" y="254"/>
                  <a:pt x="68" y="254"/>
                  <a:pt x="68" y="254"/>
                </a:cubicBezTo>
                <a:cubicBezTo>
                  <a:pt x="68" y="255"/>
                  <a:pt x="68" y="255"/>
                  <a:pt x="68" y="255"/>
                </a:cubicBezTo>
                <a:cubicBezTo>
                  <a:pt x="63" y="252"/>
                  <a:pt x="63" y="252"/>
                  <a:pt x="63" y="252"/>
                </a:cubicBezTo>
                <a:cubicBezTo>
                  <a:pt x="73" y="252"/>
                  <a:pt x="73" y="252"/>
                  <a:pt x="73" y="252"/>
                </a:cubicBezTo>
                <a:lnTo>
                  <a:pt x="81" y="255"/>
                </a:lnTo>
                <a:close/>
                <a:moveTo>
                  <a:pt x="60" y="251"/>
                </a:moveTo>
                <a:cubicBezTo>
                  <a:pt x="61" y="251"/>
                  <a:pt x="61" y="251"/>
                  <a:pt x="61" y="251"/>
                </a:cubicBezTo>
                <a:cubicBezTo>
                  <a:pt x="61" y="252"/>
                  <a:pt x="61" y="252"/>
                  <a:pt x="61" y="252"/>
                </a:cubicBezTo>
                <a:cubicBezTo>
                  <a:pt x="61" y="252"/>
                  <a:pt x="61" y="252"/>
                  <a:pt x="61" y="252"/>
                </a:cubicBezTo>
                <a:cubicBezTo>
                  <a:pt x="68" y="257"/>
                  <a:pt x="68" y="257"/>
                  <a:pt x="68" y="257"/>
                </a:cubicBezTo>
                <a:cubicBezTo>
                  <a:pt x="70" y="261"/>
                  <a:pt x="70" y="261"/>
                  <a:pt x="70" y="261"/>
                </a:cubicBezTo>
                <a:cubicBezTo>
                  <a:pt x="70" y="262"/>
                  <a:pt x="70" y="262"/>
                  <a:pt x="70" y="262"/>
                </a:cubicBezTo>
                <a:cubicBezTo>
                  <a:pt x="69" y="261"/>
                  <a:pt x="69" y="261"/>
                  <a:pt x="69" y="261"/>
                </a:cubicBezTo>
                <a:cubicBezTo>
                  <a:pt x="56" y="251"/>
                  <a:pt x="56" y="251"/>
                  <a:pt x="56" y="251"/>
                </a:cubicBezTo>
                <a:lnTo>
                  <a:pt x="60" y="251"/>
                </a:lnTo>
                <a:close/>
                <a:moveTo>
                  <a:pt x="52" y="251"/>
                </a:moveTo>
                <a:cubicBezTo>
                  <a:pt x="53" y="252"/>
                  <a:pt x="53" y="252"/>
                  <a:pt x="53" y="252"/>
                </a:cubicBezTo>
                <a:cubicBezTo>
                  <a:pt x="52" y="252"/>
                  <a:pt x="52" y="252"/>
                  <a:pt x="52" y="252"/>
                </a:cubicBezTo>
                <a:cubicBezTo>
                  <a:pt x="56" y="260"/>
                  <a:pt x="56" y="260"/>
                  <a:pt x="56" y="260"/>
                </a:cubicBezTo>
                <a:cubicBezTo>
                  <a:pt x="56" y="260"/>
                  <a:pt x="56" y="260"/>
                  <a:pt x="56" y="260"/>
                </a:cubicBezTo>
                <a:cubicBezTo>
                  <a:pt x="58" y="263"/>
                  <a:pt x="58" y="263"/>
                  <a:pt x="58" y="263"/>
                </a:cubicBezTo>
                <a:cubicBezTo>
                  <a:pt x="55" y="262"/>
                  <a:pt x="55" y="262"/>
                  <a:pt x="55" y="262"/>
                </a:cubicBezTo>
                <a:cubicBezTo>
                  <a:pt x="50" y="255"/>
                  <a:pt x="50" y="255"/>
                  <a:pt x="50" y="255"/>
                </a:cubicBezTo>
                <a:cubicBezTo>
                  <a:pt x="48" y="251"/>
                  <a:pt x="48" y="251"/>
                  <a:pt x="48" y="251"/>
                </a:cubicBezTo>
                <a:cubicBezTo>
                  <a:pt x="47" y="251"/>
                  <a:pt x="47" y="251"/>
                  <a:pt x="47" y="251"/>
                </a:cubicBezTo>
                <a:cubicBezTo>
                  <a:pt x="47" y="250"/>
                  <a:pt x="47" y="250"/>
                  <a:pt x="47" y="250"/>
                </a:cubicBezTo>
                <a:lnTo>
                  <a:pt x="52" y="251"/>
                </a:lnTo>
                <a:close/>
                <a:moveTo>
                  <a:pt x="49" y="256"/>
                </a:moveTo>
                <a:cubicBezTo>
                  <a:pt x="49" y="256"/>
                  <a:pt x="49" y="256"/>
                  <a:pt x="49" y="256"/>
                </a:cubicBezTo>
                <a:cubicBezTo>
                  <a:pt x="49" y="255"/>
                  <a:pt x="49" y="255"/>
                  <a:pt x="49" y="255"/>
                </a:cubicBezTo>
                <a:cubicBezTo>
                  <a:pt x="49" y="256"/>
                  <a:pt x="49" y="256"/>
                  <a:pt x="49" y="256"/>
                </a:cubicBezTo>
                <a:close/>
                <a:moveTo>
                  <a:pt x="39" y="254"/>
                </a:moveTo>
                <a:cubicBezTo>
                  <a:pt x="32" y="248"/>
                  <a:pt x="32" y="248"/>
                  <a:pt x="32" y="248"/>
                </a:cubicBezTo>
                <a:cubicBezTo>
                  <a:pt x="31" y="247"/>
                  <a:pt x="31" y="247"/>
                  <a:pt x="31" y="247"/>
                </a:cubicBezTo>
                <a:cubicBezTo>
                  <a:pt x="44" y="254"/>
                  <a:pt x="44" y="254"/>
                  <a:pt x="44" y="254"/>
                </a:cubicBezTo>
                <a:cubicBezTo>
                  <a:pt x="48" y="258"/>
                  <a:pt x="48" y="258"/>
                  <a:pt x="48" y="258"/>
                </a:cubicBezTo>
                <a:lnTo>
                  <a:pt x="39" y="254"/>
                </a:lnTo>
                <a:close/>
                <a:moveTo>
                  <a:pt x="58" y="266"/>
                </a:moveTo>
                <a:cubicBezTo>
                  <a:pt x="57" y="265"/>
                  <a:pt x="57" y="265"/>
                  <a:pt x="57" y="265"/>
                </a:cubicBezTo>
                <a:cubicBezTo>
                  <a:pt x="62" y="268"/>
                  <a:pt x="62" y="268"/>
                  <a:pt x="62" y="268"/>
                </a:cubicBezTo>
                <a:cubicBezTo>
                  <a:pt x="62" y="268"/>
                  <a:pt x="62" y="268"/>
                  <a:pt x="62" y="268"/>
                </a:cubicBezTo>
                <a:cubicBezTo>
                  <a:pt x="63" y="268"/>
                  <a:pt x="63" y="268"/>
                  <a:pt x="63" y="268"/>
                </a:cubicBezTo>
                <a:cubicBezTo>
                  <a:pt x="68" y="273"/>
                  <a:pt x="68" y="273"/>
                  <a:pt x="68" y="273"/>
                </a:cubicBezTo>
                <a:cubicBezTo>
                  <a:pt x="64" y="271"/>
                  <a:pt x="64" y="271"/>
                  <a:pt x="64" y="271"/>
                </a:cubicBezTo>
                <a:lnTo>
                  <a:pt x="58" y="266"/>
                </a:lnTo>
                <a:close/>
                <a:moveTo>
                  <a:pt x="71" y="275"/>
                </a:moveTo>
                <a:cubicBezTo>
                  <a:pt x="72" y="276"/>
                  <a:pt x="72" y="276"/>
                  <a:pt x="72" y="276"/>
                </a:cubicBezTo>
                <a:cubicBezTo>
                  <a:pt x="72" y="276"/>
                  <a:pt x="72" y="276"/>
                  <a:pt x="72" y="276"/>
                </a:cubicBezTo>
                <a:cubicBezTo>
                  <a:pt x="77" y="278"/>
                  <a:pt x="77" y="278"/>
                  <a:pt x="77" y="278"/>
                </a:cubicBezTo>
                <a:cubicBezTo>
                  <a:pt x="78" y="280"/>
                  <a:pt x="78" y="280"/>
                  <a:pt x="78" y="280"/>
                </a:cubicBezTo>
                <a:cubicBezTo>
                  <a:pt x="71" y="277"/>
                  <a:pt x="71" y="277"/>
                  <a:pt x="71" y="277"/>
                </a:cubicBezTo>
                <a:cubicBezTo>
                  <a:pt x="68" y="274"/>
                  <a:pt x="68" y="274"/>
                  <a:pt x="68" y="274"/>
                </a:cubicBezTo>
                <a:cubicBezTo>
                  <a:pt x="68" y="274"/>
                  <a:pt x="68" y="274"/>
                  <a:pt x="68" y="274"/>
                </a:cubicBezTo>
                <a:cubicBezTo>
                  <a:pt x="67" y="274"/>
                  <a:pt x="67" y="274"/>
                  <a:pt x="67" y="274"/>
                </a:cubicBezTo>
                <a:cubicBezTo>
                  <a:pt x="67" y="274"/>
                  <a:pt x="67" y="274"/>
                  <a:pt x="67" y="274"/>
                </a:cubicBezTo>
                <a:lnTo>
                  <a:pt x="71" y="275"/>
                </a:lnTo>
                <a:close/>
                <a:moveTo>
                  <a:pt x="47" y="276"/>
                </a:moveTo>
                <a:cubicBezTo>
                  <a:pt x="47" y="276"/>
                  <a:pt x="47" y="276"/>
                  <a:pt x="47" y="276"/>
                </a:cubicBezTo>
                <a:cubicBezTo>
                  <a:pt x="43" y="274"/>
                  <a:pt x="43" y="274"/>
                  <a:pt x="43" y="274"/>
                </a:cubicBezTo>
                <a:cubicBezTo>
                  <a:pt x="41" y="273"/>
                  <a:pt x="41" y="273"/>
                  <a:pt x="41" y="273"/>
                </a:cubicBezTo>
                <a:cubicBezTo>
                  <a:pt x="41" y="273"/>
                  <a:pt x="41" y="273"/>
                  <a:pt x="41" y="273"/>
                </a:cubicBezTo>
                <a:cubicBezTo>
                  <a:pt x="50" y="272"/>
                  <a:pt x="50" y="272"/>
                  <a:pt x="50" y="272"/>
                </a:cubicBezTo>
                <a:cubicBezTo>
                  <a:pt x="54" y="273"/>
                  <a:pt x="54" y="273"/>
                  <a:pt x="54" y="273"/>
                </a:cubicBezTo>
                <a:cubicBezTo>
                  <a:pt x="67" y="276"/>
                  <a:pt x="67" y="276"/>
                  <a:pt x="67" y="276"/>
                </a:cubicBezTo>
                <a:cubicBezTo>
                  <a:pt x="67" y="276"/>
                  <a:pt x="67" y="276"/>
                  <a:pt x="67" y="276"/>
                </a:cubicBezTo>
                <a:cubicBezTo>
                  <a:pt x="67" y="276"/>
                  <a:pt x="67" y="276"/>
                  <a:pt x="67" y="276"/>
                </a:cubicBezTo>
                <a:cubicBezTo>
                  <a:pt x="70" y="278"/>
                  <a:pt x="70" y="278"/>
                  <a:pt x="70" y="278"/>
                </a:cubicBezTo>
                <a:cubicBezTo>
                  <a:pt x="81" y="283"/>
                  <a:pt x="81" y="283"/>
                  <a:pt x="81" y="283"/>
                </a:cubicBezTo>
                <a:cubicBezTo>
                  <a:pt x="85" y="288"/>
                  <a:pt x="85" y="288"/>
                  <a:pt x="85" y="288"/>
                </a:cubicBezTo>
                <a:cubicBezTo>
                  <a:pt x="85" y="288"/>
                  <a:pt x="85" y="288"/>
                  <a:pt x="85" y="288"/>
                </a:cubicBezTo>
                <a:cubicBezTo>
                  <a:pt x="90" y="291"/>
                  <a:pt x="90" y="291"/>
                  <a:pt x="90" y="291"/>
                </a:cubicBezTo>
                <a:cubicBezTo>
                  <a:pt x="85" y="291"/>
                  <a:pt x="85" y="291"/>
                  <a:pt x="85" y="291"/>
                </a:cubicBezTo>
                <a:cubicBezTo>
                  <a:pt x="81" y="291"/>
                  <a:pt x="81" y="291"/>
                  <a:pt x="81" y="291"/>
                </a:cubicBezTo>
                <a:cubicBezTo>
                  <a:pt x="78" y="292"/>
                  <a:pt x="78" y="292"/>
                  <a:pt x="78" y="292"/>
                </a:cubicBezTo>
                <a:cubicBezTo>
                  <a:pt x="74" y="291"/>
                  <a:pt x="74" y="291"/>
                  <a:pt x="74" y="291"/>
                </a:cubicBezTo>
                <a:cubicBezTo>
                  <a:pt x="74" y="292"/>
                  <a:pt x="74" y="292"/>
                  <a:pt x="74" y="292"/>
                </a:cubicBezTo>
                <a:cubicBezTo>
                  <a:pt x="74" y="292"/>
                  <a:pt x="74" y="292"/>
                  <a:pt x="74" y="292"/>
                </a:cubicBezTo>
                <a:cubicBezTo>
                  <a:pt x="74" y="291"/>
                  <a:pt x="74" y="291"/>
                  <a:pt x="74" y="291"/>
                </a:cubicBezTo>
                <a:cubicBezTo>
                  <a:pt x="70" y="292"/>
                  <a:pt x="70" y="292"/>
                  <a:pt x="70" y="292"/>
                </a:cubicBezTo>
                <a:cubicBezTo>
                  <a:pt x="66" y="292"/>
                  <a:pt x="66" y="292"/>
                  <a:pt x="66" y="292"/>
                </a:cubicBezTo>
                <a:cubicBezTo>
                  <a:pt x="63" y="291"/>
                  <a:pt x="63" y="291"/>
                  <a:pt x="63" y="291"/>
                </a:cubicBezTo>
                <a:cubicBezTo>
                  <a:pt x="59" y="288"/>
                  <a:pt x="59" y="288"/>
                  <a:pt x="59" y="288"/>
                </a:cubicBezTo>
                <a:cubicBezTo>
                  <a:pt x="55" y="287"/>
                  <a:pt x="55" y="287"/>
                  <a:pt x="55" y="287"/>
                </a:cubicBezTo>
                <a:cubicBezTo>
                  <a:pt x="52" y="284"/>
                  <a:pt x="52" y="284"/>
                  <a:pt x="52" y="284"/>
                </a:cubicBezTo>
                <a:lnTo>
                  <a:pt x="47" y="276"/>
                </a:lnTo>
                <a:close/>
                <a:moveTo>
                  <a:pt x="29" y="277"/>
                </a:moveTo>
                <a:cubicBezTo>
                  <a:pt x="31" y="279"/>
                  <a:pt x="31" y="279"/>
                  <a:pt x="31" y="279"/>
                </a:cubicBezTo>
                <a:cubicBezTo>
                  <a:pt x="27" y="275"/>
                  <a:pt x="27" y="275"/>
                  <a:pt x="27" y="275"/>
                </a:cubicBezTo>
                <a:lnTo>
                  <a:pt x="29" y="277"/>
                </a:lnTo>
                <a:close/>
                <a:moveTo>
                  <a:pt x="28" y="286"/>
                </a:moveTo>
                <a:cubicBezTo>
                  <a:pt x="38" y="288"/>
                  <a:pt x="38" y="288"/>
                  <a:pt x="38" y="288"/>
                </a:cubicBezTo>
                <a:cubicBezTo>
                  <a:pt x="38" y="289"/>
                  <a:pt x="38" y="289"/>
                  <a:pt x="38" y="289"/>
                </a:cubicBezTo>
                <a:cubicBezTo>
                  <a:pt x="38" y="289"/>
                  <a:pt x="39" y="289"/>
                  <a:pt x="39" y="289"/>
                </a:cubicBezTo>
                <a:cubicBezTo>
                  <a:pt x="40" y="290"/>
                  <a:pt x="40" y="290"/>
                  <a:pt x="40" y="290"/>
                </a:cubicBezTo>
                <a:cubicBezTo>
                  <a:pt x="39" y="290"/>
                  <a:pt x="39" y="290"/>
                  <a:pt x="39" y="290"/>
                </a:cubicBezTo>
                <a:cubicBezTo>
                  <a:pt x="34" y="290"/>
                  <a:pt x="34" y="290"/>
                  <a:pt x="34" y="290"/>
                </a:cubicBezTo>
                <a:cubicBezTo>
                  <a:pt x="31" y="289"/>
                  <a:pt x="31" y="289"/>
                  <a:pt x="31" y="289"/>
                </a:cubicBezTo>
                <a:cubicBezTo>
                  <a:pt x="30" y="290"/>
                  <a:pt x="30" y="290"/>
                  <a:pt x="30" y="290"/>
                </a:cubicBezTo>
                <a:cubicBezTo>
                  <a:pt x="29" y="289"/>
                  <a:pt x="29" y="289"/>
                  <a:pt x="29" y="289"/>
                </a:cubicBezTo>
                <a:cubicBezTo>
                  <a:pt x="24" y="287"/>
                  <a:pt x="24" y="287"/>
                  <a:pt x="24" y="287"/>
                </a:cubicBezTo>
                <a:lnTo>
                  <a:pt x="28" y="286"/>
                </a:lnTo>
                <a:close/>
                <a:moveTo>
                  <a:pt x="38" y="296"/>
                </a:moveTo>
                <a:cubicBezTo>
                  <a:pt x="41" y="295"/>
                  <a:pt x="41" y="295"/>
                  <a:pt x="41" y="295"/>
                </a:cubicBezTo>
                <a:cubicBezTo>
                  <a:pt x="41" y="295"/>
                  <a:pt x="42" y="296"/>
                  <a:pt x="42" y="296"/>
                </a:cubicBezTo>
                <a:cubicBezTo>
                  <a:pt x="42" y="296"/>
                  <a:pt x="42" y="295"/>
                  <a:pt x="42" y="295"/>
                </a:cubicBezTo>
                <a:cubicBezTo>
                  <a:pt x="42" y="295"/>
                  <a:pt x="42" y="295"/>
                  <a:pt x="42" y="295"/>
                </a:cubicBezTo>
                <a:cubicBezTo>
                  <a:pt x="43" y="295"/>
                  <a:pt x="43" y="295"/>
                  <a:pt x="43" y="295"/>
                </a:cubicBezTo>
                <a:cubicBezTo>
                  <a:pt x="45" y="296"/>
                  <a:pt x="45" y="296"/>
                  <a:pt x="45" y="296"/>
                </a:cubicBezTo>
                <a:cubicBezTo>
                  <a:pt x="46" y="296"/>
                  <a:pt x="46" y="296"/>
                  <a:pt x="46" y="296"/>
                </a:cubicBezTo>
                <a:cubicBezTo>
                  <a:pt x="49" y="298"/>
                  <a:pt x="49" y="298"/>
                  <a:pt x="49" y="298"/>
                </a:cubicBezTo>
                <a:cubicBezTo>
                  <a:pt x="47" y="298"/>
                  <a:pt x="47" y="298"/>
                  <a:pt x="47" y="298"/>
                </a:cubicBezTo>
                <a:lnTo>
                  <a:pt x="38" y="296"/>
                </a:lnTo>
                <a:close/>
                <a:moveTo>
                  <a:pt x="79" y="297"/>
                </a:moveTo>
                <a:cubicBezTo>
                  <a:pt x="79" y="297"/>
                  <a:pt x="79" y="297"/>
                  <a:pt x="79" y="297"/>
                </a:cubicBezTo>
                <a:cubicBezTo>
                  <a:pt x="79" y="297"/>
                  <a:pt x="79" y="297"/>
                  <a:pt x="79" y="297"/>
                </a:cubicBezTo>
                <a:cubicBezTo>
                  <a:pt x="79" y="297"/>
                  <a:pt x="79" y="297"/>
                  <a:pt x="79" y="297"/>
                </a:cubicBezTo>
                <a:cubicBezTo>
                  <a:pt x="83" y="296"/>
                  <a:pt x="83" y="296"/>
                  <a:pt x="83" y="296"/>
                </a:cubicBezTo>
                <a:cubicBezTo>
                  <a:pt x="86" y="297"/>
                  <a:pt x="86" y="297"/>
                  <a:pt x="86" y="297"/>
                </a:cubicBezTo>
                <a:cubicBezTo>
                  <a:pt x="88" y="298"/>
                  <a:pt x="88" y="298"/>
                  <a:pt x="88" y="298"/>
                </a:cubicBezTo>
                <a:cubicBezTo>
                  <a:pt x="81" y="297"/>
                  <a:pt x="81" y="297"/>
                  <a:pt x="81" y="297"/>
                </a:cubicBezTo>
                <a:lnTo>
                  <a:pt x="79" y="297"/>
                </a:lnTo>
                <a:close/>
                <a:moveTo>
                  <a:pt x="278" y="323"/>
                </a:moveTo>
                <a:cubicBezTo>
                  <a:pt x="271" y="316"/>
                  <a:pt x="271" y="316"/>
                  <a:pt x="271" y="316"/>
                </a:cubicBezTo>
                <a:cubicBezTo>
                  <a:pt x="264" y="308"/>
                  <a:pt x="264" y="308"/>
                  <a:pt x="264" y="308"/>
                </a:cubicBezTo>
                <a:cubicBezTo>
                  <a:pt x="263" y="308"/>
                  <a:pt x="263" y="307"/>
                  <a:pt x="263" y="307"/>
                </a:cubicBezTo>
                <a:cubicBezTo>
                  <a:pt x="247" y="293"/>
                  <a:pt x="247" y="293"/>
                  <a:pt x="247" y="293"/>
                </a:cubicBezTo>
                <a:cubicBezTo>
                  <a:pt x="249" y="294"/>
                  <a:pt x="249" y="294"/>
                  <a:pt x="249" y="294"/>
                </a:cubicBezTo>
                <a:cubicBezTo>
                  <a:pt x="264" y="294"/>
                  <a:pt x="264" y="294"/>
                  <a:pt x="264" y="294"/>
                </a:cubicBezTo>
                <a:cubicBezTo>
                  <a:pt x="264" y="294"/>
                  <a:pt x="264" y="294"/>
                  <a:pt x="264" y="294"/>
                </a:cubicBezTo>
                <a:cubicBezTo>
                  <a:pt x="269" y="294"/>
                  <a:pt x="269" y="294"/>
                  <a:pt x="269" y="294"/>
                </a:cubicBezTo>
                <a:cubicBezTo>
                  <a:pt x="273" y="295"/>
                  <a:pt x="273" y="295"/>
                  <a:pt x="273" y="295"/>
                </a:cubicBezTo>
                <a:cubicBezTo>
                  <a:pt x="279" y="300"/>
                  <a:pt x="279" y="300"/>
                  <a:pt x="279" y="300"/>
                </a:cubicBezTo>
                <a:cubicBezTo>
                  <a:pt x="282" y="306"/>
                  <a:pt x="282" y="306"/>
                  <a:pt x="282" y="306"/>
                </a:cubicBezTo>
                <a:cubicBezTo>
                  <a:pt x="283" y="306"/>
                  <a:pt x="283" y="306"/>
                  <a:pt x="283" y="306"/>
                </a:cubicBezTo>
                <a:cubicBezTo>
                  <a:pt x="290" y="311"/>
                  <a:pt x="290" y="311"/>
                  <a:pt x="290" y="311"/>
                </a:cubicBezTo>
                <a:cubicBezTo>
                  <a:pt x="292" y="314"/>
                  <a:pt x="292" y="314"/>
                  <a:pt x="292" y="314"/>
                </a:cubicBezTo>
                <a:cubicBezTo>
                  <a:pt x="294" y="320"/>
                  <a:pt x="294" y="320"/>
                  <a:pt x="294" y="320"/>
                </a:cubicBezTo>
                <a:cubicBezTo>
                  <a:pt x="296" y="329"/>
                  <a:pt x="296" y="329"/>
                  <a:pt x="296" y="329"/>
                </a:cubicBezTo>
                <a:cubicBezTo>
                  <a:pt x="296" y="336"/>
                  <a:pt x="296" y="336"/>
                  <a:pt x="296" y="336"/>
                </a:cubicBezTo>
                <a:cubicBezTo>
                  <a:pt x="296" y="336"/>
                  <a:pt x="296" y="336"/>
                  <a:pt x="296" y="336"/>
                </a:cubicBezTo>
                <a:cubicBezTo>
                  <a:pt x="296" y="337"/>
                  <a:pt x="296" y="337"/>
                  <a:pt x="296" y="337"/>
                </a:cubicBezTo>
                <a:cubicBezTo>
                  <a:pt x="296" y="337"/>
                  <a:pt x="296" y="336"/>
                  <a:pt x="296" y="336"/>
                </a:cubicBezTo>
                <a:lnTo>
                  <a:pt x="278" y="323"/>
                </a:lnTo>
                <a:close/>
                <a:moveTo>
                  <a:pt x="403" y="263"/>
                </a:moveTo>
                <a:cubicBezTo>
                  <a:pt x="409" y="261"/>
                  <a:pt x="409" y="261"/>
                  <a:pt x="409" y="261"/>
                </a:cubicBezTo>
                <a:cubicBezTo>
                  <a:pt x="417" y="261"/>
                  <a:pt x="417" y="261"/>
                  <a:pt x="417" y="261"/>
                </a:cubicBezTo>
                <a:cubicBezTo>
                  <a:pt x="419" y="262"/>
                  <a:pt x="419" y="262"/>
                  <a:pt x="419" y="262"/>
                </a:cubicBezTo>
                <a:cubicBezTo>
                  <a:pt x="413" y="264"/>
                  <a:pt x="413" y="264"/>
                  <a:pt x="413" y="264"/>
                </a:cubicBezTo>
                <a:cubicBezTo>
                  <a:pt x="409" y="263"/>
                  <a:pt x="409" y="263"/>
                  <a:pt x="409" y="263"/>
                </a:cubicBezTo>
                <a:cubicBezTo>
                  <a:pt x="409" y="263"/>
                  <a:pt x="409" y="263"/>
                  <a:pt x="409" y="263"/>
                </a:cubicBezTo>
                <a:cubicBezTo>
                  <a:pt x="405" y="263"/>
                  <a:pt x="405" y="263"/>
                  <a:pt x="405" y="263"/>
                </a:cubicBezTo>
                <a:lnTo>
                  <a:pt x="403" y="263"/>
                </a:lnTo>
                <a:close/>
                <a:moveTo>
                  <a:pt x="459" y="259"/>
                </a:moveTo>
                <a:cubicBezTo>
                  <a:pt x="457" y="260"/>
                  <a:pt x="457" y="260"/>
                  <a:pt x="457" y="260"/>
                </a:cubicBezTo>
                <a:cubicBezTo>
                  <a:pt x="455" y="261"/>
                  <a:pt x="455" y="261"/>
                  <a:pt x="455" y="261"/>
                </a:cubicBezTo>
                <a:cubicBezTo>
                  <a:pt x="455" y="261"/>
                  <a:pt x="455" y="261"/>
                  <a:pt x="455" y="261"/>
                </a:cubicBezTo>
                <a:cubicBezTo>
                  <a:pt x="452" y="262"/>
                  <a:pt x="452" y="262"/>
                  <a:pt x="452" y="262"/>
                </a:cubicBezTo>
                <a:cubicBezTo>
                  <a:pt x="445" y="260"/>
                  <a:pt x="445" y="260"/>
                  <a:pt x="445" y="260"/>
                </a:cubicBezTo>
                <a:cubicBezTo>
                  <a:pt x="446" y="260"/>
                  <a:pt x="446" y="260"/>
                  <a:pt x="446" y="260"/>
                </a:cubicBezTo>
                <a:cubicBezTo>
                  <a:pt x="446" y="260"/>
                  <a:pt x="446" y="260"/>
                  <a:pt x="447" y="260"/>
                </a:cubicBezTo>
                <a:cubicBezTo>
                  <a:pt x="448" y="259"/>
                  <a:pt x="448" y="259"/>
                  <a:pt x="448" y="259"/>
                </a:cubicBezTo>
                <a:cubicBezTo>
                  <a:pt x="451" y="259"/>
                  <a:pt x="451" y="259"/>
                  <a:pt x="451" y="259"/>
                </a:cubicBezTo>
                <a:cubicBezTo>
                  <a:pt x="461" y="258"/>
                  <a:pt x="461" y="258"/>
                  <a:pt x="461" y="258"/>
                </a:cubicBezTo>
                <a:lnTo>
                  <a:pt x="459" y="259"/>
                </a:lnTo>
                <a:close/>
              </a:path>
            </a:pathLst>
          </a:custGeom>
          <a:solidFill>
            <a:srgbClr val="0703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18" name="Freeform 321"/>
          <p:cNvSpPr>
            <a:spLocks/>
          </p:cNvSpPr>
          <p:nvPr/>
        </p:nvSpPr>
        <p:spPr bwMode="auto">
          <a:xfrm>
            <a:off x="1489601" y="188095"/>
            <a:ext cx="1355197" cy="960540"/>
          </a:xfrm>
          <a:custGeom>
            <a:avLst/>
            <a:gdLst>
              <a:gd name="T0" fmla="*/ 0 w 242"/>
              <a:gd name="T1" fmla="*/ 0 h 170"/>
              <a:gd name="T2" fmla="*/ 11 w 242"/>
              <a:gd name="T3" fmla="*/ 14 h 170"/>
              <a:gd name="T4" fmla="*/ 5 w 242"/>
              <a:gd name="T5" fmla="*/ 29 h 170"/>
              <a:gd name="T6" fmla="*/ 33 w 242"/>
              <a:gd name="T7" fmla="*/ 43 h 170"/>
              <a:gd name="T8" fmla="*/ 29 w 242"/>
              <a:gd name="T9" fmla="*/ 75 h 170"/>
              <a:gd name="T10" fmla="*/ 35 w 242"/>
              <a:gd name="T11" fmla="*/ 75 h 170"/>
              <a:gd name="T12" fmla="*/ 64 w 242"/>
              <a:gd name="T13" fmla="*/ 89 h 170"/>
              <a:gd name="T14" fmla="*/ 69 w 242"/>
              <a:gd name="T15" fmla="*/ 128 h 170"/>
              <a:gd name="T16" fmla="*/ 90 w 242"/>
              <a:gd name="T17" fmla="*/ 151 h 170"/>
              <a:gd name="T18" fmla="*/ 97 w 242"/>
              <a:gd name="T19" fmla="*/ 170 h 170"/>
              <a:gd name="T20" fmla="*/ 97 w 242"/>
              <a:gd name="T21" fmla="*/ 170 h 170"/>
              <a:gd name="T22" fmla="*/ 111 w 242"/>
              <a:gd name="T23" fmla="*/ 151 h 170"/>
              <a:gd name="T24" fmla="*/ 137 w 242"/>
              <a:gd name="T25" fmla="*/ 138 h 170"/>
              <a:gd name="T26" fmla="*/ 154 w 242"/>
              <a:gd name="T27" fmla="*/ 102 h 170"/>
              <a:gd name="T28" fmla="*/ 176 w 242"/>
              <a:gd name="T29" fmla="*/ 96 h 170"/>
              <a:gd name="T30" fmla="*/ 192 w 242"/>
              <a:gd name="T31" fmla="*/ 100 h 170"/>
              <a:gd name="T32" fmla="*/ 198 w 242"/>
              <a:gd name="T33" fmla="*/ 68 h 170"/>
              <a:gd name="T34" fmla="*/ 216 w 242"/>
              <a:gd name="T35" fmla="*/ 62 h 170"/>
              <a:gd name="T36" fmla="*/ 229 w 242"/>
              <a:gd name="T37" fmla="*/ 63 h 170"/>
              <a:gd name="T38" fmla="*/ 228 w 242"/>
              <a:gd name="T39" fmla="*/ 47 h 170"/>
              <a:gd name="T40" fmla="*/ 242 w 242"/>
              <a:gd name="T41" fmla="*/ 37 h 170"/>
              <a:gd name="T42" fmla="*/ 235 w 242"/>
              <a:gd name="T43" fmla="*/ 37 h 170"/>
              <a:gd name="T44" fmla="*/ 183 w 242"/>
              <a:gd name="T45" fmla="*/ 48 h 170"/>
              <a:gd name="T46" fmla="*/ 122 w 242"/>
              <a:gd name="T47" fmla="*/ 99 h 170"/>
              <a:gd name="T48" fmla="*/ 126 w 242"/>
              <a:gd name="T49" fmla="*/ 81 h 170"/>
              <a:gd name="T50" fmla="*/ 117 w 242"/>
              <a:gd name="T51" fmla="*/ 85 h 170"/>
              <a:gd name="T52" fmla="*/ 111 w 242"/>
              <a:gd name="T53" fmla="*/ 84 h 170"/>
              <a:gd name="T54" fmla="*/ 97 w 242"/>
              <a:gd name="T55" fmla="*/ 77 h 170"/>
              <a:gd name="T56" fmla="*/ 95 w 242"/>
              <a:gd name="T57" fmla="*/ 95 h 170"/>
              <a:gd name="T58" fmla="*/ 53 w 242"/>
              <a:gd name="T59" fmla="*/ 28 h 170"/>
              <a:gd name="T60" fmla="*/ 0 w 242"/>
              <a:gd name="T61"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2" h="170">
                <a:moveTo>
                  <a:pt x="0" y="0"/>
                </a:moveTo>
                <a:cubicBezTo>
                  <a:pt x="0" y="0"/>
                  <a:pt x="10" y="6"/>
                  <a:pt x="11" y="14"/>
                </a:cubicBezTo>
                <a:cubicBezTo>
                  <a:pt x="12" y="23"/>
                  <a:pt x="5" y="29"/>
                  <a:pt x="5" y="29"/>
                </a:cubicBezTo>
                <a:cubicBezTo>
                  <a:pt x="5" y="29"/>
                  <a:pt x="26" y="29"/>
                  <a:pt x="33" y="43"/>
                </a:cubicBezTo>
                <a:cubicBezTo>
                  <a:pt x="40" y="56"/>
                  <a:pt x="29" y="75"/>
                  <a:pt x="29" y="75"/>
                </a:cubicBezTo>
                <a:cubicBezTo>
                  <a:pt x="29" y="75"/>
                  <a:pt x="31" y="75"/>
                  <a:pt x="35" y="75"/>
                </a:cubicBezTo>
                <a:cubicBezTo>
                  <a:pt x="41" y="75"/>
                  <a:pt x="53" y="77"/>
                  <a:pt x="64" y="89"/>
                </a:cubicBezTo>
                <a:cubicBezTo>
                  <a:pt x="81" y="107"/>
                  <a:pt x="69" y="128"/>
                  <a:pt x="69" y="128"/>
                </a:cubicBezTo>
                <a:cubicBezTo>
                  <a:pt x="69" y="128"/>
                  <a:pt x="84" y="135"/>
                  <a:pt x="90" y="151"/>
                </a:cubicBezTo>
                <a:cubicBezTo>
                  <a:pt x="95" y="162"/>
                  <a:pt x="95" y="169"/>
                  <a:pt x="97" y="170"/>
                </a:cubicBezTo>
                <a:cubicBezTo>
                  <a:pt x="97" y="170"/>
                  <a:pt x="97" y="170"/>
                  <a:pt x="97" y="170"/>
                </a:cubicBezTo>
                <a:cubicBezTo>
                  <a:pt x="100" y="170"/>
                  <a:pt x="103" y="159"/>
                  <a:pt x="111" y="151"/>
                </a:cubicBezTo>
                <a:cubicBezTo>
                  <a:pt x="121" y="142"/>
                  <a:pt x="137" y="138"/>
                  <a:pt x="137" y="138"/>
                </a:cubicBezTo>
                <a:cubicBezTo>
                  <a:pt x="137" y="138"/>
                  <a:pt x="132" y="115"/>
                  <a:pt x="154" y="102"/>
                </a:cubicBezTo>
                <a:cubicBezTo>
                  <a:pt x="162" y="98"/>
                  <a:pt x="170" y="96"/>
                  <a:pt x="176" y="96"/>
                </a:cubicBezTo>
                <a:cubicBezTo>
                  <a:pt x="186" y="96"/>
                  <a:pt x="192" y="100"/>
                  <a:pt x="192" y="100"/>
                </a:cubicBezTo>
                <a:cubicBezTo>
                  <a:pt x="192" y="100"/>
                  <a:pt x="187" y="79"/>
                  <a:pt x="198" y="68"/>
                </a:cubicBezTo>
                <a:cubicBezTo>
                  <a:pt x="203" y="63"/>
                  <a:pt x="210" y="62"/>
                  <a:pt x="216" y="62"/>
                </a:cubicBezTo>
                <a:cubicBezTo>
                  <a:pt x="223" y="62"/>
                  <a:pt x="229" y="63"/>
                  <a:pt x="229" y="63"/>
                </a:cubicBezTo>
                <a:cubicBezTo>
                  <a:pt x="229" y="63"/>
                  <a:pt x="223" y="56"/>
                  <a:pt x="228" y="47"/>
                </a:cubicBezTo>
                <a:cubicBezTo>
                  <a:pt x="231" y="40"/>
                  <a:pt x="242" y="37"/>
                  <a:pt x="242" y="37"/>
                </a:cubicBezTo>
                <a:cubicBezTo>
                  <a:pt x="242" y="37"/>
                  <a:pt x="240" y="37"/>
                  <a:pt x="235" y="37"/>
                </a:cubicBezTo>
                <a:cubicBezTo>
                  <a:pt x="220" y="37"/>
                  <a:pt x="187" y="38"/>
                  <a:pt x="183" y="48"/>
                </a:cubicBezTo>
                <a:cubicBezTo>
                  <a:pt x="173" y="70"/>
                  <a:pt x="142" y="90"/>
                  <a:pt x="122" y="99"/>
                </a:cubicBezTo>
                <a:cubicBezTo>
                  <a:pt x="125" y="94"/>
                  <a:pt x="128" y="88"/>
                  <a:pt x="126" y="81"/>
                </a:cubicBezTo>
                <a:cubicBezTo>
                  <a:pt x="126" y="81"/>
                  <a:pt x="125" y="85"/>
                  <a:pt x="117" y="85"/>
                </a:cubicBezTo>
                <a:cubicBezTo>
                  <a:pt x="115" y="85"/>
                  <a:pt x="113" y="85"/>
                  <a:pt x="111" y="84"/>
                </a:cubicBezTo>
                <a:cubicBezTo>
                  <a:pt x="98" y="82"/>
                  <a:pt x="97" y="77"/>
                  <a:pt x="97" y="77"/>
                </a:cubicBezTo>
                <a:cubicBezTo>
                  <a:pt x="93" y="83"/>
                  <a:pt x="94" y="90"/>
                  <a:pt x="95" y="95"/>
                </a:cubicBezTo>
                <a:cubicBezTo>
                  <a:pt x="79" y="80"/>
                  <a:pt x="56" y="52"/>
                  <a:pt x="53" y="28"/>
                </a:cubicBezTo>
                <a:cubicBezTo>
                  <a:pt x="52" y="14"/>
                  <a:pt x="0" y="0"/>
                  <a:pt x="0" y="0"/>
                </a:cubicBezTo>
              </a:path>
            </a:pathLst>
          </a:custGeom>
          <a:solidFill>
            <a:srgbClr val="312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19" name="Freeform 322"/>
          <p:cNvSpPr>
            <a:spLocks/>
          </p:cNvSpPr>
          <p:nvPr/>
        </p:nvSpPr>
        <p:spPr bwMode="auto">
          <a:xfrm>
            <a:off x="3049879" y="1359762"/>
            <a:ext cx="772568" cy="725821"/>
          </a:xfrm>
          <a:custGeom>
            <a:avLst/>
            <a:gdLst>
              <a:gd name="T0" fmla="*/ 4 w 117"/>
              <a:gd name="T1" fmla="*/ 0 h 109"/>
              <a:gd name="T2" fmla="*/ 6 w 117"/>
              <a:gd name="T3" fmla="*/ 9 h 109"/>
              <a:gd name="T4" fmla="*/ 0 w 117"/>
              <a:gd name="T5" fmla="*/ 15 h 109"/>
              <a:gd name="T6" fmla="*/ 10 w 117"/>
              <a:gd name="T7" fmla="*/ 29 h 109"/>
              <a:gd name="T8" fmla="*/ 0 w 117"/>
              <a:gd name="T9" fmla="*/ 45 h 109"/>
              <a:gd name="T10" fmla="*/ 15 w 117"/>
              <a:gd name="T11" fmla="*/ 60 h 109"/>
              <a:gd name="T12" fmla="*/ 8 w 117"/>
              <a:gd name="T13" fmla="*/ 81 h 109"/>
              <a:gd name="T14" fmla="*/ 13 w 117"/>
              <a:gd name="T15" fmla="*/ 98 h 109"/>
              <a:gd name="T16" fmla="*/ 12 w 117"/>
              <a:gd name="T17" fmla="*/ 109 h 109"/>
              <a:gd name="T18" fmla="*/ 12 w 117"/>
              <a:gd name="T19" fmla="*/ 109 h 109"/>
              <a:gd name="T20" fmla="*/ 24 w 117"/>
              <a:gd name="T21" fmla="*/ 103 h 109"/>
              <a:gd name="T22" fmla="*/ 32 w 117"/>
              <a:gd name="T23" fmla="*/ 102 h 109"/>
              <a:gd name="T24" fmla="*/ 40 w 117"/>
              <a:gd name="T25" fmla="*/ 103 h 109"/>
              <a:gd name="T26" fmla="*/ 57 w 117"/>
              <a:gd name="T27" fmla="*/ 89 h 109"/>
              <a:gd name="T28" fmla="*/ 59 w 117"/>
              <a:gd name="T29" fmla="*/ 89 h 109"/>
              <a:gd name="T30" fmla="*/ 77 w 117"/>
              <a:gd name="T31" fmla="*/ 97 h 109"/>
              <a:gd name="T32" fmla="*/ 87 w 117"/>
              <a:gd name="T33" fmla="*/ 82 h 109"/>
              <a:gd name="T34" fmla="*/ 91 w 117"/>
              <a:gd name="T35" fmla="*/ 81 h 109"/>
              <a:gd name="T36" fmla="*/ 104 w 117"/>
              <a:gd name="T37" fmla="*/ 87 h 109"/>
              <a:gd name="T38" fmla="*/ 107 w 117"/>
              <a:gd name="T39" fmla="*/ 79 h 109"/>
              <a:gd name="T40" fmla="*/ 114 w 117"/>
              <a:gd name="T41" fmla="*/ 77 h 109"/>
              <a:gd name="T42" fmla="*/ 117 w 117"/>
              <a:gd name="T43" fmla="*/ 77 h 109"/>
              <a:gd name="T44" fmla="*/ 89 w 117"/>
              <a:gd name="T45" fmla="*/ 67 h 109"/>
              <a:gd name="T46" fmla="*/ 85 w 117"/>
              <a:gd name="T47" fmla="*/ 68 h 109"/>
              <a:gd name="T48" fmla="*/ 44 w 117"/>
              <a:gd name="T49" fmla="*/ 79 h 109"/>
              <a:gd name="T50" fmla="*/ 42 w 117"/>
              <a:gd name="T51" fmla="*/ 79 h 109"/>
              <a:gd name="T52" fmla="*/ 48 w 117"/>
              <a:gd name="T53" fmla="*/ 71 h 109"/>
              <a:gd name="T54" fmla="*/ 46 w 117"/>
              <a:gd name="T55" fmla="*/ 72 h 109"/>
              <a:gd name="T56" fmla="*/ 40 w 117"/>
              <a:gd name="T57" fmla="*/ 69 h 109"/>
              <a:gd name="T58" fmla="*/ 34 w 117"/>
              <a:gd name="T59" fmla="*/ 62 h 109"/>
              <a:gd name="T60" fmla="*/ 29 w 117"/>
              <a:gd name="T61" fmla="*/ 70 h 109"/>
              <a:gd name="T62" fmla="*/ 24 w 117"/>
              <a:gd name="T63" fmla="*/ 27 h 109"/>
              <a:gd name="T64" fmla="*/ 4 w 117"/>
              <a:gd name="T6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 h="109">
                <a:moveTo>
                  <a:pt x="4" y="0"/>
                </a:moveTo>
                <a:cubicBezTo>
                  <a:pt x="4" y="0"/>
                  <a:pt x="8" y="5"/>
                  <a:pt x="6" y="9"/>
                </a:cubicBezTo>
                <a:cubicBezTo>
                  <a:pt x="5" y="15"/>
                  <a:pt x="0" y="15"/>
                  <a:pt x="0" y="15"/>
                </a:cubicBezTo>
                <a:cubicBezTo>
                  <a:pt x="0" y="15"/>
                  <a:pt x="10" y="21"/>
                  <a:pt x="10" y="29"/>
                </a:cubicBezTo>
                <a:cubicBezTo>
                  <a:pt x="11" y="38"/>
                  <a:pt x="0" y="45"/>
                  <a:pt x="0" y="45"/>
                </a:cubicBezTo>
                <a:cubicBezTo>
                  <a:pt x="0" y="45"/>
                  <a:pt x="11" y="46"/>
                  <a:pt x="15" y="60"/>
                </a:cubicBezTo>
                <a:cubicBezTo>
                  <a:pt x="19" y="73"/>
                  <a:pt x="8" y="81"/>
                  <a:pt x="8" y="81"/>
                </a:cubicBezTo>
                <a:cubicBezTo>
                  <a:pt x="8" y="81"/>
                  <a:pt x="14" y="88"/>
                  <a:pt x="13" y="98"/>
                </a:cubicBezTo>
                <a:cubicBezTo>
                  <a:pt x="13" y="104"/>
                  <a:pt x="11" y="108"/>
                  <a:pt x="12" y="109"/>
                </a:cubicBezTo>
                <a:cubicBezTo>
                  <a:pt x="12" y="109"/>
                  <a:pt x="12" y="109"/>
                  <a:pt x="12" y="109"/>
                </a:cubicBezTo>
                <a:cubicBezTo>
                  <a:pt x="14" y="109"/>
                  <a:pt x="18" y="105"/>
                  <a:pt x="24" y="103"/>
                </a:cubicBezTo>
                <a:cubicBezTo>
                  <a:pt x="26" y="102"/>
                  <a:pt x="29" y="102"/>
                  <a:pt x="32" y="102"/>
                </a:cubicBezTo>
                <a:cubicBezTo>
                  <a:pt x="36" y="102"/>
                  <a:pt x="40" y="103"/>
                  <a:pt x="40" y="103"/>
                </a:cubicBezTo>
                <a:cubicBezTo>
                  <a:pt x="40" y="103"/>
                  <a:pt x="43" y="89"/>
                  <a:pt x="57" y="89"/>
                </a:cubicBezTo>
                <a:cubicBezTo>
                  <a:pt x="58" y="89"/>
                  <a:pt x="58" y="89"/>
                  <a:pt x="59" y="89"/>
                </a:cubicBezTo>
                <a:cubicBezTo>
                  <a:pt x="72" y="89"/>
                  <a:pt x="77" y="97"/>
                  <a:pt x="77" y="97"/>
                </a:cubicBezTo>
                <a:cubicBezTo>
                  <a:pt x="77" y="97"/>
                  <a:pt x="79" y="84"/>
                  <a:pt x="87" y="82"/>
                </a:cubicBezTo>
                <a:cubicBezTo>
                  <a:pt x="88" y="81"/>
                  <a:pt x="90" y="81"/>
                  <a:pt x="91" y="81"/>
                </a:cubicBezTo>
                <a:cubicBezTo>
                  <a:pt x="98" y="81"/>
                  <a:pt x="104" y="87"/>
                  <a:pt x="104" y="87"/>
                </a:cubicBezTo>
                <a:cubicBezTo>
                  <a:pt x="104" y="87"/>
                  <a:pt x="103" y="82"/>
                  <a:pt x="107" y="79"/>
                </a:cubicBezTo>
                <a:cubicBezTo>
                  <a:pt x="109" y="77"/>
                  <a:pt x="112" y="77"/>
                  <a:pt x="114" y="77"/>
                </a:cubicBezTo>
                <a:cubicBezTo>
                  <a:pt x="116" y="77"/>
                  <a:pt x="117" y="77"/>
                  <a:pt x="117" y="77"/>
                </a:cubicBezTo>
                <a:cubicBezTo>
                  <a:pt x="117" y="77"/>
                  <a:pt x="98" y="67"/>
                  <a:pt x="89" y="67"/>
                </a:cubicBezTo>
                <a:cubicBezTo>
                  <a:pt x="87" y="67"/>
                  <a:pt x="85" y="67"/>
                  <a:pt x="85" y="68"/>
                </a:cubicBezTo>
                <a:cubicBezTo>
                  <a:pt x="75" y="76"/>
                  <a:pt x="56" y="79"/>
                  <a:pt x="44" y="79"/>
                </a:cubicBezTo>
                <a:cubicBezTo>
                  <a:pt x="43" y="79"/>
                  <a:pt x="43" y="79"/>
                  <a:pt x="42" y="79"/>
                </a:cubicBezTo>
                <a:cubicBezTo>
                  <a:pt x="45" y="78"/>
                  <a:pt x="47" y="75"/>
                  <a:pt x="48" y="71"/>
                </a:cubicBezTo>
                <a:cubicBezTo>
                  <a:pt x="48" y="71"/>
                  <a:pt x="47" y="72"/>
                  <a:pt x="46" y="72"/>
                </a:cubicBezTo>
                <a:cubicBezTo>
                  <a:pt x="45" y="72"/>
                  <a:pt x="43" y="71"/>
                  <a:pt x="40" y="69"/>
                </a:cubicBezTo>
                <a:cubicBezTo>
                  <a:pt x="33" y="65"/>
                  <a:pt x="34" y="62"/>
                  <a:pt x="34" y="62"/>
                </a:cubicBezTo>
                <a:cubicBezTo>
                  <a:pt x="31" y="64"/>
                  <a:pt x="30" y="67"/>
                  <a:pt x="29" y="70"/>
                </a:cubicBezTo>
                <a:cubicBezTo>
                  <a:pt x="25" y="59"/>
                  <a:pt x="20" y="39"/>
                  <a:pt x="24" y="27"/>
                </a:cubicBezTo>
                <a:cubicBezTo>
                  <a:pt x="27" y="20"/>
                  <a:pt x="4" y="0"/>
                  <a:pt x="4" y="0"/>
                </a:cubicBezTo>
              </a:path>
            </a:pathLst>
          </a:custGeom>
          <a:solidFill>
            <a:srgbClr val="312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20" name="Freeform 323"/>
          <p:cNvSpPr>
            <a:spLocks/>
          </p:cNvSpPr>
          <p:nvPr/>
        </p:nvSpPr>
        <p:spPr bwMode="auto">
          <a:xfrm>
            <a:off x="320756" y="438661"/>
            <a:ext cx="731891" cy="299262"/>
          </a:xfrm>
          <a:custGeom>
            <a:avLst/>
            <a:gdLst>
              <a:gd name="T0" fmla="*/ 67 w 84"/>
              <a:gd name="T1" fmla="*/ 0 h 34"/>
              <a:gd name="T2" fmla="*/ 59 w 84"/>
              <a:gd name="T3" fmla="*/ 4 h 34"/>
              <a:gd name="T4" fmla="*/ 47 w 84"/>
              <a:gd name="T5" fmla="*/ 14 h 34"/>
              <a:gd name="T6" fmla="*/ 45 w 84"/>
              <a:gd name="T7" fmla="*/ 8 h 34"/>
              <a:gd name="T8" fmla="*/ 41 w 84"/>
              <a:gd name="T9" fmla="*/ 12 h 34"/>
              <a:gd name="T10" fmla="*/ 40 w 84"/>
              <a:gd name="T11" fmla="*/ 12 h 34"/>
              <a:gd name="T12" fmla="*/ 37 w 84"/>
              <a:gd name="T13" fmla="*/ 10 h 34"/>
              <a:gd name="T14" fmla="*/ 38 w 84"/>
              <a:gd name="T15" fmla="*/ 16 h 34"/>
              <a:gd name="T16" fmla="*/ 21 w 84"/>
              <a:gd name="T17" fmla="*/ 11 h 34"/>
              <a:gd name="T18" fmla="*/ 18 w 84"/>
              <a:gd name="T19" fmla="*/ 10 h 34"/>
              <a:gd name="T20" fmla="*/ 0 w 84"/>
              <a:gd name="T21" fmla="*/ 22 h 34"/>
              <a:gd name="T22" fmla="*/ 7 w 84"/>
              <a:gd name="T23" fmla="*/ 21 h 34"/>
              <a:gd name="T24" fmla="*/ 13 w 84"/>
              <a:gd name="T25" fmla="*/ 26 h 34"/>
              <a:gd name="T26" fmla="*/ 19 w 84"/>
              <a:gd name="T27" fmla="*/ 25 h 34"/>
              <a:gd name="T28" fmla="*/ 23 w 84"/>
              <a:gd name="T29" fmla="*/ 29 h 34"/>
              <a:gd name="T30" fmla="*/ 27 w 84"/>
              <a:gd name="T31" fmla="*/ 26 h 34"/>
              <a:gd name="T32" fmla="*/ 30 w 84"/>
              <a:gd name="T33" fmla="*/ 29 h 34"/>
              <a:gd name="T34" fmla="*/ 35 w 84"/>
              <a:gd name="T35" fmla="*/ 27 h 34"/>
              <a:gd name="T36" fmla="*/ 41 w 84"/>
              <a:gd name="T37" fmla="*/ 30 h 34"/>
              <a:gd name="T38" fmla="*/ 46 w 84"/>
              <a:gd name="T39" fmla="*/ 34 h 34"/>
              <a:gd name="T40" fmla="*/ 46 w 84"/>
              <a:gd name="T41" fmla="*/ 34 h 34"/>
              <a:gd name="T42" fmla="*/ 49 w 84"/>
              <a:gd name="T43" fmla="*/ 28 h 34"/>
              <a:gd name="T44" fmla="*/ 56 w 84"/>
              <a:gd name="T45" fmla="*/ 23 h 34"/>
              <a:gd name="T46" fmla="*/ 58 w 84"/>
              <a:gd name="T47" fmla="*/ 23 h 34"/>
              <a:gd name="T48" fmla="*/ 61 w 84"/>
              <a:gd name="T49" fmla="*/ 20 h 34"/>
              <a:gd name="T50" fmla="*/ 64 w 84"/>
              <a:gd name="T51" fmla="*/ 20 h 34"/>
              <a:gd name="T52" fmla="*/ 69 w 84"/>
              <a:gd name="T53" fmla="*/ 15 h 34"/>
              <a:gd name="T54" fmla="*/ 72 w 84"/>
              <a:gd name="T55" fmla="*/ 16 h 34"/>
              <a:gd name="T56" fmla="*/ 84 w 84"/>
              <a:gd name="T57" fmla="*/ 5 h 34"/>
              <a:gd name="T58" fmla="*/ 67 w 84"/>
              <a:gd name="T5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4" h="34">
                <a:moveTo>
                  <a:pt x="67" y="0"/>
                </a:moveTo>
                <a:cubicBezTo>
                  <a:pt x="64" y="0"/>
                  <a:pt x="60" y="1"/>
                  <a:pt x="59" y="4"/>
                </a:cubicBezTo>
                <a:cubicBezTo>
                  <a:pt x="56" y="8"/>
                  <a:pt x="51" y="12"/>
                  <a:pt x="47" y="14"/>
                </a:cubicBezTo>
                <a:cubicBezTo>
                  <a:pt x="47" y="12"/>
                  <a:pt x="46" y="10"/>
                  <a:pt x="45" y="8"/>
                </a:cubicBezTo>
                <a:cubicBezTo>
                  <a:pt x="45" y="8"/>
                  <a:pt x="45" y="11"/>
                  <a:pt x="41" y="12"/>
                </a:cubicBezTo>
                <a:cubicBezTo>
                  <a:pt x="41" y="12"/>
                  <a:pt x="41" y="12"/>
                  <a:pt x="40" y="12"/>
                </a:cubicBezTo>
                <a:cubicBezTo>
                  <a:pt x="38" y="12"/>
                  <a:pt x="37" y="10"/>
                  <a:pt x="37" y="10"/>
                </a:cubicBezTo>
                <a:cubicBezTo>
                  <a:pt x="36" y="12"/>
                  <a:pt x="37" y="15"/>
                  <a:pt x="38" y="16"/>
                </a:cubicBezTo>
                <a:cubicBezTo>
                  <a:pt x="33" y="16"/>
                  <a:pt x="27" y="14"/>
                  <a:pt x="21" y="11"/>
                </a:cubicBezTo>
                <a:cubicBezTo>
                  <a:pt x="20" y="10"/>
                  <a:pt x="19" y="10"/>
                  <a:pt x="18" y="10"/>
                </a:cubicBezTo>
                <a:cubicBezTo>
                  <a:pt x="10" y="10"/>
                  <a:pt x="0" y="20"/>
                  <a:pt x="0" y="22"/>
                </a:cubicBezTo>
                <a:cubicBezTo>
                  <a:pt x="0" y="22"/>
                  <a:pt x="3" y="21"/>
                  <a:pt x="7" y="21"/>
                </a:cubicBezTo>
                <a:cubicBezTo>
                  <a:pt x="10" y="21"/>
                  <a:pt x="13" y="22"/>
                  <a:pt x="13" y="26"/>
                </a:cubicBezTo>
                <a:cubicBezTo>
                  <a:pt x="13" y="26"/>
                  <a:pt x="16" y="25"/>
                  <a:pt x="19" y="25"/>
                </a:cubicBezTo>
                <a:cubicBezTo>
                  <a:pt x="21" y="25"/>
                  <a:pt x="23" y="25"/>
                  <a:pt x="23" y="29"/>
                </a:cubicBezTo>
                <a:cubicBezTo>
                  <a:pt x="23" y="29"/>
                  <a:pt x="25" y="26"/>
                  <a:pt x="27" y="26"/>
                </a:cubicBezTo>
                <a:cubicBezTo>
                  <a:pt x="28" y="26"/>
                  <a:pt x="29" y="27"/>
                  <a:pt x="30" y="29"/>
                </a:cubicBezTo>
                <a:cubicBezTo>
                  <a:pt x="30" y="29"/>
                  <a:pt x="32" y="27"/>
                  <a:pt x="35" y="27"/>
                </a:cubicBezTo>
                <a:cubicBezTo>
                  <a:pt x="37" y="27"/>
                  <a:pt x="39" y="28"/>
                  <a:pt x="41" y="30"/>
                </a:cubicBezTo>
                <a:cubicBezTo>
                  <a:pt x="41" y="30"/>
                  <a:pt x="44" y="34"/>
                  <a:pt x="46" y="34"/>
                </a:cubicBezTo>
                <a:cubicBezTo>
                  <a:pt x="46" y="34"/>
                  <a:pt x="46" y="34"/>
                  <a:pt x="46" y="34"/>
                </a:cubicBezTo>
                <a:cubicBezTo>
                  <a:pt x="47" y="34"/>
                  <a:pt x="49" y="28"/>
                  <a:pt x="49" y="28"/>
                </a:cubicBezTo>
                <a:cubicBezTo>
                  <a:pt x="51" y="24"/>
                  <a:pt x="54" y="23"/>
                  <a:pt x="56" y="23"/>
                </a:cubicBezTo>
                <a:cubicBezTo>
                  <a:pt x="57" y="23"/>
                  <a:pt x="58" y="23"/>
                  <a:pt x="58" y="23"/>
                </a:cubicBezTo>
                <a:cubicBezTo>
                  <a:pt x="59" y="20"/>
                  <a:pt x="60" y="20"/>
                  <a:pt x="61" y="20"/>
                </a:cubicBezTo>
                <a:cubicBezTo>
                  <a:pt x="63" y="20"/>
                  <a:pt x="64" y="20"/>
                  <a:pt x="64" y="20"/>
                </a:cubicBezTo>
                <a:cubicBezTo>
                  <a:pt x="65" y="16"/>
                  <a:pt x="67" y="15"/>
                  <a:pt x="69" y="15"/>
                </a:cubicBezTo>
                <a:cubicBezTo>
                  <a:pt x="71" y="15"/>
                  <a:pt x="72" y="16"/>
                  <a:pt x="72" y="16"/>
                </a:cubicBezTo>
                <a:cubicBezTo>
                  <a:pt x="69" y="7"/>
                  <a:pt x="84" y="5"/>
                  <a:pt x="84" y="5"/>
                </a:cubicBezTo>
                <a:cubicBezTo>
                  <a:pt x="83" y="4"/>
                  <a:pt x="74" y="0"/>
                  <a:pt x="67" y="0"/>
                </a:cubicBezTo>
              </a:path>
            </a:pathLst>
          </a:custGeom>
          <a:solidFill>
            <a:srgbClr val="312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27" name="Freeform 327"/>
          <p:cNvSpPr>
            <a:spLocks noEditPoints="1"/>
          </p:cNvSpPr>
          <p:nvPr/>
        </p:nvSpPr>
        <p:spPr bwMode="auto">
          <a:xfrm rot="761929">
            <a:off x="4049002" y="5318764"/>
            <a:ext cx="2688447" cy="1149005"/>
          </a:xfrm>
          <a:custGeom>
            <a:avLst/>
            <a:gdLst>
              <a:gd name="T0" fmla="*/ 255 w 268"/>
              <a:gd name="T1" fmla="*/ 63 h 113"/>
              <a:gd name="T2" fmla="*/ 245 w 268"/>
              <a:gd name="T3" fmla="*/ 57 h 113"/>
              <a:gd name="T4" fmla="*/ 226 w 268"/>
              <a:gd name="T5" fmla="*/ 66 h 113"/>
              <a:gd name="T6" fmla="*/ 215 w 268"/>
              <a:gd name="T7" fmla="*/ 63 h 113"/>
              <a:gd name="T8" fmla="*/ 210 w 268"/>
              <a:gd name="T9" fmla="*/ 57 h 113"/>
              <a:gd name="T10" fmla="*/ 201 w 268"/>
              <a:gd name="T11" fmla="*/ 53 h 113"/>
              <a:gd name="T12" fmla="*/ 190 w 268"/>
              <a:gd name="T13" fmla="*/ 51 h 113"/>
              <a:gd name="T14" fmla="*/ 186 w 268"/>
              <a:gd name="T15" fmla="*/ 36 h 113"/>
              <a:gd name="T16" fmla="*/ 166 w 268"/>
              <a:gd name="T17" fmla="*/ 52 h 113"/>
              <a:gd name="T18" fmla="*/ 150 w 268"/>
              <a:gd name="T19" fmla="*/ 40 h 113"/>
              <a:gd name="T20" fmla="*/ 143 w 268"/>
              <a:gd name="T21" fmla="*/ 37 h 113"/>
              <a:gd name="T22" fmla="*/ 130 w 268"/>
              <a:gd name="T23" fmla="*/ 41 h 113"/>
              <a:gd name="T24" fmla="*/ 122 w 268"/>
              <a:gd name="T25" fmla="*/ 44 h 113"/>
              <a:gd name="T26" fmla="*/ 113 w 268"/>
              <a:gd name="T27" fmla="*/ 28 h 113"/>
              <a:gd name="T28" fmla="*/ 102 w 268"/>
              <a:gd name="T29" fmla="*/ 36 h 113"/>
              <a:gd name="T30" fmla="*/ 92 w 268"/>
              <a:gd name="T31" fmla="*/ 14 h 113"/>
              <a:gd name="T32" fmla="*/ 82 w 268"/>
              <a:gd name="T33" fmla="*/ 28 h 113"/>
              <a:gd name="T34" fmla="*/ 69 w 268"/>
              <a:gd name="T35" fmla="*/ 24 h 113"/>
              <a:gd name="T36" fmla="*/ 56 w 268"/>
              <a:gd name="T37" fmla="*/ 32 h 113"/>
              <a:gd name="T38" fmla="*/ 45 w 268"/>
              <a:gd name="T39" fmla="*/ 26 h 113"/>
              <a:gd name="T40" fmla="*/ 35 w 268"/>
              <a:gd name="T41" fmla="*/ 20 h 113"/>
              <a:gd name="T42" fmla="*/ 24 w 268"/>
              <a:gd name="T43" fmla="*/ 12 h 113"/>
              <a:gd name="T44" fmla="*/ 15 w 268"/>
              <a:gd name="T45" fmla="*/ 20 h 113"/>
              <a:gd name="T46" fmla="*/ 2 w 268"/>
              <a:gd name="T47" fmla="*/ 59 h 113"/>
              <a:gd name="T48" fmla="*/ 14 w 268"/>
              <a:gd name="T49" fmla="*/ 60 h 113"/>
              <a:gd name="T50" fmla="*/ 26 w 268"/>
              <a:gd name="T51" fmla="*/ 62 h 113"/>
              <a:gd name="T52" fmla="*/ 37 w 268"/>
              <a:gd name="T53" fmla="*/ 64 h 113"/>
              <a:gd name="T54" fmla="*/ 49 w 268"/>
              <a:gd name="T55" fmla="*/ 66 h 113"/>
              <a:gd name="T56" fmla="*/ 64 w 268"/>
              <a:gd name="T57" fmla="*/ 69 h 113"/>
              <a:gd name="T58" fmla="*/ 75 w 268"/>
              <a:gd name="T59" fmla="*/ 71 h 113"/>
              <a:gd name="T60" fmla="*/ 84 w 268"/>
              <a:gd name="T61" fmla="*/ 73 h 113"/>
              <a:gd name="T62" fmla="*/ 94 w 268"/>
              <a:gd name="T63" fmla="*/ 75 h 113"/>
              <a:gd name="T64" fmla="*/ 105 w 268"/>
              <a:gd name="T65" fmla="*/ 77 h 113"/>
              <a:gd name="T66" fmla="*/ 117 w 268"/>
              <a:gd name="T67" fmla="*/ 79 h 113"/>
              <a:gd name="T68" fmla="*/ 128 w 268"/>
              <a:gd name="T69" fmla="*/ 81 h 113"/>
              <a:gd name="T70" fmla="*/ 142 w 268"/>
              <a:gd name="T71" fmla="*/ 84 h 113"/>
              <a:gd name="T72" fmla="*/ 157 w 268"/>
              <a:gd name="T73" fmla="*/ 87 h 113"/>
              <a:gd name="T74" fmla="*/ 175 w 268"/>
              <a:gd name="T75" fmla="*/ 92 h 113"/>
              <a:gd name="T76" fmla="*/ 191 w 268"/>
              <a:gd name="T77" fmla="*/ 96 h 113"/>
              <a:gd name="T78" fmla="*/ 202 w 268"/>
              <a:gd name="T79" fmla="*/ 98 h 113"/>
              <a:gd name="T80" fmla="*/ 218 w 268"/>
              <a:gd name="T81" fmla="*/ 102 h 113"/>
              <a:gd name="T82" fmla="*/ 230 w 268"/>
              <a:gd name="T83" fmla="*/ 105 h 113"/>
              <a:gd name="T84" fmla="*/ 244 w 268"/>
              <a:gd name="T85" fmla="*/ 110 h 113"/>
              <a:gd name="T86" fmla="*/ 259 w 268"/>
              <a:gd name="T87" fmla="*/ 86 h 113"/>
              <a:gd name="T88" fmla="*/ 20 w 268"/>
              <a:gd name="T89" fmla="*/ 33 h 113"/>
              <a:gd name="T90" fmla="*/ 35 w 268"/>
              <a:gd name="T91" fmla="*/ 38 h 113"/>
              <a:gd name="T92" fmla="*/ 43 w 268"/>
              <a:gd name="T93" fmla="*/ 26 h 113"/>
              <a:gd name="T94" fmla="*/ 49 w 268"/>
              <a:gd name="T95" fmla="*/ 35 h 113"/>
              <a:gd name="T96" fmla="*/ 62 w 268"/>
              <a:gd name="T97" fmla="*/ 39 h 113"/>
              <a:gd name="T98" fmla="*/ 73 w 268"/>
              <a:gd name="T99" fmla="*/ 44 h 113"/>
              <a:gd name="T100" fmla="*/ 111 w 268"/>
              <a:gd name="T101" fmla="*/ 58 h 113"/>
              <a:gd name="T102" fmla="*/ 131 w 268"/>
              <a:gd name="T103" fmla="*/ 51 h 113"/>
              <a:gd name="T104" fmla="*/ 138 w 268"/>
              <a:gd name="T105" fmla="*/ 54 h 113"/>
              <a:gd name="T106" fmla="*/ 143 w 268"/>
              <a:gd name="T107" fmla="*/ 52 h 113"/>
              <a:gd name="T108" fmla="*/ 151 w 268"/>
              <a:gd name="T109" fmla="*/ 45 h 113"/>
              <a:gd name="T110" fmla="*/ 163 w 268"/>
              <a:gd name="T111" fmla="*/ 63 h 113"/>
              <a:gd name="T112" fmla="*/ 170 w 268"/>
              <a:gd name="T113" fmla="*/ 53 h 113"/>
              <a:gd name="T114" fmla="*/ 186 w 268"/>
              <a:gd name="T115" fmla="*/ 66 h 113"/>
              <a:gd name="T116" fmla="*/ 192 w 268"/>
              <a:gd name="T117" fmla="*/ 58 h 113"/>
              <a:gd name="T118" fmla="*/ 198 w 268"/>
              <a:gd name="T119" fmla="*/ 63 h 113"/>
              <a:gd name="T120" fmla="*/ 217 w 268"/>
              <a:gd name="T121" fmla="*/ 79 h 113"/>
              <a:gd name="T122" fmla="*/ 235 w 268"/>
              <a:gd name="T123" fmla="*/ 8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8" h="113">
                <a:moveTo>
                  <a:pt x="263" y="66"/>
                </a:moveTo>
                <a:cubicBezTo>
                  <a:pt x="261" y="70"/>
                  <a:pt x="258" y="75"/>
                  <a:pt x="256" y="82"/>
                </a:cubicBezTo>
                <a:cubicBezTo>
                  <a:pt x="257" y="73"/>
                  <a:pt x="258" y="68"/>
                  <a:pt x="257" y="68"/>
                </a:cubicBezTo>
                <a:cubicBezTo>
                  <a:pt x="257" y="68"/>
                  <a:pt x="256" y="72"/>
                  <a:pt x="254" y="78"/>
                </a:cubicBezTo>
                <a:cubicBezTo>
                  <a:pt x="254" y="78"/>
                  <a:pt x="253" y="77"/>
                  <a:pt x="253" y="77"/>
                </a:cubicBezTo>
                <a:cubicBezTo>
                  <a:pt x="254" y="73"/>
                  <a:pt x="255" y="71"/>
                  <a:pt x="255" y="69"/>
                </a:cubicBezTo>
                <a:cubicBezTo>
                  <a:pt x="256" y="65"/>
                  <a:pt x="257" y="62"/>
                  <a:pt x="256" y="62"/>
                </a:cubicBezTo>
                <a:cubicBezTo>
                  <a:pt x="256" y="62"/>
                  <a:pt x="255" y="64"/>
                  <a:pt x="253" y="68"/>
                </a:cubicBezTo>
                <a:cubicBezTo>
                  <a:pt x="253" y="69"/>
                  <a:pt x="252" y="71"/>
                  <a:pt x="251" y="73"/>
                </a:cubicBezTo>
                <a:cubicBezTo>
                  <a:pt x="251" y="73"/>
                  <a:pt x="251" y="73"/>
                  <a:pt x="251" y="73"/>
                </a:cubicBezTo>
                <a:cubicBezTo>
                  <a:pt x="251" y="73"/>
                  <a:pt x="251" y="73"/>
                  <a:pt x="251" y="73"/>
                </a:cubicBezTo>
                <a:cubicBezTo>
                  <a:pt x="251" y="72"/>
                  <a:pt x="251" y="71"/>
                  <a:pt x="251" y="71"/>
                </a:cubicBezTo>
                <a:cubicBezTo>
                  <a:pt x="251" y="71"/>
                  <a:pt x="251" y="71"/>
                  <a:pt x="250" y="72"/>
                </a:cubicBezTo>
                <a:cubicBezTo>
                  <a:pt x="250" y="72"/>
                  <a:pt x="250" y="72"/>
                  <a:pt x="250" y="71"/>
                </a:cubicBezTo>
                <a:cubicBezTo>
                  <a:pt x="251" y="70"/>
                  <a:pt x="251" y="69"/>
                  <a:pt x="252" y="68"/>
                </a:cubicBezTo>
                <a:cubicBezTo>
                  <a:pt x="254" y="65"/>
                  <a:pt x="255" y="63"/>
                  <a:pt x="255" y="63"/>
                </a:cubicBezTo>
                <a:cubicBezTo>
                  <a:pt x="255" y="62"/>
                  <a:pt x="254" y="63"/>
                  <a:pt x="252" y="65"/>
                </a:cubicBezTo>
                <a:cubicBezTo>
                  <a:pt x="252" y="64"/>
                  <a:pt x="252" y="64"/>
                  <a:pt x="252" y="64"/>
                </a:cubicBezTo>
                <a:cubicBezTo>
                  <a:pt x="252" y="64"/>
                  <a:pt x="250" y="65"/>
                  <a:pt x="249" y="69"/>
                </a:cubicBezTo>
                <a:cubicBezTo>
                  <a:pt x="249" y="69"/>
                  <a:pt x="249" y="69"/>
                  <a:pt x="249" y="69"/>
                </a:cubicBezTo>
                <a:cubicBezTo>
                  <a:pt x="249" y="69"/>
                  <a:pt x="248" y="69"/>
                  <a:pt x="248" y="70"/>
                </a:cubicBezTo>
                <a:cubicBezTo>
                  <a:pt x="248" y="70"/>
                  <a:pt x="248" y="70"/>
                  <a:pt x="248" y="69"/>
                </a:cubicBezTo>
                <a:cubicBezTo>
                  <a:pt x="248" y="69"/>
                  <a:pt x="248" y="69"/>
                  <a:pt x="247" y="69"/>
                </a:cubicBezTo>
                <a:cubicBezTo>
                  <a:pt x="248" y="67"/>
                  <a:pt x="248" y="65"/>
                  <a:pt x="248" y="64"/>
                </a:cubicBezTo>
                <a:cubicBezTo>
                  <a:pt x="249" y="63"/>
                  <a:pt x="250" y="62"/>
                  <a:pt x="250" y="62"/>
                </a:cubicBezTo>
                <a:cubicBezTo>
                  <a:pt x="250" y="62"/>
                  <a:pt x="249" y="62"/>
                  <a:pt x="249" y="63"/>
                </a:cubicBezTo>
                <a:cubicBezTo>
                  <a:pt x="249" y="61"/>
                  <a:pt x="249" y="59"/>
                  <a:pt x="249" y="58"/>
                </a:cubicBezTo>
                <a:cubicBezTo>
                  <a:pt x="250" y="53"/>
                  <a:pt x="251" y="50"/>
                  <a:pt x="250" y="50"/>
                </a:cubicBezTo>
                <a:cubicBezTo>
                  <a:pt x="250" y="50"/>
                  <a:pt x="249" y="52"/>
                  <a:pt x="248" y="55"/>
                </a:cubicBezTo>
                <a:cubicBezTo>
                  <a:pt x="248" y="55"/>
                  <a:pt x="248" y="55"/>
                  <a:pt x="248" y="55"/>
                </a:cubicBezTo>
                <a:cubicBezTo>
                  <a:pt x="248" y="55"/>
                  <a:pt x="247" y="57"/>
                  <a:pt x="245" y="60"/>
                </a:cubicBezTo>
                <a:cubicBezTo>
                  <a:pt x="245" y="59"/>
                  <a:pt x="245" y="58"/>
                  <a:pt x="245" y="57"/>
                </a:cubicBezTo>
                <a:cubicBezTo>
                  <a:pt x="246" y="52"/>
                  <a:pt x="246" y="49"/>
                  <a:pt x="245" y="49"/>
                </a:cubicBezTo>
                <a:cubicBezTo>
                  <a:pt x="245" y="49"/>
                  <a:pt x="245" y="52"/>
                  <a:pt x="244" y="57"/>
                </a:cubicBezTo>
                <a:cubicBezTo>
                  <a:pt x="242" y="62"/>
                  <a:pt x="239" y="69"/>
                  <a:pt x="235" y="76"/>
                </a:cubicBezTo>
                <a:cubicBezTo>
                  <a:pt x="234" y="76"/>
                  <a:pt x="234" y="77"/>
                  <a:pt x="234" y="77"/>
                </a:cubicBezTo>
                <a:cubicBezTo>
                  <a:pt x="233" y="78"/>
                  <a:pt x="232" y="79"/>
                  <a:pt x="231" y="80"/>
                </a:cubicBezTo>
                <a:cubicBezTo>
                  <a:pt x="235" y="69"/>
                  <a:pt x="237" y="64"/>
                  <a:pt x="236" y="63"/>
                </a:cubicBezTo>
                <a:cubicBezTo>
                  <a:pt x="236" y="63"/>
                  <a:pt x="235" y="65"/>
                  <a:pt x="234" y="67"/>
                </a:cubicBezTo>
                <a:cubicBezTo>
                  <a:pt x="234" y="67"/>
                  <a:pt x="234" y="66"/>
                  <a:pt x="234" y="66"/>
                </a:cubicBezTo>
                <a:cubicBezTo>
                  <a:pt x="236" y="63"/>
                  <a:pt x="237" y="61"/>
                  <a:pt x="237" y="61"/>
                </a:cubicBezTo>
                <a:cubicBezTo>
                  <a:pt x="237" y="61"/>
                  <a:pt x="235" y="62"/>
                  <a:pt x="233" y="65"/>
                </a:cubicBezTo>
                <a:cubicBezTo>
                  <a:pt x="231" y="68"/>
                  <a:pt x="228" y="72"/>
                  <a:pt x="227" y="77"/>
                </a:cubicBezTo>
                <a:cubicBezTo>
                  <a:pt x="227" y="76"/>
                  <a:pt x="227" y="75"/>
                  <a:pt x="227" y="75"/>
                </a:cubicBezTo>
                <a:cubicBezTo>
                  <a:pt x="229" y="67"/>
                  <a:pt x="232" y="61"/>
                  <a:pt x="234" y="57"/>
                </a:cubicBezTo>
                <a:cubicBezTo>
                  <a:pt x="236" y="53"/>
                  <a:pt x="237" y="50"/>
                  <a:pt x="237" y="50"/>
                </a:cubicBezTo>
                <a:cubicBezTo>
                  <a:pt x="237" y="50"/>
                  <a:pt x="235" y="52"/>
                  <a:pt x="232" y="56"/>
                </a:cubicBezTo>
                <a:cubicBezTo>
                  <a:pt x="230" y="58"/>
                  <a:pt x="228" y="62"/>
                  <a:pt x="226" y="66"/>
                </a:cubicBezTo>
                <a:cubicBezTo>
                  <a:pt x="225" y="60"/>
                  <a:pt x="226" y="57"/>
                  <a:pt x="225" y="57"/>
                </a:cubicBezTo>
                <a:cubicBezTo>
                  <a:pt x="225" y="57"/>
                  <a:pt x="224" y="59"/>
                  <a:pt x="224" y="64"/>
                </a:cubicBezTo>
                <a:cubicBezTo>
                  <a:pt x="224" y="66"/>
                  <a:pt x="223" y="69"/>
                  <a:pt x="223" y="72"/>
                </a:cubicBezTo>
                <a:cubicBezTo>
                  <a:pt x="223" y="72"/>
                  <a:pt x="223" y="73"/>
                  <a:pt x="222" y="74"/>
                </a:cubicBezTo>
                <a:cubicBezTo>
                  <a:pt x="222" y="75"/>
                  <a:pt x="222" y="76"/>
                  <a:pt x="221" y="78"/>
                </a:cubicBezTo>
                <a:cubicBezTo>
                  <a:pt x="221" y="77"/>
                  <a:pt x="221" y="77"/>
                  <a:pt x="221" y="77"/>
                </a:cubicBezTo>
                <a:cubicBezTo>
                  <a:pt x="223" y="65"/>
                  <a:pt x="224" y="58"/>
                  <a:pt x="223" y="58"/>
                </a:cubicBezTo>
                <a:cubicBezTo>
                  <a:pt x="223" y="58"/>
                  <a:pt x="223" y="59"/>
                  <a:pt x="222" y="61"/>
                </a:cubicBezTo>
                <a:cubicBezTo>
                  <a:pt x="222" y="61"/>
                  <a:pt x="221" y="61"/>
                  <a:pt x="220" y="61"/>
                </a:cubicBezTo>
                <a:cubicBezTo>
                  <a:pt x="220" y="62"/>
                  <a:pt x="220" y="62"/>
                  <a:pt x="219" y="62"/>
                </a:cubicBezTo>
                <a:cubicBezTo>
                  <a:pt x="220" y="61"/>
                  <a:pt x="220" y="59"/>
                  <a:pt x="220" y="58"/>
                </a:cubicBezTo>
                <a:cubicBezTo>
                  <a:pt x="222" y="54"/>
                  <a:pt x="222" y="52"/>
                  <a:pt x="222" y="52"/>
                </a:cubicBezTo>
                <a:cubicBezTo>
                  <a:pt x="222" y="52"/>
                  <a:pt x="221" y="54"/>
                  <a:pt x="219" y="58"/>
                </a:cubicBezTo>
                <a:cubicBezTo>
                  <a:pt x="218" y="59"/>
                  <a:pt x="217" y="61"/>
                  <a:pt x="216" y="63"/>
                </a:cubicBezTo>
                <a:cubicBezTo>
                  <a:pt x="216" y="63"/>
                  <a:pt x="216" y="63"/>
                  <a:pt x="216" y="63"/>
                </a:cubicBezTo>
                <a:cubicBezTo>
                  <a:pt x="216" y="63"/>
                  <a:pt x="216" y="63"/>
                  <a:pt x="215" y="63"/>
                </a:cubicBezTo>
                <a:cubicBezTo>
                  <a:pt x="215" y="63"/>
                  <a:pt x="214" y="62"/>
                  <a:pt x="214" y="61"/>
                </a:cubicBezTo>
                <a:cubicBezTo>
                  <a:pt x="214" y="61"/>
                  <a:pt x="214" y="61"/>
                  <a:pt x="214" y="61"/>
                </a:cubicBezTo>
                <a:cubicBezTo>
                  <a:pt x="215" y="60"/>
                  <a:pt x="215" y="59"/>
                  <a:pt x="216" y="57"/>
                </a:cubicBezTo>
                <a:cubicBezTo>
                  <a:pt x="219" y="54"/>
                  <a:pt x="220" y="53"/>
                  <a:pt x="220" y="52"/>
                </a:cubicBezTo>
                <a:cubicBezTo>
                  <a:pt x="220" y="52"/>
                  <a:pt x="218" y="53"/>
                  <a:pt x="216" y="55"/>
                </a:cubicBezTo>
                <a:cubicBezTo>
                  <a:pt x="216" y="54"/>
                  <a:pt x="217" y="54"/>
                  <a:pt x="216" y="53"/>
                </a:cubicBezTo>
                <a:cubicBezTo>
                  <a:pt x="216" y="53"/>
                  <a:pt x="216" y="54"/>
                  <a:pt x="215" y="55"/>
                </a:cubicBezTo>
                <a:cubicBezTo>
                  <a:pt x="214" y="55"/>
                  <a:pt x="213" y="57"/>
                  <a:pt x="212" y="59"/>
                </a:cubicBezTo>
                <a:cubicBezTo>
                  <a:pt x="212" y="59"/>
                  <a:pt x="212" y="59"/>
                  <a:pt x="212" y="59"/>
                </a:cubicBezTo>
                <a:cubicBezTo>
                  <a:pt x="212" y="59"/>
                  <a:pt x="212" y="59"/>
                  <a:pt x="212" y="60"/>
                </a:cubicBezTo>
                <a:cubicBezTo>
                  <a:pt x="211" y="59"/>
                  <a:pt x="211" y="59"/>
                  <a:pt x="211" y="59"/>
                </a:cubicBezTo>
                <a:cubicBezTo>
                  <a:pt x="211" y="59"/>
                  <a:pt x="211" y="59"/>
                  <a:pt x="211" y="60"/>
                </a:cubicBezTo>
                <a:cubicBezTo>
                  <a:pt x="210" y="61"/>
                  <a:pt x="210" y="62"/>
                  <a:pt x="209" y="63"/>
                </a:cubicBezTo>
                <a:cubicBezTo>
                  <a:pt x="209" y="63"/>
                  <a:pt x="209" y="63"/>
                  <a:pt x="209" y="63"/>
                </a:cubicBezTo>
                <a:cubicBezTo>
                  <a:pt x="209" y="62"/>
                  <a:pt x="209" y="60"/>
                  <a:pt x="210" y="59"/>
                </a:cubicBezTo>
                <a:cubicBezTo>
                  <a:pt x="210" y="58"/>
                  <a:pt x="210" y="58"/>
                  <a:pt x="210" y="57"/>
                </a:cubicBezTo>
                <a:cubicBezTo>
                  <a:pt x="211" y="53"/>
                  <a:pt x="211" y="50"/>
                  <a:pt x="212" y="48"/>
                </a:cubicBezTo>
                <a:cubicBezTo>
                  <a:pt x="213" y="43"/>
                  <a:pt x="213" y="40"/>
                  <a:pt x="213" y="40"/>
                </a:cubicBezTo>
                <a:cubicBezTo>
                  <a:pt x="213" y="40"/>
                  <a:pt x="212" y="42"/>
                  <a:pt x="210" y="47"/>
                </a:cubicBezTo>
                <a:cubicBezTo>
                  <a:pt x="209" y="50"/>
                  <a:pt x="208" y="53"/>
                  <a:pt x="207" y="57"/>
                </a:cubicBezTo>
                <a:cubicBezTo>
                  <a:pt x="207" y="56"/>
                  <a:pt x="207" y="56"/>
                  <a:pt x="206" y="55"/>
                </a:cubicBezTo>
                <a:cubicBezTo>
                  <a:pt x="209" y="48"/>
                  <a:pt x="211" y="45"/>
                  <a:pt x="211" y="44"/>
                </a:cubicBezTo>
                <a:cubicBezTo>
                  <a:pt x="210" y="44"/>
                  <a:pt x="209" y="46"/>
                  <a:pt x="206" y="50"/>
                </a:cubicBezTo>
                <a:cubicBezTo>
                  <a:pt x="206" y="51"/>
                  <a:pt x="206" y="51"/>
                  <a:pt x="206" y="51"/>
                </a:cubicBezTo>
                <a:cubicBezTo>
                  <a:pt x="206" y="50"/>
                  <a:pt x="205" y="50"/>
                  <a:pt x="205" y="49"/>
                </a:cubicBezTo>
                <a:cubicBezTo>
                  <a:pt x="204" y="44"/>
                  <a:pt x="203" y="41"/>
                  <a:pt x="203" y="41"/>
                </a:cubicBezTo>
                <a:cubicBezTo>
                  <a:pt x="203" y="42"/>
                  <a:pt x="203" y="44"/>
                  <a:pt x="204" y="49"/>
                </a:cubicBezTo>
                <a:cubicBezTo>
                  <a:pt x="204" y="51"/>
                  <a:pt x="204" y="53"/>
                  <a:pt x="204" y="55"/>
                </a:cubicBezTo>
                <a:cubicBezTo>
                  <a:pt x="203" y="55"/>
                  <a:pt x="203" y="56"/>
                  <a:pt x="202" y="57"/>
                </a:cubicBezTo>
                <a:cubicBezTo>
                  <a:pt x="202" y="57"/>
                  <a:pt x="202" y="57"/>
                  <a:pt x="202" y="57"/>
                </a:cubicBezTo>
                <a:cubicBezTo>
                  <a:pt x="202" y="55"/>
                  <a:pt x="201" y="54"/>
                  <a:pt x="201" y="53"/>
                </a:cubicBezTo>
                <a:cubicBezTo>
                  <a:pt x="201" y="53"/>
                  <a:pt x="201" y="53"/>
                  <a:pt x="201" y="53"/>
                </a:cubicBezTo>
                <a:cubicBezTo>
                  <a:pt x="201" y="53"/>
                  <a:pt x="201" y="53"/>
                  <a:pt x="201" y="53"/>
                </a:cubicBezTo>
                <a:cubicBezTo>
                  <a:pt x="200" y="52"/>
                  <a:pt x="200" y="51"/>
                  <a:pt x="200" y="51"/>
                </a:cubicBezTo>
                <a:cubicBezTo>
                  <a:pt x="200" y="51"/>
                  <a:pt x="200" y="52"/>
                  <a:pt x="200" y="53"/>
                </a:cubicBezTo>
                <a:cubicBezTo>
                  <a:pt x="199" y="54"/>
                  <a:pt x="198" y="55"/>
                  <a:pt x="195" y="56"/>
                </a:cubicBezTo>
                <a:cubicBezTo>
                  <a:pt x="195" y="56"/>
                  <a:pt x="195" y="56"/>
                  <a:pt x="195" y="57"/>
                </a:cubicBezTo>
                <a:cubicBezTo>
                  <a:pt x="195" y="55"/>
                  <a:pt x="194" y="54"/>
                  <a:pt x="194" y="52"/>
                </a:cubicBezTo>
                <a:cubicBezTo>
                  <a:pt x="193" y="52"/>
                  <a:pt x="193" y="51"/>
                  <a:pt x="193" y="51"/>
                </a:cubicBezTo>
                <a:cubicBezTo>
                  <a:pt x="194" y="50"/>
                  <a:pt x="195" y="49"/>
                  <a:pt x="194" y="49"/>
                </a:cubicBezTo>
                <a:cubicBezTo>
                  <a:pt x="194" y="49"/>
                  <a:pt x="194" y="49"/>
                  <a:pt x="193" y="50"/>
                </a:cubicBezTo>
                <a:cubicBezTo>
                  <a:pt x="193" y="49"/>
                  <a:pt x="193" y="48"/>
                  <a:pt x="194" y="47"/>
                </a:cubicBezTo>
                <a:cubicBezTo>
                  <a:pt x="194" y="43"/>
                  <a:pt x="195" y="40"/>
                  <a:pt x="194" y="40"/>
                </a:cubicBezTo>
                <a:cubicBezTo>
                  <a:pt x="194" y="40"/>
                  <a:pt x="193" y="42"/>
                  <a:pt x="192" y="47"/>
                </a:cubicBezTo>
                <a:cubicBezTo>
                  <a:pt x="192" y="47"/>
                  <a:pt x="191" y="48"/>
                  <a:pt x="191" y="48"/>
                </a:cubicBezTo>
                <a:cubicBezTo>
                  <a:pt x="191" y="47"/>
                  <a:pt x="190" y="46"/>
                  <a:pt x="190" y="46"/>
                </a:cubicBezTo>
                <a:cubicBezTo>
                  <a:pt x="190" y="46"/>
                  <a:pt x="190" y="48"/>
                  <a:pt x="191" y="49"/>
                </a:cubicBezTo>
                <a:cubicBezTo>
                  <a:pt x="191" y="50"/>
                  <a:pt x="190" y="51"/>
                  <a:pt x="190" y="51"/>
                </a:cubicBezTo>
                <a:cubicBezTo>
                  <a:pt x="190" y="52"/>
                  <a:pt x="189" y="52"/>
                  <a:pt x="188" y="53"/>
                </a:cubicBezTo>
                <a:cubicBezTo>
                  <a:pt x="188" y="53"/>
                  <a:pt x="187" y="54"/>
                  <a:pt x="187" y="54"/>
                </a:cubicBezTo>
                <a:cubicBezTo>
                  <a:pt x="187" y="54"/>
                  <a:pt x="187" y="54"/>
                  <a:pt x="187" y="54"/>
                </a:cubicBezTo>
                <a:cubicBezTo>
                  <a:pt x="187" y="54"/>
                  <a:pt x="187" y="54"/>
                  <a:pt x="187" y="54"/>
                </a:cubicBezTo>
                <a:cubicBezTo>
                  <a:pt x="186" y="55"/>
                  <a:pt x="185" y="55"/>
                  <a:pt x="185" y="56"/>
                </a:cubicBezTo>
                <a:cubicBezTo>
                  <a:pt x="185" y="54"/>
                  <a:pt x="185" y="52"/>
                  <a:pt x="185" y="50"/>
                </a:cubicBezTo>
                <a:cubicBezTo>
                  <a:pt x="186" y="49"/>
                  <a:pt x="186" y="48"/>
                  <a:pt x="186" y="48"/>
                </a:cubicBezTo>
                <a:cubicBezTo>
                  <a:pt x="186" y="48"/>
                  <a:pt x="187" y="47"/>
                  <a:pt x="187" y="47"/>
                </a:cubicBezTo>
                <a:cubicBezTo>
                  <a:pt x="188" y="47"/>
                  <a:pt x="188" y="46"/>
                  <a:pt x="188" y="46"/>
                </a:cubicBezTo>
                <a:cubicBezTo>
                  <a:pt x="188" y="46"/>
                  <a:pt x="188" y="46"/>
                  <a:pt x="187" y="46"/>
                </a:cubicBezTo>
                <a:cubicBezTo>
                  <a:pt x="187" y="45"/>
                  <a:pt x="188" y="44"/>
                  <a:pt x="187" y="44"/>
                </a:cubicBezTo>
                <a:cubicBezTo>
                  <a:pt x="187" y="44"/>
                  <a:pt x="187" y="44"/>
                  <a:pt x="186" y="45"/>
                </a:cubicBezTo>
                <a:cubicBezTo>
                  <a:pt x="186" y="46"/>
                  <a:pt x="185" y="46"/>
                  <a:pt x="185" y="47"/>
                </a:cubicBezTo>
                <a:cubicBezTo>
                  <a:pt x="185" y="47"/>
                  <a:pt x="184" y="47"/>
                  <a:pt x="184" y="47"/>
                </a:cubicBezTo>
                <a:cubicBezTo>
                  <a:pt x="184" y="48"/>
                  <a:pt x="183" y="48"/>
                  <a:pt x="182" y="49"/>
                </a:cubicBezTo>
                <a:cubicBezTo>
                  <a:pt x="183" y="43"/>
                  <a:pt x="185" y="39"/>
                  <a:pt x="186" y="36"/>
                </a:cubicBezTo>
                <a:cubicBezTo>
                  <a:pt x="188" y="31"/>
                  <a:pt x="189" y="28"/>
                  <a:pt x="189" y="28"/>
                </a:cubicBezTo>
                <a:cubicBezTo>
                  <a:pt x="189" y="28"/>
                  <a:pt x="188" y="28"/>
                  <a:pt x="187" y="30"/>
                </a:cubicBezTo>
                <a:cubicBezTo>
                  <a:pt x="186" y="31"/>
                  <a:pt x="185" y="33"/>
                  <a:pt x="184" y="35"/>
                </a:cubicBezTo>
                <a:cubicBezTo>
                  <a:pt x="182" y="39"/>
                  <a:pt x="179" y="45"/>
                  <a:pt x="177" y="52"/>
                </a:cubicBezTo>
                <a:cubicBezTo>
                  <a:pt x="177" y="53"/>
                  <a:pt x="176" y="53"/>
                  <a:pt x="176" y="54"/>
                </a:cubicBezTo>
                <a:cubicBezTo>
                  <a:pt x="175" y="54"/>
                  <a:pt x="175" y="55"/>
                  <a:pt x="174" y="55"/>
                </a:cubicBezTo>
                <a:cubicBezTo>
                  <a:pt x="174" y="56"/>
                  <a:pt x="174" y="56"/>
                  <a:pt x="174" y="56"/>
                </a:cubicBezTo>
                <a:cubicBezTo>
                  <a:pt x="174" y="55"/>
                  <a:pt x="174" y="54"/>
                  <a:pt x="174" y="53"/>
                </a:cubicBezTo>
                <a:cubicBezTo>
                  <a:pt x="175" y="52"/>
                  <a:pt x="175" y="52"/>
                  <a:pt x="175" y="52"/>
                </a:cubicBezTo>
                <a:cubicBezTo>
                  <a:pt x="175" y="52"/>
                  <a:pt x="175" y="52"/>
                  <a:pt x="175" y="52"/>
                </a:cubicBezTo>
                <a:cubicBezTo>
                  <a:pt x="176" y="45"/>
                  <a:pt x="178" y="40"/>
                  <a:pt x="180" y="36"/>
                </a:cubicBezTo>
                <a:cubicBezTo>
                  <a:pt x="181" y="30"/>
                  <a:pt x="182" y="27"/>
                  <a:pt x="182" y="27"/>
                </a:cubicBezTo>
                <a:cubicBezTo>
                  <a:pt x="182" y="27"/>
                  <a:pt x="180" y="30"/>
                  <a:pt x="178" y="35"/>
                </a:cubicBezTo>
                <a:cubicBezTo>
                  <a:pt x="176" y="38"/>
                  <a:pt x="175" y="41"/>
                  <a:pt x="173" y="45"/>
                </a:cubicBezTo>
                <a:cubicBezTo>
                  <a:pt x="173" y="46"/>
                  <a:pt x="172" y="46"/>
                  <a:pt x="171" y="47"/>
                </a:cubicBezTo>
                <a:cubicBezTo>
                  <a:pt x="169" y="48"/>
                  <a:pt x="168" y="50"/>
                  <a:pt x="166" y="52"/>
                </a:cubicBezTo>
                <a:cubicBezTo>
                  <a:pt x="165" y="49"/>
                  <a:pt x="163" y="47"/>
                  <a:pt x="162" y="45"/>
                </a:cubicBezTo>
                <a:cubicBezTo>
                  <a:pt x="162" y="44"/>
                  <a:pt x="161" y="43"/>
                  <a:pt x="161" y="43"/>
                </a:cubicBezTo>
                <a:cubicBezTo>
                  <a:pt x="160" y="38"/>
                  <a:pt x="160" y="34"/>
                  <a:pt x="160" y="31"/>
                </a:cubicBezTo>
                <a:cubicBezTo>
                  <a:pt x="159" y="25"/>
                  <a:pt x="158" y="22"/>
                  <a:pt x="158" y="22"/>
                </a:cubicBezTo>
                <a:cubicBezTo>
                  <a:pt x="157" y="22"/>
                  <a:pt x="158" y="33"/>
                  <a:pt x="158" y="48"/>
                </a:cubicBezTo>
                <a:cubicBezTo>
                  <a:pt x="157" y="48"/>
                  <a:pt x="157" y="48"/>
                  <a:pt x="157" y="48"/>
                </a:cubicBezTo>
                <a:cubicBezTo>
                  <a:pt x="157" y="48"/>
                  <a:pt x="157" y="49"/>
                  <a:pt x="157" y="49"/>
                </a:cubicBezTo>
                <a:cubicBezTo>
                  <a:pt x="157" y="50"/>
                  <a:pt x="157" y="51"/>
                  <a:pt x="157" y="52"/>
                </a:cubicBezTo>
                <a:cubicBezTo>
                  <a:pt x="157" y="52"/>
                  <a:pt x="157" y="52"/>
                  <a:pt x="157" y="52"/>
                </a:cubicBezTo>
                <a:cubicBezTo>
                  <a:pt x="156" y="51"/>
                  <a:pt x="156" y="50"/>
                  <a:pt x="156" y="50"/>
                </a:cubicBezTo>
                <a:cubicBezTo>
                  <a:pt x="155" y="49"/>
                  <a:pt x="155" y="48"/>
                  <a:pt x="155" y="47"/>
                </a:cubicBezTo>
                <a:cubicBezTo>
                  <a:pt x="155" y="39"/>
                  <a:pt x="154" y="33"/>
                  <a:pt x="154" y="28"/>
                </a:cubicBezTo>
                <a:cubicBezTo>
                  <a:pt x="153" y="22"/>
                  <a:pt x="152" y="19"/>
                  <a:pt x="151" y="19"/>
                </a:cubicBezTo>
                <a:cubicBezTo>
                  <a:pt x="151" y="19"/>
                  <a:pt x="151" y="23"/>
                  <a:pt x="152" y="29"/>
                </a:cubicBezTo>
                <a:cubicBezTo>
                  <a:pt x="152" y="32"/>
                  <a:pt x="152" y="37"/>
                  <a:pt x="152" y="42"/>
                </a:cubicBezTo>
                <a:cubicBezTo>
                  <a:pt x="151" y="41"/>
                  <a:pt x="150" y="40"/>
                  <a:pt x="150" y="40"/>
                </a:cubicBezTo>
                <a:cubicBezTo>
                  <a:pt x="150" y="40"/>
                  <a:pt x="150" y="39"/>
                  <a:pt x="149" y="39"/>
                </a:cubicBezTo>
                <a:cubicBezTo>
                  <a:pt x="149" y="37"/>
                  <a:pt x="148" y="35"/>
                  <a:pt x="148" y="35"/>
                </a:cubicBezTo>
                <a:cubicBezTo>
                  <a:pt x="148" y="35"/>
                  <a:pt x="148" y="36"/>
                  <a:pt x="148" y="38"/>
                </a:cubicBezTo>
                <a:cubicBezTo>
                  <a:pt x="147" y="37"/>
                  <a:pt x="147" y="37"/>
                  <a:pt x="147" y="37"/>
                </a:cubicBezTo>
                <a:cubicBezTo>
                  <a:pt x="147" y="37"/>
                  <a:pt x="147" y="38"/>
                  <a:pt x="148" y="39"/>
                </a:cubicBezTo>
                <a:cubicBezTo>
                  <a:pt x="148" y="39"/>
                  <a:pt x="148" y="39"/>
                  <a:pt x="148" y="39"/>
                </a:cubicBezTo>
                <a:cubicBezTo>
                  <a:pt x="148" y="40"/>
                  <a:pt x="148" y="41"/>
                  <a:pt x="148" y="42"/>
                </a:cubicBezTo>
                <a:cubicBezTo>
                  <a:pt x="148" y="44"/>
                  <a:pt x="147" y="46"/>
                  <a:pt x="147" y="48"/>
                </a:cubicBezTo>
                <a:cubicBezTo>
                  <a:pt x="147" y="47"/>
                  <a:pt x="146" y="46"/>
                  <a:pt x="146" y="45"/>
                </a:cubicBezTo>
                <a:cubicBezTo>
                  <a:pt x="146" y="45"/>
                  <a:pt x="146" y="45"/>
                  <a:pt x="146" y="45"/>
                </a:cubicBezTo>
                <a:cubicBezTo>
                  <a:pt x="146" y="45"/>
                  <a:pt x="146" y="45"/>
                  <a:pt x="146" y="45"/>
                </a:cubicBezTo>
                <a:cubicBezTo>
                  <a:pt x="145" y="44"/>
                  <a:pt x="145" y="44"/>
                  <a:pt x="144" y="43"/>
                </a:cubicBezTo>
                <a:cubicBezTo>
                  <a:pt x="144" y="42"/>
                  <a:pt x="143" y="42"/>
                  <a:pt x="143" y="41"/>
                </a:cubicBezTo>
                <a:cubicBezTo>
                  <a:pt x="143" y="40"/>
                  <a:pt x="143" y="40"/>
                  <a:pt x="143" y="39"/>
                </a:cubicBezTo>
                <a:cubicBezTo>
                  <a:pt x="144" y="38"/>
                  <a:pt x="145" y="37"/>
                  <a:pt x="145" y="36"/>
                </a:cubicBezTo>
                <a:cubicBezTo>
                  <a:pt x="145" y="36"/>
                  <a:pt x="144" y="37"/>
                  <a:pt x="143" y="37"/>
                </a:cubicBezTo>
                <a:cubicBezTo>
                  <a:pt x="143" y="37"/>
                  <a:pt x="143" y="36"/>
                  <a:pt x="143" y="36"/>
                </a:cubicBezTo>
                <a:cubicBezTo>
                  <a:pt x="143" y="31"/>
                  <a:pt x="143" y="29"/>
                  <a:pt x="143" y="29"/>
                </a:cubicBezTo>
                <a:cubicBezTo>
                  <a:pt x="142" y="29"/>
                  <a:pt x="142" y="31"/>
                  <a:pt x="141" y="36"/>
                </a:cubicBezTo>
                <a:cubicBezTo>
                  <a:pt x="141" y="37"/>
                  <a:pt x="141" y="38"/>
                  <a:pt x="141" y="38"/>
                </a:cubicBezTo>
                <a:cubicBezTo>
                  <a:pt x="140" y="38"/>
                  <a:pt x="140" y="37"/>
                  <a:pt x="140" y="37"/>
                </a:cubicBezTo>
                <a:cubicBezTo>
                  <a:pt x="140" y="37"/>
                  <a:pt x="140" y="38"/>
                  <a:pt x="141" y="40"/>
                </a:cubicBezTo>
                <a:cubicBezTo>
                  <a:pt x="140" y="40"/>
                  <a:pt x="140" y="40"/>
                  <a:pt x="139" y="41"/>
                </a:cubicBezTo>
                <a:cubicBezTo>
                  <a:pt x="139" y="42"/>
                  <a:pt x="138" y="43"/>
                  <a:pt x="137" y="44"/>
                </a:cubicBezTo>
                <a:cubicBezTo>
                  <a:pt x="137" y="44"/>
                  <a:pt x="137" y="43"/>
                  <a:pt x="137" y="43"/>
                </a:cubicBezTo>
                <a:cubicBezTo>
                  <a:pt x="135" y="41"/>
                  <a:pt x="134" y="39"/>
                  <a:pt x="134" y="38"/>
                </a:cubicBezTo>
                <a:cubicBezTo>
                  <a:pt x="134" y="37"/>
                  <a:pt x="134" y="37"/>
                  <a:pt x="134" y="37"/>
                </a:cubicBezTo>
                <a:cubicBezTo>
                  <a:pt x="134" y="37"/>
                  <a:pt x="134" y="37"/>
                  <a:pt x="133" y="38"/>
                </a:cubicBezTo>
                <a:cubicBezTo>
                  <a:pt x="133" y="38"/>
                  <a:pt x="133" y="38"/>
                  <a:pt x="133" y="38"/>
                </a:cubicBezTo>
                <a:cubicBezTo>
                  <a:pt x="133" y="38"/>
                  <a:pt x="133" y="38"/>
                  <a:pt x="133" y="38"/>
                </a:cubicBezTo>
                <a:cubicBezTo>
                  <a:pt x="132" y="39"/>
                  <a:pt x="131" y="40"/>
                  <a:pt x="130" y="41"/>
                </a:cubicBezTo>
                <a:cubicBezTo>
                  <a:pt x="130" y="41"/>
                  <a:pt x="130" y="41"/>
                  <a:pt x="130" y="41"/>
                </a:cubicBezTo>
                <a:cubicBezTo>
                  <a:pt x="130" y="40"/>
                  <a:pt x="130" y="39"/>
                  <a:pt x="129" y="38"/>
                </a:cubicBezTo>
                <a:cubicBezTo>
                  <a:pt x="130" y="36"/>
                  <a:pt x="131" y="35"/>
                  <a:pt x="131" y="33"/>
                </a:cubicBezTo>
                <a:cubicBezTo>
                  <a:pt x="133" y="29"/>
                  <a:pt x="134" y="26"/>
                  <a:pt x="134" y="26"/>
                </a:cubicBezTo>
                <a:cubicBezTo>
                  <a:pt x="134" y="26"/>
                  <a:pt x="132" y="28"/>
                  <a:pt x="130" y="33"/>
                </a:cubicBezTo>
                <a:cubicBezTo>
                  <a:pt x="129" y="33"/>
                  <a:pt x="129" y="34"/>
                  <a:pt x="129" y="34"/>
                </a:cubicBezTo>
                <a:cubicBezTo>
                  <a:pt x="129" y="34"/>
                  <a:pt x="129" y="33"/>
                  <a:pt x="128" y="33"/>
                </a:cubicBezTo>
                <a:cubicBezTo>
                  <a:pt x="127" y="28"/>
                  <a:pt x="126" y="26"/>
                  <a:pt x="126" y="26"/>
                </a:cubicBezTo>
                <a:cubicBezTo>
                  <a:pt x="126" y="26"/>
                  <a:pt x="126" y="29"/>
                  <a:pt x="127" y="34"/>
                </a:cubicBezTo>
                <a:cubicBezTo>
                  <a:pt x="127" y="35"/>
                  <a:pt x="127" y="36"/>
                  <a:pt x="127" y="37"/>
                </a:cubicBezTo>
                <a:cubicBezTo>
                  <a:pt x="127" y="38"/>
                  <a:pt x="126" y="39"/>
                  <a:pt x="126" y="39"/>
                </a:cubicBezTo>
                <a:cubicBezTo>
                  <a:pt x="126" y="35"/>
                  <a:pt x="126" y="31"/>
                  <a:pt x="126" y="28"/>
                </a:cubicBezTo>
                <a:cubicBezTo>
                  <a:pt x="126" y="23"/>
                  <a:pt x="125" y="20"/>
                  <a:pt x="125" y="20"/>
                </a:cubicBezTo>
                <a:cubicBezTo>
                  <a:pt x="125" y="20"/>
                  <a:pt x="124" y="23"/>
                  <a:pt x="124" y="29"/>
                </a:cubicBezTo>
                <a:cubicBezTo>
                  <a:pt x="124" y="31"/>
                  <a:pt x="123" y="35"/>
                  <a:pt x="123" y="38"/>
                </a:cubicBezTo>
                <a:cubicBezTo>
                  <a:pt x="123" y="39"/>
                  <a:pt x="123" y="40"/>
                  <a:pt x="123" y="41"/>
                </a:cubicBezTo>
                <a:cubicBezTo>
                  <a:pt x="123" y="42"/>
                  <a:pt x="123" y="43"/>
                  <a:pt x="122" y="44"/>
                </a:cubicBezTo>
                <a:cubicBezTo>
                  <a:pt x="122" y="44"/>
                  <a:pt x="122" y="44"/>
                  <a:pt x="122" y="44"/>
                </a:cubicBezTo>
                <a:cubicBezTo>
                  <a:pt x="122" y="43"/>
                  <a:pt x="121" y="41"/>
                  <a:pt x="121" y="40"/>
                </a:cubicBezTo>
                <a:cubicBezTo>
                  <a:pt x="122" y="40"/>
                  <a:pt x="122" y="40"/>
                  <a:pt x="122" y="39"/>
                </a:cubicBezTo>
                <a:cubicBezTo>
                  <a:pt x="122" y="39"/>
                  <a:pt x="121" y="39"/>
                  <a:pt x="121" y="39"/>
                </a:cubicBezTo>
                <a:cubicBezTo>
                  <a:pt x="121" y="39"/>
                  <a:pt x="121" y="39"/>
                  <a:pt x="120" y="39"/>
                </a:cubicBezTo>
                <a:cubicBezTo>
                  <a:pt x="120" y="38"/>
                  <a:pt x="120" y="38"/>
                  <a:pt x="120" y="38"/>
                </a:cubicBezTo>
                <a:cubicBezTo>
                  <a:pt x="120" y="34"/>
                  <a:pt x="118" y="32"/>
                  <a:pt x="118" y="32"/>
                </a:cubicBezTo>
                <a:cubicBezTo>
                  <a:pt x="118" y="32"/>
                  <a:pt x="118" y="33"/>
                  <a:pt x="118" y="34"/>
                </a:cubicBezTo>
                <a:cubicBezTo>
                  <a:pt x="116" y="31"/>
                  <a:pt x="115" y="29"/>
                  <a:pt x="115" y="29"/>
                </a:cubicBezTo>
                <a:cubicBezTo>
                  <a:pt x="115" y="29"/>
                  <a:pt x="116" y="32"/>
                  <a:pt x="117" y="36"/>
                </a:cubicBezTo>
                <a:cubicBezTo>
                  <a:pt x="118" y="37"/>
                  <a:pt x="118" y="39"/>
                  <a:pt x="118" y="40"/>
                </a:cubicBezTo>
                <a:cubicBezTo>
                  <a:pt x="118" y="40"/>
                  <a:pt x="118" y="40"/>
                  <a:pt x="118" y="40"/>
                </a:cubicBezTo>
                <a:cubicBezTo>
                  <a:pt x="118" y="41"/>
                  <a:pt x="117" y="41"/>
                  <a:pt x="116" y="41"/>
                </a:cubicBezTo>
                <a:cubicBezTo>
                  <a:pt x="116" y="41"/>
                  <a:pt x="116" y="41"/>
                  <a:pt x="116" y="41"/>
                </a:cubicBezTo>
                <a:cubicBezTo>
                  <a:pt x="115" y="38"/>
                  <a:pt x="115" y="36"/>
                  <a:pt x="115" y="35"/>
                </a:cubicBezTo>
                <a:cubicBezTo>
                  <a:pt x="114" y="30"/>
                  <a:pt x="113" y="28"/>
                  <a:pt x="113" y="28"/>
                </a:cubicBezTo>
                <a:cubicBezTo>
                  <a:pt x="113" y="28"/>
                  <a:pt x="113" y="31"/>
                  <a:pt x="113" y="35"/>
                </a:cubicBezTo>
                <a:cubicBezTo>
                  <a:pt x="113" y="36"/>
                  <a:pt x="113" y="37"/>
                  <a:pt x="113" y="38"/>
                </a:cubicBezTo>
                <a:cubicBezTo>
                  <a:pt x="113" y="38"/>
                  <a:pt x="112" y="38"/>
                  <a:pt x="112" y="38"/>
                </a:cubicBezTo>
                <a:cubicBezTo>
                  <a:pt x="111" y="37"/>
                  <a:pt x="111" y="37"/>
                  <a:pt x="111" y="37"/>
                </a:cubicBezTo>
                <a:cubicBezTo>
                  <a:pt x="111" y="34"/>
                  <a:pt x="111" y="33"/>
                  <a:pt x="110" y="33"/>
                </a:cubicBezTo>
                <a:cubicBezTo>
                  <a:pt x="110" y="33"/>
                  <a:pt x="109" y="38"/>
                  <a:pt x="108" y="47"/>
                </a:cubicBezTo>
                <a:cubicBezTo>
                  <a:pt x="107" y="47"/>
                  <a:pt x="107" y="47"/>
                  <a:pt x="107" y="48"/>
                </a:cubicBezTo>
                <a:cubicBezTo>
                  <a:pt x="106" y="47"/>
                  <a:pt x="106" y="46"/>
                  <a:pt x="106" y="46"/>
                </a:cubicBezTo>
                <a:cubicBezTo>
                  <a:pt x="107" y="43"/>
                  <a:pt x="108" y="40"/>
                  <a:pt x="108" y="38"/>
                </a:cubicBezTo>
                <a:cubicBezTo>
                  <a:pt x="109" y="33"/>
                  <a:pt x="109" y="31"/>
                  <a:pt x="109" y="31"/>
                </a:cubicBezTo>
                <a:cubicBezTo>
                  <a:pt x="109" y="31"/>
                  <a:pt x="108" y="34"/>
                  <a:pt x="106" y="40"/>
                </a:cubicBezTo>
                <a:cubicBezTo>
                  <a:pt x="105" y="34"/>
                  <a:pt x="104" y="30"/>
                  <a:pt x="103" y="27"/>
                </a:cubicBezTo>
                <a:cubicBezTo>
                  <a:pt x="101" y="22"/>
                  <a:pt x="100" y="20"/>
                  <a:pt x="100" y="20"/>
                </a:cubicBezTo>
                <a:cubicBezTo>
                  <a:pt x="100" y="20"/>
                  <a:pt x="100" y="23"/>
                  <a:pt x="101" y="28"/>
                </a:cubicBezTo>
                <a:cubicBezTo>
                  <a:pt x="102" y="32"/>
                  <a:pt x="103" y="39"/>
                  <a:pt x="103" y="47"/>
                </a:cubicBezTo>
                <a:cubicBezTo>
                  <a:pt x="102" y="43"/>
                  <a:pt x="102" y="39"/>
                  <a:pt x="102" y="36"/>
                </a:cubicBezTo>
                <a:cubicBezTo>
                  <a:pt x="101" y="33"/>
                  <a:pt x="101" y="30"/>
                  <a:pt x="100" y="27"/>
                </a:cubicBezTo>
                <a:cubicBezTo>
                  <a:pt x="99" y="23"/>
                  <a:pt x="98" y="20"/>
                  <a:pt x="98" y="20"/>
                </a:cubicBezTo>
                <a:cubicBezTo>
                  <a:pt x="98" y="20"/>
                  <a:pt x="98" y="23"/>
                  <a:pt x="98" y="28"/>
                </a:cubicBezTo>
                <a:cubicBezTo>
                  <a:pt x="99" y="29"/>
                  <a:pt x="99" y="31"/>
                  <a:pt x="99" y="33"/>
                </a:cubicBezTo>
                <a:cubicBezTo>
                  <a:pt x="98" y="32"/>
                  <a:pt x="98" y="32"/>
                  <a:pt x="98" y="31"/>
                </a:cubicBezTo>
                <a:cubicBezTo>
                  <a:pt x="98" y="28"/>
                  <a:pt x="98" y="25"/>
                  <a:pt x="97" y="23"/>
                </a:cubicBezTo>
                <a:cubicBezTo>
                  <a:pt x="97" y="18"/>
                  <a:pt x="97" y="15"/>
                  <a:pt x="97" y="15"/>
                </a:cubicBezTo>
                <a:cubicBezTo>
                  <a:pt x="97" y="15"/>
                  <a:pt x="96" y="18"/>
                  <a:pt x="96" y="23"/>
                </a:cubicBezTo>
                <a:cubicBezTo>
                  <a:pt x="95" y="27"/>
                  <a:pt x="95" y="32"/>
                  <a:pt x="94" y="38"/>
                </a:cubicBezTo>
                <a:cubicBezTo>
                  <a:pt x="94" y="38"/>
                  <a:pt x="94" y="38"/>
                  <a:pt x="94" y="39"/>
                </a:cubicBezTo>
                <a:cubicBezTo>
                  <a:pt x="94" y="37"/>
                  <a:pt x="93" y="36"/>
                  <a:pt x="93" y="35"/>
                </a:cubicBezTo>
                <a:cubicBezTo>
                  <a:pt x="93" y="34"/>
                  <a:pt x="94" y="34"/>
                  <a:pt x="94" y="34"/>
                </a:cubicBezTo>
                <a:cubicBezTo>
                  <a:pt x="94" y="34"/>
                  <a:pt x="93" y="34"/>
                  <a:pt x="93" y="34"/>
                </a:cubicBezTo>
                <a:cubicBezTo>
                  <a:pt x="92" y="33"/>
                  <a:pt x="92" y="32"/>
                  <a:pt x="92" y="32"/>
                </a:cubicBezTo>
                <a:cubicBezTo>
                  <a:pt x="92" y="28"/>
                  <a:pt x="92" y="25"/>
                  <a:pt x="92" y="22"/>
                </a:cubicBezTo>
                <a:cubicBezTo>
                  <a:pt x="92" y="17"/>
                  <a:pt x="93" y="14"/>
                  <a:pt x="92" y="14"/>
                </a:cubicBezTo>
                <a:cubicBezTo>
                  <a:pt x="92" y="14"/>
                  <a:pt x="91" y="17"/>
                  <a:pt x="90" y="23"/>
                </a:cubicBezTo>
                <a:cubicBezTo>
                  <a:pt x="90" y="23"/>
                  <a:pt x="90" y="24"/>
                  <a:pt x="90" y="25"/>
                </a:cubicBezTo>
                <a:cubicBezTo>
                  <a:pt x="89" y="21"/>
                  <a:pt x="88" y="18"/>
                  <a:pt x="88" y="18"/>
                </a:cubicBezTo>
                <a:cubicBezTo>
                  <a:pt x="88" y="18"/>
                  <a:pt x="88" y="19"/>
                  <a:pt x="88" y="19"/>
                </a:cubicBezTo>
                <a:cubicBezTo>
                  <a:pt x="88" y="15"/>
                  <a:pt x="88" y="13"/>
                  <a:pt x="87" y="13"/>
                </a:cubicBezTo>
                <a:cubicBezTo>
                  <a:pt x="87" y="13"/>
                  <a:pt x="87" y="16"/>
                  <a:pt x="86" y="21"/>
                </a:cubicBezTo>
                <a:cubicBezTo>
                  <a:pt x="86" y="22"/>
                  <a:pt x="86" y="23"/>
                  <a:pt x="86" y="25"/>
                </a:cubicBezTo>
                <a:cubicBezTo>
                  <a:pt x="85" y="23"/>
                  <a:pt x="85" y="23"/>
                  <a:pt x="85" y="23"/>
                </a:cubicBezTo>
                <a:cubicBezTo>
                  <a:pt x="85" y="23"/>
                  <a:pt x="85" y="25"/>
                  <a:pt x="85" y="30"/>
                </a:cubicBezTo>
                <a:cubicBezTo>
                  <a:pt x="85" y="30"/>
                  <a:pt x="85" y="31"/>
                  <a:pt x="85" y="32"/>
                </a:cubicBezTo>
                <a:cubicBezTo>
                  <a:pt x="85" y="33"/>
                  <a:pt x="85" y="34"/>
                  <a:pt x="85" y="34"/>
                </a:cubicBezTo>
                <a:cubicBezTo>
                  <a:pt x="84" y="34"/>
                  <a:pt x="84" y="34"/>
                  <a:pt x="84" y="34"/>
                </a:cubicBezTo>
                <a:cubicBezTo>
                  <a:pt x="84" y="32"/>
                  <a:pt x="83" y="30"/>
                  <a:pt x="83" y="29"/>
                </a:cubicBezTo>
                <a:cubicBezTo>
                  <a:pt x="82" y="28"/>
                  <a:pt x="82" y="28"/>
                  <a:pt x="82" y="28"/>
                </a:cubicBezTo>
                <a:cubicBezTo>
                  <a:pt x="82" y="28"/>
                  <a:pt x="82" y="28"/>
                  <a:pt x="82" y="28"/>
                </a:cubicBezTo>
                <a:cubicBezTo>
                  <a:pt x="82" y="28"/>
                  <a:pt x="82" y="28"/>
                  <a:pt x="82" y="28"/>
                </a:cubicBezTo>
                <a:cubicBezTo>
                  <a:pt x="81" y="24"/>
                  <a:pt x="80" y="22"/>
                  <a:pt x="79" y="23"/>
                </a:cubicBezTo>
                <a:cubicBezTo>
                  <a:pt x="79" y="23"/>
                  <a:pt x="80" y="24"/>
                  <a:pt x="80" y="26"/>
                </a:cubicBezTo>
                <a:cubicBezTo>
                  <a:pt x="80" y="28"/>
                  <a:pt x="79" y="30"/>
                  <a:pt x="77" y="34"/>
                </a:cubicBezTo>
                <a:cubicBezTo>
                  <a:pt x="77" y="29"/>
                  <a:pt x="75" y="25"/>
                  <a:pt x="75" y="22"/>
                </a:cubicBezTo>
                <a:cubicBezTo>
                  <a:pt x="74" y="21"/>
                  <a:pt x="74" y="20"/>
                  <a:pt x="74" y="19"/>
                </a:cubicBezTo>
                <a:cubicBezTo>
                  <a:pt x="75" y="16"/>
                  <a:pt x="75" y="13"/>
                  <a:pt x="76" y="10"/>
                </a:cubicBezTo>
                <a:cubicBezTo>
                  <a:pt x="78" y="8"/>
                  <a:pt x="79" y="6"/>
                  <a:pt x="80" y="5"/>
                </a:cubicBezTo>
                <a:cubicBezTo>
                  <a:pt x="81" y="3"/>
                  <a:pt x="81" y="3"/>
                  <a:pt x="81" y="3"/>
                </a:cubicBezTo>
                <a:cubicBezTo>
                  <a:pt x="81" y="3"/>
                  <a:pt x="80" y="3"/>
                  <a:pt x="79" y="4"/>
                </a:cubicBezTo>
                <a:cubicBezTo>
                  <a:pt x="78" y="5"/>
                  <a:pt x="76" y="7"/>
                  <a:pt x="75" y="10"/>
                </a:cubicBezTo>
                <a:cubicBezTo>
                  <a:pt x="74" y="12"/>
                  <a:pt x="73" y="13"/>
                  <a:pt x="72" y="15"/>
                </a:cubicBezTo>
                <a:cubicBezTo>
                  <a:pt x="72" y="15"/>
                  <a:pt x="72" y="14"/>
                  <a:pt x="72" y="14"/>
                </a:cubicBezTo>
                <a:cubicBezTo>
                  <a:pt x="72" y="15"/>
                  <a:pt x="72" y="15"/>
                  <a:pt x="72" y="16"/>
                </a:cubicBezTo>
                <a:cubicBezTo>
                  <a:pt x="71" y="19"/>
                  <a:pt x="70" y="22"/>
                  <a:pt x="69" y="25"/>
                </a:cubicBezTo>
                <a:cubicBezTo>
                  <a:pt x="69" y="25"/>
                  <a:pt x="69" y="25"/>
                  <a:pt x="69" y="25"/>
                </a:cubicBezTo>
                <a:cubicBezTo>
                  <a:pt x="69" y="24"/>
                  <a:pt x="69" y="24"/>
                  <a:pt x="69" y="24"/>
                </a:cubicBezTo>
                <a:cubicBezTo>
                  <a:pt x="70" y="19"/>
                  <a:pt x="71" y="17"/>
                  <a:pt x="71" y="17"/>
                </a:cubicBezTo>
                <a:cubicBezTo>
                  <a:pt x="71" y="17"/>
                  <a:pt x="69" y="19"/>
                  <a:pt x="67" y="23"/>
                </a:cubicBezTo>
                <a:cubicBezTo>
                  <a:pt x="67" y="26"/>
                  <a:pt x="66" y="28"/>
                  <a:pt x="65" y="31"/>
                </a:cubicBezTo>
                <a:cubicBezTo>
                  <a:pt x="64" y="30"/>
                  <a:pt x="64" y="28"/>
                  <a:pt x="64" y="27"/>
                </a:cubicBezTo>
                <a:cubicBezTo>
                  <a:pt x="64" y="23"/>
                  <a:pt x="64" y="20"/>
                  <a:pt x="63" y="17"/>
                </a:cubicBezTo>
                <a:cubicBezTo>
                  <a:pt x="64" y="12"/>
                  <a:pt x="64" y="9"/>
                  <a:pt x="64" y="9"/>
                </a:cubicBezTo>
                <a:cubicBezTo>
                  <a:pt x="64" y="9"/>
                  <a:pt x="63" y="12"/>
                  <a:pt x="62" y="17"/>
                </a:cubicBezTo>
                <a:cubicBezTo>
                  <a:pt x="61" y="20"/>
                  <a:pt x="61" y="23"/>
                  <a:pt x="61" y="26"/>
                </a:cubicBezTo>
                <a:cubicBezTo>
                  <a:pt x="61" y="26"/>
                  <a:pt x="61" y="26"/>
                  <a:pt x="61" y="25"/>
                </a:cubicBezTo>
                <a:cubicBezTo>
                  <a:pt x="60" y="24"/>
                  <a:pt x="60" y="24"/>
                  <a:pt x="59" y="23"/>
                </a:cubicBezTo>
                <a:cubicBezTo>
                  <a:pt x="59" y="18"/>
                  <a:pt x="58" y="14"/>
                  <a:pt x="58" y="11"/>
                </a:cubicBezTo>
                <a:cubicBezTo>
                  <a:pt x="57" y="6"/>
                  <a:pt x="57" y="3"/>
                  <a:pt x="57" y="3"/>
                </a:cubicBezTo>
                <a:cubicBezTo>
                  <a:pt x="56" y="3"/>
                  <a:pt x="57" y="13"/>
                  <a:pt x="56" y="29"/>
                </a:cubicBezTo>
                <a:cubicBezTo>
                  <a:pt x="56" y="29"/>
                  <a:pt x="56" y="29"/>
                  <a:pt x="56" y="29"/>
                </a:cubicBezTo>
                <a:cubicBezTo>
                  <a:pt x="56" y="29"/>
                  <a:pt x="56" y="29"/>
                  <a:pt x="56" y="29"/>
                </a:cubicBezTo>
                <a:cubicBezTo>
                  <a:pt x="56" y="30"/>
                  <a:pt x="56" y="31"/>
                  <a:pt x="56" y="32"/>
                </a:cubicBezTo>
                <a:cubicBezTo>
                  <a:pt x="55" y="31"/>
                  <a:pt x="54" y="30"/>
                  <a:pt x="54" y="30"/>
                </a:cubicBezTo>
                <a:cubicBezTo>
                  <a:pt x="54" y="29"/>
                  <a:pt x="54" y="29"/>
                  <a:pt x="54" y="29"/>
                </a:cubicBezTo>
                <a:cubicBezTo>
                  <a:pt x="54" y="29"/>
                  <a:pt x="54" y="29"/>
                  <a:pt x="54" y="29"/>
                </a:cubicBezTo>
                <a:cubicBezTo>
                  <a:pt x="54" y="21"/>
                  <a:pt x="53" y="14"/>
                  <a:pt x="53" y="9"/>
                </a:cubicBezTo>
                <a:cubicBezTo>
                  <a:pt x="52" y="3"/>
                  <a:pt x="51" y="0"/>
                  <a:pt x="51" y="0"/>
                </a:cubicBezTo>
                <a:cubicBezTo>
                  <a:pt x="50" y="0"/>
                  <a:pt x="51" y="4"/>
                  <a:pt x="51" y="10"/>
                </a:cubicBezTo>
                <a:cubicBezTo>
                  <a:pt x="51" y="13"/>
                  <a:pt x="51" y="17"/>
                  <a:pt x="51" y="22"/>
                </a:cubicBezTo>
                <a:cubicBezTo>
                  <a:pt x="49" y="19"/>
                  <a:pt x="48" y="16"/>
                  <a:pt x="47" y="14"/>
                </a:cubicBezTo>
                <a:cubicBezTo>
                  <a:pt x="44" y="10"/>
                  <a:pt x="43" y="7"/>
                  <a:pt x="43" y="7"/>
                </a:cubicBezTo>
                <a:cubicBezTo>
                  <a:pt x="43" y="7"/>
                  <a:pt x="43" y="11"/>
                  <a:pt x="45" y="16"/>
                </a:cubicBezTo>
                <a:cubicBezTo>
                  <a:pt x="46" y="17"/>
                  <a:pt x="47" y="19"/>
                  <a:pt x="48" y="21"/>
                </a:cubicBezTo>
                <a:cubicBezTo>
                  <a:pt x="47" y="22"/>
                  <a:pt x="47" y="22"/>
                  <a:pt x="47" y="23"/>
                </a:cubicBezTo>
                <a:cubicBezTo>
                  <a:pt x="47" y="25"/>
                  <a:pt x="47" y="26"/>
                  <a:pt x="46" y="28"/>
                </a:cubicBezTo>
                <a:cubicBezTo>
                  <a:pt x="46" y="28"/>
                  <a:pt x="46" y="27"/>
                  <a:pt x="45" y="26"/>
                </a:cubicBezTo>
                <a:cubicBezTo>
                  <a:pt x="45" y="26"/>
                  <a:pt x="45" y="26"/>
                  <a:pt x="45" y="26"/>
                </a:cubicBezTo>
                <a:cubicBezTo>
                  <a:pt x="45" y="26"/>
                  <a:pt x="45" y="26"/>
                  <a:pt x="45" y="26"/>
                </a:cubicBezTo>
                <a:cubicBezTo>
                  <a:pt x="45" y="25"/>
                  <a:pt x="45" y="25"/>
                  <a:pt x="44" y="24"/>
                </a:cubicBezTo>
                <a:cubicBezTo>
                  <a:pt x="44" y="23"/>
                  <a:pt x="44" y="23"/>
                  <a:pt x="43" y="22"/>
                </a:cubicBezTo>
                <a:cubicBezTo>
                  <a:pt x="43" y="22"/>
                  <a:pt x="43" y="21"/>
                  <a:pt x="43" y="20"/>
                </a:cubicBezTo>
                <a:cubicBezTo>
                  <a:pt x="44" y="19"/>
                  <a:pt x="45" y="18"/>
                  <a:pt x="45" y="18"/>
                </a:cubicBezTo>
                <a:cubicBezTo>
                  <a:pt x="44" y="17"/>
                  <a:pt x="44" y="18"/>
                  <a:pt x="43" y="18"/>
                </a:cubicBezTo>
                <a:cubicBezTo>
                  <a:pt x="43" y="18"/>
                  <a:pt x="43" y="18"/>
                  <a:pt x="43" y="17"/>
                </a:cubicBezTo>
                <a:cubicBezTo>
                  <a:pt x="43" y="12"/>
                  <a:pt x="43" y="10"/>
                  <a:pt x="43" y="10"/>
                </a:cubicBezTo>
                <a:cubicBezTo>
                  <a:pt x="43" y="10"/>
                  <a:pt x="42" y="13"/>
                  <a:pt x="41" y="17"/>
                </a:cubicBezTo>
                <a:cubicBezTo>
                  <a:pt x="41" y="18"/>
                  <a:pt x="41" y="19"/>
                  <a:pt x="41" y="19"/>
                </a:cubicBezTo>
                <a:cubicBezTo>
                  <a:pt x="41" y="19"/>
                  <a:pt x="40" y="19"/>
                  <a:pt x="40" y="19"/>
                </a:cubicBezTo>
                <a:cubicBezTo>
                  <a:pt x="40" y="19"/>
                  <a:pt x="40" y="19"/>
                  <a:pt x="41" y="21"/>
                </a:cubicBezTo>
                <a:cubicBezTo>
                  <a:pt x="41" y="21"/>
                  <a:pt x="41" y="21"/>
                  <a:pt x="41" y="21"/>
                </a:cubicBezTo>
                <a:cubicBezTo>
                  <a:pt x="40" y="21"/>
                  <a:pt x="40" y="22"/>
                  <a:pt x="40" y="22"/>
                </a:cubicBezTo>
                <a:cubicBezTo>
                  <a:pt x="39" y="23"/>
                  <a:pt x="38" y="24"/>
                  <a:pt x="38" y="25"/>
                </a:cubicBezTo>
                <a:cubicBezTo>
                  <a:pt x="37" y="25"/>
                  <a:pt x="37" y="25"/>
                  <a:pt x="37" y="25"/>
                </a:cubicBezTo>
                <a:cubicBezTo>
                  <a:pt x="36" y="22"/>
                  <a:pt x="35" y="21"/>
                  <a:pt x="35" y="20"/>
                </a:cubicBezTo>
                <a:cubicBezTo>
                  <a:pt x="35" y="19"/>
                  <a:pt x="35" y="18"/>
                  <a:pt x="35" y="18"/>
                </a:cubicBezTo>
                <a:cubicBezTo>
                  <a:pt x="35" y="18"/>
                  <a:pt x="33" y="20"/>
                  <a:pt x="31" y="23"/>
                </a:cubicBezTo>
                <a:cubicBezTo>
                  <a:pt x="30" y="25"/>
                  <a:pt x="29" y="27"/>
                  <a:pt x="28" y="30"/>
                </a:cubicBezTo>
                <a:cubicBezTo>
                  <a:pt x="30" y="24"/>
                  <a:pt x="31" y="19"/>
                  <a:pt x="33" y="15"/>
                </a:cubicBezTo>
                <a:cubicBezTo>
                  <a:pt x="35" y="11"/>
                  <a:pt x="36" y="8"/>
                  <a:pt x="35" y="8"/>
                </a:cubicBezTo>
                <a:cubicBezTo>
                  <a:pt x="35" y="8"/>
                  <a:pt x="33" y="10"/>
                  <a:pt x="31" y="15"/>
                </a:cubicBezTo>
                <a:cubicBezTo>
                  <a:pt x="30" y="17"/>
                  <a:pt x="28" y="20"/>
                  <a:pt x="27" y="24"/>
                </a:cubicBezTo>
                <a:cubicBezTo>
                  <a:pt x="27" y="19"/>
                  <a:pt x="27" y="16"/>
                  <a:pt x="26" y="16"/>
                </a:cubicBezTo>
                <a:cubicBezTo>
                  <a:pt x="26" y="16"/>
                  <a:pt x="25" y="18"/>
                  <a:pt x="25" y="23"/>
                </a:cubicBezTo>
                <a:cubicBezTo>
                  <a:pt x="24" y="25"/>
                  <a:pt x="24" y="28"/>
                  <a:pt x="24" y="31"/>
                </a:cubicBezTo>
                <a:cubicBezTo>
                  <a:pt x="24" y="31"/>
                  <a:pt x="24" y="31"/>
                  <a:pt x="24" y="32"/>
                </a:cubicBezTo>
                <a:cubicBezTo>
                  <a:pt x="25" y="23"/>
                  <a:pt x="25" y="17"/>
                  <a:pt x="25" y="17"/>
                </a:cubicBezTo>
                <a:cubicBezTo>
                  <a:pt x="24" y="17"/>
                  <a:pt x="23" y="21"/>
                  <a:pt x="21" y="28"/>
                </a:cubicBezTo>
                <a:cubicBezTo>
                  <a:pt x="21" y="27"/>
                  <a:pt x="21" y="27"/>
                  <a:pt x="21" y="26"/>
                </a:cubicBezTo>
                <a:cubicBezTo>
                  <a:pt x="21" y="23"/>
                  <a:pt x="22" y="20"/>
                  <a:pt x="23" y="18"/>
                </a:cubicBezTo>
                <a:cubicBezTo>
                  <a:pt x="24" y="14"/>
                  <a:pt x="24" y="12"/>
                  <a:pt x="24" y="12"/>
                </a:cubicBezTo>
                <a:cubicBezTo>
                  <a:pt x="24" y="12"/>
                  <a:pt x="23" y="14"/>
                  <a:pt x="21" y="18"/>
                </a:cubicBezTo>
                <a:cubicBezTo>
                  <a:pt x="20" y="20"/>
                  <a:pt x="19" y="21"/>
                  <a:pt x="19" y="23"/>
                </a:cubicBezTo>
                <a:cubicBezTo>
                  <a:pt x="19" y="23"/>
                  <a:pt x="19" y="23"/>
                  <a:pt x="19" y="23"/>
                </a:cubicBezTo>
                <a:cubicBezTo>
                  <a:pt x="18" y="23"/>
                  <a:pt x="18" y="23"/>
                  <a:pt x="18" y="23"/>
                </a:cubicBezTo>
                <a:cubicBezTo>
                  <a:pt x="19" y="22"/>
                  <a:pt x="19" y="22"/>
                  <a:pt x="19" y="22"/>
                </a:cubicBezTo>
                <a:cubicBezTo>
                  <a:pt x="19" y="22"/>
                  <a:pt x="18" y="22"/>
                  <a:pt x="18" y="22"/>
                </a:cubicBezTo>
                <a:cubicBezTo>
                  <a:pt x="18" y="22"/>
                  <a:pt x="18" y="22"/>
                  <a:pt x="18" y="22"/>
                </a:cubicBezTo>
                <a:cubicBezTo>
                  <a:pt x="18" y="21"/>
                  <a:pt x="19" y="19"/>
                  <a:pt x="19" y="18"/>
                </a:cubicBezTo>
                <a:cubicBezTo>
                  <a:pt x="22" y="15"/>
                  <a:pt x="23" y="13"/>
                  <a:pt x="23" y="12"/>
                </a:cubicBezTo>
                <a:cubicBezTo>
                  <a:pt x="23" y="12"/>
                  <a:pt x="21" y="13"/>
                  <a:pt x="19" y="15"/>
                </a:cubicBezTo>
                <a:cubicBezTo>
                  <a:pt x="20" y="15"/>
                  <a:pt x="20" y="14"/>
                  <a:pt x="20" y="14"/>
                </a:cubicBezTo>
                <a:cubicBezTo>
                  <a:pt x="20" y="14"/>
                  <a:pt x="18" y="16"/>
                  <a:pt x="16" y="20"/>
                </a:cubicBezTo>
                <a:cubicBezTo>
                  <a:pt x="16" y="20"/>
                  <a:pt x="16" y="20"/>
                  <a:pt x="16" y="20"/>
                </a:cubicBezTo>
                <a:cubicBezTo>
                  <a:pt x="16" y="20"/>
                  <a:pt x="16" y="20"/>
                  <a:pt x="16" y="20"/>
                </a:cubicBezTo>
                <a:cubicBezTo>
                  <a:pt x="16" y="20"/>
                  <a:pt x="15" y="20"/>
                  <a:pt x="15" y="20"/>
                </a:cubicBezTo>
                <a:cubicBezTo>
                  <a:pt x="15" y="20"/>
                  <a:pt x="15" y="20"/>
                  <a:pt x="15" y="20"/>
                </a:cubicBezTo>
                <a:cubicBezTo>
                  <a:pt x="15" y="18"/>
                  <a:pt x="15" y="16"/>
                  <a:pt x="16" y="15"/>
                </a:cubicBezTo>
                <a:cubicBezTo>
                  <a:pt x="17" y="14"/>
                  <a:pt x="17" y="13"/>
                  <a:pt x="17" y="13"/>
                </a:cubicBezTo>
                <a:cubicBezTo>
                  <a:pt x="17" y="13"/>
                  <a:pt x="17" y="13"/>
                  <a:pt x="16" y="13"/>
                </a:cubicBezTo>
                <a:cubicBezTo>
                  <a:pt x="16" y="12"/>
                  <a:pt x="17" y="10"/>
                  <a:pt x="17" y="9"/>
                </a:cubicBezTo>
                <a:cubicBezTo>
                  <a:pt x="18" y="4"/>
                  <a:pt x="18" y="1"/>
                  <a:pt x="18" y="1"/>
                </a:cubicBezTo>
                <a:cubicBezTo>
                  <a:pt x="18" y="1"/>
                  <a:pt x="17" y="3"/>
                  <a:pt x="16" y="6"/>
                </a:cubicBezTo>
                <a:cubicBezTo>
                  <a:pt x="16" y="6"/>
                  <a:pt x="16" y="6"/>
                  <a:pt x="16" y="6"/>
                </a:cubicBezTo>
                <a:cubicBezTo>
                  <a:pt x="15" y="6"/>
                  <a:pt x="14" y="8"/>
                  <a:pt x="12" y="12"/>
                </a:cubicBezTo>
                <a:cubicBezTo>
                  <a:pt x="12" y="11"/>
                  <a:pt x="13" y="10"/>
                  <a:pt x="13" y="9"/>
                </a:cubicBezTo>
                <a:cubicBezTo>
                  <a:pt x="13" y="3"/>
                  <a:pt x="13" y="1"/>
                  <a:pt x="13" y="1"/>
                </a:cubicBezTo>
                <a:cubicBezTo>
                  <a:pt x="13" y="0"/>
                  <a:pt x="12" y="4"/>
                  <a:pt x="11" y="9"/>
                </a:cubicBezTo>
                <a:cubicBezTo>
                  <a:pt x="9" y="14"/>
                  <a:pt x="7" y="20"/>
                  <a:pt x="2" y="28"/>
                </a:cubicBezTo>
                <a:cubicBezTo>
                  <a:pt x="2" y="29"/>
                  <a:pt x="1" y="29"/>
                  <a:pt x="1" y="30"/>
                </a:cubicBezTo>
                <a:cubicBezTo>
                  <a:pt x="0" y="30"/>
                  <a:pt x="0" y="31"/>
                  <a:pt x="0" y="31"/>
                </a:cubicBezTo>
                <a:cubicBezTo>
                  <a:pt x="0" y="58"/>
                  <a:pt x="0" y="58"/>
                  <a:pt x="0" y="58"/>
                </a:cubicBezTo>
                <a:cubicBezTo>
                  <a:pt x="1" y="59"/>
                  <a:pt x="1" y="59"/>
                  <a:pt x="2" y="59"/>
                </a:cubicBezTo>
                <a:cubicBezTo>
                  <a:pt x="2" y="59"/>
                  <a:pt x="2" y="59"/>
                  <a:pt x="2" y="59"/>
                </a:cubicBezTo>
                <a:cubicBezTo>
                  <a:pt x="2" y="59"/>
                  <a:pt x="2" y="59"/>
                  <a:pt x="2" y="59"/>
                </a:cubicBezTo>
                <a:cubicBezTo>
                  <a:pt x="3" y="59"/>
                  <a:pt x="3" y="59"/>
                  <a:pt x="3" y="58"/>
                </a:cubicBezTo>
                <a:cubicBezTo>
                  <a:pt x="4" y="59"/>
                  <a:pt x="4" y="59"/>
                  <a:pt x="5" y="59"/>
                </a:cubicBezTo>
                <a:cubicBezTo>
                  <a:pt x="5" y="59"/>
                  <a:pt x="5" y="59"/>
                  <a:pt x="5" y="59"/>
                </a:cubicBezTo>
                <a:cubicBezTo>
                  <a:pt x="5" y="59"/>
                  <a:pt x="5" y="59"/>
                  <a:pt x="5" y="59"/>
                </a:cubicBezTo>
                <a:cubicBezTo>
                  <a:pt x="5" y="59"/>
                  <a:pt x="5" y="59"/>
                  <a:pt x="6" y="59"/>
                </a:cubicBezTo>
                <a:cubicBezTo>
                  <a:pt x="6" y="59"/>
                  <a:pt x="7" y="59"/>
                  <a:pt x="7" y="58"/>
                </a:cubicBezTo>
                <a:cubicBezTo>
                  <a:pt x="8" y="59"/>
                  <a:pt x="8" y="60"/>
                  <a:pt x="9" y="60"/>
                </a:cubicBezTo>
                <a:cubicBezTo>
                  <a:pt x="9" y="60"/>
                  <a:pt x="9" y="60"/>
                  <a:pt x="10" y="60"/>
                </a:cubicBezTo>
                <a:cubicBezTo>
                  <a:pt x="10" y="60"/>
                  <a:pt x="10" y="60"/>
                  <a:pt x="11" y="60"/>
                </a:cubicBezTo>
                <a:cubicBezTo>
                  <a:pt x="11" y="60"/>
                  <a:pt x="11" y="60"/>
                  <a:pt x="11" y="60"/>
                </a:cubicBezTo>
                <a:cubicBezTo>
                  <a:pt x="11" y="60"/>
                  <a:pt x="11" y="60"/>
                  <a:pt x="12" y="60"/>
                </a:cubicBezTo>
                <a:cubicBezTo>
                  <a:pt x="12" y="60"/>
                  <a:pt x="12" y="60"/>
                  <a:pt x="12" y="60"/>
                </a:cubicBezTo>
                <a:cubicBezTo>
                  <a:pt x="12" y="60"/>
                  <a:pt x="12" y="60"/>
                  <a:pt x="12" y="60"/>
                </a:cubicBezTo>
                <a:cubicBezTo>
                  <a:pt x="13" y="61"/>
                  <a:pt x="13" y="61"/>
                  <a:pt x="14" y="60"/>
                </a:cubicBezTo>
                <a:cubicBezTo>
                  <a:pt x="14" y="60"/>
                  <a:pt x="14" y="61"/>
                  <a:pt x="15" y="61"/>
                </a:cubicBezTo>
                <a:cubicBezTo>
                  <a:pt x="15" y="61"/>
                  <a:pt x="15" y="61"/>
                  <a:pt x="15" y="61"/>
                </a:cubicBezTo>
                <a:cubicBezTo>
                  <a:pt x="15" y="61"/>
                  <a:pt x="15" y="61"/>
                  <a:pt x="15" y="61"/>
                </a:cubicBezTo>
                <a:cubicBezTo>
                  <a:pt x="15" y="61"/>
                  <a:pt x="16" y="61"/>
                  <a:pt x="16" y="61"/>
                </a:cubicBezTo>
                <a:cubicBezTo>
                  <a:pt x="17" y="61"/>
                  <a:pt x="17" y="61"/>
                  <a:pt x="17" y="61"/>
                </a:cubicBezTo>
                <a:cubicBezTo>
                  <a:pt x="18" y="61"/>
                  <a:pt x="18" y="61"/>
                  <a:pt x="18" y="61"/>
                </a:cubicBezTo>
                <a:cubicBezTo>
                  <a:pt x="18" y="61"/>
                  <a:pt x="19" y="61"/>
                  <a:pt x="19" y="61"/>
                </a:cubicBezTo>
                <a:cubicBezTo>
                  <a:pt x="19" y="61"/>
                  <a:pt x="19" y="61"/>
                  <a:pt x="20" y="61"/>
                </a:cubicBezTo>
                <a:cubicBezTo>
                  <a:pt x="20" y="61"/>
                  <a:pt x="20" y="62"/>
                  <a:pt x="20" y="62"/>
                </a:cubicBezTo>
                <a:cubicBezTo>
                  <a:pt x="20" y="62"/>
                  <a:pt x="20" y="62"/>
                  <a:pt x="20" y="62"/>
                </a:cubicBezTo>
                <a:cubicBezTo>
                  <a:pt x="21" y="62"/>
                  <a:pt x="21" y="62"/>
                  <a:pt x="22" y="62"/>
                </a:cubicBezTo>
                <a:cubicBezTo>
                  <a:pt x="22" y="62"/>
                  <a:pt x="22" y="62"/>
                  <a:pt x="23" y="61"/>
                </a:cubicBezTo>
                <a:cubicBezTo>
                  <a:pt x="23" y="62"/>
                  <a:pt x="24" y="62"/>
                  <a:pt x="25" y="62"/>
                </a:cubicBezTo>
                <a:cubicBezTo>
                  <a:pt x="25" y="62"/>
                  <a:pt x="25" y="62"/>
                  <a:pt x="25" y="62"/>
                </a:cubicBezTo>
                <a:cubicBezTo>
                  <a:pt x="25" y="62"/>
                  <a:pt x="25" y="62"/>
                  <a:pt x="26" y="62"/>
                </a:cubicBezTo>
                <a:cubicBezTo>
                  <a:pt x="26" y="62"/>
                  <a:pt x="26" y="62"/>
                  <a:pt x="26" y="62"/>
                </a:cubicBezTo>
                <a:cubicBezTo>
                  <a:pt x="26" y="62"/>
                  <a:pt x="26" y="63"/>
                  <a:pt x="27" y="63"/>
                </a:cubicBezTo>
                <a:cubicBezTo>
                  <a:pt x="27" y="63"/>
                  <a:pt x="28" y="63"/>
                  <a:pt x="28" y="63"/>
                </a:cubicBezTo>
                <a:cubicBezTo>
                  <a:pt x="28" y="63"/>
                  <a:pt x="28" y="63"/>
                  <a:pt x="28" y="63"/>
                </a:cubicBezTo>
                <a:cubicBezTo>
                  <a:pt x="28" y="63"/>
                  <a:pt x="28" y="63"/>
                  <a:pt x="28" y="63"/>
                </a:cubicBezTo>
                <a:cubicBezTo>
                  <a:pt x="29" y="63"/>
                  <a:pt x="29" y="63"/>
                  <a:pt x="29" y="63"/>
                </a:cubicBezTo>
                <a:cubicBezTo>
                  <a:pt x="29" y="63"/>
                  <a:pt x="29" y="63"/>
                  <a:pt x="29" y="63"/>
                </a:cubicBezTo>
                <a:cubicBezTo>
                  <a:pt x="29" y="63"/>
                  <a:pt x="29" y="63"/>
                  <a:pt x="29" y="63"/>
                </a:cubicBezTo>
                <a:cubicBezTo>
                  <a:pt x="29" y="63"/>
                  <a:pt x="29" y="63"/>
                  <a:pt x="29" y="63"/>
                </a:cubicBezTo>
                <a:cubicBezTo>
                  <a:pt x="30" y="64"/>
                  <a:pt x="31" y="64"/>
                  <a:pt x="32" y="64"/>
                </a:cubicBezTo>
                <a:cubicBezTo>
                  <a:pt x="32" y="64"/>
                  <a:pt x="32" y="64"/>
                  <a:pt x="32" y="64"/>
                </a:cubicBezTo>
                <a:cubicBezTo>
                  <a:pt x="32" y="64"/>
                  <a:pt x="32" y="64"/>
                  <a:pt x="32" y="64"/>
                </a:cubicBezTo>
                <a:cubicBezTo>
                  <a:pt x="32" y="64"/>
                  <a:pt x="32" y="63"/>
                  <a:pt x="32" y="64"/>
                </a:cubicBezTo>
                <a:cubicBezTo>
                  <a:pt x="33" y="64"/>
                  <a:pt x="33" y="64"/>
                  <a:pt x="33" y="64"/>
                </a:cubicBezTo>
                <a:cubicBezTo>
                  <a:pt x="34" y="64"/>
                  <a:pt x="35" y="64"/>
                  <a:pt x="35" y="63"/>
                </a:cubicBezTo>
                <a:cubicBezTo>
                  <a:pt x="36" y="64"/>
                  <a:pt x="36" y="64"/>
                  <a:pt x="37" y="64"/>
                </a:cubicBezTo>
                <a:cubicBezTo>
                  <a:pt x="37" y="64"/>
                  <a:pt x="37" y="64"/>
                  <a:pt x="37" y="64"/>
                </a:cubicBezTo>
                <a:cubicBezTo>
                  <a:pt x="38" y="65"/>
                  <a:pt x="38" y="65"/>
                  <a:pt x="38" y="65"/>
                </a:cubicBezTo>
                <a:cubicBezTo>
                  <a:pt x="39" y="65"/>
                  <a:pt x="39" y="65"/>
                  <a:pt x="40" y="64"/>
                </a:cubicBezTo>
                <a:cubicBezTo>
                  <a:pt x="40" y="64"/>
                  <a:pt x="40" y="64"/>
                  <a:pt x="40" y="65"/>
                </a:cubicBezTo>
                <a:cubicBezTo>
                  <a:pt x="40" y="65"/>
                  <a:pt x="40" y="65"/>
                  <a:pt x="40" y="65"/>
                </a:cubicBezTo>
                <a:cubicBezTo>
                  <a:pt x="40" y="65"/>
                  <a:pt x="40" y="65"/>
                  <a:pt x="41" y="65"/>
                </a:cubicBezTo>
                <a:cubicBezTo>
                  <a:pt x="41" y="65"/>
                  <a:pt x="41" y="65"/>
                  <a:pt x="41" y="65"/>
                </a:cubicBezTo>
                <a:cubicBezTo>
                  <a:pt x="41" y="65"/>
                  <a:pt x="41" y="65"/>
                  <a:pt x="41" y="65"/>
                </a:cubicBezTo>
                <a:cubicBezTo>
                  <a:pt x="41" y="65"/>
                  <a:pt x="41" y="65"/>
                  <a:pt x="42" y="65"/>
                </a:cubicBezTo>
                <a:cubicBezTo>
                  <a:pt x="42" y="65"/>
                  <a:pt x="42" y="65"/>
                  <a:pt x="43" y="65"/>
                </a:cubicBezTo>
                <a:cubicBezTo>
                  <a:pt x="43" y="65"/>
                  <a:pt x="43" y="65"/>
                  <a:pt x="44" y="65"/>
                </a:cubicBezTo>
                <a:cubicBezTo>
                  <a:pt x="44" y="65"/>
                  <a:pt x="44" y="66"/>
                  <a:pt x="45" y="66"/>
                </a:cubicBezTo>
                <a:cubicBezTo>
                  <a:pt x="45" y="66"/>
                  <a:pt x="45" y="66"/>
                  <a:pt x="45" y="66"/>
                </a:cubicBezTo>
                <a:cubicBezTo>
                  <a:pt x="46" y="66"/>
                  <a:pt x="47" y="67"/>
                  <a:pt x="47" y="66"/>
                </a:cubicBezTo>
                <a:cubicBezTo>
                  <a:pt x="47" y="66"/>
                  <a:pt x="48" y="66"/>
                  <a:pt x="48" y="66"/>
                </a:cubicBezTo>
                <a:cubicBezTo>
                  <a:pt x="48" y="66"/>
                  <a:pt x="48" y="66"/>
                  <a:pt x="48" y="66"/>
                </a:cubicBezTo>
                <a:cubicBezTo>
                  <a:pt x="48" y="66"/>
                  <a:pt x="48" y="66"/>
                  <a:pt x="49" y="66"/>
                </a:cubicBezTo>
                <a:cubicBezTo>
                  <a:pt x="49" y="67"/>
                  <a:pt x="50" y="67"/>
                  <a:pt x="51" y="66"/>
                </a:cubicBezTo>
                <a:cubicBezTo>
                  <a:pt x="51" y="67"/>
                  <a:pt x="52" y="67"/>
                  <a:pt x="52" y="67"/>
                </a:cubicBezTo>
                <a:cubicBezTo>
                  <a:pt x="53" y="67"/>
                  <a:pt x="53" y="67"/>
                  <a:pt x="53" y="67"/>
                </a:cubicBezTo>
                <a:cubicBezTo>
                  <a:pt x="53" y="67"/>
                  <a:pt x="54" y="67"/>
                  <a:pt x="55" y="68"/>
                </a:cubicBezTo>
                <a:cubicBezTo>
                  <a:pt x="55" y="68"/>
                  <a:pt x="56" y="67"/>
                  <a:pt x="56" y="67"/>
                </a:cubicBezTo>
                <a:cubicBezTo>
                  <a:pt x="56" y="68"/>
                  <a:pt x="57" y="68"/>
                  <a:pt x="57" y="68"/>
                </a:cubicBezTo>
                <a:cubicBezTo>
                  <a:pt x="57" y="68"/>
                  <a:pt x="57" y="68"/>
                  <a:pt x="57" y="68"/>
                </a:cubicBezTo>
                <a:cubicBezTo>
                  <a:pt x="58" y="69"/>
                  <a:pt x="59" y="69"/>
                  <a:pt x="61" y="69"/>
                </a:cubicBezTo>
                <a:cubicBezTo>
                  <a:pt x="61" y="69"/>
                  <a:pt x="61" y="69"/>
                  <a:pt x="61" y="69"/>
                </a:cubicBezTo>
                <a:cubicBezTo>
                  <a:pt x="61" y="69"/>
                  <a:pt x="61" y="69"/>
                  <a:pt x="61" y="69"/>
                </a:cubicBezTo>
                <a:cubicBezTo>
                  <a:pt x="61" y="69"/>
                  <a:pt x="61" y="69"/>
                  <a:pt x="61" y="69"/>
                </a:cubicBezTo>
                <a:cubicBezTo>
                  <a:pt x="61" y="69"/>
                  <a:pt x="61" y="69"/>
                  <a:pt x="61" y="69"/>
                </a:cubicBezTo>
                <a:cubicBezTo>
                  <a:pt x="62" y="69"/>
                  <a:pt x="62" y="69"/>
                  <a:pt x="62" y="69"/>
                </a:cubicBezTo>
                <a:cubicBezTo>
                  <a:pt x="62" y="69"/>
                  <a:pt x="63" y="68"/>
                  <a:pt x="63" y="68"/>
                </a:cubicBezTo>
                <a:cubicBezTo>
                  <a:pt x="63" y="69"/>
                  <a:pt x="63" y="69"/>
                  <a:pt x="64" y="69"/>
                </a:cubicBezTo>
                <a:cubicBezTo>
                  <a:pt x="64" y="69"/>
                  <a:pt x="64" y="69"/>
                  <a:pt x="64" y="69"/>
                </a:cubicBezTo>
                <a:cubicBezTo>
                  <a:pt x="64" y="69"/>
                  <a:pt x="64" y="69"/>
                  <a:pt x="64" y="69"/>
                </a:cubicBezTo>
                <a:cubicBezTo>
                  <a:pt x="64" y="69"/>
                  <a:pt x="64" y="69"/>
                  <a:pt x="64" y="69"/>
                </a:cubicBezTo>
                <a:cubicBezTo>
                  <a:pt x="64" y="69"/>
                  <a:pt x="64" y="69"/>
                  <a:pt x="64" y="69"/>
                </a:cubicBezTo>
                <a:cubicBezTo>
                  <a:pt x="64" y="69"/>
                  <a:pt x="65" y="69"/>
                  <a:pt x="65" y="69"/>
                </a:cubicBezTo>
                <a:cubicBezTo>
                  <a:pt x="65" y="69"/>
                  <a:pt x="65" y="70"/>
                  <a:pt x="66" y="70"/>
                </a:cubicBezTo>
                <a:cubicBezTo>
                  <a:pt x="66" y="70"/>
                  <a:pt x="66" y="70"/>
                  <a:pt x="67" y="69"/>
                </a:cubicBezTo>
                <a:cubicBezTo>
                  <a:pt x="67" y="70"/>
                  <a:pt x="67" y="70"/>
                  <a:pt x="68" y="70"/>
                </a:cubicBezTo>
                <a:cubicBezTo>
                  <a:pt x="68" y="70"/>
                  <a:pt x="69" y="70"/>
                  <a:pt x="69" y="70"/>
                </a:cubicBezTo>
                <a:cubicBezTo>
                  <a:pt x="69" y="70"/>
                  <a:pt x="70" y="70"/>
                  <a:pt x="70" y="70"/>
                </a:cubicBezTo>
                <a:cubicBezTo>
                  <a:pt x="70" y="70"/>
                  <a:pt x="70" y="70"/>
                  <a:pt x="70" y="70"/>
                </a:cubicBezTo>
                <a:cubicBezTo>
                  <a:pt x="70" y="71"/>
                  <a:pt x="71" y="71"/>
                  <a:pt x="71" y="71"/>
                </a:cubicBezTo>
                <a:cubicBezTo>
                  <a:pt x="72" y="71"/>
                  <a:pt x="72" y="71"/>
                  <a:pt x="72" y="71"/>
                </a:cubicBezTo>
                <a:cubicBezTo>
                  <a:pt x="72" y="71"/>
                  <a:pt x="73" y="71"/>
                  <a:pt x="73" y="71"/>
                </a:cubicBezTo>
                <a:cubicBezTo>
                  <a:pt x="73" y="71"/>
                  <a:pt x="73" y="71"/>
                  <a:pt x="73" y="71"/>
                </a:cubicBezTo>
                <a:cubicBezTo>
                  <a:pt x="73" y="71"/>
                  <a:pt x="74" y="71"/>
                  <a:pt x="74" y="71"/>
                </a:cubicBezTo>
                <a:cubicBezTo>
                  <a:pt x="74" y="71"/>
                  <a:pt x="74" y="71"/>
                  <a:pt x="75" y="71"/>
                </a:cubicBezTo>
                <a:cubicBezTo>
                  <a:pt x="75" y="71"/>
                  <a:pt x="75" y="71"/>
                  <a:pt x="75" y="71"/>
                </a:cubicBezTo>
                <a:cubicBezTo>
                  <a:pt x="75" y="72"/>
                  <a:pt x="76" y="72"/>
                  <a:pt x="77" y="72"/>
                </a:cubicBezTo>
                <a:cubicBezTo>
                  <a:pt x="77" y="72"/>
                  <a:pt x="78" y="72"/>
                  <a:pt x="78" y="72"/>
                </a:cubicBezTo>
                <a:cubicBezTo>
                  <a:pt x="78" y="72"/>
                  <a:pt x="78" y="72"/>
                  <a:pt x="78" y="72"/>
                </a:cubicBezTo>
                <a:cubicBezTo>
                  <a:pt x="79" y="72"/>
                  <a:pt x="79" y="72"/>
                  <a:pt x="79" y="72"/>
                </a:cubicBezTo>
                <a:cubicBezTo>
                  <a:pt x="79" y="72"/>
                  <a:pt x="80" y="72"/>
                  <a:pt x="80" y="72"/>
                </a:cubicBezTo>
                <a:cubicBezTo>
                  <a:pt x="80" y="72"/>
                  <a:pt x="80" y="72"/>
                  <a:pt x="80" y="72"/>
                </a:cubicBezTo>
                <a:cubicBezTo>
                  <a:pt x="80" y="72"/>
                  <a:pt x="80" y="72"/>
                  <a:pt x="81" y="72"/>
                </a:cubicBezTo>
                <a:cubicBezTo>
                  <a:pt x="81" y="72"/>
                  <a:pt x="81" y="72"/>
                  <a:pt x="81" y="72"/>
                </a:cubicBezTo>
                <a:cubicBezTo>
                  <a:pt x="81" y="72"/>
                  <a:pt x="81" y="72"/>
                  <a:pt x="81" y="72"/>
                </a:cubicBezTo>
                <a:cubicBezTo>
                  <a:pt x="82" y="72"/>
                  <a:pt x="82" y="72"/>
                  <a:pt x="82" y="72"/>
                </a:cubicBezTo>
                <a:cubicBezTo>
                  <a:pt x="82" y="72"/>
                  <a:pt x="82" y="73"/>
                  <a:pt x="82" y="73"/>
                </a:cubicBezTo>
                <a:cubicBezTo>
                  <a:pt x="82" y="73"/>
                  <a:pt x="82" y="73"/>
                  <a:pt x="83" y="73"/>
                </a:cubicBezTo>
                <a:cubicBezTo>
                  <a:pt x="83" y="73"/>
                  <a:pt x="83" y="73"/>
                  <a:pt x="83" y="73"/>
                </a:cubicBezTo>
                <a:cubicBezTo>
                  <a:pt x="83" y="73"/>
                  <a:pt x="83" y="73"/>
                  <a:pt x="83" y="73"/>
                </a:cubicBezTo>
                <a:cubicBezTo>
                  <a:pt x="83" y="73"/>
                  <a:pt x="84" y="73"/>
                  <a:pt x="84" y="73"/>
                </a:cubicBezTo>
                <a:cubicBezTo>
                  <a:pt x="84" y="73"/>
                  <a:pt x="84" y="73"/>
                  <a:pt x="85" y="73"/>
                </a:cubicBezTo>
                <a:cubicBezTo>
                  <a:pt x="85" y="73"/>
                  <a:pt x="85" y="73"/>
                  <a:pt x="85" y="73"/>
                </a:cubicBezTo>
                <a:cubicBezTo>
                  <a:pt x="85" y="73"/>
                  <a:pt x="85" y="73"/>
                  <a:pt x="85" y="73"/>
                </a:cubicBezTo>
                <a:cubicBezTo>
                  <a:pt x="85" y="73"/>
                  <a:pt x="86" y="73"/>
                  <a:pt x="86" y="73"/>
                </a:cubicBezTo>
                <a:cubicBezTo>
                  <a:pt x="86" y="74"/>
                  <a:pt x="87" y="74"/>
                  <a:pt x="89" y="74"/>
                </a:cubicBezTo>
                <a:cubicBezTo>
                  <a:pt x="89" y="74"/>
                  <a:pt x="89" y="74"/>
                  <a:pt x="89" y="74"/>
                </a:cubicBezTo>
                <a:cubicBezTo>
                  <a:pt x="89" y="74"/>
                  <a:pt x="89" y="74"/>
                  <a:pt x="89" y="74"/>
                </a:cubicBezTo>
                <a:cubicBezTo>
                  <a:pt x="90" y="74"/>
                  <a:pt x="90" y="74"/>
                  <a:pt x="90" y="74"/>
                </a:cubicBezTo>
                <a:cubicBezTo>
                  <a:pt x="90" y="74"/>
                  <a:pt x="90" y="74"/>
                  <a:pt x="91" y="74"/>
                </a:cubicBezTo>
                <a:cubicBezTo>
                  <a:pt x="91" y="74"/>
                  <a:pt x="91" y="74"/>
                  <a:pt x="91" y="74"/>
                </a:cubicBezTo>
                <a:cubicBezTo>
                  <a:pt x="92" y="74"/>
                  <a:pt x="92" y="74"/>
                  <a:pt x="92" y="74"/>
                </a:cubicBezTo>
                <a:cubicBezTo>
                  <a:pt x="92" y="74"/>
                  <a:pt x="92" y="74"/>
                  <a:pt x="92" y="74"/>
                </a:cubicBezTo>
                <a:cubicBezTo>
                  <a:pt x="92" y="74"/>
                  <a:pt x="92" y="75"/>
                  <a:pt x="92" y="75"/>
                </a:cubicBezTo>
                <a:cubicBezTo>
                  <a:pt x="92" y="75"/>
                  <a:pt x="92" y="75"/>
                  <a:pt x="92" y="75"/>
                </a:cubicBezTo>
                <a:cubicBezTo>
                  <a:pt x="93" y="75"/>
                  <a:pt x="93" y="75"/>
                  <a:pt x="93" y="75"/>
                </a:cubicBezTo>
                <a:cubicBezTo>
                  <a:pt x="94" y="75"/>
                  <a:pt x="94" y="75"/>
                  <a:pt x="94" y="75"/>
                </a:cubicBezTo>
                <a:cubicBezTo>
                  <a:pt x="94" y="75"/>
                  <a:pt x="94" y="75"/>
                  <a:pt x="94" y="75"/>
                </a:cubicBezTo>
                <a:cubicBezTo>
                  <a:pt x="94" y="75"/>
                  <a:pt x="95" y="75"/>
                  <a:pt x="95" y="75"/>
                </a:cubicBezTo>
                <a:cubicBezTo>
                  <a:pt x="95" y="75"/>
                  <a:pt x="95" y="75"/>
                  <a:pt x="95" y="75"/>
                </a:cubicBezTo>
                <a:cubicBezTo>
                  <a:pt x="95" y="75"/>
                  <a:pt x="95" y="75"/>
                  <a:pt x="96" y="75"/>
                </a:cubicBezTo>
                <a:cubicBezTo>
                  <a:pt x="96" y="75"/>
                  <a:pt x="96" y="75"/>
                  <a:pt x="96" y="75"/>
                </a:cubicBezTo>
                <a:cubicBezTo>
                  <a:pt x="96" y="75"/>
                  <a:pt x="96" y="75"/>
                  <a:pt x="96" y="75"/>
                </a:cubicBezTo>
                <a:cubicBezTo>
                  <a:pt x="96" y="75"/>
                  <a:pt x="96" y="75"/>
                  <a:pt x="96" y="75"/>
                </a:cubicBezTo>
                <a:cubicBezTo>
                  <a:pt x="97" y="75"/>
                  <a:pt x="97" y="75"/>
                  <a:pt x="97" y="75"/>
                </a:cubicBezTo>
                <a:cubicBezTo>
                  <a:pt x="98" y="75"/>
                  <a:pt x="98" y="75"/>
                  <a:pt x="98" y="75"/>
                </a:cubicBezTo>
                <a:cubicBezTo>
                  <a:pt x="98" y="75"/>
                  <a:pt x="98" y="76"/>
                  <a:pt x="98" y="76"/>
                </a:cubicBezTo>
                <a:cubicBezTo>
                  <a:pt x="99" y="76"/>
                  <a:pt x="99" y="76"/>
                  <a:pt x="100" y="76"/>
                </a:cubicBezTo>
                <a:cubicBezTo>
                  <a:pt x="100" y="76"/>
                  <a:pt x="100" y="76"/>
                  <a:pt x="100" y="76"/>
                </a:cubicBezTo>
                <a:cubicBezTo>
                  <a:pt x="100" y="76"/>
                  <a:pt x="101" y="76"/>
                  <a:pt x="101" y="76"/>
                </a:cubicBezTo>
                <a:cubicBezTo>
                  <a:pt x="101" y="76"/>
                  <a:pt x="101" y="76"/>
                  <a:pt x="101" y="76"/>
                </a:cubicBezTo>
                <a:cubicBezTo>
                  <a:pt x="102" y="77"/>
                  <a:pt x="103" y="78"/>
                  <a:pt x="104" y="77"/>
                </a:cubicBezTo>
                <a:cubicBezTo>
                  <a:pt x="105" y="77"/>
                  <a:pt x="105" y="77"/>
                  <a:pt x="105" y="77"/>
                </a:cubicBezTo>
                <a:cubicBezTo>
                  <a:pt x="106" y="77"/>
                  <a:pt x="106" y="77"/>
                  <a:pt x="106" y="77"/>
                </a:cubicBezTo>
                <a:cubicBezTo>
                  <a:pt x="106" y="77"/>
                  <a:pt x="107" y="77"/>
                  <a:pt x="107" y="77"/>
                </a:cubicBezTo>
                <a:cubicBezTo>
                  <a:pt x="107" y="77"/>
                  <a:pt x="108" y="78"/>
                  <a:pt x="108" y="78"/>
                </a:cubicBezTo>
                <a:cubicBezTo>
                  <a:pt x="108" y="78"/>
                  <a:pt x="108" y="78"/>
                  <a:pt x="108" y="78"/>
                </a:cubicBezTo>
                <a:cubicBezTo>
                  <a:pt x="108" y="78"/>
                  <a:pt x="109" y="78"/>
                  <a:pt x="109" y="78"/>
                </a:cubicBezTo>
                <a:cubicBezTo>
                  <a:pt x="109" y="78"/>
                  <a:pt x="109" y="78"/>
                  <a:pt x="109" y="78"/>
                </a:cubicBezTo>
                <a:cubicBezTo>
                  <a:pt x="109" y="78"/>
                  <a:pt x="109" y="78"/>
                  <a:pt x="110" y="78"/>
                </a:cubicBezTo>
                <a:cubicBezTo>
                  <a:pt x="110" y="78"/>
                  <a:pt x="111" y="78"/>
                  <a:pt x="112" y="77"/>
                </a:cubicBezTo>
                <a:cubicBezTo>
                  <a:pt x="112" y="78"/>
                  <a:pt x="112" y="78"/>
                  <a:pt x="113" y="78"/>
                </a:cubicBezTo>
                <a:cubicBezTo>
                  <a:pt x="113" y="79"/>
                  <a:pt x="113" y="79"/>
                  <a:pt x="114" y="78"/>
                </a:cubicBezTo>
                <a:cubicBezTo>
                  <a:pt x="114" y="78"/>
                  <a:pt x="114" y="79"/>
                  <a:pt x="114" y="79"/>
                </a:cubicBezTo>
                <a:cubicBezTo>
                  <a:pt x="114" y="79"/>
                  <a:pt x="115" y="79"/>
                  <a:pt x="115" y="79"/>
                </a:cubicBezTo>
                <a:cubicBezTo>
                  <a:pt x="115" y="79"/>
                  <a:pt x="115" y="79"/>
                  <a:pt x="115" y="79"/>
                </a:cubicBezTo>
                <a:cubicBezTo>
                  <a:pt x="116" y="79"/>
                  <a:pt x="116" y="79"/>
                  <a:pt x="117" y="79"/>
                </a:cubicBezTo>
                <a:cubicBezTo>
                  <a:pt x="117" y="79"/>
                  <a:pt x="117" y="79"/>
                  <a:pt x="117" y="79"/>
                </a:cubicBezTo>
                <a:cubicBezTo>
                  <a:pt x="117" y="79"/>
                  <a:pt x="117" y="79"/>
                  <a:pt x="117" y="79"/>
                </a:cubicBezTo>
                <a:cubicBezTo>
                  <a:pt x="117" y="79"/>
                  <a:pt x="117" y="79"/>
                  <a:pt x="117" y="79"/>
                </a:cubicBezTo>
                <a:cubicBezTo>
                  <a:pt x="117" y="79"/>
                  <a:pt x="117" y="79"/>
                  <a:pt x="118" y="79"/>
                </a:cubicBezTo>
                <a:cubicBezTo>
                  <a:pt x="118" y="79"/>
                  <a:pt x="118" y="80"/>
                  <a:pt x="118" y="80"/>
                </a:cubicBezTo>
                <a:cubicBezTo>
                  <a:pt x="118" y="80"/>
                  <a:pt x="118" y="79"/>
                  <a:pt x="119" y="80"/>
                </a:cubicBezTo>
                <a:cubicBezTo>
                  <a:pt x="119" y="80"/>
                  <a:pt x="120" y="80"/>
                  <a:pt x="120" y="80"/>
                </a:cubicBezTo>
                <a:cubicBezTo>
                  <a:pt x="120" y="80"/>
                  <a:pt x="120" y="80"/>
                  <a:pt x="120" y="80"/>
                </a:cubicBezTo>
                <a:cubicBezTo>
                  <a:pt x="120" y="80"/>
                  <a:pt x="120" y="80"/>
                  <a:pt x="120" y="80"/>
                </a:cubicBezTo>
                <a:cubicBezTo>
                  <a:pt x="121" y="80"/>
                  <a:pt x="121" y="80"/>
                  <a:pt x="121" y="80"/>
                </a:cubicBezTo>
                <a:cubicBezTo>
                  <a:pt x="122" y="80"/>
                  <a:pt x="122" y="80"/>
                  <a:pt x="122" y="80"/>
                </a:cubicBezTo>
                <a:cubicBezTo>
                  <a:pt x="122" y="80"/>
                  <a:pt x="123" y="81"/>
                  <a:pt x="123" y="81"/>
                </a:cubicBezTo>
                <a:cubicBezTo>
                  <a:pt x="123" y="81"/>
                  <a:pt x="123" y="80"/>
                  <a:pt x="123" y="80"/>
                </a:cubicBezTo>
                <a:cubicBezTo>
                  <a:pt x="123" y="81"/>
                  <a:pt x="123" y="81"/>
                  <a:pt x="123" y="81"/>
                </a:cubicBezTo>
                <a:cubicBezTo>
                  <a:pt x="124" y="81"/>
                  <a:pt x="124" y="81"/>
                  <a:pt x="125" y="81"/>
                </a:cubicBezTo>
                <a:cubicBezTo>
                  <a:pt x="125" y="81"/>
                  <a:pt x="125" y="81"/>
                  <a:pt x="126" y="81"/>
                </a:cubicBezTo>
                <a:cubicBezTo>
                  <a:pt x="126" y="81"/>
                  <a:pt x="126" y="81"/>
                  <a:pt x="127" y="81"/>
                </a:cubicBezTo>
                <a:cubicBezTo>
                  <a:pt x="127" y="81"/>
                  <a:pt x="127" y="81"/>
                  <a:pt x="128" y="81"/>
                </a:cubicBezTo>
                <a:cubicBezTo>
                  <a:pt x="128" y="81"/>
                  <a:pt x="128" y="81"/>
                  <a:pt x="128" y="81"/>
                </a:cubicBezTo>
                <a:cubicBezTo>
                  <a:pt x="128" y="81"/>
                  <a:pt x="128" y="81"/>
                  <a:pt x="128" y="81"/>
                </a:cubicBezTo>
                <a:cubicBezTo>
                  <a:pt x="128" y="81"/>
                  <a:pt x="128" y="81"/>
                  <a:pt x="128" y="81"/>
                </a:cubicBezTo>
                <a:cubicBezTo>
                  <a:pt x="128" y="82"/>
                  <a:pt x="129" y="82"/>
                  <a:pt x="129" y="82"/>
                </a:cubicBezTo>
                <a:cubicBezTo>
                  <a:pt x="129" y="82"/>
                  <a:pt x="130" y="82"/>
                  <a:pt x="130" y="82"/>
                </a:cubicBezTo>
                <a:cubicBezTo>
                  <a:pt x="131" y="83"/>
                  <a:pt x="132" y="83"/>
                  <a:pt x="133" y="82"/>
                </a:cubicBezTo>
                <a:cubicBezTo>
                  <a:pt x="134" y="83"/>
                  <a:pt x="134" y="83"/>
                  <a:pt x="134" y="83"/>
                </a:cubicBezTo>
                <a:cubicBezTo>
                  <a:pt x="135" y="83"/>
                  <a:pt x="135" y="83"/>
                  <a:pt x="136" y="82"/>
                </a:cubicBezTo>
                <a:cubicBezTo>
                  <a:pt x="136" y="83"/>
                  <a:pt x="136" y="83"/>
                  <a:pt x="137" y="83"/>
                </a:cubicBezTo>
                <a:cubicBezTo>
                  <a:pt x="137" y="83"/>
                  <a:pt x="137" y="83"/>
                  <a:pt x="137" y="83"/>
                </a:cubicBezTo>
                <a:cubicBezTo>
                  <a:pt x="138" y="83"/>
                  <a:pt x="138" y="84"/>
                  <a:pt x="139" y="84"/>
                </a:cubicBezTo>
                <a:cubicBezTo>
                  <a:pt x="139" y="84"/>
                  <a:pt x="140" y="83"/>
                  <a:pt x="140" y="83"/>
                </a:cubicBezTo>
                <a:cubicBezTo>
                  <a:pt x="140" y="84"/>
                  <a:pt x="141" y="84"/>
                  <a:pt x="141" y="84"/>
                </a:cubicBezTo>
                <a:cubicBezTo>
                  <a:pt x="141" y="84"/>
                  <a:pt x="141" y="84"/>
                  <a:pt x="141" y="84"/>
                </a:cubicBezTo>
                <a:cubicBezTo>
                  <a:pt x="141" y="84"/>
                  <a:pt x="141" y="84"/>
                  <a:pt x="141" y="84"/>
                </a:cubicBezTo>
                <a:cubicBezTo>
                  <a:pt x="142" y="84"/>
                  <a:pt x="142" y="84"/>
                  <a:pt x="142" y="84"/>
                </a:cubicBezTo>
                <a:cubicBezTo>
                  <a:pt x="143" y="85"/>
                  <a:pt x="143" y="85"/>
                  <a:pt x="143" y="85"/>
                </a:cubicBezTo>
                <a:cubicBezTo>
                  <a:pt x="144" y="85"/>
                  <a:pt x="144" y="85"/>
                  <a:pt x="144" y="84"/>
                </a:cubicBezTo>
                <a:cubicBezTo>
                  <a:pt x="144" y="85"/>
                  <a:pt x="144" y="85"/>
                  <a:pt x="144" y="85"/>
                </a:cubicBezTo>
                <a:cubicBezTo>
                  <a:pt x="145" y="85"/>
                  <a:pt x="145" y="85"/>
                  <a:pt x="146" y="85"/>
                </a:cubicBezTo>
                <a:cubicBezTo>
                  <a:pt x="146" y="85"/>
                  <a:pt x="146" y="85"/>
                  <a:pt x="146" y="85"/>
                </a:cubicBezTo>
                <a:cubicBezTo>
                  <a:pt x="146" y="85"/>
                  <a:pt x="146" y="85"/>
                  <a:pt x="146" y="85"/>
                </a:cubicBezTo>
                <a:cubicBezTo>
                  <a:pt x="147" y="86"/>
                  <a:pt x="148" y="86"/>
                  <a:pt x="148" y="86"/>
                </a:cubicBezTo>
                <a:cubicBezTo>
                  <a:pt x="149" y="86"/>
                  <a:pt x="149" y="86"/>
                  <a:pt x="149" y="86"/>
                </a:cubicBezTo>
                <a:cubicBezTo>
                  <a:pt x="149" y="86"/>
                  <a:pt x="149" y="86"/>
                  <a:pt x="149" y="86"/>
                </a:cubicBezTo>
                <a:cubicBezTo>
                  <a:pt x="149" y="86"/>
                  <a:pt x="149" y="86"/>
                  <a:pt x="150" y="86"/>
                </a:cubicBezTo>
                <a:cubicBezTo>
                  <a:pt x="150" y="86"/>
                  <a:pt x="150" y="86"/>
                  <a:pt x="150" y="86"/>
                </a:cubicBezTo>
                <a:cubicBezTo>
                  <a:pt x="150" y="86"/>
                  <a:pt x="151" y="86"/>
                  <a:pt x="152" y="86"/>
                </a:cubicBezTo>
                <a:cubicBezTo>
                  <a:pt x="153" y="86"/>
                  <a:pt x="153" y="87"/>
                  <a:pt x="154" y="87"/>
                </a:cubicBezTo>
                <a:cubicBezTo>
                  <a:pt x="154" y="87"/>
                  <a:pt x="154" y="87"/>
                  <a:pt x="154" y="87"/>
                </a:cubicBezTo>
                <a:cubicBezTo>
                  <a:pt x="155" y="87"/>
                  <a:pt x="155" y="87"/>
                  <a:pt x="155" y="86"/>
                </a:cubicBezTo>
                <a:cubicBezTo>
                  <a:pt x="155" y="87"/>
                  <a:pt x="156" y="87"/>
                  <a:pt x="157" y="87"/>
                </a:cubicBezTo>
                <a:cubicBezTo>
                  <a:pt x="157" y="88"/>
                  <a:pt x="158" y="87"/>
                  <a:pt x="158" y="87"/>
                </a:cubicBezTo>
                <a:cubicBezTo>
                  <a:pt x="159" y="87"/>
                  <a:pt x="159" y="88"/>
                  <a:pt x="159" y="88"/>
                </a:cubicBezTo>
                <a:cubicBezTo>
                  <a:pt x="160" y="88"/>
                  <a:pt x="160" y="88"/>
                  <a:pt x="161" y="88"/>
                </a:cubicBezTo>
                <a:cubicBezTo>
                  <a:pt x="161" y="88"/>
                  <a:pt x="161" y="89"/>
                  <a:pt x="162" y="89"/>
                </a:cubicBezTo>
                <a:cubicBezTo>
                  <a:pt x="162" y="89"/>
                  <a:pt x="163" y="88"/>
                  <a:pt x="163" y="88"/>
                </a:cubicBezTo>
                <a:cubicBezTo>
                  <a:pt x="163" y="89"/>
                  <a:pt x="164" y="89"/>
                  <a:pt x="164" y="89"/>
                </a:cubicBezTo>
                <a:cubicBezTo>
                  <a:pt x="165" y="89"/>
                  <a:pt x="166" y="89"/>
                  <a:pt x="166" y="89"/>
                </a:cubicBezTo>
                <a:cubicBezTo>
                  <a:pt x="166" y="89"/>
                  <a:pt x="166" y="90"/>
                  <a:pt x="167" y="90"/>
                </a:cubicBezTo>
                <a:cubicBezTo>
                  <a:pt x="168" y="90"/>
                  <a:pt x="168" y="90"/>
                  <a:pt x="169" y="89"/>
                </a:cubicBezTo>
                <a:cubicBezTo>
                  <a:pt x="170" y="90"/>
                  <a:pt x="170" y="91"/>
                  <a:pt x="171" y="91"/>
                </a:cubicBezTo>
                <a:cubicBezTo>
                  <a:pt x="171" y="91"/>
                  <a:pt x="171" y="91"/>
                  <a:pt x="171" y="91"/>
                </a:cubicBezTo>
                <a:cubicBezTo>
                  <a:pt x="172" y="91"/>
                  <a:pt x="172" y="91"/>
                  <a:pt x="172" y="91"/>
                </a:cubicBezTo>
                <a:cubicBezTo>
                  <a:pt x="172" y="91"/>
                  <a:pt x="172" y="91"/>
                  <a:pt x="172" y="91"/>
                </a:cubicBezTo>
                <a:cubicBezTo>
                  <a:pt x="172" y="91"/>
                  <a:pt x="172" y="91"/>
                  <a:pt x="172" y="91"/>
                </a:cubicBezTo>
                <a:cubicBezTo>
                  <a:pt x="173" y="92"/>
                  <a:pt x="174" y="92"/>
                  <a:pt x="175" y="91"/>
                </a:cubicBezTo>
                <a:cubicBezTo>
                  <a:pt x="175" y="91"/>
                  <a:pt x="175" y="92"/>
                  <a:pt x="175" y="92"/>
                </a:cubicBezTo>
                <a:cubicBezTo>
                  <a:pt x="175" y="92"/>
                  <a:pt x="175" y="92"/>
                  <a:pt x="175" y="92"/>
                </a:cubicBezTo>
                <a:cubicBezTo>
                  <a:pt x="176" y="92"/>
                  <a:pt x="176" y="92"/>
                  <a:pt x="176" y="92"/>
                </a:cubicBezTo>
                <a:cubicBezTo>
                  <a:pt x="177" y="92"/>
                  <a:pt x="177" y="92"/>
                  <a:pt x="177" y="92"/>
                </a:cubicBezTo>
                <a:cubicBezTo>
                  <a:pt x="177" y="92"/>
                  <a:pt x="177" y="92"/>
                  <a:pt x="178" y="92"/>
                </a:cubicBezTo>
                <a:cubicBezTo>
                  <a:pt x="178" y="92"/>
                  <a:pt x="178" y="92"/>
                  <a:pt x="179" y="92"/>
                </a:cubicBezTo>
                <a:cubicBezTo>
                  <a:pt x="179" y="92"/>
                  <a:pt x="179" y="93"/>
                  <a:pt x="179" y="93"/>
                </a:cubicBezTo>
                <a:cubicBezTo>
                  <a:pt x="179" y="93"/>
                  <a:pt x="179" y="93"/>
                  <a:pt x="180" y="93"/>
                </a:cubicBezTo>
                <a:cubicBezTo>
                  <a:pt x="180" y="93"/>
                  <a:pt x="180" y="93"/>
                  <a:pt x="180" y="93"/>
                </a:cubicBezTo>
                <a:cubicBezTo>
                  <a:pt x="180" y="93"/>
                  <a:pt x="181" y="93"/>
                  <a:pt x="181" y="92"/>
                </a:cubicBezTo>
                <a:cubicBezTo>
                  <a:pt x="181" y="93"/>
                  <a:pt x="182" y="93"/>
                  <a:pt x="182" y="93"/>
                </a:cubicBezTo>
                <a:cubicBezTo>
                  <a:pt x="183" y="93"/>
                  <a:pt x="183" y="93"/>
                  <a:pt x="184" y="93"/>
                </a:cubicBezTo>
                <a:cubicBezTo>
                  <a:pt x="184" y="93"/>
                  <a:pt x="184" y="94"/>
                  <a:pt x="184" y="94"/>
                </a:cubicBezTo>
                <a:cubicBezTo>
                  <a:pt x="185" y="94"/>
                  <a:pt x="185" y="94"/>
                  <a:pt x="186" y="93"/>
                </a:cubicBezTo>
                <a:cubicBezTo>
                  <a:pt x="186" y="94"/>
                  <a:pt x="186" y="94"/>
                  <a:pt x="187" y="94"/>
                </a:cubicBezTo>
                <a:cubicBezTo>
                  <a:pt x="187" y="94"/>
                  <a:pt x="187" y="94"/>
                  <a:pt x="188" y="94"/>
                </a:cubicBezTo>
                <a:cubicBezTo>
                  <a:pt x="189" y="96"/>
                  <a:pt x="190" y="96"/>
                  <a:pt x="191" y="96"/>
                </a:cubicBezTo>
                <a:cubicBezTo>
                  <a:pt x="191" y="96"/>
                  <a:pt x="192" y="96"/>
                  <a:pt x="192" y="96"/>
                </a:cubicBezTo>
                <a:cubicBezTo>
                  <a:pt x="192" y="96"/>
                  <a:pt x="193" y="96"/>
                  <a:pt x="193" y="96"/>
                </a:cubicBezTo>
                <a:cubicBezTo>
                  <a:pt x="193" y="96"/>
                  <a:pt x="193" y="96"/>
                  <a:pt x="193" y="96"/>
                </a:cubicBezTo>
                <a:cubicBezTo>
                  <a:pt x="193" y="96"/>
                  <a:pt x="193" y="96"/>
                  <a:pt x="193" y="96"/>
                </a:cubicBezTo>
                <a:cubicBezTo>
                  <a:pt x="194" y="96"/>
                  <a:pt x="194" y="96"/>
                  <a:pt x="194" y="96"/>
                </a:cubicBezTo>
                <a:cubicBezTo>
                  <a:pt x="194" y="96"/>
                  <a:pt x="195" y="96"/>
                  <a:pt x="195" y="96"/>
                </a:cubicBezTo>
                <a:cubicBezTo>
                  <a:pt x="196" y="96"/>
                  <a:pt x="196" y="96"/>
                  <a:pt x="196" y="96"/>
                </a:cubicBezTo>
                <a:cubicBezTo>
                  <a:pt x="197" y="97"/>
                  <a:pt x="197" y="97"/>
                  <a:pt x="198" y="97"/>
                </a:cubicBezTo>
                <a:cubicBezTo>
                  <a:pt x="198" y="97"/>
                  <a:pt x="198" y="97"/>
                  <a:pt x="198" y="97"/>
                </a:cubicBezTo>
                <a:cubicBezTo>
                  <a:pt x="198" y="97"/>
                  <a:pt x="198" y="97"/>
                  <a:pt x="198" y="97"/>
                </a:cubicBezTo>
                <a:cubicBezTo>
                  <a:pt x="198" y="97"/>
                  <a:pt x="198" y="97"/>
                  <a:pt x="199" y="97"/>
                </a:cubicBezTo>
                <a:cubicBezTo>
                  <a:pt x="199" y="97"/>
                  <a:pt x="199" y="97"/>
                  <a:pt x="199" y="97"/>
                </a:cubicBezTo>
                <a:cubicBezTo>
                  <a:pt x="200" y="97"/>
                  <a:pt x="200" y="98"/>
                  <a:pt x="201" y="98"/>
                </a:cubicBezTo>
                <a:cubicBezTo>
                  <a:pt x="201" y="98"/>
                  <a:pt x="201" y="98"/>
                  <a:pt x="201" y="98"/>
                </a:cubicBezTo>
                <a:cubicBezTo>
                  <a:pt x="201" y="98"/>
                  <a:pt x="201" y="98"/>
                  <a:pt x="201" y="98"/>
                </a:cubicBezTo>
                <a:cubicBezTo>
                  <a:pt x="201" y="98"/>
                  <a:pt x="202" y="98"/>
                  <a:pt x="202" y="98"/>
                </a:cubicBezTo>
                <a:cubicBezTo>
                  <a:pt x="202" y="98"/>
                  <a:pt x="202" y="98"/>
                  <a:pt x="202" y="98"/>
                </a:cubicBezTo>
                <a:cubicBezTo>
                  <a:pt x="203" y="98"/>
                  <a:pt x="203" y="98"/>
                  <a:pt x="203" y="98"/>
                </a:cubicBezTo>
                <a:cubicBezTo>
                  <a:pt x="203" y="98"/>
                  <a:pt x="204" y="99"/>
                  <a:pt x="204" y="98"/>
                </a:cubicBezTo>
                <a:cubicBezTo>
                  <a:pt x="204" y="99"/>
                  <a:pt x="205" y="99"/>
                  <a:pt x="205" y="99"/>
                </a:cubicBezTo>
                <a:cubicBezTo>
                  <a:pt x="205" y="99"/>
                  <a:pt x="205" y="99"/>
                  <a:pt x="206" y="99"/>
                </a:cubicBezTo>
                <a:cubicBezTo>
                  <a:pt x="206" y="99"/>
                  <a:pt x="206" y="99"/>
                  <a:pt x="207" y="99"/>
                </a:cubicBezTo>
                <a:cubicBezTo>
                  <a:pt x="207" y="99"/>
                  <a:pt x="207" y="99"/>
                  <a:pt x="207" y="99"/>
                </a:cubicBezTo>
                <a:cubicBezTo>
                  <a:pt x="207" y="99"/>
                  <a:pt x="208" y="99"/>
                  <a:pt x="208" y="99"/>
                </a:cubicBezTo>
                <a:cubicBezTo>
                  <a:pt x="209" y="100"/>
                  <a:pt x="209" y="99"/>
                  <a:pt x="210" y="99"/>
                </a:cubicBezTo>
                <a:cubicBezTo>
                  <a:pt x="210" y="100"/>
                  <a:pt x="210" y="100"/>
                  <a:pt x="211" y="100"/>
                </a:cubicBezTo>
                <a:cubicBezTo>
                  <a:pt x="211" y="100"/>
                  <a:pt x="211" y="100"/>
                  <a:pt x="212" y="100"/>
                </a:cubicBezTo>
                <a:cubicBezTo>
                  <a:pt x="212" y="100"/>
                  <a:pt x="212" y="100"/>
                  <a:pt x="212" y="100"/>
                </a:cubicBezTo>
                <a:cubicBezTo>
                  <a:pt x="212" y="100"/>
                  <a:pt x="212" y="101"/>
                  <a:pt x="212" y="101"/>
                </a:cubicBezTo>
                <a:cubicBezTo>
                  <a:pt x="212" y="101"/>
                  <a:pt x="212" y="101"/>
                  <a:pt x="212" y="101"/>
                </a:cubicBezTo>
                <a:cubicBezTo>
                  <a:pt x="213" y="101"/>
                  <a:pt x="214" y="101"/>
                  <a:pt x="214" y="100"/>
                </a:cubicBezTo>
                <a:cubicBezTo>
                  <a:pt x="216" y="102"/>
                  <a:pt x="217" y="103"/>
                  <a:pt x="218" y="102"/>
                </a:cubicBezTo>
                <a:cubicBezTo>
                  <a:pt x="218" y="102"/>
                  <a:pt x="218" y="102"/>
                  <a:pt x="218" y="102"/>
                </a:cubicBezTo>
                <a:cubicBezTo>
                  <a:pt x="218" y="102"/>
                  <a:pt x="218" y="102"/>
                  <a:pt x="218" y="102"/>
                </a:cubicBezTo>
                <a:cubicBezTo>
                  <a:pt x="219" y="102"/>
                  <a:pt x="219" y="102"/>
                  <a:pt x="219" y="102"/>
                </a:cubicBezTo>
                <a:cubicBezTo>
                  <a:pt x="220" y="102"/>
                  <a:pt x="220" y="102"/>
                  <a:pt x="220" y="102"/>
                </a:cubicBezTo>
                <a:cubicBezTo>
                  <a:pt x="220" y="102"/>
                  <a:pt x="220" y="103"/>
                  <a:pt x="220" y="103"/>
                </a:cubicBezTo>
                <a:cubicBezTo>
                  <a:pt x="220" y="103"/>
                  <a:pt x="221" y="103"/>
                  <a:pt x="221" y="103"/>
                </a:cubicBezTo>
                <a:cubicBezTo>
                  <a:pt x="221" y="103"/>
                  <a:pt x="222" y="103"/>
                  <a:pt x="222" y="103"/>
                </a:cubicBezTo>
                <a:cubicBezTo>
                  <a:pt x="222" y="103"/>
                  <a:pt x="222" y="103"/>
                  <a:pt x="223" y="103"/>
                </a:cubicBezTo>
                <a:cubicBezTo>
                  <a:pt x="223" y="103"/>
                  <a:pt x="223" y="103"/>
                  <a:pt x="224" y="103"/>
                </a:cubicBezTo>
                <a:cubicBezTo>
                  <a:pt x="224" y="103"/>
                  <a:pt x="224" y="104"/>
                  <a:pt x="225" y="104"/>
                </a:cubicBezTo>
                <a:cubicBezTo>
                  <a:pt x="225" y="104"/>
                  <a:pt x="225" y="104"/>
                  <a:pt x="226" y="104"/>
                </a:cubicBezTo>
                <a:cubicBezTo>
                  <a:pt x="226" y="104"/>
                  <a:pt x="226" y="104"/>
                  <a:pt x="227" y="104"/>
                </a:cubicBezTo>
                <a:cubicBezTo>
                  <a:pt x="227" y="104"/>
                  <a:pt x="227" y="104"/>
                  <a:pt x="227" y="104"/>
                </a:cubicBezTo>
                <a:cubicBezTo>
                  <a:pt x="228" y="105"/>
                  <a:pt x="228" y="105"/>
                  <a:pt x="228" y="105"/>
                </a:cubicBezTo>
                <a:cubicBezTo>
                  <a:pt x="228" y="105"/>
                  <a:pt x="229" y="105"/>
                  <a:pt x="229" y="105"/>
                </a:cubicBezTo>
                <a:cubicBezTo>
                  <a:pt x="229" y="105"/>
                  <a:pt x="230" y="105"/>
                  <a:pt x="230" y="105"/>
                </a:cubicBezTo>
                <a:cubicBezTo>
                  <a:pt x="230" y="105"/>
                  <a:pt x="230" y="105"/>
                  <a:pt x="231" y="105"/>
                </a:cubicBezTo>
                <a:cubicBezTo>
                  <a:pt x="231" y="105"/>
                  <a:pt x="231" y="106"/>
                  <a:pt x="231" y="106"/>
                </a:cubicBezTo>
                <a:cubicBezTo>
                  <a:pt x="231" y="106"/>
                  <a:pt x="231" y="106"/>
                  <a:pt x="232" y="106"/>
                </a:cubicBezTo>
                <a:cubicBezTo>
                  <a:pt x="233" y="107"/>
                  <a:pt x="234" y="107"/>
                  <a:pt x="235" y="107"/>
                </a:cubicBezTo>
                <a:cubicBezTo>
                  <a:pt x="235" y="107"/>
                  <a:pt x="235" y="107"/>
                  <a:pt x="235" y="107"/>
                </a:cubicBezTo>
                <a:cubicBezTo>
                  <a:pt x="235" y="107"/>
                  <a:pt x="235" y="107"/>
                  <a:pt x="235" y="107"/>
                </a:cubicBezTo>
                <a:cubicBezTo>
                  <a:pt x="236" y="107"/>
                  <a:pt x="236" y="107"/>
                  <a:pt x="236" y="107"/>
                </a:cubicBezTo>
                <a:cubicBezTo>
                  <a:pt x="237" y="107"/>
                  <a:pt x="237" y="107"/>
                  <a:pt x="238" y="108"/>
                </a:cubicBezTo>
                <a:cubicBezTo>
                  <a:pt x="238" y="108"/>
                  <a:pt x="238" y="108"/>
                  <a:pt x="238" y="108"/>
                </a:cubicBezTo>
                <a:cubicBezTo>
                  <a:pt x="239" y="108"/>
                  <a:pt x="240" y="108"/>
                  <a:pt x="240" y="107"/>
                </a:cubicBezTo>
                <a:cubicBezTo>
                  <a:pt x="240" y="108"/>
                  <a:pt x="241" y="109"/>
                  <a:pt x="242" y="109"/>
                </a:cubicBezTo>
                <a:cubicBezTo>
                  <a:pt x="242" y="109"/>
                  <a:pt x="242" y="109"/>
                  <a:pt x="242" y="109"/>
                </a:cubicBezTo>
                <a:cubicBezTo>
                  <a:pt x="242" y="109"/>
                  <a:pt x="243" y="109"/>
                  <a:pt x="243" y="109"/>
                </a:cubicBezTo>
                <a:cubicBezTo>
                  <a:pt x="243" y="109"/>
                  <a:pt x="243" y="109"/>
                  <a:pt x="244" y="109"/>
                </a:cubicBezTo>
                <a:cubicBezTo>
                  <a:pt x="244" y="109"/>
                  <a:pt x="244" y="110"/>
                  <a:pt x="244" y="110"/>
                </a:cubicBezTo>
                <a:cubicBezTo>
                  <a:pt x="244" y="110"/>
                  <a:pt x="244" y="110"/>
                  <a:pt x="244" y="110"/>
                </a:cubicBezTo>
                <a:cubicBezTo>
                  <a:pt x="244" y="110"/>
                  <a:pt x="245" y="110"/>
                  <a:pt x="245" y="110"/>
                </a:cubicBezTo>
                <a:cubicBezTo>
                  <a:pt x="245" y="111"/>
                  <a:pt x="246" y="111"/>
                  <a:pt x="247" y="110"/>
                </a:cubicBezTo>
                <a:cubicBezTo>
                  <a:pt x="247" y="110"/>
                  <a:pt x="247" y="111"/>
                  <a:pt x="247" y="111"/>
                </a:cubicBezTo>
                <a:cubicBezTo>
                  <a:pt x="247" y="111"/>
                  <a:pt x="247" y="111"/>
                  <a:pt x="247" y="111"/>
                </a:cubicBezTo>
                <a:cubicBezTo>
                  <a:pt x="247" y="111"/>
                  <a:pt x="247" y="111"/>
                  <a:pt x="247" y="111"/>
                </a:cubicBezTo>
                <a:cubicBezTo>
                  <a:pt x="248" y="111"/>
                  <a:pt x="248" y="111"/>
                  <a:pt x="249" y="111"/>
                </a:cubicBezTo>
                <a:cubicBezTo>
                  <a:pt x="249" y="111"/>
                  <a:pt x="249" y="111"/>
                  <a:pt x="250" y="112"/>
                </a:cubicBezTo>
                <a:cubicBezTo>
                  <a:pt x="250" y="112"/>
                  <a:pt x="250" y="112"/>
                  <a:pt x="251" y="111"/>
                </a:cubicBezTo>
                <a:cubicBezTo>
                  <a:pt x="251" y="112"/>
                  <a:pt x="251" y="112"/>
                  <a:pt x="251" y="112"/>
                </a:cubicBezTo>
                <a:cubicBezTo>
                  <a:pt x="251" y="112"/>
                  <a:pt x="252" y="112"/>
                  <a:pt x="252" y="112"/>
                </a:cubicBezTo>
                <a:cubicBezTo>
                  <a:pt x="252" y="112"/>
                  <a:pt x="252" y="112"/>
                  <a:pt x="253" y="113"/>
                </a:cubicBezTo>
                <a:cubicBezTo>
                  <a:pt x="253" y="113"/>
                  <a:pt x="253" y="112"/>
                  <a:pt x="253" y="113"/>
                </a:cubicBezTo>
                <a:cubicBezTo>
                  <a:pt x="253" y="113"/>
                  <a:pt x="254" y="113"/>
                  <a:pt x="254" y="113"/>
                </a:cubicBezTo>
                <a:cubicBezTo>
                  <a:pt x="256" y="113"/>
                  <a:pt x="256" y="111"/>
                  <a:pt x="256" y="107"/>
                </a:cubicBezTo>
                <a:cubicBezTo>
                  <a:pt x="256" y="105"/>
                  <a:pt x="256" y="104"/>
                  <a:pt x="256" y="102"/>
                </a:cubicBezTo>
                <a:cubicBezTo>
                  <a:pt x="257" y="98"/>
                  <a:pt x="258" y="92"/>
                  <a:pt x="259" y="86"/>
                </a:cubicBezTo>
                <a:cubicBezTo>
                  <a:pt x="261" y="77"/>
                  <a:pt x="263" y="71"/>
                  <a:pt x="265" y="67"/>
                </a:cubicBezTo>
                <a:cubicBezTo>
                  <a:pt x="267" y="63"/>
                  <a:pt x="268" y="60"/>
                  <a:pt x="267" y="60"/>
                </a:cubicBezTo>
                <a:cubicBezTo>
                  <a:pt x="267" y="60"/>
                  <a:pt x="266" y="62"/>
                  <a:pt x="263" y="66"/>
                </a:cubicBezTo>
                <a:close/>
                <a:moveTo>
                  <a:pt x="3" y="38"/>
                </a:moveTo>
                <a:cubicBezTo>
                  <a:pt x="3" y="38"/>
                  <a:pt x="2" y="38"/>
                  <a:pt x="2" y="39"/>
                </a:cubicBezTo>
                <a:cubicBezTo>
                  <a:pt x="3" y="37"/>
                  <a:pt x="3" y="35"/>
                  <a:pt x="4" y="34"/>
                </a:cubicBezTo>
                <a:cubicBezTo>
                  <a:pt x="4" y="33"/>
                  <a:pt x="4" y="33"/>
                  <a:pt x="4" y="32"/>
                </a:cubicBezTo>
                <a:cubicBezTo>
                  <a:pt x="4" y="34"/>
                  <a:pt x="3" y="36"/>
                  <a:pt x="3" y="38"/>
                </a:cubicBezTo>
                <a:close/>
                <a:moveTo>
                  <a:pt x="17" y="28"/>
                </a:moveTo>
                <a:cubicBezTo>
                  <a:pt x="17" y="27"/>
                  <a:pt x="17" y="26"/>
                  <a:pt x="17" y="25"/>
                </a:cubicBezTo>
                <a:cubicBezTo>
                  <a:pt x="18" y="25"/>
                  <a:pt x="18" y="25"/>
                  <a:pt x="18" y="26"/>
                </a:cubicBezTo>
                <a:cubicBezTo>
                  <a:pt x="18" y="26"/>
                  <a:pt x="17" y="27"/>
                  <a:pt x="17" y="28"/>
                </a:cubicBezTo>
                <a:close/>
                <a:moveTo>
                  <a:pt x="19" y="37"/>
                </a:moveTo>
                <a:cubicBezTo>
                  <a:pt x="19" y="37"/>
                  <a:pt x="19" y="36"/>
                  <a:pt x="19" y="36"/>
                </a:cubicBezTo>
                <a:cubicBezTo>
                  <a:pt x="19" y="34"/>
                  <a:pt x="19" y="33"/>
                  <a:pt x="20" y="31"/>
                </a:cubicBezTo>
                <a:cubicBezTo>
                  <a:pt x="20" y="32"/>
                  <a:pt x="20" y="33"/>
                  <a:pt x="20" y="33"/>
                </a:cubicBezTo>
                <a:cubicBezTo>
                  <a:pt x="20" y="33"/>
                  <a:pt x="20" y="33"/>
                  <a:pt x="20" y="34"/>
                </a:cubicBezTo>
                <a:cubicBezTo>
                  <a:pt x="20" y="35"/>
                  <a:pt x="19" y="36"/>
                  <a:pt x="19" y="37"/>
                </a:cubicBezTo>
                <a:close/>
                <a:moveTo>
                  <a:pt x="33" y="26"/>
                </a:moveTo>
                <a:cubicBezTo>
                  <a:pt x="33" y="23"/>
                  <a:pt x="34" y="22"/>
                  <a:pt x="34" y="21"/>
                </a:cubicBezTo>
                <a:cubicBezTo>
                  <a:pt x="35" y="22"/>
                  <a:pt x="35" y="24"/>
                  <a:pt x="36" y="25"/>
                </a:cubicBezTo>
                <a:cubicBezTo>
                  <a:pt x="35" y="25"/>
                  <a:pt x="34" y="26"/>
                  <a:pt x="32" y="29"/>
                </a:cubicBezTo>
                <a:cubicBezTo>
                  <a:pt x="32" y="28"/>
                  <a:pt x="33" y="26"/>
                  <a:pt x="33" y="26"/>
                </a:cubicBezTo>
                <a:close/>
                <a:moveTo>
                  <a:pt x="33" y="33"/>
                </a:moveTo>
                <a:cubicBezTo>
                  <a:pt x="33" y="33"/>
                  <a:pt x="32" y="33"/>
                  <a:pt x="32" y="32"/>
                </a:cubicBezTo>
                <a:cubicBezTo>
                  <a:pt x="33" y="32"/>
                  <a:pt x="33" y="31"/>
                  <a:pt x="34" y="30"/>
                </a:cubicBezTo>
                <a:cubicBezTo>
                  <a:pt x="35" y="27"/>
                  <a:pt x="36" y="26"/>
                  <a:pt x="36" y="25"/>
                </a:cubicBezTo>
                <a:cubicBezTo>
                  <a:pt x="36" y="26"/>
                  <a:pt x="36" y="26"/>
                  <a:pt x="36" y="26"/>
                </a:cubicBezTo>
                <a:cubicBezTo>
                  <a:pt x="36" y="26"/>
                  <a:pt x="36" y="27"/>
                  <a:pt x="36" y="27"/>
                </a:cubicBezTo>
                <a:cubicBezTo>
                  <a:pt x="35" y="29"/>
                  <a:pt x="34" y="31"/>
                  <a:pt x="33" y="33"/>
                </a:cubicBezTo>
                <a:close/>
                <a:moveTo>
                  <a:pt x="35" y="40"/>
                </a:moveTo>
                <a:cubicBezTo>
                  <a:pt x="35" y="39"/>
                  <a:pt x="35" y="39"/>
                  <a:pt x="35" y="38"/>
                </a:cubicBezTo>
                <a:cubicBezTo>
                  <a:pt x="35" y="38"/>
                  <a:pt x="35" y="38"/>
                  <a:pt x="35" y="37"/>
                </a:cubicBezTo>
                <a:cubicBezTo>
                  <a:pt x="35" y="38"/>
                  <a:pt x="36" y="38"/>
                  <a:pt x="36" y="39"/>
                </a:cubicBezTo>
                <a:cubicBezTo>
                  <a:pt x="36" y="39"/>
                  <a:pt x="35" y="40"/>
                  <a:pt x="35" y="40"/>
                </a:cubicBezTo>
                <a:close/>
                <a:moveTo>
                  <a:pt x="37" y="36"/>
                </a:moveTo>
                <a:cubicBezTo>
                  <a:pt x="37" y="36"/>
                  <a:pt x="36" y="35"/>
                  <a:pt x="36" y="35"/>
                </a:cubicBezTo>
                <a:cubicBezTo>
                  <a:pt x="36" y="35"/>
                  <a:pt x="36" y="34"/>
                  <a:pt x="36" y="34"/>
                </a:cubicBezTo>
                <a:cubicBezTo>
                  <a:pt x="37" y="34"/>
                  <a:pt x="37" y="33"/>
                  <a:pt x="37" y="32"/>
                </a:cubicBezTo>
                <a:cubicBezTo>
                  <a:pt x="37" y="33"/>
                  <a:pt x="38" y="33"/>
                  <a:pt x="38" y="33"/>
                </a:cubicBezTo>
                <a:cubicBezTo>
                  <a:pt x="38" y="34"/>
                  <a:pt x="38" y="34"/>
                  <a:pt x="38" y="35"/>
                </a:cubicBezTo>
                <a:cubicBezTo>
                  <a:pt x="38" y="35"/>
                  <a:pt x="38" y="36"/>
                  <a:pt x="37" y="36"/>
                </a:cubicBezTo>
                <a:close/>
                <a:moveTo>
                  <a:pt x="40" y="28"/>
                </a:moveTo>
                <a:cubicBezTo>
                  <a:pt x="39" y="28"/>
                  <a:pt x="39" y="28"/>
                  <a:pt x="39" y="28"/>
                </a:cubicBezTo>
                <a:cubicBezTo>
                  <a:pt x="39" y="28"/>
                  <a:pt x="39" y="28"/>
                  <a:pt x="39" y="28"/>
                </a:cubicBezTo>
                <a:cubicBezTo>
                  <a:pt x="39" y="27"/>
                  <a:pt x="40" y="26"/>
                  <a:pt x="40" y="25"/>
                </a:cubicBezTo>
                <a:cubicBezTo>
                  <a:pt x="40" y="26"/>
                  <a:pt x="40" y="27"/>
                  <a:pt x="40" y="28"/>
                </a:cubicBezTo>
                <a:close/>
                <a:moveTo>
                  <a:pt x="43" y="26"/>
                </a:moveTo>
                <a:cubicBezTo>
                  <a:pt x="43" y="27"/>
                  <a:pt x="43" y="27"/>
                  <a:pt x="44" y="28"/>
                </a:cubicBezTo>
                <a:cubicBezTo>
                  <a:pt x="43" y="28"/>
                  <a:pt x="43" y="28"/>
                  <a:pt x="43" y="29"/>
                </a:cubicBezTo>
                <a:cubicBezTo>
                  <a:pt x="43" y="28"/>
                  <a:pt x="43" y="27"/>
                  <a:pt x="43" y="26"/>
                </a:cubicBezTo>
                <a:close/>
                <a:moveTo>
                  <a:pt x="42" y="37"/>
                </a:moveTo>
                <a:cubicBezTo>
                  <a:pt x="42" y="37"/>
                  <a:pt x="42" y="36"/>
                  <a:pt x="42" y="36"/>
                </a:cubicBezTo>
                <a:cubicBezTo>
                  <a:pt x="43" y="37"/>
                  <a:pt x="43" y="39"/>
                  <a:pt x="43" y="40"/>
                </a:cubicBezTo>
                <a:cubicBezTo>
                  <a:pt x="43" y="39"/>
                  <a:pt x="42" y="38"/>
                  <a:pt x="42" y="37"/>
                </a:cubicBezTo>
                <a:close/>
                <a:moveTo>
                  <a:pt x="44" y="36"/>
                </a:moveTo>
                <a:cubicBezTo>
                  <a:pt x="44" y="35"/>
                  <a:pt x="44" y="34"/>
                  <a:pt x="43" y="34"/>
                </a:cubicBezTo>
                <a:cubicBezTo>
                  <a:pt x="43" y="33"/>
                  <a:pt x="43" y="33"/>
                  <a:pt x="42" y="33"/>
                </a:cubicBezTo>
                <a:cubicBezTo>
                  <a:pt x="42" y="32"/>
                  <a:pt x="42" y="32"/>
                  <a:pt x="42" y="32"/>
                </a:cubicBezTo>
                <a:cubicBezTo>
                  <a:pt x="43" y="31"/>
                  <a:pt x="44" y="30"/>
                  <a:pt x="44" y="29"/>
                </a:cubicBezTo>
                <a:cubicBezTo>
                  <a:pt x="44" y="30"/>
                  <a:pt x="45" y="31"/>
                  <a:pt x="45" y="33"/>
                </a:cubicBezTo>
                <a:cubicBezTo>
                  <a:pt x="45" y="34"/>
                  <a:pt x="45" y="35"/>
                  <a:pt x="44" y="36"/>
                </a:cubicBezTo>
                <a:close/>
                <a:moveTo>
                  <a:pt x="49" y="33"/>
                </a:moveTo>
                <a:cubicBezTo>
                  <a:pt x="49" y="34"/>
                  <a:pt x="49" y="34"/>
                  <a:pt x="49" y="35"/>
                </a:cubicBezTo>
                <a:cubicBezTo>
                  <a:pt x="49" y="34"/>
                  <a:pt x="49" y="34"/>
                  <a:pt x="48" y="33"/>
                </a:cubicBezTo>
                <a:cubicBezTo>
                  <a:pt x="49" y="30"/>
                  <a:pt x="49" y="28"/>
                  <a:pt x="49" y="25"/>
                </a:cubicBezTo>
                <a:cubicBezTo>
                  <a:pt x="50" y="26"/>
                  <a:pt x="50" y="28"/>
                  <a:pt x="50" y="29"/>
                </a:cubicBezTo>
                <a:cubicBezTo>
                  <a:pt x="50" y="30"/>
                  <a:pt x="50" y="32"/>
                  <a:pt x="49" y="33"/>
                </a:cubicBezTo>
                <a:close/>
                <a:moveTo>
                  <a:pt x="61" y="34"/>
                </a:moveTo>
                <a:cubicBezTo>
                  <a:pt x="61" y="33"/>
                  <a:pt x="61" y="33"/>
                  <a:pt x="60" y="33"/>
                </a:cubicBezTo>
                <a:cubicBezTo>
                  <a:pt x="60" y="32"/>
                  <a:pt x="60" y="32"/>
                  <a:pt x="59" y="32"/>
                </a:cubicBezTo>
                <a:cubicBezTo>
                  <a:pt x="59" y="30"/>
                  <a:pt x="59" y="29"/>
                  <a:pt x="59" y="27"/>
                </a:cubicBezTo>
                <a:cubicBezTo>
                  <a:pt x="60" y="29"/>
                  <a:pt x="61" y="31"/>
                  <a:pt x="61" y="34"/>
                </a:cubicBezTo>
                <a:close/>
                <a:moveTo>
                  <a:pt x="62" y="42"/>
                </a:moveTo>
                <a:cubicBezTo>
                  <a:pt x="62" y="43"/>
                  <a:pt x="62" y="44"/>
                  <a:pt x="62" y="46"/>
                </a:cubicBezTo>
                <a:cubicBezTo>
                  <a:pt x="61" y="44"/>
                  <a:pt x="60" y="43"/>
                  <a:pt x="60" y="42"/>
                </a:cubicBezTo>
                <a:cubicBezTo>
                  <a:pt x="59" y="42"/>
                  <a:pt x="59" y="41"/>
                  <a:pt x="59" y="40"/>
                </a:cubicBezTo>
                <a:cubicBezTo>
                  <a:pt x="59" y="39"/>
                  <a:pt x="59" y="37"/>
                  <a:pt x="59" y="36"/>
                </a:cubicBezTo>
                <a:cubicBezTo>
                  <a:pt x="59" y="35"/>
                  <a:pt x="59" y="35"/>
                  <a:pt x="59" y="34"/>
                </a:cubicBezTo>
                <a:cubicBezTo>
                  <a:pt x="60" y="36"/>
                  <a:pt x="61" y="37"/>
                  <a:pt x="62" y="39"/>
                </a:cubicBezTo>
                <a:cubicBezTo>
                  <a:pt x="62" y="40"/>
                  <a:pt x="62" y="40"/>
                  <a:pt x="62" y="40"/>
                </a:cubicBezTo>
                <a:cubicBezTo>
                  <a:pt x="62" y="40"/>
                  <a:pt x="62" y="40"/>
                  <a:pt x="62" y="40"/>
                </a:cubicBezTo>
                <a:cubicBezTo>
                  <a:pt x="62" y="40"/>
                  <a:pt x="62" y="41"/>
                  <a:pt x="62" y="41"/>
                </a:cubicBezTo>
                <a:cubicBezTo>
                  <a:pt x="62" y="41"/>
                  <a:pt x="62" y="42"/>
                  <a:pt x="62" y="42"/>
                </a:cubicBezTo>
                <a:close/>
                <a:moveTo>
                  <a:pt x="68" y="35"/>
                </a:moveTo>
                <a:cubicBezTo>
                  <a:pt x="67" y="37"/>
                  <a:pt x="67" y="39"/>
                  <a:pt x="67" y="41"/>
                </a:cubicBezTo>
                <a:cubicBezTo>
                  <a:pt x="67" y="41"/>
                  <a:pt x="67" y="41"/>
                  <a:pt x="67" y="41"/>
                </a:cubicBezTo>
                <a:cubicBezTo>
                  <a:pt x="67" y="41"/>
                  <a:pt x="67" y="40"/>
                  <a:pt x="67" y="40"/>
                </a:cubicBezTo>
                <a:cubicBezTo>
                  <a:pt x="67" y="36"/>
                  <a:pt x="67" y="32"/>
                  <a:pt x="68" y="29"/>
                </a:cubicBezTo>
                <a:cubicBezTo>
                  <a:pt x="68" y="30"/>
                  <a:pt x="68" y="31"/>
                  <a:pt x="68" y="32"/>
                </a:cubicBezTo>
                <a:cubicBezTo>
                  <a:pt x="68" y="33"/>
                  <a:pt x="68" y="34"/>
                  <a:pt x="68" y="35"/>
                </a:cubicBezTo>
                <a:close/>
                <a:moveTo>
                  <a:pt x="73" y="44"/>
                </a:moveTo>
                <a:cubicBezTo>
                  <a:pt x="73" y="39"/>
                  <a:pt x="73" y="35"/>
                  <a:pt x="72" y="32"/>
                </a:cubicBezTo>
                <a:cubicBezTo>
                  <a:pt x="72" y="29"/>
                  <a:pt x="73" y="26"/>
                  <a:pt x="73" y="24"/>
                </a:cubicBezTo>
                <a:cubicBezTo>
                  <a:pt x="74" y="28"/>
                  <a:pt x="74" y="34"/>
                  <a:pt x="74" y="42"/>
                </a:cubicBezTo>
                <a:cubicBezTo>
                  <a:pt x="74" y="42"/>
                  <a:pt x="74" y="43"/>
                  <a:pt x="73" y="44"/>
                </a:cubicBezTo>
                <a:close/>
                <a:moveTo>
                  <a:pt x="81" y="33"/>
                </a:moveTo>
                <a:cubicBezTo>
                  <a:pt x="81" y="33"/>
                  <a:pt x="81" y="33"/>
                  <a:pt x="81" y="33"/>
                </a:cubicBezTo>
                <a:cubicBezTo>
                  <a:pt x="80" y="33"/>
                  <a:pt x="81" y="33"/>
                  <a:pt x="81" y="33"/>
                </a:cubicBezTo>
                <a:cubicBezTo>
                  <a:pt x="80" y="36"/>
                  <a:pt x="80" y="40"/>
                  <a:pt x="79" y="44"/>
                </a:cubicBezTo>
                <a:cubicBezTo>
                  <a:pt x="79" y="44"/>
                  <a:pt x="78" y="44"/>
                  <a:pt x="78" y="44"/>
                </a:cubicBezTo>
                <a:cubicBezTo>
                  <a:pt x="78" y="43"/>
                  <a:pt x="78" y="43"/>
                  <a:pt x="78" y="43"/>
                </a:cubicBezTo>
                <a:cubicBezTo>
                  <a:pt x="78" y="42"/>
                  <a:pt x="78" y="41"/>
                  <a:pt x="78" y="40"/>
                </a:cubicBezTo>
                <a:cubicBezTo>
                  <a:pt x="79" y="37"/>
                  <a:pt x="80" y="35"/>
                  <a:pt x="80" y="32"/>
                </a:cubicBezTo>
                <a:cubicBezTo>
                  <a:pt x="80" y="31"/>
                  <a:pt x="80" y="29"/>
                  <a:pt x="81" y="28"/>
                </a:cubicBezTo>
                <a:cubicBezTo>
                  <a:pt x="81" y="29"/>
                  <a:pt x="81" y="29"/>
                  <a:pt x="81" y="29"/>
                </a:cubicBezTo>
                <a:cubicBezTo>
                  <a:pt x="81" y="30"/>
                  <a:pt x="81" y="31"/>
                  <a:pt x="81" y="31"/>
                </a:cubicBezTo>
                <a:cubicBezTo>
                  <a:pt x="81" y="32"/>
                  <a:pt x="81" y="32"/>
                  <a:pt x="81" y="33"/>
                </a:cubicBezTo>
                <a:close/>
                <a:moveTo>
                  <a:pt x="113" y="53"/>
                </a:moveTo>
                <a:cubicBezTo>
                  <a:pt x="113" y="54"/>
                  <a:pt x="113" y="54"/>
                  <a:pt x="113" y="54"/>
                </a:cubicBezTo>
                <a:cubicBezTo>
                  <a:pt x="112" y="55"/>
                  <a:pt x="112" y="56"/>
                  <a:pt x="111" y="57"/>
                </a:cubicBezTo>
                <a:cubicBezTo>
                  <a:pt x="111" y="57"/>
                  <a:pt x="111" y="58"/>
                  <a:pt x="111" y="58"/>
                </a:cubicBezTo>
                <a:cubicBezTo>
                  <a:pt x="110" y="57"/>
                  <a:pt x="110" y="56"/>
                  <a:pt x="110" y="55"/>
                </a:cubicBezTo>
                <a:cubicBezTo>
                  <a:pt x="111" y="54"/>
                  <a:pt x="112" y="53"/>
                  <a:pt x="113" y="52"/>
                </a:cubicBezTo>
                <a:cubicBezTo>
                  <a:pt x="113" y="53"/>
                  <a:pt x="113" y="53"/>
                  <a:pt x="113" y="53"/>
                </a:cubicBezTo>
                <a:close/>
                <a:moveTo>
                  <a:pt x="113" y="44"/>
                </a:moveTo>
                <a:cubicBezTo>
                  <a:pt x="112" y="45"/>
                  <a:pt x="111" y="46"/>
                  <a:pt x="111" y="47"/>
                </a:cubicBezTo>
                <a:cubicBezTo>
                  <a:pt x="111" y="43"/>
                  <a:pt x="111" y="39"/>
                  <a:pt x="111" y="37"/>
                </a:cubicBezTo>
                <a:cubicBezTo>
                  <a:pt x="111" y="37"/>
                  <a:pt x="111" y="38"/>
                  <a:pt x="112" y="38"/>
                </a:cubicBezTo>
                <a:cubicBezTo>
                  <a:pt x="112" y="39"/>
                  <a:pt x="112" y="39"/>
                  <a:pt x="113" y="40"/>
                </a:cubicBezTo>
                <a:cubicBezTo>
                  <a:pt x="113" y="41"/>
                  <a:pt x="113" y="43"/>
                  <a:pt x="113" y="44"/>
                </a:cubicBezTo>
                <a:close/>
                <a:moveTo>
                  <a:pt x="127" y="47"/>
                </a:moveTo>
                <a:cubicBezTo>
                  <a:pt x="127" y="48"/>
                  <a:pt x="126" y="49"/>
                  <a:pt x="126" y="50"/>
                </a:cubicBezTo>
                <a:cubicBezTo>
                  <a:pt x="126" y="49"/>
                  <a:pt x="126" y="49"/>
                  <a:pt x="126" y="48"/>
                </a:cubicBezTo>
                <a:cubicBezTo>
                  <a:pt x="126" y="47"/>
                  <a:pt x="127" y="46"/>
                  <a:pt x="127" y="45"/>
                </a:cubicBezTo>
                <a:cubicBezTo>
                  <a:pt x="127" y="46"/>
                  <a:pt x="127" y="46"/>
                  <a:pt x="127" y="47"/>
                </a:cubicBezTo>
                <a:close/>
                <a:moveTo>
                  <a:pt x="132" y="51"/>
                </a:moveTo>
                <a:cubicBezTo>
                  <a:pt x="132" y="51"/>
                  <a:pt x="131" y="51"/>
                  <a:pt x="131" y="51"/>
                </a:cubicBezTo>
                <a:cubicBezTo>
                  <a:pt x="132" y="50"/>
                  <a:pt x="132" y="49"/>
                  <a:pt x="132" y="48"/>
                </a:cubicBezTo>
                <a:cubicBezTo>
                  <a:pt x="134" y="45"/>
                  <a:pt x="135" y="44"/>
                  <a:pt x="135" y="44"/>
                </a:cubicBezTo>
                <a:cubicBezTo>
                  <a:pt x="135" y="44"/>
                  <a:pt x="133" y="45"/>
                  <a:pt x="131" y="47"/>
                </a:cubicBezTo>
                <a:cubicBezTo>
                  <a:pt x="131" y="46"/>
                  <a:pt x="131" y="45"/>
                  <a:pt x="132" y="44"/>
                </a:cubicBezTo>
                <a:cubicBezTo>
                  <a:pt x="132" y="41"/>
                  <a:pt x="133" y="40"/>
                  <a:pt x="133" y="39"/>
                </a:cubicBezTo>
                <a:cubicBezTo>
                  <a:pt x="134" y="41"/>
                  <a:pt x="134" y="42"/>
                  <a:pt x="135" y="44"/>
                </a:cubicBezTo>
                <a:cubicBezTo>
                  <a:pt x="135" y="45"/>
                  <a:pt x="135" y="45"/>
                  <a:pt x="136" y="46"/>
                </a:cubicBezTo>
                <a:cubicBezTo>
                  <a:pt x="134" y="47"/>
                  <a:pt x="133" y="49"/>
                  <a:pt x="132" y="51"/>
                </a:cubicBezTo>
                <a:close/>
                <a:moveTo>
                  <a:pt x="135" y="53"/>
                </a:moveTo>
                <a:cubicBezTo>
                  <a:pt x="136" y="52"/>
                  <a:pt x="136" y="52"/>
                  <a:pt x="137" y="51"/>
                </a:cubicBezTo>
                <a:cubicBezTo>
                  <a:pt x="137" y="51"/>
                  <a:pt x="137" y="51"/>
                  <a:pt x="137" y="51"/>
                </a:cubicBezTo>
                <a:cubicBezTo>
                  <a:pt x="137" y="52"/>
                  <a:pt x="136" y="52"/>
                  <a:pt x="135" y="53"/>
                </a:cubicBezTo>
                <a:close/>
                <a:moveTo>
                  <a:pt x="137" y="55"/>
                </a:moveTo>
                <a:cubicBezTo>
                  <a:pt x="137" y="55"/>
                  <a:pt x="136" y="55"/>
                  <a:pt x="136" y="54"/>
                </a:cubicBezTo>
                <a:cubicBezTo>
                  <a:pt x="137" y="54"/>
                  <a:pt x="137" y="53"/>
                  <a:pt x="137" y="52"/>
                </a:cubicBezTo>
                <a:cubicBezTo>
                  <a:pt x="138" y="53"/>
                  <a:pt x="138" y="53"/>
                  <a:pt x="138" y="54"/>
                </a:cubicBezTo>
                <a:cubicBezTo>
                  <a:pt x="138" y="54"/>
                  <a:pt x="137" y="55"/>
                  <a:pt x="137" y="55"/>
                </a:cubicBezTo>
                <a:close/>
                <a:moveTo>
                  <a:pt x="140" y="47"/>
                </a:moveTo>
                <a:cubicBezTo>
                  <a:pt x="139" y="47"/>
                  <a:pt x="139" y="47"/>
                  <a:pt x="138" y="47"/>
                </a:cubicBezTo>
                <a:cubicBezTo>
                  <a:pt x="138" y="47"/>
                  <a:pt x="138" y="47"/>
                  <a:pt x="138" y="47"/>
                </a:cubicBezTo>
                <a:cubicBezTo>
                  <a:pt x="139" y="45"/>
                  <a:pt x="140" y="44"/>
                  <a:pt x="140" y="43"/>
                </a:cubicBezTo>
                <a:cubicBezTo>
                  <a:pt x="140" y="44"/>
                  <a:pt x="140" y="45"/>
                  <a:pt x="140" y="47"/>
                </a:cubicBezTo>
                <a:close/>
                <a:moveTo>
                  <a:pt x="143" y="45"/>
                </a:moveTo>
                <a:cubicBezTo>
                  <a:pt x="143" y="45"/>
                  <a:pt x="143" y="44"/>
                  <a:pt x="143" y="44"/>
                </a:cubicBezTo>
                <a:cubicBezTo>
                  <a:pt x="143" y="45"/>
                  <a:pt x="144" y="46"/>
                  <a:pt x="144" y="47"/>
                </a:cubicBezTo>
                <a:cubicBezTo>
                  <a:pt x="144" y="47"/>
                  <a:pt x="143" y="47"/>
                  <a:pt x="143" y="48"/>
                </a:cubicBezTo>
                <a:cubicBezTo>
                  <a:pt x="143" y="47"/>
                  <a:pt x="143" y="46"/>
                  <a:pt x="143" y="45"/>
                </a:cubicBezTo>
                <a:close/>
                <a:moveTo>
                  <a:pt x="142" y="57"/>
                </a:moveTo>
                <a:cubicBezTo>
                  <a:pt x="143" y="57"/>
                  <a:pt x="143" y="57"/>
                  <a:pt x="143" y="56"/>
                </a:cubicBezTo>
                <a:cubicBezTo>
                  <a:pt x="143" y="58"/>
                  <a:pt x="143" y="59"/>
                  <a:pt x="144" y="60"/>
                </a:cubicBezTo>
                <a:cubicBezTo>
                  <a:pt x="143" y="59"/>
                  <a:pt x="143" y="58"/>
                  <a:pt x="142" y="57"/>
                </a:cubicBezTo>
                <a:close/>
                <a:moveTo>
                  <a:pt x="143" y="52"/>
                </a:moveTo>
                <a:cubicBezTo>
                  <a:pt x="143" y="52"/>
                  <a:pt x="143" y="52"/>
                  <a:pt x="142" y="51"/>
                </a:cubicBezTo>
                <a:cubicBezTo>
                  <a:pt x="143" y="50"/>
                  <a:pt x="144" y="49"/>
                  <a:pt x="144" y="48"/>
                </a:cubicBezTo>
                <a:cubicBezTo>
                  <a:pt x="145" y="49"/>
                  <a:pt x="145" y="50"/>
                  <a:pt x="146" y="51"/>
                </a:cubicBezTo>
                <a:cubicBezTo>
                  <a:pt x="145" y="52"/>
                  <a:pt x="144" y="52"/>
                  <a:pt x="143" y="52"/>
                </a:cubicBezTo>
                <a:close/>
                <a:moveTo>
                  <a:pt x="150" y="53"/>
                </a:moveTo>
                <a:cubicBezTo>
                  <a:pt x="150" y="53"/>
                  <a:pt x="150" y="54"/>
                  <a:pt x="150" y="55"/>
                </a:cubicBezTo>
                <a:cubicBezTo>
                  <a:pt x="150" y="54"/>
                  <a:pt x="150" y="53"/>
                  <a:pt x="149" y="52"/>
                </a:cubicBezTo>
                <a:cubicBezTo>
                  <a:pt x="149" y="52"/>
                  <a:pt x="150" y="52"/>
                  <a:pt x="150" y="52"/>
                </a:cubicBezTo>
                <a:cubicBezTo>
                  <a:pt x="150" y="52"/>
                  <a:pt x="150" y="52"/>
                  <a:pt x="151" y="52"/>
                </a:cubicBezTo>
                <a:cubicBezTo>
                  <a:pt x="151" y="52"/>
                  <a:pt x="151" y="52"/>
                  <a:pt x="150" y="53"/>
                </a:cubicBezTo>
                <a:close/>
                <a:moveTo>
                  <a:pt x="151" y="50"/>
                </a:moveTo>
                <a:cubicBezTo>
                  <a:pt x="150" y="50"/>
                  <a:pt x="150" y="50"/>
                  <a:pt x="149" y="50"/>
                </a:cubicBezTo>
                <a:cubicBezTo>
                  <a:pt x="149" y="50"/>
                  <a:pt x="149" y="50"/>
                  <a:pt x="149" y="50"/>
                </a:cubicBezTo>
                <a:cubicBezTo>
                  <a:pt x="150" y="47"/>
                  <a:pt x="150" y="44"/>
                  <a:pt x="150" y="42"/>
                </a:cubicBezTo>
                <a:cubicBezTo>
                  <a:pt x="150" y="43"/>
                  <a:pt x="150" y="43"/>
                  <a:pt x="150" y="43"/>
                </a:cubicBezTo>
                <a:cubicBezTo>
                  <a:pt x="151" y="44"/>
                  <a:pt x="151" y="45"/>
                  <a:pt x="151" y="45"/>
                </a:cubicBezTo>
                <a:cubicBezTo>
                  <a:pt x="151" y="47"/>
                  <a:pt x="151" y="48"/>
                  <a:pt x="151" y="50"/>
                </a:cubicBezTo>
                <a:close/>
                <a:moveTo>
                  <a:pt x="164" y="54"/>
                </a:moveTo>
                <a:cubicBezTo>
                  <a:pt x="163" y="53"/>
                  <a:pt x="163" y="53"/>
                  <a:pt x="162" y="52"/>
                </a:cubicBezTo>
                <a:cubicBezTo>
                  <a:pt x="162" y="52"/>
                  <a:pt x="162" y="52"/>
                  <a:pt x="161" y="51"/>
                </a:cubicBezTo>
                <a:cubicBezTo>
                  <a:pt x="161" y="50"/>
                  <a:pt x="161" y="48"/>
                  <a:pt x="161" y="46"/>
                </a:cubicBezTo>
                <a:cubicBezTo>
                  <a:pt x="162" y="48"/>
                  <a:pt x="163" y="51"/>
                  <a:pt x="164" y="54"/>
                </a:cubicBezTo>
                <a:close/>
                <a:moveTo>
                  <a:pt x="161" y="58"/>
                </a:moveTo>
                <a:cubicBezTo>
                  <a:pt x="161" y="57"/>
                  <a:pt x="161" y="56"/>
                  <a:pt x="161" y="55"/>
                </a:cubicBezTo>
                <a:cubicBezTo>
                  <a:pt x="161" y="55"/>
                  <a:pt x="161" y="54"/>
                  <a:pt x="161" y="54"/>
                </a:cubicBezTo>
                <a:cubicBezTo>
                  <a:pt x="162" y="54"/>
                  <a:pt x="162" y="55"/>
                  <a:pt x="162" y="56"/>
                </a:cubicBezTo>
                <a:cubicBezTo>
                  <a:pt x="162" y="57"/>
                  <a:pt x="161" y="57"/>
                  <a:pt x="161" y="58"/>
                </a:cubicBezTo>
                <a:close/>
                <a:moveTo>
                  <a:pt x="164" y="67"/>
                </a:moveTo>
                <a:cubicBezTo>
                  <a:pt x="164" y="68"/>
                  <a:pt x="164" y="69"/>
                  <a:pt x="163" y="70"/>
                </a:cubicBezTo>
                <a:cubicBezTo>
                  <a:pt x="163" y="69"/>
                  <a:pt x="163" y="68"/>
                  <a:pt x="163" y="67"/>
                </a:cubicBezTo>
                <a:cubicBezTo>
                  <a:pt x="163" y="66"/>
                  <a:pt x="162" y="65"/>
                  <a:pt x="162" y="64"/>
                </a:cubicBezTo>
                <a:cubicBezTo>
                  <a:pt x="162" y="64"/>
                  <a:pt x="162" y="64"/>
                  <a:pt x="163" y="63"/>
                </a:cubicBezTo>
                <a:cubicBezTo>
                  <a:pt x="163" y="62"/>
                  <a:pt x="164" y="61"/>
                  <a:pt x="164" y="60"/>
                </a:cubicBezTo>
                <a:cubicBezTo>
                  <a:pt x="165" y="59"/>
                  <a:pt x="165" y="59"/>
                  <a:pt x="165" y="59"/>
                </a:cubicBezTo>
                <a:cubicBezTo>
                  <a:pt x="165" y="59"/>
                  <a:pt x="165" y="60"/>
                  <a:pt x="165" y="60"/>
                </a:cubicBezTo>
                <a:cubicBezTo>
                  <a:pt x="165" y="61"/>
                  <a:pt x="165" y="62"/>
                  <a:pt x="166" y="64"/>
                </a:cubicBezTo>
                <a:cubicBezTo>
                  <a:pt x="166" y="64"/>
                  <a:pt x="166" y="65"/>
                  <a:pt x="166" y="65"/>
                </a:cubicBezTo>
                <a:cubicBezTo>
                  <a:pt x="165" y="66"/>
                  <a:pt x="165" y="66"/>
                  <a:pt x="164" y="67"/>
                </a:cubicBezTo>
                <a:close/>
                <a:moveTo>
                  <a:pt x="169" y="57"/>
                </a:moveTo>
                <a:cubicBezTo>
                  <a:pt x="169" y="58"/>
                  <a:pt x="169" y="59"/>
                  <a:pt x="169" y="60"/>
                </a:cubicBezTo>
                <a:cubicBezTo>
                  <a:pt x="168" y="59"/>
                  <a:pt x="168" y="58"/>
                  <a:pt x="168" y="57"/>
                </a:cubicBezTo>
                <a:cubicBezTo>
                  <a:pt x="169" y="57"/>
                  <a:pt x="169" y="56"/>
                  <a:pt x="170" y="56"/>
                </a:cubicBezTo>
                <a:cubicBezTo>
                  <a:pt x="170" y="56"/>
                  <a:pt x="169" y="57"/>
                  <a:pt x="169" y="57"/>
                </a:cubicBezTo>
                <a:close/>
                <a:moveTo>
                  <a:pt x="170" y="53"/>
                </a:moveTo>
                <a:cubicBezTo>
                  <a:pt x="170" y="54"/>
                  <a:pt x="169" y="54"/>
                  <a:pt x="169" y="54"/>
                </a:cubicBezTo>
                <a:cubicBezTo>
                  <a:pt x="168" y="54"/>
                  <a:pt x="168" y="54"/>
                  <a:pt x="167" y="55"/>
                </a:cubicBezTo>
                <a:cubicBezTo>
                  <a:pt x="169" y="52"/>
                  <a:pt x="171" y="50"/>
                  <a:pt x="172" y="49"/>
                </a:cubicBezTo>
                <a:cubicBezTo>
                  <a:pt x="171" y="50"/>
                  <a:pt x="171" y="52"/>
                  <a:pt x="170" y="53"/>
                </a:cubicBezTo>
                <a:close/>
                <a:moveTo>
                  <a:pt x="180" y="61"/>
                </a:moveTo>
                <a:cubicBezTo>
                  <a:pt x="180" y="61"/>
                  <a:pt x="180" y="60"/>
                  <a:pt x="180" y="59"/>
                </a:cubicBezTo>
                <a:cubicBezTo>
                  <a:pt x="180" y="59"/>
                  <a:pt x="180" y="58"/>
                  <a:pt x="180" y="58"/>
                </a:cubicBezTo>
                <a:cubicBezTo>
                  <a:pt x="180" y="58"/>
                  <a:pt x="181" y="59"/>
                  <a:pt x="181" y="59"/>
                </a:cubicBezTo>
                <a:cubicBezTo>
                  <a:pt x="181" y="59"/>
                  <a:pt x="181" y="59"/>
                  <a:pt x="181" y="59"/>
                </a:cubicBezTo>
                <a:cubicBezTo>
                  <a:pt x="181" y="60"/>
                  <a:pt x="180" y="60"/>
                  <a:pt x="180" y="61"/>
                </a:cubicBezTo>
                <a:close/>
                <a:moveTo>
                  <a:pt x="184" y="50"/>
                </a:moveTo>
                <a:cubicBezTo>
                  <a:pt x="183" y="52"/>
                  <a:pt x="182" y="54"/>
                  <a:pt x="182" y="57"/>
                </a:cubicBezTo>
                <a:cubicBezTo>
                  <a:pt x="181" y="57"/>
                  <a:pt x="181" y="57"/>
                  <a:pt x="180" y="56"/>
                </a:cubicBezTo>
                <a:cubicBezTo>
                  <a:pt x="181" y="55"/>
                  <a:pt x="181" y="53"/>
                  <a:pt x="181" y="52"/>
                </a:cubicBezTo>
                <a:cubicBezTo>
                  <a:pt x="182" y="51"/>
                  <a:pt x="182" y="51"/>
                  <a:pt x="183" y="50"/>
                </a:cubicBezTo>
                <a:cubicBezTo>
                  <a:pt x="183" y="50"/>
                  <a:pt x="183" y="50"/>
                  <a:pt x="184" y="50"/>
                </a:cubicBezTo>
                <a:cubicBezTo>
                  <a:pt x="184" y="50"/>
                  <a:pt x="184" y="50"/>
                  <a:pt x="184" y="50"/>
                </a:cubicBezTo>
                <a:close/>
                <a:moveTo>
                  <a:pt x="184" y="69"/>
                </a:moveTo>
                <a:cubicBezTo>
                  <a:pt x="184" y="69"/>
                  <a:pt x="184" y="69"/>
                  <a:pt x="184" y="69"/>
                </a:cubicBezTo>
                <a:cubicBezTo>
                  <a:pt x="185" y="68"/>
                  <a:pt x="185" y="67"/>
                  <a:pt x="186" y="66"/>
                </a:cubicBezTo>
                <a:cubicBezTo>
                  <a:pt x="186" y="66"/>
                  <a:pt x="186" y="66"/>
                  <a:pt x="186" y="67"/>
                </a:cubicBezTo>
                <a:cubicBezTo>
                  <a:pt x="186" y="68"/>
                  <a:pt x="185" y="68"/>
                  <a:pt x="184" y="69"/>
                </a:cubicBezTo>
                <a:close/>
                <a:moveTo>
                  <a:pt x="187" y="62"/>
                </a:moveTo>
                <a:cubicBezTo>
                  <a:pt x="186" y="61"/>
                  <a:pt x="185" y="61"/>
                  <a:pt x="185" y="60"/>
                </a:cubicBezTo>
                <a:cubicBezTo>
                  <a:pt x="186" y="59"/>
                  <a:pt x="186" y="58"/>
                  <a:pt x="187" y="57"/>
                </a:cubicBezTo>
                <a:cubicBezTo>
                  <a:pt x="187" y="58"/>
                  <a:pt x="188" y="60"/>
                  <a:pt x="188" y="61"/>
                </a:cubicBezTo>
                <a:cubicBezTo>
                  <a:pt x="188" y="61"/>
                  <a:pt x="187" y="62"/>
                  <a:pt x="187" y="62"/>
                </a:cubicBezTo>
                <a:close/>
                <a:moveTo>
                  <a:pt x="189" y="58"/>
                </a:moveTo>
                <a:cubicBezTo>
                  <a:pt x="188" y="57"/>
                  <a:pt x="188" y="57"/>
                  <a:pt x="188" y="56"/>
                </a:cubicBezTo>
                <a:cubicBezTo>
                  <a:pt x="188" y="56"/>
                  <a:pt x="189" y="55"/>
                  <a:pt x="190" y="54"/>
                </a:cubicBezTo>
                <a:cubicBezTo>
                  <a:pt x="189" y="56"/>
                  <a:pt x="189" y="57"/>
                  <a:pt x="189" y="58"/>
                </a:cubicBezTo>
                <a:close/>
                <a:moveTo>
                  <a:pt x="192" y="56"/>
                </a:moveTo>
                <a:cubicBezTo>
                  <a:pt x="192" y="55"/>
                  <a:pt x="192" y="55"/>
                  <a:pt x="192" y="54"/>
                </a:cubicBezTo>
                <a:cubicBezTo>
                  <a:pt x="193" y="56"/>
                  <a:pt x="193" y="57"/>
                  <a:pt x="193" y="59"/>
                </a:cubicBezTo>
                <a:cubicBezTo>
                  <a:pt x="193" y="59"/>
                  <a:pt x="193" y="59"/>
                  <a:pt x="193" y="59"/>
                </a:cubicBezTo>
                <a:cubicBezTo>
                  <a:pt x="192" y="59"/>
                  <a:pt x="192" y="58"/>
                  <a:pt x="192" y="58"/>
                </a:cubicBezTo>
                <a:cubicBezTo>
                  <a:pt x="192" y="57"/>
                  <a:pt x="192" y="56"/>
                  <a:pt x="192" y="56"/>
                </a:cubicBezTo>
                <a:close/>
                <a:moveTo>
                  <a:pt x="192" y="67"/>
                </a:moveTo>
                <a:cubicBezTo>
                  <a:pt x="192" y="67"/>
                  <a:pt x="192" y="66"/>
                  <a:pt x="192" y="65"/>
                </a:cubicBezTo>
                <a:cubicBezTo>
                  <a:pt x="192" y="65"/>
                  <a:pt x="192" y="65"/>
                  <a:pt x="192" y="64"/>
                </a:cubicBezTo>
                <a:cubicBezTo>
                  <a:pt x="192" y="65"/>
                  <a:pt x="193" y="66"/>
                  <a:pt x="193" y="67"/>
                </a:cubicBezTo>
                <a:cubicBezTo>
                  <a:pt x="193" y="67"/>
                  <a:pt x="192" y="67"/>
                  <a:pt x="192" y="67"/>
                </a:cubicBezTo>
                <a:close/>
                <a:moveTo>
                  <a:pt x="194" y="71"/>
                </a:moveTo>
                <a:cubicBezTo>
                  <a:pt x="194" y="71"/>
                  <a:pt x="194" y="71"/>
                  <a:pt x="194" y="71"/>
                </a:cubicBezTo>
                <a:cubicBezTo>
                  <a:pt x="194" y="70"/>
                  <a:pt x="193" y="70"/>
                  <a:pt x="193" y="70"/>
                </a:cubicBezTo>
                <a:cubicBezTo>
                  <a:pt x="193" y="70"/>
                  <a:pt x="194" y="69"/>
                  <a:pt x="194" y="69"/>
                </a:cubicBezTo>
                <a:cubicBezTo>
                  <a:pt x="194" y="69"/>
                  <a:pt x="194" y="69"/>
                  <a:pt x="194" y="70"/>
                </a:cubicBezTo>
                <a:cubicBezTo>
                  <a:pt x="194" y="70"/>
                  <a:pt x="194" y="71"/>
                  <a:pt x="194" y="71"/>
                </a:cubicBezTo>
                <a:close/>
                <a:moveTo>
                  <a:pt x="200" y="59"/>
                </a:moveTo>
                <a:cubicBezTo>
                  <a:pt x="200" y="60"/>
                  <a:pt x="200" y="61"/>
                  <a:pt x="200" y="62"/>
                </a:cubicBezTo>
                <a:cubicBezTo>
                  <a:pt x="198" y="59"/>
                  <a:pt x="198" y="57"/>
                  <a:pt x="197" y="57"/>
                </a:cubicBezTo>
                <a:cubicBezTo>
                  <a:pt x="197" y="57"/>
                  <a:pt x="197" y="60"/>
                  <a:pt x="198" y="63"/>
                </a:cubicBezTo>
                <a:cubicBezTo>
                  <a:pt x="198" y="64"/>
                  <a:pt x="199" y="65"/>
                  <a:pt x="199" y="66"/>
                </a:cubicBezTo>
                <a:cubicBezTo>
                  <a:pt x="198" y="66"/>
                  <a:pt x="198" y="66"/>
                  <a:pt x="198" y="66"/>
                </a:cubicBezTo>
                <a:cubicBezTo>
                  <a:pt x="197" y="63"/>
                  <a:pt x="197" y="61"/>
                  <a:pt x="196" y="59"/>
                </a:cubicBezTo>
                <a:cubicBezTo>
                  <a:pt x="196" y="58"/>
                  <a:pt x="197" y="58"/>
                  <a:pt x="197" y="57"/>
                </a:cubicBezTo>
                <a:cubicBezTo>
                  <a:pt x="198" y="56"/>
                  <a:pt x="199" y="55"/>
                  <a:pt x="200" y="54"/>
                </a:cubicBezTo>
                <a:cubicBezTo>
                  <a:pt x="200" y="55"/>
                  <a:pt x="201" y="57"/>
                  <a:pt x="200" y="59"/>
                </a:cubicBezTo>
                <a:close/>
                <a:moveTo>
                  <a:pt x="204" y="66"/>
                </a:moveTo>
                <a:cubicBezTo>
                  <a:pt x="204" y="66"/>
                  <a:pt x="204" y="66"/>
                  <a:pt x="204" y="67"/>
                </a:cubicBezTo>
                <a:cubicBezTo>
                  <a:pt x="204" y="66"/>
                  <a:pt x="204" y="65"/>
                  <a:pt x="204" y="64"/>
                </a:cubicBezTo>
                <a:cubicBezTo>
                  <a:pt x="204" y="63"/>
                  <a:pt x="204" y="63"/>
                  <a:pt x="204" y="62"/>
                </a:cubicBezTo>
                <a:cubicBezTo>
                  <a:pt x="204" y="63"/>
                  <a:pt x="204" y="64"/>
                  <a:pt x="204" y="66"/>
                </a:cubicBezTo>
                <a:close/>
                <a:moveTo>
                  <a:pt x="213" y="70"/>
                </a:moveTo>
                <a:cubicBezTo>
                  <a:pt x="213" y="70"/>
                  <a:pt x="213" y="69"/>
                  <a:pt x="213" y="69"/>
                </a:cubicBezTo>
                <a:cubicBezTo>
                  <a:pt x="213" y="68"/>
                  <a:pt x="214" y="68"/>
                  <a:pt x="214" y="67"/>
                </a:cubicBezTo>
                <a:cubicBezTo>
                  <a:pt x="214" y="68"/>
                  <a:pt x="213" y="69"/>
                  <a:pt x="213" y="70"/>
                </a:cubicBezTo>
                <a:close/>
                <a:moveTo>
                  <a:pt x="217" y="79"/>
                </a:moveTo>
                <a:cubicBezTo>
                  <a:pt x="217" y="80"/>
                  <a:pt x="216" y="81"/>
                  <a:pt x="216" y="81"/>
                </a:cubicBezTo>
                <a:cubicBezTo>
                  <a:pt x="216" y="81"/>
                  <a:pt x="216" y="80"/>
                  <a:pt x="216" y="80"/>
                </a:cubicBezTo>
                <a:cubicBezTo>
                  <a:pt x="215" y="79"/>
                  <a:pt x="215" y="78"/>
                  <a:pt x="215" y="77"/>
                </a:cubicBezTo>
                <a:cubicBezTo>
                  <a:pt x="215" y="77"/>
                  <a:pt x="215" y="76"/>
                  <a:pt x="215" y="76"/>
                </a:cubicBezTo>
                <a:cubicBezTo>
                  <a:pt x="216" y="74"/>
                  <a:pt x="216" y="73"/>
                  <a:pt x="216" y="72"/>
                </a:cubicBezTo>
                <a:cubicBezTo>
                  <a:pt x="217" y="74"/>
                  <a:pt x="217" y="76"/>
                  <a:pt x="217" y="78"/>
                </a:cubicBezTo>
                <a:cubicBezTo>
                  <a:pt x="217" y="78"/>
                  <a:pt x="217" y="78"/>
                  <a:pt x="217" y="79"/>
                </a:cubicBezTo>
                <a:close/>
                <a:moveTo>
                  <a:pt x="219" y="71"/>
                </a:moveTo>
                <a:cubicBezTo>
                  <a:pt x="219" y="70"/>
                  <a:pt x="218" y="68"/>
                  <a:pt x="218" y="67"/>
                </a:cubicBezTo>
                <a:cubicBezTo>
                  <a:pt x="218" y="67"/>
                  <a:pt x="218" y="66"/>
                  <a:pt x="218" y="66"/>
                </a:cubicBezTo>
                <a:cubicBezTo>
                  <a:pt x="218" y="65"/>
                  <a:pt x="218" y="64"/>
                  <a:pt x="219" y="64"/>
                </a:cubicBezTo>
                <a:cubicBezTo>
                  <a:pt x="219" y="63"/>
                  <a:pt x="220" y="63"/>
                  <a:pt x="221" y="62"/>
                </a:cubicBezTo>
                <a:cubicBezTo>
                  <a:pt x="221" y="62"/>
                  <a:pt x="222" y="62"/>
                  <a:pt x="222" y="62"/>
                </a:cubicBezTo>
                <a:cubicBezTo>
                  <a:pt x="221" y="64"/>
                  <a:pt x="220" y="67"/>
                  <a:pt x="219" y="71"/>
                </a:cubicBezTo>
                <a:close/>
                <a:moveTo>
                  <a:pt x="236" y="86"/>
                </a:moveTo>
                <a:cubicBezTo>
                  <a:pt x="235" y="86"/>
                  <a:pt x="235" y="86"/>
                  <a:pt x="235" y="86"/>
                </a:cubicBezTo>
                <a:cubicBezTo>
                  <a:pt x="235" y="85"/>
                  <a:pt x="236" y="83"/>
                  <a:pt x="237" y="82"/>
                </a:cubicBezTo>
                <a:cubicBezTo>
                  <a:pt x="237" y="81"/>
                  <a:pt x="237" y="81"/>
                  <a:pt x="237" y="80"/>
                </a:cubicBezTo>
                <a:cubicBezTo>
                  <a:pt x="237" y="82"/>
                  <a:pt x="236" y="84"/>
                  <a:pt x="236" y="86"/>
                </a:cubicBezTo>
                <a:close/>
                <a:moveTo>
                  <a:pt x="250" y="78"/>
                </a:moveTo>
                <a:cubicBezTo>
                  <a:pt x="250" y="76"/>
                  <a:pt x="250" y="75"/>
                  <a:pt x="250" y="74"/>
                </a:cubicBezTo>
                <a:cubicBezTo>
                  <a:pt x="250" y="75"/>
                  <a:pt x="250" y="75"/>
                  <a:pt x="250" y="75"/>
                </a:cubicBezTo>
                <a:cubicBezTo>
                  <a:pt x="250" y="76"/>
                  <a:pt x="250" y="77"/>
                  <a:pt x="250" y="78"/>
                </a:cubicBezTo>
                <a:close/>
                <a:moveTo>
                  <a:pt x="251" y="87"/>
                </a:moveTo>
                <a:cubicBezTo>
                  <a:pt x="251" y="87"/>
                  <a:pt x="251" y="86"/>
                  <a:pt x="251" y="86"/>
                </a:cubicBezTo>
                <a:cubicBezTo>
                  <a:pt x="251" y="84"/>
                  <a:pt x="252" y="83"/>
                  <a:pt x="252" y="81"/>
                </a:cubicBezTo>
                <a:cubicBezTo>
                  <a:pt x="252" y="82"/>
                  <a:pt x="252" y="83"/>
                  <a:pt x="252" y="84"/>
                </a:cubicBezTo>
                <a:cubicBezTo>
                  <a:pt x="252" y="84"/>
                  <a:pt x="252" y="84"/>
                  <a:pt x="252" y="84"/>
                </a:cubicBezTo>
                <a:cubicBezTo>
                  <a:pt x="252" y="85"/>
                  <a:pt x="252" y="86"/>
                  <a:pt x="251" y="87"/>
                </a:cubicBezTo>
                <a:close/>
              </a:path>
            </a:pathLst>
          </a:custGeom>
          <a:solidFill>
            <a:srgbClr val="1B0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31" name="Freeform 331"/>
          <p:cNvSpPr>
            <a:spLocks noEditPoints="1"/>
          </p:cNvSpPr>
          <p:nvPr/>
        </p:nvSpPr>
        <p:spPr bwMode="auto">
          <a:xfrm rot="554431">
            <a:off x="7660094" y="3951751"/>
            <a:ext cx="4464766" cy="1526828"/>
          </a:xfrm>
          <a:custGeom>
            <a:avLst/>
            <a:gdLst>
              <a:gd name="T0" fmla="*/ 483 w 518"/>
              <a:gd name="T1" fmla="*/ 1 h 175"/>
              <a:gd name="T2" fmla="*/ 461 w 518"/>
              <a:gd name="T3" fmla="*/ 14 h 175"/>
              <a:gd name="T4" fmla="*/ 435 w 518"/>
              <a:gd name="T5" fmla="*/ 24 h 175"/>
              <a:gd name="T6" fmla="*/ 419 w 518"/>
              <a:gd name="T7" fmla="*/ 32 h 175"/>
              <a:gd name="T8" fmla="*/ 386 w 518"/>
              <a:gd name="T9" fmla="*/ 34 h 175"/>
              <a:gd name="T10" fmla="*/ 368 w 518"/>
              <a:gd name="T11" fmla="*/ 45 h 175"/>
              <a:gd name="T12" fmla="*/ 340 w 518"/>
              <a:gd name="T13" fmla="*/ 40 h 175"/>
              <a:gd name="T14" fmla="*/ 312 w 518"/>
              <a:gd name="T15" fmla="*/ 32 h 175"/>
              <a:gd name="T16" fmla="*/ 280 w 518"/>
              <a:gd name="T17" fmla="*/ 43 h 175"/>
              <a:gd name="T18" fmla="*/ 268 w 518"/>
              <a:gd name="T19" fmla="*/ 59 h 175"/>
              <a:gd name="T20" fmla="*/ 247 w 518"/>
              <a:gd name="T21" fmla="*/ 66 h 175"/>
              <a:gd name="T22" fmla="*/ 224 w 518"/>
              <a:gd name="T23" fmla="*/ 74 h 175"/>
              <a:gd name="T24" fmla="*/ 201 w 518"/>
              <a:gd name="T25" fmla="*/ 74 h 175"/>
              <a:gd name="T26" fmla="*/ 180 w 518"/>
              <a:gd name="T27" fmla="*/ 89 h 175"/>
              <a:gd name="T28" fmla="*/ 151 w 518"/>
              <a:gd name="T29" fmla="*/ 86 h 175"/>
              <a:gd name="T30" fmla="*/ 133 w 518"/>
              <a:gd name="T31" fmla="*/ 97 h 175"/>
              <a:gd name="T32" fmla="*/ 112 w 518"/>
              <a:gd name="T33" fmla="*/ 114 h 175"/>
              <a:gd name="T34" fmla="*/ 89 w 518"/>
              <a:gd name="T35" fmla="*/ 111 h 175"/>
              <a:gd name="T36" fmla="*/ 65 w 518"/>
              <a:gd name="T37" fmla="*/ 112 h 175"/>
              <a:gd name="T38" fmla="*/ 34 w 518"/>
              <a:gd name="T39" fmla="*/ 121 h 175"/>
              <a:gd name="T40" fmla="*/ 19 w 518"/>
              <a:gd name="T41" fmla="*/ 142 h 175"/>
              <a:gd name="T42" fmla="*/ 25 w 518"/>
              <a:gd name="T43" fmla="*/ 171 h 175"/>
              <a:gd name="T44" fmla="*/ 58 w 518"/>
              <a:gd name="T45" fmla="*/ 161 h 175"/>
              <a:gd name="T46" fmla="*/ 89 w 518"/>
              <a:gd name="T47" fmla="*/ 152 h 175"/>
              <a:gd name="T48" fmla="*/ 113 w 518"/>
              <a:gd name="T49" fmla="*/ 145 h 175"/>
              <a:gd name="T50" fmla="*/ 145 w 518"/>
              <a:gd name="T51" fmla="*/ 136 h 175"/>
              <a:gd name="T52" fmla="*/ 171 w 518"/>
              <a:gd name="T53" fmla="*/ 129 h 175"/>
              <a:gd name="T54" fmla="*/ 205 w 518"/>
              <a:gd name="T55" fmla="*/ 120 h 175"/>
              <a:gd name="T56" fmla="*/ 235 w 518"/>
              <a:gd name="T57" fmla="*/ 113 h 175"/>
              <a:gd name="T58" fmla="*/ 264 w 518"/>
              <a:gd name="T59" fmla="*/ 105 h 175"/>
              <a:gd name="T60" fmla="*/ 289 w 518"/>
              <a:gd name="T61" fmla="*/ 99 h 175"/>
              <a:gd name="T62" fmla="*/ 321 w 518"/>
              <a:gd name="T63" fmla="*/ 92 h 175"/>
              <a:gd name="T64" fmla="*/ 342 w 518"/>
              <a:gd name="T65" fmla="*/ 87 h 175"/>
              <a:gd name="T66" fmla="*/ 364 w 518"/>
              <a:gd name="T67" fmla="*/ 83 h 175"/>
              <a:gd name="T68" fmla="*/ 388 w 518"/>
              <a:gd name="T69" fmla="*/ 77 h 175"/>
              <a:gd name="T70" fmla="*/ 422 w 518"/>
              <a:gd name="T71" fmla="*/ 69 h 175"/>
              <a:gd name="T72" fmla="*/ 458 w 518"/>
              <a:gd name="T73" fmla="*/ 64 h 175"/>
              <a:gd name="T74" fmla="*/ 486 w 518"/>
              <a:gd name="T75" fmla="*/ 59 h 175"/>
              <a:gd name="T76" fmla="*/ 515 w 518"/>
              <a:gd name="T77" fmla="*/ 57 h 175"/>
              <a:gd name="T78" fmla="*/ 269 w 518"/>
              <a:gd name="T79" fmla="*/ 78 h 175"/>
              <a:gd name="T80" fmla="*/ 281 w 518"/>
              <a:gd name="T81" fmla="*/ 71 h 175"/>
              <a:gd name="T82" fmla="*/ 199 w 518"/>
              <a:gd name="T83" fmla="*/ 97 h 175"/>
              <a:gd name="T84" fmla="*/ 195 w 518"/>
              <a:gd name="T85" fmla="*/ 88 h 175"/>
              <a:gd name="T86" fmla="*/ 134 w 518"/>
              <a:gd name="T87" fmla="*/ 109 h 175"/>
              <a:gd name="T88" fmla="*/ 73 w 518"/>
              <a:gd name="T89" fmla="*/ 128 h 175"/>
              <a:gd name="T90" fmla="*/ 70 w 518"/>
              <a:gd name="T91" fmla="*/ 120 h 175"/>
              <a:gd name="T92" fmla="*/ 182 w 518"/>
              <a:gd name="T93" fmla="*/ 96 h 175"/>
              <a:gd name="T94" fmla="*/ 430 w 518"/>
              <a:gd name="T95" fmla="*/ 44 h 175"/>
              <a:gd name="T96" fmla="*/ 417 w 518"/>
              <a:gd name="T97" fmla="*/ 41 h 175"/>
              <a:gd name="T98" fmla="*/ 393 w 518"/>
              <a:gd name="T99" fmla="*/ 46 h 175"/>
              <a:gd name="T100" fmla="*/ 326 w 518"/>
              <a:gd name="T101" fmla="*/ 73 h 175"/>
              <a:gd name="T102" fmla="*/ 488 w 518"/>
              <a:gd name="T103" fmla="*/ 40 h 175"/>
              <a:gd name="T104" fmla="*/ 459 w 518"/>
              <a:gd name="T105" fmla="*/ 27 h 175"/>
              <a:gd name="T106" fmla="*/ 426 w 518"/>
              <a:gd name="T107" fmla="*/ 26 h 175"/>
              <a:gd name="T108" fmla="*/ 389 w 518"/>
              <a:gd name="T109" fmla="*/ 39 h 175"/>
              <a:gd name="T110" fmla="*/ 356 w 518"/>
              <a:gd name="T111" fmla="*/ 44 h 175"/>
              <a:gd name="T112" fmla="*/ 311 w 518"/>
              <a:gd name="T113" fmla="*/ 50 h 175"/>
              <a:gd name="T114" fmla="*/ 285 w 518"/>
              <a:gd name="T115" fmla="*/ 60 h 175"/>
              <a:gd name="T116" fmla="*/ 227 w 518"/>
              <a:gd name="T117" fmla="*/ 77 h 175"/>
              <a:gd name="T118" fmla="*/ 195 w 518"/>
              <a:gd name="T119" fmla="*/ 79 h 175"/>
              <a:gd name="T120" fmla="*/ 157 w 518"/>
              <a:gd name="T121" fmla="*/ 96 h 175"/>
              <a:gd name="T122" fmla="*/ 99 w 518"/>
              <a:gd name="T123" fmla="*/ 101 h 175"/>
              <a:gd name="T124" fmla="*/ 64 w 518"/>
              <a:gd name="T125" fmla="*/ 11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8" h="175">
                <a:moveTo>
                  <a:pt x="508" y="10"/>
                </a:moveTo>
                <a:cubicBezTo>
                  <a:pt x="508" y="6"/>
                  <a:pt x="508" y="3"/>
                  <a:pt x="508" y="3"/>
                </a:cubicBezTo>
                <a:cubicBezTo>
                  <a:pt x="507" y="3"/>
                  <a:pt x="507" y="5"/>
                  <a:pt x="506" y="10"/>
                </a:cubicBezTo>
                <a:cubicBezTo>
                  <a:pt x="505" y="14"/>
                  <a:pt x="505" y="20"/>
                  <a:pt x="506" y="28"/>
                </a:cubicBezTo>
                <a:cubicBezTo>
                  <a:pt x="503" y="19"/>
                  <a:pt x="502" y="14"/>
                  <a:pt x="501" y="14"/>
                </a:cubicBezTo>
                <a:cubicBezTo>
                  <a:pt x="501" y="14"/>
                  <a:pt x="501" y="18"/>
                  <a:pt x="502" y="25"/>
                </a:cubicBezTo>
                <a:cubicBezTo>
                  <a:pt x="502" y="24"/>
                  <a:pt x="501" y="24"/>
                  <a:pt x="501" y="24"/>
                </a:cubicBezTo>
                <a:cubicBezTo>
                  <a:pt x="500" y="20"/>
                  <a:pt x="500" y="18"/>
                  <a:pt x="500" y="15"/>
                </a:cubicBezTo>
                <a:cubicBezTo>
                  <a:pt x="499" y="11"/>
                  <a:pt x="499" y="9"/>
                  <a:pt x="498" y="9"/>
                </a:cubicBezTo>
                <a:cubicBezTo>
                  <a:pt x="498" y="9"/>
                  <a:pt x="498" y="11"/>
                  <a:pt x="498" y="16"/>
                </a:cubicBezTo>
                <a:cubicBezTo>
                  <a:pt x="498" y="17"/>
                  <a:pt x="498" y="19"/>
                  <a:pt x="498" y="21"/>
                </a:cubicBezTo>
                <a:cubicBezTo>
                  <a:pt x="498" y="21"/>
                  <a:pt x="498" y="21"/>
                  <a:pt x="498" y="21"/>
                </a:cubicBezTo>
                <a:cubicBezTo>
                  <a:pt x="497" y="21"/>
                  <a:pt x="497" y="21"/>
                  <a:pt x="497" y="21"/>
                </a:cubicBezTo>
                <a:cubicBezTo>
                  <a:pt x="497" y="20"/>
                  <a:pt x="497" y="20"/>
                  <a:pt x="497" y="20"/>
                </a:cubicBezTo>
                <a:cubicBezTo>
                  <a:pt x="497" y="19"/>
                  <a:pt x="497" y="20"/>
                  <a:pt x="496" y="20"/>
                </a:cubicBezTo>
                <a:cubicBezTo>
                  <a:pt x="496" y="20"/>
                  <a:pt x="496" y="20"/>
                  <a:pt x="496" y="20"/>
                </a:cubicBezTo>
                <a:cubicBezTo>
                  <a:pt x="496" y="19"/>
                  <a:pt x="496" y="17"/>
                  <a:pt x="496" y="16"/>
                </a:cubicBezTo>
                <a:cubicBezTo>
                  <a:pt x="497" y="12"/>
                  <a:pt x="497" y="10"/>
                  <a:pt x="497" y="10"/>
                </a:cubicBezTo>
                <a:cubicBezTo>
                  <a:pt x="497" y="10"/>
                  <a:pt x="496" y="11"/>
                  <a:pt x="495" y="14"/>
                </a:cubicBezTo>
                <a:cubicBezTo>
                  <a:pt x="495" y="13"/>
                  <a:pt x="495" y="12"/>
                  <a:pt x="495" y="12"/>
                </a:cubicBezTo>
                <a:cubicBezTo>
                  <a:pt x="495" y="12"/>
                  <a:pt x="494" y="14"/>
                  <a:pt x="494" y="18"/>
                </a:cubicBezTo>
                <a:cubicBezTo>
                  <a:pt x="494" y="18"/>
                  <a:pt x="494" y="18"/>
                  <a:pt x="494" y="18"/>
                </a:cubicBezTo>
                <a:cubicBezTo>
                  <a:pt x="494" y="19"/>
                  <a:pt x="494" y="19"/>
                  <a:pt x="494" y="19"/>
                </a:cubicBezTo>
                <a:cubicBezTo>
                  <a:pt x="494" y="19"/>
                  <a:pt x="493" y="19"/>
                  <a:pt x="493" y="19"/>
                </a:cubicBezTo>
                <a:cubicBezTo>
                  <a:pt x="493" y="19"/>
                  <a:pt x="493" y="19"/>
                  <a:pt x="492" y="19"/>
                </a:cubicBezTo>
                <a:cubicBezTo>
                  <a:pt x="492" y="17"/>
                  <a:pt x="492" y="15"/>
                  <a:pt x="491" y="14"/>
                </a:cubicBezTo>
                <a:cubicBezTo>
                  <a:pt x="492" y="13"/>
                  <a:pt x="492" y="12"/>
                  <a:pt x="492" y="12"/>
                </a:cubicBezTo>
                <a:cubicBezTo>
                  <a:pt x="492" y="12"/>
                  <a:pt x="492" y="12"/>
                  <a:pt x="491" y="12"/>
                </a:cubicBezTo>
                <a:cubicBezTo>
                  <a:pt x="491" y="11"/>
                  <a:pt x="490" y="9"/>
                  <a:pt x="490" y="8"/>
                </a:cubicBezTo>
                <a:cubicBezTo>
                  <a:pt x="489" y="3"/>
                  <a:pt x="488" y="0"/>
                  <a:pt x="488" y="0"/>
                </a:cubicBezTo>
                <a:cubicBezTo>
                  <a:pt x="488" y="0"/>
                  <a:pt x="488" y="2"/>
                  <a:pt x="488" y="6"/>
                </a:cubicBezTo>
                <a:cubicBezTo>
                  <a:pt x="488" y="5"/>
                  <a:pt x="488" y="5"/>
                  <a:pt x="488" y="5"/>
                </a:cubicBezTo>
                <a:cubicBezTo>
                  <a:pt x="487" y="5"/>
                  <a:pt x="487" y="8"/>
                  <a:pt x="487" y="12"/>
                </a:cubicBezTo>
                <a:cubicBezTo>
                  <a:pt x="486" y="11"/>
                  <a:pt x="486" y="10"/>
                  <a:pt x="486" y="9"/>
                </a:cubicBezTo>
                <a:cubicBezTo>
                  <a:pt x="484" y="4"/>
                  <a:pt x="483" y="1"/>
                  <a:pt x="483" y="1"/>
                </a:cubicBezTo>
                <a:cubicBezTo>
                  <a:pt x="483" y="1"/>
                  <a:pt x="483" y="4"/>
                  <a:pt x="484" y="9"/>
                </a:cubicBezTo>
                <a:cubicBezTo>
                  <a:pt x="485" y="14"/>
                  <a:pt x="485" y="22"/>
                  <a:pt x="484" y="30"/>
                </a:cubicBezTo>
                <a:cubicBezTo>
                  <a:pt x="483" y="31"/>
                  <a:pt x="483" y="31"/>
                  <a:pt x="483" y="32"/>
                </a:cubicBezTo>
                <a:cubicBezTo>
                  <a:pt x="483" y="33"/>
                  <a:pt x="482" y="34"/>
                  <a:pt x="482" y="35"/>
                </a:cubicBezTo>
                <a:cubicBezTo>
                  <a:pt x="481" y="24"/>
                  <a:pt x="481" y="18"/>
                  <a:pt x="480" y="18"/>
                </a:cubicBezTo>
                <a:cubicBezTo>
                  <a:pt x="480" y="18"/>
                  <a:pt x="480" y="20"/>
                  <a:pt x="479" y="22"/>
                </a:cubicBezTo>
                <a:cubicBezTo>
                  <a:pt x="479" y="22"/>
                  <a:pt x="479" y="22"/>
                  <a:pt x="479" y="21"/>
                </a:cubicBezTo>
                <a:cubicBezTo>
                  <a:pt x="480" y="17"/>
                  <a:pt x="480" y="15"/>
                  <a:pt x="480" y="15"/>
                </a:cubicBezTo>
                <a:cubicBezTo>
                  <a:pt x="480" y="15"/>
                  <a:pt x="479" y="17"/>
                  <a:pt x="477" y="21"/>
                </a:cubicBezTo>
                <a:cubicBezTo>
                  <a:pt x="477" y="24"/>
                  <a:pt x="476" y="29"/>
                  <a:pt x="477" y="34"/>
                </a:cubicBezTo>
                <a:cubicBezTo>
                  <a:pt x="476" y="33"/>
                  <a:pt x="476" y="33"/>
                  <a:pt x="476" y="32"/>
                </a:cubicBezTo>
                <a:cubicBezTo>
                  <a:pt x="475" y="24"/>
                  <a:pt x="475" y="17"/>
                  <a:pt x="475" y="13"/>
                </a:cubicBezTo>
                <a:cubicBezTo>
                  <a:pt x="476" y="8"/>
                  <a:pt x="476" y="6"/>
                  <a:pt x="475" y="6"/>
                </a:cubicBezTo>
                <a:cubicBezTo>
                  <a:pt x="475" y="6"/>
                  <a:pt x="474" y="8"/>
                  <a:pt x="473" y="13"/>
                </a:cubicBezTo>
                <a:cubicBezTo>
                  <a:pt x="472" y="16"/>
                  <a:pt x="472" y="20"/>
                  <a:pt x="472" y="25"/>
                </a:cubicBezTo>
                <a:cubicBezTo>
                  <a:pt x="469" y="19"/>
                  <a:pt x="468" y="16"/>
                  <a:pt x="467" y="16"/>
                </a:cubicBezTo>
                <a:cubicBezTo>
                  <a:pt x="467" y="16"/>
                  <a:pt x="468" y="19"/>
                  <a:pt x="469" y="23"/>
                </a:cubicBezTo>
                <a:cubicBezTo>
                  <a:pt x="469" y="25"/>
                  <a:pt x="470" y="28"/>
                  <a:pt x="472" y="31"/>
                </a:cubicBezTo>
                <a:cubicBezTo>
                  <a:pt x="472" y="32"/>
                  <a:pt x="472" y="32"/>
                  <a:pt x="472" y="33"/>
                </a:cubicBezTo>
                <a:cubicBezTo>
                  <a:pt x="472" y="34"/>
                  <a:pt x="472" y="36"/>
                  <a:pt x="472" y="37"/>
                </a:cubicBezTo>
                <a:cubicBezTo>
                  <a:pt x="472" y="37"/>
                  <a:pt x="472" y="37"/>
                  <a:pt x="472" y="37"/>
                </a:cubicBezTo>
                <a:cubicBezTo>
                  <a:pt x="469" y="25"/>
                  <a:pt x="467" y="18"/>
                  <a:pt x="466" y="18"/>
                </a:cubicBezTo>
                <a:cubicBezTo>
                  <a:pt x="466" y="18"/>
                  <a:pt x="466" y="20"/>
                  <a:pt x="466" y="22"/>
                </a:cubicBezTo>
                <a:cubicBezTo>
                  <a:pt x="466" y="22"/>
                  <a:pt x="465" y="22"/>
                  <a:pt x="465" y="23"/>
                </a:cubicBezTo>
                <a:cubicBezTo>
                  <a:pt x="464" y="23"/>
                  <a:pt x="464" y="23"/>
                  <a:pt x="464" y="23"/>
                </a:cubicBezTo>
                <a:cubicBezTo>
                  <a:pt x="464" y="22"/>
                  <a:pt x="464" y="21"/>
                  <a:pt x="464" y="20"/>
                </a:cubicBezTo>
                <a:cubicBezTo>
                  <a:pt x="463" y="16"/>
                  <a:pt x="463" y="13"/>
                  <a:pt x="463" y="13"/>
                </a:cubicBezTo>
                <a:cubicBezTo>
                  <a:pt x="462" y="13"/>
                  <a:pt x="462" y="16"/>
                  <a:pt x="462" y="20"/>
                </a:cubicBezTo>
                <a:cubicBezTo>
                  <a:pt x="461" y="22"/>
                  <a:pt x="461" y="23"/>
                  <a:pt x="461" y="26"/>
                </a:cubicBezTo>
                <a:cubicBezTo>
                  <a:pt x="461" y="26"/>
                  <a:pt x="461" y="26"/>
                  <a:pt x="461" y="26"/>
                </a:cubicBezTo>
                <a:cubicBezTo>
                  <a:pt x="461" y="26"/>
                  <a:pt x="461" y="26"/>
                  <a:pt x="461" y="26"/>
                </a:cubicBezTo>
                <a:cubicBezTo>
                  <a:pt x="460" y="26"/>
                  <a:pt x="459" y="25"/>
                  <a:pt x="459" y="25"/>
                </a:cubicBezTo>
                <a:cubicBezTo>
                  <a:pt x="459" y="25"/>
                  <a:pt x="459" y="25"/>
                  <a:pt x="459" y="25"/>
                </a:cubicBezTo>
                <a:cubicBezTo>
                  <a:pt x="459" y="23"/>
                  <a:pt x="459" y="22"/>
                  <a:pt x="459" y="21"/>
                </a:cubicBezTo>
                <a:cubicBezTo>
                  <a:pt x="461" y="17"/>
                  <a:pt x="461" y="14"/>
                  <a:pt x="461" y="14"/>
                </a:cubicBezTo>
                <a:cubicBezTo>
                  <a:pt x="461" y="14"/>
                  <a:pt x="460" y="16"/>
                  <a:pt x="458" y="19"/>
                </a:cubicBezTo>
                <a:cubicBezTo>
                  <a:pt x="458" y="17"/>
                  <a:pt x="458" y="17"/>
                  <a:pt x="458" y="17"/>
                </a:cubicBezTo>
                <a:cubicBezTo>
                  <a:pt x="458" y="17"/>
                  <a:pt x="458" y="17"/>
                  <a:pt x="457" y="18"/>
                </a:cubicBezTo>
                <a:cubicBezTo>
                  <a:pt x="457" y="19"/>
                  <a:pt x="456" y="21"/>
                  <a:pt x="456" y="23"/>
                </a:cubicBezTo>
                <a:cubicBezTo>
                  <a:pt x="456" y="23"/>
                  <a:pt x="456" y="23"/>
                  <a:pt x="456" y="23"/>
                </a:cubicBezTo>
                <a:cubicBezTo>
                  <a:pt x="456" y="24"/>
                  <a:pt x="456" y="24"/>
                  <a:pt x="456" y="24"/>
                </a:cubicBezTo>
                <a:cubicBezTo>
                  <a:pt x="455" y="24"/>
                  <a:pt x="455" y="24"/>
                  <a:pt x="455" y="24"/>
                </a:cubicBezTo>
                <a:cubicBezTo>
                  <a:pt x="455" y="24"/>
                  <a:pt x="455" y="24"/>
                  <a:pt x="456" y="25"/>
                </a:cubicBezTo>
                <a:cubicBezTo>
                  <a:pt x="455" y="26"/>
                  <a:pt x="455" y="27"/>
                  <a:pt x="455" y="28"/>
                </a:cubicBezTo>
                <a:cubicBezTo>
                  <a:pt x="455" y="28"/>
                  <a:pt x="455" y="28"/>
                  <a:pt x="455" y="28"/>
                </a:cubicBezTo>
                <a:cubicBezTo>
                  <a:pt x="454" y="27"/>
                  <a:pt x="454" y="26"/>
                  <a:pt x="454" y="25"/>
                </a:cubicBezTo>
                <a:cubicBezTo>
                  <a:pt x="454" y="24"/>
                  <a:pt x="453" y="23"/>
                  <a:pt x="453" y="22"/>
                </a:cubicBezTo>
                <a:cubicBezTo>
                  <a:pt x="453" y="19"/>
                  <a:pt x="452" y="16"/>
                  <a:pt x="452" y="13"/>
                </a:cubicBezTo>
                <a:cubicBezTo>
                  <a:pt x="450" y="8"/>
                  <a:pt x="450" y="5"/>
                  <a:pt x="450" y="5"/>
                </a:cubicBezTo>
                <a:cubicBezTo>
                  <a:pt x="449" y="5"/>
                  <a:pt x="449" y="8"/>
                  <a:pt x="450" y="14"/>
                </a:cubicBezTo>
                <a:cubicBezTo>
                  <a:pt x="450" y="16"/>
                  <a:pt x="450" y="20"/>
                  <a:pt x="450" y="24"/>
                </a:cubicBezTo>
                <a:cubicBezTo>
                  <a:pt x="450" y="23"/>
                  <a:pt x="450" y="23"/>
                  <a:pt x="449" y="22"/>
                </a:cubicBezTo>
                <a:cubicBezTo>
                  <a:pt x="449" y="15"/>
                  <a:pt x="450" y="11"/>
                  <a:pt x="449" y="11"/>
                </a:cubicBezTo>
                <a:cubicBezTo>
                  <a:pt x="449" y="11"/>
                  <a:pt x="448" y="13"/>
                  <a:pt x="447" y="18"/>
                </a:cubicBezTo>
                <a:cubicBezTo>
                  <a:pt x="447" y="18"/>
                  <a:pt x="447" y="18"/>
                  <a:pt x="447" y="19"/>
                </a:cubicBezTo>
                <a:cubicBezTo>
                  <a:pt x="447" y="18"/>
                  <a:pt x="446" y="17"/>
                  <a:pt x="446" y="17"/>
                </a:cubicBezTo>
                <a:cubicBezTo>
                  <a:pt x="443" y="13"/>
                  <a:pt x="441" y="11"/>
                  <a:pt x="441" y="11"/>
                </a:cubicBezTo>
                <a:cubicBezTo>
                  <a:pt x="441" y="11"/>
                  <a:pt x="442" y="14"/>
                  <a:pt x="445" y="18"/>
                </a:cubicBezTo>
                <a:cubicBezTo>
                  <a:pt x="445" y="19"/>
                  <a:pt x="446" y="21"/>
                  <a:pt x="447" y="23"/>
                </a:cubicBezTo>
                <a:cubicBezTo>
                  <a:pt x="447" y="24"/>
                  <a:pt x="447" y="25"/>
                  <a:pt x="447" y="26"/>
                </a:cubicBezTo>
                <a:cubicBezTo>
                  <a:pt x="447" y="26"/>
                  <a:pt x="447" y="26"/>
                  <a:pt x="447" y="26"/>
                </a:cubicBezTo>
                <a:cubicBezTo>
                  <a:pt x="445" y="24"/>
                  <a:pt x="444" y="23"/>
                  <a:pt x="443" y="22"/>
                </a:cubicBezTo>
                <a:cubicBezTo>
                  <a:pt x="443" y="22"/>
                  <a:pt x="443" y="22"/>
                  <a:pt x="443" y="22"/>
                </a:cubicBezTo>
                <a:cubicBezTo>
                  <a:pt x="443" y="22"/>
                  <a:pt x="443" y="22"/>
                  <a:pt x="443" y="22"/>
                </a:cubicBezTo>
                <a:cubicBezTo>
                  <a:pt x="442" y="21"/>
                  <a:pt x="442" y="21"/>
                  <a:pt x="442" y="21"/>
                </a:cubicBezTo>
                <a:cubicBezTo>
                  <a:pt x="442" y="21"/>
                  <a:pt x="442" y="22"/>
                  <a:pt x="443" y="23"/>
                </a:cubicBezTo>
                <a:cubicBezTo>
                  <a:pt x="442" y="24"/>
                  <a:pt x="441" y="25"/>
                  <a:pt x="440" y="28"/>
                </a:cubicBezTo>
                <a:cubicBezTo>
                  <a:pt x="440" y="28"/>
                  <a:pt x="440" y="28"/>
                  <a:pt x="440" y="28"/>
                </a:cubicBezTo>
                <a:cubicBezTo>
                  <a:pt x="439" y="27"/>
                  <a:pt x="438" y="26"/>
                  <a:pt x="437" y="25"/>
                </a:cubicBezTo>
                <a:cubicBezTo>
                  <a:pt x="436" y="24"/>
                  <a:pt x="436" y="24"/>
                  <a:pt x="435" y="24"/>
                </a:cubicBezTo>
                <a:cubicBezTo>
                  <a:pt x="436" y="22"/>
                  <a:pt x="436" y="22"/>
                  <a:pt x="436" y="21"/>
                </a:cubicBezTo>
                <a:cubicBezTo>
                  <a:pt x="436" y="21"/>
                  <a:pt x="436" y="22"/>
                  <a:pt x="435" y="22"/>
                </a:cubicBezTo>
                <a:cubicBezTo>
                  <a:pt x="435" y="22"/>
                  <a:pt x="435" y="21"/>
                  <a:pt x="435" y="20"/>
                </a:cubicBezTo>
                <a:cubicBezTo>
                  <a:pt x="433" y="15"/>
                  <a:pt x="433" y="13"/>
                  <a:pt x="432" y="13"/>
                </a:cubicBezTo>
                <a:cubicBezTo>
                  <a:pt x="432" y="13"/>
                  <a:pt x="432" y="16"/>
                  <a:pt x="433" y="20"/>
                </a:cubicBezTo>
                <a:cubicBezTo>
                  <a:pt x="433" y="21"/>
                  <a:pt x="433" y="21"/>
                  <a:pt x="433" y="22"/>
                </a:cubicBezTo>
                <a:cubicBezTo>
                  <a:pt x="432" y="21"/>
                  <a:pt x="431" y="21"/>
                  <a:pt x="431" y="21"/>
                </a:cubicBezTo>
                <a:cubicBezTo>
                  <a:pt x="431" y="21"/>
                  <a:pt x="432" y="22"/>
                  <a:pt x="433" y="23"/>
                </a:cubicBezTo>
                <a:cubicBezTo>
                  <a:pt x="433" y="24"/>
                  <a:pt x="433" y="24"/>
                  <a:pt x="433" y="25"/>
                </a:cubicBezTo>
                <a:cubicBezTo>
                  <a:pt x="433" y="26"/>
                  <a:pt x="432" y="26"/>
                  <a:pt x="432" y="27"/>
                </a:cubicBezTo>
                <a:cubicBezTo>
                  <a:pt x="432" y="28"/>
                  <a:pt x="431" y="28"/>
                  <a:pt x="431" y="29"/>
                </a:cubicBezTo>
                <a:cubicBezTo>
                  <a:pt x="431" y="29"/>
                  <a:pt x="431" y="29"/>
                  <a:pt x="431" y="29"/>
                </a:cubicBezTo>
                <a:cubicBezTo>
                  <a:pt x="431" y="29"/>
                  <a:pt x="431" y="29"/>
                  <a:pt x="431" y="29"/>
                </a:cubicBezTo>
                <a:cubicBezTo>
                  <a:pt x="431" y="30"/>
                  <a:pt x="430" y="31"/>
                  <a:pt x="430" y="31"/>
                </a:cubicBezTo>
                <a:cubicBezTo>
                  <a:pt x="429" y="29"/>
                  <a:pt x="429" y="27"/>
                  <a:pt x="428" y="26"/>
                </a:cubicBezTo>
                <a:cubicBezTo>
                  <a:pt x="428" y="25"/>
                  <a:pt x="428" y="24"/>
                  <a:pt x="428" y="23"/>
                </a:cubicBezTo>
                <a:cubicBezTo>
                  <a:pt x="428" y="23"/>
                  <a:pt x="428" y="23"/>
                  <a:pt x="428" y="23"/>
                </a:cubicBezTo>
                <a:cubicBezTo>
                  <a:pt x="429" y="22"/>
                  <a:pt x="429" y="21"/>
                  <a:pt x="429" y="21"/>
                </a:cubicBezTo>
                <a:cubicBezTo>
                  <a:pt x="429" y="21"/>
                  <a:pt x="429" y="21"/>
                  <a:pt x="428" y="22"/>
                </a:cubicBezTo>
                <a:cubicBezTo>
                  <a:pt x="428" y="20"/>
                  <a:pt x="428" y="20"/>
                  <a:pt x="428" y="20"/>
                </a:cubicBezTo>
                <a:cubicBezTo>
                  <a:pt x="427" y="19"/>
                  <a:pt x="427" y="20"/>
                  <a:pt x="427" y="21"/>
                </a:cubicBezTo>
                <a:cubicBezTo>
                  <a:pt x="427" y="22"/>
                  <a:pt x="426" y="22"/>
                  <a:pt x="426" y="23"/>
                </a:cubicBezTo>
                <a:cubicBezTo>
                  <a:pt x="426" y="23"/>
                  <a:pt x="426" y="23"/>
                  <a:pt x="426" y="24"/>
                </a:cubicBezTo>
                <a:cubicBezTo>
                  <a:pt x="425" y="24"/>
                  <a:pt x="425" y="25"/>
                  <a:pt x="424" y="26"/>
                </a:cubicBezTo>
                <a:cubicBezTo>
                  <a:pt x="423" y="21"/>
                  <a:pt x="423" y="16"/>
                  <a:pt x="423" y="13"/>
                </a:cubicBezTo>
                <a:cubicBezTo>
                  <a:pt x="423" y="7"/>
                  <a:pt x="423" y="4"/>
                  <a:pt x="422" y="4"/>
                </a:cubicBezTo>
                <a:cubicBezTo>
                  <a:pt x="422" y="4"/>
                  <a:pt x="422" y="5"/>
                  <a:pt x="422" y="6"/>
                </a:cubicBezTo>
                <a:cubicBezTo>
                  <a:pt x="422" y="8"/>
                  <a:pt x="421" y="10"/>
                  <a:pt x="421" y="13"/>
                </a:cubicBezTo>
                <a:cubicBezTo>
                  <a:pt x="421" y="17"/>
                  <a:pt x="421" y="24"/>
                  <a:pt x="422" y="31"/>
                </a:cubicBezTo>
                <a:cubicBezTo>
                  <a:pt x="421" y="32"/>
                  <a:pt x="421" y="32"/>
                  <a:pt x="421" y="33"/>
                </a:cubicBezTo>
                <a:cubicBezTo>
                  <a:pt x="421" y="34"/>
                  <a:pt x="420" y="34"/>
                  <a:pt x="420" y="35"/>
                </a:cubicBezTo>
                <a:cubicBezTo>
                  <a:pt x="420" y="35"/>
                  <a:pt x="420" y="35"/>
                  <a:pt x="420" y="36"/>
                </a:cubicBezTo>
                <a:cubicBezTo>
                  <a:pt x="419" y="35"/>
                  <a:pt x="419" y="34"/>
                  <a:pt x="419" y="33"/>
                </a:cubicBezTo>
                <a:cubicBezTo>
                  <a:pt x="419" y="32"/>
                  <a:pt x="419" y="32"/>
                  <a:pt x="419" y="32"/>
                </a:cubicBezTo>
                <a:cubicBezTo>
                  <a:pt x="419" y="32"/>
                  <a:pt x="419" y="32"/>
                  <a:pt x="419" y="32"/>
                </a:cubicBezTo>
                <a:cubicBezTo>
                  <a:pt x="418" y="25"/>
                  <a:pt x="417" y="19"/>
                  <a:pt x="417" y="15"/>
                </a:cubicBezTo>
                <a:cubicBezTo>
                  <a:pt x="417" y="9"/>
                  <a:pt x="416" y="6"/>
                  <a:pt x="416" y="6"/>
                </a:cubicBezTo>
                <a:cubicBezTo>
                  <a:pt x="416" y="6"/>
                  <a:pt x="415" y="9"/>
                  <a:pt x="415" y="15"/>
                </a:cubicBezTo>
                <a:cubicBezTo>
                  <a:pt x="415" y="18"/>
                  <a:pt x="415" y="22"/>
                  <a:pt x="415" y="26"/>
                </a:cubicBezTo>
                <a:cubicBezTo>
                  <a:pt x="415" y="27"/>
                  <a:pt x="414" y="28"/>
                  <a:pt x="414" y="29"/>
                </a:cubicBezTo>
                <a:cubicBezTo>
                  <a:pt x="413" y="30"/>
                  <a:pt x="412" y="33"/>
                  <a:pt x="411" y="35"/>
                </a:cubicBezTo>
                <a:cubicBezTo>
                  <a:pt x="409" y="33"/>
                  <a:pt x="407" y="31"/>
                  <a:pt x="405" y="30"/>
                </a:cubicBezTo>
                <a:cubicBezTo>
                  <a:pt x="404" y="30"/>
                  <a:pt x="403" y="29"/>
                  <a:pt x="403" y="29"/>
                </a:cubicBezTo>
                <a:cubicBezTo>
                  <a:pt x="400" y="24"/>
                  <a:pt x="398" y="21"/>
                  <a:pt x="397" y="18"/>
                </a:cubicBezTo>
                <a:cubicBezTo>
                  <a:pt x="394" y="13"/>
                  <a:pt x="392" y="11"/>
                  <a:pt x="392" y="11"/>
                </a:cubicBezTo>
                <a:cubicBezTo>
                  <a:pt x="391" y="11"/>
                  <a:pt x="396" y="20"/>
                  <a:pt x="402" y="35"/>
                </a:cubicBezTo>
                <a:cubicBezTo>
                  <a:pt x="402" y="35"/>
                  <a:pt x="401" y="35"/>
                  <a:pt x="401" y="35"/>
                </a:cubicBezTo>
                <a:cubicBezTo>
                  <a:pt x="401" y="35"/>
                  <a:pt x="402" y="36"/>
                  <a:pt x="402" y="36"/>
                </a:cubicBezTo>
                <a:cubicBezTo>
                  <a:pt x="402" y="37"/>
                  <a:pt x="403" y="38"/>
                  <a:pt x="403" y="39"/>
                </a:cubicBezTo>
                <a:cubicBezTo>
                  <a:pt x="403" y="39"/>
                  <a:pt x="403" y="38"/>
                  <a:pt x="403" y="38"/>
                </a:cubicBezTo>
                <a:cubicBezTo>
                  <a:pt x="402" y="38"/>
                  <a:pt x="401" y="37"/>
                  <a:pt x="401" y="37"/>
                </a:cubicBezTo>
                <a:cubicBezTo>
                  <a:pt x="400" y="36"/>
                  <a:pt x="400" y="36"/>
                  <a:pt x="399" y="35"/>
                </a:cubicBezTo>
                <a:cubicBezTo>
                  <a:pt x="396" y="28"/>
                  <a:pt x="393" y="22"/>
                  <a:pt x="390" y="18"/>
                </a:cubicBezTo>
                <a:cubicBezTo>
                  <a:pt x="387" y="13"/>
                  <a:pt x="385" y="11"/>
                  <a:pt x="385" y="11"/>
                </a:cubicBezTo>
                <a:cubicBezTo>
                  <a:pt x="384" y="11"/>
                  <a:pt x="386" y="14"/>
                  <a:pt x="389" y="20"/>
                </a:cubicBezTo>
                <a:cubicBezTo>
                  <a:pt x="390" y="23"/>
                  <a:pt x="392" y="27"/>
                  <a:pt x="394" y="32"/>
                </a:cubicBezTo>
                <a:cubicBezTo>
                  <a:pt x="393" y="31"/>
                  <a:pt x="392" y="31"/>
                  <a:pt x="391" y="30"/>
                </a:cubicBezTo>
                <a:cubicBezTo>
                  <a:pt x="391" y="30"/>
                  <a:pt x="391" y="30"/>
                  <a:pt x="391" y="30"/>
                </a:cubicBezTo>
                <a:cubicBezTo>
                  <a:pt x="389" y="28"/>
                  <a:pt x="388" y="27"/>
                  <a:pt x="388" y="27"/>
                </a:cubicBezTo>
                <a:cubicBezTo>
                  <a:pt x="388" y="27"/>
                  <a:pt x="388" y="28"/>
                  <a:pt x="389" y="29"/>
                </a:cubicBezTo>
                <a:cubicBezTo>
                  <a:pt x="388" y="29"/>
                  <a:pt x="387" y="29"/>
                  <a:pt x="387" y="29"/>
                </a:cubicBezTo>
                <a:cubicBezTo>
                  <a:pt x="387" y="29"/>
                  <a:pt x="388" y="30"/>
                  <a:pt x="389" y="30"/>
                </a:cubicBezTo>
                <a:cubicBezTo>
                  <a:pt x="389" y="30"/>
                  <a:pt x="389" y="31"/>
                  <a:pt x="390" y="31"/>
                </a:cubicBezTo>
                <a:cubicBezTo>
                  <a:pt x="390" y="31"/>
                  <a:pt x="390" y="32"/>
                  <a:pt x="391" y="33"/>
                </a:cubicBezTo>
                <a:cubicBezTo>
                  <a:pt x="391" y="35"/>
                  <a:pt x="391" y="37"/>
                  <a:pt x="392" y="39"/>
                </a:cubicBezTo>
                <a:cubicBezTo>
                  <a:pt x="391" y="38"/>
                  <a:pt x="390" y="38"/>
                  <a:pt x="390" y="37"/>
                </a:cubicBezTo>
                <a:cubicBezTo>
                  <a:pt x="390" y="37"/>
                  <a:pt x="390" y="37"/>
                  <a:pt x="390" y="37"/>
                </a:cubicBezTo>
                <a:cubicBezTo>
                  <a:pt x="390" y="37"/>
                  <a:pt x="390" y="37"/>
                  <a:pt x="390" y="37"/>
                </a:cubicBezTo>
                <a:cubicBezTo>
                  <a:pt x="389" y="36"/>
                  <a:pt x="388" y="36"/>
                  <a:pt x="387" y="35"/>
                </a:cubicBezTo>
                <a:cubicBezTo>
                  <a:pt x="387" y="35"/>
                  <a:pt x="386" y="35"/>
                  <a:pt x="386" y="34"/>
                </a:cubicBezTo>
                <a:cubicBezTo>
                  <a:pt x="385" y="34"/>
                  <a:pt x="385" y="33"/>
                  <a:pt x="385" y="32"/>
                </a:cubicBezTo>
                <a:cubicBezTo>
                  <a:pt x="385" y="30"/>
                  <a:pt x="385" y="29"/>
                  <a:pt x="385" y="29"/>
                </a:cubicBezTo>
                <a:cubicBezTo>
                  <a:pt x="385" y="29"/>
                  <a:pt x="385" y="30"/>
                  <a:pt x="384" y="31"/>
                </a:cubicBezTo>
                <a:cubicBezTo>
                  <a:pt x="384" y="30"/>
                  <a:pt x="384" y="30"/>
                  <a:pt x="384" y="29"/>
                </a:cubicBezTo>
                <a:cubicBezTo>
                  <a:pt x="382" y="25"/>
                  <a:pt x="380" y="23"/>
                  <a:pt x="380" y="23"/>
                </a:cubicBezTo>
                <a:cubicBezTo>
                  <a:pt x="380" y="23"/>
                  <a:pt x="381" y="26"/>
                  <a:pt x="382" y="30"/>
                </a:cubicBezTo>
                <a:cubicBezTo>
                  <a:pt x="382" y="31"/>
                  <a:pt x="382" y="32"/>
                  <a:pt x="383" y="32"/>
                </a:cubicBezTo>
                <a:cubicBezTo>
                  <a:pt x="382" y="32"/>
                  <a:pt x="381" y="32"/>
                  <a:pt x="381" y="32"/>
                </a:cubicBezTo>
                <a:cubicBezTo>
                  <a:pt x="381" y="32"/>
                  <a:pt x="382" y="33"/>
                  <a:pt x="383" y="34"/>
                </a:cubicBezTo>
                <a:cubicBezTo>
                  <a:pt x="383" y="34"/>
                  <a:pt x="382" y="35"/>
                  <a:pt x="382" y="35"/>
                </a:cubicBezTo>
                <a:cubicBezTo>
                  <a:pt x="382" y="36"/>
                  <a:pt x="381" y="38"/>
                  <a:pt x="381" y="39"/>
                </a:cubicBezTo>
                <a:cubicBezTo>
                  <a:pt x="381" y="39"/>
                  <a:pt x="381" y="39"/>
                  <a:pt x="381" y="39"/>
                </a:cubicBezTo>
                <a:cubicBezTo>
                  <a:pt x="378" y="37"/>
                  <a:pt x="377" y="36"/>
                  <a:pt x="376" y="36"/>
                </a:cubicBezTo>
                <a:cubicBezTo>
                  <a:pt x="376" y="34"/>
                  <a:pt x="376" y="34"/>
                  <a:pt x="376" y="34"/>
                </a:cubicBezTo>
                <a:cubicBezTo>
                  <a:pt x="376" y="34"/>
                  <a:pt x="375" y="34"/>
                  <a:pt x="375" y="35"/>
                </a:cubicBezTo>
                <a:cubicBezTo>
                  <a:pt x="375" y="35"/>
                  <a:pt x="375" y="35"/>
                  <a:pt x="375" y="35"/>
                </a:cubicBezTo>
                <a:cubicBezTo>
                  <a:pt x="375" y="35"/>
                  <a:pt x="375" y="35"/>
                  <a:pt x="375" y="35"/>
                </a:cubicBezTo>
                <a:cubicBezTo>
                  <a:pt x="375" y="36"/>
                  <a:pt x="374" y="38"/>
                  <a:pt x="374" y="40"/>
                </a:cubicBezTo>
                <a:cubicBezTo>
                  <a:pt x="374" y="40"/>
                  <a:pt x="374" y="40"/>
                  <a:pt x="374" y="40"/>
                </a:cubicBezTo>
                <a:cubicBezTo>
                  <a:pt x="373" y="39"/>
                  <a:pt x="373" y="38"/>
                  <a:pt x="372" y="37"/>
                </a:cubicBezTo>
                <a:cubicBezTo>
                  <a:pt x="372" y="35"/>
                  <a:pt x="372" y="33"/>
                  <a:pt x="372" y="32"/>
                </a:cubicBezTo>
                <a:cubicBezTo>
                  <a:pt x="372" y="27"/>
                  <a:pt x="372" y="24"/>
                  <a:pt x="372" y="24"/>
                </a:cubicBezTo>
                <a:cubicBezTo>
                  <a:pt x="371" y="24"/>
                  <a:pt x="371" y="27"/>
                  <a:pt x="370" y="32"/>
                </a:cubicBezTo>
                <a:cubicBezTo>
                  <a:pt x="370" y="32"/>
                  <a:pt x="370" y="33"/>
                  <a:pt x="370" y="33"/>
                </a:cubicBezTo>
                <a:cubicBezTo>
                  <a:pt x="370" y="33"/>
                  <a:pt x="369" y="33"/>
                  <a:pt x="369" y="32"/>
                </a:cubicBezTo>
                <a:cubicBezTo>
                  <a:pt x="366" y="29"/>
                  <a:pt x="364" y="27"/>
                  <a:pt x="364" y="27"/>
                </a:cubicBezTo>
                <a:cubicBezTo>
                  <a:pt x="364" y="27"/>
                  <a:pt x="365" y="29"/>
                  <a:pt x="368" y="34"/>
                </a:cubicBezTo>
                <a:cubicBezTo>
                  <a:pt x="368" y="35"/>
                  <a:pt x="369" y="36"/>
                  <a:pt x="369" y="37"/>
                </a:cubicBezTo>
                <a:cubicBezTo>
                  <a:pt x="369" y="38"/>
                  <a:pt x="369" y="38"/>
                  <a:pt x="369" y="39"/>
                </a:cubicBezTo>
                <a:cubicBezTo>
                  <a:pt x="368" y="35"/>
                  <a:pt x="366" y="32"/>
                  <a:pt x="365" y="29"/>
                </a:cubicBezTo>
                <a:cubicBezTo>
                  <a:pt x="363" y="25"/>
                  <a:pt x="361" y="22"/>
                  <a:pt x="361" y="22"/>
                </a:cubicBezTo>
                <a:cubicBezTo>
                  <a:pt x="361" y="22"/>
                  <a:pt x="362" y="25"/>
                  <a:pt x="363" y="30"/>
                </a:cubicBezTo>
                <a:cubicBezTo>
                  <a:pt x="364" y="33"/>
                  <a:pt x="365" y="36"/>
                  <a:pt x="366" y="39"/>
                </a:cubicBezTo>
                <a:cubicBezTo>
                  <a:pt x="366" y="40"/>
                  <a:pt x="367" y="41"/>
                  <a:pt x="367" y="42"/>
                </a:cubicBezTo>
                <a:cubicBezTo>
                  <a:pt x="367" y="43"/>
                  <a:pt x="367" y="44"/>
                  <a:pt x="368" y="45"/>
                </a:cubicBezTo>
                <a:cubicBezTo>
                  <a:pt x="368" y="45"/>
                  <a:pt x="368" y="45"/>
                  <a:pt x="368" y="45"/>
                </a:cubicBezTo>
                <a:cubicBezTo>
                  <a:pt x="367" y="44"/>
                  <a:pt x="366" y="43"/>
                  <a:pt x="365" y="42"/>
                </a:cubicBezTo>
                <a:cubicBezTo>
                  <a:pt x="365" y="41"/>
                  <a:pt x="366" y="41"/>
                  <a:pt x="366" y="41"/>
                </a:cubicBezTo>
                <a:cubicBezTo>
                  <a:pt x="366" y="41"/>
                  <a:pt x="365" y="41"/>
                  <a:pt x="364" y="42"/>
                </a:cubicBezTo>
                <a:cubicBezTo>
                  <a:pt x="364" y="41"/>
                  <a:pt x="364" y="41"/>
                  <a:pt x="364" y="41"/>
                </a:cubicBezTo>
                <a:cubicBezTo>
                  <a:pt x="364" y="41"/>
                  <a:pt x="364" y="40"/>
                  <a:pt x="363" y="40"/>
                </a:cubicBezTo>
                <a:cubicBezTo>
                  <a:pt x="361" y="37"/>
                  <a:pt x="359" y="35"/>
                  <a:pt x="359" y="35"/>
                </a:cubicBezTo>
                <a:cubicBezTo>
                  <a:pt x="359" y="36"/>
                  <a:pt x="359" y="36"/>
                  <a:pt x="360" y="37"/>
                </a:cubicBezTo>
                <a:cubicBezTo>
                  <a:pt x="357" y="35"/>
                  <a:pt x="355" y="34"/>
                  <a:pt x="355" y="34"/>
                </a:cubicBezTo>
                <a:cubicBezTo>
                  <a:pt x="355" y="35"/>
                  <a:pt x="357" y="37"/>
                  <a:pt x="360" y="40"/>
                </a:cubicBezTo>
                <a:cubicBezTo>
                  <a:pt x="361" y="41"/>
                  <a:pt x="362" y="42"/>
                  <a:pt x="363" y="43"/>
                </a:cubicBezTo>
                <a:cubicBezTo>
                  <a:pt x="363" y="43"/>
                  <a:pt x="363" y="43"/>
                  <a:pt x="363" y="43"/>
                </a:cubicBezTo>
                <a:cubicBezTo>
                  <a:pt x="362" y="44"/>
                  <a:pt x="362" y="44"/>
                  <a:pt x="361" y="45"/>
                </a:cubicBezTo>
                <a:cubicBezTo>
                  <a:pt x="361" y="45"/>
                  <a:pt x="361" y="45"/>
                  <a:pt x="360" y="45"/>
                </a:cubicBezTo>
                <a:cubicBezTo>
                  <a:pt x="359" y="43"/>
                  <a:pt x="358" y="41"/>
                  <a:pt x="357" y="39"/>
                </a:cubicBezTo>
                <a:cubicBezTo>
                  <a:pt x="355" y="36"/>
                  <a:pt x="353" y="34"/>
                  <a:pt x="353" y="34"/>
                </a:cubicBezTo>
                <a:cubicBezTo>
                  <a:pt x="353" y="34"/>
                  <a:pt x="354" y="36"/>
                  <a:pt x="356" y="40"/>
                </a:cubicBezTo>
                <a:cubicBezTo>
                  <a:pt x="356" y="41"/>
                  <a:pt x="356" y="42"/>
                  <a:pt x="357" y="43"/>
                </a:cubicBezTo>
                <a:cubicBezTo>
                  <a:pt x="357" y="43"/>
                  <a:pt x="356" y="43"/>
                  <a:pt x="356" y="43"/>
                </a:cubicBezTo>
                <a:cubicBezTo>
                  <a:pt x="355" y="43"/>
                  <a:pt x="354" y="43"/>
                  <a:pt x="354" y="43"/>
                </a:cubicBezTo>
                <a:cubicBezTo>
                  <a:pt x="353" y="41"/>
                  <a:pt x="353" y="39"/>
                  <a:pt x="352" y="39"/>
                </a:cubicBezTo>
                <a:cubicBezTo>
                  <a:pt x="352" y="40"/>
                  <a:pt x="353" y="45"/>
                  <a:pt x="355" y="54"/>
                </a:cubicBezTo>
                <a:cubicBezTo>
                  <a:pt x="355" y="54"/>
                  <a:pt x="355" y="54"/>
                  <a:pt x="355" y="55"/>
                </a:cubicBezTo>
                <a:cubicBezTo>
                  <a:pt x="354" y="54"/>
                  <a:pt x="354" y="54"/>
                  <a:pt x="354" y="53"/>
                </a:cubicBezTo>
                <a:cubicBezTo>
                  <a:pt x="353" y="50"/>
                  <a:pt x="353" y="47"/>
                  <a:pt x="352" y="45"/>
                </a:cubicBezTo>
                <a:cubicBezTo>
                  <a:pt x="351" y="40"/>
                  <a:pt x="351" y="38"/>
                  <a:pt x="350" y="38"/>
                </a:cubicBezTo>
                <a:cubicBezTo>
                  <a:pt x="350" y="38"/>
                  <a:pt x="350" y="42"/>
                  <a:pt x="351" y="48"/>
                </a:cubicBezTo>
                <a:cubicBezTo>
                  <a:pt x="348" y="43"/>
                  <a:pt x="345" y="39"/>
                  <a:pt x="343" y="37"/>
                </a:cubicBezTo>
                <a:cubicBezTo>
                  <a:pt x="340" y="33"/>
                  <a:pt x="338" y="31"/>
                  <a:pt x="338" y="32"/>
                </a:cubicBezTo>
                <a:cubicBezTo>
                  <a:pt x="337" y="32"/>
                  <a:pt x="339" y="34"/>
                  <a:pt x="342" y="38"/>
                </a:cubicBezTo>
                <a:cubicBezTo>
                  <a:pt x="344" y="42"/>
                  <a:pt x="347" y="48"/>
                  <a:pt x="351" y="55"/>
                </a:cubicBezTo>
                <a:cubicBezTo>
                  <a:pt x="349" y="52"/>
                  <a:pt x="347" y="49"/>
                  <a:pt x="346" y="46"/>
                </a:cubicBezTo>
                <a:cubicBezTo>
                  <a:pt x="344" y="43"/>
                  <a:pt x="342" y="40"/>
                  <a:pt x="341" y="38"/>
                </a:cubicBezTo>
                <a:cubicBezTo>
                  <a:pt x="338" y="35"/>
                  <a:pt x="336" y="33"/>
                  <a:pt x="336" y="33"/>
                </a:cubicBezTo>
                <a:cubicBezTo>
                  <a:pt x="336" y="33"/>
                  <a:pt x="337" y="36"/>
                  <a:pt x="340" y="40"/>
                </a:cubicBezTo>
                <a:cubicBezTo>
                  <a:pt x="340" y="41"/>
                  <a:pt x="341" y="43"/>
                  <a:pt x="342" y="44"/>
                </a:cubicBezTo>
                <a:cubicBezTo>
                  <a:pt x="341" y="44"/>
                  <a:pt x="341" y="43"/>
                  <a:pt x="340" y="43"/>
                </a:cubicBezTo>
                <a:cubicBezTo>
                  <a:pt x="339" y="40"/>
                  <a:pt x="338" y="38"/>
                  <a:pt x="337" y="35"/>
                </a:cubicBezTo>
                <a:cubicBezTo>
                  <a:pt x="334" y="31"/>
                  <a:pt x="333" y="28"/>
                  <a:pt x="333" y="28"/>
                </a:cubicBezTo>
                <a:cubicBezTo>
                  <a:pt x="333" y="28"/>
                  <a:pt x="333" y="31"/>
                  <a:pt x="335" y="36"/>
                </a:cubicBezTo>
                <a:cubicBezTo>
                  <a:pt x="336" y="40"/>
                  <a:pt x="338" y="45"/>
                  <a:pt x="340" y="51"/>
                </a:cubicBezTo>
                <a:cubicBezTo>
                  <a:pt x="340" y="51"/>
                  <a:pt x="340" y="51"/>
                  <a:pt x="339" y="51"/>
                </a:cubicBezTo>
                <a:cubicBezTo>
                  <a:pt x="339" y="50"/>
                  <a:pt x="338" y="49"/>
                  <a:pt x="337" y="48"/>
                </a:cubicBezTo>
                <a:cubicBezTo>
                  <a:pt x="337" y="48"/>
                  <a:pt x="338" y="47"/>
                  <a:pt x="337" y="47"/>
                </a:cubicBezTo>
                <a:cubicBezTo>
                  <a:pt x="337" y="47"/>
                  <a:pt x="337" y="47"/>
                  <a:pt x="336" y="48"/>
                </a:cubicBezTo>
                <a:cubicBezTo>
                  <a:pt x="336" y="47"/>
                  <a:pt x="336" y="46"/>
                  <a:pt x="335" y="46"/>
                </a:cubicBezTo>
                <a:cubicBezTo>
                  <a:pt x="333" y="42"/>
                  <a:pt x="332" y="40"/>
                  <a:pt x="331" y="37"/>
                </a:cubicBezTo>
                <a:cubicBezTo>
                  <a:pt x="330" y="32"/>
                  <a:pt x="329" y="30"/>
                  <a:pt x="328" y="30"/>
                </a:cubicBezTo>
                <a:cubicBezTo>
                  <a:pt x="328" y="30"/>
                  <a:pt x="329" y="33"/>
                  <a:pt x="329" y="38"/>
                </a:cubicBezTo>
                <a:cubicBezTo>
                  <a:pt x="330" y="39"/>
                  <a:pt x="330" y="40"/>
                  <a:pt x="330" y="41"/>
                </a:cubicBezTo>
                <a:cubicBezTo>
                  <a:pt x="328" y="37"/>
                  <a:pt x="326" y="35"/>
                  <a:pt x="326" y="35"/>
                </a:cubicBezTo>
                <a:cubicBezTo>
                  <a:pt x="326" y="35"/>
                  <a:pt x="326" y="35"/>
                  <a:pt x="326" y="36"/>
                </a:cubicBezTo>
                <a:cubicBezTo>
                  <a:pt x="325" y="32"/>
                  <a:pt x="324" y="30"/>
                  <a:pt x="324" y="30"/>
                </a:cubicBezTo>
                <a:cubicBezTo>
                  <a:pt x="323" y="30"/>
                  <a:pt x="324" y="33"/>
                  <a:pt x="325" y="39"/>
                </a:cubicBezTo>
                <a:cubicBezTo>
                  <a:pt x="326" y="39"/>
                  <a:pt x="326" y="41"/>
                  <a:pt x="326" y="42"/>
                </a:cubicBezTo>
                <a:cubicBezTo>
                  <a:pt x="326" y="41"/>
                  <a:pt x="325" y="40"/>
                  <a:pt x="325" y="40"/>
                </a:cubicBezTo>
                <a:cubicBezTo>
                  <a:pt x="325" y="40"/>
                  <a:pt x="326" y="43"/>
                  <a:pt x="327" y="47"/>
                </a:cubicBezTo>
                <a:cubicBezTo>
                  <a:pt x="328" y="47"/>
                  <a:pt x="328" y="48"/>
                  <a:pt x="329" y="49"/>
                </a:cubicBezTo>
                <a:cubicBezTo>
                  <a:pt x="329" y="50"/>
                  <a:pt x="329" y="50"/>
                  <a:pt x="329" y="51"/>
                </a:cubicBezTo>
                <a:cubicBezTo>
                  <a:pt x="329" y="51"/>
                  <a:pt x="329" y="51"/>
                  <a:pt x="328" y="51"/>
                </a:cubicBezTo>
                <a:cubicBezTo>
                  <a:pt x="327" y="49"/>
                  <a:pt x="326" y="48"/>
                  <a:pt x="325" y="47"/>
                </a:cubicBezTo>
                <a:cubicBezTo>
                  <a:pt x="325" y="46"/>
                  <a:pt x="325" y="46"/>
                  <a:pt x="325" y="46"/>
                </a:cubicBezTo>
                <a:cubicBezTo>
                  <a:pt x="325" y="46"/>
                  <a:pt x="324" y="46"/>
                  <a:pt x="324" y="46"/>
                </a:cubicBezTo>
                <a:cubicBezTo>
                  <a:pt x="324" y="46"/>
                  <a:pt x="324" y="46"/>
                  <a:pt x="324" y="46"/>
                </a:cubicBezTo>
                <a:cubicBezTo>
                  <a:pt x="322" y="43"/>
                  <a:pt x="320" y="42"/>
                  <a:pt x="320" y="42"/>
                </a:cubicBezTo>
                <a:cubicBezTo>
                  <a:pt x="320" y="42"/>
                  <a:pt x="321" y="43"/>
                  <a:pt x="322" y="45"/>
                </a:cubicBezTo>
                <a:cubicBezTo>
                  <a:pt x="322" y="47"/>
                  <a:pt x="322" y="50"/>
                  <a:pt x="323" y="54"/>
                </a:cubicBezTo>
                <a:cubicBezTo>
                  <a:pt x="320" y="49"/>
                  <a:pt x="317" y="46"/>
                  <a:pt x="315" y="43"/>
                </a:cubicBezTo>
                <a:cubicBezTo>
                  <a:pt x="314" y="43"/>
                  <a:pt x="314" y="42"/>
                  <a:pt x="313" y="41"/>
                </a:cubicBezTo>
                <a:cubicBezTo>
                  <a:pt x="313" y="38"/>
                  <a:pt x="312" y="35"/>
                  <a:pt x="312" y="32"/>
                </a:cubicBezTo>
                <a:cubicBezTo>
                  <a:pt x="312" y="29"/>
                  <a:pt x="313" y="27"/>
                  <a:pt x="313" y="26"/>
                </a:cubicBezTo>
                <a:cubicBezTo>
                  <a:pt x="313" y="24"/>
                  <a:pt x="313" y="23"/>
                  <a:pt x="313" y="23"/>
                </a:cubicBezTo>
                <a:cubicBezTo>
                  <a:pt x="313" y="23"/>
                  <a:pt x="313" y="24"/>
                  <a:pt x="312" y="26"/>
                </a:cubicBezTo>
                <a:cubicBezTo>
                  <a:pt x="311" y="27"/>
                  <a:pt x="311" y="29"/>
                  <a:pt x="310" y="33"/>
                </a:cubicBezTo>
                <a:cubicBezTo>
                  <a:pt x="310" y="34"/>
                  <a:pt x="310" y="36"/>
                  <a:pt x="310" y="38"/>
                </a:cubicBezTo>
                <a:cubicBezTo>
                  <a:pt x="310" y="38"/>
                  <a:pt x="310" y="38"/>
                  <a:pt x="310" y="38"/>
                </a:cubicBezTo>
                <a:cubicBezTo>
                  <a:pt x="309" y="38"/>
                  <a:pt x="310" y="39"/>
                  <a:pt x="310" y="40"/>
                </a:cubicBezTo>
                <a:cubicBezTo>
                  <a:pt x="311" y="42"/>
                  <a:pt x="311" y="46"/>
                  <a:pt x="312" y="49"/>
                </a:cubicBezTo>
                <a:cubicBezTo>
                  <a:pt x="312" y="49"/>
                  <a:pt x="311" y="49"/>
                  <a:pt x="311" y="48"/>
                </a:cubicBezTo>
                <a:cubicBezTo>
                  <a:pt x="311" y="48"/>
                  <a:pt x="311" y="48"/>
                  <a:pt x="311" y="47"/>
                </a:cubicBezTo>
                <a:cubicBezTo>
                  <a:pt x="310" y="43"/>
                  <a:pt x="310" y="40"/>
                  <a:pt x="310" y="40"/>
                </a:cubicBezTo>
                <a:cubicBezTo>
                  <a:pt x="310" y="40"/>
                  <a:pt x="309" y="43"/>
                  <a:pt x="309" y="48"/>
                </a:cubicBezTo>
                <a:cubicBezTo>
                  <a:pt x="309" y="50"/>
                  <a:pt x="309" y="53"/>
                  <a:pt x="310" y="56"/>
                </a:cubicBezTo>
                <a:cubicBezTo>
                  <a:pt x="309" y="55"/>
                  <a:pt x="308" y="53"/>
                  <a:pt x="307" y="52"/>
                </a:cubicBezTo>
                <a:cubicBezTo>
                  <a:pt x="305" y="49"/>
                  <a:pt x="304" y="46"/>
                  <a:pt x="303" y="44"/>
                </a:cubicBezTo>
                <a:cubicBezTo>
                  <a:pt x="302" y="39"/>
                  <a:pt x="301" y="36"/>
                  <a:pt x="300" y="36"/>
                </a:cubicBezTo>
                <a:cubicBezTo>
                  <a:pt x="300" y="36"/>
                  <a:pt x="301" y="39"/>
                  <a:pt x="301" y="44"/>
                </a:cubicBezTo>
                <a:cubicBezTo>
                  <a:pt x="302" y="47"/>
                  <a:pt x="303" y="50"/>
                  <a:pt x="304" y="53"/>
                </a:cubicBezTo>
                <a:cubicBezTo>
                  <a:pt x="304" y="53"/>
                  <a:pt x="304" y="52"/>
                  <a:pt x="304" y="52"/>
                </a:cubicBezTo>
                <a:cubicBezTo>
                  <a:pt x="303" y="51"/>
                  <a:pt x="302" y="51"/>
                  <a:pt x="301" y="51"/>
                </a:cubicBezTo>
                <a:cubicBezTo>
                  <a:pt x="299" y="46"/>
                  <a:pt x="297" y="43"/>
                  <a:pt x="296" y="40"/>
                </a:cubicBezTo>
                <a:cubicBezTo>
                  <a:pt x="293" y="35"/>
                  <a:pt x="291" y="33"/>
                  <a:pt x="291" y="33"/>
                </a:cubicBezTo>
                <a:cubicBezTo>
                  <a:pt x="290" y="33"/>
                  <a:pt x="295" y="42"/>
                  <a:pt x="301" y="57"/>
                </a:cubicBezTo>
                <a:cubicBezTo>
                  <a:pt x="301" y="57"/>
                  <a:pt x="300" y="57"/>
                  <a:pt x="300" y="57"/>
                </a:cubicBezTo>
                <a:cubicBezTo>
                  <a:pt x="300" y="57"/>
                  <a:pt x="301" y="57"/>
                  <a:pt x="301" y="57"/>
                </a:cubicBezTo>
                <a:cubicBezTo>
                  <a:pt x="301" y="58"/>
                  <a:pt x="301" y="59"/>
                  <a:pt x="302" y="60"/>
                </a:cubicBezTo>
                <a:cubicBezTo>
                  <a:pt x="301" y="60"/>
                  <a:pt x="300" y="59"/>
                  <a:pt x="299" y="59"/>
                </a:cubicBezTo>
                <a:cubicBezTo>
                  <a:pt x="299" y="59"/>
                  <a:pt x="299" y="58"/>
                  <a:pt x="299" y="58"/>
                </a:cubicBezTo>
                <a:cubicBezTo>
                  <a:pt x="299" y="58"/>
                  <a:pt x="299" y="58"/>
                  <a:pt x="299" y="58"/>
                </a:cubicBezTo>
                <a:cubicBezTo>
                  <a:pt x="296" y="50"/>
                  <a:pt x="293" y="44"/>
                  <a:pt x="290" y="40"/>
                </a:cubicBezTo>
                <a:cubicBezTo>
                  <a:pt x="287" y="35"/>
                  <a:pt x="285" y="33"/>
                  <a:pt x="285" y="33"/>
                </a:cubicBezTo>
                <a:cubicBezTo>
                  <a:pt x="285" y="33"/>
                  <a:pt x="286" y="36"/>
                  <a:pt x="289" y="42"/>
                </a:cubicBezTo>
                <a:cubicBezTo>
                  <a:pt x="290" y="45"/>
                  <a:pt x="292" y="48"/>
                  <a:pt x="293" y="53"/>
                </a:cubicBezTo>
                <a:cubicBezTo>
                  <a:pt x="291" y="51"/>
                  <a:pt x="289" y="49"/>
                  <a:pt x="287" y="48"/>
                </a:cubicBezTo>
                <a:cubicBezTo>
                  <a:pt x="283" y="44"/>
                  <a:pt x="280" y="42"/>
                  <a:pt x="280" y="43"/>
                </a:cubicBezTo>
                <a:cubicBezTo>
                  <a:pt x="280" y="43"/>
                  <a:pt x="282" y="45"/>
                  <a:pt x="286" y="49"/>
                </a:cubicBezTo>
                <a:cubicBezTo>
                  <a:pt x="287" y="50"/>
                  <a:pt x="288" y="52"/>
                  <a:pt x="290" y="53"/>
                </a:cubicBezTo>
                <a:cubicBezTo>
                  <a:pt x="290" y="54"/>
                  <a:pt x="290" y="54"/>
                  <a:pt x="291" y="55"/>
                </a:cubicBezTo>
                <a:cubicBezTo>
                  <a:pt x="291" y="57"/>
                  <a:pt x="291" y="58"/>
                  <a:pt x="292" y="60"/>
                </a:cubicBezTo>
                <a:cubicBezTo>
                  <a:pt x="291" y="60"/>
                  <a:pt x="291" y="59"/>
                  <a:pt x="290" y="59"/>
                </a:cubicBezTo>
                <a:cubicBezTo>
                  <a:pt x="290" y="59"/>
                  <a:pt x="290" y="59"/>
                  <a:pt x="290" y="59"/>
                </a:cubicBezTo>
                <a:cubicBezTo>
                  <a:pt x="290" y="59"/>
                  <a:pt x="290" y="59"/>
                  <a:pt x="290" y="59"/>
                </a:cubicBezTo>
                <a:cubicBezTo>
                  <a:pt x="289" y="58"/>
                  <a:pt x="289" y="58"/>
                  <a:pt x="288" y="57"/>
                </a:cubicBezTo>
                <a:cubicBezTo>
                  <a:pt x="288" y="57"/>
                  <a:pt x="287" y="57"/>
                  <a:pt x="286" y="56"/>
                </a:cubicBezTo>
                <a:cubicBezTo>
                  <a:pt x="286" y="56"/>
                  <a:pt x="286" y="55"/>
                  <a:pt x="286" y="54"/>
                </a:cubicBezTo>
                <a:cubicBezTo>
                  <a:pt x="286" y="52"/>
                  <a:pt x="286" y="51"/>
                  <a:pt x="286" y="51"/>
                </a:cubicBezTo>
                <a:cubicBezTo>
                  <a:pt x="286" y="51"/>
                  <a:pt x="285" y="52"/>
                  <a:pt x="285" y="53"/>
                </a:cubicBezTo>
                <a:cubicBezTo>
                  <a:pt x="285" y="52"/>
                  <a:pt x="285" y="52"/>
                  <a:pt x="284" y="51"/>
                </a:cubicBezTo>
                <a:cubicBezTo>
                  <a:pt x="283" y="47"/>
                  <a:pt x="281" y="45"/>
                  <a:pt x="281" y="45"/>
                </a:cubicBezTo>
                <a:cubicBezTo>
                  <a:pt x="281" y="45"/>
                  <a:pt x="282" y="48"/>
                  <a:pt x="283" y="52"/>
                </a:cubicBezTo>
                <a:cubicBezTo>
                  <a:pt x="283" y="53"/>
                  <a:pt x="283" y="54"/>
                  <a:pt x="283" y="54"/>
                </a:cubicBezTo>
                <a:cubicBezTo>
                  <a:pt x="283" y="54"/>
                  <a:pt x="282" y="54"/>
                  <a:pt x="282" y="54"/>
                </a:cubicBezTo>
                <a:cubicBezTo>
                  <a:pt x="282" y="54"/>
                  <a:pt x="283" y="55"/>
                  <a:pt x="284" y="56"/>
                </a:cubicBezTo>
                <a:cubicBezTo>
                  <a:pt x="284" y="56"/>
                  <a:pt x="284" y="56"/>
                  <a:pt x="284" y="56"/>
                </a:cubicBezTo>
                <a:cubicBezTo>
                  <a:pt x="284" y="56"/>
                  <a:pt x="283" y="57"/>
                  <a:pt x="283" y="58"/>
                </a:cubicBezTo>
                <a:cubicBezTo>
                  <a:pt x="283" y="59"/>
                  <a:pt x="283" y="60"/>
                  <a:pt x="282" y="61"/>
                </a:cubicBezTo>
                <a:cubicBezTo>
                  <a:pt x="282" y="61"/>
                  <a:pt x="282" y="61"/>
                  <a:pt x="282" y="61"/>
                </a:cubicBezTo>
                <a:cubicBezTo>
                  <a:pt x="280" y="59"/>
                  <a:pt x="279" y="58"/>
                  <a:pt x="278" y="58"/>
                </a:cubicBezTo>
                <a:cubicBezTo>
                  <a:pt x="278" y="56"/>
                  <a:pt x="278" y="56"/>
                  <a:pt x="277" y="56"/>
                </a:cubicBezTo>
                <a:cubicBezTo>
                  <a:pt x="277" y="56"/>
                  <a:pt x="276" y="58"/>
                  <a:pt x="276" y="62"/>
                </a:cubicBezTo>
                <a:cubicBezTo>
                  <a:pt x="276" y="64"/>
                  <a:pt x="275" y="66"/>
                  <a:pt x="276" y="69"/>
                </a:cubicBezTo>
                <a:cubicBezTo>
                  <a:pt x="275" y="63"/>
                  <a:pt x="274" y="57"/>
                  <a:pt x="274" y="54"/>
                </a:cubicBezTo>
                <a:cubicBezTo>
                  <a:pt x="274" y="49"/>
                  <a:pt x="274" y="46"/>
                  <a:pt x="274" y="46"/>
                </a:cubicBezTo>
                <a:cubicBezTo>
                  <a:pt x="273" y="46"/>
                  <a:pt x="273" y="49"/>
                  <a:pt x="272" y="54"/>
                </a:cubicBezTo>
                <a:cubicBezTo>
                  <a:pt x="272" y="57"/>
                  <a:pt x="272" y="60"/>
                  <a:pt x="272" y="64"/>
                </a:cubicBezTo>
                <a:cubicBezTo>
                  <a:pt x="270" y="59"/>
                  <a:pt x="269" y="57"/>
                  <a:pt x="268" y="57"/>
                </a:cubicBezTo>
                <a:cubicBezTo>
                  <a:pt x="268" y="57"/>
                  <a:pt x="269" y="60"/>
                  <a:pt x="270" y="64"/>
                </a:cubicBezTo>
                <a:cubicBezTo>
                  <a:pt x="270" y="66"/>
                  <a:pt x="271" y="69"/>
                  <a:pt x="272" y="72"/>
                </a:cubicBezTo>
                <a:cubicBezTo>
                  <a:pt x="272" y="72"/>
                  <a:pt x="272" y="72"/>
                  <a:pt x="272" y="72"/>
                </a:cubicBezTo>
                <a:cubicBezTo>
                  <a:pt x="270" y="64"/>
                  <a:pt x="268" y="59"/>
                  <a:pt x="268" y="59"/>
                </a:cubicBezTo>
                <a:cubicBezTo>
                  <a:pt x="267" y="59"/>
                  <a:pt x="268" y="63"/>
                  <a:pt x="269" y="70"/>
                </a:cubicBezTo>
                <a:cubicBezTo>
                  <a:pt x="268" y="69"/>
                  <a:pt x="268" y="69"/>
                  <a:pt x="267" y="69"/>
                </a:cubicBezTo>
                <a:cubicBezTo>
                  <a:pt x="267" y="66"/>
                  <a:pt x="266" y="63"/>
                  <a:pt x="266" y="61"/>
                </a:cubicBezTo>
                <a:cubicBezTo>
                  <a:pt x="266" y="56"/>
                  <a:pt x="265" y="54"/>
                  <a:pt x="265" y="54"/>
                </a:cubicBezTo>
                <a:cubicBezTo>
                  <a:pt x="265" y="54"/>
                  <a:pt x="264" y="57"/>
                  <a:pt x="264" y="61"/>
                </a:cubicBezTo>
                <a:cubicBezTo>
                  <a:pt x="264" y="63"/>
                  <a:pt x="264" y="65"/>
                  <a:pt x="264" y="67"/>
                </a:cubicBezTo>
                <a:cubicBezTo>
                  <a:pt x="264" y="67"/>
                  <a:pt x="264" y="67"/>
                  <a:pt x="264" y="67"/>
                </a:cubicBezTo>
                <a:cubicBezTo>
                  <a:pt x="264" y="67"/>
                  <a:pt x="264" y="67"/>
                  <a:pt x="264" y="67"/>
                </a:cubicBezTo>
                <a:cubicBezTo>
                  <a:pt x="264" y="66"/>
                  <a:pt x="264" y="65"/>
                  <a:pt x="264" y="65"/>
                </a:cubicBezTo>
                <a:cubicBezTo>
                  <a:pt x="264" y="65"/>
                  <a:pt x="263" y="66"/>
                  <a:pt x="263" y="66"/>
                </a:cubicBezTo>
                <a:cubicBezTo>
                  <a:pt x="263" y="66"/>
                  <a:pt x="263" y="66"/>
                  <a:pt x="263" y="66"/>
                </a:cubicBezTo>
                <a:cubicBezTo>
                  <a:pt x="263" y="64"/>
                  <a:pt x="263" y="63"/>
                  <a:pt x="263" y="62"/>
                </a:cubicBezTo>
                <a:cubicBezTo>
                  <a:pt x="264" y="58"/>
                  <a:pt x="264" y="55"/>
                  <a:pt x="264" y="55"/>
                </a:cubicBezTo>
                <a:cubicBezTo>
                  <a:pt x="264" y="55"/>
                  <a:pt x="263" y="57"/>
                  <a:pt x="262" y="59"/>
                </a:cubicBezTo>
                <a:cubicBezTo>
                  <a:pt x="262" y="58"/>
                  <a:pt x="262" y="58"/>
                  <a:pt x="262" y="58"/>
                </a:cubicBezTo>
                <a:cubicBezTo>
                  <a:pt x="261" y="58"/>
                  <a:pt x="261" y="60"/>
                  <a:pt x="261" y="64"/>
                </a:cubicBezTo>
                <a:cubicBezTo>
                  <a:pt x="261" y="64"/>
                  <a:pt x="261" y="64"/>
                  <a:pt x="261" y="64"/>
                </a:cubicBezTo>
                <a:cubicBezTo>
                  <a:pt x="261" y="65"/>
                  <a:pt x="260" y="65"/>
                  <a:pt x="260" y="65"/>
                </a:cubicBezTo>
                <a:cubicBezTo>
                  <a:pt x="260" y="65"/>
                  <a:pt x="260" y="65"/>
                  <a:pt x="260" y="65"/>
                </a:cubicBezTo>
                <a:cubicBezTo>
                  <a:pt x="260" y="65"/>
                  <a:pt x="260" y="65"/>
                  <a:pt x="259" y="65"/>
                </a:cubicBezTo>
                <a:cubicBezTo>
                  <a:pt x="259" y="63"/>
                  <a:pt x="259" y="62"/>
                  <a:pt x="258" y="60"/>
                </a:cubicBezTo>
                <a:cubicBezTo>
                  <a:pt x="259" y="59"/>
                  <a:pt x="259" y="58"/>
                  <a:pt x="259" y="58"/>
                </a:cubicBezTo>
                <a:cubicBezTo>
                  <a:pt x="259" y="58"/>
                  <a:pt x="258" y="58"/>
                  <a:pt x="258" y="59"/>
                </a:cubicBezTo>
                <a:cubicBezTo>
                  <a:pt x="258" y="57"/>
                  <a:pt x="257" y="56"/>
                  <a:pt x="257" y="54"/>
                </a:cubicBezTo>
                <a:cubicBezTo>
                  <a:pt x="256" y="49"/>
                  <a:pt x="255" y="46"/>
                  <a:pt x="255" y="47"/>
                </a:cubicBezTo>
                <a:cubicBezTo>
                  <a:pt x="254" y="47"/>
                  <a:pt x="255" y="49"/>
                  <a:pt x="255" y="52"/>
                </a:cubicBezTo>
                <a:cubicBezTo>
                  <a:pt x="255" y="52"/>
                  <a:pt x="255" y="52"/>
                  <a:pt x="255" y="52"/>
                </a:cubicBezTo>
                <a:cubicBezTo>
                  <a:pt x="254" y="52"/>
                  <a:pt x="254" y="54"/>
                  <a:pt x="254" y="59"/>
                </a:cubicBezTo>
                <a:cubicBezTo>
                  <a:pt x="253" y="58"/>
                  <a:pt x="253" y="57"/>
                  <a:pt x="253" y="56"/>
                </a:cubicBezTo>
                <a:cubicBezTo>
                  <a:pt x="251" y="51"/>
                  <a:pt x="250" y="48"/>
                  <a:pt x="250" y="48"/>
                </a:cubicBezTo>
                <a:cubicBezTo>
                  <a:pt x="250" y="48"/>
                  <a:pt x="250" y="51"/>
                  <a:pt x="251" y="56"/>
                </a:cubicBezTo>
                <a:cubicBezTo>
                  <a:pt x="252" y="62"/>
                  <a:pt x="252" y="69"/>
                  <a:pt x="251" y="78"/>
                </a:cubicBezTo>
                <a:cubicBezTo>
                  <a:pt x="251" y="78"/>
                  <a:pt x="251" y="79"/>
                  <a:pt x="251" y="80"/>
                </a:cubicBezTo>
                <a:cubicBezTo>
                  <a:pt x="250" y="81"/>
                  <a:pt x="250" y="82"/>
                  <a:pt x="249" y="83"/>
                </a:cubicBezTo>
                <a:cubicBezTo>
                  <a:pt x="248" y="72"/>
                  <a:pt x="248" y="66"/>
                  <a:pt x="247" y="66"/>
                </a:cubicBezTo>
                <a:cubicBezTo>
                  <a:pt x="247" y="66"/>
                  <a:pt x="247" y="67"/>
                  <a:pt x="247" y="70"/>
                </a:cubicBezTo>
                <a:cubicBezTo>
                  <a:pt x="247" y="70"/>
                  <a:pt x="247" y="69"/>
                  <a:pt x="247" y="69"/>
                </a:cubicBezTo>
                <a:cubicBezTo>
                  <a:pt x="247" y="65"/>
                  <a:pt x="247" y="63"/>
                  <a:pt x="247" y="63"/>
                </a:cubicBezTo>
                <a:cubicBezTo>
                  <a:pt x="247" y="63"/>
                  <a:pt x="246" y="65"/>
                  <a:pt x="245" y="69"/>
                </a:cubicBezTo>
                <a:cubicBezTo>
                  <a:pt x="244" y="72"/>
                  <a:pt x="244" y="77"/>
                  <a:pt x="244" y="83"/>
                </a:cubicBezTo>
                <a:cubicBezTo>
                  <a:pt x="244" y="82"/>
                  <a:pt x="243" y="81"/>
                  <a:pt x="243" y="81"/>
                </a:cubicBezTo>
                <a:cubicBezTo>
                  <a:pt x="242" y="72"/>
                  <a:pt x="242" y="66"/>
                  <a:pt x="242" y="61"/>
                </a:cubicBezTo>
                <a:cubicBezTo>
                  <a:pt x="243" y="56"/>
                  <a:pt x="243" y="54"/>
                  <a:pt x="243" y="54"/>
                </a:cubicBezTo>
                <a:cubicBezTo>
                  <a:pt x="243" y="54"/>
                  <a:pt x="242" y="56"/>
                  <a:pt x="241" y="61"/>
                </a:cubicBezTo>
                <a:cubicBezTo>
                  <a:pt x="240" y="64"/>
                  <a:pt x="239" y="69"/>
                  <a:pt x="239" y="74"/>
                </a:cubicBezTo>
                <a:cubicBezTo>
                  <a:pt x="238" y="72"/>
                  <a:pt x="238" y="71"/>
                  <a:pt x="237" y="70"/>
                </a:cubicBezTo>
                <a:cubicBezTo>
                  <a:pt x="237" y="63"/>
                  <a:pt x="237" y="57"/>
                  <a:pt x="237" y="52"/>
                </a:cubicBezTo>
                <a:cubicBezTo>
                  <a:pt x="236" y="46"/>
                  <a:pt x="236" y="43"/>
                  <a:pt x="236" y="43"/>
                </a:cubicBezTo>
                <a:cubicBezTo>
                  <a:pt x="236" y="43"/>
                  <a:pt x="235" y="47"/>
                  <a:pt x="235" y="53"/>
                </a:cubicBezTo>
                <a:cubicBezTo>
                  <a:pt x="234" y="57"/>
                  <a:pt x="234" y="62"/>
                  <a:pt x="234" y="68"/>
                </a:cubicBezTo>
                <a:cubicBezTo>
                  <a:pt x="234" y="67"/>
                  <a:pt x="234" y="67"/>
                  <a:pt x="234" y="67"/>
                </a:cubicBezTo>
                <a:cubicBezTo>
                  <a:pt x="233" y="67"/>
                  <a:pt x="233" y="69"/>
                  <a:pt x="234" y="71"/>
                </a:cubicBezTo>
                <a:cubicBezTo>
                  <a:pt x="233" y="71"/>
                  <a:pt x="233" y="71"/>
                  <a:pt x="232" y="72"/>
                </a:cubicBezTo>
                <a:cubicBezTo>
                  <a:pt x="232" y="72"/>
                  <a:pt x="232" y="73"/>
                  <a:pt x="232" y="73"/>
                </a:cubicBezTo>
                <a:cubicBezTo>
                  <a:pt x="231" y="71"/>
                  <a:pt x="231" y="70"/>
                  <a:pt x="231" y="69"/>
                </a:cubicBezTo>
                <a:cubicBezTo>
                  <a:pt x="231" y="65"/>
                  <a:pt x="231" y="63"/>
                  <a:pt x="230" y="63"/>
                </a:cubicBezTo>
                <a:cubicBezTo>
                  <a:pt x="230" y="63"/>
                  <a:pt x="230" y="65"/>
                  <a:pt x="229" y="69"/>
                </a:cubicBezTo>
                <a:cubicBezTo>
                  <a:pt x="229" y="71"/>
                  <a:pt x="229" y="73"/>
                  <a:pt x="229" y="75"/>
                </a:cubicBezTo>
                <a:cubicBezTo>
                  <a:pt x="229" y="75"/>
                  <a:pt x="229" y="75"/>
                  <a:pt x="229" y="75"/>
                </a:cubicBezTo>
                <a:cubicBezTo>
                  <a:pt x="229" y="76"/>
                  <a:pt x="229" y="76"/>
                  <a:pt x="229" y="76"/>
                </a:cubicBezTo>
                <a:cubicBezTo>
                  <a:pt x="228" y="76"/>
                  <a:pt x="227" y="75"/>
                  <a:pt x="226" y="75"/>
                </a:cubicBezTo>
                <a:cubicBezTo>
                  <a:pt x="226" y="75"/>
                  <a:pt x="226" y="75"/>
                  <a:pt x="226" y="75"/>
                </a:cubicBezTo>
                <a:cubicBezTo>
                  <a:pt x="227" y="73"/>
                  <a:pt x="227" y="72"/>
                  <a:pt x="227" y="70"/>
                </a:cubicBezTo>
                <a:cubicBezTo>
                  <a:pt x="228" y="66"/>
                  <a:pt x="229" y="64"/>
                  <a:pt x="229" y="64"/>
                </a:cubicBezTo>
                <a:cubicBezTo>
                  <a:pt x="229" y="64"/>
                  <a:pt x="228" y="66"/>
                  <a:pt x="226" y="69"/>
                </a:cubicBezTo>
                <a:cubicBezTo>
                  <a:pt x="226" y="67"/>
                  <a:pt x="226" y="67"/>
                  <a:pt x="226" y="67"/>
                </a:cubicBezTo>
                <a:cubicBezTo>
                  <a:pt x="226" y="67"/>
                  <a:pt x="225" y="67"/>
                  <a:pt x="225" y="68"/>
                </a:cubicBezTo>
                <a:cubicBezTo>
                  <a:pt x="225" y="69"/>
                  <a:pt x="224" y="71"/>
                  <a:pt x="224" y="73"/>
                </a:cubicBezTo>
                <a:cubicBezTo>
                  <a:pt x="224" y="73"/>
                  <a:pt x="224" y="73"/>
                  <a:pt x="224" y="73"/>
                </a:cubicBezTo>
                <a:cubicBezTo>
                  <a:pt x="224" y="74"/>
                  <a:pt x="224" y="74"/>
                  <a:pt x="224" y="74"/>
                </a:cubicBezTo>
                <a:cubicBezTo>
                  <a:pt x="223" y="74"/>
                  <a:pt x="223" y="74"/>
                  <a:pt x="223" y="74"/>
                </a:cubicBezTo>
                <a:cubicBezTo>
                  <a:pt x="223" y="75"/>
                  <a:pt x="223" y="75"/>
                  <a:pt x="224" y="75"/>
                </a:cubicBezTo>
                <a:cubicBezTo>
                  <a:pt x="223" y="76"/>
                  <a:pt x="223" y="78"/>
                  <a:pt x="223" y="79"/>
                </a:cubicBezTo>
                <a:cubicBezTo>
                  <a:pt x="223" y="79"/>
                  <a:pt x="223" y="79"/>
                  <a:pt x="223" y="79"/>
                </a:cubicBezTo>
                <a:cubicBezTo>
                  <a:pt x="222" y="77"/>
                  <a:pt x="222" y="76"/>
                  <a:pt x="222" y="75"/>
                </a:cubicBezTo>
                <a:cubicBezTo>
                  <a:pt x="222" y="74"/>
                  <a:pt x="221" y="74"/>
                  <a:pt x="221" y="73"/>
                </a:cubicBezTo>
                <a:cubicBezTo>
                  <a:pt x="221" y="69"/>
                  <a:pt x="220" y="66"/>
                  <a:pt x="219" y="64"/>
                </a:cubicBezTo>
                <a:cubicBezTo>
                  <a:pt x="218" y="58"/>
                  <a:pt x="218" y="56"/>
                  <a:pt x="217" y="56"/>
                </a:cubicBezTo>
                <a:cubicBezTo>
                  <a:pt x="217" y="56"/>
                  <a:pt x="217" y="59"/>
                  <a:pt x="218" y="64"/>
                </a:cubicBezTo>
                <a:cubicBezTo>
                  <a:pt x="218" y="67"/>
                  <a:pt x="218" y="70"/>
                  <a:pt x="218" y="74"/>
                </a:cubicBezTo>
                <a:cubicBezTo>
                  <a:pt x="218" y="74"/>
                  <a:pt x="218" y="73"/>
                  <a:pt x="217" y="73"/>
                </a:cubicBezTo>
                <a:cubicBezTo>
                  <a:pt x="217" y="65"/>
                  <a:pt x="217" y="61"/>
                  <a:pt x="217" y="61"/>
                </a:cubicBezTo>
                <a:cubicBezTo>
                  <a:pt x="217" y="61"/>
                  <a:pt x="216" y="64"/>
                  <a:pt x="215" y="69"/>
                </a:cubicBezTo>
                <a:cubicBezTo>
                  <a:pt x="215" y="69"/>
                  <a:pt x="215" y="69"/>
                  <a:pt x="215" y="70"/>
                </a:cubicBezTo>
                <a:cubicBezTo>
                  <a:pt x="215" y="69"/>
                  <a:pt x="214" y="68"/>
                  <a:pt x="214" y="68"/>
                </a:cubicBezTo>
                <a:cubicBezTo>
                  <a:pt x="211" y="64"/>
                  <a:pt x="209" y="62"/>
                  <a:pt x="209" y="62"/>
                </a:cubicBezTo>
                <a:cubicBezTo>
                  <a:pt x="209" y="62"/>
                  <a:pt x="210" y="65"/>
                  <a:pt x="213" y="69"/>
                </a:cubicBezTo>
                <a:cubicBezTo>
                  <a:pt x="213" y="70"/>
                  <a:pt x="214" y="72"/>
                  <a:pt x="215" y="74"/>
                </a:cubicBezTo>
                <a:cubicBezTo>
                  <a:pt x="215" y="75"/>
                  <a:pt x="215" y="76"/>
                  <a:pt x="215" y="77"/>
                </a:cubicBezTo>
                <a:cubicBezTo>
                  <a:pt x="215" y="77"/>
                  <a:pt x="215" y="77"/>
                  <a:pt x="215" y="77"/>
                </a:cubicBezTo>
                <a:cubicBezTo>
                  <a:pt x="213" y="75"/>
                  <a:pt x="212" y="74"/>
                  <a:pt x="212" y="73"/>
                </a:cubicBezTo>
                <a:cubicBezTo>
                  <a:pt x="212" y="73"/>
                  <a:pt x="212" y="73"/>
                  <a:pt x="212" y="73"/>
                </a:cubicBezTo>
                <a:cubicBezTo>
                  <a:pt x="212" y="73"/>
                  <a:pt x="212" y="73"/>
                  <a:pt x="211" y="73"/>
                </a:cubicBezTo>
                <a:cubicBezTo>
                  <a:pt x="211" y="73"/>
                  <a:pt x="210" y="72"/>
                  <a:pt x="210" y="72"/>
                </a:cubicBezTo>
                <a:cubicBezTo>
                  <a:pt x="210" y="72"/>
                  <a:pt x="210" y="73"/>
                  <a:pt x="211" y="74"/>
                </a:cubicBezTo>
                <a:cubicBezTo>
                  <a:pt x="210" y="75"/>
                  <a:pt x="209" y="77"/>
                  <a:pt x="208" y="79"/>
                </a:cubicBezTo>
                <a:cubicBezTo>
                  <a:pt x="208" y="79"/>
                  <a:pt x="208" y="79"/>
                  <a:pt x="208" y="79"/>
                </a:cubicBezTo>
                <a:cubicBezTo>
                  <a:pt x="207" y="78"/>
                  <a:pt x="206" y="77"/>
                  <a:pt x="205" y="77"/>
                </a:cubicBezTo>
                <a:cubicBezTo>
                  <a:pt x="205" y="76"/>
                  <a:pt x="204" y="76"/>
                  <a:pt x="204" y="75"/>
                </a:cubicBezTo>
                <a:cubicBezTo>
                  <a:pt x="204" y="74"/>
                  <a:pt x="205" y="73"/>
                  <a:pt x="204" y="73"/>
                </a:cubicBezTo>
                <a:cubicBezTo>
                  <a:pt x="204" y="73"/>
                  <a:pt x="204" y="74"/>
                  <a:pt x="203" y="74"/>
                </a:cubicBezTo>
                <a:cubicBezTo>
                  <a:pt x="203" y="73"/>
                  <a:pt x="203" y="73"/>
                  <a:pt x="203" y="72"/>
                </a:cubicBezTo>
                <a:cubicBezTo>
                  <a:pt x="202" y="67"/>
                  <a:pt x="201" y="65"/>
                  <a:pt x="201" y="65"/>
                </a:cubicBezTo>
                <a:cubicBezTo>
                  <a:pt x="201" y="65"/>
                  <a:pt x="201" y="68"/>
                  <a:pt x="201" y="72"/>
                </a:cubicBezTo>
                <a:cubicBezTo>
                  <a:pt x="201" y="73"/>
                  <a:pt x="201" y="73"/>
                  <a:pt x="201" y="74"/>
                </a:cubicBezTo>
                <a:cubicBezTo>
                  <a:pt x="200" y="73"/>
                  <a:pt x="200" y="73"/>
                  <a:pt x="200" y="73"/>
                </a:cubicBezTo>
                <a:cubicBezTo>
                  <a:pt x="199" y="73"/>
                  <a:pt x="200" y="74"/>
                  <a:pt x="201" y="75"/>
                </a:cubicBezTo>
                <a:cubicBezTo>
                  <a:pt x="201" y="76"/>
                  <a:pt x="201" y="76"/>
                  <a:pt x="202" y="77"/>
                </a:cubicBezTo>
                <a:cubicBezTo>
                  <a:pt x="201" y="78"/>
                  <a:pt x="201" y="78"/>
                  <a:pt x="200" y="79"/>
                </a:cubicBezTo>
                <a:cubicBezTo>
                  <a:pt x="200" y="80"/>
                  <a:pt x="200" y="81"/>
                  <a:pt x="199" y="81"/>
                </a:cubicBezTo>
                <a:cubicBezTo>
                  <a:pt x="199" y="81"/>
                  <a:pt x="199" y="81"/>
                  <a:pt x="199" y="81"/>
                </a:cubicBezTo>
                <a:cubicBezTo>
                  <a:pt x="199" y="81"/>
                  <a:pt x="199" y="82"/>
                  <a:pt x="199" y="82"/>
                </a:cubicBezTo>
                <a:cubicBezTo>
                  <a:pt x="199" y="82"/>
                  <a:pt x="199" y="83"/>
                  <a:pt x="198" y="84"/>
                </a:cubicBezTo>
                <a:cubicBezTo>
                  <a:pt x="198" y="82"/>
                  <a:pt x="197" y="80"/>
                  <a:pt x="197" y="78"/>
                </a:cubicBezTo>
                <a:cubicBezTo>
                  <a:pt x="196" y="77"/>
                  <a:pt x="196" y="77"/>
                  <a:pt x="196" y="76"/>
                </a:cubicBezTo>
                <a:cubicBezTo>
                  <a:pt x="196" y="76"/>
                  <a:pt x="197" y="75"/>
                  <a:pt x="197" y="75"/>
                </a:cubicBezTo>
                <a:cubicBezTo>
                  <a:pt x="197" y="74"/>
                  <a:pt x="198" y="73"/>
                  <a:pt x="198" y="73"/>
                </a:cubicBezTo>
                <a:cubicBezTo>
                  <a:pt x="197" y="73"/>
                  <a:pt x="197" y="74"/>
                  <a:pt x="196" y="74"/>
                </a:cubicBezTo>
                <a:cubicBezTo>
                  <a:pt x="196" y="73"/>
                  <a:pt x="196" y="72"/>
                  <a:pt x="196" y="72"/>
                </a:cubicBezTo>
                <a:cubicBezTo>
                  <a:pt x="196" y="72"/>
                  <a:pt x="196" y="72"/>
                  <a:pt x="195" y="74"/>
                </a:cubicBezTo>
                <a:cubicBezTo>
                  <a:pt x="195" y="74"/>
                  <a:pt x="195" y="75"/>
                  <a:pt x="195" y="76"/>
                </a:cubicBezTo>
                <a:cubicBezTo>
                  <a:pt x="195" y="76"/>
                  <a:pt x="195" y="76"/>
                  <a:pt x="194" y="76"/>
                </a:cubicBezTo>
                <a:cubicBezTo>
                  <a:pt x="194" y="77"/>
                  <a:pt x="193" y="78"/>
                  <a:pt x="193" y="78"/>
                </a:cubicBezTo>
                <a:cubicBezTo>
                  <a:pt x="192" y="73"/>
                  <a:pt x="192" y="69"/>
                  <a:pt x="191" y="65"/>
                </a:cubicBezTo>
                <a:cubicBezTo>
                  <a:pt x="191" y="59"/>
                  <a:pt x="191" y="56"/>
                  <a:pt x="191" y="56"/>
                </a:cubicBezTo>
                <a:cubicBezTo>
                  <a:pt x="191" y="56"/>
                  <a:pt x="191" y="57"/>
                  <a:pt x="190" y="59"/>
                </a:cubicBezTo>
                <a:cubicBezTo>
                  <a:pt x="190" y="60"/>
                  <a:pt x="190" y="63"/>
                  <a:pt x="190" y="66"/>
                </a:cubicBezTo>
                <a:cubicBezTo>
                  <a:pt x="189" y="70"/>
                  <a:pt x="189" y="77"/>
                  <a:pt x="190" y="84"/>
                </a:cubicBezTo>
                <a:cubicBezTo>
                  <a:pt x="190" y="85"/>
                  <a:pt x="190" y="85"/>
                  <a:pt x="190" y="86"/>
                </a:cubicBezTo>
                <a:cubicBezTo>
                  <a:pt x="189" y="87"/>
                  <a:pt x="189" y="88"/>
                  <a:pt x="189" y="88"/>
                </a:cubicBezTo>
                <a:cubicBezTo>
                  <a:pt x="189" y="88"/>
                  <a:pt x="188" y="89"/>
                  <a:pt x="188" y="89"/>
                </a:cubicBezTo>
                <a:cubicBezTo>
                  <a:pt x="188" y="88"/>
                  <a:pt x="188" y="87"/>
                  <a:pt x="188" y="86"/>
                </a:cubicBezTo>
                <a:cubicBezTo>
                  <a:pt x="188" y="85"/>
                  <a:pt x="188" y="85"/>
                  <a:pt x="188" y="85"/>
                </a:cubicBezTo>
                <a:cubicBezTo>
                  <a:pt x="188" y="85"/>
                  <a:pt x="188" y="85"/>
                  <a:pt x="188" y="85"/>
                </a:cubicBezTo>
                <a:cubicBezTo>
                  <a:pt x="186" y="78"/>
                  <a:pt x="186" y="72"/>
                  <a:pt x="186" y="68"/>
                </a:cubicBezTo>
                <a:cubicBezTo>
                  <a:pt x="185" y="62"/>
                  <a:pt x="185" y="59"/>
                  <a:pt x="185" y="59"/>
                </a:cubicBezTo>
                <a:cubicBezTo>
                  <a:pt x="185" y="59"/>
                  <a:pt x="184" y="62"/>
                  <a:pt x="184" y="68"/>
                </a:cubicBezTo>
                <a:cubicBezTo>
                  <a:pt x="184" y="71"/>
                  <a:pt x="184" y="75"/>
                  <a:pt x="184" y="80"/>
                </a:cubicBezTo>
                <a:cubicBezTo>
                  <a:pt x="183" y="80"/>
                  <a:pt x="183" y="81"/>
                  <a:pt x="182" y="82"/>
                </a:cubicBezTo>
                <a:cubicBezTo>
                  <a:pt x="181" y="84"/>
                  <a:pt x="181" y="86"/>
                  <a:pt x="180" y="89"/>
                </a:cubicBezTo>
                <a:cubicBezTo>
                  <a:pt x="177" y="87"/>
                  <a:pt x="175" y="85"/>
                  <a:pt x="174" y="84"/>
                </a:cubicBezTo>
                <a:cubicBezTo>
                  <a:pt x="173" y="84"/>
                  <a:pt x="172" y="83"/>
                  <a:pt x="172" y="83"/>
                </a:cubicBezTo>
                <a:cubicBezTo>
                  <a:pt x="169" y="79"/>
                  <a:pt x="167" y="75"/>
                  <a:pt x="166" y="73"/>
                </a:cubicBezTo>
                <a:cubicBezTo>
                  <a:pt x="163" y="68"/>
                  <a:pt x="161" y="65"/>
                  <a:pt x="161" y="65"/>
                </a:cubicBezTo>
                <a:cubicBezTo>
                  <a:pt x="160" y="66"/>
                  <a:pt x="165" y="75"/>
                  <a:pt x="171" y="90"/>
                </a:cubicBezTo>
                <a:cubicBezTo>
                  <a:pt x="171" y="90"/>
                  <a:pt x="170" y="90"/>
                  <a:pt x="170" y="90"/>
                </a:cubicBezTo>
                <a:cubicBezTo>
                  <a:pt x="170" y="90"/>
                  <a:pt x="171" y="90"/>
                  <a:pt x="171" y="90"/>
                </a:cubicBezTo>
                <a:cubicBezTo>
                  <a:pt x="171" y="91"/>
                  <a:pt x="172" y="92"/>
                  <a:pt x="172" y="93"/>
                </a:cubicBezTo>
                <a:cubicBezTo>
                  <a:pt x="172" y="93"/>
                  <a:pt x="172" y="93"/>
                  <a:pt x="171" y="93"/>
                </a:cubicBezTo>
                <a:cubicBezTo>
                  <a:pt x="171" y="92"/>
                  <a:pt x="170" y="92"/>
                  <a:pt x="170" y="92"/>
                </a:cubicBezTo>
                <a:cubicBezTo>
                  <a:pt x="169" y="91"/>
                  <a:pt x="169" y="90"/>
                  <a:pt x="168" y="90"/>
                </a:cubicBezTo>
                <a:cubicBezTo>
                  <a:pt x="165" y="83"/>
                  <a:pt x="162" y="77"/>
                  <a:pt x="159" y="73"/>
                </a:cubicBezTo>
                <a:cubicBezTo>
                  <a:pt x="156" y="68"/>
                  <a:pt x="154" y="66"/>
                  <a:pt x="154" y="66"/>
                </a:cubicBezTo>
                <a:cubicBezTo>
                  <a:pt x="154" y="66"/>
                  <a:pt x="155" y="69"/>
                  <a:pt x="158" y="74"/>
                </a:cubicBezTo>
                <a:cubicBezTo>
                  <a:pt x="159" y="78"/>
                  <a:pt x="161" y="82"/>
                  <a:pt x="163" y="86"/>
                </a:cubicBezTo>
                <a:cubicBezTo>
                  <a:pt x="162" y="86"/>
                  <a:pt x="161" y="85"/>
                  <a:pt x="160" y="85"/>
                </a:cubicBezTo>
                <a:cubicBezTo>
                  <a:pt x="160" y="85"/>
                  <a:pt x="160" y="85"/>
                  <a:pt x="160" y="85"/>
                </a:cubicBezTo>
                <a:cubicBezTo>
                  <a:pt x="158" y="83"/>
                  <a:pt x="157" y="82"/>
                  <a:pt x="157" y="82"/>
                </a:cubicBezTo>
                <a:cubicBezTo>
                  <a:pt x="157" y="82"/>
                  <a:pt x="157" y="83"/>
                  <a:pt x="158" y="84"/>
                </a:cubicBezTo>
                <a:cubicBezTo>
                  <a:pt x="157" y="84"/>
                  <a:pt x="157" y="84"/>
                  <a:pt x="157" y="84"/>
                </a:cubicBezTo>
                <a:cubicBezTo>
                  <a:pt x="157" y="84"/>
                  <a:pt x="157" y="85"/>
                  <a:pt x="158" y="85"/>
                </a:cubicBezTo>
                <a:cubicBezTo>
                  <a:pt x="158" y="85"/>
                  <a:pt x="159" y="86"/>
                  <a:pt x="159" y="86"/>
                </a:cubicBezTo>
                <a:cubicBezTo>
                  <a:pt x="159" y="86"/>
                  <a:pt x="159" y="87"/>
                  <a:pt x="160" y="88"/>
                </a:cubicBezTo>
                <a:cubicBezTo>
                  <a:pt x="160" y="90"/>
                  <a:pt x="161" y="92"/>
                  <a:pt x="161" y="94"/>
                </a:cubicBezTo>
                <a:cubicBezTo>
                  <a:pt x="160" y="93"/>
                  <a:pt x="160" y="93"/>
                  <a:pt x="159" y="92"/>
                </a:cubicBezTo>
                <a:cubicBezTo>
                  <a:pt x="159" y="92"/>
                  <a:pt x="159" y="92"/>
                  <a:pt x="159" y="92"/>
                </a:cubicBezTo>
                <a:cubicBezTo>
                  <a:pt x="159" y="92"/>
                  <a:pt x="159" y="92"/>
                  <a:pt x="159" y="92"/>
                </a:cubicBezTo>
                <a:cubicBezTo>
                  <a:pt x="158" y="92"/>
                  <a:pt x="157" y="91"/>
                  <a:pt x="157" y="90"/>
                </a:cubicBezTo>
                <a:cubicBezTo>
                  <a:pt x="156" y="90"/>
                  <a:pt x="155" y="90"/>
                  <a:pt x="155" y="89"/>
                </a:cubicBezTo>
                <a:cubicBezTo>
                  <a:pt x="155" y="89"/>
                  <a:pt x="154" y="88"/>
                  <a:pt x="154" y="88"/>
                </a:cubicBezTo>
                <a:cubicBezTo>
                  <a:pt x="154" y="86"/>
                  <a:pt x="155" y="85"/>
                  <a:pt x="154" y="85"/>
                </a:cubicBezTo>
                <a:cubicBezTo>
                  <a:pt x="154" y="85"/>
                  <a:pt x="154" y="85"/>
                  <a:pt x="153" y="86"/>
                </a:cubicBezTo>
                <a:cubicBezTo>
                  <a:pt x="153" y="86"/>
                  <a:pt x="153" y="85"/>
                  <a:pt x="153" y="85"/>
                </a:cubicBezTo>
                <a:cubicBezTo>
                  <a:pt x="151" y="80"/>
                  <a:pt x="150" y="78"/>
                  <a:pt x="149" y="78"/>
                </a:cubicBezTo>
                <a:cubicBezTo>
                  <a:pt x="149" y="78"/>
                  <a:pt x="150" y="81"/>
                  <a:pt x="151" y="86"/>
                </a:cubicBezTo>
                <a:cubicBezTo>
                  <a:pt x="151" y="86"/>
                  <a:pt x="152" y="87"/>
                  <a:pt x="152" y="88"/>
                </a:cubicBezTo>
                <a:cubicBezTo>
                  <a:pt x="151" y="87"/>
                  <a:pt x="151" y="87"/>
                  <a:pt x="151" y="87"/>
                </a:cubicBezTo>
                <a:cubicBezTo>
                  <a:pt x="150" y="88"/>
                  <a:pt x="151" y="88"/>
                  <a:pt x="152" y="89"/>
                </a:cubicBezTo>
                <a:cubicBezTo>
                  <a:pt x="152" y="90"/>
                  <a:pt x="152" y="90"/>
                  <a:pt x="151" y="91"/>
                </a:cubicBezTo>
                <a:cubicBezTo>
                  <a:pt x="151" y="92"/>
                  <a:pt x="151" y="93"/>
                  <a:pt x="150" y="95"/>
                </a:cubicBezTo>
                <a:cubicBezTo>
                  <a:pt x="150" y="95"/>
                  <a:pt x="150" y="94"/>
                  <a:pt x="150" y="94"/>
                </a:cubicBezTo>
                <a:cubicBezTo>
                  <a:pt x="148" y="93"/>
                  <a:pt x="146" y="92"/>
                  <a:pt x="145" y="91"/>
                </a:cubicBezTo>
                <a:cubicBezTo>
                  <a:pt x="145" y="90"/>
                  <a:pt x="145" y="89"/>
                  <a:pt x="145" y="89"/>
                </a:cubicBezTo>
                <a:cubicBezTo>
                  <a:pt x="145" y="89"/>
                  <a:pt x="145" y="90"/>
                  <a:pt x="144" y="91"/>
                </a:cubicBezTo>
                <a:cubicBezTo>
                  <a:pt x="144" y="91"/>
                  <a:pt x="144" y="91"/>
                  <a:pt x="144" y="91"/>
                </a:cubicBezTo>
                <a:cubicBezTo>
                  <a:pt x="144" y="91"/>
                  <a:pt x="144" y="91"/>
                  <a:pt x="144" y="91"/>
                </a:cubicBezTo>
                <a:cubicBezTo>
                  <a:pt x="144" y="92"/>
                  <a:pt x="144" y="94"/>
                  <a:pt x="143" y="96"/>
                </a:cubicBezTo>
                <a:cubicBezTo>
                  <a:pt x="143" y="96"/>
                  <a:pt x="143" y="96"/>
                  <a:pt x="143" y="96"/>
                </a:cubicBezTo>
                <a:cubicBezTo>
                  <a:pt x="143" y="95"/>
                  <a:pt x="142" y="94"/>
                  <a:pt x="141" y="93"/>
                </a:cubicBezTo>
                <a:cubicBezTo>
                  <a:pt x="141" y="91"/>
                  <a:pt x="141" y="89"/>
                  <a:pt x="141" y="88"/>
                </a:cubicBezTo>
                <a:cubicBezTo>
                  <a:pt x="141" y="83"/>
                  <a:pt x="141" y="80"/>
                  <a:pt x="141" y="80"/>
                </a:cubicBezTo>
                <a:cubicBezTo>
                  <a:pt x="141" y="80"/>
                  <a:pt x="140" y="83"/>
                  <a:pt x="139" y="88"/>
                </a:cubicBezTo>
                <a:cubicBezTo>
                  <a:pt x="139" y="88"/>
                  <a:pt x="139" y="89"/>
                  <a:pt x="139" y="90"/>
                </a:cubicBezTo>
                <a:cubicBezTo>
                  <a:pt x="139" y="89"/>
                  <a:pt x="139" y="89"/>
                  <a:pt x="139" y="89"/>
                </a:cubicBezTo>
                <a:cubicBezTo>
                  <a:pt x="136" y="85"/>
                  <a:pt x="134" y="83"/>
                  <a:pt x="134" y="83"/>
                </a:cubicBezTo>
                <a:cubicBezTo>
                  <a:pt x="133" y="83"/>
                  <a:pt x="135" y="86"/>
                  <a:pt x="137" y="90"/>
                </a:cubicBezTo>
                <a:cubicBezTo>
                  <a:pt x="138" y="91"/>
                  <a:pt x="138" y="92"/>
                  <a:pt x="139" y="93"/>
                </a:cubicBezTo>
                <a:cubicBezTo>
                  <a:pt x="139" y="94"/>
                  <a:pt x="139" y="95"/>
                  <a:pt x="139" y="95"/>
                </a:cubicBezTo>
                <a:cubicBezTo>
                  <a:pt x="137" y="92"/>
                  <a:pt x="135" y="88"/>
                  <a:pt x="134" y="86"/>
                </a:cubicBezTo>
                <a:cubicBezTo>
                  <a:pt x="132" y="81"/>
                  <a:pt x="131" y="79"/>
                  <a:pt x="131" y="79"/>
                </a:cubicBezTo>
                <a:cubicBezTo>
                  <a:pt x="130" y="79"/>
                  <a:pt x="131" y="82"/>
                  <a:pt x="133" y="87"/>
                </a:cubicBezTo>
                <a:cubicBezTo>
                  <a:pt x="133" y="89"/>
                  <a:pt x="135" y="92"/>
                  <a:pt x="136" y="96"/>
                </a:cubicBezTo>
                <a:cubicBezTo>
                  <a:pt x="136" y="97"/>
                  <a:pt x="136" y="97"/>
                  <a:pt x="136" y="98"/>
                </a:cubicBezTo>
                <a:cubicBezTo>
                  <a:pt x="137" y="99"/>
                  <a:pt x="137" y="100"/>
                  <a:pt x="137" y="101"/>
                </a:cubicBezTo>
                <a:cubicBezTo>
                  <a:pt x="137" y="101"/>
                  <a:pt x="137" y="101"/>
                  <a:pt x="137" y="102"/>
                </a:cubicBezTo>
                <a:cubicBezTo>
                  <a:pt x="136" y="100"/>
                  <a:pt x="135" y="99"/>
                  <a:pt x="135" y="99"/>
                </a:cubicBezTo>
                <a:cubicBezTo>
                  <a:pt x="135" y="98"/>
                  <a:pt x="135" y="98"/>
                  <a:pt x="135" y="97"/>
                </a:cubicBezTo>
                <a:cubicBezTo>
                  <a:pt x="135" y="97"/>
                  <a:pt x="135" y="98"/>
                  <a:pt x="134" y="98"/>
                </a:cubicBezTo>
                <a:cubicBezTo>
                  <a:pt x="134" y="98"/>
                  <a:pt x="134" y="98"/>
                  <a:pt x="133" y="98"/>
                </a:cubicBezTo>
                <a:cubicBezTo>
                  <a:pt x="133" y="97"/>
                  <a:pt x="133" y="97"/>
                  <a:pt x="133" y="97"/>
                </a:cubicBezTo>
                <a:cubicBezTo>
                  <a:pt x="131" y="93"/>
                  <a:pt x="129" y="92"/>
                  <a:pt x="129" y="92"/>
                </a:cubicBezTo>
                <a:cubicBezTo>
                  <a:pt x="128" y="92"/>
                  <a:pt x="129" y="93"/>
                  <a:pt x="130" y="94"/>
                </a:cubicBezTo>
                <a:cubicBezTo>
                  <a:pt x="126" y="92"/>
                  <a:pt x="125" y="91"/>
                  <a:pt x="125" y="91"/>
                </a:cubicBezTo>
                <a:cubicBezTo>
                  <a:pt x="125" y="92"/>
                  <a:pt x="126" y="93"/>
                  <a:pt x="130" y="96"/>
                </a:cubicBezTo>
                <a:cubicBezTo>
                  <a:pt x="130" y="97"/>
                  <a:pt x="131" y="99"/>
                  <a:pt x="132" y="100"/>
                </a:cubicBezTo>
                <a:cubicBezTo>
                  <a:pt x="132" y="100"/>
                  <a:pt x="132" y="100"/>
                  <a:pt x="132" y="100"/>
                </a:cubicBezTo>
                <a:cubicBezTo>
                  <a:pt x="132" y="100"/>
                  <a:pt x="131" y="101"/>
                  <a:pt x="131" y="102"/>
                </a:cubicBezTo>
                <a:cubicBezTo>
                  <a:pt x="131" y="102"/>
                  <a:pt x="130" y="102"/>
                  <a:pt x="130" y="102"/>
                </a:cubicBezTo>
                <a:cubicBezTo>
                  <a:pt x="129" y="100"/>
                  <a:pt x="128" y="98"/>
                  <a:pt x="127" y="96"/>
                </a:cubicBezTo>
                <a:cubicBezTo>
                  <a:pt x="124" y="93"/>
                  <a:pt x="123" y="91"/>
                  <a:pt x="123" y="91"/>
                </a:cubicBezTo>
                <a:cubicBezTo>
                  <a:pt x="123" y="91"/>
                  <a:pt x="123" y="93"/>
                  <a:pt x="125" y="97"/>
                </a:cubicBezTo>
                <a:cubicBezTo>
                  <a:pt x="126" y="98"/>
                  <a:pt x="126" y="99"/>
                  <a:pt x="127" y="100"/>
                </a:cubicBezTo>
                <a:cubicBezTo>
                  <a:pt x="126" y="100"/>
                  <a:pt x="126" y="100"/>
                  <a:pt x="125" y="100"/>
                </a:cubicBezTo>
                <a:cubicBezTo>
                  <a:pt x="125" y="100"/>
                  <a:pt x="124" y="100"/>
                  <a:pt x="124" y="100"/>
                </a:cubicBezTo>
                <a:cubicBezTo>
                  <a:pt x="123" y="98"/>
                  <a:pt x="122" y="97"/>
                  <a:pt x="122" y="97"/>
                </a:cubicBezTo>
                <a:cubicBezTo>
                  <a:pt x="122" y="97"/>
                  <a:pt x="123" y="104"/>
                  <a:pt x="126" y="116"/>
                </a:cubicBezTo>
                <a:cubicBezTo>
                  <a:pt x="126" y="116"/>
                  <a:pt x="126" y="116"/>
                  <a:pt x="126" y="116"/>
                </a:cubicBezTo>
                <a:cubicBezTo>
                  <a:pt x="126" y="115"/>
                  <a:pt x="125" y="113"/>
                  <a:pt x="125" y="112"/>
                </a:cubicBezTo>
                <a:cubicBezTo>
                  <a:pt x="124" y="112"/>
                  <a:pt x="124" y="111"/>
                  <a:pt x="123" y="110"/>
                </a:cubicBezTo>
                <a:cubicBezTo>
                  <a:pt x="123" y="107"/>
                  <a:pt x="123" y="104"/>
                  <a:pt x="122" y="102"/>
                </a:cubicBezTo>
                <a:cubicBezTo>
                  <a:pt x="121" y="98"/>
                  <a:pt x="120" y="96"/>
                  <a:pt x="120" y="96"/>
                </a:cubicBezTo>
                <a:cubicBezTo>
                  <a:pt x="120" y="96"/>
                  <a:pt x="120" y="99"/>
                  <a:pt x="120" y="105"/>
                </a:cubicBezTo>
                <a:cubicBezTo>
                  <a:pt x="118" y="101"/>
                  <a:pt x="115" y="97"/>
                  <a:pt x="113" y="95"/>
                </a:cubicBezTo>
                <a:cubicBezTo>
                  <a:pt x="110" y="91"/>
                  <a:pt x="108" y="89"/>
                  <a:pt x="107" y="89"/>
                </a:cubicBezTo>
                <a:cubicBezTo>
                  <a:pt x="107" y="90"/>
                  <a:pt x="109" y="92"/>
                  <a:pt x="112" y="96"/>
                </a:cubicBezTo>
                <a:cubicBezTo>
                  <a:pt x="114" y="100"/>
                  <a:pt x="117" y="106"/>
                  <a:pt x="121" y="113"/>
                </a:cubicBezTo>
                <a:cubicBezTo>
                  <a:pt x="121" y="114"/>
                  <a:pt x="121" y="114"/>
                  <a:pt x="120" y="115"/>
                </a:cubicBezTo>
                <a:cubicBezTo>
                  <a:pt x="118" y="110"/>
                  <a:pt x="115" y="106"/>
                  <a:pt x="113" y="103"/>
                </a:cubicBezTo>
                <a:cubicBezTo>
                  <a:pt x="110" y="101"/>
                  <a:pt x="108" y="99"/>
                  <a:pt x="108" y="100"/>
                </a:cubicBezTo>
                <a:cubicBezTo>
                  <a:pt x="108" y="100"/>
                  <a:pt x="110" y="102"/>
                  <a:pt x="112" y="105"/>
                </a:cubicBezTo>
                <a:cubicBezTo>
                  <a:pt x="112" y="105"/>
                  <a:pt x="112" y="105"/>
                  <a:pt x="112" y="106"/>
                </a:cubicBezTo>
                <a:cubicBezTo>
                  <a:pt x="111" y="103"/>
                  <a:pt x="109" y="102"/>
                  <a:pt x="109" y="102"/>
                </a:cubicBezTo>
                <a:cubicBezTo>
                  <a:pt x="109" y="102"/>
                  <a:pt x="112" y="109"/>
                  <a:pt x="116" y="118"/>
                </a:cubicBezTo>
                <a:cubicBezTo>
                  <a:pt x="115" y="117"/>
                  <a:pt x="114" y="116"/>
                  <a:pt x="113" y="116"/>
                </a:cubicBezTo>
                <a:cubicBezTo>
                  <a:pt x="113" y="115"/>
                  <a:pt x="113" y="115"/>
                  <a:pt x="112" y="114"/>
                </a:cubicBezTo>
                <a:cubicBezTo>
                  <a:pt x="111" y="112"/>
                  <a:pt x="110" y="111"/>
                  <a:pt x="108" y="109"/>
                </a:cubicBezTo>
                <a:cubicBezTo>
                  <a:pt x="107" y="107"/>
                  <a:pt x="106" y="105"/>
                  <a:pt x="105" y="104"/>
                </a:cubicBezTo>
                <a:cubicBezTo>
                  <a:pt x="103" y="101"/>
                  <a:pt x="102" y="98"/>
                  <a:pt x="101" y="96"/>
                </a:cubicBezTo>
                <a:cubicBezTo>
                  <a:pt x="100" y="91"/>
                  <a:pt x="99" y="88"/>
                  <a:pt x="98" y="88"/>
                </a:cubicBezTo>
                <a:cubicBezTo>
                  <a:pt x="98" y="88"/>
                  <a:pt x="99" y="91"/>
                  <a:pt x="100" y="97"/>
                </a:cubicBezTo>
                <a:cubicBezTo>
                  <a:pt x="100" y="97"/>
                  <a:pt x="100" y="98"/>
                  <a:pt x="100" y="99"/>
                </a:cubicBezTo>
                <a:cubicBezTo>
                  <a:pt x="98" y="95"/>
                  <a:pt x="96" y="93"/>
                  <a:pt x="96" y="94"/>
                </a:cubicBezTo>
                <a:cubicBezTo>
                  <a:pt x="96" y="94"/>
                  <a:pt x="96" y="94"/>
                  <a:pt x="96" y="95"/>
                </a:cubicBezTo>
                <a:cubicBezTo>
                  <a:pt x="95" y="91"/>
                  <a:pt x="94" y="89"/>
                  <a:pt x="94" y="89"/>
                </a:cubicBezTo>
                <a:cubicBezTo>
                  <a:pt x="93" y="89"/>
                  <a:pt x="94" y="92"/>
                  <a:pt x="95" y="97"/>
                </a:cubicBezTo>
                <a:cubicBezTo>
                  <a:pt x="96" y="98"/>
                  <a:pt x="96" y="100"/>
                  <a:pt x="97" y="101"/>
                </a:cubicBezTo>
                <a:cubicBezTo>
                  <a:pt x="96" y="101"/>
                  <a:pt x="96" y="101"/>
                  <a:pt x="96" y="101"/>
                </a:cubicBezTo>
                <a:cubicBezTo>
                  <a:pt x="96" y="101"/>
                  <a:pt x="96" y="102"/>
                  <a:pt x="97" y="102"/>
                </a:cubicBezTo>
                <a:cubicBezTo>
                  <a:pt x="98" y="104"/>
                  <a:pt x="98" y="106"/>
                  <a:pt x="99" y="107"/>
                </a:cubicBezTo>
                <a:cubicBezTo>
                  <a:pt x="98" y="108"/>
                  <a:pt x="98" y="108"/>
                  <a:pt x="98" y="108"/>
                </a:cubicBezTo>
                <a:cubicBezTo>
                  <a:pt x="98" y="108"/>
                  <a:pt x="98" y="108"/>
                  <a:pt x="98" y="108"/>
                </a:cubicBezTo>
                <a:cubicBezTo>
                  <a:pt x="98" y="108"/>
                  <a:pt x="97" y="108"/>
                  <a:pt x="97" y="108"/>
                </a:cubicBezTo>
                <a:cubicBezTo>
                  <a:pt x="97" y="107"/>
                  <a:pt x="97" y="107"/>
                  <a:pt x="97" y="107"/>
                </a:cubicBezTo>
                <a:cubicBezTo>
                  <a:pt x="95" y="104"/>
                  <a:pt x="93" y="102"/>
                  <a:pt x="93" y="102"/>
                </a:cubicBezTo>
                <a:cubicBezTo>
                  <a:pt x="93" y="102"/>
                  <a:pt x="93" y="103"/>
                  <a:pt x="94" y="104"/>
                </a:cubicBezTo>
                <a:cubicBezTo>
                  <a:pt x="91" y="102"/>
                  <a:pt x="90" y="101"/>
                  <a:pt x="90" y="101"/>
                </a:cubicBezTo>
                <a:cubicBezTo>
                  <a:pt x="90" y="101"/>
                  <a:pt x="91" y="103"/>
                  <a:pt x="94" y="107"/>
                </a:cubicBezTo>
                <a:cubicBezTo>
                  <a:pt x="95" y="108"/>
                  <a:pt x="95" y="109"/>
                  <a:pt x="96" y="110"/>
                </a:cubicBezTo>
                <a:cubicBezTo>
                  <a:pt x="96" y="110"/>
                  <a:pt x="96" y="110"/>
                  <a:pt x="96" y="110"/>
                </a:cubicBezTo>
                <a:cubicBezTo>
                  <a:pt x="95" y="110"/>
                  <a:pt x="95" y="110"/>
                  <a:pt x="95" y="110"/>
                </a:cubicBezTo>
                <a:cubicBezTo>
                  <a:pt x="95" y="110"/>
                  <a:pt x="95" y="110"/>
                  <a:pt x="96" y="111"/>
                </a:cubicBezTo>
                <a:cubicBezTo>
                  <a:pt x="95" y="111"/>
                  <a:pt x="95" y="111"/>
                  <a:pt x="95" y="112"/>
                </a:cubicBezTo>
                <a:cubicBezTo>
                  <a:pt x="94" y="109"/>
                  <a:pt x="93" y="108"/>
                  <a:pt x="92" y="106"/>
                </a:cubicBezTo>
                <a:cubicBezTo>
                  <a:pt x="90" y="102"/>
                  <a:pt x="89" y="100"/>
                  <a:pt x="89" y="101"/>
                </a:cubicBezTo>
                <a:cubicBezTo>
                  <a:pt x="88" y="101"/>
                  <a:pt x="90" y="106"/>
                  <a:pt x="93" y="115"/>
                </a:cubicBezTo>
                <a:cubicBezTo>
                  <a:pt x="93" y="115"/>
                  <a:pt x="93" y="116"/>
                  <a:pt x="93" y="116"/>
                </a:cubicBezTo>
                <a:cubicBezTo>
                  <a:pt x="90" y="110"/>
                  <a:pt x="89" y="106"/>
                  <a:pt x="88" y="106"/>
                </a:cubicBezTo>
                <a:cubicBezTo>
                  <a:pt x="88" y="106"/>
                  <a:pt x="89" y="112"/>
                  <a:pt x="91" y="120"/>
                </a:cubicBezTo>
                <a:cubicBezTo>
                  <a:pt x="91" y="120"/>
                  <a:pt x="91" y="120"/>
                  <a:pt x="91" y="119"/>
                </a:cubicBezTo>
                <a:cubicBezTo>
                  <a:pt x="90" y="116"/>
                  <a:pt x="89" y="113"/>
                  <a:pt x="89" y="111"/>
                </a:cubicBezTo>
                <a:cubicBezTo>
                  <a:pt x="88" y="107"/>
                  <a:pt x="87" y="105"/>
                  <a:pt x="87" y="105"/>
                </a:cubicBezTo>
                <a:cubicBezTo>
                  <a:pt x="86" y="105"/>
                  <a:pt x="87" y="108"/>
                  <a:pt x="87" y="113"/>
                </a:cubicBezTo>
                <a:cubicBezTo>
                  <a:pt x="85" y="109"/>
                  <a:pt x="83" y="106"/>
                  <a:pt x="82" y="104"/>
                </a:cubicBezTo>
                <a:cubicBezTo>
                  <a:pt x="79" y="100"/>
                  <a:pt x="77" y="98"/>
                  <a:pt x="77" y="98"/>
                </a:cubicBezTo>
                <a:cubicBezTo>
                  <a:pt x="77" y="98"/>
                  <a:pt x="78" y="101"/>
                  <a:pt x="80" y="105"/>
                </a:cubicBezTo>
                <a:cubicBezTo>
                  <a:pt x="82" y="109"/>
                  <a:pt x="84" y="113"/>
                  <a:pt x="87" y="119"/>
                </a:cubicBezTo>
                <a:cubicBezTo>
                  <a:pt x="85" y="117"/>
                  <a:pt x="84" y="114"/>
                  <a:pt x="83" y="112"/>
                </a:cubicBezTo>
                <a:cubicBezTo>
                  <a:pt x="81" y="111"/>
                  <a:pt x="80" y="110"/>
                  <a:pt x="80" y="109"/>
                </a:cubicBezTo>
                <a:cubicBezTo>
                  <a:pt x="80" y="109"/>
                  <a:pt x="80" y="109"/>
                  <a:pt x="80" y="109"/>
                </a:cubicBezTo>
                <a:cubicBezTo>
                  <a:pt x="80" y="109"/>
                  <a:pt x="80" y="109"/>
                  <a:pt x="80" y="109"/>
                </a:cubicBezTo>
                <a:cubicBezTo>
                  <a:pt x="79" y="108"/>
                  <a:pt x="78" y="108"/>
                  <a:pt x="78" y="108"/>
                </a:cubicBezTo>
                <a:cubicBezTo>
                  <a:pt x="78" y="108"/>
                  <a:pt x="78" y="109"/>
                  <a:pt x="79" y="110"/>
                </a:cubicBezTo>
                <a:cubicBezTo>
                  <a:pt x="78" y="111"/>
                  <a:pt x="78" y="113"/>
                  <a:pt x="77" y="115"/>
                </a:cubicBezTo>
                <a:cubicBezTo>
                  <a:pt x="76" y="114"/>
                  <a:pt x="75" y="113"/>
                  <a:pt x="74" y="112"/>
                </a:cubicBezTo>
                <a:cubicBezTo>
                  <a:pt x="74" y="112"/>
                  <a:pt x="73" y="112"/>
                  <a:pt x="73" y="111"/>
                </a:cubicBezTo>
                <a:cubicBezTo>
                  <a:pt x="73" y="111"/>
                  <a:pt x="73" y="111"/>
                  <a:pt x="73" y="111"/>
                </a:cubicBezTo>
                <a:cubicBezTo>
                  <a:pt x="73" y="110"/>
                  <a:pt x="73" y="109"/>
                  <a:pt x="73" y="109"/>
                </a:cubicBezTo>
                <a:cubicBezTo>
                  <a:pt x="73" y="109"/>
                  <a:pt x="73" y="109"/>
                  <a:pt x="72" y="110"/>
                </a:cubicBezTo>
                <a:cubicBezTo>
                  <a:pt x="72" y="109"/>
                  <a:pt x="72" y="108"/>
                  <a:pt x="72" y="108"/>
                </a:cubicBezTo>
                <a:cubicBezTo>
                  <a:pt x="71" y="103"/>
                  <a:pt x="70" y="101"/>
                  <a:pt x="70" y="101"/>
                </a:cubicBezTo>
                <a:cubicBezTo>
                  <a:pt x="69" y="101"/>
                  <a:pt x="70" y="103"/>
                  <a:pt x="70" y="108"/>
                </a:cubicBezTo>
                <a:cubicBezTo>
                  <a:pt x="70" y="109"/>
                  <a:pt x="70" y="109"/>
                  <a:pt x="70" y="109"/>
                </a:cubicBezTo>
                <a:cubicBezTo>
                  <a:pt x="69" y="109"/>
                  <a:pt x="69" y="108"/>
                  <a:pt x="69" y="109"/>
                </a:cubicBezTo>
                <a:cubicBezTo>
                  <a:pt x="69" y="109"/>
                  <a:pt x="69" y="110"/>
                  <a:pt x="70" y="111"/>
                </a:cubicBezTo>
                <a:cubicBezTo>
                  <a:pt x="70" y="112"/>
                  <a:pt x="71" y="112"/>
                  <a:pt x="71" y="113"/>
                </a:cubicBezTo>
                <a:cubicBezTo>
                  <a:pt x="70" y="114"/>
                  <a:pt x="70" y="114"/>
                  <a:pt x="70" y="115"/>
                </a:cubicBezTo>
                <a:cubicBezTo>
                  <a:pt x="69" y="116"/>
                  <a:pt x="69" y="118"/>
                  <a:pt x="68" y="119"/>
                </a:cubicBezTo>
                <a:cubicBezTo>
                  <a:pt x="67" y="117"/>
                  <a:pt x="67" y="116"/>
                  <a:pt x="67" y="114"/>
                </a:cubicBezTo>
                <a:cubicBezTo>
                  <a:pt x="66" y="113"/>
                  <a:pt x="66" y="112"/>
                  <a:pt x="66" y="112"/>
                </a:cubicBezTo>
                <a:cubicBezTo>
                  <a:pt x="66" y="111"/>
                  <a:pt x="66" y="111"/>
                  <a:pt x="66" y="111"/>
                </a:cubicBezTo>
                <a:cubicBezTo>
                  <a:pt x="67" y="110"/>
                  <a:pt x="67" y="109"/>
                  <a:pt x="67" y="109"/>
                </a:cubicBezTo>
                <a:cubicBezTo>
                  <a:pt x="67" y="109"/>
                  <a:pt x="67" y="110"/>
                  <a:pt x="66" y="110"/>
                </a:cubicBezTo>
                <a:cubicBezTo>
                  <a:pt x="66" y="109"/>
                  <a:pt x="66" y="108"/>
                  <a:pt x="66" y="108"/>
                </a:cubicBezTo>
                <a:cubicBezTo>
                  <a:pt x="66" y="108"/>
                  <a:pt x="65" y="108"/>
                  <a:pt x="65" y="109"/>
                </a:cubicBezTo>
                <a:cubicBezTo>
                  <a:pt x="65" y="110"/>
                  <a:pt x="65" y="111"/>
                  <a:pt x="65" y="112"/>
                </a:cubicBezTo>
                <a:cubicBezTo>
                  <a:pt x="64" y="112"/>
                  <a:pt x="64" y="113"/>
                  <a:pt x="63" y="114"/>
                </a:cubicBezTo>
                <a:cubicBezTo>
                  <a:pt x="62" y="109"/>
                  <a:pt x="62" y="104"/>
                  <a:pt x="62" y="101"/>
                </a:cubicBezTo>
                <a:cubicBezTo>
                  <a:pt x="61" y="95"/>
                  <a:pt x="61" y="92"/>
                  <a:pt x="61" y="92"/>
                </a:cubicBezTo>
                <a:cubicBezTo>
                  <a:pt x="61" y="92"/>
                  <a:pt x="60" y="93"/>
                  <a:pt x="60" y="95"/>
                </a:cubicBezTo>
                <a:cubicBezTo>
                  <a:pt x="60" y="96"/>
                  <a:pt x="60" y="98"/>
                  <a:pt x="60" y="101"/>
                </a:cubicBezTo>
                <a:cubicBezTo>
                  <a:pt x="60" y="106"/>
                  <a:pt x="60" y="113"/>
                  <a:pt x="61" y="120"/>
                </a:cubicBezTo>
                <a:cubicBezTo>
                  <a:pt x="61" y="121"/>
                  <a:pt x="61" y="122"/>
                  <a:pt x="60" y="122"/>
                </a:cubicBezTo>
                <a:cubicBezTo>
                  <a:pt x="60" y="123"/>
                  <a:pt x="60" y="123"/>
                  <a:pt x="59" y="124"/>
                </a:cubicBezTo>
                <a:cubicBezTo>
                  <a:pt x="59" y="123"/>
                  <a:pt x="59" y="122"/>
                  <a:pt x="59" y="121"/>
                </a:cubicBezTo>
                <a:cubicBezTo>
                  <a:pt x="59" y="121"/>
                  <a:pt x="59" y="121"/>
                  <a:pt x="59" y="121"/>
                </a:cubicBezTo>
                <a:cubicBezTo>
                  <a:pt x="59" y="121"/>
                  <a:pt x="59" y="121"/>
                  <a:pt x="59" y="121"/>
                </a:cubicBezTo>
                <a:cubicBezTo>
                  <a:pt x="58" y="114"/>
                  <a:pt x="57" y="108"/>
                  <a:pt x="56" y="104"/>
                </a:cubicBezTo>
                <a:cubicBezTo>
                  <a:pt x="56" y="98"/>
                  <a:pt x="56" y="95"/>
                  <a:pt x="55" y="95"/>
                </a:cubicBezTo>
                <a:cubicBezTo>
                  <a:pt x="55" y="95"/>
                  <a:pt x="55" y="98"/>
                  <a:pt x="55" y="104"/>
                </a:cubicBezTo>
                <a:cubicBezTo>
                  <a:pt x="55" y="107"/>
                  <a:pt x="55" y="111"/>
                  <a:pt x="55" y="116"/>
                </a:cubicBezTo>
                <a:cubicBezTo>
                  <a:pt x="54" y="116"/>
                  <a:pt x="54" y="117"/>
                  <a:pt x="54" y="118"/>
                </a:cubicBezTo>
                <a:cubicBezTo>
                  <a:pt x="53" y="118"/>
                  <a:pt x="53" y="119"/>
                  <a:pt x="53" y="119"/>
                </a:cubicBezTo>
                <a:cubicBezTo>
                  <a:pt x="53" y="115"/>
                  <a:pt x="52" y="112"/>
                  <a:pt x="52" y="110"/>
                </a:cubicBezTo>
                <a:cubicBezTo>
                  <a:pt x="50" y="105"/>
                  <a:pt x="49" y="102"/>
                  <a:pt x="49" y="102"/>
                </a:cubicBezTo>
                <a:cubicBezTo>
                  <a:pt x="48" y="103"/>
                  <a:pt x="49" y="106"/>
                  <a:pt x="50" y="111"/>
                </a:cubicBezTo>
                <a:cubicBezTo>
                  <a:pt x="50" y="116"/>
                  <a:pt x="51" y="123"/>
                  <a:pt x="50" y="132"/>
                </a:cubicBezTo>
                <a:cubicBezTo>
                  <a:pt x="49" y="133"/>
                  <a:pt x="49" y="134"/>
                  <a:pt x="49" y="134"/>
                </a:cubicBezTo>
                <a:cubicBezTo>
                  <a:pt x="49" y="135"/>
                  <a:pt x="48" y="137"/>
                  <a:pt x="48" y="138"/>
                </a:cubicBezTo>
                <a:cubicBezTo>
                  <a:pt x="47" y="127"/>
                  <a:pt x="47" y="120"/>
                  <a:pt x="46" y="120"/>
                </a:cubicBezTo>
                <a:cubicBezTo>
                  <a:pt x="46" y="120"/>
                  <a:pt x="46" y="122"/>
                  <a:pt x="45" y="125"/>
                </a:cubicBezTo>
                <a:cubicBezTo>
                  <a:pt x="45" y="125"/>
                  <a:pt x="45" y="124"/>
                  <a:pt x="45" y="124"/>
                </a:cubicBezTo>
                <a:cubicBezTo>
                  <a:pt x="46" y="120"/>
                  <a:pt x="46" y="118"/>
                  <a:pt x="46" y="118"/>
                </a:cubicBezTo>
                <a:cubicBezTo>
                  <a:pt x="46" y="118"/>
                  <a:pt x="45" y="120"/>
                  <a:pt x="43" y="124"/>
                </a:cubicBezTo>
                <a:cubicBezTo>
                  <a:pt x="43" y="127"/>
                  <a:pt x="42" y="132"/>
                  <a:pt x="43" y="138"/>
                </a:cubicBezTo>
                <a:cubicBezTo>
                  <a:pt x="43" y="137"/>
                  <a:pt x="42" y="136"/>
                  <a:pt x="42" y="136"/>
                </a:cubicBezTo>
                <a:cubicBezTo>
                  <a:pt x="41" y="128"/>
                  <a:pt x="41" y="121"/>
                  <a:pt x="41" y="116"/>
                </a:cubicBezTo>
                <a:cubicBezTo>
                  <a:pt x="42" y="111"/>
                  <a:pt x="42" y="109"/>
                  <a:pt x="42" y="108"/>
                </a:cubicBezTo>
                <a:cubicBezTo>
                  <a:pt x="41" y="108"/>
                  <a:pt x="40" y="111"/>
                  <a:pt x="39" y="116"/>
                </a:cubicBezTo>
                <a:cubicBezTo>
                  <a:pt x="39" y="119"/>
                  <a:pt x="38" y="124"/>
                  <a:pt x="38" y="129"/>
                </a:cubicBezTo>
                <a:cubicBezTo>
                  <a:pt x="35" y="124"/>
                  <a:pt x="34" y="120"/>
                  <a:pt x="34" y="121"/>
                </a:cubicBezTo>
                <a:cubicBezTo>
                  <a:pt x="34" y="121"/>
                  <a:pt x="34" y="123"/>
                  <a:pt x="35" y="127"/>
                </a:cubicBezTo>
                <a:cubicBezTo>
                  <a:pt x="36" y="130"/>
                  <a:pt x="37" y="132"/>
                  <a:pt x="38" y="135"/>
                </a:cubicBezTo>
                <a:cubicBezTo>
                  <a:pt x="38" y="136"/>
                  <a:pt x="38" y="137"/>
                  <a:pt x="38" y="137"/>
                </a:cubicBezTo>
                <a:cubicBezTo>
                  <a:pt x="38" y="139"/>
                  <a:pt x="38" y="140"/>
                  <a:pt x="38" y="141"/>
                </a:cubicBezTo>
                <a:cubicBezTo>
                  <a:pt x="38" y="141"/>
                  <a:pt x="38" y="141"/>
                  <a:pt x="38" y="141"/>
                </a:cubicBezTo>
                <a:cubicBezTo>
                  <a:pt x="35" y="129"/>
                  <a:pt x="33" y="122"/>
                  <a:pt x="33" y="123"/>
                </a:cubicBezTo>
                <a:cubicBezTo>
                  <a:pt x="32" y="123"/>
                  <a:pt x="33" y="128"/>
                  <a:pt x="34" y="137"/>
                </a:cubicBezTo>
                <a:cubicBezTo>
                  <a:pt x="33" y="136"/>
                  <a:pt x="32" y="135"/>
                  <a:pt x="31" y="134"/>
                </a:cubicBezTo>
                <a:cubicBezTo>
                  <a:pt x="31" y="134"/>
                  <a:pt x="31" y="133"/>
                  <a:pt x="31" y="133"/>
                </a:cubicBezTo>
                <a:cubicBezTo>
                  <a:pt x="31" y="129"/>
                  <a:pt x="30" y="127"/>
                  <a:pt x="30" y="125"/>
                </a:cubicBezTo>
                <a:cubicBezTo>
                  <a:pt x="30" y="120"/>
                  <a:pt x="30" y="118"/>
                  <a:pt x="29" y="118"/>
                </a:cubicBezTo>
                <a:cubicBezTo>
                  <a:pt x="29" y="118"/>
                  <a:pt x="29" y="121"/>
                  <a:pt x="28" y="125"/>
                </a:cubicBezTo>
                <a:cubicBezTo>
                  <a:pt x="28" y="127"/>
                  <a:pt x="28" y="129"/>
                  <a:pt x="28" y="132"/>
                </a:cubicBezTo>
                <a:cubicBezTo>
                  <a:pt x="28" y="132"/>
                  <a:pt x="28" y="132"/>
                  <a:pt x="28" y="132"/>
                </a:cubicBezTo>
                <a:cubicBezTo>
                  <a:pt x="27" y="131"/>
                  <a:pt x="26" y="131"/>
                  <a:pt x="25" y="131"/>
                </a:cubicBezTo>
                <a:cubicBezTo>
                  <a:pt x="25" y="131"/>
                  <a:pt x="25" y="131"/>
                  <a:pt x="25" y="131"/>
                </a:cubicBezTo>
                <a:cubicBezTo>
                  <a:pt x="26" y="129"/>
                  <a:pt x="26" y="127"/>
                  <a:pt x="26" y="126"/>
                </a:cubicBezTo>
                <a:cubicBezTo>
                  <a:pt x="27" y="122"/>
                  <a:pt x="28" y="119"/>
                  <a:pt x="28" y="119"/>
                </a:cubicBezTo>
                <a:cubicBezTo>
                  <a:pt x="28" y="119"/>
                  <a:pt x="27" y="121"/>
                  <a:pt x="25" y="124"/>
                </a:cubicBezTo>
                <a:cubicBezTo>
                  <a:pt x="25" y="123"/>
                  <a:pt x="25" y="122"/>
                  <a:pt x="25" y="122"/>
                </a:cubicBezTo>
                <a:cubicBezTo>
                  <a:pt x="25" y="122"/>
                  <a:pt x="24" y="123"/>
                  <a:pt x="24" y="124"/>
                </a:cubicBezTo>
                <a:cubicBezTo>
                  <a:pt x="24" y="125"/>
                  <a:pt x="23" y="127"/>
                  <a:pt x="23" y="129"/>
                </a:cubicBezTo>
                <a:cubicBezTo>
                  <a:pt x="23" y="129"/>
                  <a:pt x="23" y="129"/>
                  <a:pt x="23" y="129"/>
                </a:cubicBezTo>
                <a:cubicBezTo>
                  <a:pt x="23" y="130"/>
                  <a:pt x="23" y="130"/>
                  <a:pt x="23" y="130"/>
                </a:cubicBezTo>
                <a:cubicBezTo>
                  <a:pt x="22" y="130"/>
                  <a:pt x="22" y="130"/>
                  <a:pt x="22" y="130"/>
                </a:cubicBezTo>
                <a:cubicBezTo>
                  <a:pt x="22" y="130"/>
                  <a:pt x="22" y="131"/>
                  <a:pt x="23" y="131"/>
                </a:cubicBezTo>
                <a:cubicBezTo>
                  <a:pt x="22" y="132"/>
                  <a:pt x="22" y="134"/>
                  <a:pt x="22" y="135"/>
                </a:cubicBezTo>
                <a:cubicBezTo>
                  <a:pt x="22" y="135"/>
                  <a:pt x="22" y="135"/>
                  <a:pt x="21" y="135"/>
                </a:cubicBezTo>
                <a:cubicBezTo>
                  <a:pt x="20" y="128"/>
                  <a:pt x="19" y="123"/>
                  <a:pt x="19" y="120"/>
                </a:cubicBezTo>
                <a:cubicBezTo>
                  <a:pt x="18" y="114"/>
                  <a:pt x="17" y="112"/>
                  <a:pt x="17" y="112"/>
                </a:cubicBezTo>
                <a:cubicBezTo>
                  <a:pt x="16" y="112"/>
                  <a:pt x="16" y="115"/>
                  <a:pt x="17" y="120"/>
                </a:cubicBezTo>
                <a:cubicBezTo>
                  <a:pt x="17" y="124"/>
                  <a:pt x="17" y="128"/>
                  <a:pt x="18" y="133"/>
                </a:cubicBezTo>
                <a:cubicBezTo>
                  <a:pt x="18" y="133"/>
                  <a:pt x="17" y="133"/>
                  <a:pt x="17" y="133"/>
                </a:cubicBezTo>
                <a:cubicBezTo>
                  <a:pt x="17" y="133"/>
                  <a:pt x="18" y="133"/>
                  <a:pt x="18" y="134"/>
                </a:cubicBezTo>
                <a:cubicBezTo>
                  <a:pt x="18" y="136"/>
                  <a:pt x="18" y="139"/>
                  <a:pt x="19" y="142"/>
                </a:cubicBezTo>
                <a:cubicBezTo>
                  <a:pt x="19" y="143"/>
                  <a:pt x="19" y="143"/>
                  <a:pt x="19" y="144"/>
                </a:cubicBezTo>
                <a:cubicBezTo>
                  <a:pt x="19" y="144"/>
                  <a:pt x="18" y="143"/>
                  <a:pt x="18" y="143"/>
                </a:cubicBezTo>
                <a:cubicBezTo>
                  <a:pt x="15" y="127"/>
                  <a:pt x="17" y="117"/>
                  <a:pt x="16" y="117"/>
                </a:cubicBezTo>
                <a:cubicBezTo>
                  <a:pt x="16" y="117"/>
                  <a:pt x="15" y="120"/>
                  <a:pt x="14" y="125"/>
                </a:cubicBezTo>
                <a:cubicBezTo>
                  <a:pt x="14" y="127"/>
                  <a:pt x="14" y="130"/>
                  <a:pt x="14" y="134"/>
                </a:cubicBezTo>
                <a:cubicBezTo>
                  <a:pt x="14" y="136"/>
                  <a:pt x="14" y="137"/>
                  <a:pt x="14" y="139"/>
                </a:cubicBezTo>
                <a:cubicBezTo>
                  <a:pt x="14" y="138"/>
                  <a:pt x="13" y="137"/>
                  <a:pt x="13" y="137"/>
                </a:cubicBezTo>
                <a:cubicBezTo>
                  <a:pt x="11" y="134"/>
                  <a:pt x="9" y="132"/>
                  <a:pt x="6" y="131"/>
                </a:cubicBezTo>
                <a:cubicBezTo>
                  <a:pt x="4" y="130"/>
                  <a:pt x="3" y="130"/>
                  <a:pt x="1" y="130"/>
                </a:cubicBezTo>
                <a:cubicBezTo>
                  <a:pt x="0" y="130"/>
                  <a:pt x="0" y="130"/>
                  <a:pt x="0" y="130"/>
                </a:cubicBezTo>
                <a:cubicBezTo>
                  <a:pt x="0" y="130"/>
                  <a:pt x="2" y="130"/>
                  <a:pt x="6" y="133"/>
                </a:cubicBezTo>
                <a:cubicBezTo>
                  <a:pt x="9" y="135"/>
                  <a:pt x="11" y="140"/>
                  <a:pt x="13" y="147"/>
                </a:cubicBezTo>
                <a:cubicBezTo>
                  <a:pt x="12" y="146"/>
                  <a:pt x="12" y="146"/>
                  <a:pt x="11" y="146"/>
                </a:cubicBezTo>
                <a:cubicBezTo>
                  <a:pt x="8" y="144"/>
                  <a:pt x="7" y="143"/>
                  <a:pt x="7" y="143"/>
                </a:cubicBezTo>
                <a:cubicBezTo>
                  <a:pt x="7" y="143"/>
                  <a:pt x="8" y="145"/>
                  <a:pt x="10" y="147"/>
                </a:cubicBezTo>
                <a:cubicBezTo>
                  <a:pt x="11" y="148"/>
                  <a:pt x="12" y="149"/>
                  <a:pt x="14" y="150"/>
                </a:cubicBezTo>
                <a:cubicBezTo>
                  <a:pt x="14" y="150"/>
                  <a:pt x="14" y="151"/>
                  <a:pt x="14" y="151"/>
                </a:cubicBezTo>
                <a:cubicBezTo>
                  <a:pt x="13" y="151"/>
                  <a:pt x="12" y="150"/>
                  <a:pt x="12" y="150"/>
                </a:cubicBezTo>
                <a:cubicBezTo>
                  <a:pt x="9" y="149"/>
                  <a:pt x="8" y="149"/>
                  <a:pt x="8" y="149"/>
                </a:cubicBezTo>
                <a:cubicBezTo>
                  <a:pt x="8" y="149"/>
                  <a:pt x="8" y="149"/>
                  <a:pt x="8" y="149"/>
                </a:cubicBezTo>
                <a:cubicBezTo>
                  <a:pt x="8" y="149"/>
                  <a:pt x="8" y="150"/>
                  <a:pt x="8" y="153"/>
                </a:cubicBezTo>
                <a:cubicBezTo>
                  <a:pt x="8" y="154"/>
                  <a:pt x="9" y="156"/>
                  <a:pt x="9" y="158"/>
                </a:cubicBezTo>
                <a:cubicBezTo>
                  <a:pt x="9" y="158"/>
                  <a:pt x="9" y="158"/>
                  <a:pt x="9" y="158"/>
                </a:cubicBezTo>
                <a:cubicBezTo>
                  <a:pt x="8" y="157"/>
                  <a:pt x="7" y="156"/>
                  <a:pt x="6" y="155"/>
                </a:cubicBezTo>
                <a:cubicBezTo>
                  <a:pt x="4" y="154"/>
                  <a:pt x="3" y="153"/>
                  <a:pt x="3" y="154"/>
                </a:cubicBezTo>
                <a:cubicBezTo>
                  <a:pt x="3" y="154"/>
                  <a:pt x="3" y="155"/>
                  <a:pt x="5" y="157"/>
                </a:cubicBezTo>
                <a:cubicBezTo>
                  <a:pt x="5" y="158"/>
                  <a:pt x="6" y="159"/>
                  <a:pt x="7" y="160"/>
                </a:cubicBezTo>
                <a:cubicBezTo>
                  <a:pt x="7" y="161"/>
                  <a:pt x="8" y="163"/>
                  <a:pt x="9" y="164"/>
                </a:cubicBezTo>
                <a:cubicBezTo>
                  <a:pt x="11" y="170"/>
                  <a:pt x="11" y="175"/>
                  <a:pt x="15" y="175"/>
                </a:cubicBezTo>
                <a:cubicBezTo>
                  <a:pt x="15" y="174"/>
                  <a:pt x="15" y="174"/>
                  <a:pt x="16" y="174"/>
                </a:cubicBezTo>
                <a:cubicBezTo>
                  <a:pt x="17" y="175"/>
                  <a:pt x="18" y="174"/>
                  <a:pt x="19" y="173"/>
                </a:cubicBezTo>
                <a:cubicBezTo>
                  <a:pt x="19" y="173"/>
                  <a:pt x="19" y="173"/>
                  <a:pt x="19" y="173"/>
                </a:cubicBezTo>
                <a:cubicBezTo>
                  <a:pt x="20" y="173"/>
                  <a:pt x="21" y="173"/>
                  <a:pt x="21" y="171"/>
                </a:cubicBezTo>
                <a:cubicBezTo>
                  <a:pt x="22" y="171"/>
                  <a:pt x="22" y="171"/>
                  <a:pt x="22" y="170"/>
                </a:cubicBezTo>
                <a:cubicBezTo>
                  <a:pt x="23" y="171"/>
                  <a:pt x="24" y="172"/>
                  <a:pt x="25" y="171"/>
                </a:cubicBezTo>
                <a:cubicBezTo>
                  <a:pt x="25" y="171"/>
                  <a:pt x="25" y="171"/>
                  <a:pt x="25" y="171"/>
                </a:cubicBezTo>
                <a:cubicBezTo>
                  <a:pt x="26" y="171"/>
                  <a:pt x="26" y="171"/>
                  <a:pt x="26" y="171"/>
                </a:cubicBezTo>
                <a:cubicBezTo>
                  <a:pt x="26" y="171"/>
                  <a:pt x="26" y="171"/>
                  <a:pt x="27" y="171"/>
                </a:cubicBezTo>
                <a:cubicBezTo>
                  <a:pt x="27" y="171"/>
                  <a:pt x="28" y="171"/>
                  <a:pt x="28" y="170"/>
                </a:cubicBezTo>
                <a:cubicBezTo>
                  <a:pt x="29" y="170"/>
                  <a:pt x="29" y="170"/>
                  <a:pt x="29" y="169"/>
                </a:cubicBezTo>
                <a:cubicBezTo>
                  <a:pt x="30" y="169"/>
                  <a:pt x="31" y="170"/>
                  <a:pt x="31" y="169"/>
                </a:cubicBezTo>
                <a:cubicBezTo>
                  <a:pt x="32" y="169"/>
                  <a:pt x="32" y="169"/>
                  <a:pt x="33" y="169"/>
                </a:cubicBezTo>
                <a:cubicBezTo>
                  <a:pt x="33" y="169"/>
                  <a:pt x="33" y="169"/>
                  <a:pt x="33" y="169"/>
                </a:cubicBezTo>
                <a:cubicBezTo>
                  <a:pt x="33" y="169"/>
                  <a:pt x="34" y="169"/>
                  <a:pt x="34" y="169"/>
                </a:cubicBezTo>
                <a:cubicBezTo>
                  <a:pt x="34" y="168"/>
                  <a:pt x="34" y="168"/>
                  <a:pt x="34" y="168"/>
                </a:cubicBezTo>
                <a:cubicBezTo>
                  <a:pt x="35" y="168"/>
                  <a:pt x="35" y="168"/>
                  <a:pt x="35" y="168"/>
                </a:cubicBezTo>
                <a:cubicBezTo>
                  <a:pt x="36" y="168"/>
                  <a:pt x="36" y="168"/>
                  <a:pt x="36" y="167"/>
                </a:cubicBezTo>
                <a:cubicBezTo>
                  <a:pt x="37" y="167"/>
                  <a:pt x="38" y="167"/>
                  <a:pt x="38" y="167"/>
                </a:cubicBezTo>
                <a:cubicBezTo>
                  <a:pt x="38" y="167"/>
                  <a:pt x="39" y="167"/>
                  <a:pt x="39" y="167"/>
                </a:cubicBezTo>
                <a:cubicBezTo>
                  <a:pt x="39" y="167"/>
                  <a:pt x="39" y="167"/>
                  <a:pt x="39" y="167"/>
                </a:cubicBezTo>
                <a:cubicBezTo>
                  <a:pt x="39" y="167"/>
                  <a:pt x="39" y="167"/>
                  <a:pt x="40" y="167"/>
                </a:cubicBezTo>
                <a:cubicBezTo>
                  <a:pt x="40" y="167"/>
                  <a:pt x="40" y="167"/>
                  <a:pt x="40" y="167"/>
                </a:cubicBezTo>
                <a:cubicBezTo>
                  <a:pt x="40" y="167"/>
                  <a:pt x="41" y="166"/>
                  <a:pt x="41" y="165"/>
                </a:cubicBezTo>
                <a:cubicBezTo>
                  <a:pt x="43" y="166"/>
                  <a:pt x="44" y="166"/>
                  <a:pt x="45" y="165"/>
                </a:cubicBezTo>
                <a:cubicBezTo>
                  <a:pt x="45" y="165"/>
                  <a:pt x="45" y="165"/>
                  <a:pt x="45" y="165"/>
                </a:cubicBezTo>
                <a:cubicBezTo>
                  <a:pt x="45" y="165"/>
                  <a:pt x="45" y="165"/>
                  <a:pt x="45" y="165"/>
                </a:cubicBezTo>
                <a:cubicBezTo>
                  <a:pt x="46" y="165"/>
                  <a:pt x="46" y="165"/>
                  <a:pt x="46" y="165"/>
                </a:cubicBezTo>
                <a:cubicBezTo>
                  <a:pt x="47" y="165"/>
                  <a:pt x="47" y="165"/>
                  <a:pt x="47" y="165"/>
                </a:cubicBezTo>
                <a:cubicBezTo>
                  <a:pt x="47" y="165"/>
                  <a:pt x="47" y="165"/>
                  <a:pt x="47" y="165"/>
                </a:cubicBezTo>
                <a:cubicBezTo>
                  <a:pt x="47" y="165"/>
                  <a:pt x="48" y="164"/>
                  <a:pt x="48" y="164"/>
                </a:cubicBezTo>
                <a:cubicBezTo>
                  <a:pt x="48" y="164"/>
                  <a:pt x="49" y="164"/>
                  <a:pt x="49" y="164"/>
                </a:cubicBezTo>
                <a:cubicBezTo>
                  <a:pt x="49" y="164"/>
                  <a:pt x="49" y="164"/>
                  <a:pt x="49" y="164"/>
                </a:cubicBezTo>
                <a:cubicBezTo>
                  <a:pt x="50" y="163"/>
                  <a:pt x="50" y="163"/>
                  <a:pt x="50" y="163"/>
                </a:cubicBezTo>
                <a:cubicBezTo>
                  <a:pt x="51" y="163"/>
                  <a:pt x="51" y="163"/>
                  <a:pt x="52" y="163"/>
                </a:cubicBezTo>
                <a:cubicBezTo>
                  <a:pt x="52" y="163"/>
                  <a:pt x="52" y="163"/>
                  <a:pt x="53" y="163"/>
                </a:cubicBezTo>
                <a:cubicBezTo>
                  <a:pt x="53" y="163"/>
                  <a:pt x="53" y="163"/>
                  <a:pt x="54" y="163"/>
                </a:cubicBezTo>
                <a:cubicBezTo>
                  <a:pt x="54" y="162"/>
                  <a:pt x="54" y="162"/>
                  <a:pt x="54" y="162"/>
                </a:cubicBezTo>
                <a:cubicBezTo>
                  <a:pt x="54" y="162"/>
                  <a:pt x="55" y="162"/>
                  <a:pt x="55" y="162"/>
                </a:cubicBezTo>
                <a:cubicBezTo>
                  <a:pt x="56" y="162"/>
                  <a:pt x="56" y="162"/>
                  <a:pt x="56" y="161"/>
                </a:cubicBezTo>
                <a:cubicBezTo>
                  <a:pt x="57" y="161"/>
                  <a:pt x="57" y="161"/>
                  <a:pt x="58" y="161"/>
                </a:cubicBezTo>
                <a:cubicBezTo>
                  <a:pt x="58" y="161"/>
                  <a:pt x="58" y="161"/>
                  <a:pt x="58" y="161"/>
                </a:cubicBezTo>
                <a:cubicBezTo>
                  <a:pt x="60" y="162"/>
                  <a:pt x="61" y="161"/>
                  <a:pt x="62" y="160"/>
                </a:cubicBezTo>
                <a:cubicBezTo>
                  <a:pt x="62" y="160"/>
                  <a:pt x="62" y="160"/>
                  <a:pt x="62" y="160"/>
                </a:cubicBezTo>
                <a:cubicBezTo>
                  <a:pt x="62" y="160"/>
                  <a:pt x="62" y="160"/>
                  <a:pt x="62" y="160"/>
                </a:cubicBezTo>
                <a:cubicBezTo>
                  <a:pt x="62" y="160"/>
                  <a:pt x="63" y="160"/>
                  <a:pt x="63" y="159"/>
                </a:cubicBezTo>
                <a:cubicBezTo>
                  <a:pt x="63" y="159"/>
                  <a:pt x="64" y="160"/>
                  <a:pt x="64" y="159"/>
                </a:cubicBezTo>
                <a:cubicBezTo>
                  <a:pt x="65" y="159"/>
                  <a:pt x="65" y="159"/>
                  <a:pt x="66" y="159"/>
                </a:cubicBezTo>
                <a:cubicBezTo>
                  <a:pt x="66" y="159"/>
                  <a:pt x="66" y="159"/>
                  <a:pt x="66" y="159"/>
                </a:cubicBezTo>
                <a:cubicBezTo>
                  <a:pt x="67" y="159"/>
                  <a:pt x="68" y="158"/>
                  <a:pt x="68" y="157"/>
                </a:cubicBezTo>
                <a:cubicBezTo>
                  <a:pt x="69" y="158"/>
                  <a:pt x="70" y="158"/>
                  <a:pt x="70" y="158"/>
                </a:cubicBezTo>
                <a:cubicBezTo>
                  <a:pt x="70" y="158"/>
                  <a:pt x="70" y="158"/>
                  <a:pt x="70" y="157"/>
                </a:cubicBezTo>
                <a:cubicBezTo>
                  <a:pt x="71" y="157"/>
                  <a:pt x="71" y="157"/>
                  <a:pt x="71" y="157"/>
                </a:cubicBezTo>
                <a:cubicBezTo>
                  <a:pt x="71" y="157"/>
                  <a:pt x="71" y="157"/>
                  <a:pt x="71" y="157"/>
                </a:cubicBezTo>
                <a:cubicBezTo>
                  <a:pt x="71" y="157"/>
                  <a:pt x="71" y="157"/>
                  <a:pt x="71" y="157"/>
                </a:cubicBezTo>
                <a:cubicBezTo>
                  <a:pt x="72" y="157"/>
                  <a:pt x="73" y="157"/>
                  <a:pt x="73" y="157"/>
                </a:cubicBezTo>
                <a:cubicBezTo>
                  <a:pt x="74" y="157"/>
                  <a:pt x="74" y="157"/>
                  <a:pt x="74" y="157"/>
                </a:cubicBezTo>
                <a:cubicBezTo>
                  <a:pt x="74" y="156"/>
                  <a:pt x="75" y="156"/>
                  <a:pt x="75" y="156"/>
                </a:cubicBezTo>
                <a:cubicBezTo>
                  <a:pt x="75" y="156"/>
                  <a:pt x="76" y="156"/>
                  <a:pt x="76" y="156"/>
                </a:cubicBezTo>
                <a:cubicBezTo>
                  <a:pt x="76" y="156"/>
                  <a:pt x="77" y="156"/>
                  <a:pt x="77" y="155"/>
                </a:cubicBezTo>
                <a:cubicBezTo>
                  <a:pt x="77" y="155"/>
                  <a:pt x="77" y="156"/>
                  <a:pt x="78" y="155"/>
                </a:cubicBezTo>
                <a:cubicBezTo>
                  <a:pt x="78" y="155"/>
                  <a:pt x="78" y="155"/>
                  <a:pt x="78" y="155"/>
                </a:cubicBezTo>
                <a:cubicBezTo>
                  <a:pt x="78" y="155"/>
                  <a:pt x="78" y="155"/>
                  <a:pt x="78" y="155"/>
                </a:cubicBezTo>
                <a:cubicBezTo>
                  <a:pt x="78" y="155"/>
                  <a:pt x="78" y="155"/>
                  <a:pt x="79" y="155"/>
                </a:cubicBezTo>
                <a:cubicBezTo>
                  <a:pt x="79" y="155"/>
                  <a:pt x="79" y="155"/>
                  <a:pt x="79" y="155"/>
                </a:cubicBezTo>
                <a:cubicBezTo>
                  <a:pt x="79" y="155"/>
                  <a:pt x="79" y="155"/>
                  <a:pt x="79" y="155"/>
                </a:cubicBezTo>
                <a:cubicBezTo>
                  <a:pt x="79" y="155"/>
                  <a:pt x="80" y="155"/>
                  <a:pt x="80" y="155"/>
                </a:cubicBezTo>
                <a:cubicBezTo>
                  <a:pt x="81" y="155"/>
                  <a:pt x="81" y="155"/>
                  <a:pt x="81" y="154"/>
                </a:cubicBezTo>
                <a:cubicBezTo>
                  <a:pt x="81" y="154"/>
                  <a:pt x="82" y="154"/>
                  <a:pt x="82" y="154"/>
                </a:cubicBezTo>
                <a:cubicBezTo>
                  <a:pt x="82" y="154"/>
                  <a:pt x="83" y="154"/>
                  <a:pt x="83" y="153"/>
                </a:cubicBezTo>
                <a:cubicBezTo>
                  <a:pt x="84" y="153"/>
                  <a:pt x="84" y="153"/>
                  <a:pt x="85" y="153"/>
                </a:cubicBezTo>
                <a:cubicBezTo>
                  <a:pt x="85" y="153"/>
                  <a:pt x="86" y="153"/>
                  <a:pt x="86" y="153"/>
                </a:cubicBezTo>
                <a:cubicBezTo>
                  <a:pt x="86" y="153"/>
                  <a:pt x="86" y="153"/>
                  <a:pt x="86" y="153"/>
                </a:cubicBezTo>
                <a:cubicBezTo>
                  <a:pt x="86" y="153"/>
                  <a:pt x="87" y="153"/>
                  <a:pt x="87" y="153"/>
                </a:cubicBezTo>
                <a:cubicBezTo>
                  <a:pt x="87" y="153"/>
                  <a:pt x="88" y="153"/>
                  <a:pt x="89" y="152"/>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0" y="152"/>
                  <a:pt x="90" y="151"/>
                </a:cubicBezTo>
                <a:cubicBezTo>
                  <a:pt x="90" y="151"/>
                  <a:pt x="90" y="151"/>
                  <a:pt x="90" y="151"/>
                </a:cubicBezTo>
                <a:cubicBezTo>
                  <a:pt x="91" y="152"/>
                  <a:pt x="91" y="152"/>
                  <a:pt x="91" y="151"/>
                </a:cubicBezTo>
                <a:cubicBezTo>
                  <a:pt x="92" y="151"/>
                  <a:pt x="92" y="151"/>
                  <a:pt x="93" y="150"/>
                </a:cubicBezTo>
                <a:cubicBezTo>
                  <a:pt x="93" y="150"/>
                  <a:pt x="93" y="150"/>
                  <a:pt x="93" y="150"/>
                </a:cubicBezTo>
                <a:cubicBezTo>
                  <a:pt x="93" y="151"/>
                  <a:pt x="93" y="151"/>
                  <a:pt x="93" y="151"/>
                </a:cubicBezTo>
                <a:cubicBezTo>
                  <a:pt x="94" y="151"/>
                  <a:pt x="94" y="151"/>
                  <a:pt x="94" y="151"/>
                </a:cubicBezTo>
                <a:cubicBezTo>
                  <a:pt x="94" y="151"/>
                  <a:pt x="95" y="150"/>
                  <a:pt x="95" y="150"/>
                </a:cubicBezTo>
                <a:cubicBezTo>
                  <a:pt x="96" y="150"/>
                  <a:pt x="96" y="150"/>
                  <a:pt x="96" y="150"/>
                </a:cubicBezTo>
                <a:cubicBezTo>
                  <a:pt x="97" y="150"/>
                  <a:pt x="97" y="150"/>
                  <a:pt x="98" y="150"/>
                </a:cubicBezTo>
                <a:cubicBezTo>
                  <a:pt x="98" y="150"/>
                  <a:pt x="98" y="150"/>
                  <a:pt x="98" y="150"/>
                </a:cubicBezTo>
                <a:cubicBezTo>
                  <a:pt x="98" y="150"/>
                  <a:pt x="98" y="149"/>
                  <a:pt x="98" y="149"/>
                </a:cubicBezTo>
                <a:cubicBezTo>
                  <a:pt x="99" y="149"/>
                  <a:pt x="99" y="149"/>
                  <a:pt x="99" y="149"/>
                </a:cubicBezTo>
                <a:cubicBezTo>
                  <a:pt x="99" y="149"/>
                  <a:pt x="100" y="149"/>
                  <a:pt x="100" y="149"/>
                </a:cubicBezTo>
                <a:cubicBezTo>
                  <a:pt x="100" y="149"/>
                  <a:pt x="100" y="149"/>
                  <a:pt x="101" y="149"/>
                </a:cubicBezTo>
                <a:cubicBezTo>
                  <a:pt x="101" y="149"/>
                  <a:pt x="101" y="149"/>
                  <a:pt x="102" y="148"/>
                </a:cubicBezTo>
                <a:cubicBezTo>
                  <a:pt x="102" y="148"/>
                  <a:pt x="102" y="148"/>
                  <a:pt x="103" y="148"/>
                </a:cubicBezTo>
                <a:cubicBezTo>
                  <a:pt x="103" y="148"/>
                  <a:pt x="103" y="148"/>
                  <a:pt x="103" y="148"/>
                </a:cubicBezTo>
                <a:cubicBezTo>
                  <a:pt x="103" y="148"/>
                  <a:pt x="103" y="148"/>
                  <a:pt x="103" y="148"/>
                </a:cubicBezTo>
                <a:cubicBezTo>
                  <a:pt x="103" y="148"/>
                  <a:pt x="104" y="148"/>
                  <a:pt x="104" y="148"/>
                </a:cubicBezTo>
                <a:cubicBezTo>
                  <a:pt x="105" y="148"/>
                  <a:pt x="105" y="148"/>
                  <a:pt x="106" y="147"/>
                </a:cubicBezTo>
                <a:cubicBezTo>
                  <a:pt x="106" y="147"/>
                  <a:pt x="106" y="147"/>
                  <a:pt x="106" y="147"/>
                </a:cubicBezTo>
                <a:cubicBezTo>
                  <a:pt x="106" y="147"/>
                  <a:pt x="106" y="147"/>
                  <a:pt x="106" y="147"/>
                </a:cubicBezTo>
                <a:cubicBezTo>
                  <a:pt x="106" y="147"/>
                  <a:pt x="107" y="147"/>
                  <a:pt x="107" y="147"/>
                </a:cubicBezTo>
                <a:cubicBezTo>
                  <a:pt x="107" y="147"/>
                  <a:pt x="107" y="147"/>
                  <a:pt x="107" y="147"/>
                </a:cubicBezTo>
                <a:cubicBezTo>
                  <a:pt x="107" y="147"/>
                  <a:pt x="108" y="147"/>
                  <a:pt x="108" y="146"/>
                </a:cubicBezTo>
                <a:cubicBezTo>
                  <a:pt x="108" y="147"/>
                  <a:pt x="108" y="147"/>
                  <a:pt x="109" y="147"/>
                </a:cubicBezTo>
                <a:cubicBezTo>
                  <a:pt x="109" y="146"/>
                  <a:pt x="110" y="146"/>
                  <a:pt x="110" y="145"/>
                </a:cubicBezTo>
                <a:cubicBezTo>
                  <a:pt x="111" y="145"/>
                  <a:pt x="111" y="146"/>
                  <a:pt x="112" y="146"/>
                </a:cubicBezTo>
                <a:cubicBezTo>
                  <a:pt x="112" y="145"/>
                  <a:pt x="112" y="145"/>
                  <a:pt x="112" y="145"/>
                </a:cubicBezTo>
                <a:cubicBezTo>
                  <a:pt x="113" y="145"/>
                  <a:pt x="113" y="145"/>
                  <a:pt x="113" y="145"/>
                </a:cubicBezTo>
                <a:cubicBezTo>
                  <a:pt x="113" y="145"/>
                  <a:pt x="113" y="145"/>
                  <a:pt x="113" y="145"/>
                </a:cubicBezTo>
                <a:cubicBezTo>
                  <a:pt x="114" y="145"/>
                  <a:pt x="114" y="145"/>
                  <a:pt x="114" y="144"/>
                </a:cubicBezTo>
                <a:cubicBezTo>
                  <a:pt x="114" y="145"/>
                  <a:pt x="115" y="145"/>
                  <a:pt x="115" y="145"/>
                </a:cubicBezTo>
                <a:cubicBezTo>
                  <a:pt x="115" y="145"/>
                  <a:pt x="115" y="145"/>
                  <a:pt x="116" y="145"/>
                </a:cubicBezTo>
                <a:cubicBezTo>
                  <a:pt x="116" y="145"/>
                  <a:pt x="118" y="145"/>
                  <a:pt x="119" y="144"/>
                </a:cubicBezTo>
                <a:cubicBezTo>
                  <a:pt x="119" y="144"/>
                  <a:pt x="119" y="144"/>
                  <a:pt x="119" y="144"/>
                </a:cubicBezTo>
                <a:cubicBezTo>
                  <a:pt x="119" y="143"/>
                  <a:pt x="120" y="143"/>
                  <a:pt x="120" y="143"/>
                </a:cubicBezTo>
                <a:cubicBezTo>
                  <a:pt x="120" y="143"/>
                  <a:pt x="120" y="143"/>
                  <a:pt x="120" y="143"/>
                </a:cubicBezTo>
                <a:cubicBezTo>
                  <a:pt x="121" y="143"/>
                  <a:pt x="121" y="143"/>
                  <a:pt x="121" y="143"/>
                </a:cubicBezTo>
                <a:cubicBezTo>
                  <a:pt x="122" y="143"/>
                  <a:pt x="122" y="143"/>
                  <a:pt x="122" y="143"/>
                </a:cubicBezTo>
                <a:cubicBezTo>
                  <a:pt x="122" y="143"/>
                  <a:pt x="123" y="142"/>
                  <a:pt x="123" y="142"/>
                </a:cubicBezTo>
                <a:cubicBezTo>
                  <a:pt x="123" y="142"/>
                  <a:pt x="123" y="142"/>
                  <a:pt x="124" y="142"/>
                </a:cubicBezTo>
                <a:cubicBezTo>
                  <a:pt x="124" y="142"/>
                  <a:pt x="124" y="142"/>
                  <a:pt x="125" y="142"/>
                </a:cubicBezTo>
                <a:cubicBezTo>
                  <a:pt x="125" y="142"/>
                  <a:pt x="125" y="142"/>
                  <a:pt x="126" y="142"/>
                </a:cubicBezTo>
                <a:cubicBezTo>
                  <a:pt x="126" y="142"/>
                  <a:pt x="126" y="141"/>
                  <a:pt x="127" y="141"/>
                </a:cubicBezTo>
                <a:cubicBezTo>
                  <a:pt x="127" y="141"/>
                  <a:pt x="127" y="141"/>
                  <a:pt x="128" y="141"/>
                </a:cubicBezTo>
                <a:cubicBezTo>
                  <a:pt x="128" y="141"/>
                  <a:pt x="128" y="141"/>
                  <a:pt x="128" y="141"/>
                </a:cubicBezTo>
                <a:cubicBezTo>
                  <a:pt x="128" y="141"/>
                  <a:pt x="129" y="141"/>
                  <a:pt x="129" y="141"/>
                </a:cubicBezTo>
                <a:cubicBezTo>
                  <a:pt x="130" y="141"/>
                  <a:pt x="130" y="141"/>
                  <a:pt x="130" y="140"/>
                </a:cubicBezTo>
                <a:cubicBezTo>
                  <a:pt x="130" y="140"/>
                  <a:pt x="130" y="140"/>
                  <a:pt x="130" y="140"/>
                </a:cubicBezTo>
                <a:cubicBezTo>
                  <a:pt x="130" y="140"/>
                  <a:pt x="131" y="140"/>
                  <a:pt x="131" y="140"/>
                </a:cubicBezTo>
                <a:cubicBezTo>
                  <a:pt x="131" y="140"/>
                  <a:pt x="131" y="140"/>
                  <a:pt x="132" y="140"/>
                </a:cubicBezTo>
                <a:cubicBezTo>
                  <a:pt x="132" y="140"/>
                  <a:pt x="132" y="140"/>
                  <a:pt x="132" y="140"/>
                </a:cubicBezTo>
                <a:cubicBezTo>
                  <a:pt x="132" y="140"/>
                  <a:pt x="132" y="140"/>
                  <a:pt x="132" y="140"/>
                </a:cubicBezTo>
                <a:cubicBezTo>
                  <a:pt x="133" y="140"/>
                  <a:pt x="135" y="140"/>
                  <a:pt x="136" y="138"/>
                </a:cubicBezTo>
                <a:cubicBezTo>
                  <a:pt x="136" y="139"/>
                  <a:pt x="137" y="139"/>
                  <a:pt x="138" y="138"/>
                </a:cubicBezTo>
                <a:cubicBezTo>
                  <a:pt x="138" y="138"/>
                  <a:pt x="138" y="138"/>
                  <a:pt x="138" y="138"/>
                </a:cubicBezTo>
                <a:cubicBezTo>
                  <a:pt x="138" y="138"/>
                  <a:pt x="138" y="138"/>
                  <a:pt x="138" y="138"/>
                </a:cubicBezTo>
                <a:cubicBezTo>
                  <a:pt x="138" y="138"/>
                  <a:pt x="138" y="138"/>
                  <a:pt x="138" y="138"/>
                </a:cubicBezTo>
                <a:cubicBezTo>
                  <a:pt x="139" y="138"/>
                  <a:pt x="139" y="138"/>
                  <a:pt x="139" y="138"/>
                </a:cubicBezTo>
                <a:cubicBezTo>
                  <a:pt x="140" y="138"/>
                  <a:pt x="140" y="137"/>
                  <a:pt x="140" y="137"/>
                </a:cubicBezTo>
                <a:cubicBezTo>
                  <a:pt x="141" y="137"/>
                  <a:pt x="142" y="137"/>
                  <a:pt x="142" y="137"/>
                </a:cubicBezTo>
                <a:cubicBezTo>
                  <a:pt x="143" y="137"/>
                  <a:pt x="143" y="137"/>
                  <a:pt x="143" y="137"/>
                </a:cubicBezTo>
                <a:cubicBezTo>
                  <a:pt x="143" y="137"/>
                  <a:pt x="143" y="137"/>
                  <a:pt x="143" y="137"/>
                </a:cubicBezTo>
                <a:cubicBezTo>
                  <a:pt x="144" y="137"/>
                  <a:pt x="144" y="137"/>
                  <a:pt x="145" y="136"/>
                </a:cubicBezTo>
                <a:cubicBezTo>
                  <a:pt x="145" y="136"/>
                  <a:pt x="145" y="136"/>
                  <a:pt x="145" y="136"/>
                </a:cubicBezTo>
                <a:cubicBezTo>
                  <a:pt x="145" y="136"/>
                  <a:pt x="146" y="136"/>
                  <a:pt x="146" y="136"/>
                </a:cubicBezTo>
                <a:cubicBezTo>
                  <a:pt x="146" y="136"/>
                  <a:pt x="146" y="136"/>
                  <a:pt x="146" y="136"/>
                </a:cubicBezTo>
                <a:cubicBezTo>
                  <a:pt x="146" y="136"/>
                  <a:pt x="146" y="136"/>
                  <a:pt x="146" y="136"/>
                </a:cubicBezTo>
                <a:cubicBezTo>
                  <a:pt x="146" y="136"/>
                  <a:pt x="146" y="136"/>
                  <a:pt x="146" y="136"/>
                </a:cubicBezTo>
                <a:cubicBezTo>
                  <a:pt x="146" y="136"/>
                  <a:pt x="147" y="136"/>
                  <a:pt x="147" y="136"/>
                </a:cubicBezTo>
                <a:cubicBezTo>
                  <a:pt x="147" y="136"/>
                  <a:pt x="147" y="136"/>
                  <a:pt x="148" y="136"/>
                </a:cubicBezTo>
                <a:cubicBezTo>
                  <a:pt x="148" y="136"/>
                  <a:pt x="148" y="136"/>
                  <a:pt x="148" y="136"/>
                </a:cubicBezTo>
                <a:cubicBezTo>
                  <a:pt x="148" y="136"/>
                  <a:pt x="149" y="136"/>
                  <a:pt x="149" y="135"/>
                </a:cubicBezTo>
                <a:cubicBezTo>
                  <a:pt x="149" y="135"/>
                  <a:pt x="149" y="135"/>
                  <a:pt x="149" y="135"/>
                </a:cubicBezTo>
                <a:cubicBezTo>
                  <a:pt x="149" y="135"/>
                  <a:pt x="149" y="135"/>
                  <a:pt x="149" y="135"/>
                </a:cubicBezTo>
                <a:cubicBezTo>
                  <a:pt x="150" y="135"/>
                  <a:pt x="150" y="135"/>
                  <a:pt x="151" y="135"/>
                </a:cubicBezTo>
                <a:cubicBezTo>
                  <a:pt x="151" y="135"/>
                  <a:pt x="151" y="135"/>
                  <a:pt x="151" y="135"/>
                </a:cubicBezTo>
                <a:cubicBezTo>
                  <a:pt x="152" y="135"/>
                  <a:pt x="152" y="135"/>
                  <a:pt x="152" y="134"/>
                </a:cubicBezTo>
                <a:cubicBezTo>
                  <a:pt x="152" y="134"/>
                  <a:pt x="152" y="134"/>
                  <a:pt x="152" y="134"/>
                </a:cubicBezTo>
                <a:cubicBezTo>
                  <a:pt x="152" y="134"/>
                  <a:pt x="152" y="134"/>
                  <a:pt x="152" y="134"/>
                </a:cubicBezTo>
                <a:cubicBezTo>
                  <a:pt x="153" y="134"/>
                  <a:pt x="153" y="134"/>
                  <a:pt x="154" y="134"/>
                </a:cubicBezTo>
                <a:cubicBezTo>
                  <a:pt x="154" y="134"/>
                  <a:pt x="154" y="134"/>
                  <a:pt x="155" y="134"/>
                </a:cubicBezTo>
                <a:cubicBezTo>
                  <a:pt x="155" y="134"/>
                  <a:pt x="155" y="133"/>
                  <a:pt x="156" y="133"/>
                </a:cubicBezTo>
                <a:cubicBezTo>
                  <a:pt x="156" y="133"/>
                  <a:pt x="156" y="133"/>
                  <a:pt x="157" y="133"/>
                </a:cubicBezTo>
                <a:cubicBezTo>
                  <a:pt x="157" y="133"/>
                  <a:pt x="157" y="133"/>
                  <a:pt x="157" y="133"/>
                </a:cubicBezTo>
                <a:cubicBezTo>
                  <a:pt x="157" y="133"/>
                  <a:pt x="157" y="133"/>
                  <a:pt x="157" y="133"/>
                </a:cubicBezTo>
                <a:cubicBezTo>
                  <a:pt x="157" y="133"/>
                  <a:pt x="157" y="133"/>
                  <a:pt x="157" y="133"/>
                </a:cubicBezTo>
                <a:cubicBezTo>
                  <a:pt x="157" y="133"/>
                  <a:pt x="158" y="133"/>
                  <a:pt x="158" y="133"/>
                </a:cubicBezTo>
                <a:cubicBezTo>
                  <a:pt x="159" y="133"/>
                  <a:pt x="159" y="133"/>
                  <a:pt x="159" y="133"/>
                </a:cubicBezTo>
                <a:cubicBezTo>
                  <a:pt x="160" y="133"/>
                  <a:pt x="161" y="133"/>
                  <a:pt x="162" y="132"/>
                </a:cubicBezTo>
                <a:cubicBezTo>
                  <a:pt x="162" y="132"/>
                  <a:pt x="163" y="132"/>
                  <a:pt x="163" y="132"/>
                </a:cubicBezTo>
                <a:cubicBezTo>
                  <a:pt x="164" y="131"/>
                  <a:pt x="164" y="131"/>
                  <a:pt x="164" y="131"/>
                </a:cubicBezTo>
                <a:cubicBezTo>
                  <a:pt x="165" y="131"/>
                  <a:pt x="165" y="131"/>
                  <a:pt x="166" y="131"/>
                </a:cubicBezTo>
                <a:cubicBezTo>
                  <a:pt x="166" y="131"/>
                  <a:pt x="166" y="131"/>
                  <a:pt x="166" y="130"/>
                </a:cubicBezTo>
                <a:cubicBezTo>
                  <a:pt x="167" y="130"/>
                  <a:pt x="167" y="130"/>
                  <a:pt x="168" y="130"/>
                </a:cubicBezTo>
                <a:cubicBezTo>
                  <a:pt x="168" y="130"/>
                  <a:pt x="168" y="130"/>
                  <a:pt x="169" y="129"/>
                </a:cubicBezTo>
                <a:cubicBezTo>
                  <a:pt x="169" y="130"/>
                  <a:pt x="170" y="130"/>
                  <a:pt x="170" y="130"/>
                </a:cubicBezTo>
                <a:cubicBezTo>
                  <a:pt x="170" y="130"/>
                  <a:pt x="170" y="130"/>
                  <a:pt x="170" y="130"/>
                </a:cubicBezTo>
                <a:cubicBezTo>
                  <a:pt x="170" y="130"/>
                  <a:pt x="170" y="130"/>
                  <a:pt x="170" y="130"/>
                </a:cubicBezTo>
                <a:cubicBezTo>
                  <a:pt x="171" y="129"/>
                  <a:pt x="171" y="129"/>
                  <a:pt x="171" y="129"/>
                </a:cubicBezTo>
                <a:cubicBezTo>
                  <a:pt x="171" y="129"/>
                  <a:pt x="172" y="129"/>
                  <a:pt x="172" y="129"/>
                </a:cubicBezTo>
                <a:cubicBezTo>
                  <a:pt x="172" y="129"/>
                  <a:pt x="173" y="129"/>
                  <a:pt x="173" y="128"/>
                </a:cubicBezTo>
                <a:cubicBezTo>
                  <a:pt x="173" y="129"/>
                  <a:pt x="173" y="129"/>
                  <a:pt x="173" y="129"/>
                </a:cubicBezTo>
                <a:cubicBezTo>
                  <a:pt x="174" y="129"/>
                  <a:pt x="174" y="129"/>
                  <a:pt x="174" y="128"/>
                </a:cubicBezTo>
                <a:cubicBezTo>
                  <a:pt x="174" y="128"/>
                  <a:pt x="174" y="128"/>
                  <a:pt x="174" y="128"/>
                </a:cubicBezTo>
                <a:cubicBezTo>
                  <a:pt x="175" y="128"/>
                  <a:pt x="175" y="128"/>
                  <a:pt x="175" y="128"/>
                </a:cubicBezTo>
                <a:cubicBezTo>
                  <a:pt x="176" y="128"/>
                  <a:pt x="177" y="128"/>
                  <a:pt x="177" y="128"/>
                </a:cubicBezTo>
                <a:cubicBezTo>
                  <a:pt x="177" y="128"/>
                  <a:pt x="177" y="128"/>
                  <a:pt x="177" y="128"/>
                </a:cubicBezTo>
                <a:cubicBezTo>
                  <a:pt x="177" y="128"/>
                  <a:pt x="178" y="128"/>
                  <a:pt x="178" y="128"/>
                </a:cubicBezTo>
                <a:cubicBezTo>
                  <a:pt x="178" y="127"/>
                  <a:pt x="178" y="127"/>
                  <a:pt x="178" y="127"/>
                </a:cubicBezTo>
                <a:cubicBezTo>
                  <a:pt x="178" y="127"/>
                  <a:pt x="179" y="127"/>
                  <a:pt x="179" y="127"/>
                </a:cubicBezTo>
                <a:cubicBezTo>
                  <a:pt x="179" y="127"/>
                  <a:pt x="180" y="127"/>
                  <a:pt x="180" y="126"/>
                </a:cubicBezTo>
                <a:cubicBezTo>
                  <a:pt x="181" y="126"/>
                  <a:pt x="182" y="127"/>
                  <a:pt x="183" y="126"/>
                </a:cubicBezTo>
                <a:cubicBezTo>
                  <a:pt x="183" y="126"/>
                  <a:pt x="183" y="126"/>
                  <a:pt x="183" y="126"/>
                </a:cubicBezTo>
                <a:cubicBezTo>
                  <a:pt x="183" y="126"/>
                  <a:pt x="183" y="126"/>
                  <a:pt x="183" y="125"/>
                </a:cubicBezTo>
                <a:cubicBezTo>
                  <a:pt x="184" y="126"/>
                  <a:pt x="185" y="126"/>
                  <a:pt x="185" y="126"/>
                </a:cubicBezTo>
                <a:cubicBezTo>
                  <a:pt x="186" y="125"/>
                  <a:pt x="186" y="125"/>
                  <a:pt x="187" y="124"/>
                </a:cubicBezTo>
                <a:cubicBezTo>
                  <a:pt x="187" y="125"/>
                  <a:pt x="187" y="125"/>
                  <a:pt x="188" y="125"/>
                </a:cubicBezTo>
                <a:cubicBezTo>
                  <a:pt x="188" y="125"/>
                  <a:pt x="189" y="125"/>
                  <a:pt x="189" y="124"/>
                </a:cubicBezTo>
                <a:cubicBezTo>
                  <a:pt x="189" y="124"/>
                  <a:pt x="190" y="124"/>
                  <a:pt x="190" y="124"/>
                </a:cubicBezTo>
                <a:cubicBezTo>
                  <a:pt x="191" y="124"/>
                  <a:pt x="191" y="124"/>
                  <a:pt x="191" y="123"/>
                </a:cubicBezTo>
                <a:cubicBezTo>
                  <a:pt x="192" y="123"/>
                  <a:pt x="192" y="124"/>
                  <a:pt x="193" y="124"/>
                </a:cubicBezTo>
                <a:cubicBezTo>
                  <a:pt x="194" y="123"/>
                  <a:pt x="194" y="123"/>
                  <a:pt x="194" y="122"/>
                </a:cubicBezTo>
                <a:cubicBezTo>
                  <a:pt x="195" y="123"/>
                  <a:pt x="195" y="123"/>
                  <a:pt x="195" y="123"/>
                </a:cubicBezTo>
                <a:cubicBezTo>
                  <a:pt x="196" y="123"/>
                  <a:pt x="197" y="122"/>
                  <a:pt x="197" y="121"/>
                </a:cubicBezTo>
                <a:cubicBezTo>
                  <a:pt x="198" y="122"/>
                  <a:pt x="199" y="122"/>
                  <a:pt x="199" y="122"/>
                </a:cubicBezTo>
                <a:cubicBezTo>
                  <a:pt x="200" y="122"/>
                  <a:pt x="200" y="122"/>
                  <a:pt x="200" y="122"/>
                </a:cubicBezTo>
                <a:cubicBezTo>
                  <a:pt x="200" y="122"/>
                  <a:pt x="200" y="122"/>
                  <a:pt x="200" y="122"/>
                </a:cubicBezTo>
                <a:cubicBezTo>
                  <a:pt x="201" y="122"/>
                  <a:pt x="201" y="121"/>
                  <a:pt x="201" y="121"/>
                </a:cubicBezTo>
                <a:cubicBezTo>
                  <a:pt x="201" y="121"/>
                  <a:pt x="201" y="121"/>
                  <a:pt x="201" y="121"/>
                </a:cubicBezTo>
                <a:cubicBezTo>
                  <a:pt x="202" y="122"/>
                  <a:pt x="202" y="121"/>
                  <a:pt x="203" y="121"/>
                </a:cubicBezTo>
                <a:cubicBezTo>
                  <a:pt x="203" y="121"/>
                  <a:pt x="203" y="121"/>
                  <a:pt x="204" y="121"/>
                </a:cubicBezTo>
                <a:cubicBezTo>
                  <a:pt x="204" y="121"/>
                  <a:pt x="204" y="121"/>
                  <a:pt x="204" y="121"/>
                </a:cubicBezTo>
                <a:cubicBezTo>
                  <a:pt x="204" y="121"/>
                  <a:pt x="204" y="121"/>
                  <a:pt x="205" y="120"/>
                </a:cubicBezTo>
                <a:cubicBezTo>
                  <a:pt x="205" y="120"/>
                  <a:pt x="205" y="120"/>
                  <a:pt x="205" y="120"/>
                </a:cubicBezTo>
                <a:cubicBezTo>
                  <a:pt x="205" y="120"/>
                  <a:pt x="206" y="120"/>
                  <a:pt x="206" y="120"/>
                </a:cubicBezTo>
                <a:cubicBezTo>
                  <a:pt x="206" y="120"/>
                  <a:pt x="207" y="120"/>
                  <a:pt x="207" y="120"/>
                </a:cubicBezTo>
                <a:cubicBezTo>
                  <a:pt x="207" y="120"/>
                  <a:pt x="208" y="120"/>
                  <a:pt x="208" y="120"/>
                </a:cubicBezTo>
                <a:cubicBezTo>
                  <a:pt x="208" y="120"/>
                  <a:pt x="208" y="120"/>
                  <a:pt x="208" y="120"/>
                </a:cubicBezTo>
                <a:cubicBezTo>
                  <a:pt x="208" y="120"/>
                  <a:pt x="208" y="120"/>
                  <a:pt x="208" y="120"/>
                </a:cubicBezTo>
                <a:cubicBezTo>
                  <a:pt x="208" y="120"/>
                  <a:pt x="209" y="119"/>
                  <a:pt x="209" y="118"/>
                </a:cubicBezTo>
                <a:cubicBezTo>
                  <a:pt x="210" y="119"/>
                  <a:pt x="210" y="119"/>
                  <a:pt x="211" y="119"/>
                </a:cubicBezTo>
                <a:cubicBezTo>
                  <a:pt x="211" y="119"/>
                  <a:pt x="212" y="119"/>
                  <a:pt x="212" y="118"/>
                </a:cubicBezTo>
                <a:cubicBezTo>
                  <a:pt x="212" y="118"/>
                  <a:pt x="212" y="118"/>
                  <a:pt x="212" y="118"/>
                </a:cubicBezTo>
                <a:cubicBezTo>
                  <a:pt x="213" y="118"/>
                  <a:pt x="213" y="118"/>
                  <a:pt x="214" y="118"/>
                </a:cubicBezTo>
                <a:cubicBezTo>
                  <a:pt x="214" y="118"/>
                  <a:pt x="215" y="118"/>
                  <a:pt x="215" y="118"/>
                </a:cubicBezTo>
                <a:cubicBezTo>
                  <a:pt x="215" y="118"/>
                  <a:pt x="216" y="118"/>
                  <a:pt x="216" y="117"/>
                </a:cubicBezTo>
                <a:cubicBezTo>
                  <a:pt x="217" y="118"/>
                  <a:pt x="218" y="118"/>
                  <a:pt x="219" y="117"/>
                </a:cubicBezTo>
                <a:cubicBezTo>
                  <a:pt x="220" y="117"/>
                  <a:pt x="220" y="117"/>
                  <a:pt x="220" y="117"/>
                </a:cubicBezTo>
                <a:cubicBezTo>
                  <a:pt x="221" y="117"/>
                  <a:pt x="221" y="116"/>
                  <a:pt x="221" y="116"/>
                </a:cubicBezTo>
                <a:cubicBezTo>
                  <a:pt x="221" y="116"/>
                  <a:pt x="221" y="116"/>
                  <a:pt x="221" y="116"/>
                </a:cubicBezTo>
                <a:cubicBezTo>
                  <a:pt x="221" y="116"/>
                  <a:pt x="221" y="116"/>
                  <a:pt x="222" y="116"/>
                </a:cubicBezTo>
                <a:cubicBezTo>
                  <a:pt x="222" y="116"/>
                  <a:pt x="222" y="116"/>
                  <a:pt x="222" y="115"/>
                </a:cubicBezTo>
                <a:cubicBezTo>
                  <a:pt x="223" y="116"/>
                  <a:pt x="223" y="116"/>
                  <a:pt x="224" y="116"/>
                </a:cubicBezTo>
                <a:cubicBezTo>
                  <a:pt x="224" y="116"/>
                  <a:pt x="224" y="115"/>
                  <a:pt x="224" y="115"/>
                </a:cubicBezTo>
                <a:cubicBezTo>
                  <a:pt x="225" y="115"/>
                  <a:pt x="225" y="115"/>
                  <a:pt x="226" y="115"/>
                </a:cubicBezTo>
                <a:cubicBezTo>
                  <a:pt x="226" y="115"/>
                  <a:pt x="226" y="115"/>
                  <a:pt x="226" y="115"/>
                </a:cubicBezTo>
                <a:cubicBezTo>
                  <a:pt x="226" y="115"/>
                  <a:pt x="226" y="115"/>
                  <a:pt x="226" y="115"/>
                </a:cubicBezTo>
                <a:cubicBezTo>
                  <a:pt x="226" y="115"/>
                  <a:pt x="227" y="115"/>
                  <a:pt x="227" y="115"/>
                </a:cubicBezTo>
                <a:cubicBezTo>
                  <a:pt x="227" y="115"/>
                  <a:pt x="227" y="115"/>
                  <a:pt x="228" y="114"/>
                </a:cubicBezTo>
                <a:cubicBezTo>
                  <a:pt x="228" y="114"/>
                  <a:pt x="228" y="114"/>
                  <a:pt x="229" y="114"/>
                </a:cubicBezTo>
                <a:cubicBezTo>
                  <a:pt x="229" y="114"/>
                  <a:pt x="229" y="114"/>
                  <a:pt x="229" y="114"/>
                </a:cubicBezTo>
                <a:cubicBezTo>
                  <a:pt x="229" y="114"/>
                  <a:pt x="229" y="114"/>
                  <a:pt x="229" y="114"/>
                </a:cubicBezTo>
                <a:cubicBezTo>
                  <a:pt x="230" y="114"/>
                  <a:pt x="230" y="114"/>
                  <a:pt x="230" y="114"/>
                </a:cubicBezTo>
                <a:cubicBezTo>
                  <a:pt x="231" y="114"/>
                  <a:pt x="231" y="114"/>
                  <a:pt x="231" y="114"/>
                </a:cubicBezTo>
                <a:cubicBezTo>
                  <a:pt x="231" y="114"/>
                  <a:pt x="231" y="114"/>
                  <a:pt x="231" y="113"/>
                </a:cubicBezTo>
                <a:cubicBezTo>
                  <a:pt x="232" y="113"/>
                  <a:pt x="232" y="114"/>
                  <a:pt x="232" y="113"/>
                </a:cubicBezTo>
                <a:cubicBezTo>
                  <a:pt x="233" y="113"/>
                  <a:pt x="233" y="113"/>
                  <a:pt x="234" y="113"/>
                </a:cubicBezTo>
                <a:cubicBezTo>
                  <a:pt x="234" y="113"/>
                  <a:pt x="234" y="113"/>
                  <a:pt x="234" y="113"/>
                </a:cubicBezTo>
                <a:cubicBezTo>
                  <a:pt x="234" y="113"/>
                  <a:pt x="235" y="113"/>
                  <a:pt x="235" y="113"/>
                </a:cubicBezTo>
                <a:cubicBezTo>
                  <a:pt x="235" y="113"/>
                  <a:pt x="235" y="112"/>
                  <a:pt x="235" y="112"/>
                </a:cubicBezTo>
                <a:cubicBezTo>
                  <a:pt x="235" y="112"/>
                  <a:pt x="236" y="112"/>
                  <a:pt x="236" y="112"/>
                </a:cubicBezTo>
                <a:cubicBezTo>
                  <a:pt x="237" y="112"/>
                  <a:pt x="237" y="112"/>
                  <a:pt x="237" y="111"/>
                </a:cubicBezTo>
                <a:cubicBezTo>
                  <a:pt x="238" y="112"/>
                  <a:pt x="238" y="112"/>
                  <a:pt x="239" y="112"/>
                </a:cubicBezTo>
                <a:cubicBezTo>
                  <a:pt x="239" y="112"/>
                  <a:pt x="240" y="111"/>
                  <a:pt x="240" y="111"/>
                </a:cubicBezTo>
                <a:cubicBezTo>
                  <a:pt x="240" y="111"/>
                  <a:pt x="240" y="111"/>
                  <a:pt x="240" y="111"/>
                </a:cubicBezTo>
                <a:cubicBezTo>
                  <a:pt x="240" y="111"/>
                  <a:pt x="240" y="111"/>
                  <a:pt x="241" y="111"/>
                </a:cubicBezTo>
                <a:cubicBezTo>
                  <a:pt x="241" y="111"/>
                  <a:pt x="241" y="111"/>
                  <a:pt x="241" y="111"/>
                </a:cubicBezTo>
                <a:cubicBezTo>
                  <a:pt x="241" y="111"/>
                  <a:pt x="242" y="111"/>
                  <a:pt x="242" y="111"/>
                </a:cubicBezTo>
                <a:cubicBezTo>
                  <a:pt x="242" y="111"/>
                  <a:pt x="243" y="111"/>
                  <a:pt x="243" y="111"/>
                </a:cubicBezTo>
                <a:cubicBezTo>
                  <a:pt x="243" y="111"/>
                  <a:pt x="243" y="111"/>
                  <a:pt x="243" y="110"/>
                </a:cubicBezTo>
                <a:cubicBezTo>
                  <a:pt x="244" y="111"/>
                  <a:pt x="245" y="111"/>
                  <a:pt x="246" y="110"/>
                </a:cubicBezTo>
                <a:cubicBezTo>
                  <a:pt x="246" y="110"/>
                  <a:pt x="246" y="110"/>
                  <a:pt x="246" y="110"/>
                </a:cubicBezTo>
                <a:cubicBezTo>
                  <a:pt x="246" y="110"/>
                  <a:pt x="246" y="110"/>
                  <a:pt x="246" y="110"/>
                </a:cubicBezTo>
                <a:cubicBezTo>
                  <a:pt x="247" y="110"/>
                  <a:pt x="247" y="110"/>
                  <a:pt x="248" y="110"/>
                </a:cubicBezTo>
                <a:cubicBezTo>
                  <a:pt x="248" y="109"/>
                  <a:pt x="248" y="109"/>
                  <a:pt x="248" y="109"/>
                </a:cubicBezTo>
                <a:cubicBezTo>
                  <a:pt x="248" y="109"/>
                  <a:pt x="248" y="109"/>
                  <a:pt x="248" y="109"/>
                </a:cubicBezTo>
                <a:cubicBezTo>
                  <a:pt x="249" y="109"/>
                  <a:pt x="249" y="109"/>
                  <a:pt x="249" y="109"/>
                </a:cubicBezTo>
                <a:cubicBezTo>
                  <a:pt x="250" y="109"/>
                  <a:pt x="250" y="109"/>
                  <a:pt x="250" y="109"/>
                </a:cubicBezTo>
                <a:cubicBezTo>
                  <a:pt x="251" y="109"/>
                  <a:pt x="251" y="109"/>
                  <a:pt x="251" y="109"/>
                </a:cubicBezTo>
                <a:cubicBezTo>
                  <a:pt x="251" y="108"/>
                  <a:pt x="251" y="108"/>
                  <a:pt x="251" y="108"/>
                </a:cubicBezTo>
                <a:cubicBezTo>
                  <a:pt x="252" y="108"/>
                  <a:pt x="252" y="108"/>
                  <a:pt x="253" y="108"/>
                </a:cubicBezTo>
                <a:cubicBezTo>
                  <a:pt x="253" y="108"/>
                  <a:pt x="253" y="108"/>
                  <a:pt x="254" y="108"/>
                </a:cubicBezTo>
                <a:cubicBezTo>
                  <a:pt x="254" y="108"/>
                  <a:pt x="254" y="108"/>
                  <a:pt x="255" y="108"/>
                </a:cubicBezTo>
                <a:cubicBezTo>
                  <a:pt x="255" y="108"/>
                  <a:pt x="255" y="107"/>
                  <a:pt x="255" y="107"/>
                </a:cubicBezTo>
                <a:cubicBezTo>
                  <a:pt x="256" y="107"/>
                  <a:pt x="256" y="107"/>
                  <a:pt x="256" y="107"/>
                </a:cubicBezTo>
                <a:cubicBezTo>
                  <a:pt x="257" y="107"/>
                  <a:pt x="257" y="107"/>
                  <a:pt x="257" y="107"/>
                </a:cubicBezTo>
                <a:cubicBezTo>
                  <a:pt x="257" y="107"/>
                  <a:pt x="258" y="107"/>
                  <a:pt x="258" y="107"/>
                </a:cubicBezTo>
                <a:cubicBezTo>
                  <a:pt x="258" y="107"/>
                  <a:pt x="258" y="107"/>
                  <a:pt x="259" y="107"/>
                </a:cubicBezTo>
                <a:cubicBezTo>
                  <a:pt x="259" y="107"/>
                  <a:pt x="259" y="107"/>
                  <a:pt x="259" y="107"/>
                </a:cubicBezTo>
                <a:cubicBezTo>
                  <a:pt x="259" y="107"/>
                  <a:pt x="259" y="106"/>
                  <a:pt x="260" y="106"/>
                </a:cubicBezTo>
                <a:cubicBezTo>
                  <a:pt x="261" y="107"/>
                  <a:pt x="263" y="107"/>
                  <a:pt x="263" y="106"/>
                </a:cubicBezTo>
                <a:cubicBezTo>
                  <a:pt x="263" y="106"/>
                  <a:pt x="263" y="106"/>
                  <a:pt x="263" y="106"/>
                </a:cubicBezTo>
                <a:cubicBezTo>
                  <a:pt x="263" y="106"/>
                  <a:pt x="263" y="106"/>
                  <a:pt x="263" y="106"/>
                </a:cubicBezTo>
                <a:cubicBezTo>
                  <a:pt x="264" y="105"/>
                  <a:pt x="264" y="105"/>
                  <a:pt x="264" y="105"/>
                </a:cubicBezTo>
                <a:cubicBezTo>
                  <a:pt x="265" y="105"/>
                  <a:pt x="265" y="105"/>
                  <a:pt x="266" y="105"/>
                </a:cubicBezTo>
                <a:cubicBezTo>
                  <a:pt x="266" y="105"/>
                  <a:pt x="266" y="105"/>
                  <a:pt x="266" y="105"/>
                </a:cubicBezTo>
                <a:cubicBezTo>
                  <a:pt x="266" y="105"/>
                  <a:pt x="266" y="105"/>
                  <a:pt x="266" y="105"/>
                </a:cubicBezTo>
                <a:cubicBezTo>
                  <a:pt x="266" y="105"/>
                  <a:pt x="266" y="105"/>
                  <a:pt x="266" y="105"/>
                </a:cubicBezTo>
                <a:cubicBezTo>
                  <a:pt x="267" y="105"/>
                  <a:pt x="267" y="104"/>
                  <a:pt x="268" y="103"/>
                </a:cubicBezTo>
                <a:cubicBezTo>
                  <a:pt x="268" y="104"/>
                  <a:pt x="269" y="104"/>
                  <a:pt x="270" y="104"/>
                </a:cubicBezTo>
                <a:cubicBezTo>
                  <a:pt x="270" y="104"/>
                  <a:pt x="270" y="104"/>
                  <a:pt x="270" y="104"/>
                </a:cubicBezTo>
                <a:cubicBezTo>
                  <a:pt x="271" y="104"/>
                  <a:pt x="271" y="104"/>
                  <a:pt x="271" y="104"/>
                </a:cubicBezTo>
                <a:cubicBezTo>
                  <a:pt x="272" y="104"/>
                  <a:pt x="272" y="104"/>
                  <a:pt x="272" y="103"/>
                </a:cubicBezTo>
                <a:cubicBezTo>
                  <a:pt x="272" y="103"/>
                  <a:pt x="272" y="103"/>
                  <a:pt x="272" y="103"/>
                </a:cubicBezTo>
                <a:cubicBezTo>
                  <a:pt x="272" y="103"/>
                  <a:pt x="273" y="103"/>
                  <a:pt x="273" y="103"/>
                </a:cubicBezTo>
                <a:cubicBezTo>
                  <a:pt x="273" y="103"/>
                  <a:pt x="273" y="103"/>
                  <a:pt x="273" y="103"/>
                </a:cubicBezTo>
                <a:cubicBezTo>
                  <a:pt x="273" y="104"/>
                  <a:pt x="274" y="103"/>
                  <a:pt x="275" y="103"/>
                </a:cubicBezTo>
                <a:cubicBezTo>
                  <a:pt x="275" y="103"/>
                  <a:pt x="275" y="103"/>
                  <a:pt x="275" y="103"/>
                </a:cubicBezTo>
                <a:cubicBezTo>
                  <a:pt x="275" y="103"/>
                  <a:pt x="275" y="103"/>
                  <a:pt x="276" y="103"/>
                </a:cubicBezTo>
                <a:cubicBezTo>
                  <a:pt x="276" y="103"/>
                  <a:pt x="276" y="103"/>
                  <a:pt x="276" y="103"/>
                </a:cubicBezTo>
                <a:cubicBezTo>
                  <a:pt x="276" y="103"/>
                  <a:pt x="277" y="102"/>
                  <a:pt x="277" y="102"/>
                </a:cubicBezTo>
                <a:cubicBezTo>
                  <a:pt x="277" y="102"/>
                  <a:pt x="277" y="102"/>
                  <a:pt x="278" y="102"/>
                </a:cubicBezTo>
                <a:cubicBezTo>
                  <a:pt x="278" y="102"/>
                  <a:pt x="278" y="102"/>
                  <a:pt x="279" y="102"/>
                </a:cubicBezTo>
                <a:cubicBezTo>
                  <a:pt x="279" y="102"/>
                  <a:pt x="279" y="102"/>
                  <a:pt x="280" y="102"/>
                </a:cubicBezTo>
                <a:cubicBezTo>
                  <a:pt x="280" y="102"/>
                  <a:pt x="280" y="102"/>
                  <a:pt x="280" y="101"/>
                </a:cubicBezTo>
                <a:cubicBezTo>
                  <a:pt x="280" y="101"/>
                  <a:pt x="281" y="101"/>
                  <a:pt x="281" y="101"/>
                </a:cubicBezTo>
                <a:cubicBezTo>
                  <a:pt x="281" y="101"/>
                  <a:pt x="281" y="101"/>
                  <a:pt x="281" y="101"/>
                </a:cubicBezTo>
                <a:cubicBezTo>
                  <a:pt x="281" y="101"/>
                  <a:pt x="282" y="101"/>
                  <a:pt x="282" y="101"/>
                </a:cubicBezTo>
                <a:cubicBezTo>
                  <a:pt x="283" y="101"/>
                  <a:pt x="283" y="100"/>
                  <a:pt x="283" y="100"/>
                </a:cubicBezTo>
                <a:cubicBezTo>
                  <a:pt x="284" y="101"/>
                  <a:pt x="284" y="101"/>
                  <a:pt x="285" y="100"/>
                </a:cubicBezTo>
                <a:cubicBezTo>
                  <a:pt x="285" y="100"/>
                  <a:pt x="285" y="100"/>
                  <a:pt x="285" y="100"/>
                </a:cubicBezTo>
                <a:cubicBezTo>
                  <a:pt x="285" y="100"/>
                  <a:pt x="286" y="100"/>
                  <a:pt x="286" y="100"/>
                </a:cubicBezTo>
                <a:cubicBezTo>
                  <a:pt x="286" y="100"/>
                  <a:pt x="286" y="99"/>
                  <a:pt x="286" y="99"/>
                </a:cubicBezTo>
                <a:cubicBezTo>
                  <a:pt x="286" y="100"/>
                  <a:pt x="287" y="100"/>
                  <a:pt x="287" y="100"/>
                </a:cubicBezTo>
                <a:cubicBezTo>
                  <a:pt x="288" y="100"/>
                  <a:pt x="288" y="100"/>
                  <a:pt x="288" y="99"/>
                </a:cubicBezTo>
                <a:cubicBezTo>
                  <a:pt x="288" y="99"/>
                  <a:pt x="288" y="99"/>
                  <a:pt x="288" y="99"/>
                </a:cubicBezTo>
                <a:cubicBezTo>
                  <a:pt x="288" y="99"/>
                  <a:pt x="289" y="99"/>
                  <a:pt x="289" y="99"/>
                </a:cubicBezTo>
                <a:cubicBezTo>
                  <a:pt x="289" y="99"/>
                  <a:pt x="289" y="99"/>
                  <a:pt x="289" y="99"/>
                </a:cubicBezTo>
                <a:cubicBezTo>
                  <a:pt x="289" y="99"/>
                  <a:pt x="289" y="99"/>
                  <a:pt x="289" y="99"/>
                </a:cubicBezTo>
                <a:cubicBezTo>
                  <a:pt x="289" y="99"/>
                  <a:pt x="289" y="99"/>
                  <a:pt x="289" y="99"/>
                </a:cubicBezTo>
                <a:cubicBezTo>
                  <a:pt x="290" y="99"/>
                  <a:pt x="290" y="99"/>
                  <a:pt x="290" y="99"/>
                </a:cubicBezTo>
                <a:cubicBezTo>
                  <a:pt x="291" y="100"/>
                  <a:pt x="292" y="99"/>
                  <a:pt x="292" y="99"/>
                </a:cubicBezTo>
                <a:cubicBezTo>
                  <a:pt x="292" y="99"/>
                  <a:pt x="292" y="99"/>
                  <a:pt x="292" y="99"/>
                </a:cubicBezTo>
                <a:cubicBezTo>
                  <a:pt x="292" y="99"/>
                  <a:pt x="292" y="99"/>
                  <a:pt x="292" y="99"/>
                </a:cubicBezTo>
                <a:cubicBezTo>
                  <a:pt x="292" y="99"/>
                  <a:pt x="293" y="98"/>
                  <a:pt x="293" y="98"/>
                </a:cubicBezTo>
                <a:cubicBezTo>
                  <a:pt x="293" y="98"/>
                  <a:pt x="293" y="98"/>
                  <a:pt x="294" y="98"/>
                </a:cubicBezTo>
                <a:cubicBezTo>
                  <a:pt x="295" y="98"/>
                  <a:pt x="295" y="97"/>
                  <a:pt x="295" y="97"/>
                </a:cubicBezTo>
                <a:cubicBezTo>
                  <a:pt x="296" y="97"/>
                  <a:pt x="296" y="98"/>
                  <a:pt x="297" y="97"/>
                </a:cubicBezTo>
                <a:cubicBezTo>
                  <a:pt x="297" y="97"/>
                  <a:pt x="297" y="97"/>
                  <a:pt x="298" y="97"/>
                </a:cubicBezTo>
                <a:cubicBezTo>
                  <a:pt x="298" y="97"/>
                  <a:pt x="298" y="97"/>
                  <a:pt x="299" y="97"/>
                </a:cubicBezTo>
                <a:cubicBezTo>
                  <a:pt x="299" y="97"/>
                  <a:pt x="300" y="97"/>
                  <a:pt x="300" y="96"/>
                </a:cubicBezTo>
                <a:cubicBezTo>
                  <a:pt x="300" y="96"/>
                  <a:pt x="300" y="96"/>
                  <a:pt x="300" y="96"/>
                </a:cubicBezTo>
                <a:cubicBezTo>
                  <a:pt x="300" y="96"/>
                  <a:pt x="300" y="96"/>
                  <a:pt x="300" y="96"/>
                </a:cubicBezTo>
                <a:cubicBezTo>
                  <a:pt x="300" y="97"/>
                  <a:pt x="301" y="97"/>
                  <a:pt x="301" y="97"/>
                </a:cubicBezTo>
                <a:cubicBezTo>
                  <a:pt x="301" y="97"/>
                  <a:pt x="301" y="96"/>
                  <a:pt x="301" y="96"/>
                </a:cubicBezTo>
                <a:cubicBezTo>
                  <a:pt x="301" y="96"/>
                  <a:pt x="301" y="96"/>
                  <a:pt x="301" y="96"/>
                </a:cubicBezTo>
                <a:cubicBezTo>
                  <a:pt x="302" y="96"/>
                  <a:pt x="302" y="96"/>
                  <a:pt x="302" y="96"/>
                </a:cubicBezTo>
                <a:cubicBezTo>
                  <a:pt x="302" y="96"/>
                  <a:pt x="303" y="96"/>
                  <a:pt x="303" y="96"/>
                </a:cubicBezTo>
                <a:cubicBezTo>
                  <a:pt x="303" y="96"/>
                  <a:pt x="304" y="96"/>
                  <a:pt x="304" y="95"/>
                </a:cubicBezTo>
                <a:cubicBezTo>
                  <a:pt x="304" y="96"/>
                  <a:pt x="305" y="96"/>
                  <a:pt x="305" y="96"/>
                </a:cubicBezTo>
                <a:cubicBezTo>
                  <a:pt x="305" y="96"/>
                  <a:pt x="305" y="96"/>
                  <a:pt x="306" y="95"/>
                </a:cubicBezTo>
                <a:cubicBezTo>
                  <a:pt x="306" y="96"/>
                  <a:pt x="307" y="96"/>
                  <a:pt x="307" y="95"/>
                </a:cubicBezTo>
                <a:cubicBezTo>
                  <a:pt x="308" y="95"/>
                  <a:pt x="308" y="95"/>
                  <a:pt x="308" y="94"/>
                </a:cubicBezTo>
                <a:cubicBezTo>
                  <a:pt x="308" y="94"/>
                  <a:pt x="308" y="94"/>
                  <a:pt x="308" y="94"/>
                </a:cubicBezTo>
                <a:cubicBezTo>
                  <a:pt x="308" y="95"/>
                  <a:pt x="308" y="95"/>
                  <a:pt x="309" y="95"/>
                </a:cubicBezTo>
                <a:cubicBezTo>
                  <a:pt x="309" y="95"/>
                  <a:pt x="310" y="94"/>
                  <a:pt x="310" y="94"/>
                </a:cubicBezTo>
                <a:cubicBezTo>
                  <a:pt x="311" y="94"/>
                  <a:pt x="312" y="94"/>
                  <a:pt x="313" y="94"/>
                </a:cubicBezTo>
                <a:cubicBezTo>
                  <a:pt x="313" y="94"/>
                  <a:pt x="313" y="93"/>
                  <a:pt x="313" y="93"/>
                </a:cubicBezTo>
                <a:cubicBezTo>
                  <a:pt x="314" y="93"/>
                  <a:pt x="314" y="94"/>
                  <a:pt x="315" y="93"/>
                </a:cubicBezTo>
                <a:cubicBezTo>
                  <a:pt x="315" y="93"/>
                  <a:pt x="316" y="93"/>
                  <a:pt x="316" y="92"/>
                </a:cubicBezTo>
                <a:cubicBezTo>
                  <a:pt x="316" y="93"/>
                  <a:pt x="317" y="93"/>
                  <a:pt x="317" y="93"/>
                </a:cubicBezTo>
                <a:cubicBezTo>
                  <a:pt x="317" y="93"/>
                  <a:pt x="317" y="93"/>
                  <a:pt x="318" y="93"/>
                </a:cubicBezTo>
                <a:cubicBezTo>
                  <a:pt x="318" y="93"/>
                  <a:pt x="320" y="93"/>
                  <a:pt x="321" y="92"/>
                </a:cubicBezTo>
                <a:cubicBezTo>
                  <a:pt x="321" y="92"/>
                  <a:pt x="321" y="92"/>
                  <a:pt x="321" y="92"/>
                </a:cubicBezTo>
                <a:cubicBezTo>
                  <a:pt x="321" y="92"/>
                  <a:pt x="321" y="92"/>
                  <a:pt x="321" y="92"/>
                </a:cubicBezTo>
                <a:cubicBezTo>
                  <a:pt x="321" y="92"/>
                  <a:pt x="321" y="92"/>
                  <a:pt x="321" y="92"/>
                </a:cubicBezTo>
                <a:cubicBezTo>
                  <a:pt x="321" y="92"/>
                  <a:pt x="321" y="92"/>
                  <a:pt x="321" y="92"/>
                </a:cubicBezTo>
                <a:cubicBezTo>
                  <a:pt x="322" y="92"/>
                  <a:pt x="322" y="92"/>
                  <a:pt x="322" y="92"/>
                </a:cubicBezTo>
                <a:cubicBezTo>
                  <a:pt x="322" y="91"/>
                  <a:pt x="322" y="91"/>
                  <a:pt x="323" y="91"/>
                </a:cubicBezTo>
                <a:cubicBezTo>
                  <a:pt x="323" y="91"/>
                  <a:pt x="324" y="91"/>
                  <a:pt x="324" y="91"/>
                </a:cubicBezTo>
                <a:cubicBezTo>
                  <a:pt x="324" y="91"/>
                  <a:pt x="324" y="91"/>
                  <a:pt x="324" y="91"/>
                </a:cubicBezTo>
                <a:cubicBezTo>
                  <a:pt x="324" y="91"/>
                  <a:pt x="324" y="91"/>
                  <a:pt x="324" y="91"/>
                </a:cubicBezTo>
                <a:cubicBezTo>
                  <a:pt x="324" y="91"/>
                  <a:pt x="324" y="91"/>
                  <a:pt x="324" y="91"/>
                </a:cubicBezTo>
                <a:cubicBezTo>
                  <a:pt x="324" y="91"/>
                  <a:pt x="324" y="91"/>
                  <a:pt x="324" y="91"/>
                </a:cubicBezTo>
                <a:cubicBezTo>
                  <a:pt x="325" y="91"/>
                  <a:pt x="325" y="91"/>
                  <a:pt x="325" y="91"/>
                </a:cubicBezTo>
                <a:cubicBezTo>
                  <a:pt x="325" y="91"/>
                  <a:pt x="325" y="91"/>
                  <a:pt x="326" y="91"/>
                </a:cubicBezTo>
                <a:cubicBezTo>
                  <a:pt x="326" y="91"/>
                  <a:pt x="326" y="91"/>
                  <a:pt x="327" y="90"/>
                </a:cubicBezTo>
                <a:cubicBezTo>
                  <a:pt x="327" y="90"/>
                  <a:pt x="327" y="90"/>
                  <a:pt x="328" y="90"/>
                </a:cubicBezTo>
                <a:cubicBezTo>
                  <a:pt x="328" y="90"/>
                  <a:pt x="329" y="90"/>
                  <a:pt x="329" y="90"/>
                </a:cubicBezTo>
                <a:cubicBezTo>
                  <a:pt x="329" y="90"/>
                  <a:pt x="329" y="90"/>
                  <a:pt x="330" y="90"/>
                </a:cubicBezTo>
                <a:cubicBezTo>
                  <a:pt x="330" y="90"/>
                  <a:pt x="330" y="90"/>
                  <a:pt x="330" y="90"/>
                </a:cubicBezTo>
                <a:cubicBezTo>
                  <a:pt x="330" y="90"/>
                  <a:pt x="331" y="90"/>
                  <a:pt x="331" y="89"/>
                </a:cubicBezTo>
                <a:cubicBezTo>
                  <a:pt x="332" y="89"/>
                  <a:pt x="332" y="89"/>
                  <a:pt x="332" y="89"/>
                </a:cubicBezTo>
                <a:cubicBezTo>
                  <a:pt x="332" y="89"/>
                  <a:pt x="332" y="89"/>
                  <a:pt x="333" y="89"/>
                </a:cubicBezTo>
                <a:cubicBezTo>
                  <a:pt x="333" y="89"/>
                  <a:pt x="333" y="89"/>
                  <a:pt x="333" y="89"/>
                </a:cubicBezTo>
                <a:cubicBezTo>
                  <a:pt x="333" y="89"/>
                  <a:pt x="334" y="89"/>
                  <a:pt x="334" y="89"/>
                </a:cubicBezTo>
                <a:cubicBezTo>
                  <a:pt x="334" y="89"/>
                  <a:pt x="334" y="89"/>
                  <a:pt x="335" y="89"/>
                </a:cubicBezTo>
                <a:cubicBezTo>
                  <a:pt x="335" y="89"/>
                  <a:pt x="335" y="89"/>
                  <a:pt x="335" y="89"/>
                </a:cubicBezTo>
                <a:cubicBezTo>
                  <a:pt x="335" y="89"/>
                  <a:pt x="336" y="89"/>
                  <a:pt x="337" y="88"/>
                </a:cubicBezTo>
                <a:cubicBezTo>
                  <a:pt x="337" y="88"/>
                  <a:pt x="338" y="88"/>
                  <a:pt x="338" y="88"/>
                </a:cubicBezTo>
                <a:cubicBezTo>
                  <a:pt x="338" y="88"/>
                  <a:pt x="338" y="88"/>
                  <a:pt x="338" y="88"/>
                </a:cubicBezTo>
                <a:cubicBezTo>
                  <a:pt x="339" y="88"/>
                  <a:pt x="339" y="88"/>
                  <a:pt x="339" y="88"/>
                </a:cubicBezTo>
                <a:cubicBezTo>
                  <a:pt x="339" y="88"/>
                  <a:pt x="340" y="88"/>
                  <a:pt x="340" y="88"/>
                </a:cubicBezTo>
                <a:cubicBezTo>
                  <a:pt x="340" y="88"/>
                  <a:pt x="340" y="88"/>
                  <a:pt x="340" y="88"/>
                </a:cubicBezTo>
                <a:cubicBezTo>
                  <a:pt x="340" y="87"/>
                  <a:pt x="340" y="87"/>
                  <a:pt x="340" y="87"/>
                </a:cubicBezTo>
                <a:cubicBezTo>
                  <a:pt x="341" y="87"/>
                  <a:pt x="341" y="87"/>
                  <a:pt x="341" y="87"/>
                </a:cubicBezTo>
                <a:cubicBezTo>
                  <a:pt x="341" y="87"/>
                  <a:pt x="341" y="87"/>
                  <a:pt x="341" y="87"/>
                </a:cubicBezTo>
                <a:cubicBezTo>
                  <a:pt x="341" y="87"/>
                  <a:pt x="342" y="87"/>
                  <a:pt x="342" y="87"/>
                </a:cubicBezTo>
                <a:cubicBezTo>
                  <a:pt x="342" y="87"/>
                  <a:pt x="342" y="87"/>
                  <a:pt x="342" y="87"/>
                </a:cubicBezTo>
                <a:cubicBezTo>
                  <a:pt x="342" y="87"/>
                  <a:pt x="342" y="87"/>
                  <a:pt x="342" y="87"/>
                </a:cubicBezTo>
                <a:cubicBezTo>
                  <a:pt x="343" y="87"/>
                  <a:pt x="343" y="87"/>
                  <a:pt x="343" y="87"/>
                </a:cubicBezTo>
                <a:cubicBezTo>
                  <a:pt x="343" y="87"/>
                  <a:pt x="343" y="87"/>
                  <a:pt x="343" y="87"/>
                </a:cubicBezTo>
                <a:cubicBezTo>
                  <a:pt x="343" y="87"/>
                  <a:pt x="344" y="87"/>
                  <a:pt x="344" y="87"/>
                </a:cubicBezTo>
                <a:cubicBezTo>
                  <a:pt x="344" y="87"/>
                  <a:pt x="344" y="87"/>
                  <a:pt x="345" y="87"/>
                </a:cubicBezTo>
                <a:cubicBezTo>
                  <a:pt x="345" y="87"/>
                  <a:pt x="345" y="86"/>
                  <a:pt x="345" y="86"/>
                </a:cubicBezTo>
                <a:cubicBezTo>
                  <a:pt x="345" y="86"/>
                  <a:pt x="345" y="86"/>
                  <a:pt x="345" y="86"/>
                </a:cubicBezTo>
                <a:cubicBezTo>
                  <a:pt x="345" y="86"/>
                  <a:pt x="345" y="86"/>
                  <a:pt x="346" y="86"/>
                </a:cubicBezTo>
                <a:cubicBezTo>
                  <a:pt x="346" y="87"/>
                  <a:pt x="347" y="87"/>
                  <a:pt x="349" y="86"/>
                </a:cubicBezTo>
                <a:cubicBezTo>
                  <a:pt x="349" y="86"/>
                  <a:pt x="349" y="86"/>
                  <a:pt x="349" y="86"/>
                </a:cubicBezTo>
                <a:cubicBezTo>
                  <a:pt x="349" y="85"/>
                  <a:pt x="349" y="86"/>
                  <a:pt x="349" y="86"/>
                </a:cubicBezTo>
                <a:cubicBezTo>
                  <a:pt x="349" y="86"/>
                  <a:pt x="350" y="85"/>
                  <a:pt x="350" y="85"/>
                </a:cubicBezTo>
                <a:cubicBezTo>
                  <a:pt x="350" y="85"/>
                  <a:pt x="350" y="85"/>
                  <a:pt x="350" y="85"/>
                </a:cubicBezTo>
                <a:cubicBezTo>
                  <a:pt x="351" y="85"/>
                  <a:pt x="351" y="85"/>
                  <a:pt x="351" y="85"/>
                </a:cubicBezTo>
                <a:cubicBezTo>
                  <a:pt x="351" y="85"/>
                  <a:pt x="352" y="85"/>
                  <a:pt x="352" y="85"/>
                </a:cubicBezTo>
                <a:cubicBezTo>
                  <a:pt x="352" y="85"/>
                  <a:pt x="352" y="85"/>
                  <a:pt x="352" y="85"/>
                </a:cubicBezTo>
                <a:cubicBezTo>
                  <a:pt x="352" y="85"/>
                  <a:pt x="352" y="85"/>
                  <a:pt x="352" y="85"/>
                </a:cubicBezTo>
                <a:cubicBezTo>
                  <a:pt x="352" y="85"/>
                  <a:pt x="352" y="85"/>
                  <a:pt x="352" y="85"/>
                </a:cubicBezTo>
                <a:cubicBezTo>
                  <a:pt x="353" y="85"/>
                  <a:pt x="353" y="85"/>
                  <a:pt x="353" y="85"/>
                </a:cubicBezTo>
                <a:cubicBezTo>
                  <a:pt x="353" y="85"/>
                  <a:pt x="354" y="85"/>
                  <a:pt x="354" y="84"/>
                </a:cubicBezTo>
                <a:cubicBezTo>
                  <a:pt x="354" y="84"/>
                  <a:pt x="354" y="84"/>
                  <a:pt x="354" y="84"/>
                </a:cubicBezTo>
                <a:cubicBezTo>
                  <a:pt x="354" y="84"/>
                  <a:pt x="354" y="84"/>
                  <a:pt x="354" y="84"/>
                </a:cubicBezTo>
                <a:cubicBezTo>
                  <a:pt x="355" y="84"/>
                  <a:pt x="355" y="84"/>
                  <a:pt x="355" y="84"/>
                </a:cubicBezTo>
                <a:cubicBezTo>
                  <a:pt x="355" y="84"/>
                  <a:pt x="355" y="84"/>
                  <a:pt x="356" y="84"/>
                </a:cubicBezTo>
                <a:cubicBezTo>
                  <a:pt x="356" y="84"/>
                  <a:pt x="356" y="84"/>
                  <a:pt x="356" y="84"/>
                </a:cubicBezTo>
                <a:cubicBezTo>
                  <a:pt x="356" y="84"/>
                  <a:pt x="356" y="84"/>
                  <a:pt x="356" y="84"/>
                </a:cubicBezTo>
                <a:cubicBezTo>
                  <a:pt x="356" y="84"/>
                  <a:pt x="356" y="84"/>
                  <a:pt x="356" y="84"/>
                </a:cubicBezTo>
                <a:cubicBezTo>
                  <a:pt x="356" y="84"/>
                  <a:pt x="357" y="84"/>
                  <a:pt x="357" y="83"/>
                </a:cubicBezTo>
                <a:cubicBezTo>
                  <a:pt x="357" y="83"/>
                  <a:pt x="358" y="83"/>
                  <a:pt x="358" y="83"/>
                </a:cubicBezTo>
                <a:cubicBezTo>
                  <a:pt x="358" y="83"/>
                  <a:pt x="358" y="84"/>
                  <a:pt x="358" y="84"/>
                </a:cubicBezTo>
                <a:cubicBezTo>
                  <a:pt x="359" y="84"/>
                  <a:pt x="359" y="84"/>
                  <a:pt x="359" y="83"/>
                </a:cubicBezTo>
                <a:cubicBezTo>
                  <a:pt x="360" y="83"/>
                  <a:pt x="360" y="83"/>
                  <a:pt x="360" y="83"/>
                </a:cubicBezTo>
                <a:cubicBezTo>
                  <a:pt x="360" y="83"/>
                  <a:pt x="361" y="83"/>
                  <a:pt x="361" y="83"/>
                </a:cubicBezTo>
                <a:cubicBezTo>
                  <a:pt x="361" y="83"/>
                  <a:pt x="361" y="83"/>
                  <a:pt x="361" y="83"/>
                </a:cubicBezTo>
                <a:cubicBezTo>
                  <a:pt x="362" y="84"/>
                  <a:pt x="363" y="84"/>
                  <a:pt x="364" y="83"/>
                </a:cubicBezTo>
                <a:cubicBezTo>
                  <a:pt x="365" y="82"/>
                  <a:pt x="365" y="82"/>
                  <a:pt x="365" y="82"/>
                </a:cubicBezTo>
                <a:cubicBezTo>
                  <a:pt x="365" y="82"/>
                  <a:pt x="365" y="82"/>
                  <a:pt x="366" y="82"/>
                </a:cubicBezTo>
                <a:cubicBezTo>
                  <a:pt x="366" y="82"/>
                  <a:pt x="366" y="82"/>
                  <a:pt x="367" y="81"/>
                </a:cubicBezTo>
                <a:cubicBezTo>
                  <a:pt x="367" y="82"/>
                  <a:pt x="367" y="82"/>
                  <a:pt x="368" y="81"/>
                </a:cubicBezTo>
                <a:cubicBezTo>
                  <a:pt x="368" y="81"/>
                  <a:pt x="368" y="81"/>
                  <a:pt x="368" y="81"/>
                </a:cubicBezTo>
                <a:cubicBezTo>
                  <a:pt x="368" y="81"/>
                  <a:pt x="368" y="81"/>
                  <a:pt x="369" y="81"/>
                </a:cubicBezTo>
                <a:cubicBezTo>
                  <a:pt x="369" y="81"/>
                  <a:pt x="369" y="81"/>
                  <a:pt x="369" y="81"/>
                </a:cubicBezTo>
                <a:cubicBezTo>
                  <a:pt x="369" y="81"/>
                  <a:pt x="369" y="81"/>
                  <a:pt x="369" y="81"/>
                </a:cubicBezTo>
                <a:cubicBezTo>
                  <a:pt x="370" y="81"/>
                  <a:pt x="371" y="80"/>
                  <a:pt x="371" y="80"/>
                </a:cubicBezTo>
                <a:cubicBezTo>
                  <a:pt x="371" y="80"/>
                  <a:pt x="372" y="81"/>
                  <a:pt x="373" y="80"/>
                </a:cubicBezTo>
                <a:cubicBezTo>
                  <a:pt x="373" y="80"/>
                  <a:pt x="373" y="80"/>
                  <a:pt x="373" y="80"/>
                </a:cubicBezTo>
                <a:cubicBezTo>
                  <a:pt x="374" y="80"/>
                  <a:pt x="374" y="80"/>
                  <a:pt x="374" y="80"/>
                </a:cubicBezTo>
                <a:cubicBezTo>
                  <a:pt x="374" y="80"/>
                  <a:pt x="375" y="80"/>
                  <a:pt x="375" y="80"/>
                </a:cubicBezTo>
                <a:cubicBezTo>
                  <a:pt x="375" y="80"/>
                  <a:pt x="375" y="80"/>
                  <a:pt x="375" y="80"/>
                </a:cubicBezTo>
                <a:cubicBezTo>
                  <a:pt x="376" y="80"/>
                  <a:pt x="376" y="80"/>
                  <a:pt x="376" y="80"/>
                </a:cubicBezTo>
                <a:cubicBezTo>
                  <a:pt x="377" y="80"/>
                  <a:pt x="377" y="80"/>
                  <a:pt x="377" y="80"/>
                </a:cubicBezTo>
                <a:cubicBezTo>
                  <a:pt x="377" y="80"/>
                  <a:pt x="377" y="80"/>
                  <a:pt x="377" y="80"/>
                </a:cubicBezTo>
                <a:cubicBezTo>
                  <a:pt x="377" y="80"/>
                  <a:pt x="377" y="80"/>
                  <a:pt x="377" y="80"/>
                </a:cubicBezTo>
                <a:cubicBezTo>
                  <a:pt x="377" y="80"/>
                  <a:pt x="377" y="79"/>
                  <a:pt x="377" y="79"/>
                </a:cubicBezTo>
                <a:cubicBezTo>
                  <a:pt x="378" y="79"/>
                  <a:pt x="378" y="79"/>
                  <a:pt x="378" y="79"/>
                </a:cubicBezTo>
                <a:cubicBezTo>
                  <a:pt x="378" y="79"/>
                  <a:pt x="378" y="79"/>
                  <a:pt x="378" y="79"/>
                </a:cubicBezTo>
                <a:cubicBezTo>
                  <a:pt x="379" y="79"/>
                  <a:pt x="379" y="79"/>
                  <a:pt x="380" y="79"/>
                </a:cubicBezTo>
                <a:cubicBezTo>
                  <a:pt x="380" y="79"/>
                  <a:pt x="380" y="79"/>
                  <a:pt x="380" y="79"/>
                </a:cubicBezTo>
                <a:cubicBezTo>
                  <a:pt x="380" y="79"/>
                  <a:pt x="380" y="79"/>
                  <a:pt x="380" y="79"/>
                </a:cubicBezTo>
                <a:cubicBezTo>
                  <a:pt x="380" y="79"/>
                  <a:pt x="381" y="79"/>
                  <a:pt x="381" y="79"/>
                </a:cubicBezTo>
                <a:cubicBezTo>
                  <a:pt x="381" y="79"/>
                  <a:pt x="382" y="79"/>
                  <a:pt x="382" y="79"/>
                </a:cubicBezTo>
                <a:cubicBezTo>
                  <a:pt x="382" y="79"/>
                  <a:pt x="382" y="78"/>
                  <a:pt x="383" y="78"/>
                </a:cubicBezTo>
                <a:cubicBezTo>
                  <a:pt x="383" y="78"/>
                  <a:pt x="383" y="78"/>
                  <a:pt x="383" y="78"/>
                </a:cubicBezTo>
                <a:cubicBezTo>
                  <a:pt x="383" y="78"/>
                  <a:pt x="383" y="78"/>
                  <a:pt x="383" y="78"/>
                </a:cubicBezTo>
                <a:cubicBezTo>
                  <a:pt x="384" y="78"/>
                  <a:pt x="384" y="78"/>
                  <a:pt x="384" y="78"/>
                </a:cubicBezTo>
                <a:cubicBezTo>
                  <a:pt x="385" y="78"/>
                  <a:pt x="385" y="78"/>
                  <a:pt x="385" y="78"/>
                </a:cubicBezTo>
                <a:cubicBezTo>
                  <a:pt x="386" y="78"/>
                  <a:pt x="386" y="77"/>
                  <a:pt x="386" y="77"/>
                </a:cubicBezTo>
                <a:cubicBezTo>
                  <a:pt x="387" y="77"/>
                  <a:pt x="387" y="77"/>
                  <a:pt x="387" y="77"/>
                </a:cubicBezTo>
                <a:cubicBezTo>
                  <a:pt x="387" y="77"/>
                  <a:pt x="388" y="77"/>
                  <a:pt x="388" y="77"/>
                </a:cubicBezTo>
                <a:cubicBezTo>
                  <a:pt x="388" y="77"/>
                  <a:pt x="388" y="77"/>
                  <a:pt x="388" y="77"/>
                </a:cubicBezTo>
                <a:cubicBezTo>
                  <a:pt x="388" y="77"/>
                  <a:pt x="388" y="77"/>
                  <a:pt x="388" y="77"/>
                </a:cubicBezTo>
                <a:cubicBezTo>
                  <a:pt x="388" y="77"/>
                  <a:pt x="388" y="77"/>
                  <a:pt x="389" y="77"/>
                </a:cubicBezTo>
                <a:cubicBezTo>
                  <a:pt x="389" y="77"/>
                  <a:pt x="390" y="77"/>
                  <a:pt x="390" y="77"/>
                </a:cubicBezTo>
                <a:cubicBezTo>
                  <a:pt x="391" y="78"/>
                  <a:pt x="392" y="77"/>
                  <a:pt x="393" y="76"/>
                </a:cubicBezTo>
                <a:cubicBezTo>
                  <a:pt x="393" y="76"/>
                  <a:pt x="393" y="76"/>
                  <a:pt x="394" y="76"/>
                </a:cubicBezTo>
                <a:cubicBezTo>
                  <a:pt x="394" y="76"/>
                  <a:pt x="395" y="76"/>
                  <a:pt x="395" y="75"/>
                </a:cubicBezTo>
                <a:cubicBezTo>
                  <a:pt x="396" y="76"/>
                  <a:pt x="396" y="76"/>
                  <a:pt x="396" y="75"/>
                </a:cubicBezTo>
                <a:cubicBezTo>
                  <a:pt x="397" y="75"/>
                  <a:pt x="397" y="75"/>
                  <a:pt x="397" y="75"/>
                </a:cubicBezTo>
                <a:cubicBezTo>
                  <a:pt x="397" y="75"/>
                  <a:pt x="398" y="75"/>
                  <a:pt x="398" y="75"/>
                </a:cubicBezTo>
                <a:cubicBezTo>
                  <a:pt x="399" y="75"/>
                  <a:pt x="399" y="75"/>
                  <a:pt x="399" y="74"/>
                </a:cubicBezTo>
                <a:cubicBezTo>
                  <a:pt x="400" y="75"/>
                  <a:pt x="401" y="75"/>
                  <a:pt x="401" y="75"/>
                </a:cubicBezTo>
                <a:cubicBezTo>
                  <a:pt x="401" y="75"/>
                  <a:pt x="401" y="75"/>
                  <a:pt x="401" y="75"/>
                </a:cubicBezTo>
                <a:cubicBezTo>
                  <a:pt x="401" y="75"/>
                  <a:pt x="401" y="75"/>
                  <a:pt x="401" y="75"/>
                </a:cubicBezTo>
                <a:cubicBezTo>
                  <a:pt x="401" y="74"/>
                  <a:pt x="402" y="74"/>
                  <a:pt x="402" y="74"/>
                </a:cubicBezTo>
                <a:cubicBezTo>
                  <a:pt x="402" y="74"/>
                  <a:pt x="403" y="74"/>
                  <a:pt x="403" y="74"/>
                </a:cubicBezTo>
                <a:cubicBezTo>
                  <a:pt x="403" y="74"/>
                  <a:pt x="403" y="74"/>
                  <a:pt x="404" y="74"/>
                </a:cubicBezTo>
                <a:cubicBezTo>
                  <a:pt x="404" y="74"/>
                  <a:pt x="404" y="74"/>
                  <a:pt x="404" y="74"/>
                </a:cubicBezTo>
                <a:cubicBezTo>
                  <a:pt x="405" y="74"/>
                  <a:pt x="405" y="74"/>
                  <a:pt x="405" y="74"/>
                </a:cubicBezTo>
                <a:cubicBezTo>
                  <a:pt x="405" y="74"/>
                  <a:pt x="405" y="74"/>
                  <a:pt x="405" y="74"/>
                </a:cubicBezTo>
                <a:cubicBezTo>
                  <a:pt x="406" y="74"/>
                  <a:pt x="406" y="74"/>
                  <a:pt x="406" y="73"/>
                </a:cubicBezTo>
                <a:cubicBezTo>
                  <a:pt x="407" y="74"/>
                  <a:pt x="408" y="74"/>
                  <a:pt x="408" y="73"/>
                </a:cubicBezTo>
                <a:cubicBezTo>
                  <a:pt x="408" y="73"/>
                  <a:pt x="408" y="73"/>
                  <a:pt x="408" y="73"/>
                </a:cubicBezTo>
                <a:cubicBezTo>
                  <a:pt x="408" y="73"/>
                  <a:pt x="409" y="73"/>
                  <a:pt x="409" y="73"/>
                </a:cubicBezTo>
                <a:cubicBezTo>
                  <a:pt x="409" y="73"/>
                  <a:pt x="409" y="73"/>
                  <a:pt x="409" y="73"/>
                </a:cubicBezTo>
                <a:cubicBezTo>
                  <a:pt x="409" y="73"/>
                  <a:pt x="410" y="73"/>
                  <a:pt x="410" y="73"/>
                </a:cubicBezTo>
                <a:cubicBezTo>
                  <a:pt x="410" y="73"/>
                  <a:pt x="411" y="72"/>
                  <a:pt x="412" y="71"/>
                </a:cubicBezTo>
                <a:cubicBezTo>
                  <a:pt x="412" y="72"/>
                  <a:pt x="413" y="72"/>
                  <a:pt x="414" y="72"/>
                </a:cubicBezTo>
                <a:cubicBezTo>
                  <a:pt x="414" y="72"/>
                  <a:pt x="414" y="72"/>
                  <a:pt x="414" y="72"/>
                </a:cubicBezTo>
                <a:cubicBezTo>
                  <a:pt x="414" y="72"/>
                  <a:pt x="414" y="72"/>
                  <a:pt x="415" y="71"/>
                </a:cubicBezTo>
                <a:cubicBezTo>
                  <a:pt x="415" y="72"/>
                  <a:pt x="416" y="72"/>
                  <a:pt x="416" y="72"/>
                </a:cubicBezTo>
                <a:cubicBezTo>
                  <a:pt x="417" y="71"/>
                  <a:pt x="417" y="71"/>
                  <a:pt x="418" y="70"/>
                </a:cubicBezTo>
                <a:cubicBezTo>
                  <a:pt x="418" y="71"/>
                  <a:pt x="419" y="71"/>
                  <a:pt x="419" y="71"/>
                </a:cubicBezTo>
                <a:cubicBezTo>
                  <a:pt x="420" y="71"/>
                  <a:pt x="420" y="71"/>
                  <a:pt x="420" y="71"/>
                </a:cubicBezTo>
                <a:cubicBezTo>
                  <a:pt x="421" y="71"/>
                  <a:pt x="421" y="71"/>
                  <a:pt x="421" y="71"/>
                </a:cubicBezTo>
                <a:cubicBezTo>
                  <a:pt x="422" y="70"/>
                  <a:pt x="422" y="70"/>
                  <a:pt x="422" y="69"/>
                </a:cubicBezTo>
                <a:cubicBezTo>
                  <a:pt x="423" y="70"/>
                  <a:pt x="423" y="70"/>
                  <a:pt x="424" y="70"/>
                </a:cubicBezTo>
                <a:cubicBezTo>
                  <a:pt x="425" y="70"/>
                  <a:pt x="425" y="70"/>
                  <a:pt x="426" y="69"/>
                </a:cubicBezTo>
                <a:cubicBezTo>
                  <a:pt x="426" y="69"/>
                  <a:pt x="426" y="70"/>
                  <a:pt x="427" y="70"/>
                </a:cubicBezTo>
                <a:cubicBezTo>
                  <a:pt x="427" y="70"/>
                  <a:pt x="428" y="69"/>
                  <a:pt x="428" y="68"/>
                </a:cubicBezTo>
                <a:cubicBezTo>
                  <a:pt x="430" y="69"/>
                  <a:pt x="430" y="69"/>
                  <a:pt x="431" y="69"/>
                </a:cubicBezTo>
                <a:cubicBezTo>
                  <a:pt x="431" y="69"/>
                  <a:pt x="431" y="69"/>
                  <a:pt x="431" y="69"/>
                </a:cubicBezTo>
                <a:cubicBezTo>
                  <a:pt x="431" y="69"/>
                  <a:pt x="432" y="69"/>
                  <a:pt x="432" y="69"/>
                </a:cubicBezTo>
                <a:cubicBezTo>
                  <a:pt x="432" y="69"/>
                  <a:pt x="432" y="68"/>
                  <a:pt x="432" y="68"/>
                </a:cubicBezTo>
                <a:cubicBezTo>
                  <a:pt x="432" y="68"/>
                  <a:pt x="432" y="68"/>
                  <a:pt x="432" y="68"/>
                </a:cubicBezTo>
                <a:cubicBezTo>
                  <a:pt x="433" y="69"/>
                  <a:pt x="434" y="69"/>
                  <a:pt x="434" y="68"/>
                </a:cubicBezTo>
                <a:cubicBezTo>
                  <a:pt x="435" y="68"/>
                  <a:pt x="435" y="68"/>
                  <a:pt x="435" y="68"/>
                </a:cubicBezTo>
                <a:cubicBezTo>
                  <a:pt x="435" y="68"/>
                  <a:pt x="435" y="68"/>
                  <a:pt x="435" y="68"/>
                </a:cubicBezTo>
                <a:cubicBezTo>
                  <a:pt x="436" y="68"/>
                  <a:pt x="436" y="68"/>
                  <a:pt x="436" y="68"/>
                </a:cubicBezTo>
                <a:cubicBezTo>
                  <a:pt x="437" y="68"/>
                  <a:pt x="437" y="67"/>
                  <a:pt x="437" y="67"/>
                </a:cubicBezTo>
                <a:cubicBezTo>
                  <a:pt x="437" y="67"/>
                  <a:pt x="437" y="68"/>
                  <a:pt x="437" y="68"/>
                </a:cubicBezTo>
                <a:cubicBezTo>
                  <a:pt x="438" y="68"/>
                  <a:pt x="438" y="67"/>
                  <a:pt x="439" y="67"/>
                </a:cubicBezTo>
                <a:cubicBezTo>
                  <a:pt x="439" y="67"/>
                  <a:pt x="439" y="67"/>
                  <a:pt x="439" y="67"/>
                </a:cubicBezTo>
                <a:cubicBezTo>
                  <a:pt x="439" y="67"/>
                  <a:pt x="439" y="67"/>
                  <a:pt x="439" y="67"/>
                </a:cubicBezTo>
                <a:cubicBezTo>
                  <a:pt x="439" y="67"/>
                  <a:pt x="439" y="67"/>
                  <a:pt x="439" y="67"/>
                </a:cubicBezTo>
                <a:cubicBezTo>
                  <a:pt x="440" y="67"/>
                  <a:pt x="440" y="67"/>
                  <a:pt x="441" y="66"/>
                </a:cubicBezTo>
                <a:cubicBezTo>
                  <a:pt x="441" y="66"/>
                  <a:pt x="442" y="67"/>
                  <a:pt x="442" y="67"/>
                </a:cubicBezTo>
                <a:cubicBezTo>
                  <a:pt x="443" y="67"/>
                  <a:pt x="443" y="66"/>
                  <a:pt x="443" y="66"/>
                </a:cubicBezTo>
                <a:cubicBezTo>
                  <a:pt x="444" y="66"/>
                  <a:pt x="444" y="66"/>
                  <a:pt x="444" y="66"/>
                </a:cubicBezTo>
                <a:cubicBezTo>
                  <a:pt x="445" y="66"/>
                  <a:pt x="445" y="66"/>
                  <a:pt x="445" y="66"/>
                </a:cubicBezTo>
                <a:cubicBezTo>
                  <a:pt x="446" y="66"/>
                  <a:pt x="446" y="66"/>
                  <a:pt x="447" y="66"/>
                </a:cubicBezTo>
                <a:cubicBezTo>
                  <a:pt x="447" y="66"/>
                  <a:pt x="447" y="66"/>
                  <a:pt x="448" y="66"/>
                </a:cubicBezTo>
                <a:cubicBezTo>
                  <a:pt x="449" y="66"/>
                  <a:pt x="450" y="66"/>
                  <a:pt x="451" y="66"/>
                </a:cubicBezTo>
                <a:cubicBezTo>
                  <a:pt x="451" y="66"/>
                  <a:pt x="452" y="66"/>
                  <a:pt x="452" y="65"/>
                </a:cubicBezTo>
                <a:cubicBezTo>
                  <a:pt x="452" y="65"/>
                  <a:pt x="453" y="65"/>
                  <a:pt x="453" y="65"/>
                </a:cubicBezTo>
                <a:cubicBezTo>
                  <a:pt x="453" y="65"/>
                  <a:pt x="453" y="65"/>
                  <a:pt x="453" y="65"/>
                </a:cubicBezTo>
                <a:cubicBezTo>
                  <a:pt x="453" y="65"/>
                  <a:pt x="453" y="65"/>
                  <a:pt x="453" y="65"/>
                </a:cubicBezTo>
                <a:cubicBezTo>
                  <a:pt x="454" y="65"/>
                  <a:pt x="454" y="64"/>
                  <a:pt x="454" y="64"/>
                </a:cubicBezTo>
                <a:cubicBezTo>
                  <a:pt x="455" y="64"/>
                  <a:pt x="455" y="64"/>
                  <a:pt x="455" y="64"/>
                </a:cubicBezTo>
                <a:cubicBezTo>
                  <a:pt x="456" y="64"/>
                  <a:pt x="456" y="64"/>
                  <a:pt x="456" y="64"/>
                </a:cubicBezTo>
                <a:cubicBezTo>
                  <a:pt x="457" y="64"/>
                  <a:pt x="457" y="64"/>
                  <a:pt x="458" y="64"/>
                </a:cubicBezTo>
                <a:cubicBezTo>
                  <a:pt x="458" y="64"/>
                  <a:pt x="458" y="64"/>
                  <a:pt x="458" y="64"/>
                </a:cubicBezTo>
                <a:cubicBezTo>
                  <a:pt x="458" y="64"/>
                  <a:pt x="458" y="64"/>
                  <a:pt x="458" y="64"/>
                </a:cubicBezTo>
                <a:cubicBezTo>
                  <a:pt x="458" y="64"/>
                  <a:pt x="459" y="64"/>
                  <a:pt x="459" y="64"/>
                </a:cubicBezTo>
                <a:cubicBezTo>
                  <a:pt x="459" y="64"/>
                  <a:pt x="459" y="64"/>
                  <a:pt x="460" y="64"/>
                </a:cubicBezTo>
                <a:cubicBezTo>
                  <a:pt x="460" y="64"/>
                  <a:pt x="460" y="64"/>
                  <a:pt x="461" y="64"/>
                </a:cubicBezTo>
                <a:cubicBezTo>
                  <a:pt x="461" y="64"/>
                  <a:pt x="461" y="64"/>
                  <a:pt x="461" y="63"/>
                </a:cubicBezTo>
                <a:cubicBezTo>
                  <a:pt x="461" y="64"/>
                  <a:pt x="461" y="64"/>
                  <a:pt x="461" y="64"/>
                </a:cubicBezTo>
                <a:cubicBezTo>
                  <a:pt x="462" y="64"/>
                  <a:pt x="462" y="63"/>
                  <a:pt x="462" y="63"/>
                </a:cubicBezTo>
                <a:cubicBezTo>
                  <a:pt x="463" y="63"/>
                  <a:pt x="463" y="63"/>
                  <a:pt x="463" y="63"/>
                </a:cubicBezTo>
                <a:cubicBezTo>
                  <a:pt x="463" y="63"/>
                  <a:pt x="463" y="63"/>
                  <a:pt x="463" y="63"/>
                </a:cubicBezTo>
                <a:cubicBezTo>
                  <a:pt x="464" y="63"/>
                  <a:pt x="464" y="63"/>
                  <a:pt x="464" y="63"/>
                </a:cubicBezTo>
                <a:cubicBezTo>
                  <a:pt x="465" y="63"/>
                  <a:pt x="465" y="63"/>
                  <a:pt x="466" y="63"/>
                </a:cubicBezTo>
                <a:cubicBezTo>
                  <a:pt x="466" y="63"/>
                  <a:pt x="466" y="63"/>
                  <a:pt x="466" y="63"/>
                </a:cubicBezTo>
                <a:cubicBezTo>
                  <a:pt x="466" y="63"/>
                  <a:pt x="467" y="63"/>
                  <a:pt x="467" y="63"/>
                </a:cubicBezTo>
                <a:cubicBezTo>
                  <a:pt x="467" y="62"/>
                  <a:pt x="467" y="62"/>
                  <a:pt x="467" y="62"/>
                </a:cubicBezTo>
                <a:cubicBezTo>
                  <a:pt x="468" y="62"/>
                  <a:pt x="468" y="62"/>
                  <a:pt x="468" y="62"/>
                </a:cubicBezTo>
                <a:cubicBezTo>
                  <a:pt x="469" y="62"/>
                  <a:pt x="469" y="62"/>
                  <a:pt x="470" y="61"/>
                </a:cubicBezTo>
                <a:cubicBezTo>
                  <a:pt x="470" y="62"/>
                  <a:pt x="471" y="62"/>
                  <a:pt x="472" y="62"/>
                </a:cubicBezTo>
                <a:cubicBezTo>
                  <a:pt x="472" y="62"/>
                  <a:pt x="472" y="62"/>
                  <a:pt x="472" y="62"/>
                </a:cubicBezTo>
                <a:cubicBezTo>
                  <a:pt x="472" y="62"/>
                  <a:pt x="472" y="62"/>
                  <a:pt x="472" y="62"/>
                </a:cubicBezTo>
                <a:cubicBezTo>
                  <a:pt x="472" y="62"/>
                  <a:pt x="473" y="62"/>
                  <a:pt x="473" y="62"/>
                </a:cubicBezTo>
                <a:cubicBezTo>
                  <a:pt x="473" y="62"/>
                  <a:pt x="473" y="62"/>
                  <a:pt x="473" y="62"/>
                </a:cubicBezTo>
                <a:cubicBezTo>
                  <a:pt x="474" y="62"/>
                  <a:pt x="474" y="61"/>
                  <a:pt x="475" y="61"/>
                </a:cubicBezTo>
                <a:cubicBezTo>
                  <a:pt x="476" y="62"/>
                  <a:pt x="478" y="62"/>
                  <a:pt x="478" y="61"/>
                </a:cubicBezTo>
                <a:cubicBezTo>
                  <a:pt x="478" y="61"/>
                  <a:pt x="478" y="61"/>
                  <a:pt x="478" y="61"/>
                </a:cubicBezTo>
                <a:cubicBezTo>
                  <a:pt x="479" y="61"/>
                  <a:pt x="479" y="61"/>
                  <a:pt x="479" y="61"/>
                </a:cubicBezTo>
                <a:cubicBezTo>
                  <a:pt x="479" y="61"/>
                  <a:pt x="480" y="61"/>
                  <a:pt x="480" y="61"/>
                </a:cubicBezTo>
                <a:cubicBezTo>
                  <a:pt x="480" y="61"/>
                  <a:pt x="480" y="60"/>
                  <a:pt x="480" y="60"/>
                </a:cubicBezTo>
                <a:cubicBezTo>
                  <a:pt x="480" y="60"/>
                  <a:pt x="481" y="60"/>
                  <a:pt x="481" y="61"/>
                </a:cubicBezTo>
                <a:cubicBezTo>
                  <a:pt x="481" y="61"/>
                  <a:pt x="481" y="60"/>
                  <a:pt x="482" y="60"/>
                </a:cubicBezTo>
                <a:cubicBezTo>
                  <a:pt x="482" y="61"/>
                  <a:pt x="483" y="60"/>
                  <a:pt x="483" y="60"/>
                </a:cubicBezTo>
                <a:cubicBezTo>
                  <a:pt x="483" y="60"/>
                  <a:pt x="483" y="60"/>
                  <a:pt x="483" y="60"/>
                </a:cubicBezTo>
                <a:cubicBezTo>
                  <a:pt x="483" y="60"/>
                  <a:pt x="484" y="60"/>
                  <a:pt x="484" y="59"/>
                </a:cubicBezTo>
                <a:cubicBezTo>
                  <a:pt x="484" y="60"/>
                  <a:pt x="485" y="60"/>
                  <a:pt x="485" y="60"/>
                </a:cubicBezTo>
                <a:cubicBezTo>
                  <a:pt x="486" y="60"/>
                  <a:pt x="486" y="60"/>
                  <a:pt x="486" y="59"/>
                </a:cubicBezTo>
                <a:cubicBezTo>
                  <a:pt x="487" y="60"/>
                  <a:pt x="487" y="60"/>
                  <a:pt x="487" y="60"/>
                </a:cubicBezTo>
                <a:cubicBezTo>
                  <a:pt x="488" y="59"/>
                  <a:pt x="488" y="59"/>
                  <a:pt x="488" y="59"/>
                </a:cubicBezTo>
                <a:cubicBezTo>
                  <a:pt x="488" y="59"/>
                  <a:pt x="489" y="59"/>
                  <a:pt x="489" y="59"/>
                </a:cubicBezTo>
                <a:cubicBezTo>
                  <a:pt x="489" y="59"/>
                  <a:pt x="490" y="59"/>
                  <a:pt x="490" y="59"/>
                </a:cubicBezTo>
                <a:cubicBezTo>
                  <a:pt x="490" y="59"/>
                  <a:pt x="490" y="59"/>
                  <a:pt x="491" y="59"/>
                </a:cubicBezTo>
                <a:cubicBezTo>
                  <a:pt x="491" y="59"/>
                  <a:pt x="491" y="59"/>
                  <a:pt x="491" y="59"/>
                </a:cubicBezTo>
                <a:cubicBezTo>
                  <a:pt x="492" y="59"/>
                  <a:pt x="492" y="59"/>
                  <a:pt x="492" y="59"/>
                </a:cubicBezTo>
                <a:cubicBezTo>
                  <a:pt x="492" y="59"/>
                  <a:pt x="492" y="59"/>
                  <a:pt x="492" y="59"/>
                </a:cubicBezTo>
                <a:cubicBezTo>
                  <a:pt x="494" y="59"/>
                  <a:pt x="495" y="59"/>
                  <a:pt x="496" y="59"/>
                </a:cubicBezTo>
                <a:cubicBezTo>
                  <a:pt x="496" y="59"/>
                  <a:pt x="496" y="59"/>
                  <a:pt x="496" y="59"/>
                </a:cubicBezTo>
                <a:cubicBezTo>
                  <a:pt x="496" y="59"/>
                  <a:pt x="496" y="59"/>
                  <a:pt x="496" y="59"/>
                </a:cubicBezTo>
                <a:cubicBezTo>
                  <a:pt x="497" y="58"/>
                  <a:pt x="497" y="58"/>
                  <a:pt x="497" y="58"/>
                </a:cubicBezTo>
                <a:cubicBezTo>
                  <a:pt x="498" y="58"/>
                  <a:pt x="498" y="58"/>
                  <a:pt x="499" y="58"/>
                </a:cubicBezTo>
                <a:cubicBezTo>
                  <a:pt x="499" y="58"/>
                  <a:pt x="499" y="58"/>
                  <a:pt x="499" y="58"/>
                </a:cubicBezTo>
                <a:cubicBezTo>
                  <a:pt x="499" y="58"/>
                  <a:pt x="499" y="58"/>
                  <a:pt x="499" y="58"/>
                </a:cubicBezTo>
                <a:cubicBezTo>
                  <a:pt x="499" y="58"/>
                  <a:pt x="499" y="58"/>
                  <a:pt x="499" y="58"/>
                </a:cubicBezTo>
                <a:cubicBezTo>
                  <a:pt x="500" y="58"/>
                  <a:pt x="501" y="57"/>
                  <a:pt x="501" y="57"/>
                </a:cubicBezTo>
                <a:cubicBezTo>
                  <a:pt x="502" y="58"/>
                  <a:pt x="502" y="58"/>
                  <a:pt x="503" y="58"/>
                </a:cubicBezTo>
                <a:cubicBezTo>
                  <a:pt x="503" y="58"/>
                  <a:pt x="503" y="58"/>
                  <a:pt x="503" y="58"/>
                </a:cubicBezTo>
                <a:cubicBezTo>
                  <a:pt x="504" y="58"/>
                  <a:pt x="504" y="58"/>
                  <a:pt x="505" y="58"/>
                </a:cubicBezTo>
                <a:cubicBezTo>
                  <a:pt x="505" y="58"/>
                  <a:pt x="505" y="57"/>
                  <a:pt x="505" y="57"/>
                </a:cubicBezTo>
                <a:cubicBezTo>
                  <a:pt x="505" y="57"/>
                  <a:pt x="505" y="58"/>
                  <a:pt x="506" y="58"/>
                </a:cubicBezTo>
                <a:cubicBezTo>
                  <a:pt x="506" y="57"/>
                  <a:pt x="506" y="57"/>
                  <a:pt x="506" y="57"/>
                </a:cubicBezTo>
                <a:cubicBezTo>
                  <a:pt x="506" y="57"/>
                  <a:pt x="506" y="57"/>
                  <a:pt x="506" y="57"/>
                </a:cubicBezTo>
                <a:cubicBezTo>
                  <a:pt x="507" y="58"/>
                  <a:pt x="508" y="58"/>
                  <a:pt x="508" y="57"/>
                </a:cubicBezTo>
                <a:cubicBezTo>
                  <a:pt x="508" y="57"/>
                  <a:pt x="508" y="57"/>
                  <a:pt x="509" y="57"/>
                </a:cubicBezTo>
                <a:cubicBezTo>
                  <a:pt x="509" y="57"/>
                  <a:pt x="509" y="57"/>
                  <a:pt x="509" y="57"/>
                </a:cubicBezTo>
                <a:cubicBezTo>
                  <a:pt x="509" y="57"/>
                  <a:pt x="509" y="57"/>
                  <a:pt x="509" y="57"/>
                </a:cubicBezTo>
                <a:cubicBezTo>
                  <a:pt x="510" y="57"/>
                  <a:pt x="510" y="57"/>
                  <a:pt x="510" y="57"/>
                </a:cubicBezTo>
                <a:cubicBezTo>
                  <a:pt x="511" y="57"/>
                  <a:pt x="511" y="57"/>
                  <a:pt x="511" y="57"/>
                </a:cubicBezTo>
                <a:cubicBezTo>
                  <a:pt x="512" y="57"/>
                  <a:pt x="512" y="57"/>
                  <a:pt x="512" y="57"/>
                </a:cubicBezTo>
                <a:cubicBezTo>
                  <a:pt x="513" y="57"/>
                  <a:pt x="513" y="57"/>
                  <a:pt x="513" y="57"/>
                </a:cubicBezTo>
                <a:cubicBezTo>
                  <a:pt x="513" y="57"/>
                  <a:pt x="514" y="57"/>
                  <a:pt x="514" y="57"/>
                </a:cubicBezTo>
                <a:cubicBezTo>
                  <a:pt x="514" y="57"/>
                  <a:pt x="514" y="57"/>
                  <a:pt x="514" y="57"/>
                </a:cubicBezTo>
                <a:cubicBezTo>
                  <a:pt x="515" y="57"/>
                  <a:pt x="515" y="57"/>
                  <a:pt x="515" y="57"/>
                </a:cubicBezTo>
                <a:cubicBezTo>
                  <a:pt x="515" y="57"/>
                  <a:pt x="516" y="57"/>
                  <a:pt x="516" y="57"/>
                </a:cubicBezTo>
                <a:cubicBezTo>
                  <a:pt x="518" y="56"/>
                  <a:pt x="517" y="54"/>
                  <a:pt x="515" y="50"/>
                </a:cubicBezTo>
                <a:cubicBezTo>
                  <a:pt x="515" y="49"/>
                  <a:pt x="514" y="47"/>
                  <a:pt x="513" y="46"/>
                </a:cubicBezTo>
                <a:cubicBezTo>
                  <a:pt x="512" y="41"/>
                  <a:pt x="511" y="36"/>
                  <a:pt x="510" y="30"/>
                </a:cubicBezTo>
                <a:cubicBezTo>
                  <a:pt x="508" y="21"/>
                  <a:pt x="508" y="15"/>
                  <a:pt x="508" y="10"/>
                </a:cubicBezTo>
                <a:close/>
                <a:moveTo>
                  <a:pt x="21" y="159"/>
                </a:moveTo>
                <a:cubicBezTo>
                  <a:pt x="21" y="158"/>
                  <a:pt x="21" y="157"/>
                  <a:pt x="21" y="156"/>
                </a:cubicBezTo>
                <a:cubicBezTo>
                  <a:pt x="20" y="155"/>
                  <a:pt x="20" y="155"/>
                  <a:pt x="20" y="154"/>
                </a:cubicBezTo>
                <a:cubicBezTo>
                  <a:pt x="20" y="155"/>
                  <a:pt x="21" y="155"/>
                  <a:pt x="21" y="155"/>
                </a:cubicBezTo>
                <a:cubicBezTo>
                  <a:pt x="21" y="155"/>
                  <a:pt x="22" y="156"/>
                  <a:pt x="22" y="156"/>
                </a:cubicBezTo>
                <a:cubicBezTo>
                  <a:pt x="22" y="158"/>
                  <a:pt x="22" y="159"/>
                  <a:pt x="22" y="160"/>
                </a:cubicBezTo>
                <a:cubicBezTo>
                  <a:pt x="22" y="160"/>
                  <a:pt x="22" y="159"/>
                  <a:pt x="21" y="159"/>
                </a:cubicBezTo>
                <a:close/>
                <a:moveTo>
                  <a:pt x="25" y="141"/>
                </a:moveTo>
                <a:cubicBezTo>
                  <a:pt x="26" y="142"/>
                  <a:pt x="26" y="144"/>
                  <a:pt x="27" y="146"/>
                </a:cubicBezTo>
                <a:cubicBezTo>
                  <a:pt x="28" y="147"/>
                  <a:pt x="28" y="148"/>
                  <a:pt x="29" y="149"/>
                </a:cubicBezTo>
                <a:cubicBezTo>
                  <a:pt x="28" y="148"/>
                  <a:pt x="27" y="148"/>
                  <a:pt x="26" y="147"/>
                </a:cubicBezTo>
                <a:cubicBezTo>
                  <a:pt x="26" y="146"/>
                  <a:pt x="26" y="146"/>
                  <a:pt x="25" y="145"/>
                </a:cubicBezTo>
                <a:cubicBezTo>
                  <a:pt x="25" y="143"/>
                  <a:pt x="25" y="142"/>
                  <a:pt x="25" y="141"/>
                </a:cubicBezTo>
                <a:cubicBezTo>
                  <a:pt x="25" y="141"/>
                  <a:pt x="25" y="141"/>
                  <a:pt x="25" y="141"/>
                </a:cubicBezTo>
                <a:close/>
                <a:moveTo>
                  <a:pt x="28" y="155"/>
                </a:moveTo>
                <a:cubicBezTo>
                  <a:pt x="28" y="154"/>
                  <a:pt x="28" y="154"/>
                  <a:pt x="28" y="153"/>
                </a:cubicBezTo>
                <a:cubicBezTo>
                  <a:pt x="28" y="153"/>
                  <a:pt x="28" y="154"/>
                  <a:pt x="29" y="154"/>
                </a:cubicBezTo>
                <a:cubicBezTo>
                  <a:pt x="28" y="154"/>
                  <a:pt x="28" y="154"/>
                  <a:pt x="28" y="155"/>
                </a:cubicBezTo>
                <a:close/>
                <a:moveTo>
                  <a:pt x="34" y="146"/>
                </a:moveTo>
                <a:cubicBezTo>
                  <a:pt x="34" y="146"/>
                  <a:pt x="33" y="145"/>
                  <a:pt x="33" y="144"/>
                </a:cubicBezTo>
                <a:cubicBezTo>
                  <a:pt x="33" y="144"/>
                  <a:pt x="32" y="143"/>
                  <a:pt x="32" y="143"/>
                </a:cubicBezTo>
                <a:cubicBezTo>
                  <a:pt x="32" y="142"/>
                  <a:pt x="32" y="140"/>
                  <a:pt x="32" y="139"/>
                </a:cubicBezTo>
                <a:cubicBezTo>
                  <a:pt x="33" y="140"/>
                  <a:pt x="34" y="142"/>
                  <a:pt x="35" y="144"/>
                </a:cubicBezTo>
                <a:cubicBezTo>
                  <a:pt x="35" y="144"/>
                  <a:pt x="35" y="144"/>
                  <a:pt x="35" y="145"/>
                </a:cubicBezTo>
                <a:cubicBezTo>
                  <a:pt x="35" y="146"/>
                  <a:pt x="35" y="147"/>
                  <a:pt x="35" y="148"/>
                </a:cubicBezTo>
                <a:cubicBezTo>
                  <a:pt x="35" y="147"/>
                  <a:pt x="35" y="147"/>
                  <a:pt x="34" y="146"/>
                </a:cubicBezTo>
                <a:close/>
                <a:moveTo>
                  <a:pt x="269" y="76"/>
                </a:moveTo>
                <a:cubicBezTo>
                  <a:pt x="269" y="76"/>
                  <a:pt x="269" y="76"/>
                  <a:pt x="269" y="76"/>
                </a:cubicBezTo>
                <a:cubicBezTo>
                  <a:pt x="270" y="77"/>
                  <a:pt x="270" y="78"/>
                  <a:pt x="270" y="79"/>
                </a:cubicBezTo>
                <a:cubicBezTo>
                  <a:pt x="270" y="79"/>
                  <a:pt x="269" y="78"/>
                  <a:pt x="269" y="78"/>
                </a:cubicBezTo>
                <a:cubicBezTo>
                  <a:pt x="269" y="77"/>
                  <a:pt x="269" y="75"/>
                  <a:pt x="268" y="74"/>
                </a:cubicBezTo>
                <a:cubicBezTo>
                  <a:pt x="269" y="74"/>
                  <a:pt x="269" y="75"/>
                  <a:pt x="269" y="76"/>
                </a:cubicBezTo>
                <a:close/>
                <a:moveTo>
                  <a:pt x="303" y="65"/>
                </a:moveTo>
                <a:cubicBezTo>
                  <a:pt x="303" y="65"/>
                  <a:pt x="303" y="65"/>
                  <a:pt x="303" y="65"/>
                </a:cubicBezTo>
                <a:cubicBezTo>
                  <a:pt x="303" y="65"/>
                  <a:pt x="303" y="65"/>
                  <a:pt x="303" y="65"/>
                </a:cubicBezTo>
                <a:cubicBezTo>
                  <a:pt x="303" y="65"/>
                  <a:pt x="303" y="65"/>
                  <a:pt x="303" y="65"/>
                </a:cubicBezTo>
                <a:close/>
                <a:moveTo>
                  <a:pt x="255" y="87"/>
                </a:moveTo>
                <a:cubicBezTo>
                  <a:pt x="255" y="86"/>
                  <a:pt x="255" y="84"/>
                  <a:pt x="255" y="82"/>
                </a:cubicBezTo>
                <a:cubicBezTo>
                  <a:pt x="255" y="82"/>
                  <a:pt x="255" y="81"/>
                  <a:pt x="255" y="81"/>
                </a:cubicBezTo>
                <a:cubicBezTo>
                  <a:pt x="255" y="82"/>
                  <a:pt x="255" y="84"/>
                  <a:pt x="255" y="86"/>
                </a:cubicBezTo>
                <a:cubicBezTo>
                  <a:pt x="255" y="87"/>
                  <a:pt x="255" y="87"/>
                  <a:pt x="255" y="87"/>
                </a:cubicBezTo>
                <a:close/>
                <a:moveTo>
                  <a:pt x="286" y="76"/>
                </a:moveTo>
                <a:cubicBezTo>
                  <a:pt x="285" y="75"/>
                  <a:pt x="285" y="74"/>
                  <a:pt x="285" y="74"/>
                </a:cubicBezTo>
                <a:cubicBezTo>
                  <a:pt x="285" y="74"/>
                  <a:pt x="285" y="73"/>
                  <a:pt x="285" y="73"/>
                </a:cubicBezTo>
                <a:cubicBezTo>
                  <a:pt x="285" y="74"/>
                  <a:pt x="286" y="74"/>
                  <a:pt x="286" y="74"/>
                </a:cubicBezTo>
                <a:cubicBezTo>
                  <a:pt x="286" y="75"/>
                  <a:pt x="286" y="75"/>
                  <a:pt x="286" y="76"/>
                </a:cubicBezTo>
                <a:close/>
                <a:moveTo>
                  <a:pt x="291" y="70"/>
                </a:moveTo>
                <a:cubicBezTo>
                  <a:pt x="291" y="70"/>
                  <a:pt x="291" y="69"/>
                  <a:pt x="291" y="69"/>
                </a:cubicBezTo>
                <a:cubicBezTo>
                  <a:pt x="292" y="70"/>
                  <a:pt x="292" y="71"/>
                  <a:pt x="293" y="73"/>
                </a:cubicBezTo>
                <a:cubicBezTo>
                  <a:pt x="293" y="72"/>
                  <a:pt x="292" y="71"/>
                  <a:pt x="291" y="70"/>
                </a:cubicBezTo>
                <a:close/>
                <a:moveTo>
                  <a:pt x="288" y="60"/>
                </a:moveTo>
                <a:cubicBezTo>
                  <a:pt x="288" y="60"/>
                  <a:pt x="289" y="61"/>
                  <a:pt x="289" y="61"/>
                </a:cubicBezTo>
                <a:cubicBezTo>
                  <a:pt x="289" y="61"/>
                  <a:pt x="289" y="62"/>
                  <a:pt x="289" y="62"/>
                </a:cubicBezTo>
                <a:cubicBezTo>
                  <a:pt x="288" y="61"/>
                  <a:pt x="288" y="60"/>
                  <a:pt x="288" y="60"/>
                </a:cubicBezTo>
                <a:close/>
                <a:moveTo>
                  <a:pt x="286" y="68"/>
                </a:moveTo>
                <a:cubicBezTo>
                  <a:pt x="286" y="69"/>
                  <a:pt x="286" y="69"/>
                  <a:pt x="287" y="70"/>
                </a:cubicBezTo>
                <a:cubicBezTo>
                  <a:pt x="287" y="70"/>
                  <a:pt x="287" y="71"/>
                  <a:pt x="287" y="71"/>
                </a:cubicBezTo>
                <a:cubicBezTo>
                  <a:pt x="286" y="71"/>
                  <a:pt x="285" y="71"/>
                  <a:pt x="285" y="71"/>
                </a:cubicBezTo>
                <a:cubicBezTo>
                  <a:pt x="285" y="70"/>
                  <a:pt x="285" y="70"/>
                  <a:pt x="285" y="70"/>
                </a:cubicBezTo>
                <a:cubicBezTo>
                  <a:pt x="285" y="69"/>
                  <a:pt x="285" y="68"/>
                  <a:pt x="285" y="68"/>
                </a:cubicBezTo>
                <a:cubicBezTo>
                  <a:pt x="285" y="68"/>
                  <a:pt x="285" y="68"/>
                  <a:pt x="286" y="68"/>
                </a:cubicBezTo>
                <a:close/>
                <a:moveTo>
                  <a:pt x="281" y="72"/>
                </a:moveTo>
                <a:cubicBezTo>
                  <a:pt x="281" y="72"/>
                  <a:pt x="281" y="72"/>
                  <a:pt x="281" y="72"/>
                </a:cubicBezTo>
                <a:cubicBezTo>
                  <a:pt x="281" y="72"/>
                  <a:pt x="281" y="72"/>
                  <a:pt x="280" y="71"/>
                </a:cubicBezTo>
                <a:cubicBezTo>
                  <a:pt x="281" y="71"/>
                  <a:pt x="281" y="71"/>
                  <a:pt x="281" y="71"/>
                </a:cubicBezTo>
                <a:cubicBezTo>
                  <a:pt x="281" y="72"/>
                  <a:pt x="281" y="72"/>
                  <a:pt x="281" y="72"/>
                </a:cubicBezTo>
                <a:close/>
                <a:moveTo>
                  <a:pt x="278" y="63"/>
                </a:moveTo>
                <a:cubicBezTo>
                  <a:pt x="278" y="61"/>
                  <a:pt x="278" y="60"/>
                  <a:pt x="278" y="59"/>
                </a:cubicBezTo>
                <a:cubicBezTo>
                  <a:pt x="278" y="59"/>
                  <a:pt x="279" y="61"/>
                  <a:pt x="281" y="62"/>
                </a:cubicBezTo>
                <a:cubicBezTo>
                  <a:pt x="280" y="62"/>
                  <a:pt x="280" y="64"/>
                  <a:pt x="279" y="66"/>
                </a:cubicBezTo>
                <a:cubicBezTo>
                  <a:pt x="279" y="65"/>
                  <a:pt x="278" y="64"/>
                  <a:pt x="278" y="63"/>
                </a:cubicBezTo>
                <a:close/>
                <a:moveTo>
                  <a:pt x="260" y="68"/>
                </a:moveTo>
                <a:cubicBezTo>
                  <a:pt x="260" y="68"/>
                  <a:pt x="260" y="68"/>
                  <a:pt x="260" y="68"/>
                </a:cubicBezTo>
                <a:cubicBezTo>
                  <a:pt x="260" y="68"/>
                  <a:pt x="260" y="67"/>
                  <a:pt x="260" y="67"/>
                </a:cubicBezTo>
                <a:cubicBezTo>
                  <a:pt x="260" y="68"/>
                  <a:pt x="260" y="68"/>
                  <a:pt x="260" y="68"/>
                </a:cubicBezTo>
                <a:close/>
                <a:moveTo>
                  <a:pt x="256" y="62"/>
                </a:moveTo>
                <a:cubicBezTo>
                  <a:pt x="256" y="60"/>
                  <a:pt x="256" y="59"/>
                  <a:pt x="255" y="58"/>
                </a:cubicBezTo>
                <a:cubicBezTo>
                  <a:pt x="256" y="59"/>
                  <a:pt x="256" y="61"/>
                  <a:pt x="256" y="62"/>
                </a:cubicBezTo>
                <a:close/>
                <a:moveTo>
                  <a:pt x="245" y="94"/>
                </a:moveTo>
                <a:cubicBezTo>
                  <a:pt x="245" y="93"/>
                  <a:pt x="245" y="92"/>
                  <a:pt x="245" y="91"/>
                </a:cubicBezTo>
                <a:cubicBezTo>
                  <a:pt x="245" y="92"/>
                  <a:pt x="245" y="92"/>
                  <a:pt x="245" y="92"/>
                </a:cubicBezTo>
                <a:cubicBezTo>
                  <a:pt x="245" y="93"/>
                  <a:pt x="245" y="94"/>
                  <a:pt x="245" y="94"/>
                </a:cubicBezTo>
                <a:close/>
                <a:moveTo>
                  <a:pt x="208" y="88"/>
                </a:moveTo>
                <a:cubicBezTo>
                  <a:pt x="209" y="89"/>
                  <a:pt x="209" y="89"/>
                  <a:pt x="210" y="90"/>
                </a:cubicBezTo>
                <a:cubicBezTo>
                  <a:pt x="210" y="90"/>
                  <a:pt x="209" y="90"/>
                  <a:pt x="209" y="91"/>
                </a:cubicBezTo>
                <a:cubicBezTo>
                  <a:pt x="209" y="90"/>
                  <a:pt x="209" y="90"/>
                  <a:pt x="208" y="89"/>
                </a:cubicBezTo>
                <a:cubicBezTo>
                  <a:pt x="208" y="89"/>
                  <a:pt x="208" y="88"/>
                  <a:pt x="208" y="88"/>
                </a:cubicBezTo>
                <a:close/>
                <a:moveTo>
                  <a:pt x="212" y="91"/>
                </a:moveTo>
                <a:cubicBezTo>
                  <a:pt x="212" y="92"/>
                  <a:pt x="212" y="92"/>
                  <a:pt x="212" y="92"/>
                </a:cubicBezTo>
                <a:cubicBezTo>
                  <a:pt x="212" y="92"/>
                  <a:pt x="212" y="93"/>
                  <a:pt x="213" y="93"/>
                </a:cubicBezTo>
                <a:cubicBezTo>
                  <a:pt x="212" y="93"/>
                  <a:pt x="212" y="93"/>
                  <a:pt x="212" y="93"/>
                </a:cubicBezTo>
                <a:cubicBezTo>
                  <a:pt x="212" y="93"/>
                  <a:pt x="212" y="93"/>
                  <a:pt x="211" y="93"/>
                </a:cubicBezTo>
                <a:cubicBezTo>
                  <a:pt x="211" y="92"/>
                  <a:pt x="212" y="92"/>
                  <a:pt x="212" y="91"/>
                </a:cubicBezTo>
                <a:close/>
                <a:moveTo>
                  <a:pt x="229" y="82"/>
                </a:moveTo>
                <a:cubicBezTo>
                  <a:pt x="229" y="82"/>
                  <a:pt x="229" y="81"/>
                  <a:pt x="229" y="80"/>
                </a:cubicBezTo>
                <a:cubicBezTo>
                  <a:pt x="229" y="81"/>
                  <a:pt x="229" y="82"/>
                  <a:pt x="229" y="84"/>
                </a:cubicBezTo>
                <a:cubicBezTo>
                  <a:pt x="229" y="83"/>
                  <a:pt x="229" y="83"/>
                  <a:pt x="229" y="82"/>
                </a:cubicBezTo>
                <a:close/>
                <a:moveTo>
                  <a:pt x="199" y="98"/>
                </a:moveTo>
                <a:cubicBezTo>
                  <a:pt x="199" y="98"/>
                  <a:pt x="199" y="98"/>
                  <a:pt x="199" y="98"/>
                </a:cubicBezTo>
                <a:cubicBezTo>
                  <a:pt x="199" y="98"/>
                  <a:pt x="199" y="98"/>
                  <a:pt x="199" y="97"/>
                </a:cubicBezTo>
                <a:cubicBezTo>
                  <a:pt x="199" y="97"/>
                  <a:pt x="199" y="97"/>
                  <a:pt x="199" y="96"/>
                </a:cubicBezTo>
                <a:cubicBezTo>
                  <a:pt x="199" y="96"/>
                  <a:pt x="199" y="96"/>
                  <a:pt x="199" y="96"/>
                </a:cubicBezTo>
                <a:cubicBezTo>
                  <a:pt x="199" y="97"/>
                  <a:pt x="199" y="98"/>
                  <a:pt x="199" y="98"/>
                </a:cubicBezTo>
                <a:close/>
                <a:moveTo>
                  <a:pt x="229" y="92"/>
                </a:moveTo>
                <a:cubicBezTo>
                  <a:pt x="229" y="92"/>
                  <a:pt x="229" y="93"/>
                  <a:pt x="230" y="93"/>
                </a:cubicBezTo>
                <a:cubicBezTo>
                  <a:pt x="229" y="93"/>
                  <a:pt x="229" y="93"/>
                  <a:pt x="229" y="93"/>
                </a:cubicBezTo>
                <a:cubicBezTo>
                  <a:pt x="229" y="93"/>
                  <a:pt x="229" y="92"/>
                  <a:pt x="229" y="92"/>
                </a:cubicBezTo>
                <a:close/>
                <a:moveTo>
                  <a:pt x="235" y="91"/>
                </a:moveTo>
                <a:cubicBezTo>
                  <a:pt x="235" y="90"/>
                  <a:pt x="234" y="89"/>
                  <a:pt x="234" y="89"/>
                </a:cubicBezTo>
                <a:cubicBezTo>
                  <a:pt x="234" y="88"/>
                  <a:pt x="233" y="88"/>
                  <a:pt x="233" y="87"/>
                </a:cubicBezTo>
                <a:cubicBezTo>
                  <a:pt x="233" y="86"/>
                  <a:pt x="233" y="85"/>
                  <a:pt x="233" y="83"/>
                </a:cubicBezTo>
                <a:cubicBezTo>
                  <a:pt x="233" y="84"/>
                  <a:pt x="234" y="85"/>
                  <a:pt x="235" y="86"/>
                </a:cubicBezTo>
                <a:cubicBezTo>
                  <a:pt x="235" y="88"/>
                  <a:pt x="235" y="89"/>
                  <a:pt x="235" y="91"/>
                </a:cubicBezTo>
                <a:close/>
                <a:moveTo>
                  <a:pt x="215" y="89"/>
                </a:moveTo>
                <a:cubicBezTo>
                  <a:pt x="215" y="88"/>
                  <a:pt x="215" y="88"/>
                  <a:pt x="215" y="88"/>
                </a:cubicBezTo>
                <a:cubicBezTo>
                  <a:pt x="215" y="88"/>
                  <a:pt x="215" y="88"/>
                  <a:pt x="215" y="88"/>
                </a:cubicBezTo>
                <a:cubicBezTo>
                  <a:pt x="215" y="88"/>
                  <a:pt x="215" y="88"/>
                  <a:pt x="215" y="88"/>
                </a:cubicBezTo>
                <a:cubicBezTo>
                  <a:pt x="215" y="88"/>
                  <a:pt x="215" y="88"/>
                  <a:pt x="215" y="89"/>
                </a:cubicBezTo>
                <a:close/>
                <a:moveTo>
                  <a:pt x="211" y="88"/>
                </a:moveTo>
                <a:cubicBezTo>
                  <a:pt x="210" y="88"/>
                  <a:pt x="209" y="87"/>
                  <a:pt x="209" y="87"/>
                </a:cubicBezTo>
                <a:cubicBezTo>
                  <a:pt x="209" y="87"/>
                  <a:pt x="209" y="87"/>
                  <a:pt x="209" y="87"/>
                </a:cubicBezTo>
                <a:cubicBezTo>
                  <a:pt x="209" y="87"/>
                  <a:pt x="209" y="87"/>
                  <a:pt x="209" y="87"/>
                </a:cubicBezTo>
                <a:cubicBezTo>
                  <a:pt x="209" y="87"/>
                  <a:pt x="210" y="88"/>
                  <a:pt x="211" y="88"/>
                </a:cubicBezTo>
                <a:close/>
                <a:moveTo>
                  <a:pt x="204" y="93"/>
                </a:moveTo>
                <a:cubicBezTo>
                  <a:pt x="204" y="94"/>
                  <a:pt x="203" y="95"/>
                  <a:pt x="203" y="96"/>
                </a:cubicBezTo>
                <a:cubicBezTo>
                  <a:pt x="203" y="96"/>
                  <a:pt x="203" y="96"/>
                  <a:pt x="203" y="96"/>
                </a:cubicBezTo>
                <a:cubicBezTo>
                  <a:pt x="203" y="95"/>
                  <a:pt x="203" y="94"/>
                  <a:pt x="203" y="92"/>
                </a:cubicBezTo>
                <a:cubicBezTo>
                  <a:pt x="204" y="93"/>
                  <a:pt x="204" y="93"/>
                  <a:pt x="204" y="93"/>
                </a:cubicBezTo>
                <a:close/>
                <a:moveTo>
                  <a:pt x="201" y="91"/>
                </a:moveTo>
                <a:cubicBezTo>
                  <a:pt x="201" y="91"/>
                  <a:pt x="201" y="91"/>
                  <a:pt x="201" y="91"/>
                </a:cubicBezTo>
                <a:cubicBezTo>
                  <a:pt x="201" y="91"/>
                  <a:pt x="201" y="91"/>
                  <a:pt x="201" y="91"/>
                </a:cubicBezTo>
                <a:cubicBezTo>
                  <a:pt x="201" y="91"/>
                  <a:pt x="201" y="91"/>
                  <a:pt x="201" y="91"/>
                </a:cubicBezTo>
                <a:close/>
                <a:moveTo>
                  <a:pt x="196" y="91"/>
                </a:moveTo>
                <a:cubicBezTo>
                  <a:pt x="196" y="90"/>
                  <a:pt x="196" y="90"/>
                  <a:pt x="195" y="89"/>
                </a:cubicBezTo>
                <a:cubicBezTo>
                  <a:pt x="195" y="89"/>
                  <a:pt x="195" y="88"/>
                  <a:pt x="195" y="88"/>
                </a:cubicBezTo>
                <a:cubicBezTo>
                  <a:pt x="195" y="88"/>
                  <a:pt x="196" y="88"/>
                  <a:pt x="196" y="88"/>
                </a:cubicBezTo>
                <a:cubicBezTo>
                  <a:pt x="196" y="88"/>
                  <a:pt x="196" y="88"/>
                  <a:pt x="197" y="89"/>
                </a:cubicBezTo>
                <a:cubicBezTo>
                  <a:pt x="196" y="89"/>
                  <a:pt x="196" y="90"/>
                  <a:pt x="196" y="91"/>
                </a:cubicBezTo>
                <a:close/>
                <a:moveTo>
                  <a:pt x="185" y="95"/>
                </a:moveTo>
                <a:cubicBezTo>
                  <a:pt x="185" y="94"/>
                  <a:pt x="184" y="93"/>
                  <a:pt x="183" y="93"/>
                </a:cubicBezTo>
                <a:cubicBezTo>
                  <a:pt x="184" y="92"/>
                  <a:pt x="184" y="91"/>
                  <a:pt x="185" y="91"/>
                </a:cubicBezTo>
                <a:cubicBezTo>
                  <a:pt x="185" y="91"/>
                  <a:pt x="185" y="92"/>
                  <a:pt x="185" y="92"/>
                </a:cubicBezTo>
                <a:cubicBezTo>
                  <a:pt x="185" y="93"/>
                  <a:pt x="185" y="94"/>
                  <a:pt x="185" y="95"/>
                </a:cubicBezTo>
                <a:close/>
                <a:moveTo>
                  <a:pt x="154" y="102"/>
                </a:moveTo>
                <a:cubicBezTo>
                  <a:pt x="155" y="103"/>
                  <a:pt x="155" y="103"/>
                  <a:pt x="155" y="103"/>
                </a:cubicBezTo>
                <a:cubicBezTo>
                  <a:pt x="155" y="104"/>
                  <a:pt x="155" y="104"/>
                  <a:pt x="155" y="105"/>
                </a:cubicBezTo>
                <a:cubicBezTo>
                  <a:pt x="154" y="105"/>
                  <a:pt x="154" y="105"/>
                  <a:pt x="154" y="105"/>
                </a:cubicBezTo>
                <a:cubicBezTo>
                  <a:pt x="154" y="104"/>
                  <a:pt x="154" y="103"/>
                  <a:pt x="154" y="102"/>
                </a:cubicBezTo>
                <a:close/>
                <a:moveTo>
                  <a:pt x="167" y="105"/>
                </a:moveTo>
                <a:cubicBezTo>
                  <a:pt x="167" y="105"/>
                  <a:pt x="167" y="105"/>
                  <a:pt x="167" y="105"/>
                </a:cubicBezTo>
                <a:cubicBezTo>
                  <a:pt x="167" y="105"/>
                  <a:pt x="167" y="105"/>
                  <a:pt x="167" y="106"/>
                </a:cubicBezTo>
                <a:cubicBezTo>
                  <a:pt x="168" y="106"/>
                  <a:pt x="168" y="106"/>
                  <a:pt x="168" y="106"/>
                </a:cubicBezTo>
                <a:cubicBezTo>
                  <a:pt x="168" y="107"/>
                  <a:pt x="168" y="107"/>
                  <a:pt x="168" y="107"/>
                </a:cubicBezTo>
                <a:cubicBezTo>
                  <a:pt x="167" y="106"/>
                  <a:pt x="167" y="105"/>
                  <a:pt x="167" y="105"/>
                </a:cubicBezTo>
                <a:close/>
                <a:moveTo>
                  <a:pt x="154" y="108"/>
                </a:moveTo>
                <a:cubicBezTo>
                  <a:pt x="154" y="108"/>
                  <a:pt x="154" y="108"/>
                  <a:pt x="153" y="109"/>
                </a:cubicBezTo>
                <a:cubicBezTo>
                  <a:pt x="153" y="109"/>
                  <a:pt x="153" y="109"/>
                  <a:pt x="153" y="109"/>
                </a:cubicBezTo>
                <a:cubicBezTo>
                  <a:pt x="153" y="108"/>
                  <a:pt x="153" y="108"/>
                  <a:pt x="153" y="107"/>
                </a:cubicBezTo>
                <a:cubicBezTo>
                  <a:pt x="153" y="107"/>
                  <a:pt x="153" y="107"/>
                  <a:pt x="153" y="107"/>
                </a:cubicBezTo>
                <a:cubicBezTo>
                  <a:pt x="153" y="107"/>
                  <a:pt x="154" y="108"/>
                  <a:pt x="154" y="108"/>
                </a:cubicBezTo>
                <a:close/>
                <a:moveTo>
                  <a:pt x="162" y="101"/>
                </a:moveTo>
                <a:cubicBezTo>
                  <a:pt x="162" y="101"/>
                  <a:pt x="162" y="101"/>
                  <a:pt x="162" y="101"/>
                </a:cubicBezTo>
                <a:cubicBezTo>
                  <a:pt x="162" y="101"/>
                  <a:pt x="162" y="101"/>
                  <a:pt x="162" y="101"/>
                </a:cubicBezTo>
                <a:cubicBezTo>
                  <a:pt x="162" y="101"/>
                  <a:pt x="162" y="101"/>
                  <a:pt x="162" y="101"/>
                </a:cubicBezTo>
                <a:close/>
                <a:moveTo>
                  <a:pt x="163" y="107"/>
                </a:moveTo>
                <a:cubicBezTo>
                  <a:pt x="162" y="106"/>
                  <a:pt x="161" y="105"/>
                  <a:pt x="160" y="104"/>
                </a:cubicBezTo>
                <a:cubicBezTo>
                  <a:pt x="161" y="104"/>
                  <a:pt x="161" y="104"/>
                  <a:pt x="161" y="104"/>
                </a:cubicBezTo>
                <a:cubicBezTo>
                  <a:pt x="161" y="105"/>
                  <a:pt x="162" y="106"/>
                  <a:pt x="163" y="107"/>
                </a:cubicBezTo>
                <a:close/>
                <a:moveTo>
                  <a:pt x="134" y="107"/>
                </a:moveTo>
                <a:cubicBezTo>
                  <a:pt x="134" y="108"/>
                  <a:pt x="134" y="108"/>
                  <a:pt x="134" y="109"/>
                </a:cubicBezTo>
                <a:cubicBezTo>
                  <a:pt x="133" y="108"/>
                  <a:pt x="133" y="107"/>
                  <a:pt x="132" y="106"/>
                </a:cubicBezTo>
                <a:cubicBezTo>
                  <a:pt x="133" y="106"/>
                  <a:pt x="133" y="107"/>
                  <a:pt x="134" y="107"/>
                </a:cubicBezTo>
                <a:close/>
                <a:moveTo>
                  <a:pt x="138" y="116"/>
                </a:moveTo>
                <a:cubicBezTo>
                  <a:pt x="138" y="116"/>
                  <a:pt x="138" y="117"/>
                  <a:pt x="139" y="117"/>
                </a:cubicBezTo>
                <a:cubicBezTo>
                  <a:pt x="139" y="117"/>
                  <a:pt x="138" y="117"/>
                  <a:pt x="138" y="117"/>
                </a:cubicBezTo>
                <a:cubicBezTo>
                  <a:pt x="138" y="117"/>
                  <a:pt x="138" y="116"/>
                  <a:pt x="138" y="116"/>
                </a:cubicBezTo>
                <a:close/>
                <a:moveTo>
                  <a:pt x="166" y="97"/>
                </a:moveTo>
                <a:cubicBezTo>
                  <a:pt x="166" y="97"/>
                  <a:pt x="166" y="98"/>
                  <a:pt x="167" y="99"/>
                </a:cubicBezTo>
                <a:cubicBezTo>
                  <a:pt x="166" y="98"/>
                  <a:pt x="165" y="97"/>
                  <a:pt x="165" y="97"/>
                </a:cubicBezTo>
                <a:cubicBezTo>
                  <a:pt x="165" y="97"/>
                  <a:pt x="165" y="96"/>
                  <a:pt x="165" y="96"/>
                </a:cubicBezTo>
                <a:cubicBezTo>
                  <a:pt x="165" y="96"/>
                  <a:pt x="166" y="96"/>
                  <a:pt x="166" y="96"/>
                </a:cubicBezTo>
                <a:cubicBezTo>
                  <a:pt x="166" y="96"/>
                  <a:pt x="166" y="96"/>
                  <a:pt x="166" y="97"/>
                </a:cubicBezTo>
                <a:close/>
                <a:moveTo>
                  <a:pt x="160" y="100"/>
                </a:moveTo>
                <a:cubicBezTo>
                  <a:pt x="159" y="99"/>
                  <a:pt x="159" y="99"/>
                  <a:pt x="158" y="99"/>
                </a:cubicBezTo>
                <a:cubicBezTo>
                  <a:pt x="158" y="98"/>
                  <a:pt x="159" y="96"/>
                  <a:pt x="159" y="95"/>
                </a:cubicBezTo>
                <a:cubicBezTo>
                  <a:pt x="160" y="96"/>
                  <a:pt x="160" y="97"/>
                  <a:pt x="161" y="98"/>
                </a:cubicBezTo>
                <a:cubicBezTo>
                  <a:pt x="161" y="98"/>
                  <a:pt x="160" y="99"/>
                  <a:pt x="160" y="100"/>
                </a:cubicBezTo>
                <a:close/>
                <a:moveTo>
                  <a:pt x="154" y="102"/>
                </a:moveTo>
                <a:cubicBezTo>
                  <a:pt x="153" y="102"/>
                  <a:pt x="153" y="103"/>
                  <a:pt x="152" y="104"/>
                </a:cubicBezTo>
                <a:cubicBezTo>
                  <a:pt x="153" y="103"/>
                  <a:pt x="153" y="102"/>
                  <a:pt x="153" y="101"/>
                </a:cubicBezTo>
                <a:cubicBezTo>
                  <a:pt x="153" y="101"/>
                  <a:pt x="154" y="101"/>
                  <a:pt x="154" y="102"/>
                </a:cubicBezTo>
                <a:close/>
                <a:moveTo>
                  <a:pt x="149" y="106"/>
                </a:moveTo>
                <a:cubicBezTo>
                  <a:pt x="148" y="106"/>
                  <a:pt x="148" y="106"/>
                  <a:pt x="148" y="105"/>
                </a:cubicBezTo>
                <a:cubicBezTo>
                  <a:pt x="148" y="105"/>
                  <a:pt x="149" y="105"/>
                  <a:pt x="149" y="105"/>
                </a:cubicBezTo>
                <a:cubicBezTo>
                  <a:pt x="149" y="106"/>
                  <a:pt x="149" y="106"/>
                  <a:pt x="149" y="106"/>
                </a:cubicBezTo>
                <a:close/>
                <a:moveTo>
                  <a:pt x="124" y="124"/>
                </a:moveTo>
                <a:cubicBezTo>
                  <a:pt x="124" y="124"/>
                  <a:pt x="124" y="123"/>
                  <a:pt x="124" y="123"/>
                </a:cubicBezTo>
                <a:cubicBezTo>
                  <a:pt x="125" y="124"/>
                  <a:pt x="125" y="125"/>
                  <a:pt x="125" y="126"/>
                </a:cubicBezTo>
                <a:cubicBezTo>
                  <a:pt x="125" y="125"/>
                  <a:pt x="125" y="125"/>
                  <a:pt x="124" y="124"/>
                </a:cubicBezTo>
                <a:close/>
                <a:moveTo>
                  <a:pt x="81" y="128"/>
                </a:moveTo>
                <a:cubicBezTo>
                  <a:pt x="81" y="128"/>
                  <a:pt x="81" y="129"/>
                  <a:pt x="81" y="130"/>
                </a:cubicBezTo>
                <a:cubicBezTo>
                  <a:pt x="81" y="129"/>
                  <a:pt x="80" y="129"/>
                  <a:pt x="80" y="129"/>
                </a:cubicBezTo>
                <a:cubicBezTo>
                  <a:pt x="80" y="128"/>
                  <a:pt x="80" y="128"/>
                  <a:pt x="80" y="127"/>
                </a:cubicBezTo>
                <a:cubicBezTo>
                  <a:pt x="81" y="127"/>
                  <a:pt x="81" y="128"/>
                  <a:pt x="81" y="128"/>
                </a:cubicBezTo>
                <a:close/>
                <a:moveTo>
                  <a:pt x="73" y="128"/>
                </a:moveTo>
                <a:cubicBezTo>
                  <a:pt x="73" y="129"/>
                  <a:pt x="73" y="130"/>
                  <a:pt x="73" y="131"/>
                </a:cubicBezTo>
                <a:cubicBezTo>
                  <a:pt x="73" y="129"/>
                  <a:pt x="73" y="128"/>
                  <a:pt x="73" y="126"/>
                </a:cubicBezTo>
                <a:cubicBezTo>
                  <a:pt x="73" y="127"/>
                  <a:pt x="73" y="127"/>
                  <a:pt x="73" y="128"/>
                </a:cubicBezTo>
                <a:close/>
                <a:moveTo>
                  <a:pt x="110" y="119"/>
                </a:moveTo>
                <a:cubicBezTo>
                  <a:pt x="111" y="119"/>
                  <a:pt x="111" y="120"/>
                  <a:pt x="111" y="120"/>
                </a:cubicBezTo>
                <a:cubicBezTo>
                  <a:pt x="112" y="122"/>
                  <a:pt x="113" y="123"/>
                  <a:pt x="113" y="125"/>
                </a:cubicBezTo>
                <a:cubicBezTo>
                  <a:pt x="113" y="125"/>
                  <a:pt x="113" y="124"/>
                  <a:pt x="112" y="124"/>
                </a:cubicBezTo>
                <a:cubicBezTo>
                  <a:pt x="112" y="122"/>
                  <a:pt x="111" y="121"/>
                  <a:pt x="110" y="119"/>
                </a:cubicBezTo>
                <a:close/>
                <a:moveTo>
                  <a:pt x="100" y="111"/>
                </a:moveTo>
                <a:cubicBezTo>
                  <a:pt x="99" y="110"/>
                  <a:pt x="99" y="110"/>
                  <a:pt x="99" y="110"/>
                </a:cubicBezTo>
                <a:cubicBezTo>
                  <a:pt x="99" y="110"/>
                  <a:pt x="99" y="110"/>
                  <a:pt x="99" y="110"/>
                </a:cubicBezTo>
                <a:cubicBezTo>
                  <a:pt x="100" y="110"/>
                  <a:pt x="100" y="111"/>
                  <a:pt x="100" y="111"/>
                </a:cubicBezTo>
                <a:close/>
                <a:moveTo>
                  <a:pt x="95" y="119"/>
                </a:moveTo>
                <a:cubicBezTo>
                  <a:pt x="96" y="121"/>
                  <a:pt x="96" y="122"/>
                  <a:pt x="97" y="124"/>
                </a:cubicBezTo>
                <a:cubicBezTo>
                  <a:pt x="96" y="124"/>
                  <a:pt x="96" y="124"/>
                  <a:pt x="96" y="125"/>
                </a:cubicBezTo>
                <a:cubicBezTo>
                  <a:pt x="96" y="124"/>
                  <a:pt x="95" y="123"/>
                  <a:pt x="95" y="122"/>
                </a:cubicBezTo>
                <a:cubicBezTo>
                  <a:pt x="95" y="122"/>
                  <a:pt x="95" y="121"/>
                  <a:pt x="95" y="121"/>
                </a:cubicBezTo>
                <a:cubicBezTo>
                  <a:pt x="95" y="121"/>
                  <a:pt x="95" y="120"/>
                  <a:pt x="95" y="119"/>
                </a:cubicBezTo>
                <a:close/>
                <a:moveTo>
                  <a:pt x="84" y="124"/>
                </a:moveTo>
                <a:cubicBezTo>
                  <a:pt x="83" y="124"/>
                  <a:pt x="83" y="124"/>
                  <a:pt x="83" y="124"/>
                </a:cubicBezTo>
                <a:cubicBezTo>
                  <a:pt x="83" y="124"/>
                  <a:pt x="83" y="124"/>
                  <a:pt x="83" y="124"/>
                </a:cubicBezTo>
                <a:cubicBezTo>
                  <a:pt x="83" y="124"/>
                  <a:pt x="83" y="123"/>
                  <a:pt x="83" y="123"/>
                </a:cubicBezTo>
                <a:cubicBezTo>
                  <a:pt x="83" y="124"/>
                  <a:pt x="83" y="124"/>
                  <a:pt x="84" y="124"/>
                </a:cubicBezTo>
                <a:close/>
                <a:moveTo>
                  <a:pt x="79" y="124"/>
                </a:moveTo>
                <a:cubicBezTo>
                  <a:pt x="79" y="124"/>
                  <a:pt x="79" y="125"/>
                  <a:pt x="79" y="125"/>
                </a:cubicBezTo>
                <a:cubicBezTo>
                  <a:pt x="79" y="125"/>
                  <a:pt x="78" y="126"/>
                  <a:pt x="78" y="126"/>
                </a:cubicBezTo>
                <a:cubicBezTo>
                  <a:pt x="78" y="126"/>
                  <a:pt x="77" y="126"/>
                  <a:pt x="77" y="125"/>
                </a:cubicBezTo>
                <a:cubicBezTo>
                  <a:pt x="77" y="124"/>
                  <a:pt x="77" y="124"/>
                  <a:pt x="77" y="123"/>
                </a:cubicBezTo>
                <a:cubicBezTo>
                  <a:pt x="77" y="123"/>
                  <a:pt x="77" y="123"/>
                  <a:pt x="77" y="123"/>
                </a:cubicBezTo>
                <a:cubicBezTo>
                  <a:pt x="78" y="123"/>
                  <a:pt x="78" y="124"/>
                  <a:pt x="79" y="124"/>
                </a:cubicBezTo>
                <a:close/>
                <a:moveTo>
                  <a:pt x="73" y="123"/>
                </a:moveTo>
                <a:cubicBezTo>
                  <a:pt x="72" y="124"/>
                  <a:pt x="72" y="124"/>
                  <a:pt x="72" y="125"/>
                </a:cubicBezTo>
                <a:cubicBezTo>
                  <a:pt x="71" y="125"/>
                  <a:pt x="71" y="126"/>
                  <a:pt x="71" y="127"/>
                </a:cubicBezTo>
                <a:cubicBezTo>
                  <a:pt x="71" y="126"/>
                  <a:pt x="70" y="125"/>
                  <a:pt x="70" y="124"/>
                </a:cubicBezTo>
                <a:cubicBezTo>
                  <a:pt x="70" y="122"/>
                  <a:pt x="70" y="121"/>
                  <a:pt x="70" y="120"/>
                </a:cubicBezTo>
                <a:cubicBezTo>
                  <a:pt x="71" y="121"/>
                  <a:pt x="72" y="122"/>
                  <a:pt x="72" y="123"/>
                </a:cubicBezTo>
                <a:cubicBezTo>
                  <a:pt x="72" y="123"/>
                  <a:pt x="72" y="123"/>
                  <a:pt x="73" y="123"/>
                </a:cubicBezTo>
                <a:close/>
                <a:moveTo>
                  <a:pt x="56" y="128"/>
                </a:moveTo>
                <a:cubicBezTo>
                  <a:pt x="56" y="130"/>
                  <a:pt x="57" y="131"/>
                  <a:pt x="57" y="132"/>
                </a:cubicBezTo>
                <a:cubicBezTo>
                  <a:pt x="57" y="133"/>
                  <a:pt x="57" y="134"/>
                  <a:pt x="57" y="135"/>
                </a:cubicBezTo>
                <a:cubicBezTo>
                  <a:pt x="56" y="135"/>
                  <a:pt x="57" y="135"/>
                  <a:pt x="56" y="135"/>
                </a:cubicBezTo>
                <a:cubicBezTo>
                  <a:pt x="55" y="136"/>
                  <a:pt x="55" y="139"/>
                  <a:pt x="54" y="142"/>
                </a:cubicBezTo>
                <a:cubicBezTo>
                  <a:pt x="54" y="140"/>
                  <a:pt x="54" y="139"/>
                  <a:pt x="54" y="137"/>
                </a:cubicBezTo>
                <a:cubicBezTo>
                  <a:pt x="53" y="136"/>
                  <a:pt x="54" y="135"/>
                  <a:pt x="54" y="134"/>
                </a:cubicBezTo>
                <a:cubicBezTo>
                  <a:pt x="54" y="133"/>
                  <a:pt x="54" y="133"/>
                  <a:pt x="54" y="133"/>
                </a:cubicBezTo>
                <a:cubicBezTo>
                  <a:pt x="54" y="132"/>
                  <a:pt x="54" y="132"/>
                  <a:pt x="54" y="132"/>
                </a:cubicBezTo>
                <a:cubicBezTo>
                  <a:pt x="54" y="130"/>
                  <a:pt x="55" y="128"/>
                  <a:pt x="56" y="127"/>
                </a:cubicBezTo>
                <a:cubicBezTo>
                  <a:pt x="56" y="127"/>
                  <a:pt x="56" y="128"/>
                  <a:pt x="56" y="128"/>
                </a:cubicBezTo>
                <a:close/>
                <a:moveTo>
                  <a:pt x="44" y="149"/>
                </a:moveTo>
                <a:cubicBezTo>
                  <a:pt x="44" y="148"/>
                  <a:pt x="44" y="147"/>
                  <a:pt x="44" y="147"/>
                </a:cubicBezTo>
                <a:cubicBezTo>
                  <a:pt x="44" y="147"/>
                  <a:pt x="44" y="147"/>
                  <a:pt x="44" y="147"/>
                </a:cubicBezTo>
                <a:cubicBezTo>
                  <a:pt x="44" y="148"/>
                  <a:pt x="44" y="149"/>
                  <a:pt x="44" y="149"/>
                </a:cubicBezTo>
                <a:close/>
                <a:moveTo>
                  <a:pt x="69" y="143"/>
                </a:moveTo>
                <a:cubicBezTo>
                  <a:pt x="69" y="144"/>
                  <a:pt x="69" y="144"/>
                  <a:pt x="70" y="144"/>
                </a:cubicBezTo>
                <a:cubicBezTo>
                  <a:pt x="70" y="144"/>
                  <a:pt x="70" y="144"/>
                  <a:pt x="70" y="145"/>
                </a:cubicBezTo>
                <a:cubicBezTo>
                  <a:pt x="69" y="144"/>
                  <a:pt x="69" y="144"/>
                  <a:pt x="69" y="143"/>
                </a:cubicBezTo>
                <a:close/>
                <a:moveTo>
                  <a:pt x="131" y="117"/>
                </a:moveTo>
                <a:cubicBezTo>
                  <a:pt x="131" y="117"/>
                  <a:pt x="131" y="116"/>
                  <a:pt x="130" y="116"/>
                </a:cubicBezTo>
                <a:cubicBezTo>
                  <a:pt x="130" y="114"/>
                  <a:pt x="130" y="112"/>
                  <a:pt x="131" y="110"/>
                </a:cubicBezTo>
                <a:cubicBezTo>
                  <a:pt x="131" y="112"/>
                  <a:pt x="132" y="113"/>
                  <a:pt x="132" y="114"/>
                </a:cubicBezTo>
                <a:cubicBezTo>
                  <a:pt x="132" y="115"/>
                  <a:pt x="132" y="115"/>
                  <a:pt x="133" y="115"/>
                </a:cubicBezTo>
                <a:cubicBezTo>
                  <a:pt x="132" y="116"/>
                  <a:pt x="132" y="117"/>
                  <a:pt x="132" y="118"/>
                </a:cubicBezTo>
                <a:cubicBezTo>
                  <a:pt x="132" y="119"/>
                  <a:pt x="132" y="119"/>
                  <a:pt x="132" y="120"/>
                </a:cubicBezTo>
                <a:cubicBezTo>
                  <a:pt x="132" y="119"/>
                  <a:pt x="131" y="118"/>
                  <a:pt x="131" y="117"/>
                </a:cubicBezTo>
                <a:close/>
                <a:moveTo>
                  <a:pt x="183" y="104"/>
                </a:moveTo>
                <a:cubicBezTo>
                  <a:pt x="182" y="103"/>
                  <a:pt x="182" y="103"/>
                  <a:pt x="181" y="102"/>
                </a:cubicBezTo>
                <a:cubicBezTo>
                  <a:pt x="181" y="102"/>
                  <a:pt x="181" y="101"/>
                  <a:pt x="181" y="101"/>
                </a:cubicBezTo>
                <a:cubicBezTo>
                  <a:pt x="181" y="99"/>
                  <a:pt x="181" y="98"/>
                  <a:pt x="181" y="97"/>
                </a:cubicBezTo>
                <a:cubicBezTo>
                  <a:pt x="181" y="96"/>
                  <a:pt x="181" y="96"/>
                  <a:pt x="182" y="96"/>
                </a:cubicBezTo>
                <a:cubicBezTo>
                  <a:pt x="182" y="96"/>
                  <a:pt x="182" y="96"/>
                  <a:pt x="182" y="96"/>
                </a:cubicBezTo>
                <a:cubicBezTo>
                  <a:pt x="183" y="98"/>
                  <a:pt x="183" y="99"/>
                  <a:pt x="184" y="100"/>
                </a:cubicBezTo>
                <a:cubicBezTo>
                  <a:pt x="184" y="100"/>
                  <a:pt x="185" y="101"/>
                  <a:pt x="185" y="101"/>
                </a:cubicBezTo>
                <a:cubicBezTo>
                  <a:pt x="185" y="102"/>
                  <a:pt x="184" y="103"/>
                  <a:pt x="184" y="104"/>
                </a:cubicBezTo>
                <a:cubicBezTo>
                  <a:pt x="184" y="104"/>
                  <a:pt x="184" y="105"/>
                  <a:pt x="184" y="106"/>
                </a:cubicBezTo>
                <a:cubicBezTo>
                  <a:pt x="184" y="105"/>
                  <a:pt x="183" y="105"/>
                  <a:pt x="183" y="104"/>
                </a:cubicBezTo>
                <a:close/>
                <a:moveTo>
                  <a:pt x="303" y="83"/>
                </a:moveTo>
                <a:cubicBezTo>
                  <a:pt x="303" y="82"/>
                  <a:pt x="303" y="82"/>
                  <a:pt x="303" y="81"/>
                </a:cubicBezTo>
                <a:cubicBezTo>
                  <a:pt x="303" y="82"/>
                  <a:pt x="303" y="83"/>
                  <a:pt x="303" y="84"/>
                </a:cubicBezTo>
                <a:cubicBezTo>
                  <a:pt x="303" y="83"/>
                  <a:pt x="303" y="83"/>
                  <a:pt x="303" y="83"/>
                </a:cubicBezTo>
                <a:close/>
                <a:moveTo>
                  <a:pt x="328" y="63"/>
                </a:moveTo>
                <a:cubicBezTo>
                  <a:pt x="328" y="63"/>
                  <a:pt x="328" y="63"/>
                  <a:pt x="328" y="63"/>
                </a:cubicBezTo>
                <a:cubicBezTo>
                  <a:pt x="328" y="64"/>
                  <a:pt x="328" y="64"/>
                  <a:pt x="329" y="65"/>
                </a:cubicBezTo>
                <a:cubicBezTo>
                  <a:pt x="329" y="65"/>
                  <a:pt x="329" y="65"/>
                  <a:pt x="328" y="65"/>
                </a:cubicBezTo>
                <a:cubicBezTo>
                  <a:pt x="328" y="64"/>
                  <a:pt x="328" y="64"/>
                  <a:pt x="328" y="63"/>
                </a:cubicBezTo>
                <a:close/>
                <a:moveTo>
                  <a:pt x="330" y="44"/>
                </a:moveTo>
                <a:cubicBezTo>
                  <a:pt x="330" y="44"/>
                  <a:pt x="330" y="44"/>
                  <a:pt x="330" y="45"/>
                </a:cubicBezTo>
                <a:cubicBezTo>
                  <a:pt x="330" y="45"/>
                  <a:pt x="330" y="45"/>
                  <a:pt x="330" y="45"/>
                </a:cubicBezTo>
                <a:cubicBezTo>
                  <a:pt x="330" y="44"/>
                  <a:pt x="330" y="44"/>
                  <a:pt x="330" y="44"/>
                </a:cubicBezTo>
                <a:cubicBezTo>
                  <a:pt x="330" y="44"/>
                  <a:pt x="330" y="44"/>
                  <a:pt x="330" y="44"/>
                </a:cubicBezTo>
                <a:close/>
                <a:moveTo>
                  <a:pt x="440" y="36"/>
                </a:moveTo>
                <a:cubicBezTo>
                  <a:pt x="440" y="37"/>
                  <a:pt x="441" y="37"/>
                  <a:pt x="442" y="38"/>
                </a:cubicBezTo>
                <a:cubicBezTo>
                  <a:pt x="441" y="38"/>
                  <a:pt x="441" y="39"/>
                  <a:pt x="441" y="39"/>
                </a:cubicBezTo>
                <a:cubicBezTo>
                  <a:pt x="441" y="39"/>
                  <a:pt x="440" y="38"/>
                  <a:pt x="440" y="38"/>
                </a:cubicBezTo>
                <a:cubicBezTo>
                  <a:pt x="440" y="37"/>
                  <a:pt x="440" y="37"/>
                  <a:pt x="440" y="36"/>
                </a:cubicBezTo>
                <a:close/>
                <a:moveTo>
                  <a:pt x="444" y="40"/>
                </a:moveTo>
                <a:cubicBezTo>
                  <a:pt x="444" y="40"/>
                  <a:pt x="444" y="40"/>
                  <a:pt x="444" y="40"/>
                </a:cubicBezTo>
                <a:cubicBezTo>
                  <a:pt x="444" y="41"/>
                  <a:pt x="444" y="41"/>
                  <a:pt x="444" y="42"/>
                </a:cubicBezTo>
                <a:cubicBezTo>
                  <a:pt x="444" y="42"/>
                  <a:pt x="444" y="42"/>
                  <a:pt x="444" y="42"/>
                </a:cubicBezTo>
                <a:cubicBezTo>
                  <a:pt x="444" y="41"/>
                  <a:pt x="443" y="41"/>
                  <a:pt x="443" y="41"/>
                </a:cubicBezTo>
                <a:cubicBezTo>
                  <a:pt x="443" y="41"/>
                  <a:pt x="443" y="40"/>
                  <a:pt x="444" y="40"/>
                </a:cubicBezTo>
                <a:close/>
                <a:moveTo>
                  <a:pt x="431" y="46"/>
                </a:moveTo>
                <a:cubicBezTo>
                  <a:pt x="430" y="46"/>
                  <a:pt x="430" y="46"/>
                  <a:pt x="430" y="46"/>
                </a:cubicBezTo>
                <a:cubicBezTo>
                  <a:pt x="430" y="45"/>
                  <a:pt x="430" y="45"/>
                  <a:pt x="430" y="45"/>
                </a:cubicBezTo>
                <a:cubicBezTo>
                  <a:pt x="430" y="44"/>
                  <a:pt x="430" y="44"/>
                  <a:pt x="430" y="44"/>
                </a:cubicBezTo>
                <a:cubicBezTo>
                  <a:pt x="430" y="44"/>
                  <a:pt x="430" y="44"/>
                  <a:pt x="430" y="44"/>
                </a:cubicBezTo>
                <a:cubicBezTo>
                  <a:pt x="430" y="44"/>
                  <a:pt x="430" y="45"/>
                  <a:pt x="431" y="46"/>
                </a:cubicBezTo>
                <a:close/>
                <a:moveTo>
                  <a:pt x="461" y="42"/>
                </a:moveTo>
                <a:cubicBezTo>
                  <a:pt x="461" y="42"/>
                  <a:pt x="461" y="43"/>
                  <a:pt x="462" y="43"/>
                </a:cubicBezTo>
                <a:cubicBezTo>
                  <a:pt x="462" y="43"/>
                  <a:pt x="461" y="43"/>
                  <a:pt x="461" y="43"/>
                </a:cubicBezTo>
                <a:cubicBezTo>
                  <a:pt x="461" y="42"/>
                  <a:pt x="461" y="42"/>
                  <a:pt x="461" y="42"/>
                </a:cubicBezTo>
                <a:close/>
                <a:moveTo>
                  <a:pt x="461" y="32"/>
                </a:moveTo>
                <a:cubicBezTo>
                  <a:pt x="461" y="32"/>
                  <a:pt x="461" y="31"/>
                  <a:pt x="461" y="31"/>
                </a:cubicBezTo>
                <a:cubicBezTo>
                  <a:pt x="461" y="32"/>
                  <a:pt x="461" y="33"/>
                  <a:pt x="461" y="34"/>
                </a:cubicBezTo>
                <a:cubicBezTo>
                  <a:pt x="461" y="33"/>
                  <a:pt x="461" y="33"/>
                  <a:pt x="461" y="32"/>
                </a:cubicBezTo>
                <a:close/>
                <a:moveTo>
                  <a:pt x="447" y="37"/>
                </a:moveTo>
                <a:cubicBezTo>
                  <a:pt x="447" y="37"/>
                  <a:pt x="447" y="37"/>
                  <a:pt x="447" y="37"/>
                </a:cubicBezTo>
                <a:cubicBezTo>
                  <a:pt x="447" y="37"/>
                  <a:pt x="446" y="37"/>
                  <a:pt x="446" y="37"/>
                </a:cubicBezTo>
                <a:cubicBezTo>
                  <a:pt x="447" y="37"/>
                  <a:pt x="447" y="36"/>
                  <a:pt x="447" y="36"/>
                </a:cubicBezTo>
                <a:cubicBezTo>
                  <a:pt x="447" y="37"/>
                  <a:pt x="447" y="37"/>
                  <a:pt x="447" y="37"/>
                </a:cubicBezTo>
                <a:close/>
                <a:moveTo>
                  <a:pt x="442" y="37"/>
                </a:moveTo>
                <a:cubicBezTo>
                  <a:pt x="441" y="36"/>
                  <a:pt x="441" y="36"/>
                  <a:pt x="440" y="35"/>
                </a:cubicBezTo>
                <a:cubicBezTo>
                  <a:pt x="440" y="35"/>
                  <a:pt x="440" y="35"/>
                  <a:pt x="440" y="35"/>
                </a:cubicBezTo>
                <a:cubicBezTo>
                  <a:pt x="440" y="35"/>
                  <a:pt x="440" y="35"/>
                  <a:pt x="440" y="35"/>
                </a:cubicBezTo>
                <a:cubicBezTo>
                  <a:pt x="441" y="35"/>
                  <a:pt x="442" y="36"/>
                  <a:pt x="442" y="37"/>
                </a:cubicBezTo>
                <a:close/>
                <a:moveTo>
                  <a:pt x="436" y="41"/>
                </a:moveTo>
                <a:cubicBezTo>
                  <a:pt x="435" y="42"/>
                  <a:pt x="435" y="43"/>
                  <a:pt x="435" y="44"/>
                </a:cubicBezTo>
                <a:cubicBezTo>
                  <a:pt x="435" y="44"/>
                  <a:pt x="435" y="44"/>
                  <a:pt x="435" y="44"/>
                </a:cubicBezTo>
                <a:cubicBezTo>
                  <a:pt x="435" y="43"/>
                  <a:pt x="435" y="41"/>
                  <a:pt x="435" y="40"/>
                </a:cubicBezTo>
                <a:cubicBezTo>
                  <a:pt x="435" y="40"/>
                  <a:pt x="435" y="41"/>
                  <a:pt x="436" y="41"/>
                </a:cubicBezTo>
                <a:close/>
                <a:moveTo>
                  <a:pt x="433" y="39"/>
                </a:moveTo>
                <a:cubicBezTo>
                  <a:pt x="433" y="39"/>
                  <a:pt x="433" y="39"/>
                  <a:pt x="433" y="39"/>
                </a:cubicBezTo>
                <a:cubicBezTo>
                  <a:pt x="433" y="39"/>
                  <a:pt x="433" y="39"/>
                  <a:pt x="433" y="39"/>
                </a:cubicBezTo>
                <a:cubicBezTo>
                  <a:pt x="433" y="39"/>
                  <a:pt x="433" y="39"/>
                  <a:pt x="433" y="39"/>
                </a:cubicBezTo>
                <a:close/>
                <a:moveTo>
                  <a:pt x="427" y="38"/>
                </a:moveTo>
                <a:cubicBezTo>
                  <a:pt x="427" y="38"/>
                  <a:pt x="427" y="37"/>
                  <a:pt x="427" y="36"/>
                </a:cubicBezTo>
                <a:cubicBezTo>
                  <a:pt x="427" y="36"/>
                  <a:pt x="427" y="36"/>
                  <a:pt x="426" y="35"/>
                </a:cubicBezTo>
                <a:cubicBezTo>
                  <a:pt x="427" y="35"/>
                  <a:pt x="427" y="36"/>
                  <a:pt x="428" y="36"/>
                </a:cubicBezTo>
                <a:cubicBezTo>
                  <a:pt x="428" y="36"/>
                  <a:pt x="428" y="36"/>
                  <a:pt x="428" y="36"/>
                </a:cubicBezTo>
                <a:cubicBezTo>
                  <a:pt x="428" y="37"/>
                  <a:pt x="428" y="37"/>
                  <a:pt x="427" y="38"/>
                </a:cubicBezTo>
                <a:close/>
                <a:moveTo>
                  <a:pt x="417" y="41"/>
                </a:moveTo>
                <a:cubicBezTo>
                  <a:pt x="416" y="41"/>
                  <a:pt x="415" y="40"/>
                  <a:pt x="415" y="39"/>
                </a:cubicBezTo>
                <a:cubicBezTo>
                  <a:pt x="415" y="38"/>
                  <a:pt x="416" y="38"/>
                  <a:pt x="416" y="37"/>
                </a:cubicBezTo>
                <a:cubicBezTo>
                  <a:pt x="416" y="38"/>
                  <a:pt x="416" y="38"/>
                  <a:pt x="416" y="39"/>
                </a:cubicBezTo>
                <a:cubicBezTo>
                  <a:pt x="416" y="40"/>
                  <a:pt x="416" y="40"/>
                  <a:pt x="417" y="41"/>
                </a:cubicBezTo>
                <a:close/>
                <a:moveTo>
                  <a:pt x="385" y="47"/>
                </a:moveTo>
                <a:cubicBezTo>
                  <a:pt x="385" y="47"/>
                  <a:pt x="386" y="48"/>
                  <a:pt x="386" y="48"/>
                </a:cubicBezTo>
                <a:cubicBezTo>
                  <a:pt x="386" y="48"/>
                  <a:pt x="386" y="49"/>
                  <a:pt x="386" y="50"/>
                </a:cubicBezTo>
                <a:cubicBezTo>
                  <a:pt x="385" y="49"/>
                  <a:pt x="385" y="49"/>
                  <a:pt x="384" y="49"/>
                </a:cubicBezTo>
                <a:cubicBezTo>
                  <a:pt x="385" y="48"/>
                  <a:pt x="385" y="47"/>
                  <a:pt x="385" y="47"/>
                </a:cubicBezTo>
                <a:close/>
                <a:moveTo>
                  <a:pt x="398" y="50"/>
                </a:moveTo>
                <a:cubicBezTo>
                  <a:pt x="398" y="50"/>
                  <a:pt x="398" y="50"/>
                  <a:pt x="398" y="50"/>
                </a:cubicBezTo>
                <a:cubicBezTo>
                  <a:pt x="398" y="50"/>
                  <a:pt x="398" y="50"/>
                  <a:pt x="398" y="51"/>
                </a:cubicBezTo>
                <a:cubicBezTo>
                  <a:pt x="398" y="51"/>
                  <a:pt x="398" y="51"/>
                  <a:pt x="398" y="52"/>
                </a:cubicBezTo>
                <a:cubicBezTo>
                  <a:pt x="398" y="52"/>
                  <a:pt x="398" y="52"/>
                  <a:pt x="398" y="52"/>
                </a:cubicBezTo>
                <a:cubicBezTo>
                  <a:pt x="398" y="51"/>
                  <a:pt x="398" y="51"/>
                  <a:pt x="398" y="50"/>
                </a:cubicBezTo>
                <a:close/>
                <a:moveTo>
                  <a:pt x="385" y="52"/>
                </a:moveTo>
                <a:cubicBezTo>
                  <a:pt x="385" y="53"/>
                  <a:pt x="384" y="53"/>
                  <a:pt x="384" y="53"/>
                </a:cubicBezTo>
                <a:cubicBezTo>
                  <a:pt x="384" y="53"/>
                  <a:pt x="384" y="53"/>
                  <a:pt x="384" y="53"/>
                </a:cubicBezTo>
                <a:cubicBezTo>
                  <a:pt x="384" y="53"/>
                  <a:pt x="383" y="52"/>
                  <a:pt x="383" y="52"/>
                </a:cubicBezTo>
                <a:cubicBezTo>
                  <a:pt x="383" y="52"/>
                  <a:pt x="383" y="52"/>
                  <a:pt x="383" y="51"/>
                </a:cubicBezTo>
                <a:cubicBezTo>
                  <a:pt x="384" y="52"/>
                  <a:pt x="384" y="52"/>
                  <a:pt x="385" y="52"/>
                </a:cubicBezTo>
                <a:close/>
                <a:moveTo>
                  <a:pt x="363" y="57"/>
                </a:moveTo>
                <a:cubicBezTo>
                  <a:pt x="363" y="58"/>
                  <a:pt x="363" y="58"/>
                  <a:pt x="363" y="58"/>
                </a:cubicBezTo>
                <a:cubicBezTo>
                  <a:pt x="363" y="59"/>
                  <a:pt x="363" y="60"/>
                  <a:pt x="362" y="61"/>
                </a:cubicBezTo>
                <a:cubicBezTo>
                  <a:pt x="362" y="62"/>
                  <a:pt x="362" y="62"/>
                  <a:pt x="362" y="63"/>
                </a:cubicBezTo>
                <a:cubicBezTo>
                  <a:pt x="362" y="62"/>
                  <a:pt x="362" y="61"/>
                  <a:pt x="361" y="60"/>
                </a:cubicBezTo>
                <a:cubicBezTo>
                  <a:pt x="362" y="59"/>
                  <a:pt x="362" y="58"/>
                  <a:pt x="362" y="57"/>
                </a:cubicBezTo>
                <a:cubicBezTo>
                  <a:pt x="362" y="57"/>
                  <a:pt x="362" y="57"/>
                  <a:pt x="363" y="57"/>
                </a:cubicBezTo>
                <a:close/>
                <a:moveTo>
                  <a:pt x="342" y="64"/>
                </a:moveTo>
                <a:cubicBezTo>
                  <a:pt x="341" y="63"/>
                  <a:pt x="341" y="62"/>
                  <a:pt x="340" y="61"/>
                </a:cubicBezTo>
                <a:cubicBezTo>
                  <a:pt x="341" y="61"/>
                  <a:pt x="341" y="62"/>
                  <a:pt x="341" y="62"/>
                </a:cubicBezTo>
                <a:cubicBezTo>
                  <a:pt x="341" y="63"/>
                  <a:pt x="342" y="63"/>
                  <a:pt x="342" y="64"/>
                </a:cubicBezTo>
                <a:cubicBezTo>
                  <a:pt x="342" y="64"/>
                  <a:pt x="342" y="64"/>
                  <a:pt x="342" y="64"/>
                </a:cubicBezTo>
                <a:close/>
                <a:moveTo>
                  <a:pt x="393" y="46"/>
                </a:moveTo>
                <a:cubicBezTo>
                  <a:pt x="393" y="46"/>
                  <a:pt x="393" y="46"/>
                  <a:pt x="393" y="46"/>
                </a:cubicBezTo>
                <a:cubicBezTo>
                  <a:pt x="393" y="46"/>
                  <a:pt x="393" y="46"/>
                  <a:pt x="393" y="46"/>
                </a:cubicBezTo>
                <a:cubicBezTo>
                  <a:pt x="393" y="46"/>
                  <a:pt x="393" y="46"/>
                  <a:pt x="393" y="46"/>
                </a:cubicBezTo>
                <a:close/>
                <a:moveTo>
                  <a:pt x="394" y="52"/>
                </a:moveTo>
                <a:cubicBezTo>
                  <a:pt x="393" y="51"/>
                  <a:pt x="392" y="50"/>
                  <a:pt x="391" y="49"/>
                </a:cubicBezTo>
                <a:cubicBezTo>
                  <a:pt x="391" y="49"/>
                  <a:pt x="391" y="49"/>
                  <a:pt x="392" y="48"/>
                </a:cubicBezTo>
                <a:cubicBezTo>
                  <a:pt x="392" y="49"/>
                  <a:pt x="393" y="51"/>
                  <a:pt x="394" y="52"/>
                </a:cubicBezTo>
                <a:close/>
                <a:moveTo>
                  <a:pt x="363" y="50"/>
                </a:moveTo>
                <a:cubicBezTo>
                  <a:pt x="363" y="49"/>
                  <a:pt x="363" y="49"/>
                  <a:pt x="363" y="49"/>
                </a:cubicBezTo>
                <a:cubicBezTo>
                  <a:pt x="363" y="49"/>
                  <a:pt x="363" y="49"/>
                  <a:pt x="363" y="49"/>
                </a:cubicBezTo>
                <a:cubicBezTo>
                  <a:pt x="363" y="49"/>
                  <a:pt x="363" y="50"/>
                  <a:pt x="363" y="50"/>
                </a:cubicBezTo>
                <a:close/>
                <a:moveTo>
                  <a:pt x="369" y="60"/>
                </a:moveTo>
                <a:cubicBezTo>
                  <a:pt x="369" y="60"/>
                  <a:pt x="369" y="60"/>
                  <a:pt x="369" y="60"/>
                </a:cubicBezTo>
                <a:cubicBezTo>
                  <a:pt x="369" y="60"/>
                  <a:pt x="369" y="60"/>
                  <a:pt x="369" y="61"/>
                </a:cubicBezTo>
                <a:cubicBezTo>
                  <a:pt x="369" y="60"/>
                  <a:pt x="369" y="60"/>
                  <a:pt x="369" y="60"/>
                </a:cubicBezTo>
                <a:close/>
                <a:moveTo>
                  <a:pt x="397" y="42"/>
                </a:moveTo>
                <a:cubicBezTo>
                  <a:pt x="397" y="43"/>
                  <a:pt x="397" y="43"/>
                  <a:pt x="397" y="44"/>
                </a:cubicBezTo>
                <a:cubicBezTo>
                  <a:pt x="397" y="43"/>
                  <a:pt x="396" y="43"/>
                  <a:pt x="396" y="42"/>
                </a:cubicBezTo>
                <a:cubicBezTo>
                  <a:pt x="396" y="42"/>
                  <a:pt x="396" y="42"/>
                  <a:pt x="396" y="41"/>
                </a:cubicBezTo>
                <a:cubicBezTo>
                  <a:pt x="396" y="41"/>
                  <a:pt x="397" y="41"/>
                  <a:pt x="397" y="41"/>
                </a:cubicBezTo>
                <a:cubicBezTo>
                  <a:pt x="397" y="41"/>
                  <a:pt x="397" y="42"/>
                  <a:pt x="397" y="42"/>
                </a:cubicBezTo>
                <a:close/>
                <a:moveTo>
                  <a:pt x="390" y="45"/>
                </a:moveTo>
                <a:cubicBezTo>
                  <a:pt x="390" y="44"/>
                  <a:pt x="389" y="44"/>
                  <a:pt x="389" y="44"/>
                </a:cubicBezTo>
                <a:cubicBezTo>
                  <a:pt x="389" y="42"/>
                  <a:pt x="389" y="41"/>
                  <a:pt x="390" y="40"/>
                </a:cubicBezTo>
                <a:cubicBezTo>
                  <a:pt x="390" y="41"/>
                  <a:pt x="391" y="42"/>
                  <a:pt x="392" y="43"/>
                </a:cubicBezTo>
                <a:cubicBezTo>
                  <a:pt x="392" y="43"/>
                  <a:pt x="391" y="44"/>
                  <a:pt x="390" y="45"/>
                </a:cubicBezTo>
                <a:close/>
                <a:moveTo>
                  <a:pt x="384" y="46"/>
                </a:moveTo>
                <a:cubicBezTo>
                  <a:pt x="384" y="47"/>
                  <a:pt x="384" y="47"/>
                  <a:pt x="383" y="48"/>
                </a:cubicBezTo>
                <a:cubicBezTo>
                  <a:pt x="383" y="47"/>
                  <a:pt x="384" y="46"/>
                  <a:pt x="384" y="46"/>
                </a:cubicBezTo>
                <a:cubicBezTo>
                  <a:pt x="384" y="46"/>
                  <a:pt x="384" y="46"/>
                  <a:pt x="384" y="46"/>
                </a:cubicBezTo>
                <a:close/>
                <a:moveTo>
                  <a:pt x="379" y="50"/>
                </a:moveTo>
                <a:cubicBezTo>
                  <a:pt x="379" y="50"/>
                  <a:pt x="379" y="50"/>
                  <a:pt x="379" y="49"/>
                </a:cubicBezTo>
                <a:cubicBezTo>
                  <a:pt x="379" y="49"/>
                  <a:pt x="379" y="50"/>
                  <a:pt x="379" y="50"/>
                </a:cubicBezTo>
                <a:cubicBezTo>
                  <a:pt x="379" y="50"/>
                  <a:pt x="379" y="50"/>
                  <a:pt x="379" y="50"/>
                </a:cubicBezTo>
                <a:close/>
                <a:moveTo>
                  <a:pt x="327" y="75"/>
                </a:moveTo>
                <a:cubicBezTo>
                  <a:pt x="327" y="74"/>
                  <a:pt x="327" y="74"/>
                  <a:pt x="326" y="73"/>
                </a:cubicBezTo>
                <a:cubicBezTo>
                  <a:pt x="326" y="73"/>
                  <a:pt x="326" y="72"/>
                  <a:pt x="326" y="72"/>
                </a:cubicBezTo>
                <a:cubicBezTo>
                  <a:pt x="327" y="73"/>
                  <a:pt x="327" y="74"/>
                  <a:pt x="327" y="75"/>
                </a:cubicBezTo>
                <a:close/>
                <a:moveTo>
                  <a:pt x="316" y="64"/>
                </a:moveTo>
                <a:cubicBezTo>
                  <a:pt x="316" y="64"/>
                  <a:pt x="315" y="64"/>
                  <a:pt x="315" y="64"/>
                </a:cubicBezTo>
                <a:cubicBezTo>
                  <a:pt x="315" y="64"/>
                  <a:pt x="315" y="64"/>
                  <a:pt x="315" y="63"/>
                </a:cubicBezTo>
                <a:cubicBezTo>
                  <a:pt x="314" y="59"/>
                  <a:pt x="313" y="56"/>
                  <a:pt x="312" y="53"/>
                </a:cubicBezTo>
                <a:cubicBezTo>
                  <a:pt x="312" y="54"/>
                  <a:pt x="313" y="55"/>
                  <a:pt x="313" y="56"/>
                </a:cubicBezTo>
                <a:cubicBezTo>
                  <a:pt x="313" y="56"/>
                  <a:pt x="314" y="57"/>
                  <a:pt x="314" y="58"/>
                </a:cubicBezTo>
                <a:cubicBezTo>
                  <a:pt x="314" y="60"/>
                  <a:pt x="315" y="62"/>
                  <a:pt x="316" y="64"/>
                </a:cubicBezTo>
                <a:close/>
                <a:moveTo>
                  <a:pt x="414" y="50"/>
                </a:moveTo>
                <a:cubicBezTo>
                  <a:pt x="413" y="49"/>
                  <a:pt x="413" y="49"/>
                  <a:pt x="412" y="48"/>
                </a:cubicBezTo>
                <a:cubicBezTo>
                  <a:pt x="412" y="48"/>
                  <a:pt x="412" y="47"/>
                  <a:pt x="412" y="47"/>
                </a:cubicBezTo>
                <a:cubicBezTo>
                  <a:pt x="412" y="45"/>
                  <a:pt x="412" y="44"/>
                  <a:pt x="413" y="43"/>
                </a:cubicBezTo>
                <a:cubicBezTo>
                  <a:pt x="413" y="43"/>
                  <a:pt x="413" y="43"/>
                  <a:pt x="413" y="42"/>
                </a:cubicBezTo>
                <a:cubicBezTo>
                  <a:pt x="413" y="43"/>
                  <a:pt x="413" y="43"/>
                  <a:pt x="413" y="43"/>
                </a:cubicBezTo>
                <a:cubicBezTo>
                  <a:pt x="414" y="44"/>
                  <a:pt x="415" y="45"/>
                  <a:pt x="415" y="46"/>
                </a:cubicBezTo>
                <a:cubicBezTo>
                  <a:pt x="416" y="47"/>
                  <a:pt x="416" y="47"/>
                  <a:pt x="416" y="47"/>
                </a:cubicBezTo>
                <a:cubicBezTo>
                  <a:pt x="416" y="48"/>
                  <a:pt x="416" y="49"/>
                  <a:pt x="416" y="50"/>
                </a:cubicBezTo>
                <a:cubicBezTo>
                  <a:pt x="415" y="51"/>
                  <a:pt x="415" y="52"/>
                  <a:pt x="415" y="52"/>
                </a:cubicBezTo>
                <a:cubicBezTo>
                  <a:pt x="415" y="52"/>
                  <a:pt x="415" y="51"/>
                  <a:pt x="414" y="50"/>
                </a:cubicBezTo>
                <a:close/>
                <a:moveTo>
                  <a:pt x="468" y="41"/>
                </a:moveTo>
                <a:cubicBezTo>
                  <a:pt x="467" y="40"/>
                  <a:pt x="466" y="40"/>
                  <a:pt x="466" y="39"/>
                </a:cubicBezTo>
                <a:cubicBezTo>
                  <a:pt x="466" y="39"/>
                  <a:pt x="466" y="38"/>
                  <a:pt x="466" y="38"/>
                </a:cubicBezTo>
                <a:cubicBezTo>
                  <a:pt x="465" y="36"/>
                  <a:pt x="465" y="35"/>
                  <a:pt x="465" y="34"/>
                </a:cubicBezTo>
                <a:cubicBezTo>
                  <a:pt x="466" y="35"/>
                  <a:pt x="467" y="37"/>
                  <a:pt x="468" y="39"/>
                </a:cubicBezTo>
                <a:cubicBezTo>
                  <a:pt x="468" y="39"/>
                  <a:pt x="468" y="39"/>
                  <a:pt x="468" y="40"/>
                </a:cubicBezTo>
                <a:cubicBezTo>
                  <a:pt x="468" y="41"/>
                  <a:pt x="468" y="42"/>
                  <a:pt x="469" y="43"/>
                </a:cubicBezTo>
                <a:cubicBezTo>
                  <a:pt x="468" y="42"/>
                  <a:pt x="468" y="42"/>
                  <a:pt x="468" y="41"/>
                </a:cubicBezTo>
                <a:close/>
                <a:moveTo>
                  <a:pt x="503" y="30"/>
                </a:moveTo>
                <a:cubicBezTo>
                  <a:pt x="503" y="30"/>
                  <a:pt x="503" y="30"/>
                  <a:pt x="503" y="30"/>
                </a:cubicBezTo>
                <a:cubicBezTo>
                  <a:pt x="503" y="32"/>
                  <a:pt x="503" y="33"/>
                  <a:pt x="503" y="34"/>
                </a:cubicBezTo>
                <a:cubicBezTo>
                  <a:pt x="503" y="33"/>
                  <a:pt x="503" y="33"/>
                  <a:pt x="503" y="33"/>
                </a:cubicBezTo>
                <a:cubicBezTo>
                  <a:pt x="502" y="31"/>
                  <a:pt x="502" y="30"/>
                  <a:pt x="502" y="28"/>
                </a:cubicBezTo>
                <a:cubicBezTo>
                  <a:pt x="502" y="29"/>
                  <a:pt x="502" y="30"/>
                  <a:pt x="503" y="30"/>
                </a:cubicBezTo>
                <a:close/>
                <a:moveTo>
                  <a:pt x="488" y="40"/>
                </a:moveTo>
                <a:cubicBezTo>
                  <a:pt x="488" y="38"/>
                  <a:pt x="488" y="37"/>
                  <a:pt x="488" y="35"/>
                </a:cubicBezTo>
                <a:cubicBezTo>
                  <a:pt x="488" y="34"/>
                  <a:pt x="488" y="34"/>
                  <a:pt x="488" y="33"/>
                </a:cubicBezTo>
                <a:cubicBezTo>
                  <a:pt x="488" y="35"/>
                  <a:pt x="488" y="37"/>
                  <a:pt x="488" y="39"/>
                </a:cubicBezTo>
                <a:cubicBezTo>
                  <a:pt x="488" y="39"/>
                  <a:pt x="488" y="39"/>
                  <a:pt x="488" y="40"/>
                </a:cubicBezTo>
                <a:close/>
                <a:moveTo>
                  <a:pt x="493" y="22"/>
                </a:moveTo>
                <a:cubicBezTo>
                  <a:pt x="493" y="22"/>
                  <a:pt x="493" y="22"/>
                  <a:pt x="493" y="22"/>
                </a:cubicBezTo>
                <a:cubicBezTo>
                  <a:pt x="493" y="21"/>
                  <a:pt x="493" y="21"/>
                  <a:pt x="493" y="21"/>
                </a:cubicBezTo>
                <a:cubicBezTo>
                  <a:pt x="493" y="21"/>
                  <a:pt x="493" y="22"/>
                  <a:pt x="493" y="22"/>
                </a:cubicBezTo>
                <a:close/>
                <a:moveTo>
                  <a:pt x="489" y="16"/>
                </a:moveTo>
                <a:cubicBezTo>
                  <a:pt x="489" y="14"/>
                  <a:pt x="489" y="12"/>
                  <a:pt x="488" y="11"/>
                </a:cubicBezTo>
                <a:cubicBezTo>
                  <a:pt x="489" y="13"/>
                  <a:pt x="489" y="14"/>
                  <a:pt x="489" y="16"/>
                </a:cubicBezTo>
                <a:cubicBezTo>
                  <a:pt x="489" y="16"/>
                  <a:pt x="489" y="16"/>
                  <a:pt x="489" y="16"/>
                </a:cubicBezTo>
                <a:close/>
                <a:moveTo>
                  <a:pt x="478" y="45"/>
                </a:moveTo>
                <a:cubicBezTo>
                  <a:pt x="478" y="45"/>
                  <a:pt x="477" y="44"/>
                  <a:pt x="477" y="43"/>
                </a:cubicBezTo>
                <a:cubicBezTo>
                  <a:pt x="477" y="43"/>
                  <a:pt x="478" y="43"/>
                  <a:pt x="478" y="44"/>
                </a:cubicBezTo>
                <a:cubicBezTo>
                  <a:pt x="478" y="44"/>
                  <a:pt x="478" y="45"/>
                  <a:pt x="478" y="45"/>
                </a:cubicBezTo>
                <a:close/>
                <a:moveTo>
                  <a:pt x="498" y="26"/>
                </a:moveTo>
                <a:cubicBezTo>
                  <a:pt x="497" y="25"/>
                  <a:pt x="497" y="24"/>
                  <a:pt x="497" y="23"/>
                </a:cubicBezTo>
                <a:cubicBezTo>
                  <a:pt x="497" y="23"/>
                  <a:pt x="497" y="23"/>
                  <a:pt x="498" y="24"/>
                </a:cubicBezTo>
                <a:cubicBezTo>
                  <a:pt x="498" y="24"/>
                  <a:pt x="498" y="25"/>
                  <a:pt x="498" y="26"/>
                </a:cubicBezTo>
                <a:close/>
                <a:moveTo>
                  <a:pt x="493" y="20"/>
                </a:moveTo>
                <a:cubicBezTo>
                  <a:pt x="493" y="20"/>
                  <a:pt x="493" y="20"/>
                  <a:pt x="493" y="20"/>
                </a:cubicBezTo>
                <a:cubicBezTo>
                  <a:pt x="493" y="20"/>
                  <a:pt x="494" y="20"/>
                  <a:pt x="493" y="20"/>
                </a:cubicBezTo>
                <a:cubicBezTo>
                  <a:pt x="493" y="20"/>
                  <a:pt x="493" y="21"/>
                  <a:pt x="493" y="21"/>
                </a:cubicBezTo>
                <a:cubicBezTo>
                  <a:pt x="493" y="20"/>
                  <a:pt x="493" y="20"/>
                  <a:pt x="493" y="20"/>
                </a:cubicBezTo>
                <a:cubicBezTo>
                  <a:pt x="493" y="20"/>
                  <a:pt x="493" y="20"/>
                  <a:pt x="493" y="20"/>
                </a:cubicBezTo>
                <a:close/>
                <a:moveTo>
                  <a:pt x="465" y="23"/>
                </a:moveTo>
                <a:cubicBezTo>
                  <a:pt x="466" y="23"/>
                  <a:pt x="466" y="22"/>
                  <a:pt x="466" y="22"/>
                </a:cubicBezTo>
                <a:cubicBezTo>
                  <a:pt x="466" y="25"/>
                  <a:pt x="467" y="28"/>
                  <a:pt x="467" y="32"/>
                </a:cubicBezTo>
                <a:cubicBezTo>
                  <a:pt x="466" y="31"/>
                  <a:pt x="465" y="30"/>
                  <a:pt x="464" y="29"/>
                </a:cubicBezTo>
                <a:cubicBezTo>
                  <a:pt x="464" y="28"/>
                  <a:pt x="464" y="28"/>
                  <a:pt x="464" y="27"/>
                </a:cubicBezTo>
                <a:cubicBezTo>
                  <a:pt x="464" y="27"/>
                  <a:pt x="464" y="26"/>
                  <a:pt x="464" y="25"/>
                </a:cubicBezTo>
                <a:cubicBezTo>
                  <a:pt x="465" y="24"/>
                  <a:pt x="465" y="24"/>
                  <a:pt x="465" y="23"/>
                </a:cubicBezTo>
                <a:close/>
                <a:moveTo>
                  <a:pt x="459" y="28"/>
                </a:moveTo>
                <a:cubicBezTo>
                  <a:pt x="459" y="28"/>
                  <a:pt x="459" y="27"/>
                  <a:pt x="459" y="27"/>
                </a:cubicBezTo>
                <a:cubicBezTo>
                  <a:pt x="459" y="27"/>
                  <a:pt x="459" y="27"/>
                  <a:pt x="460" y="28"/>
                </a:cubicBezTo>
                <a:cubicBezTo>
                  <a:pt x="460" y="28"/>
                  <a:pt x="460" y="28"/>
                  <a:pt x="459" y="28"/>
                </a:cubicBezTo>
                <a:close/>
                <a:moveTo>
                  <a:pt x="450" y="29"/>
                </a:moveTo>
                <a:cubicBezTo>
                  <a:pt x="450" y="31"/>
                  <a:pt x="451" y="32"/>
                  <a:pt x="451" y="33"/>
                </a:cubicBezTo>
                <a:cubicBezTo>
                  <a:pt x="452" y="33"/>
                  <a:pt x="452" y="34"/>
                  <a:pt x="452" y="34"/>
                </a:cubicBezTo>
                <a:cubicBezTo>
                  <a:pt x="451" y="33"/>
                  <a:pt x="451" y="32"/>
                  <a:pt x="450" y="31"/>
                </a:cubicBezTo>
                <a:cubicBezTo>
                  <a:pt x="450" y="31"/>
                  <a:pt x="450" y="30"/>
                  <a:pt x="450" y="29"/>
                </a:cubicBezTo>
                <a:close/>
                <a:moveTo>
                  <a:pt x="442" y="28"/>
                </a:moveTo>
                <a:cubicBezTo>
                  <a:pt x="442" y="26"/>
                  <a:pt x="443" y="25"/>
                  <a:pt x="443" y="24"/>
                </a:cubicBezTo>
                <a:cubicBezTo>
                  <a:pt x="444" y="25"/>
                  <a:pt x="445" y="26"/>
                  <a:pt x="445" y="28"/>
                </a:cubicBezTo>
                <a:cubicBezTo>
                  <a:pt x="446" y="29"/>
                  <a:pt x="446" y="30"/>
                  <a:pt x="446" y="31"/>
                </a:cubicBezTo>
                <a:cubicBezTo>
                  <a:pt x="444" y="29"/>
                  <a:pt x="442" y="28"/>
                  <a:pt x="442" y="28"/>
                </a:cubicBezTo>
                <a:cubicBezTo>
                  <a:pt x="442" y="28"/>
                  <a:pt x="443" y="30"/>
                  <a:pt x="445" y="33"/>
                </a:cubicBezTo>
                <a:cubicBezTo>
                  <a:pt x="445" y="33"/>
                  <a:pt x="446" y="34"/>
                  <a:pt x="446" y="35"/>
                </a:cubicBezTo>
                <a:cubicBezTo>
                  <a:pt x="446" y="35"/>
                  <a:pt x="446" y="35"/>
                  <a:pt x="446" y="35"/>
                </a:cubicBezTo>
                <a:cubicBezTo>
                  <a:pt x="444" y="33"/>
                  <a:pt x="443" y="31"/>
                  <a:pt x="441" y="30"/>
                </a:cubicBezTo>
                <a:cubicBezTo>
                  <a:pt x="442" y="29"/>
                  <a:pt x="442" y="29"/>
                  <a:pt x="442" y="28"/>
                </a:cubicBezTo>
                <a:close/>
                <a:moveTo>
                  <a:pt x="439" y="31"/>
                </a:moveTo>
                <a:cubicBezTo>
                  <a:pt x="439" y="31"/>
                  <a:pt x="439" y="31"/>
                  <a:pt x="438" y="31"/>
                </a:cubicBezTo>
                <a:cubicBezTo>
                  <a:pt x="438" y="31"/>
                  <a:pt x="438" y="31"/>
                  <a:pt x="437" y="31"/>
                </a:cubicBezTo>
                <a:cubicBezTo>
                  <a:pt x="437" y="30"/>
                  <a:pt x="437" y="29"/>
                  <a:pt x="437" y="28"/>
                </a:cubicBezTo>
                <a:cubicBezTo>
                  <a:pt x="436" y="28"/>
                  <a:pt x="436" y="28"/>
                  <a:pt x="436" y="27"/>
                </a:cubicBezTo>
                <a:cubicBezTo>
                  <a:pt x="437" y="28"/>
                  <a:pt x="438" y="29"/>
                  <a:pt x="439" y="31"/>
                </a:cubicBezTo>
                <a:close/>
                <a:moveTo>
                  <a:pt x="434" y="28"/>
                </a:moveTo>
                <a:cubicBezTo>
                  <a:pt x="434" y="29"/>
                  <a:pt x="434" y="30"/>
                  <a:pt x="434" y="32"/>
                </a:cubicBezTo>
                <a:cubicBezTo>
                  <a:pt x="434" y="31"/>
                  <a:pt x="433" y="31"/>
                  <a:pt x="433" y="30"/>
                </a:cubicBezTo>
                <a:cubicBezTo>
                  <a:pt x="433" y="30"/>
                  <a:pt x="433" y="29"/>
                  <a:pt x="434" y="28"/>
                </a:cubicBezTo>
                <a:close/>
                <a:moveTo>
                  <a:pt x="435" y="35"/>
                </a:moveTo>
                <a:cubicBezTo>
                  <a:pt x="435" y="35"/>
                  <a:pt x="434" y="36"/>
                  <a:pt x="434" y="36"/>
                </a:cubicBezTo>
                <a:cubicBezTo>
                  <a:pt x="433" y="36"/>
                  <a:pt x="432" y="35"/>
                  <a:pt x="432" y="35"/>
                </a:cubicBezTo>
                <a:cubicBezTo>
                  <a:pt x="432" y="34"/>
                  <a:pt x="432" y="33"/>
                  <a:pt x="433" y="32"/>
                </a:cubicBezTo>
                <a:cubicBezTo>
                  <a:pt x="433" y="33"/>
                  <a:pt x="434" y="34"/>
                  <a:pt x="435" y="35"/>
                </a:cubicBezTo>
                <a:close/>
                <a:moveTo>
                  <a:pt x="426" y="27"/>
                </a:moveTo>
                <a:cubicBezTo>
                  <a:pt x="426" y="26"/>
                  <a:pt x="426" y="26"/>
                  <a:pt x="426" y="26"/>
                </a:cubicBezTo>
                <a:cubicBezTo>
                  <a:pt x="426" y="26"/>
                  <a:pt x="426" y="26"/>
                  <a:pt x="426" y="26"/>
                </a:cubicBezTo>
                <a:cubicBezTo>
                  <a:pt x="426" y="28"/>
                  <a:pt x="427" y="31"/>
                  <a:pt x="428" y="34"/>
                </a:cubicBezTo>
                <a:cubicBezTo>
                  <a:pt x="427" y="34"/>
                  <a:pt x="426" y="34"/>
                  <a:pt x="426" y="34"/>
                </a:cubicBezTo>
                <a:cubicBezTo>
                  <a:pt x="426" y="32"/>
                  <a:pt x="425" y="31"/>
                  <a:pt x="425" y="29"/>
                </a:cubicBezTo>
                <a:cubicBezTo>
                  <a:pt x="425" y="28"/>
                  <a:pt x="426" y="27"/>
                  <a:pt x="426" y="27"/>
                </a:cubicBezTo>
                <a:close/>
                <a:moveTo>
                  <a:pt x="421" y="40"/>
                </a:moveTo>
                <a:cubicBezTo>
                  <a:pt x="421" y="40"/>
                  <a:pt x="421" y="40"/>
                  <a:pt x="421" y="40"/>
                </a:cubicBezTo>
                <a:cubicBezTo>
                  <a:pt x="421" y="40"/>
                  <a:pt x="421" y="40"/>
                  <a:pt x="421" y="40"/>
                </a:cubicBezTo>
                <a:cubicBezTo>
                  <a:pt x="421" y="40"/>
                  <a:pt x="421" y="40"/>
                  <a:pt x="421" y="40"/>
                </a:cubicBezTo>
                <a:close/>
                <a:moveTo>
                  <a:pt x="415" y="30"/>
                </a:moveTo>
                <a:cubicBezTo>
                  <a:pt x="415" y="31"/>
                  <a:pt x="415" y="33"/>
                  <a:pt x="416" y="35"/>
                </a:cubicBezTo>
                <a:cubicBezTo>
                  <a:pt x="415" y="35"/>
                  <a:pt x="415" y="35"/>
                  <a:pt x="414" y="36"/>
                </a:cubicBezTo>
                <a:cubicBezTo>
                  <a:pt x="414" y="36"/>
                  <a:pt x="414" y="37"/>
                  <a:pt x="413" y="37"/>
                </a:cubicBezTo>
                <a:cubicBezTo>
                  <a:pt x="414" y="34"/>
                  <a:pt x="415" y="32"/>
                  <a:pt x="415" y="30"/>
                </a:cubicBezTo>
                <a:close/>
                <a:moveTo>
                  <a:pt x="404" y="32"/>
                </a:moveTo>
                <a:cubicBezTo>
                  <a:pt x="406" y="33"/>
                  <a:pt x="408" y="35"/>
                  <a:pt x="410" y="38"/>
                </a:cubicBezTo>
                <a:cubicBezTo>
                  <a:pt x="409" y="38"/>
                  <a:pt x="408" y="37"/>
                  <a:pt x="408" y="37"/>
                </a:cubicBezTo>
                <a:cubicBezTo>
                  <a:pt x="407" y="37"/>
                  <a:pt x="407" y="37"/>
                  <a:pt x="406" y="37"/>
                </a:cubicBezTo>
                <a:cubicBezTo>
                  <a:pt x="406" y="35"/>
                  <a:pt x="405" y="33"/>
                  <a:pt x="404" y="32"/>
                </a:cubicBezTo>
                <a:close/>
                <a:moveTo>
                  <a:pt x="409" y="40"/>
                </a:moveTo>
                <a:cubicBezTo>
                  <a:pt x="409" y="41"/>
                  <a:pt x="409" y="42"/>
                  <a:pt x="409" y="43"/>
                </a:cubicBezTo>
                <a:cubicBezTo>
                  <a:pt x="408" y="42"/>
                  <a:pt x="408" y="41"/>
                  <a:pt x="408" y="40"/>
                </a:cubicBezTo>
                <a:cubicBezTo>
                  <a:pt x="408" y="40"/>
                  <a:pt x="407" y="39"/>
                  <a:pt x="407" y="39"/>
                </a:cubicBezTo>
                <a:cubicBezTo>
                  <a:pt x="408" y="39"/>
                  <a:pt x="409" y="40"/>
                  <a:pt x="409" y="40"/>
                </a:cubicBezTo>
                <a:close/>
                <a:moveTo>
                  <a:pt x="404" y="43"/>
                </a:moveTo>
                <a:cubicBezTo>
                  <a:pt x="404" y="43"/>
                  <a:pt x="404" y="43"/>
                  <a:pt x="404" y="43"/>
                </a:cubicBezTo>
                <a:cubicBezTo>
                  <a:pt x="404" y="43"/>
                  <a:pt x="404" y="43"/>
                  <a:pt x="404" y="43"/>
                </a:cubicBezTo>
                <a:cubicBezTo>
                  <a:pt x="404" y="43"/>
                  <a:pt x="404" y="43"/>
                  <a:pt x="404" y="43"/>
                </a:cubicBezTo>
                <a:close/>
                <a:moveTo>
                  <a:pt x="395" y="35"/>
                </a:moveTo>
                <a:cubicBezTo>
                  <a:pt x="396" y="36"/>
                  <a:pt x="396" y="38"/>
                  <a:pt x="396" y="39"/>
                </a:cubicBezTo>
                <a:cubicBezTo>
                  <a:pt x="396" y="39"/>
                  <a:pt x="395" y="40"/>
                  <a:pt x="395" y="40"/>
                </a:cubicBezTo>
                <a:cubicBezTo>
                  <a:pt x="395" y="40"/>
                  <a:pt x="395" y="40"/>
                  <a:pt x="395" y="40"/>
                </a:cubicBezTo>
                <a:cubicBezTo>
                  <a:pt x="394" y="37"/>
                  <a:pt x="393" y="35"/>
                  <a:pt x="392" y="33"/>
                </a:cubicBezTo>
                <a:cubicBezTo>
                  <a:pt x="393" y="33"/>
                  <a:pt x="393" y="33"/>
                  <a:pt x="393" y="33"/>
                </a:cubicBezTo>
                <a:cubicBezTo>
                  <a:pt x="394" y="34"/>
                  <a:pt x="395" y="34"/>
                  <a:pt x="395" y="35"/>
                </a:cubicBezTo>
                <a:close/>
                <a:moveTo>
                  <a:pt x="389" y="39"/>
                </a:moveTo>
                <a:cubicBezTo>
                  <a:pt x="388" y="39"/>
                  <a:pt x="388" y="40"/>
                  <a:pt x="388" y="41"/>
                </a:cubicBezTo>
                <a:cubicBezTo>
                  <a:pt x="388" y="40"/>
                  <a:pt x="387" y="39"/>
                  <a:pt x="387" y="38"/>
                </a:cubicBezTo>
                <a:cubicBezTo>
                  <a:pt x="387" y="37"/>
                  <a:pt x="387" y="37"/>
                  <a:pt x="387" y="37"/>
                </a:cubicBezTo>
                <a:cubicBezTo>
                  <a:pt x="387" y="38"/>
                  <a:pt x="388" y="38"/>
                  <a:pt x="389" y="39"/>
                </a:cubicBezTo>
                <a:close/>
                <a:moveTo>
                  <a:pt x="384" y="37"/>
                </a:moveTo>
                <a:cubicBezTo>
                  <a:pt x="384" y="38"/>
                  <a:pt x="384" y="39"/>
                  <a:pt x="385" y="41"/>
                </a:cubicBezTo>
                <a:cubicBezTo>
                  <a:pt x="384" y="41"/>
                  <a:pt x="384" y="41"/>
                  <a:pt x="384" y="42"/>
                </a:cubicBezTo>
                <a:cubicBezTo>
                  <a:pt x="384" y="41"/>
                  <a:pt x="384" y="41"/>
                  <a:pt x="383" y="41"/>
                </a:cubicBezTo>
                <a:cubicBezTo>
                  <a:pt x="384" y="40"/>
                  <a:pt x="384" y="38"/>
                  <a:pt x="384" y="37"/>
                </a:cubicBezTo>
                <a:close/>
                <a:moveTo>
                  <a:pt x="380" y="40"/>
                </a:moveTo>
                <a:cubicBezTo>
                  <a:pt x="380" y="41"/>
                  <a:pt x="380" y="41"/>
                  <a:pt x="381" y="41"/>
                </a:cubicBezTo>
                <a:cubicBezTo>
                  <a:pt x="380" y="43"/>
                  <a:pt x="380" y="45"/>
                  <a:pt x="380" y="48"/>
                </a:cubicBezTo>
                <a:cubicBezTo>
                  <a:pt x="379" y="48"/>
                  <a:pt x="379" y="48"/>
                  <a:pt x="378" y="48"/>
                </a:cubicBezTo>
                <a:cubicBezTo>
                  <a:pt x="379" y="47"/>
                  <a:pt x="379" y="46"/>
                  <a:pt x="379" y="45"/>
                </a:cubicBezTo>
                <a:cubicBezTo>
                  <a:pt x="379" y="42"/>
                  <a:pt x="379" y="40"/>
                  <a:pt x="379" y="40"/>
                </a:cubicBezTo>
                <a:cubicBezTo>
                  <a:pt x="379" y="40"/>
                  <a:pt x="378" y="41"/>
                  <a:pt x="377" y="45"/>
                </a:cubicBezTo>
                <a:cubicBezTo>
                  <a:pt x="377" y="43"/>
                  <a:pt x="376" y="42"/>
                  <a:pt x="376" y="41"/>
                </a:cubicBezTo>
                <a:cubicBezTo>
                  <a:pt x="376" y="39"/>
                  <a:pt x="376" y="37"/>
                  <a:pt x="376" y="37"/>
                </a:cubicBezTo>
                <a:cubicBezTo>
                  <a:pt x="377" y="37"/>
                  <a:pt x="378" y="39"/>
                  <a:pt x="380" y="40"/>
                </a:cubicBezTo>
                <a:close/>
                <a:moveTo>
                  <a:pt x="373" y="46"/>
                </a:moveTo>
                <a:cubicBezTo>
                  <a:pt x="373" y="47"/>
                  <a:pt x="373" y="48"/>
                  <a:pt x="373" y="49"/>
                </a:cubicBezTo>
                <a:cubicBezTo>
                  <a:pt x="373" y="48"/>
                  <a:pt x="373" y="48"/>
                  <a:pt x="373" y="48"/>
                </a:cubicBezTo>
                <a:cubicBezTo>
                  <a:pt x="373" y="46"/>
                  <a:pt x="373" y="45"/>
                  <a:pt x="373" y="44"/>
                </a:cubicBezTo>
                <a:cubicBezTo>
                  <a:pt x="373" y="45"/>
                  <a:pt x="373" y="45"/>
                  <a:pt x="373" y="46"/>
                </a:cubicBezTo>
                <a:close/>
                <a:moveTo>
                  <a:pt x="363" y="46"/>
                </a:moveTo>
                <a:cubicBezTo>
                  <a:pt x="363" y="46"/>
                  <a:pt x="363" y="45"/>
                  <a:pt x="363" y="45"/>
                </a:cubicBezTo>
                <a:cubicBezTo>
                  <a:pt x="363" y="46"/>
                  <a:pt x="363" y="46"/>
                  <a:pt x="364" y="46"/>
                </a:cubicBezTo>
                <a:cubicBezTo>
                  <a:pt x="363" y="46"/>
                  <a:pt x="363" y="46"/>
                  <a:pt x="363" y="46"/>
                </a:cubicBezTo>
                <a:cubicBezTo>
                  <a:pt x="363" y="46"/>
                  <a:pt x="363" y="46"/>
                  <a:pt x="363" y="46"/>
                </a:cubicBezTo>
                <a:close/>
                <a:moveTo>
                  <a:pt x="356" y="44"/>
                </a:moveTo>
                <a:cubicBezTo>
                  <a:pt x="356" y="44"/>
                  <a:pt x="357" y="45"/>
                  <a:pt x="358" y="45"/>
                </a:cubicBezTo>
                <a:cubicBezTo>
                  <a:pt x="358" y="46"/>
                  <a:pt x="359" y="48"/>
                  <a:pt x="359" y="49"/>
                </a:cubicBezTo>
                <a:cubicBezTo>
                  <a:pt x="359" y="50"/>
                  <a:pt x="358" y="51"/>
                  <a:pt x="358" y="52"/>
                </a:cubicBezTo>
                <a:cubicBezTo>
                  <a:pt x="357" y="48"/>
                  <a:pt x="355" y="45"/>
                  <a:pt x="354" y="43"/>
                </a:cubicBezTo>
                <a:cubicBezTo>
                  <a:pt x="355" y="43"/>
                  <a:pt x="355" y="44"/>
                  <a:pt x="356" y="44"/>
                </a:cubicBezTo>
                <a:close/>
                <a:moveTo>
                  <a:pt x="356" y="56"/>
                </a:moveTo>
                <a:cubicBezTo>
                  <a:pt x="356" y="56"/>
                  <a:pt x="356" y="56"/>
                  <a:pt x="356" y="56"/>
                </a:cubicBezTo>
                <a:cubicBezTo>
                  <a:pt x="356" y="57"/>
                  <a:pt x="356" y="57"/>
                  <a:pt x="357" y="58"/>
                </a:cubicBezTo>
                <a:cubicBezTo>
                  <a:pt x="356" y="58"/>
                  <a:pt x="356" y="58"/>
                  <a:pt x="356" y="58"/>
                </a:cubicBezTo>
                <a:cubicBezTo>
                  <a:pt x="356" y="58"/>
                  <a:pt x="356" y="57"/>
                  <a:pt x="356" y="57"/>
                </a:cubicBezTo>
                <a:cubicBezTo>
                  <a:pt x="356" y="56"/>
                  <a:pt x="356" y="56"/>
                  <a:pt x="356" y="56"/>
                </a:cubicBezTo>
                <a:close/>
                <a:moveTo>
                  <a:pt x="329" y="41"/>
                </a:moveTo>
                <a:cubicBezTo>
                  <a:pt x="329" y="41"/>
                  <a:pt x="329" y="41"/>
                  <a:pt x="329" y="41"/>
                </a:cubicBezTo>
                <a:cubicBezTo>
                  <a:pt x="328" y="41"/>
                  <a:pt x="328" y="41"/>
                  <a:pt x="328" y="40"/>
                </a:cubicBezTo>
                <a:cubicBezTo>
                  <a:pt x="328" y="41"/>
                  <a:pt x="329" y="41"/>
                  <a:pt x="329" y="41"/>
                </a:cubicBezTo>
                <a:close/>
                <a:moveTo>
                  <a:pt x="329" y="52"/>
                </a:moveTo>
                <a:cubicBezTo>
                  <a:pt x="329" y="52"/>
                  <a:pt x="329" y="52"/>
                  <a:pt x="330" y="52"/>
                </a:cubicBezTo>
                <a:cubicBezTo>
                  <a:pt x="329" y="52"/>
                  <a:pt x="329" y="52"/>
                  <a:pt x="329" y="51"/>
                </a:cubicBezTo>
                <a:cubicBezTo>
                  <a:pt x="329" y="51"/>
                  <a:pt x="329" y="51"/>
                  <a:pt x="329" y="52"/>
                </a:cubicBezTo>
                <a:close/>
                <a:moveTo>
                  <a:pt x="323" y="47"/>
                </a:moveTo>
                <a:cubicBezTo>
                  <a:pt x="323" y="47"/>
                  <a:pt x="324" y="48"/>
                  <a:pt x="324" y="48"/>
                </a:cubicBezTo>
                <a:cubicBezTo>
                  <a:pt x="324" y="48"/>
                  <a:pt x="324" y="49"/>
                  <a:pt x="325" y="49"/>
                </a:cubicBezTo>
                <a:cubicBezTo>
                  <a:pt x="325" y="50"/>
                  <a:pt x="325" y="50"/>
                  <a:pt x="325" y="51"/>
                </a:cubicBezTo>
                <a:cubicBezTo>
                  <a:pt x="325" y="51"/>
                  <a:pt x="325" y="51"/>
                  <a:pt x="325" y="51"/>
                </a:cubicBezTo>
                <a:cubicBezTo>
                  <a:pt x="325" y="51"/>
                  <a:pt x="325" y="51"/>
                  <a:pt x="325" y="52"/>
                </a:cubicBezTo>
                <a:cubicBezTo>
                  <a:pt x="326" y="54"/>
                  <a:pt x="327" y="58"/>
                  <a:pt x="328" y="62"/>
                </a:cubicBezTo>
                <a:cubicBezTo>
                  <a:pt x="328" y="62"/>
                  <a:pt x="327" y="62"/>
                  <a:pt x="327" y="62"/>
                </a:cubicBezTo>
                <a:cubicBezTo>
                  <a:pt x="327" y="62"/>
                  <a:pt x="327" y="61"/>
                  <a:pt x="327" y="61"/>
                </a:cubicBezTo>
                <a:cubicBezTo>
                  <a:pt x="326" y="60"/>
                  <a:pt x="326" y="60"/>
                  <a:pt x="326" y="59"/>
                </a:cubicBezTo>
                <a:cubicBezTo>
                  <a:pt x="325" y="56"/>
                  <a:pt x="325" y="53"/>
                  <a:pt x="324" y="51"/>
                </a:cubicBezTo>
                <a:cubicBezTo>
                  <a:pt x="324" y="49"/>
                  <a:pt x="323" y="48"/>
                  <a:pt x="323" y="47"/>
                </a:cubicBezTo>
                <a:close/>
                <a:moveTo>
                  <a:pt x="323" y="62"/>
                </a:moveTo>
                <a:cubicBezTo>
                  <a:pt x="323" y="63"/>
                  <a:pt x="323" y="63"/>
                  <a:pt x="323" y="64"/>
                </a:cubicBezTo>
                <a:cubicBezTo>
                  <a:pt x="321" y="60"/>
                  <a:pt x="319" y="56"/>
                  <a:pt x="317" y="54"/>
                </a:cubicBezTo>
                <a:cubicBezTo>
                  <a:pt x="316" y="51"/>
                  <a:pt x="315" y="48"/>
                  <a:pt x="314" y="46"/>
                </a:cubicBezTo>
                <a:cubicBezTo>
                  <a:pt x="317" y="50"/>
                  <a:pt x="320" y="55"/>
                  <a:pt x="323" y="62"/>
                </a:cubicBezTo>
                <a:close/>
                <a:moveTo>
                  <a:pt x="312" y="51"/>
                </a:moveTo>
                <a:cubicBezTo>
                  <a:pt x="312" y="51"/>
                  <a:pt x="312" y="51"/>
                  <a:pt x="312" y="51"/>
                </a:cubicBezTo>
                <a:cubicBezTo>
                  <a:pt x="312" y="51"/>
                  <a:pt x="312" y="51"/>
                  <a:pt x="312" y="51"/>
                </a:cubicBezTo>
                <a:cubicBezTo>
                  <a:pt x="312" y="50"/>
                  <a:pt x="312" y="50"/>
                  <a:pt x="311" y="50"/>
                </a:cubicBezTo>
                <a:cubicBezTo>
                  <a:pt x="312" y="50"/>
                  <a:pt x="312" y="51"/>
                  <a:pt x="312" y="51"/>
                </a:cubicBezTo>
                <a:close/>
                <a:moveTo>
                  <a:pt x="303" y="54"/>
                </a:moveTo>
                <a:cubicBezTo>
                  <a:pt x="304" y="56"/>
                  <a:pt x="306" y="57"/>
                  <a:pt x="307" y="59"/>
                </a:cubicBezTo>
                <a:cubicBezTo>
                  <a:pt x="307" y="59"/>
                  <a:pt x="307" y="59"/>
                  <a:pt x="306" y="59"/>
                </a:cubicBezTo>
                <a:cubicBezTo>
                  <a:pt x="306" y="59"/>
                  <a:pt x="305" y="59"/>
                  <a:pt x="305" y="58"/>
                </a:cubicBezTo>
                <a:cubicBezTo>
                  <a:pt x="304" y="57"/>
                  <a:pt x="304" y="56"/>
                  <a:pt x="303" y="54"/>
                </a:cubicBezTo>
                <a:close/>
                <a:moveTo>
                  <a:pt x="311" y="64"/>
                </a:moveTo>
                <a:cubicBezTo>
                  <a:pt x="311" y="65"/>
                  <a:pt x="311" y="65"/>
                  <a:pt x="311" y="65"/>
                </a:cubicBezTo>
                <a:cubicBezTo>
                  <a:pt x="311" y="65"/>
                  <a:pt x="311" y="65"/>
                  <a:pt x="311" y="65"/>
                </a:cubicBezTo>
                <a:cubicBezTo>
                  <a:pt x="311" y="65"/>
                  <a:pt x="311" y="65"/>
                  <a:pt x="311" y="66"/>
                </a:cubicBezTo>
                <a:cubicBezTo>
                  <a:pt x="312" y="66"/>
                  <a:pt x="312" y="66"/>
                  <a:pt x="312" y="67"/>
                </a:cubicBezTo>
                <a:cubicBezTo>
                  <a:pt x="312" y="68"/>
                  <a:pt x="312" y="69"/>
                  <a:pt x="313" y="70"/>
                </a:cubicBezTo>
                <a:cubicBezTo>
                  <a:pt x="311" y="69"/>
                  <a:pt x="310" y="69"/>
                  <a:pt x="309" y="68"/>
                </a:cubicBezTo>
                <a:cubicBezTo>
                  <a:pt x="309" y="67"/>
                  <a:pt x="308" y="67"/>
                  <a:pt x="308" y="66"/>
                </a:cubicBezTo>
                <a:cubicBezTo>
                  <a:pt x="307" y="65"/>
                  <a:pt x="307" y="64"/>
                  <a:pt x="306" y="62"/>
                </a:cubicBezTo>
                <a:cubicBezTo>
                  <a:pt x="306" y="62"/>
                  <a:pt x="306" y="61"/>
                  <a:pt x="306" y="61"/>
                </a:cubicBezTo>
                <a:cubicBezTo>
                  <a:pt x="307" y="62"/>
                  <a:pt x="309" y="63"/>
                  <a:pt x="311" y="64"/>
                </a:cubicBezTo>
                <a:close/>
                <a:moveTo>
                  <a:pt x="293" y="57"/>
                </a:moveTo>
                <a:cubicBezTo>
                  <a:pt x="294" y="58"/>
                  <a:pt x="295" y="58"/>
                  <a:pt x="295" y="59"/>
                </a:cubicBezTo>
                <a:cubicBezTo>
                  <a:pt x="296" y="61"/>
                  <a:pt x="296" y="62"/>
                  <a:pt x="297" y="64"/>
                </a:cubicBezTo>
                <a:cubicBezTo>
                  <a:pt x="297" y="64"/>
                  <a:pt x="297" y="65"/>
                  <a:pt x="297" y="65"/>
                </a:cubicBezTo>
                <a:cubicBezTo>
                  <a:pt x="296" y="65"/>
                  <a:pt x="296" y="64"/>
                  <a:pt x="295" y="64"/>
                </a:cubicBezTo>
                <a:cubicBezTo>
                  <a:pt x="295" y="61"/>
                  <a:pt x="294" y="59"/>
                  <a:pt x="293" y="57"/>
                </a:cubicBezTo>
                <a:close/>
                <a:moveTo>
                  <a:pt x="293" y="68"/>
                </a:moveTo>
                <a:cubicBezTo>
                  <a:pt x="292" y="68"/>
                  <a:pt x="292" y="67"/>
                  <a:pt x="291" y="67"/>
                </a:cubicBezTo>
                <a:cubicBezTo>
                  <a:pt x="291" y="66"/>
                  <a:pt x="290" y="66"/>
                  <a:pt x="290" y="66"/>
                </a:cubicBezTo>
                <a:cubicBezTo>
                  <a:pt x="290" y="66"/>
                  <a:pt x="290" y="66"/>
                  <a:pt x="290" y="66"/>
                </a:cubicBezTo>
                <a:cubicBezTo>
                  <a:pt x="290" y="64"/>
                  <a:pt x="290" y="63"/>
                  <a:pt x="290" y="62"/>
                </a:cubicBezTo>
                <a:cubicBezTo>
                  <a:pt x="291" y="63"/>
                  <a:pt x="292" y="64"/>
                  <a:pt x="292" y="65"/>
                </a:cubicBezTo>
                <a:cubicBezTo>
                  <a:pt x="293" y="66"/>
                  <a:pt x="293" y="67"/>
                  <a:pt x="293" y="68"/>
                </a:cubicBezTo>
                <a:close/>
                <a:moveTo>
                  <a:pt x="285" y="60"/>
                </a:moveTo>
                <a:cubicBezTo>
                  <a:pt x="285" y="61"/>
                  <a:pt x="285" y="62"/>
                  <a:pt x="285" y="63"/>
                </a:cubicBezTo>
                <a:cubicBezTo>
                  <a:pt x="285" y="63"/>
                  <a:pt x="285" y="63"/>
                  <a:pt x="285" y="64"/>
                </a:cubicBezTo>
                <a:cubicBezTo>
                  <a:pt x="285" y="63"/>
                  <a:pt x="285" y="63"/>
                  <a:pt x="285" y="63"/>
                </a:cubicBezTo>
                <a:cubicBezTo>
                  <a:pt x="285" y="62"/>
                  <a:pt x="285" y="61"/>
                  <a:pt x="285" y="60"/>
                </a:cubicBezTo>
                <a:close/>
                <a:moveTo>
                  <a:pt x="282" y="63"/>
                </a:moveTo>
                <a:cubicBezTo>
                  <a:pt x="282" y="65"/>
                  <a:pt x="281" y="68"/>
                  <a:pt x="281" y="70"/>
                </a:cubicBezTo>
                <a:cubicBezTo>
                  <a:pt x="281" y="70"/>
                  <a:pt x="281" y="70"/>
                  <a:pt x="280" y="70"/>
                </a:cubicBezTo>
                <a:cubicBezTo>
                  <a:pt x="280" y="69"/>
                  <a:pt x="281" y="68"/>
                  <a:pt x="281" y="67"/>
                </a:cubicBezTo>
                <a:cubicBezTo>
                  <a:pt x="281" y="64"/>
                  <a:pt x="281" y="62"/>
                  <a:pt x="281" y="62"/>
                </a:cubicBezTo>
                <a:cubicBezTo>
                  <a:pt x="281" y="62"/>
                  <a:pt x="281" y="62"/>
                  <a:pt x="281" y="62"/>
                </a:cubicBezTo>
                <a:cubicBezTo>
                  <a:pt x="281" y="63"/>
                  <a:pt x="282" y="63"/>
                  <a:pt x="282" y="63"/>
                </a:cubicBezTo>
                <a:close/>
                <a:moveTo>
                  <a:pt x="265" y="72"/>
                </a:moveTo>
                <a:cubicBezTo>
                  <a:pt x="264" y="71"/>
                  <a:pt x="264" y="70"/>
                  <a:pt x="264" y="69"/>
                </a:cubicBezTo>
                <a:cubicBezTo>
                  <a:pt x="264" y="69"/>
                  <a:pt x="264" y="69"/>
                  <a:pt x="264" y="69"/>
                </a:cubicBezTo>
                <a:cubicBezTo>
                  <a:pt x="264" y="70"/>
                  <a:pt x="265" y="71"/>
                  <a:pt x="265" y="72"/>
                </a:cubicBezTo>
                <a:close/>
                <a:moveTo>
                  <a:pt x="260" y="66"/>
                </a:moveTo>
                <a:cubicBezTo>
                  <a:pt x="260" y="66"/>
                  <a:pt x="260" y="66"/>
                  <a:pt x="260" y="66"/>
                </a:cubicBezTo>
                <a:cubicBezTo>
                  <a:pt x="260" y="66"/>
                  <a:pt x="260" y="67"/>
                  <a:pt x="260" y="67"/>
                </a:cubicBezTo>
                <a:cubicBezTo>
                  <a:pt x="260" y="67"/>
                  <a:pt x="260" y="67"/>
                  <a:pt x="260" y="67"/>
                </a:cubicBezTo>
                <a:cubicBezTo>
                  <a:pt x="260" y="67"/>
                  <a:pt x="260" y="66"/>
                  <a:pt x="259" y="66"/>
                </a:cubicBezTo>
                <a:cubicBezTo>
                  <a:pt x="260" y="66"/>
                  <a:pt x="260" y="66"/>
                  <a:pt x="260" y="66"/>
                </a:cubicBezTo>
                <a:close/>
                <a:moveTo>
                  <a:pt x="238" y="77"/>
                </a:moveTo>
                <a:cubicBezTo>
                  <a:pt x="238" y="77"/>
                  <a:pt x="238" y="77"/>
                  <a:pt x="238" y="77"/>
                </a:cubicBezTo>
                <a:cubicBezTo>
                  <a:pt x="238" y="78"/>
                  <a:pt x="239" y="79"/>
                  <a:pt x="239" y="80"/>
                </a:cubicBezTo>
                <a:cubicBezTo>
                  <a:pt x="239" y="81"/>
                  <a:pt x="239" y="81"/>
                  <a:pt x="239" y="82"/>
                </a:cubicBezTo>
                <a:cubicBezTo>
                  <a:pt x="239" y="83"/>
                  <a:pt x="239" y="85"/>
                  <a:pt x="239" y="86"/>
                </a:cubicBezTo>
                <a:cubicBezTo>
                  <a:pt x="239" y="85"/>
                  <a:pt x="239" y="85"/>
                  <a:pt x="239" y="84"/>
                </a:cubicBezTo>
                <a:cubicBezTo>
                  <a:pt x="239" y="82"/>
                  <a:pt x="238" y="79"/>
                  <a:pt x="238" y="77"/>
                </a:cubicBezTo>
                <a:close/>
                <a:moveTo>
                  <a:pt x="233" y="73"/>
                </a:moveTo>
                <a:cubicBezTo>
                  <a:pt x="233" y="72"/>
                  <a:pt x="234" y="72"/>
                  <a:pt x="234" y="71"/>
                </a:cubicBezTo>
                <a:cubicBezTo>
                  <a:pt x="234" y="72"/>
                  <a:pt x="234" y="72"/>
                  <a:pt x="234" y="73"/>
                </a:cubicBezTo>
                <a:cubicBezTo>
                  <a:pt x="234" y="74"/>
                  <a:pt x="234" y="76"/>
                  <a:pt x="234" y="77"/>
                </a:cubicBezTo>
                <a:cubicBezTo>
                  <a:pt x="234" y="78"/>
                  <a:pt x="234" y="79"/>
                  <a:pt x="234" y="80"/>
                </a:cubicBezTo>
                <a:cubicBezTo>
                  <a:pt x="233" y="80"/>
                  <a:pt x="233" y="79"/>
                  <a:pt x="232" y="79"/>
                </a:cubicBezTo>
                <a:cubicBezTo>
                  <a:pt x="232" y="78"/>
                  <a:pt x="232" y="78"/>
                  <a:pt x="232" y="77"/>
                </a:cubicBezTo>
                <a:cubicBezTo>
                  <a:pt x="232" y="76"/>
                  <a:pt x="232" y="75"/>
                  <a:pt x="232" y="75"/>
                </a:cubicBezTo>
                <a:cubicBezTo>
                  <a:pt x="232" y="74"/>
                  <a:pt x="233" y="73"/>
                  <a:pt x="233" y="73"/>
                </a:cubicBezTo>
                <a:close/>
                <a:moveTo>
                  <a:pt x="227" y="78"/>
                </a:moveTo>
                <a:cubicBezTo>
                  <a:pt x="227" y="78"/>
                  <a:pt x="227" y="78"/>
                  <a:pt x="227" y="77"/>
                </a:cubicBezTo>
                <a:cubicBezTo>
                  <a:pt x="227" y="77"/>
                  <a:pt x="227" y="77"/>
                  <a:pt x="228" y="78"/>
                </a:cubicBezTo>
                <a:cubicBezTo>
                  <a:pt x="227" y="78"/>
                  <a:pt x="227" y="78"/>
                  <a:pt x="227" y="78"/>
                </a:cubicBezTo>
                <a:close/>
                <a:moveTo>
                  <a:pt x="218" y="80"/>
                </a:moveTo>
                <a:cubicBezTo>
                  <a:pt x="219" y="81"/>
                  <a:pt x="219" y="83"/>
                  <a:pt x="220" y="84"/>
                </a:cubicBezTo>
                <a:cubicBezTo>
                  <a:pt x="220" y="84"/>
                  <a:pt x="220" y="84"/>
                  <a:pt x="220" y="85"/>
                </a:cubicBezTo>
                <a:cubicBezTo>
                  <a:pt x="219" y="84"/>
                  <a:pt x="219" y="83"/>
                  <a:pt x="218" y="82"/>
                </a:cubicBezTo>
                <a:cubicBezTo>
                  <a:pt x="218" y="81"/>
                  <a:pt x="218" y="81"/>
                  <a:pt x="218" y="80"/>
                </a:cubicBezTo>
                <a:close/>
                <a:moveTo>
                  <a:pt x="210" y="79"/>
                </a:moveTo>
                <a:cubicBezTo>
                  <a:pt x="211" y="78"/>
                  <a:pt x="211" y="76"/>
                  <a:pt x="211" y="75"/>
                </a:cubicBezTo>
                <a:cubicBezTo>
                  <a:pt x="212" y="76"/>
                  <a:pt x="213" y="77"/>
                  <a:pt x="214" y="80"/>
                </a:cubicBezTo>
                <a:cubicBezTo>
                  <a:pt x="214" y="80"/>
                  <a:pt x="214" y="81"/>
                  <a:pt x="214" y="83"/>
                </a:cubicBezTo>
                <a:cubicBezTo>
                  <a:pt x="212" y="80"/>
                  <a:pt x="210" y="79"/>
                  <a:pt x="210" y="79"/>
                </a:cubicBezTo>
                <a:cubicBezTo>
                  <a:pt x="210" y="79"/>
                  <a:pt x="211" y="81"/>
                  <a:pt x="213" y="84"/>
                </a:cubicBezTo>
                <a:cubicBezTo>
                  <a:pt x="214" y="85"/>
                  <a:pt x="214" y="85"/>
                  <a:pt x="215" y="86"/>
                </a:cubicBezTo>
                <a:cubicBezTo>
                  <a:pt x="214" y="86"/>
                  <a:pt x="214" y="86"/>
                  <a:pt x="214" y="87"/>
                </a:cubicBezTo>
                <a:cubicBezTo>
                  <a:pt x="212" y="85"/>
                  <a:pt x="211" y="83"/>
                  <a:pt x="210" y="81"/>
                </a:cubicBezTo>
                <a:cubicBezTo>
                  <a:pt x="210" y="81"/>
                  <a:pt x="210" y="80"/>
                  <a:pt x="210" y="79"/>
                </a:cubicBezTo>
                <a:close/>
                <a:moveTo>
                  <a:pt x="207" y="82"/>
                </a:moveTo>
                <a:cubicBezTo>
                  <a:pt x="207" y="83"/>
                  <a:pt x="207" y="83"/>
                  <a:pt x="207" y="83"/>
                </a:cubicBezTo>
                <a:cubicBezTo>
                  <a:pt x="206" y="83"/>
                  <a:pt x="206" y="83"/>
                  <a:pt x="206" y="82"/>
                </a:cubicBezTo>
                <a:cubicBezTo>
                  <a:pt x="205" y="82"/>
                  <a:pt x="205" y="81"/>
                  <a:pt x="205" y="80"/>
                </a:cubicBezTo>
                <a:cubicBezTo>
                  <a:pt x="205" y="80"/>
                  <a:pt x="205" y="79"/>
                  <a:pt x="205" y="79"/>
                </a:cubicBezTo>
                <a:cubicBezTo>
                  <a:pt x="205" y="80"/>
                  <a:pt x="206" y="81"/>
                  <a:pt x="207" y="82"/>
                </a:cubicBezTo>
                <a:close/>
                <a:moveTo>
                  <a:pt x="202" y="80"/>
                </a:moveTo>
                <a:cubicBezTo>
                  <a:pt x="202" y="81"/>
                  <a:pt x="202" y="83"/>
                  <a:pt x="203" y="84"/>
                </a:cubicBezTo>
                <a:cubicBezTo>
                  <a:pt x="202" y="83"/>
                  <a:pt x="202" y="83"/>
                  <a:pt x="201" y="83"/>
                </a:cubicBezTo>
                <a:cubicBezTo>
                  <a:pt x="202" y="82"/>
                  <a:pt x="202" y="81"/>
                  <a:pt x="202" y="80"/>
                </a:cubicBezTo>
                <a:close/>
                <a:moveTo>
                  <a:pt x="203" y="87"/>
                </a:moveTo>
                <a:cubicBezTo>
                  <a:pt x="203" y="88"/>
                  <a:pt x="203" y="88"/>
                  <a:pt x="202" y="88"/>
                </a:cubicBezTo>
                <a:cubicBezTo>
                  <a:pt x="202" y="88"/>
                  <a:pt x="201" y="88"/>
                  <a:pt x="200" y="88"/>
                </a:cubicBezTo>
                <a:cubicBezTo>
                  <a:pt x="200" y="86"/>
                  <a:pt x="201" y="85"/>
                  <a:pt x="201" y="84"/>
                </a:cubicBezTo>
                <a:cubicBezTo>
                  <a:pt x="202" y="85"/>
                  <a:pt x="202" y="86"/>
                  <a:pt x="203" y="87"/>
                </a:cubicBezTo>
                <a:close/>
                <a:moveTo>
                  <a:pt x="194" y="79"/>
                </a:moveTo>
                <a:cubicBezTo>
                  <a:pt x="195" y="79"/>
                  <a:pt x="195" y="79"/>
                  <a:pt x="195" y="79"/>
                </a:cubicBezTo>
                <a:cubicBezTo>
                  <a:pt x="195" y="79"/>
                  <a:pt x="195" y="79"/>
                  <a:pt x="195" y="79"/>
                </a:cubicBezTo>
                <a:cubicBezTo>
                  <a:pt x="195" y="81"/>
                  <a:pt x="195" y="84"/>
                  <a:pt x="196" y="86"/>
                </a:cubicBezTo>
                <a:cubicBezTo>
                  <a:pt x="196" y="86"/>
                  <a:pt x="195" y="86"/>
                  <a:pt x="194" y="86"/>
                </a:cubicBezTo>
                <a:cubicBezTo>
                  <a:pt x="194" y="85"/>
                  <a:pt x="194" y="83"/>
                  <a:pt x="193" y="82"/>
                </a:cubicBezTo>
                <a:cubicBezTo>
                  <a:pt x="194" y="81"/>
                  <a:pt x="194" y="80"/>
                  <a:pt x="194" y="79"/>
                </a:cubicBezTo>
                <a:close/>
                <a:moveTo>
                  <a:pt x="189" y="93"/>
                </a:moveTo>
                <a:cubicBezTo>
                  <a:pt x="189" y="93"/>
                  <a:pt x="189" y="93"/>
                  <a:pt x="189" y="93"/>
                </a:cubicBezTo>
                <a:cubicBezTo>
                  <a:pt x="189" y="93"/>
                  <a:pt x="189" y="93"/>
                  <a:pt x="189" y="93"/>
                </a:cubicBezTo>
                <a:cubicBezTo>
                  <a:pt x="189" y="93"/>
                  <a:pt x="189" y="93"/>
                  <a:pt x="189" y="93"/>
                </a:cubicBezTo>
                <a:close/>
                <a:moveTo>
                  <a:pt x="184" y="83"/>
                </a:moveTo>
                <a:cubicBezTo>
                  <a:pt x="184" y="85"/>
                  <a:pt x="184" y="86"/>
                  <a:pt x="184" y="88"/>
                </a:cubicBezTo>
                <a:cubicBezTo>
                  <a:pt x="184" y="89"/>
                  <a:pt x="184" y="89"/>
                  <a:pt x="183" y="89"/>
                </a:cubicBezTo>
                <a:cubicBezTo>
                  <a:pt x="183" y="90"/>
                  <a:pt x="183" y="90"/>
                  <a:pt x="182" y="91"/>
                </a:cubicBezTo>
                <a:cubicBezTo>
                  <a:pt x="183" y="88"/>
                  <a:pt x="183" y="85"/>
                  <a:pt x="184" y="83"/>
                </a:cubicBezTo>
                <a:close/>
                <a:moveTo>
                  <a:pt x="173" y="86"/>
                </a:moveTo>
                <a:cubicBezTo>
                  <a:pt x="175" y="88"/>
                  <a:pt x="176" y="89"/>
                  <a:pt x="178" y="92"/>
                </a:cubicBezTo>
                <a:cubicBezTo>
                  <a:pt x="178" y="91"/>
                  <a:pt x="177" y="91"/>
                  <a:pt x="177" y="91"/>
                </a:cubicBezTo>
                <a:cubicBezTo>
                  <a:pt x="176" y="91"/>
                  <a:pt x="176" y="91"/>
                  <a:pt x="175" y="91"/>
                </a:cubicBezTo>
                <a:cubicBezTo>
                  <a:pt x="174" y="89"/>
                  <a:pt x="174" y="87"/>
                  <a:pt x="173" y="86"/>
                </a:cubicBezTo>
                <a:close/>
                <a:moveTo>
                  <a:pt x="178" y="94"/>
                </a:moveTo>
                <a:cubicBezTo>
                  <a:pt x="178" y="95"/>
                  <a:pt x="178" y="96"/>
                  <a:pt x="178" y="97"/>
                </a:cubicBezTo>
                <a:cubicBezTo>
                  <a:pt x="177" y="96"/>
                  <a:pt x="177" y="95"/>
                  <a:pt x="177" y="94"/>
                </a:cubicBezTo>
                <a:cubicBezTo>
                  <a:pt x="177" y="94"/>
                  <a:pt x="176" y="93"/>
                  <a:pt x="176" y="93"/>
                </a:cubicBezTo>
                <a:cubicBezTo>
                  <a:pt x="177" y="93"/>
                  <a:pt x="177" y="94"/>
                  <a:pt x="178" y="94"/>
                </a:cubicBezTo>
                <a:close/>
                <a:moveTo>
                  <a:pt x="173" y="98"/>
                </a:moveTo>
                <a:cubicBezTo>
                  <a:pt x="173" y="98"/>
                  <a:pt x="173" y="98"/>
                  <a:pt x="173" y="98"/>
                </a:cubicBezTo>
                <a:cubicBezTo>
                  <a:pt x="173" y="98"/>
                  <a:pt x="173" y="98"/>
                  <a:pt x="173" y="98"/>
                </a:cubicBezTo>
                <a:close/>
                <a:moveTo>
                  <a:pt x="164" y="90"/>
                </a:moveTo>
                <a:cubicBezTo>
                  <a:pt x="165" y="91"/>
                  <a:pt x="165" y="92"/>
                  <a:pt x="165" y="94"/>
                </a:cubicBezTo>
                <a:cubicBezTo>
                  <a:pt x="165" y="94"/>
                  <a:pt x="165" y="94"/>
                  <a:pt x="164" y="95"/>
                </a:cubicBezTo>
                <a:cubicBezTo>
                  <a:pt x="164" y="95"/>
                  <a:pt x="164" y="95"/>
                  <a:pt x="164" y="95"/>
                </a:cubicBezTo>
                <a:cubicBezTo>
                  <a:pt x="163" y="92"/>
                  <a:pt x="162" y="89"/>
                  <a:pt x="161" y="87"/>
                </a:cubicBezTo>
                <a:cubicBezTo>
                  <a:pt x="162" y="88"/>
                  <a:pt x="162" y="88"/>
                  <a:pt x="162" y="88"/>
                </a:cubicBezTo>
                <a:cubicBezTo>
                  <a:pt x="163" y="89"/>
                  <a:pt x="164" y="89"/>
                  <a:pt x="164" y="90"/>
                </a:cubicBezTo>
                <a:close/>
                <a:moveTo>
                  <a:pt x="158" y="94"/>
                </a:moveTo>
                <a:cubicBezTo>
                  <a:pt x="158" y="95"/>
                  <a:pt x="157" y="95"/>
                  <a:pt x="157" y="96"/>
                </a:cubicBezTo>
                <a:cubicBezTo>
                  <a:pt x="157" y="95"/>
                  <a:pt x="156" y="94"/>
                  <a:pt x="156" y="93"/>
                </a:cubicBezTo>
                <a:cubicBezTo>
                  <a:pt x="156" y="93"/>
                  <a:pt x="156" y="93"/>
                  <a:pt x="156" y="92"/>
                </a:cubicBezTo>
                <a:cubicBezTo>
                  <a:pt x="157" y="93"/>
                  <a:pt x="157" y="94"/>
                  <a:pt x="158" y="94"/>
                </a:cubicBezTo>
                <a:close/>
                <a:moveTo>
                  <a:pt x="153" y="93"/>
                </a:moveTo>
                <a:cubicBezTo>
                  <a:pt x="153" y="94"/>
                  <a:pt x="154" y="95"/>
                  <a:pt x="154" y="96"/>
                </a:cubicBezTo>
                <a:cubicBezTo>
                  <a:pt x="154" y="96"/>
                  <a:pt x="153" y="97"/>
                  <a:pt x="153" y="97"/>
                </a:cubicBezTo>
                <a:cubicBezTo>
                  <a:pt x="153" y="97"/>
                  <a:pt x="153" y="97"/>
                  <a:pt x="153" y="97"/>
                </a:cubicBezTo>
                <a:cubicBezTo>
                  <a:pt x="153" y="95"/>
                  <a:pt x="153" y="94"/>
                  <a:pt x="153" y="93"/>
                </a:cubicBezTo>
                <a:close/>
                <a:moveTo>
                  <a:pt x="149" y="96"/>
                </a:moveTo>
                <a:cubicBezTo>
                  <a:pt x="149" y="96"/>
                  <a:pt x="150" y="97"/>
                  <a:pt x="150" y="97"/>
                </a:cubicBezTo>
                <a:cubicBezTo>
                  <a:pt x="149" y="99"/>
                  <a:pt x="149" y="101"/>
                  <a:pt x="149" y="104"/>
                </a:cubicBezTo>
                <a:cubicBezTo>
                  <a:pt x="149" y="104"/>
                  <a:pt x="148" y="104"/>
                  <a:pt x="148" y="104"/>
                </a:cubicBezTo>
                <a:cubicBezTo>
                  <a:pt x="148" y="103"/>
                  <a:pt x="148" y="102"/>
                  <a:pt x="148" y="101"/>
                </a:cubicBezTo>
                <a:cubicBezTo>
                  <a:pt x="149" y="97"/>
                  <a:pt x="149" y="96"/>
                  <a:pt x="148" y="96"/>
                </a:cubicBezTo>
                <a:cubicBezTo>
                  <a:pt x="148" y="95"/>
                  <a:pt x="147" y="97"/>
                  <a:pt x="146" y="101"/>
                </a:cubicBezTo>
                <a:cubicBezTo>
                  <a:pt x="146" y="99"/>
                  <a:pt x="146" y="98"/>
                  <a:pt x="146" y="97"/>
                </a:cubicBezTo>
                <a:cubicBezTo>
                  <a:pt x="145" y="95"/>
                  <a:pt x="145" y="93"/>
                  <a:pt x="145" y="92"/>
                </a:cubicBezTo>
                <a:cubicBezTo>
                  <a:pt x="146" y="93"/>
                  <a:pt x="147" y="94"/>
                  <a:pt x="149" y="96"/>
                </a:cubicBezTo>
                <a:close/>
                <a:moveTo>
                  <a:pt x="143" y="102"/>
                </a:moveTo>
                <a:cubicBezTo>
                  <a:pt x="143" y="103"/>
                  <a:pt x="143" y="104"/>
                  <a:pt x="143" y="105"/>
                </a:cubicBezTo>
                <a:cubicBezTo>
                  <a:pt x="143" y="105"/>
                  <a:pt x="143" y="104"/>
                  <a:pt x="142" y="104"/>
                </a:cubicBezTo>
                <a:cubicBezTo>
                  <a:pt x="142" y="103"/>
                  <a:pt x="142" y="102"/>
                  <a:pt x="142" y="100"/>
                </a:cubicBezTo>
                <a:cubicBezTo>
                  <a:pt x="142" y="101"/>
                  <a:pt x="142" y="102"/>
                  <a:pt x="143" y="102"/>
                </a:cubicBezTo>
                <a:close/>
                <a:moveTo>
                  <a:pt x="132" y="103"/>
                </a:moveTo>
                <a:cubicBezTo>
                  <a:pt x="133" y="102"/>
                  <a:pt x="133" y="102"/>
                  <a:pt x="133" y="102"/>
                </a:cubicBezTo>
                <a:cubicBezTo>
                  <a:pt x="133" y="102"/>
                  <a:pt x="133" y="103"/>
                  <a:pt x="133" y="103"/>
                </a:cubicBezTo>
                <a:cubicBezTo>
                  <a:pt x="133" y="103"/>
                  <a:pt x="133" y="103"/>
                  <a:pt x="132" y="103"/>
                </a:cubicBezTo>
                <a:cubicBezTo>
                  <a:pt x="132" y="103"/>
                  <a:pt x="132" y="103"/>
                  <a:pt x="132" y="103"/>
                </a:cubicBezTo>
                <a:close/>
                <a:moveTo>
                  <a:pt x="125" y="101"/>
                </a:moveTo>
                <a:cubicBezTo>
                  <a:pt x="126" y="101"/>
                  <a:pt x="127" y="102"/>
                  <a:pt x="127" y="102"/>
                </a:cubicBezTo>
                <a:cubicBezTo>
                  <a:pt x="128" y="103"/>
                  <a:pt x="128" y="105"/>
                  <a:pt x="129" y="106"/>
                </a:cubicBezTo>
                <a:cubicBezTo>
                  <a:pt x="129" y="107"/>
                  <a:pt x="128" y="108"/>
                  <a:pt x="128" y="109"/>
                </a:cubicBezTo>
                <a:cubicBezTo>
                  <a:pt x="126" y="105"/>
                  <a:pt x="125" y="102"/>
                  <a:pt x="124" y="100"/>
                </a:cubicBezTo>
                <a:cubicBezTo>
                  <a:pt x="124" y="101"/>
                  <a:pt x="125" y="101"/>
                  <a:pt x="125" y="101"/>
                </a:cubicBezTo>
                <a:close/>
                <a:moveTo>
                  <a:pt x="99" y="101"/>
                </a:moveTo>
                <a:cubicBezTo>
                  <a:pt x="99" y="101"/>
                  <a:pt x="100" y="102"/>
                  <a:pt x="100" y="103"/>
                </a:cubicBezTo>
                <a:cubicBezTo>
                  <a:pt x="100" y="103"/>
                  <a:pt x="100" y="103"/>
                  <a:pt x="100" y="103"/>
                </a:cubicBezTo>
                <a:cubicBezTo>
                  <a:pt x="99" y="102"/>
                  <a:pt x="99" y="100"/>
                  <a:pt x="98" y="99"/>
                </a:cubicBezTo>
                <a:cubicBezTo>
                  <a:pt x="99" y="99"/>
                  <a:pt x="99" y="100"/>
                  <a:pt x="99" y="101"/>
                </a:cubicBezTo>
                <a:close/>
                <a:moveTo>
                  <a:pt x="99" y="108"/>
                </a:moveTo>
                <a:cubicBezTo>
                  <a:pt x="99" y="108"/>
                  <a:pt x="99" y="108"/>
                  <a:pt x="99" y="108"/>
                </a:cubicBezTo>
                <a:cubicBezTo>
                  <a:pt x="99" y="109"/>
                  <a:pt x="99" y="109"/>
                  <a:pt x="99" y="109"/>
                </a:cubicBezTo>
                <a:cubicBezTo>
                  <a:pt x="99" y="109"/>
                  <a:pt x="99" y="109"/>
                  <a:pt x="99" y="109"/>
                </a:cubicBezTo>
                <a:cubicBezTo>
                  <a:pt x="99" y="109"/>
                  <a:pt x="98" y="109"/>
                  <a:pt x="98" y="109"/>
                </a:cubicBezTo>
                <a:cubicBezTo>
                  <a:pt x="99" y="109"/>
                  <a:pt x="99" y="109"/>
                  <a:pt x="99" y="108"/>
                </a:cubicBezTo>
                <a:close/>
                <a:moveTo>
                  <a:pt x="97" y="113"/>
                </a:moveTo>
                <a:cubicBezTo>
                  <a:pt x="97" y="114"/>
                  <a:pt x="97" y="115"/>
                  <a:pt x="97" y="116"/>
                </a:cubicBezTo>
                <a:cubicBezTo>
                  <a:pt x="97" y="115"/>
                  <a:pt x="97" y="114"/>
                  <a:pt x="96" y="114"/>
                </a:cubicBezTo>
                <a:cubicBezTo>
                  <a:pt x="96" y="113"/>
                  <a:pt x="97" y="113"/>
                  <a:pt x="97" y="113"/>
                </a:cubicBezTo>
                <a:close/>
                <a:moveTo>
                  <a:pt x="78" y="115"/>
                </a:moveTo>
                <a:cubicBezTo>
                  <a:pt x="79" y="114"/>
                  <a:pt x="79" y="112"/>
                  <a:pt x="79" y="111"/>
                </a:cubicBezTo>
                <a:cubicBezTo>
                  <a:pt x="80" y="112"/>
                  <a:pt x="81" y="113"/>
                  <a:pt x="81" y="115"/>
                </a:cubicBezTo>
                <a:cubicBezTo>
                  <a:pt x="82" y="116"/>
                  <a:pt x="82" y="117"/>
                  <a:pt x="82" y="118"/>
                </a:cubicBezTo>
                <a:cubicBezTo>
                  <a:pt x="80" y="116"/>
                  <a:pt x="79" y="115"/>
                  <a:pt x="78" y="115"/>
                </a:cubicBezTo>
                <a:cubicBezTo>
                  <a:pt x="78" y="115"/>
                  <a:pt x="79" y="117"/>
                  <a:pt x="81" y="120"/>
                </a:cubicBezTo>
                <a:cubicBezTo>
                  <a:pt x="82" y="121"/>
                  <a:pt x="82" y="121"/>
                  <a:pt x="83" y="122"/>
                </a:cubicBezTo>
                <a:cubicBezTo>
                  <a:pt x="82" y="122"/>
                  <a:pt x="82" y="122"/>
                  <a:pt x="82" y="122"/>
                </a:cubicBezTo>
                <a:cubicBezTo>
                  <a:pt x="81" y="120"/>
                  <a:pt x="79" y="119"/>
                  <a:pt x="78" y="117"/>
                </a:cubicBezTo>
                <a:cubicBezTo>
                  <a:pt x="78" y="117"/>
                  <a:pt x="78" y="116"/>
                  <a:pt x="78" y="115"/>
                </a:cubicBezTo>
                <a:close/>
                <a:moveTo>
                  <a:pt x="76" y="118"/>
                </a:moveTo>
                <a:cubicBezTo>
                  <a:pt x="76" y="118"/>
                  <a:pt x="76" y="119"/>
                  <a:pt x="76" y="119"/>
                </a:cubicBezTo>
                <a:cubicBezTo>
                  <a:pt x="75" y="119"/>
                  <a:pt x="75" y="118"/>
                  <a:pt x="75" y="118"/>
                </a:cubicBezTo>
                <a:cubicBezTo>
                  <a:pt x="75" y="118"/>
                  <a:pt x="74" y="117"/>
                  <a:pt x="74" y="116"/>
                </a:cubicBezTo>
                <a:cubicBezTo>
                  <a:pt x="74" y="116"/>
                  <a:pt x="74" y="116"/>
                  <a:pt x="74" y="115"/>
                </a:cubicBezTo>
                <a:cubicBezTo>
                  <a:pt x="74" y="116"/>
                  <a:pt x="75" y="117"/>
                  <a:pt x="76" y="118"/>
                </a:cubicBezTo>
                <a:close/>
                <a:moveTo>
                  <a:pt x="72" y="119"/>
                </a:moveTo>
                <a:cubicBezTo>
                  <a:pt x="71" y="119"/>
                  <a:pt x="71" y="119"/>
                  <a:pt x="71" y="119"/>
                </a:cubicBezTo>
                <a:cubicBezTo>
                  <a:pt x="71" y="118"/>
                  <a:pt x="71" y="117"/>
                  <a:pt x="71" y="117"/>
                </a:cubicBezTo>
                <a:cubicBezTo>
                  <a:pt x="71" y="118"/>
                  <a:pt x="72" y="118"/>
                  <a:pt x="72" y="119"/>
                </a:cubicBezTo>
                <a:close/>
                <a:moveTo>
                  <a:pt x="64" y="115"/>
                </a:moveTo>
                <a:cubicBezTo>
                  <a:pt x="65" y="115"/>
                  <a:pt x="65" y="115"/>
                  <a:pt x="65" y="115"/>
                </a:cubicBezTo>
                <a:cubicBezTo>
                  <a:pt x="65" y="117"/>
                  <a:pt x="66" y="121"/>
                  <a:pt x="67" y="124"/>
                </a:cubicBezTo>
                <a:cubicBezTo>
                  <a:pt x="66" y="125"/>
                  <a:pt x="66" y="125"/>
                  <a:pt x="66" y="126"/>
                </a:cubicBezTo>
                <a:cubicBezTo>
                  <a:pt x="66" y="126"/>
                  <a:pt x="66" y="125"/>
                  <a:pt x="66" y="125"/>
                </a:cubicBezTo>
                <a:cubicBezTo>
                  <a:pt x="65" y="122"/>
                  <a:pt x="64" y="120"/>
                  <a:pt x="64" y="117"/>
                </a:cubicBezTo>
                <a:cubicBezTo>
                  <a:pt x="64" y="117"/>
                  <a:pt x="64" y="116"/>
                  <a:pt x="64" y="115"/>
                </a:cubicBezTo>
                <a:close/>
                <a:moveTo>
                  <a:pt x="55" y="120"/>
                </a:moveTo>
                <a:cubicBezTo>
                  <a:pt x="55" y="121"/>
                  <a:pt x="55" y="123"/>
                  <a:pt x="56" y="124"/>
                </a:cubicBezTo>
                <a:cubicBezTo>
                  <a:pt x="55" y="125"/>
                  <a:pt x="55" y="125"/>
                  <a:pt x="55" y="126"/>
                </a:cubicBezTo>
                <a:cubicBezTo>
                  <a:pt x="54" y="126"/>
                  <a:pt x="54" y="126"/>
                  <a:pt x="54" y="126"/>
                </a:cubicBezTo>
                <a:cubicBezTo>
                  <a:pt x="54" y="124"/>
                  <a:pt x="55" y="122"/>
                  <a:pt x="55" y="120"/>
                </a:cubicBezTo>
                <a:close/>
                <a:moveTo>
                  <a:pt x="28" y="135"/>
                </a:moveTo>
                <a:cubicBezTo>
                  <a:pt x="28" y="136"/>
                  <a:pt x="28" y="138"/>
                  <a:pt x="28" y="139"/>
                </a:cubicBezTo>
                <a:cubicBezTo>
                  <a:pt x="27" y="137"/>
                  <a:pt x="26" y="135"/>
                  <a:pt x="26" y="133"/>
                </a:cubicBezTo>
                <a:cubicBezTo>
                  <a:pt x="26" y="133"/>
                  <a:pt x="27" y="133"/>
                  <a:pt x="27" y="134"/>
                </a:cubicBezTo>
                <a:cubicBezTo>
                  <a:pt x="27" y="134"/>
                  <a:pt x="28" y="134"/>
                  <a:pt x="28" y="135"/>
                </a:cubicBezTo>
                <a:close/>
                <a:moveTo>
                  <a:pt x="20" y="146"/>
                </a:moveTo>
                <a:cubicBezTo>
                  <a:pt x="20" y="147"/>
                  <a:pt x="20" y="149"/>
                  <a:pt x="21" y="150"/>
                </a:cubicBezTo>
                <a:cubicBezTo>
                  <a:pt x="20" y="150"/>
                  <a:pt x="20" y="149"/>
                  <a:pt x="19" y="149"/>
                </a:cubicBezTo>
                <a:cubicBezTo>
                  <a:pt x="19" y="148"/>
                  <a:pt x="19" y="146"/>
                  <a:pt x="18" y="145"/>
                </a:cubicBezTo>
                <a:cubicBezTo>
                  <a:pt x="18" y="145"/>
                  <a:pt x="18" y="145"/>
                  <a:pt x="18" y="144"/>
                </a:cubicBezTo>
                <a:cubicBezTo>
                  <a:pt x="19" y="145"/>
                  <a:pt x="19" y="145"/>
                  <a:pt x="20" y="146"/>
                </a:cubicBezTo>
                <a:close/>
                <a:moveTo>
                  <a:pt x="15" y="156"/>
                </a:moveTo>
                <a:cubicBezTo>
                  <a:pt x="15" y="159"/>
                  <a:pt x="15" y="163"/>
                  <a:pt x="16" y="165"/>
                </a:cubicBezTo>
                <a:cubicBezTo>
                  <a:pt x="15" y="164"/>
                  <a:pt x="14" y="163"/>
                  <a:pt x="14" y="161"/>
                </a:cubicBezTo>
                <a:cubicBezTo>
                  <a:pt x="12" y="157"/>
                  <a:pt x="11" y="154"/>
                  <a:pt x="10" y="152"/>
                </a:cubicBezTo>
                <a:cubicBezTo>
                  <a:pt x="9" y="151"/>
                  <a:pt x="9" y="150"/>
                  <a:pt x="9" y="150"/>
                </a:cubicBezTo>
                <a:cubicBezTo>
                  <a:pt x="9" y="150"/>
                  <a:pt x="10" y="151"/>
                  <a:pt x="11" y="152"/>
                </a:cubicBezTo>
                <a:cubicBezTo>
                  <a:pt x="12" y="153"/>
                  <a:pt x="13" y="154"/>
                  <a:pt x="15" y="156"/>
                </a:cubicBezTo>
                <a:close/>
              </a:path>
            </a:pathLst>
          </a:custGeom>
          <a:solidFill>
            <a:srgbClr val="0703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1355" name="组合 1354"/>
          <p:cNvGrpSpPr/>
          <p:nvPr/>
        </p:nvGrpSpPr>
        <p:grpSpPr>
          <a:xfrm>
            <a:off x="4104115" y="1226161"/>
            <a:ext cx="1389063" cy="1308100"/>
            <a:chOff x="6884988" y="-2233613"/>
            <a:chExt cx="1389063" cy="1308100"/>
          </a:xfrm>
        </p:grpSpPr>
        <p:sp>
          <p:nvSpPr>
            <p:cNvPr id="1340" name="Freeform 339"/>
            <p:cNvSpPr>
              <a:spLocks/>
            </p:cNvSpPr>
            <p:nvPr/>
          </p:nvSpPr>
          <p:spPr bwMode="auto">
            <a:xfrm>
              <a:off x="7296151" y="-1263651"/>
              <a:ext cx="76200" cy="73025"/>
            </a:xfrm>
            <a:custGeom>
              <a:avLst/>
              <a:gdLst>
                <a:gd name="T0" fmla="*/ 14 w 18"/>
                <a:gd name="T1" fmla="*/ 5 h 17"/>
                <a:gd name="T2" fmla="*/ 14 w 18"/>
                <a:gd name="T3" fmla="*/ 3 h 17"/>
                <a:gd name="T4" fmla="*/ 17 w 18"/>
                <a:gd name="T5" fmla="*/ 9 h 17"/>
                <a:gd name="T6" fmla="*/ 14 w 18"/>
                <a:gd name="T7" fmla="*/ 14 h 17"/>
                <a:gd name="T8" fmla="*/ 13 w 18"/>
                <a:gd name="T9" fmla="*/ 15 h 17"/>
                <a:gd name="T10" fmla="*/ 2 w 18"/>
                <a:gd name="T11" fmla="*/ 11 h 17"/>
                <a:gd name="T12" fmla="*/ 0 w 18"/>
                <a:gd name="T13" fmla="*/ 7 h 17"/>
                <a:gd name="T14" fmla="*/ 5 w 18"/>
                <a:gd name="T15" fmla="*/ 1 h 17"/>
                <a:gd name="T16" fmla="*/ 8 w 18"/>
                <a:gd name="T17" fmla="*/ 0 h 17"/>
                <a:gd name="T18" fmla="*/ 13 w 18"/>
                <a:gd name="T19" fmla="*/ 5 h 17"/>
                <a:gd name="T20" fmla="*/ 14 w 18"/>
                <a:gd name="T21" fmla="*/ 5 h 17"/>
                <a:gd name="T22" fmla="*/ 14 w 18"/>
                <a:gd name="T23"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7">
                  <a:moveTo>
                    <a:pt x="14" y="5"/>
                  </a:moveTo>
                  <a:cubicBezTo>
                    <a:pt x="14" y="5"/>
                    <a:pt x="14" y="4"/>
                    <a:pt x="14" y="3"/>
                  </a:cubicBezTo>
                  <a:cubicBezTo>
                    <a:pt x="17" y="4"/>
                    <a:pt x="18" y="6"/>
                    <a:pt x="17" y="9"/>
                  </a:cubicBezTo>
                  <a:cubicBezTo>
                    <a:pt x="16" y="10"/>
                    <a:pt x="15" y="12"/>
                    <a:pt x="14" y="14"/>
                  </a:cubicBezTo>
                  <a:cubicBezTo>
                    <a:pt x="14" y="14"/>
                    <a:pt x="13" y="15"/>
                    <a:pt x="13" y="15"/>
                  </a:cubicBezTo>
                  <a:cubicBezTo>
                    <a:pt x="8" y="17"/>
                    <a:pt x="4" y="15"/>
                    <a:pt x="2" y="11"/>
                  </a:cubicBezTo>
                  <a:cubicBezTo>
                    <a:pt x="1" y="9"/>
                    <a:pt x="1" y="8"/>
                    <a:pt x="0" y="7"/>
                  </a:cubicBezTo>
                  <a:cubicBezTo>
                    <a:pt x="1" y="5"/>
                    <a:pt x="3" y="3"/>
                    <a:pt x="5" y="1"/>
                  </a:cubicBezTo>
                  <a:cubicBezTo>
                    <a:pt x="5" y="0"/>
                    <a:pt x="6" y="0"/>
                    <a:pt x="8" y="0"/>
                  </a:cubicBezTo>
                  <a:cubicBezTo>
                    <a:pt x="12" y="0"/>
                    <a:pt x="12" y="0"/>
                    <a:pt x="13" y="5"/>
                  </a:cubicBezTo>
                  <a:cubicBezTo>
                    <a:pt x="13" y="5"/>
                    <a:pt x="14" y="5"/>
                    <a:pt x="14" y="5"/>
                  </a:cubicBezTo>
                  <a:cubicBezTo>
                    <a:pt x="14" y="5"/>
                    <a:pt x="14" y="5"/>
                    <a:pt x="14" y="5"/>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1" name="Freeform 340"/>
            <p:cNvSpPr>
              <a:spLocks/>
            </p:cNvSpPr>
            <p:nvPr/>
          </p:nvSpPr>
          <p:spPr bwMode="auto">
            <a:xfrm>
              <a:off x="7726363" y="-1597026"/>
              <a:ext cx="73025" cy="73025"/>
            </a:xfrm>
            <a:custGeom>
              <a:avLst/>
              <a:gdLst>
                <a:gd name="T0" fmla="*/ 0 w 17"/>
                <a:gd name="T1" fmla="*/ 6 h 17"/>
                <a:gd name="T2" fmla="*/ 3 w 17"/>
                <a:gd name="T3" fmla="*/ 4 h 17"/>
                <a:gd name="T4" fmla="*/ 10 w 17"/>
                <a:gd name="T5" fmla="*/ 1 h 17"/>
                <a:gd name="T6" fmla="*/ 12 w 17"/>
                <a:gd name="T7" fmla="*/ 1 h 17"/>
                <a:gd name="T8" fmla="*/ 14 w 17"/>
                <a:gd name="T9" fmla="*/ 2 h 17"/>
                <a:gd name="T10" fmla="*/ 17 w 17"/>
                <a:gd name="T11" fmla="*/ 9 h 17"/>
                <a:gd name="T12" fmla="*/ 16 w 17"/>
                <a:gd name="T13" fmla="*/ 10 h 17"/>
                <a:gd name="T14" fmla="*/ 15 w 17"/>
                <a:gd name="T15" fmla="*/ 14 h 17"/>
                <a:gd name="T16" fmla="*/ 8 w 17"/>
                <a:gd name="T17" fmla="*/ 16 h 17"/>
                <a:gd name="T18" fmla="*/ 1 w 17"/>
                <a:gd name="T19" fmla="*/ 9 h 17"/>
                <a:gd name="T20" fmla="*/ 0 w 1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0" y="6"/>
                  </a:moveTo>
                  <a:cubicBezTo>
                    <a:pt x="1" y="5"/>
                    <a:pt x="2" y="5"/>
                    <a:pt x="3" y="4"/>
                  </a:cubicBezTo>
                  <a:cubicBezTo>
                    <a:pt x="5" y="1"/>
                    <a:pt x="7" y="0"/>
                    <a:pt x="10" y="1"/>
                  </a:cubicBezTo>
                  <a:cubicBezTo>
                    <a:pt x="11" y="1"/>
                    <a:pt x="12" y="1"/>
                    <a:pt x="12" y="1"/>
                  </a:cubicBezTo>
                  <a:cubicBezTo>
                    <a:pt x="13" y="1"/>
                    <a:pt x="14" y="2"/>
                    <a:pt x="14" y="2"/>
                  </a:cubicBezTo>
                  <a:cubicBezTo>
                    <a:pt x="15" y="4"/>
                    <a:pt x="17" y="6"/>
                    <a:pt x="17" y="9"/>
                  </a:cubicBezTo>
                  <a:cubicBezTo>
                    <a:pt x="16" y="9"/>
                    <a:pt x="16" y="10"/>
                    <a:pt x="16" y="10"/>
                  </a:cubicBezTo>
                  <a:cubicBezTo>
                    <a:pt x="16" y="11"/>
                    <a:pt x="16" y="13"/>
                    <a:pt x="15" y="14"/>
                  </a:cubicBezTo>
                  <a:cubicBezTo>
                    <a:pt x="13" y="15"/>
                    <a:pt x="11" y="16"/>
                    <a:pt x="8" y="16"/>
                  </a:cubicBezTo>
                  <a:cubicBezTo>
                    <a:pt x="4" y="17"/>
                    <a:pt x="1" y="13"/>
                    <a:pt x="1" y="9"/>
                  </a:cubicBezTo>
                  <a:cubicBezTo>
                    <a:pt x="1" y="8"/>
                    <a:pt x="0" y="7"/>
                    <a:pt x="0" y="6"/>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2" name="Freeform 341"/>
            <p:cNvSpPr>
              <a:spLocks/>
            </p:cNvSpPr>
            <p:nvPr/>
          </p:nvSpPr>
          <p:spPr bwMode="auto">
            <a:xfrm>
              <a:off x="7031038" y="-998538"/>
              <a:ext cx="68263" cy="73025"/>
            </a:xfrm>
            <a:custGeom>
              <a:avLst/>
              <a:gdLst>
                <a:gd name="T0" fmla="*/ 4 w 16"/>
                <a:gd name="T1" fmla="*/ 9 h 17"/>
                <a:gd name="T2" fmla="*/ 1 w 16"/>
                <a:gd name="T3" fmla="*/ 7 h 17"/>
                <a:gd name="T4" fmla="*/ 1 w 16"/>
                <a:gd name="T5" fmla="*/ 5 h 17"/>
                <a:gd name="T6" fmla="*/ 5 w 16"/>
                <a:gd name="T7" fmla="*/ 0 h 17"/>
                <a:gd name="T8" fmla="*/ 7 w 16"/>
                <a:gd name="T9" fmla="*/ 0 h 17"/>
                <a:gd name="T10" fmla="*/ 11 w 16"/>
                <a:gd name="T11" fmla="*/ 3 h 17"/>
                <a:gd name="T12" fmla="*/ 14 w 16"/>
                <a:gd name="T13" fmla="*/ 7 h 17"/>
                <a:gd name="T14" fmla="*/ 15 w 16"/>
                <a:gd name="T15" fmla="*/ 10 h 17"/>
                <a:gd name="T16" fmla="*/ 12 w 16"/>
                <a:gd name="T17" fmla="*/ 16 h 17"/>
                <a:gd name="T18" fmla="*/ 4 w 16"/>
                <a:gd name="T19" fmla="*/ 13 h 17"/>
                <a:gd name="T20" fmla="*/ 4 w 16"/>
                <a:gd name="T21"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7">
                  <a:moveTo>
                    <a:pt x="4" y="9"/>
                  </a:moveTo>
                  <a:cubicBezTo>
                    <a:pt x="1" y="10"/>
                    <a:pt x="1" y="10"/>
                    <a:pt x="1" y="7"/>
                  </a:cubicBezTo>
                  <a:cubicBezTo>
                    <a:pt x="1" y="6"/>
                    <a:pt x="0" y="6"/>
                    <a:pt x="1" y="5"/>
                  </a:cubicBezTo>
                  <a:cubicBezTo>
                    <a:pt x="1" y="2"/>
                    <a:pt x="2" y="1"/>
                    <a:pt x="5" y="0"/>
                  </a:cubicBezTo>
                  <a:cubicBezTo>
                    <a:pt x="5" y="0"/>
                    <a:pt x="6" y="0"/>
                    <a:pt x="7" y="0"/>
                  </a:cubicBezTo>
                  <a:cubicBezTo>
                    <a:pt x="9" y="0"/>
                    <a:pt x="11" y="1"/>
                    <a:pt x="11" y="3"/>
                  </a:cubicBezTo>
                  <a:cubicBezTo>
                    <a:pt x="12" y="5"/>
                    <a:pt x="13" y="6"/>
                    <a:pt x="14" y="7"/>
                  </a:cubicBezTo>
                  <a:cubicBezTo>
                    <a:pt x="15" y="8"/>
                    <a:pt x="15" y="9"/>
                    <a:pt x="15" y="10"/>
                  </a:cubicBezTo>
                  <a:cubicBezTo>
                    <a:pt x="16" y="12"/>
                    <a:pt x="15" y="15"/>
                    <a:pt x="12" y="16"/>
                  </a:cubicBezTo>
                  <a:cubicBezTo>
                    <a:pt x="9" y="17"/>
                    <a:pt x="5" y="16"/>
                    <a:pt x="4" y="13"/>
                  </a:cubicBezTo>
                  <a:cubicBezTo>
                    <a:pt x="4" y="12"/>
                    <a:pt x="4" y="11"/>
                    <a:pt x="4" y="9"/>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3" name="Freeform 342"/>
            <p:cNvSpPr>
              <a:spLocks noEditPoints="1"/>
            </p:cNvSpPr>
            <p:nvPr/>
          </p:nvSpPr>
          <p:spPr bwMode="auto">
            <a:xfrm>
              <a:off x="7773988" y="-1250951"/>
              <a:ext cx="63500" cy="55563"/>
            </a:xfrm>
            <a:custGeom>
              <a:avLst/>
              <a:gdLst>
                <a:gd name="T0" fmla="*/ 14 w 15"/>
                <a:gd name="T1" fmla="*/ 10 h 13"/>
                <a:gd name="T2" fmla="*/ 9 w 15"/>
                <a:gd name="T3" fmla="*/ 11 h 13"/>
                <a:gd name="T4" fmla="*/ 2 w 15"/>
                <a:gd name="T5" fmla="*/ 11 h 13"/>
                <a:gd name="T6" fmla="*/ 1 w 15"/>
                <a:gd name="T7" fmla="*/ 4 h 13"/>
                <a:gd name="T8" fmla="*/ 9 w 15"/>
                <a:gd name="T9" fmla="*/ 0 h 13"/>
                <a:gd name="T10" fmla="*/ 14 w 15"/>
                <a:gd name="T11" fmla="*/ 4 h 13"/>
                <a:gd name="T12" fmla="*/ 14 w 15"/>
                <a:gd name="T13" fmla="*/ 10 h 13"/>
                <a:gd name="T14" fmla="*/ 7 w 15"/>
                <a:gd name="T15" fmla="*/ 6 h 13"/>
                <a:gd name="T16" fmla="*/ 7 w 15"/>
                <a:gd name="T17" fmla="*/ 5 h 13"/>
                <a:gd name="T18" fmla="*/ 5 w 15"/>
                <a:gd name="T19" fmla="*/ 3 h 13"/>
                <a:gd name="T20" fmla="*/ 7 w 15"/>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14" y="10"/>
                  </a:moveTo>
                  <a:cubicBezTo>
                    <a:pt x="12" y="10"/>
                    <a:pt x="11" y="10"/>
                    <a:pt x="9" y="11"/>
                  </a:cubicBezTo>
                  <a:cubicBezTo>
                    <a:pt x="8" y="13"/>
                    <a:pt x="4" y="13"/>
                    <a:pt x="2" y="11"/>
                  </a:cubicBezTo>
                  <a:cubicBezTo>
                    <a:pt x="1" y="10"/>
                    <a:pt x="0" y="6"/>
                    <a:pt x="1" y="4"/>
                  </a:cubicBezTo>
                  <a:cubicBezTo>
                    <a:pt x="3" y="1"/>
                    <a:pt x="6" y="0"/>
                    <a:pt x="9" y="0"/>
                  </a:cubicBezTo>
                  <a:cubicBezTo>
                    <a:pt x="12" y="0"/>
                    <a:pt x="13" y="2"/>
                    <a:pt x="14" y="4"/>
                  </a:cubicBezTo>
                  <a:cubicBezTo>
                    <a:pt x="15" y="6"/>
                    <a:pt x="14" y="8"/>
                    <a:pt x="14" y="10"/>
                  </a:cubicBezTo>
                  <a:close/>
                  <a:moveTo>
                    <a:pt x="7" y="6"/>
                  </a:moveTo>
                  <a:cubicBezTo>
                    <a:pt x="7" y="5"/>
                    <a:pt x="7" y="5"/>
                    <a:pt x="7" y="5"/>
                  </a:cubicBezTo>
                  <a:cubicBezTo>
                    <a:pt x="6" y="5"/>
                    <a:pt x="6" y="4"/>
                    <a:pt x="5" y="3"/>
                  </a:cubicBezTo>
                  <a:cubicBezTo>
                    <a:pt x="5" y="5"/>
                    <a:pt x="6" y="6"/>
                    <a:pt x="7" y="6"/>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0" name="Freeform 343"/>
            <p:cNvSpPr>
              <a:spLocks/>
            </p:cNvSpPr>
            <p:nvPr/>
          </p:nvSpPr>
          <p:spPr bwMode="auto">
            <a:xfrm>
              <a:off x="7419976" y="-1395413"/>
              <a:ext cx="50800" cy="50800"/>
            </a:xfrm>
            <a:custGeom>
              <a:avLst/>
              <a:gdLst>
                <a:gd name="T0" fmla="*/ 8 w 12"/>
                <a:gd name="T1" fmla="*/ 12 h 12"/>
                <a:gd name="T2" fmla="*/ 3 w 12"/>
                <a:gd name="T3" fmla="*/ 11 h 12"/>
                <a:gd name="T4" fmla="*/ 0 w 12"/>
                <a:gd name="T5" fmla="*/ 7 h 12"/>
                <a:gd name="T6" fmla="*/ 2 w 12"/>
                <a:gd name="T7" fmla="*/ 1 h 12"/>
                <a:gd name="T8" fmla="*/ 6 w 12"/>
                <a:gd name="T9" fmla="*/ 0 h 12"/>
                <a:gd name="T10" fmla="*/ 10 w 12"/>
                <a:gd name="T11" fmla="*/ 8 h 12"/>
                <a:gd name="T12" fmla="*/ 8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8" y="12"/>
                  </a:moveTo>
                  <a:cubicBezTo>
                    <a:pt x="7" y="12"/>
                    <a:pt x="5" y="12"/>
                    <a:pt x="3" y="11"/>
                  </a:cubicBezTo>
                  <a:cubicBezTo>
                    <a:pt x="1" y="11"/>
                    <a:pt x="0" y="9"/>
                    <a:pt x="0" y="7"/>
                  </a:cubicBezTo>
                  <a:cubicBezTo>
                    <a:pt x="0" y="5"/>
                    <a:pt x="1" y="3"/>
                    <a:pt x="2" y="1"/>
                  </a:cubicBezTo>
                  <a:cubicBezTo>
                    <a:pt x="2" y="0"/>
                    <a:pt x="5" y="0"/>
                    <a:pt x="6" y="0"/>
                  </a:cubicBezTo>
                  <a:cubicBezTo>
                    <a:pt x="10" y="0"/>
                    <a:pt x="12" y="5"/>
                    <a:pt x="10" y="8"/>
                  </a:cubicBezTo>
                  <a:cubicBezTo>
                    <a:pt x="10" y="10"/>
                    <a:pt x="9" y="11"/>
                    <a:pt x="8" y="1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1" name="Freeform 344"/>
            <p:cNvSpPr>
              <a:spLocks noEditPoints="1"/>
            </p:cNvSpPr>
            <p:nvPr/>
          </p:nvSpPr>
          <p:spPr bwMode="auto">
            <a:xfrm>
              <a:off x="8132763" y="-1339851"/>
              <a:ext cx="55563" cy="50800"/>
            </a:xfrm>
            <a:custGeom>
              <a:avLst/>
              <a:gdLst>
                <a:gd name="T0" fmla="*/ 8 w 13"/>
                <a:gd name="T1" fmla="*/ 11 h 12"/>
                <a:gd name="T2" fmla="*/ 1 w 13"/>
                <a:gd name="T3" fmla="*/ 8 h 12"/>
                <a:gd name="T4" fmla="*/ 4 w 13"/>
                <a:gd name="T5" fmla="*/ 1 h 12"/>
                <a:gd name="T6" fmla="*/ 12 w 13"/>
                <a:gd name="T7" fmla="*/ 5 h 12"/>
                <a:gd name="T8" fmla="*/ 8 w 13"/>
                <a:gd name="T9" fmla="*/ 11 h 12"/>
                <a:gd name="T10" fmla="*/ 6 w 13"/>
                <a:gd name="T11" fmla="*/ 5 h 12"/>
                <a:gd name="T12" fmla="*/ 7 w 13"/>
                <a:gd name="T13" fmla="*/ 5 h 12"/>
                <a:gd name="T14" fmla="*/ 7 w 13"/>
                <a:gd name="T15" fmla="*/ 3 h 12"/>
                <a:gd name="T16" fmla="*/ 6 w 13"/>
                <a:gd name="T17" fmla="*/ 4 h 12"/>
                <a:gd name="T18" fmla="*/ 6 w 13"/>
                <a:gd name="T19"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2">
                  <a:moveTo>
                    <a:pt x="8" y="11"/>
                  </a:moveTo>
                  <a:cubicBezTo>
                    <a:pt x="6" y="12"/>
                    <a:pt x="2" y="10"/>
                    <a:pt x="1" y="8"/>
                  </a:cubicBezTo>
                  <a:cubicBezTo>
                    <a:pt x="0" y="6"/>
                    <a:pt x="2" y="2"/>
                    <a:pt x="4" y="1"/>
                  </a:cubicBezTo>
                  <a:cubicBezTo>
                    <a:pt x="7" y="0"/>
                    <a:pt x="11" y="2"/>
                    <a:pt x="12" y="5"/>
                  </a:cubicBezTo>
                  <a:cubicBezTo>
                    <a:pt x="13" y="6"/>
                    <a:pt x="10" y="10"/>
                    <a:pt x="8" y="11"/>
                  </a:cubicBezTo>
                  <a:close/>
                  <a:moveTo>
                    <a:pt x="6" y="5"/>
                  </a:moveTo>
                  <a:cubicBezTo>
                    <a:pt x="6" y="5"/>
                    <a:pt x="6" y="5"/>
                    <a:pt x="7" y="5"/>
                  </a:cubicBezTo>
                  <a:cubicBezTo>
                    <a:pt x="7" y="5"/>
                    <a:pt x="7" y="4"/>
                    <a:pt x="7" y="3"/>
                  </a:cubicBezTo>
                  <a:cubicBezTo>
                    <a:pt x="6" y="3"/>
                    <a:pt x="6" y="3"/>
                    <a:pt x="6" y="4"/>
                  </a:cubicBezTo>
                  <a:cubicBezTo>
                    <a:pt x="6" y="4"/>
                    <a:pt x="6" y="5"/>
                    <a:pt x="6" y="5"/>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2" name="Freeform 345"/>
            <p:cNvSpPr>
              <a:spLocks/>
            </p:cNvSpPr>
            <p:nvPr/>
          </p:nvSpPr>
          <p:spPr bwMode="auto">
            <a:xfrm>
              <a:off x="7291388" y="-1819276"/>
              <a:ext cx="46038" cy="47625"/>
            </a:xfrm>
            <a:custGeom>
              <a:avLst/>
              <a:gdLst>
                <a:gd name="T0" fmla="*/ 4 w 11"/>
                <a:gd name="T1" fmla="*/ 1 h 11"/>
                <a:gd name="T2" fmla="*/ 10 w 11"/>
                <a:gd name="T3" fmla="*/ 1 h 11"/>
                <a:gd name="T4" fmla="*/ 11 w 11"/>
                <a:gd name="T5" fmla="*/ 7 h 11"/>
                <a:gd name="T6" fmla="*/ 6 w 11"/>
                <a:gd name="T7" fmla="*/ 10 h 11"/>
                <a:gd name="T8" fmla="*/ 1 w 11"/>
                <a:gd name="T9" fmla="*/ 8 h 11"/>
                <a:gd name="T10" fmla="*/ 2 w 11"/>
                <a:gd name="T11" fmla="*/ 4 h 11"/>
                <a:gd name="T12" fmla="*/ 4 w 11"/>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4" y="1"/>
                  </a:moveTo>
                  <a:cubicBezTo>
                    <a:pt x="6" y="0"/>
                    <a:pt x="8" y="0"/>
                    <a:pt x="10" y="1"/>
                  </a:cubicBezTo>
                  <a:cubicBezTo>
                    <a:pt x="11" y="3"/>
                    <a:pt x="11" y="5"/>
                    <a:pt x="11" y="7"/>
                  </a:cubicBezTo>
                  <a:cubicBezTo>
                    <a:pt x="10" y="9"/>
                    <a:pt x="8" y="11"/>
                    <a:pt x="6" y="10"/>
                  </a:cubicBezTo>
                  <a:cubicBezTo>
                    <a:pt x="5" y="10"/>
                    <a:pt x="3" y="9"/>
                    <a:pt x="1" y="8"/>
                  </a:cubicBezTo>
                  <a:cubicBezTo>
                    <a:pt x="0" y="7"/>
                    <a:pt x="1" y="5"/>
                    <a:pt x="2" y="4"/>
                  </a:cubicBezTo>
                  <a:cubicBezTo>
                    <a:pt x="2" y="3"/>
                    <a:pt x="3" y="1"/>
                    <a:pt x="4"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3" name="Freeform 346"/>
            <p:cNvSpPr>
              <a:spLocks/>
            </p:cNvSpPr>
            <p:nvPr/>
          </p:nvSpPr>
          <p:spPr bwMode="auto">
            <a:xfrm>
              <a:off x="7397751" y="-2233613"/>
              <a:ext cx="50800" cy="47625"/>
            </a:xfrm>
            <a:custGeom>
              <a:avLst/>
              <a:gdLst>
                <a:gd name="T0" fmla="*/ 8 w 12"/>
                <a:gd name="T1" fmla="*/ 11 h 11"/>
                <a:gd name="T2" fmla="*/ 1 w 12"/>
                <a:gd name="T3" fmla="*/ 7 h 11"/>
                <a:gd name="T4" fmla="*/ 5 w 12"/>
                <a:gd name="T5" fmla="*/ 1 h 11"/>
                <a:gd name="T6" fmla="*/ 11 w 12"/>
                <a:gd name="T7" fmla="*/ 3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6" y="11"/>
                    <a:pt x="2" y="10"/>
                    <a:pt x="1" y="7"/>
                  </a:cubicBezTo>
                  <a:cubicBezTo>
                    <a:pt x="0" y="5"/>
                    <a:pt x="2" y="2"/>
                    <a:pt x="5" y="1"/>
                  </a:cubicBezTo>
                  <a:cubicBezTo>
                    <a:pt x="7" y="0"/>
                    <a:pt x="10" y="1"/>
                    <a:pt x="11" y="3"/>
                  </a:cubicBezTo>
                  <a:cubicBezTo>
                    <a:pt x="12" y="6"/>
                    <a:pt x="11" y="9"/>
                    <a:pt x="8" y="1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4" name="Freeform 347"/>
            <p:cNvSpPr>
              <a:spLocks/>
            </p:cNvSpPr>
            <p:nvPr/>
          </p:nvSpPr>
          <p:spPr bwMode="auto">
            <a:xfrm>
              <a:off x="7683501" y="-1895476"/>
              <a:ext cx="39688" cy="38100"/>
            </a:xfrm>
            <a:custGeom>
              <a:avLst/>
              <a:gdLst>
                <a:gd name="T0" fmla="*/ 6 w 9"/>
                <a:gd name="T1" fmla="*/ 8 h 9"/>
                <a:gd name="T2" fmla="*/ 1 w 9"/>
                <a:gd name="T3" fmla="*/ 8 h 9"/>
                <a:gd name="T4" fmla="*/ 0 w 9"/>
                <a:gd name="T5" fmla="*/ 6 h 9"/>
                <a:gd name="T6" fmla="*/ 2 w 9"/>
                <a:gd name="T7" fmla="*/ 1 h 9"/>
                <a:gd name="T8" fmla="*/ 3 w 9"/>
                <a:gd name="T9" fmla="*/ 0 h 9"/>
                <a:gd name="T10" fmla="*/ 6 w 9"/>
                <a:gd name="T11" fmla="*/ 0 h 9"/>
                <a:gd name="T12" fmla="*/ 9 w 9"/>
                <a:gd name="T13" fmla="*/ 3 h 9"/>
                <a:gd name="T14" fmla="*/ 6 w 9"/>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6" y="8"/>
                  </a:moveTo>
                  <a:cubicBezTo>
                    <a:pt x="4" y="9"/>
                    <a:pt x="2" y="9"/>
                    <a:pt x="1" y="8"/>
                  </a:cubicBezTo>
                  <a:cubicBezTo>
                    <a:pt x="0" y="7"/>
                    <a:pt x="0" y="6"/>
                    <a:pt x="0" y="6"/>
                  </a:cubicBezTo>
                  <a:cubicBezTo>
                    <a:pt x="0" y="4"/>
                    <a:pt x="1" y="2"/>
                    <a:pt x="2" y="1"/>
                  </a:cubicBezTo>
                  <a:cubicBezTo>
                    <a:pt x="2" y="0"/>
                    <a:pt x="3" y="0"/>
                    <a:pt x="3" y="0"/>
                  </a:cubicBezTo>
                  <a:cubicBezTo>
                    <a:pt x="4" y="0"/>
                    <a:pt x="5" y="0"/>
                    <a:pt x="6" y="0"/>
                  </a:cubicBezTo>
                  <a:cubicBezTo>
                    <a:pt x="8" y="1"/>
                    <a:pt x="9" y="2"/>
                    <a:pt x="9" y="3"/>
                  </a:cubicBezTo>
                  <a:cubicBezTo>
                    <a:pt x="8" y="5"/>
                    <a:pt x="8" y="7"/>
                    <a:pt x="6" y="8"/>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5" name="Freeform 348"/>
            <p:cNvSpPr>
              <a:spLocks/>
            </p:cNvSpPr>
            <p:nvPr/>
          </p:nvSpPr>
          <p:spPr bwMode="auto">
            <a:xfrm>
              <a:off x="7132638" y="-1660526"/>
              <a:ext cx="42863" cy="42863"/>
            </a:xfrm>
            <a:custGeom>
              <a:avLst/>
              <a:gdLst>
                <a:gd name="T0" fmla="*/ 7 w 10"/>
                <a:gd name="T1" fmla="*/ 9 h 10"/>
                <a:gd name="T2" fmla="*/ 1 w 10"/>
                <a:gd name="T3" fmla="*/ 7 h 10"/>
                <a:gd name="T4" fmla="*/ 3 w 10"/>
                <a:gd name="T5" fmla="*/ 1 h 10"/>
                <a:gd name="T6" fmla="*/ 9 w 10"/>
                <a:gd name="T7" fmla="*/ 3 h 10"/>
                <a:gd name="T8" fmla="*/ 7 w 10"/>
                <a:gd name="T9" fmla="*/ 9 h 10"/>
              </a:gdLst>
              <a:ahLst/>
              <a:cxnLst>
                <a:cxn ang="0">
                  <a:pos x="T0" y="T1"/>
                </a:cxn>
                <a:cxn ang="0">
                  <a:pos x="T2" y="T3"/>
                </a:cxn>
                <a:cxn ang="0">
                  <a:pos x="T4" y="T5"/>
                </a:cxn>
                <a:cxn ang="0">
                  <a:pos x="T6" y="T7"/>
                </a:cxn>
                <a:cxn ang="0">
                  <a:pos x="T8" y="T9"/>
                </a:cxn>
              </a:cxnLst>
              <a:rect l="0" t="0" r="r" b="b"/>
              <a:pathLst>
                <a:path w="10" h="10">
                  <a:moveTo>
                    <a:pt x="7" y="9"/>
                  </a:moveTo>
                  <a:cubicBezTo>
                    <a:pt x="4" y="10"/>
                    <a:pt x="2" y="9"/>
                    <a:pt x="1" y="7"/>
                  </a:cubicBezTo>
                  <a:cubicBezTo>
                    <a:pt x="0" y="5"/>
                    <a:pt x="1" y="2"/>
                    <a:pt x="3" y="1"/>
                  </a:cubicBezTo>
                  <a:cubicBezTo>
                    <a:pt x="6" y="0"/>
                    <a:pt x="8" y="1"/>
                    <a:pt x="9" y="3"/>
                  </a:cubicBezTo>
                  <a:cubicBezTo>
                    <a:pt x="10" y="5"/>
                    <a:pt x="9" y="8"/>
                    <a:pt x="7" y="9"/>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6" name="Freeform 349"/>
            <p:cNvSpPr>
              <a:spLocks/>
            </p:cNvSpPr>
            <p:nvPr/>
          </p:nvSpPr>
          <p:spPr bwMode="auto">
            <a:xfrm>
              <a:off x="8213726" y="-1195388"/>
              <a:ext cx="30163" cy="30163"/>
            </a:xfrm>
            <a:custGeom>
              <a:avLst/>
              <a:gdLst>
                <a:gd name="T0" fmla="*/ 0 w 7"/>
                <a:gd name="T1" fmla="*/ 2 h 7"/>
                <a:gd name="T2" fmla="*/ 2 w 7"/>
                <a:gd name="T3" fmla="*/ 0 h 7"/>
                <a:gd name="T4" fmla="*/ 5 w 7"/>
                <a:gd name="T5" fmla="*/ 2 h 7"/>
                <a:gd name="T6" fmla="*/ 7 w 7"/>
                <a:gd name="T7" fmla="*/ 4 h 7"/>
                <a:gd name="T8" fmla="*/ 7 w 7"/>
                <a:gd name="T9" fmla="*/ 6 h 7"/>
                <a:gd name="T10" fmla="*/ 4 w 7"/>
                <a:gd name="T11" fmla="*/ 7 h 7"/>
                <a:gd name="T12" fmla="*/ 0 w 7"/>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0" y="2"/>
                  </a:moveTo>
                  <a:cubicBezTo>
                    <a:pt x="0" y="2"/>
                    <a:pt x="1" y="1"/>
                    <a:pt x="2" y="0"/>
                  </a:cubicBezTo>
                  <a:cubicBezTo>
                    <a:pt x="4" y="0"/>
                    <a:pt x="5" y="0"/>
                    <a:pt x="5" y="2"/>
                  </a:cubicBezTo>
                  <a:cubicBezTo>
                    <a:pt x="6" y="2"/>
                    <a:pt x="7" y="3"/>
                    <a:pt x="7" y="4"/>
                  </a:cubicBezTo>
                  <a:cubicBezTo>
                    <a:pt x="7" y="5"/>
                    <a:pt x="7" y="6"/>
                    <a:pt x="7" y="6"/>
                  </a:cubicBezTo>
                  <a:cubicBezTo>
                    <a:pt x="6" y="7"/>
                    <a:pt x="5" y="7"/>
                    <a:pt x="4" y="7"/>
                  </a:cubicBezTo>
                  <a:cubicBezTo>
                    <a:pt x="2" y="6"/>
                    <a:pt x="0" y="5"/>
                    <a:pt x="0"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7" name="Freeform 350"/>
            <p:cNvSpPr>
              <a:spLocks/>
            </p:cNvSpPr>
            <p:nvPr/>
          </p:nvSpPr>
          <p:spPr bwMode="auto">
            <a:xfrm>
              <a:off x="6962776" y="-1824038"/>
              <a:ext cx="33338" cy="34925"/>
            </a:xfrm>
            <a:custGeom>
              <a:avLst/>
              <a:gdLst>
                <a:gd name="T0" fmla="*/ 1 w 8"/>
                <a:gd name="T1" fmla="*/ 5 h 8"/>
                <a:gd name="T2" fmla="*/ 3 w 8"/>
                <a:gd name="T3" fmla="*/ 1 h 8"/>
                <a:gd name="T4" fmla="*/ 7 w 8"/>
                <a:gd name="T5" fmla="*/ 3 h 8"/>
                <a:gd name="T6" fmla="*/ 6 w 8"/>
                <a:gd name="T7" fmla="*/ 7 h 8"/>
                <a:gd name="T8" fmla="*/ 1 w 8"/>
                <a:gd name="T9" fmla="*/ 5 h 8"/>
              </a:gdLst>
              <a:ahLst/>
              <a:cxnLst>
                <a:cxn ang="0">
                  <a:pos x="T0" y="T1"/>
                </a:cxn>
                <a:cxn ang="0">
                  <a:pos x="T2" y="T3"/>
                </a:cxn>
                <a:cxn ang="0">
                  <a:pos x="T4" y="T5"/>
                </a:cxn>
                <a:cxn ang="0">
                  <a:pos x="T6" y="T7"/>
                </a:cxn>
                <a:cxn ang="0">
                  <a:pos x="T8" y="T9"/>
                </a:cxn>
              </a:cxnLst>
              <a:rect l="0" t="0" r="r" b="b"/>
              <a:pathLst>
                <a:path w="8" h="8">
                  <a:moveTo>
                    <a:pt x="1" y="5"/>
                  </a:moveTo>
                  <a:cubicBezTo>
                    <a:pt x="0" y="3"/>
                    <a:pt x="1" y="2"/>
                    <a:pt x="3" y="1"/>
                  </a:cubicBezTo>
                  <a:cubicBezTo>
                    <a:pt x="4" y="0"/>
                    <a:pt x="6" y="1"/>
                    <a:pt x="7" y="3"/>
                  </a:cubicBezTo>
                  <a:cubicBezTo>
                    <a:pt x="8" y="4"/>
                    <a:pt x="7" y="6"/>
                    <a:pt x="6" y="7"/>
                  </a:cubicBezTo>
                  <a:cubicBezTo>
                    <a:pt x="4" y="8"/>
                    <a:pt x="2" y="7"/>
                    <a:pt x="1" y="5"/>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8" name="Freeform 351"/>
            <p:cNvSpPr>
              <a:spLocks/>
            </p:cNvSpPr>
            <p:nvPr/>
          </p:nvSpPr>
          <p:spPr bwMode="auto">
            <a:xfrm>
              <a:off x="7875588" y="-1117601"/>
              <a:ext cx="26988" cy="25400"/>
            </a:xfrm>
            <a:custGeom>
              <a:avLst/>
              <a:gdLst>
                <a:gd name="T0" fmla="*/ 2 w 6"/>
                <a:gd name="T1" fmla="*/ 1 h 6"/>
                <a:gd name="T2" fmla="*/ 6 w 6"/>
                <a:gd name="T3" fmla="*/ 2 h 6"/>
                <a:gd name="T4" fmla="*/ 4 w 6"/>
                <a:gd name="T5" fmla="*/ 6 h 6"/>
                <a:gd name="T6" fmla="*/ 1 w 6"/>
                <a:gd name="T7" fmla="*/ 5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3" y="0"/>
                    <a:pt x="5" y="1"/>
                    <a:pt x="6" y="2"/>
                  </a:cubicBezTo>
                  <a:cubicBezTo>
                    <a:pt x="6" y="3"/>
                    <a:pt x="6" y="5"/>
                    <a:pt x="4" y="6"/>
                  </a:cubicBezTo>
                  <a:cubicBezTo>
                    <a:pt x="3" y="6"/>
                    <a:pt x="1" y="6"/>
                    <a:pt x="1" y="5"/>
                  </a:cubicBezTo>
                  <a:cubicBezTo>
                    <a:pt x="0" y="4"/>
                    <a:pt x="1" y="1"/>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9" name="Freeform 352"/>
            <p:cNvSpPr>
              <a:spLocks/>
            </p:cNvSpPr>
            <p:nvPr/>
          </p:nvSpPr>
          <p:spPr bwMode="auto">
            <a:xfrm>
              <a:off x="7847013" y="-2170113"/>
              <a:ext cx="25400" cy="30163"/>
            </a:xfrm>
            <a:custGeom>
              <a:avLst/>
              <a:gdLst>
                <a:gd name="T0" fmla="*/ 4 w 6"/>
                <a:gd name="T1" fmla="*/ 6 h 7"/>
                <a:gd name="T2" fmla="*/ 1 w 6"/>
                <a:gd name="T3" fmla="*/ 5 h 7"/>
                <a:gd name="T4" fmla="*/ 3 w 6"/>
                <a:gd name="T5" fmla="*/ 1 h 7"/>
                <a:gd name="T6" fmla="*/ 6 w 6"/>
                <a:gd name="T7" fmla="*/ 3 h 7"/>
                <a:gd name="T8" fmla="*/ 4 w 6"/>
                <a:gd name="T9" fmla="*/ 6 h 7"/>
              </a:gdLst>
              <a:ahLst/>
              <a:cxnLst>
                <a:cxn ang="0">
                  <a:pos x="T0" y="T1"/>
                </a:cxn>
                <a:cxn ang="0">
                  <a:pos x="T2" y="T3"/>
                </a:cxn>
                <a:cxn ang="0">
                  <a:pos x="T4" y="T5"/>
                </a:cxn>
                <a:cxn ang="0">
                  <a:pos x="T6" y="T7"/>
                </a:cxn>
                <a:cxn ang="0">
                  <a:pos x="T8" y="T9"/>
                </a:cxn>
              </a:cxnLst>
              <a:rect l="0" t="0" r="r" b="b"/>
              <a:pathLst>
                <a:path w="6" h="7">
                  <a:moveTo>
                    <a:pt x="4" y="6"/>
                  </a:moveTo>
                  <a:cubicBezTo>
                    <a:pt x="3" y="7"/>
                    <a:pt x="1" y="6"/>
                    <a:pt x="1" y="5"/>
                  </a:cubicBezTo>
                  <a:cubicBezTo>
                    <a:pt x="0" y="3"/>
                    <a:pt x="1" y="1"/>
                    <a:pt x="3" y="1"/>
                  </a:cubicBezTo>
                  <a:cubicBezTo>
                    <a:pt x="4" y="0"/>
                    <a:pt x="5" y="1"/>
                    <a:pt x="6" y="3"/>
                  </a:cubicBezTo>
                  <a:cubicBezTo>
                    <a:pt x="6" y="4"/>
                    <a:pt x="6" y="5"/>
                    <a:pt x="4" y="6"/>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0" name="Freeform 353"/>
            <p:cNvSpPr>
              <a:spLocks/>
            </p:cNvSpPr>
            <p:nvPr/>
          </p:nvSpPr>
          <p:spPr bwMode="auto">
            <a:xfrm>
              <a:off x="7188201" y="-1173163"/>
              <a:ext cx="25400" cy="20638"/>
            </a:xfrm>
            <a:custGeom>
              <a:avLst/>
              <a:gdLst>
                <a:gd name="T0" fmla="*/ 6 w 6"/>
                <a:gd name="T1" fmla="*/ 2 h 5"/>
                <a:gd name="T2" fmla="*/ 4 w 6"/>
                <a:gd name="T3" fmla="*/ 5 h 5"/>
                <a:gd name="T4" fmla="*/ 1 w 6"/>
                <a:gd name="T5" fmla="*/ 4 h 5"/>
                <a:gd name="T6" fmla="*/ 2 w 6"/>
                <a:gd name="T7" fmla="*/ 0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3"/>
                    <a:pt x="6" y="4"/>
                    <a:pt x="4" y="5"/>
                  </a:cubicBezTo>
                  <a:cubicBezTo>
                    <a:pt x="3" y="5"/>
                    <a:pt x="2" y="5"/>
                    <a:pt x="1" y="4"/>
                  </a:cubicBezTo>
                  <a:cubicBezTo>
                    <a:pt x="0" y="2"/>
                    <a:pt x="1" y="1"/>
                    <a:pt x="2" y="0"/>
                  </a:cubicBezTo>
                  <a:cubicBezTo>
                    <a:pt x="4" y="0"/>
                    <a:pt x="5" y="0"/>
                    <a:pt x="6"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1" name="Freeform 355"/>
            <p:cNvSpPr>
              <a:spLocks/>
            </p:cNvSpPr>
            <p:nvPr/>
          </p:nvSpPr>
          <p:spPr bwMode="auto">
            <a:xfrm>
              <a:off x="7218363" y="-1362076"/>
              <a:ext cx="25400" cy="22225"/>
            </a:xfrm>
            <a:custGeom>
              <a:avLst/>
              <a:gdLst>
                <a:gd name="T0" fmla="*/ 5 w 6"/>
                <a:gd name="T1" fmla="*/ 1 h 5"/>
                <a:gd name="T2" fmla="*/ 4 w 6"/>
                <a:gd name="T3" fmla="*/ 4 h 5"/>
                <a:gd name="T4" fmla="*/ 1 w 6"/>
                <a:gd name="T5" fmla="*/ 3 h 5"/>
                <a:gd name="T6" fmla="*/ 2 w 6"/>
                <a:gd name="T7" fmla="*/ 0 h 5"/>
                <a:gd name="T8" fmla="*/ 5 w 6"/>
                <a:gd name="T9" fmla="*/ 1 h 5"/>
              </a:gdLst>
              <a:ahLst/>
              <a:cxnLst>
                <a:cxn ang="0">
                  <a:pos x="T0" y="T1"/>
                </a:cxn>
                <a:cxn ang="0">
                  <a:pos x="T2" y="T3"/>
                </a:cxn>
                <a:cxn ang="0">
                  <a:pos x="T4" y="T5"/>
                </a:cxn>
                <a:cxn ang="0">
                  <a:pos x="T6" y="T7"/>
                </a:cxn>
                <a:cxn ang="0">
                  <a:pos x="T8" y="T9"/>
                </a:cxn>
              </a:cxnLst>
              <a:rect l="0" t="0" r="r" b="b"/>
              <a:pathLst>
                <a:path w="6" h="5">
                  <a:moveTo>
                    <a:pt x="5" y="1"/>
                  </a:moveTo>
                  <a:cubicBezTo>
                    <a:pt x="6" y="2"/>
                    <a:pt x="5" y="4"/>
                    <a:pt x="4" y="4"/>
                  </a:cubicBezTo>
                  <a:cubicBezTo>
                    <a:pt x="3" y="5"/>
                    <a:pt x="2" y="4"/>
                    <a:pt x="1" y="3"/>
                  </a:cubicBezTo>
                  <a:cubicBezTo>
                    <a:pt x="0" y="2"/>
                    <a:pt x="1" y="1"/>
                    <a:pt x="2" y="0"/>
                  </a:cubicBezTo>
                  <a:cubicBezTo>
                    <a:pt x="3" y="0"/>
                    <a:pt x="5" y="0"/>
                    <a:pt x="5"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2" name="Freeform 356"/>
            <p:cNvSpPr>
              <a:spLocks/>
            </p:cNvSpPr>
            <p:nvPr/>
          </p:nvSpPr>
          <p:spPr bwMode="auto">
            <a:xfrm>
              <a:off x="7670801" y="-1208088"/>
              <a:ext cx="22225" cy="22225"/>
            </a:xfrm>
            <a:custGeom>
              <a:avLst/>
              <a:gdLst>
                <a:gd name="T0" fmla="*/ 0 w 5"/>
                <a:gd name="T1" fmla="*/ 1 h 5"/>
                <a:gd name="T2" fmla="*/ 5 w 5"/>
                <a:gd name="T3" fmla="*/ 2 h 5"/>
                <a:gd name="T4" fmla="*/ 4 w 5"/>
                <a:gd name="T5" fmla="*/ 4 h 5"/>
                <a:gd name="T6" fmla="*/ 0 w 5"/>
                <a:gd name="T7" fmla="*/ 3 h 5"/>
                <a:gd name="T8" fmla="*/ 0 w 5"/>
                <a:gd name="T9" fmla="*/ 1 h 5"/>
              </a:gdLst>
              <a:ahLst/>
              <a:cxnLst>
                <a:cxn ang="0">
                  <a:pos x="T0" y="T1"/>
                </a:cxn>
                <a:cxn ang="0">
                  <a:pos x="T2" y="T3"/>
                </a:cxn>
                <a:cxn ang="0">
                  <a:pos x="T4" y="T5"/>
                </a:cxn>
                <a:cxn ang="0">
                  <a:pos x="T6" y="T7"/>
                </a:cxn>
                <a:cxn ang="0">
                  <a:pos x="T8" y="T9"/>
                </a:cxn>
              </a:cxnLst>
              <a:rect l="0" t="0" r="r" b="b"/>
              <a:pathLst>
                <a:path w="5" h="5">
                  <a:moveTo>
                    <a:pt x="0" y="1"/>
                  </a:moveTo>
                  <a:cubicBezTo>
                    <a:pt x="2" y="0"/>
                    <a:pt x="4" y="1"/>
                    <a:pt x="5" y="2"/>
                  </a:cubicBezTo>
                  <a:cubicBezTo>
                    <a:pt x="5" y="3"/>
                    <a:pt x="4" y="4"/>
                    <a:pt x="4" y="4"/>
                  </a:cubicBezTo>
                  <a:cubicBezTo>
                    <a:pt x="2" y="5"/>
                    <a:pt x="0" y="5"/>
                    <a:pt x="0" y="3"/>
                  </a:cubicBezTo>
                  <a:cubicBezTo>
                    <a:pt x="0" y="3"/>
                    <a:pt x="0" y="2"/>
                    <a:pt x="0"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3" name="Freeform 357"/>
            <p:cNvSpPr>
              <a:spLocks/>
            </p:cNvSpPr>
            <p:nvPr/>
          </p:nvSpPr>
          <p:spPr bwMode="auto">
            <a:xfrm>
              <a:off x="7056438" y="-1473201"/>
              <a:ext cx="20638" cy="25400"/>
            </a:xfrm>
            <a:custGeom>
              <a:avLst/>
              <a:gdLst>
                <a:gd name="T0" fmla="*/ 5 w 5"/>
                <a:gd name="T1" fmla="*/ 2 h 6"/>
                <a:gd name="T2" fmla="*/ 3 w 5"/>
                <a:gd name="T3" fmla="*/ 5 h 6"/>
                <a:gd name="T4" fmla="*/ 1 w 5"/>
                <a:gd name="T5" fmla="*/ 4 h 6"/>
                <a:gd name="T6" fmla="*/ 2 w 5"/>
                <a:gd name="T7" fmla="*/ 1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5" y="3"/>
                    <a:pt x="4" y="5"/>
                    <a:pt x="3" y="5"/>
                  </a:cubicBezTo>
                  <a:cubicBezTo>
                    <a:pt x="2" y="6"/>
                    <a:pt x="1" y="5"/>
                    <a:pt x="1" y="4"/>
                  </a:cubicBezTo>
                  <a:cubicBezTo>
                    <a:pt x="0" y="3"/>
                    <a:pt x="1" y="1"/>
                    <a:pt x="2" y="1"/>
                  </a:cubicBezTo>
                  <a:cubicBezTo>
                    <a:pt x="3" y="0"/>
                    <a:pt x="4" y="1"/>
                    <a:pt x="5"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4" name="Freeform 358"/>
            <p:cNvSpPr>
              <a:spLocks/>
            </p:cNvSpPr>
            <p:nvPr/>
          </p:nvSpPr>
          <p:spPr bwMode="auto">
            <a:xfrm>
              <a:off x="7154863" y="-1430338"/>
              <a:ext cx="20638" cy="17463"/>
            </a:xfrm>
            <a:custGeom>
              <a:avLst/>
              <a:gdLst>
                <a:gd name="T0" fmla="*/ 5 w 5"/>
                <a:gd name="T1" fmla="*/ 1 h 4"/>
                <a:gd name="T2" fmla="*/ 3 w 5"/>
                <a:gd name="T3" fmla="*/ 3 h 4"/>
                <a:gd name="T4" fmla="*/ 0 w 5"/>
                <a:gd name="T5" fmla="*/ 3 h 4"/>
                <a:gd name="T6" fmla="*/ 0 w 5"/>
                <a:gd name="T7" fmla="*/ 1 h 4"/>
                <a:gd name="T8" fmla="*/ 2 w 5"/>
                <a:gd name="T9" fmla="*/ 0 h 4"/>
                <a:gd name="T10" fmla="*/ 5 w 5"/>
                <a:gd name="T11" fmla="*/ 1 h 4"/>
              </a:gdLst>
              <a:ahLst/>
              <a:cxnLst>
                <a:cxn ang="0">
                  <a:pos x="T0" y="T1"/>
                </a:cxn>
                <a:cxn ang="0">
                  <a:pos x="T2" y="T3"/>
                </a:cxn>
                <a:cxn ang="0">
                  <a:pos x="T4" y="T5"/>
                </a:cxn>
                <a:cxn ang="0">
                  <a:pos x="T6" y="T7"/>
                </a:cxn>
                <a:cxn ang="0">
                  <a:pos x="T8" y="T9"/>
                </a:cxn>
                <a:cxn ang="0">
                  <a:pos x="T10" y="T11"/>
                </a:cxn>
              </a:cxnLst>
              <a:rect l="0" t="0" r="r" b="b"/>
              <a:pathLst>
                <a:path w="5" h="4">
                  <a:moveTo>
                    <a:pt x="5" y="1"/>
                  </a:moveTo>
                  <a:cubicBezTo>
                    <a:pt x="4" y="2"/>
                    <a:pt x="4" y="3"/>
                    <a:pt x="3" y="3"/>
                  </a:cubicBezTo>
                  <a:cubicBezTo>
                    <a:pt x="2" y="4"/>
                    <a:pt x="1" y="3"/>
                    <a:pt x="0" y="3"/>
                  </a:cubicBezTo>
                  <a:cubicBezTo>
                    <a:pt x="0" y="3"/>
                    <a:pt x="0" y="2"/>
                    <a:pt x="0" y="1"/>
                  </a:cubicBezTo>
                  <a:cubicBezTo>
                    <a:pt x="0" y="0"/>
                    <a:pt x="1" y="0"/>
                    <a:pt x="2" y="0"/>
                  </a:cubicBezTo>
                  <a:cubicBezTo>
                    <a:pt x="3" y="0"/>
                    <a:pt x="4" y="1"/>
                    <a:pt x="5"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5" name="Freeform 359"/>
            <p:cNvSpPr>
              <a:spLocks/>
            </p:cNvSpPr>
            <p:nvPr/>
          </p:nvSpPr>
          <p:spPr bwMode="auto">
            <a:xfrm>
              <a:off x="8064501" y="-1733551"/>
              <a:ext cx="20638" cy="20638"/>
            </a:xfrm>
            <a:custGeom>
              <a:avLst/>
              <a:gdLst>
                <a:gd name="T0" fmla="*/ 4 w 5"/>
                <a:gd name="T1" fmla="*/ 4 h 5"/>
                <a:gd name="T2" fmla="*/ 1 w 5"/>
                <a:gd name="T3" fmla="*/ 3 h 5"/>
                <a:gd name="T4" fmla="*/ 2 w 5"/>
                <a:gd name="T5" fmla="*/ 1 h 5"/>
                <a:gd name="T6" fmla="*/ 5 w 5"/>
                <a:gd name="T7" fmla="*/ 2 h 5"/>
                <a:gd name="T8" fmla="*/ 4 w 5"/>
                <a:gd name="T9" fmla="*/ 4 h 5"/>
              </a:gdLst>
              <a:ahLst/>
              <a:cxnLst>
                <a:cxn ang="0">
                  <a:pos x="T0" y="T1"/>
                </a:cxn>
                <a:cxn ang="0">
                  <a:pos x="T2" y="T3"/>
                </a:cxn>
                <a:cxn ang="0">
                  <a:pos x="T4" y="T5"/>
                </a:cxn>
                <a:cxn ang="0">
                  <a:pos x="T6" y="T7"/>
                </a:cxn>
                <a:cxn ang="0">
                  <a:pos x="T8" y="T9"/>
                </a:cxn>
              </a:cxnLst>
              <a:rect l="0" t="0" r="r" b="b"/>
              <a:pathLst>
                <a:path w="5" h="5">
                  <a:moveTo>
                    <a:pt x="4" y="4"/>
                  </a:moveTo>
                  <a:cubicBezTo>
                    <a:pt x="3" y="5"/>
                    <a:pt x="1" y="4"/>
                    <a:pt x="1" y="3"/>
                  </a:cubicBezTo>
                  <a:cubicBezTo>
                    <a:pt x="0" y="2"/>
                    <a:pt x="1" y="1"/>
                    <a:pt x="2" y="1"/>
                  </a:cubicBezTo>
                  <a:cubicBezTo>
                    <a:pt x="3" y="0"/>
                    <a:pt x="5" y="0"/>
                    <a:pt x="5" y="2"/>
                  </a:cubicBezTo>
                  <a:cubicBezTo>
                    <a:pt x="5" y="2"/>
                    <a:pt x="5" y="3"/>
                    <a:pt x="4"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6" name="Freeform 360"/>
            <p:cNvSpPr>
              <a:spLocks/>
            </p:cNvSpPr>
            <p:nvPr/>
          </p:nvSpPr>
          <p:spPr bwMode="auto">
            <a:xfrm>
              <a:off x="6983413" y="-1776413"/>
              <a:ext cx="17463" cy="17463"/>
            </a:xfrm>
            <a:custGeom>
              <a:avLst/>
              <a:gdLst>
                <a:gd name="T0" fmla="*/ 3 w 4"/>
                <a:gd name="T1" fmla="*/ 4 h 4"/>
                <a:gd name="T2" fmla="*/ 0 w 4"/>
                <a:gd name="T3" fmla="*/ 3 h 4"/>
                <a:gd name="T4" fmla="*/ 2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1" y="1"/>
                    <a:pt x="2" y="0"/>
                  </a:cubicBezTo>
                  <a:cubicBezTo>
                    <a:pt x="3" y="0"/>
                    <a:pt x="4" y="0"/>
                    <a:pt x="4" y="1"/>
                  </a:cubicBezTo>
                  <a:cubicBezTo>
                    <a:pt x="4" y="2"/>
                    <a:pt x="4" y="3"/>
                    <a:pt x="3"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7" name="Freeform 361"/>
            <p:cNvSpPr>
              <a:spLocks/>
            </p:cNvSpPr>
            <p:nvPr/>
          </p:nvSpPr>
          <p:spPr bwMode="auto">
            <a:xfrm>
              <a:off x="7389813" y="-1809751"/>
              <a:ext cx="15875" cy="20638"/>
            </a:xfrm>
            <a:custGeom>
              <a:avLst/>
              <a:gdLst>
                <a:gd name="T0" fmla="*/ 0 w 4"/>
                <a:gd name="T1" fmla="*/ 1 h 5"/>
                <a:gd name="T2" fmla="*/ 4 w 4"/>
                <a:gd name="T3" fmla="*/ 2 h 5"/>
                <a:gd name="T4" fmla="*/ 3 w 4"/>
                <a:gd name="T5" fmla="*/ 4 h 5"/>
                <a:gd name="T6" fmla="*/ 0 w 4"/>
                <a:gd name="T7" fmla="*/ 1 h 5"/>
              </a:gdLst>
              <a:ahLst/>
              <a:cxnLst>
                <a:cxn ang="0">
                  <a:pos x="T0" y="T1"/>
                </a:cxn>
                <a:cxn ang="0">
                  <a:pos x="T2" y="T3"/>
                </a:cxn>
                <a:cxn ang="0">
                  <a:pos x="T4" y="T5"/>
                </a:cxn>
                <a:cxn ang="0">
                  <a:pos x="T6" y="T7"/>
                </a:cxn>
              </a:cxnLst>
              <a:rect l="0" t="0" r="r" b="b"/>
              <a:pathLst>
                <a:path w="4" h="5">
                  <a:moveTo>
                    <a:pt x="0" y="1"/>
                  </a:moveTo>
                  <a:cubicBezTo>
                    <a:pt x="2" y="0"/>
                    <a:pt x="3" y="0"/>
                    <a:pt x="4" y="2"/>
                  </a:cubicBezTo>
                  <a:cubicBezTo>
                    <a:pt x="4" y="3"/>
                    <a:pt x="3" y="3"/>
                    <a:pt x="3" y="4"/>
                  </a:cubicBezTo>
                  <a:cubicBezTo>
                    <a:pt x="1" y="5"/>
                    <a:pt x="1" y="4"/>
                    <a:pt x="0"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8" name="Freeform 362"/>
            <p:cNvSpPr>
              <a:spLocks/>
            </p:cNvSpPr>
            <p:nvPr/>
          </p:nvSpPr>
          <p:spPr bwMode="auto">
            <a:xfrm>
              <a:off x="7265988" y="-1677988"/>
              <a:ext cx="25400" cy="12700"/>
            </a:xfrm>
            <a:custGeom>
              <a:avLst/>
              <a:gdLst>
                <a:gd name="T0" fmla="*/ 0 w 6"/>
                <a:gd name="T1" fmla="*/ 2 h 3"/>
                <a:gd name="T2" fmla="*/ 6 w 6"/>
                <a:gd name="T3" fmla="*/ 1 h 3"/>
                <a:gd name="T4" fmla="*/ 0 w 6"/>
                <a:gd name="T5" fmla="*/ 2 h 3"/>
              </a:gdLst>
              <a:ahLst/>
              <a:cxnLst>
                <a:cxn ang="0">
                  <a:pos x="T0" y="T1"/>
                </a:cxn>
                <a:cxn ang="0">
                  <a:pos x="T2" y="T3"/>
                </a:cxn>
                <a:cxn ang="0">
                  <a:pos x="T4" y="T5"/>
                </a:cxn>
              </a:cxnLst>
              <a:rect l="0" t="0" r="r" b="b"/>
              <a:pathLst>
                <a:path w="6" h="3">
                  <a:moveTo>
                    <a:pt x="0" y="2"/>
                  </a:moveTo>
                  <a:cubicBezTo>
                    <a:pt x="2" y="0"/>
                    <a:pt x="3" y="0"/>
                    <a:pt x="6" y="1"/>
                  </a:cubicBezTo>
                  <a:cubicBezTo>
                    <a:pt x="4" y="3"/>
                    <a:pt x="2" y="3"/>
                    <a:pt x="0"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9" name="Freeform 363"/>
            <p:cNvSpPr>
              <a:spLocks/>
            </p:cNvSpPr>
            <p:nvPr/>
          </p:nvSpPr>
          <p:spPr bwMode="auto">
            <a:xfrm>
              <a:off x="7915276" y="-1600201"/>
              <a:ext cx="12700" cy="20638"/>
            </a:xfrm>
            <a:custGeom>
              <a:avLst/>
              <a:gdLst>
                <a:gd name="T0" fmla="*/ 3 w 3"/>
                <a:gd name="T1" fmla="*/ 4 h 5"/>
                <a:gd name="T2" fmla="*/ 0 w 3"/>
                <a:gd name="T3" fmla="*/ 3 h 5"/>
                <a:gd name="T4" fmla="*/ 1 w 3"/>
                <a:gd name="T5" fmla="*/ 1 h 5"/>
                <a:gd name="T6" fmla="*/ 3 w 3"/>
                <a:gd name="T7" fmla="*/ 2 h 5"/>
                <a:gd name="T8" fmla="*/ 3 w 3"/>
                <a:gd name="T9" fmla="*/ 4 h 5"/>
              </a:gdLst>
              <a:ahLst/>
              <a:cxnLst>
                <a:cxn ang="0">
                  <a:pos x="T0" y="T1"/>
                </a:cxn>
                <a:cxn ang="0">
                  <a:pos x="T2" y="T3"/>
                </a:cxn>
                <a:cxn ang="0">
                  <a:pos x="T4" y="T5"/>
                </a:cxn>
                <a:cxn ang="0">
                  <a:pos x="T6" y="T7"/>
                </a:cxn>
                <a:cxn ang="0">
                  <a:pos x="T8" y="T9"/>
                </a:cxn>
              </a:cxnLst>
              <a:rect l="0" t="0" r="r" b="b"/>
              <a:pathLst>
                <a:path w="3" h="5">
                  <a:moveTo>
                    <a:pt x="3" y="4"/>
                  </a:moveTo>
                  <a:cubicBezTo>
                    <a:pt x="1" y="5"/>
                    <a:pt x="0" y="4"/>
                    <a:pt x="0" y="3"/>
                  </a:cubicBezTo>
                  <a:cubicBezTo>
                    <a:pt x="0" y="2"/>
                    <a:pt x="0" y="2"/>
                    <a:pt x="1" y="1"/>
                  </a:cubicBezTo>
                  <a:cubicBezTo>
                    <a:pt x="1" y="0"/>
                    <a:pt x="3" y="1"/>
                    <a:pt x="3" y="2"/>
                  </a:cubicBezTo>
                  <a:cubicBezTo>
                    <a:pt x="3" y="3"/>
                    <a:pt x="3" y="3"/>
                    <a:pt x="3"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0" name="Freeform 364"/>
            <p:cNvSpPr>
              <a:spLocks/>
            </p:cNvSpPr>
            <p:nvPr/>
          </p:nvSpPr>
          <p:spPr bwMode="auto">
            <a:xfrm>
              <a:off x="7564438" y="-2003426"/>
              <a:ext cx="17463" cy="17463"/>
            </a:xfrm>
            <a:custGeom>
              <a:avLst/>
              <a:gdLst>
                <a:gd name="T0" fmla="*/ 3 w 4"/>
                <a:gd name="T1" fmla="*/ 4 h 4"/>
                <a:gd name="T2" fmla="*/ 1 w 4"/>
                <a:gd name="T3" fmla="*/ 3 h 4"/>
                <a:gd name="T4" fmla="*/ 1 w 4"/>
                <a:gd name="T5" fmla="*/ 1 h 4"/>
                <a:gd name="T6" fmla="*/ 4 w 4"/>
                <a:gd name="T7" fmla="*/ 2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1" y="3"/>
                  </a:cubicBezTo>
                  <a:cubicBezTo>
                    <a:pt x="0" y="2"/>
                    <a:pt x="0" y="1"/>
                    <a:pt x="1" y="1"/>
                  </a:cubicBezTo>
                  <a:cubicBezTo>
                    <a:pt x="2" y="0"/>
                    <a:pt x="4" y="1"/>
                    <a:pt x="4" y="2"/>
                  </a:cubicBezTo>
                  <a:cubicBezTo>
                    <a:pt x="4" y="2"/>
                    <a:pt x="3" y="3"/>
                    <a:pt x="3"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1" name="Freeform 365"/>
            <p:cNvSpPr>
              <a:spLocks/>
            </p:cNvSpPr>
            <p:nvPr/>
          </p:nvSpPr>
          <p:spPr bwMode="auto">
            <a:xfrm>
              <a:off x="7435851" y="-1597026"/>
              <a:ext cx="22225" cy="12700"/>
            </a:xfrm>
            <a:custGeom>
              <a:avLst/>
              <a:gdLst>
                <a:gd name="T0" fmla="*/ 5 w 5"/>
                <a:gd name="T1" fmla="*/ 0 h 3"/>
                <a:gd name="T2" fmla="*/ 3 w 5"/>
                <a:gd name="T3" fmla="*/ 3 h 3"/>
                <a:gd name="T4" fmla="*/ 1 w 5"/>
                <a:gd name="T5" fmla="*/ 2 h 3"/>
                <a:gd name="T6" fmla="*/ 2 w 5"/>
                <a:gd name="T7" fmla="*/ 0 h 3"/>
                <a:gd name="T8" fmla="*/ 5 w 5"/>
                <a:gd name="T9" fmla="*/ 0 h 3"/>
              </a:gdLst>
              <a:ahLst/>
              <a:cxnLst>
                <a:cxn ang="0">
                  <a:pos x="T0" y="T1"/>
                </a:cxn>
                <a:cxn ang="0">
                  <a:pos x="T2" y="T3"/>
                </a:cxn>
                <a:cxn ang="0">
                  <a:pos x="T4" y="T5"/>
                </a:cxn>
                <a:cxn ang="0">
                  <a:pos x="T6" y="T7"/>
                </a:cxn>
                <a:cxn ang="0">
                  <a:pos x="T8" y="T9"/>
                </a:cxn>
              </a:cxnLst>
              <a:rect l="0" t="0" r="r" b="b"/>
              <a:pathLst>
                <a:path w="5" h="3">
                  <a:moveTo>
                    <a:pt x="5" y="0"/>
                  </a:moveTo>
                  <a:cubicBezTo>
                    <a:pt x="4" y="1"/>
                    <a:pt x="4" y="2"/>
                    <a:pt x="3" y="3"/>
                  </a:cubicBezTo>
                  <a:cubicBezTo>
                    <a:pt x="2" y="3"/>
                    <a:pt x="1" y="3"/>
                    <a:pt x="1" y="2"/>
                  </a:cubicBezTo>
                  <a:cubicBezTo>
                    <a:pt x="0" y="1"/>
                    <a:pt x="1" y="0"/>
                    <a:pt x="2" y="0"/>
                  </a:cubicBezTo>
                  <a:cubicBezTo>
                    <a:pt x="2" y="0"/>
                    <a:pt x="3" y="0"/>
                    <a:pt x="5"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2" name="Freeform 366"/>
            <p:cNvSpPr>
              <a:spLocks/>
            </p:cNvSpPr>
            <p:nvPr/>
          </p:nvSpPr>
          <p:spPr bwMode="auto">
            <a:xfrm>
              <a:off x="7875588" y="-1233488"/>
              <a:ext cx="14288" cy="17463"/>
            </a:xfrm>
            <a:custGeom>
              <a:avLst/>
              <a:gdLst>
                <a:gd name="T0" fmla="*/ 0 w 3"/>
                <a:gd name="T1" fmla="*/ 0 h 4"/>
                <a:gd name="T2" fmla="*/ 3 w 3"/>
                <a:gd name="T3" fmla="*/ 1 h 4"/>
                <a:gd name="T4" fmla="*/ 2 w 3"/>
                <a:gd name="T5" fmla="*/ 3 h 4"/>
                <a:gd name="T6" fmla="*/ 0 w 3"/>
                <a:gd name="T7" fmla="*/ 2 h 4"/>
                <a:gd name="T8" fmla="*/ 0 w 3"/>
                <a:gd name="T9" fmla="*/ 0 h 4"/>
              </a:gdLst>
              <a:ahLst/>
              <a:cxnLst>
                <a:cxn ang="0">
                  <a:pos x="T0" y="T1"/>
                </a:cxn>
                <a:cxn ang="0">
                  <a:pos x="T2" y="T3"/>
                </a:cxn>
                <a:cxn ang="0">
                  <a:pos x="T4" y="T5"/>
                </a:cxn>
                <a:cxn ang="0">
                  <a:pos x="T6" y="T7"/>
                </a:cxn>
                <a:cxn ang="0">
                  <a:pos x="T8" y="T9"/>
                </a:cxn>
              </a:cxnLst>
              <a:rect l="0" t="0" r="r" b="b"/>
              <a:pathLst>
                <a:path w="3" h="4">
                  <a:moveTo>
                    <a:pt x="0" y="0"/>
                  </a:moveTo>
                  <a:cubicBezTo>
                    <a:pt x="2" y="0"/>
                    <a:pt x="2" y="0"/>
                    <a:pt x="3" y="1"/>
                  </a:cubicBezTo>
                  <a:cubicBezTo>
                    <a:pt x="3" y="2"/>
                    <a:pt x="3" y="3"/>
                    <a:pt x="2" y="3"/>
                  </a:cubicBezTo>
                  <a:cubicBezTo>
                    <a:pt x="1" y="4"/>
                    <a:pt x="0" y="3"/>
                    <a:pt x="0" y="2"/>
                  </a:cubicBezTo>
                  <a:cubicBezTo>
                    <a:pt x="0" y="2"/>
                    <a:pt x="0" y="1"/>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3" name="Freeform 367"/>
            <p:cNvSpPr>
              <a:spLocks/>
            </p:cNvSpPr>
            <p:nvPr/>
          </p:nvSpPr>
          <p:spPr bwMode="auto">
            <a:xfrm>
              <a:off x="6884988" y="-1587501"/>
              <a:ext cx="17463" cy="12700"/>
            </a:xfrm>
            <a:custGeom>
              <a:avLst/>
              <a:gdLst>
                <a:gd name="T0" fmla="*/ 4 w 4"/>
                <a:gd name="T1" fmla="*/ 0 h 3"/>
                <a:gd name="T2" fmla="*/ 3 w 4"/>
                <a:gd name="T3" fmla="*/ 3 h 3"/>
                <a:gd name="T4" fmla="*/ 0 w 4"/>
                <a:gd name="T5" fmla="*/ 2 h 3"/>
                <a:gd name="T6" fmla="*/ 2 w 4"/>
                <a:gd name="T7" fmla="*/ 0 h 3"/>
                <a:gd name="T8" fmla="*/ 4 w 4"/>
                <a:gd name="T9" fmla="*/ 0 h 3"/>
              </a:gdLst>
              <a:ahLst/>
              <a:cxnLst>
                <a:cxn ang="0">
                  <a:pos x="T0" y="T1"/>
                </a:cxn>
                <a:cxn ang="0">
                  <a:pos x="T2" y="T3"/>
                </a:cxn>
                <a:cxn ang="0">
                  <a:pos x="T4" y="T5"/>
                </a:cxn>
                <a:cxn ang="0">
                  <a:pos x="T6" y="T7"/>
                </a:cxn>
                <a:cxn ang="0">
                  <a:pos x="T8" y="T9"/>
                </a:cxn>
              </a:cxnLst>
              <a:rect l="0" t="0" r="r" b="b"/>
              <a:pathLst>
                <a:path w="4" h="3">
                  <a:moveTo>
                    <a:pt x="4" y="0"/>
                  </a:moveTo>
                  <a:cubicBezTo>
                    <a:pt x="3" y="1"/>
                    <a:pt x="3" y="2"/>
                    <a:pt x="3" y="3"/>
                  </a:cubicBezTo>
                  <a:cubicBezTo>
                    <a:pt x="2" y="3"/>
                    <a:pt x="1" y="3"/>
                    <a:pt x="0" y="2"/>
                  </a:cubicBezTo>
                  <a:cubicBezTo>
                    <a:pt x="0" y="1"/>
                    <a:pt x="1" y="0"/>
                    <a:pt x="2" y="0"/>
                  </a:cubicBezTo>
                  <a:cubicBezTo>
                    <a:pt x="2" y="0"/>
                    <a:pt x="3" y="0"/>
                    <a:pt x="4"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1" name="Freeform 368"/>
            <p:cNvSpPr>
              <a:spLocks/>
            </p:cNvSpPr>
            <p:nvPr/>
          </p:nvSpPr>
          <p:spPr bwMode="auto">
            <a:xfrm>
              <a:off x="7915276" y="-2033588"/>
              <a:ext cx="15875" cy="14288"/>
            </a:xfrm>
            <a:custGeom>
              <a:avLst/>
              <a:gdLst>
                <a:gd name="T0" fmla="*/ 3 w 4"/>
                <a:gd name="T1" fmla="*/ 3 h 3"/>
                <a:gd name="T2" fmla="*/ 1 w 4"/>
                <a:gd name="T3" fmla="*/ 2 h 3"/>
                <a:gd name="T4" fmla="*/ 1 w 4"/>
                <a:gd name="T5" fmla="*/ 0 h 3"/>
                <a:gd name="T6" fmla="*/ 3 w 4"/>
                <a:gd name="T7" fmla="*/ 1 h 3"/>
                <a:gd name="T8" fmla="*/ 3 w 4"/>
                <a:gd name="T9" fmla="*/ 3 h 3"/>
              </a:gdLst>
              <a:ahLst/>
              <a:cxnLst>
                <a:cxn ang="0">
                  <a:pos x="T0" y="T1"/>
                </a:cxn>
                <a:cxn ang="0">
                  <a:pos x="T2" y="T3"/>
                </a:cxn>
                <a:cxn ang="0">
                  <a:pos x="T4" y="T5"/>
                </a:cxn>
                <a:cxn ang="0">
                  <a:pos x="T6" y="T7"/>
                </a:cxn>
                <a:cxn ang="0">
                  <a:pos x="T8" y="T9"/>
                </a:cxn>
              </a:cxnLst>
              <a:rect l="0" t="0" r="r" b="b"/>
              <a:pathLst>
                <a:path w="4" h="3">
                  <a:moveTo>
                    <a:pt x="3" y="3"/>
                  </a:moveTo>
                  <a:cubicBezTo>
                    <a:pt x="2" y="3"/>
                    <a:pt x="1" y="3"/>
                    <a:pt x="1" y="2"/>
                  </a:cubicBezTo>
                  <a:cubicBezTo>
                    <a:pt x="0" y="2"/>
                    <a:pt x="1" y="1"/>
                    <a:pt x="1" y="0"/>
                  </a:cubicBezTo>
                  <a:cubicBezTo>
                    <a:pt x="2" y="0"/>
                    <a:pt x="3" y="0"/>
                    <a:pt x="3" y="1"/>
                  </a:cubicBezTo>
                  <a:cubicBezTo>
                    <a:pt x="4" y="1"/>
                    <a:pt x="3" y="2"/>
                    <a:pt x="3"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2" name="Freeform 369"/>
            <p:cNvSpPr>
              <a:spLocks/>
            </p:cNvSpPr>
            <p:nvPr/>
          </p:nvSpPr>
          <p:spPr bwMode="auto">
            <a:xfrm>
              <a:off x="7778751" y="-1182688"/>
              <a:ext cx="15875" cy="17463"/>
            </a:xfrm>
            <a:custGeom>
              <a:avLst/>
              <a:gdLst>
                <a:gd name="T0" fmla="*/ 4 w 4"/>
                <a:gd name="T1" fmla="*/ 3 h 4"/>
                <a:gd name="T2" fmla="*/ 0 w 4"/>
                <a:gd name="T3" fmla="*/ 3 h 4"/>
                <a:gd name="T4" fmla="*/ 1 w 4"/>
                <a:gd name="T5" fmla="*/ 1 h 4"/>
                <a:gd name="T6" fmla="*/ 4 w 4"/>
                <a:gd name="T7" fmla="*/ 2 h 4"/>
                <a:gd name="T8" fmla="*/ 4 w 4"/>
                <a:gd name="T9" fmla="*/ 3 h 4"/>
              </a:gdLst>
              <a:ahLst/>
              <a:cxnLst>
                <a:cxn ang="0">
                  <a:pos x="T0" y="T1"/>
                </a:cxn>
                <a:cxn ang="0">
                  <a:pos x="T2" y="T3"/>
                </a:cxn>
                <a:cxn ang="0">
                  <a:pos x="T4" y="T5"/>
                </a:cxn>
                <a:cxn ang="0">
                  <a:pos x="T6" y="T7"/>
                </a:cxn>
                <a:cxn ang="0">
                  <a:pos x="T8" y="T9"/>
                </a:cxn>
              </a:cxnLst>
              <a:rect l="0" t="0" r="r" b="b"/>
              <a:pathLst>
                <a:path w="4" h="4">
                  <a:moveTo>
                    <a:pt x="4" y="3"/>
                  </a:moveTo>
                  <a:cubicBezTo>
                    <a:pt x="2" y="4"/>
                    <a:pt x="1" y="3"/>
                    <a:pt x="0" y="3"/>
                  </a:cubicBezTo>
                  <a:cubicBezTo>
                    <a:pt x="0" y="2"/>
                    <a:pt x="1" y="1"/>
                    <a:pt x="1" y="1"/>
                  </a:cubicBezTo>
                  <a:cubicBezTo>
                    <a:pt x="2" y="0"/>
                    <a:pt x="4" y="1"/>
                    <a:pt x="4" y="2"/>
                  </a:cubicBezTo>
                  <a:cubicBezTo>
                    <a:pt x="4" y="2"/>
                    <a:pt x="4" y="3"/>
                    <a:pt x="4"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3" name="Freeform 370"/>
            <p:cNvSpPr>
              <a:spLocks/>
            </p:cNvSpPr>
            <p:nvPr/>
          </p:nvSpPr>
          <p:spPr bwMode="auto">
            <a:xfrm>
              <a:off x="7491413" y="-1430338"/>
              <a:ext cx="17463" cy="17463"/>
            </a:xfrm>
            <a:custGeom>
              <a:avLst/>
              <a:gdLst>
                <a:gd name="T0" fmla="*/ 1 w 4"/>
                <a:gd name="T1" fmla="*/ 0 h 4"/>
                <a:gd name="T2" fmla="*/ 3 w 4"/>
                <a:gd name="T3" fmla="*/ 2 h 4"/>
                <a:gd name="T4" fmla="*/ 2 w 4"/>
                <a:gd name="T5" fmla="*/ 4 h 4"/>
                <a:gd name="T6" fmla="*/ 0 w 4"/>
                <a:gd name="T7" fmla="*/ 3 h 4"/>
                <a:gd name="T8" fmla="*/ 1 w 4"/>
                <a:gd name="T9" fmla="*/ 0 h 4"/>
              </a:gdLst>
              <a:ahLst/>
              <a:cxnLst>
                <a:cxn ang="0">
                  <a:pos x="T0" y="T1"/>
                </a:cxn>
                <a:cxn ang="0">
                  <a:pos x="T2" y="T3"/>
                </a:cxn>
                <a:cxn ang="0">
                  <a:pos x="T4" y="T5"/>
                </a:cxn>
                <a:cxn ang="0">
                  <a:pos x="T6" y="T7"/>
                </a:cxn>
                <a:cxn ang="0">
                  <a:pos x="T8" y="T9"/>
                </a:cxn>
              </a:cxnLst>
              <a:rect l="0" t="0" r="r" b="b"/>
              <a:pathLst>
                <a:path w="4" h="4">
                  <a:moveTo>
                    <a:pt x="1" y="0"/>
                  </a:moveTo>
                  <a:cubicBezTo>
                    <a:pt x="2" y="1"/>
                    <a:pt x="3" y="1"/>
                    <a:pt x="3" y="2"/>
                  </a:cubicBezTo>
                  <a:cubicBezTo>
                    <a:pt x="4" y="3"/>
                    <a:pt x="3" y="3"/>
                    <a:pt x="2" y="4"/>
                  </a:cubicBezTo>
                  <a:cubicBezTo>
                    <a:pt x="2" y="4"/>
                    <a:pt x="1" y="3"/>
                    <a:pt x="0" y="3"/>
                  </a:cubicBezTo>
                  <a:cubicBezTo>
                    <a:pt x="0" y="2"/>
                    <a:pt x="1" y="2"/>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4" name="Freeform 371"/>
            <p:cNvSpPr>
              <a:spLocks/>
            </p:cNvSpPr>
            <p:nvPr/>
          </p:nvSpPr>
          <p:spPr bwMode="auto">
            <a:xfrm>
              <a:off x="7461251" y="-1190626"/>
              <a:ext cx="14288" cy="12700"/>
            </a:xfrm>
            <a:custGeom>
              <a:avLst/>
              <a:gdLst>
                <a:gd name="T0" fmla="*/ 1 w 3"/>
                <a:gd name="T1" fmla="*/ 0 h 3"/>
                <a:gd name="T2" fmla="*/ 3 w 3"/>
                <a:gd name="T3" fmla="*/ 1 h 3"/>
                <a:gd name="T4" fmla="*/ 2 w 3"/>
                <a:gd name="T5" fmla="*/ 3 h 3"/>
                <a:gd name="T6" fmla="*/ 0 w 3"/>
                <a:gd name="T7" fmla="*/ 2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2" y="1"/>
                    <a:pt x="3" y="1"/>
                    <a:pt x="3" y="1"/>
                  </a:cubicBezTo>
                  <a:cubicBezTo>
                    <a:pt x="3" y="2"/>
                    <a:pt x="3" y="3"/>
                    <a:pt x="2" y="3"/>
                  </a:cubicBezTo>
                  <a:cubicBezTo>
                    <a:pt x="2" y="3"/>
                    <a:pt x="1" y="3"/>
                    <a:pt x="0" y="2"/>
                  </a:cubicBezTo>
                  <a:cubicBezTo>
                    <a:pt x="0" y="2"/>
                    <a:pt x="1" y="1"/>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5" name="Freeform 372"/>
            <p:cNvSpPr>
              <a:spLocks/>
            </p:cNvSpPr>
            <p:nvPr/>
          </p:nvSpPr>
          <p:spPr bwMode="auto">
            <a:xfrm>
              <a:off x="7261226" y="-1493838"/>
              <a:ext cx="7938" cy="12700"/>
            </a:xfrm>
            <a:custGeom>
              <a:avLst/>
              <a:gdLst>
                <a:gd name="T0" fmla="*/ 0 w 2"/>
                <a:gd name="T1" fmla="*/ 0 h 3"/>
                <a:gd name="T2" fmla="*/ 2 w 2"/>
                <a:gd name="T3" fmla="*/ 1 h 3"/>
                <a:gd name="T4" fmla="*/ 2 w 2"/>
                <a:gd name="T5" fmla="*/ 3 h 3"/>
                <a:gd name="T6" fmla="*/ 0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1" y="1"/>
                    <a:pt x="2" y="1"/>
                    <a:pt x="2" y="1"/>
                  </a:cubicBezTo>
                  <a:cubicBezTo>
                    <a:pt x="2" y="2"/>
                    <a:pt x="2" y="2"/>
                    <a:pt x="2" y="3"/>
                  </a:cubicBezTo>
                  <a:cubicBezTo>
                    <a:pt x="2" y="3"/>
                    <a:pt x="0" y="3"/>
                    <a:pt x="0" y="2"/>
                  </a:cubicBezTo>
                  <a:cubicBezTo>
                    <a:pt x="0" y="2"/>
                    <a:pt x="0" y="1"/>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6" name="Freeform 373"/>
            <p:cNvSpPr>
              <a:spLocks/>
            </p:cNvSpPr>
            <p:nvPr/>
          </p:nvSpPr>
          <p:spPr bwMode="auto">
            <a:xfrm>
              <a:off x="7751763" y="-2079626"/>
              <a:ext cx="9525" cy="12700"/>
            </a:xfrm>
            <a:custGeom>
              <a:avLst/>
              <a:gdLst>
                <a:gd name="T0" fmla="*/ 0 w 2"/>
                <a:gd name="T1" fmla="*/ 0 h 3"/>
                <a:gd name="T2" fmla="*/ 2 w 2"/>
                <a:gd name="T3" fmla="*/ 1 h 3"/>
                <a:gd name="T4" fmla="*/ 1 w 2"/>
                <a:gd name="T5" fmla="*/ 3 h 3"/>
                <a:gd name="T6" fmla="*/ 0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1" y="1"/>
                    <a:pt x="2" y="1"/>
                    <a:pt x="2" y="1"/>
                  </a:cubicBezTo>
                  <a:cubicBezTo>
                    <a:pt x="2" y="2"/>
                    <a:pt x="2" y="2"/>
                    <a:pt x="1" y="3"/>
                  </a:cubicBezTo>
                  <a:cubicBezTo>
                    <a:pt x="1" y="3"/>
                    <a:pt x="0" y="2"/>
                    <a:pt x="0" y="2"/>
                  </a:cubicBezTo>
                  <a:cubicBezTo>
                    <a:pt x="0" y="2"/>
                    <a:pt x="0" y="1"/>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7" name="Freeform 374"/>
            <p:cNvSpPr>
              <a:spLocks/>
            </p:cNvSpPr>
            <p:nvPr/>
          </p:nvSpPr>
          <p:spPr bwMode="auto">
            <a:xfrm>
              <a:off x="7185026" y="-1844676"/>
              <a:ext cx="12700" cy="12700"/>
            </a:xfrm>
            <a:custGeom>
              <a:avLst/>
              <a:gdLst>
                <a:gd name="T0" fmla="*/ 3 w 3"/>
                <a:gd name="T1" fmla="*/ 1 h 3"/>
                <a:gd name="T2" fmla="*/ 1 w 3"/>
                <a:gd name="T3" fmla="*/ 3 h 3"/>
                <a:gd name="T4" fmla="*/ 0 w 3"/>
                <a:gd name="T5" fmla="*/ 2 h 3"/>
                <a:gd name="T6" fmla="*/ 1 w 3"/>
                <a:gd name="T7" fmla="*/ 0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2"/>
                    <a:pt x="1" y="2"/>
                    <a:pt x="1" y="3"/>
                  </a:cubicBezTo>
                  <a:cubicBezTo>
                    <a:pt x="1" y="3"/>
                    <a:pt x="0" y="2"/>
                    <a:pt x="0" y="2"/>
                  </a:cubicBezTo>
                  <a:cubicBezTo>
                    <a:pt x="0" y="1"/>
                    <a:pt x="0" y="1"/>
                    <a:pt x="1" y="0"/>
                  </a:cubicBezTo>
                  <a:cubicBezTo>
                    <a:pt x="1" y="0"/>
                    <a:pt x="2"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8" name="Freeform 375"/>
            <p:cNvSpPr>
              <a:spLocks/>
            </p:cNvSpPr>
            <p:nvPr/>
          </p:nvSpPr>
          <p:spPr bwMode="auto">
            <a:xfrm>
              <a:off x="6915151" y="-1460501"/>
              <a:ext cx="12700" cy="12700"/>
            </a:xfrm>
            <a:custGeom>
              <a:avLst/>
              <a:gdLst>
                <a:gd name="T0" fmla="*/ 3 w 3"/>
                <a:gd name="T1" fmla="*/ 1 h 3"/>
                <a:gd name="T2" fmla="*/ 0 w 3"/>
                <a:gd name="T3" fmla="*/ 2 h 3"/>
                <a:gd name="T4" fmla="*/ 0 w 3"/>
                <a:gd name="T5" fmla="*/ 1 h 3"/>
                <a:gd name="T6" fmla="*/ 3 w 3"/>
                <a:gd name="T7" fmla="*/ 1 h 3"/>
              </a:gdLst>
              <a:ahLst/>
              <a:cxnLst>
                <a:cxn ang="0">
                  <a:pos x="T0" y="T1"/>
                </a:cxn>
                <a:cxn ang="0">
                  <a:pos x="T2" y="T3"/>
                </a:cxn>
                <a:cxn ang="0">
                  <a:pos x="T4" y="T5"/>
                </a:cxn>
                <a:cxn ang="0">
                  <a:pos x="T6" y="T7"/>
                </a:cxn>
              </a:cxnLst>
              <a:rect l="0" t="0" r="r" b="b"/>
              <a:pathLst>
                <a:path w="3" h="3">
                  <a:moveTo>
                    <a:pt x="3" y="1"/>
                  </a:moveTo>
                  <a:cubicBezTo>
                    <a:pt x="2" y="3"/>
                    <a:pt x="1" y="3"/>
                    <a:pt x="0" y="2"/>
                  </a:cubicBezTo>
                  <a:cubicBezTo>
                    <a:pt x="0" y="2"/>
                    <a:pt x="0" y="2"/>
                    <a:pt x="0" y="1"/>
                  </a:cubicBezTo>
                  <a:cubicBezTo>
                    <a:pt x="1" y="0"/>
                    <a:pt x="2"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9" name="Freeform 376"/>
            <p:cNvSpPr>
              <a:spLocks/>
            </p:cNvSpPr>
            <p:nvPr/>
          </p:nvSpPr>
          <p:spPr bwMode="auto">
            <a:xfrm>
              <a:off x="6919913" y="-1420813"/>
              <a:ext cx="7938" cy="7938"/>
            </a:xfrm>
            <a:custGeom>
              <a:avLst/>
              <a:gdLst>
                <a:gd name="T0" fmla="*/ 2 w 2"/>
                <a:gd name="T1" fmla="*/ 2 h 2"/>
                <a:gd name="T2" fmla="*/ 0 w 2"/>
                <a:gd name="T3" fmla="*/ 1 h 2"/>
                <a:gd name="T4" fmla="*/ 1 w 2"/>
                <a:gd name="T5" fmla="*/ 0 h 2"/>
                <a:gd name="T6" fmla="*/ 2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1" y="2"/>
                    <a:pt x="0" y="2"/>
                    <a:pt x="0" y="1"/>
                  </a:cubicBezTo>
                  <a:cubicBezTo>
                    <a:pt x="0" y="1"/>
                    <a:pt x="0" y="0"/>
                    <a:pt x="1" y="0"/>
                  </a:cubicBezTo>
                  <a:cubicBezTo>
                    <a:pt x="1" y="0"/>
                    <a:pt x="2" y="0"/>
                    <a:pt x="2" y="0"/>
                  </a:cubicBezTo>
                  <a:cubicBezTo>
                    <a:pt x="2" y="1"/>
                    <a:pt x="2" y="1"/>
                    <a:pt x="2"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0" name="Freeform 377"/>
            <p:cNvSpPr>
              <a:spLocks/>
            </p:cNvSpPr>
            <p:nvPr/>
          </p:nvSpPr>
          <p:spPr bwMode="auto">
            <a:xfrm>
              <a:off x="7372351" y="-1797051"/>
              <a:ext cx="7938" cy="12700"/>
            </a:xfrm>
            <a:custGeom>
              <a:avLst/>
              <a:gdLst>
                <a:gd name="T0" fmla="*/ 1 w 2"/>
                <a:gd name="T1" fmla="*/ 0 h 3"/>
                <a:gd name="T2" fmla="*/ 2 w 2"/>
                <a:gd name="T3" fmla="*/ 1 h 3"/>
                <a:gd name="T4" fmla="*/ 2 w 2"/>
                <a:gd name="T5" fmla="*/ 3 h 3"/>
                <a:gd name="T6" fmla="*/ 0 w 2"/>
                <a:gd name="T7" fmla="*/ 2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1" y="1"/>
                    <a:pt x="2" y="1"/>
                    <a:pt x="2" y="1"/>
                  </a:cubicBezTo>
                  <a:cubicBezTo>
                    <a:pt x="2" y="1"/>
                    <a:pt x="2" y="2"/>
                    <a:pt x="2" y="3"/>
                  </a:cubicBezTo>
                  <a:cubicBezTo>
                    <a:pt x="1" y="2"/>
                    <a:pt x="0" y="2"/>
                    <a:pt x="0" y="2"/>
                  </a:cubicBezTo>
                  <a:cubicBezTo>
                    <a:pt x="0" y="2"/>
                    <a:pt x="0" y="1"/>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1" name="Freeform 378"/>
            <p:cNvSpPr>
              <a:spLocks/>
            </p:cNvSpPr>
            <p:nvPr/>
          </p:nvSpPr>
          <p:spPr bwMode="auto">
            <a:xfrm>
              <a:off x="8264526" y="-1203326"/>
              <a:ext cx="9525" cy="12700"/>
            </a:xfrm>
            <a:custGeom>
              <a:avLst/>
              <a:gdLst>
                <a:gd name="T0" fmla="*/ 0 w 2"/>
                <a:gd name="T1" fmla="*/ 3 h 3"/>
                <a:gd name="T2" fmla="*/ 1 w 2"/>
                <a:gd name="T3" fmla="*/ 0 h 3"/>
                <a:gd name="T4" fmla="*/ 0 w 2"/>
                <a:gd name="T5" fmla="*/ 3 h 3"/>
              </a:gdLst>
              <a:ahLst/>
              <a:cxnLst>
                <a:cxn ang="0">
                  <a:pos x="T0" y="T1"/>
                </a:cxn>
                <a:cxn ang="0">
                  <a:pos x="T2" y="T3"/>
                </a:cxn>
                <a:cxn ang="0">
                  <a:pos x="T4" y="T5"/>
                </a:cxn>
              </a:cxnLst>
              <a:rect l="0" t="0" r="r" b="b"/>
              <a:pathLst>
                <a:path w="2" h="3">
                  <a:moveTo>
                    <a:pt x="0" y="3"/>
                  </a:moveTo>
                  <a:cubicBezTo>
                    <a:pt x="0" y="2"/>
                    <a:pt x="1" y="2"/>
                    <a:pt x="1" y="0"/>
                  </a:cubicBezTo>
                  <a:cubicBezTo>
                    <a:pt x="2" y="3"/>
                    <a:pt x="2" y="3"/>
                    <a:pt x="0"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2" name="Freeform 379"/>
            <p:cNvSpPr>
              <a:spLocks/>
            </p:cNvSpPr>
            <p:nvPr/>
          </p:nvSpPr>
          <p:spPr bwMode="auto">
            <a:xfrm>
              <a:off x="7364413" y="-1377951"/>
              <a:ext cx="7938" cy="7938"/>
            </a:xfrm>
            <a:custGeom>
              <a:avLst/>
              <a:gdLst>
                <a:gd name="T0" fmla="*/ 2 w 2"/>
                <a:gd name="T1" fmla="*/ 0 h 2"/>
                <a:gd name="T2" fmla="*/ 1 w 2"/>
                <a:gd name="T3" fmla="*/ 2 h 2"/>
                <a:gd name="T4" fmla="*/ 0 w 2"/>
                <a:gd name="T5" fmla="*/ 1 h 2"/>
                <a:gd name="T6" fmla="*/ 0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cubicBezTo>
                    <a:pt x="2" y="1"/>
                    <a:pt x="1" y="2"/>
                    <a:pt x="1" y="2"/>
                  </a:cubicBezTo>
                  <a:cubicBezTo>
                    <a:pt x="1" y="2"/>
                    <a:pt x="0" y="1"/>
                    <a:pt x="0" y="1"/>
                  </a:cubicBezTo>
                  <a:cubicBezTo>
                    <a:pt x="0" y="1"/>
                    <a:pt x="0" y="0"/>
                    <a:pt x="0"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3" name="Freeform 380"/>
            <p:cNvSpPr>
              <a:spLocks/>
            </p:cNvSpPr>
            <p:nvPr/>
          </p:nvSpPr>
          <p:spPr bwMode="auto">
            <a:xfrm>
              <a:off x="7658101" y="-1720851"/>
              <a:ext cx="12700" cy="12700"/>
            </a:xfrm>
            <a:custGeom>
              <a:avLst/>
              <a:gdLst>
                <a:gd name="T0" fmla="*/ 3 w 3"/>
                <a:gd name="T1" fmla="*/ 1 h 3"/>
                <a:gd name="T2" fmla="*/ 1 w 3"/>
                <a:gd name="T3" fmla="*/ 2 h 3"/>
                <a:gd name="T4" fmla="*/ 0 w 3"/>
                <a:gd name="T5" fmla="*/ 1 h 3"/>
                <a:gd name="T6" fmla="*/ 3 w 3"/>
                <a:gd name="T7" fmla="*/ 1 h 3"/>
              </a:gdLst>
              <a:ahLst/>
              <a:cxnLst>
                <a:cxn ang="0">
                  <a:pos x="T0" y="T1"/>
                </a:cxn>
                <a:cxn ang="0">
                  <a:pos x="T2" y="T3"/>
                </a:cxn>
                <a:cxn ang="0">
                  <a:pos x="T4" y="T5"/>
                </a:cxn>
                <a:cxn ang="0">
                  <a:pos x="T6" y="T7"/>
                </a:cxn>
              </a:cxnLst>
              <a:rect l="0" t="0" r="r" b="b"/>
              <a:pathLst>
                <a:path w="3" h="3">
                  <a:moveTo>
                    <a:pt x="3" y="1"/>
                  </a:moveTo>
                  <a:cubicBezTo>
                    <a:pt x="2" y="2"/>
                    <a:pt x="2" y="3"/>
                    <a:pt x="1" y="2"/>
                  </a:cubicBezTo>
                  <a:cubicBezTo>
                    <a:pt x="1" y="2"/>
                    <a:pt x="0" y="2"/>
                    <a:pt x="0" y="1"/>
                  </a:cubicBezTo>
                  <a:cubicBezTo>
                    <a:pt x="1" y="0"/>
                    <a:pt x="2"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4" name="Freeform 381"/>
            <p:cNvSpPr>
              <a:spLocks/>
            </p:cNvSpPr>
            <p:nvPr/>
          </p:nvSpPr>
          <p:spPr bwMode="auto">
            <a:xfrm>
              <a:off x="7129463" y="-993776"/>
              <a:ext cx="7938" cy="4763"/>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1"/>
                    <a:pt x="2" y="1"/>
                    <a:pt x="1" y="1"/>
                  </a:cubicBezTo>
                  <a:cubicBezTo>
                    <a:pt x="1" y="1"/>
                    <a:pt x="1" y="1"/>
                    <a:pt x="0" y="1"/>
                  </a:cubicBezTo>
                  <a:cubicBezTo>
                    <a:pt x="0" y="0"/>
                    <a:pt x="1" y="0"/>
                    <a:pt x="1" y="0"/>
                  </a:cubicBezTo>
                  <a:cubicBezTo>
                    <a:pt x="1" y="0"/>
                    <a:pt x="2"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5" name="Freeform 382"/>
            <p:cNvSpPr>
              <a:spLocks/>
            </p:cNvSpPr>
            <p:nvPr/>
          </p:nvSpPr>
          <p:spPr bwMode="auto">
            <a:xfrm>
              <a:off x="7124701" y="-1152526"/>
              <a:ext cx="7938" cy="9525"/>
            </a:xfrm>
            <a:custGeom>
              <a:avLst/>
              <a:gdLst>
                <a:gd name="T0" fmla="*/ 2 w 2"/>
                <a:gd name="T1" fmla="*/ 2 h 2"/>
                <a:gd name="T2" fmla="*/ 0 w 2"/>
                <a:gd name="T3" fmla="*/ 1 h 2"/>
                <a:gd name="T4" fmla="*/ 0 w 2"/>
                <a:gd name="T5" fmla="*/ 0 h 2"/>
                <a:gd name="T6" fmla="*/ 2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1" y="1"/>
                    <a:pt x="0" y="1"/>
                    <a:pt x="0" y="1"/>
                  </a:cubicBezTo>
                  <a:cubicBezTo>
                    <a:pt x="0" y="1"/>
                    <a:pt x="0" y="0"/>
                    <a:pt x="0" y="0"/>
                  </a:cubicBezTo>
                  <a:cubicBezTo>
                    <a:pt x="1" y="0"/>
                    <a:pt x="1" y="0"/>
                    <a:pt x="2" y="0"/>
                  </a:cubicBezTo>
                  <a:cubicBezTo>
                    <a:pt x="2" y="0"/>
                    <a:pt x="2" y="1"/>
                    <a:pt x="2"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6" name="Freeform 383"/>
            <p:cNvSpPr>
              <a:spLocks/>
            </p:cNvSpPr>
            <p:nvPr/>
          </p:nvSpPr>
          <p:spPr bwMode="auto">
            <a:xfrm>
              <a:off x="7534276" y="-1912938"/>
              <a:ext cx="12700" cy="7938"/>
            </a:xfrm>
            <a:custGeom>
              <a:avLst/>
              <a:gdLst>
                <a:gd name="T0" fmla="*/ 3 w 3"/>
                <a:gd name="T1" fmla="*/ 2 h 2"/>
                <a:gd name="T2" fmla="*/ 0 w 3"/>
                <a:gd name="T3" fmla="*/ 1 h 2"/>
                <a:gd name="T4" fmla="*/ 3 w 3"/>
                <a:gd name="T5" fmla="*/ 2 h 2"/>
              </a:gdLst>
              <a:ahLst/>
              <a:cxnLst>
                <a:cxn ang="0">
                  <a:pos x="T0" y="T1"/>
                </a:cxn>
                <a:cxn ang="0">
                  <a:pos x="T2" y="T3"/>
                </a:cxn>
                <a:cxn ang="0">
                  <a:pos x="T4" y="T5"/>
                </a:cxn>
              </a:cxnLst>
              <a:rect l="0" t="0" r="r" b="b"/>
              <a:pathLst>
                <a:path w="3" h="2">
                  <a:moveTo>
                    <a:pt x="3" y="2"/>
                  </a:moveTo>
                  <a:cubicBezTo>
                    <a:pt x="2" y="1"/>
                    <a:pt x="1" y="1"/>
                    <a:pt x="0" y="1"/>
                  </a:cubicBezTo>
                  <a:cubicBezTo>
                    <a:pt x="2" y="0"/>
                    <a:pt x="2" y="0"/>
                    <a:pt x="3"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7" name="Freeform 384"/>
            <p:cNvSpPr>
              <a:spLocks/>
            </p:cNvSpPr>
            <p:nvPr/>
          </p:nvSpPr>
          <p:spPr bwMode="auto">
            <a:xfrm>
              <a:off x="7837488" y="-1485901"/>
              <a:ext cx="9525" cy="9525"/>
            </a:xfrm>
            <a:custGeom>
              <a:avLst/>
              <a:gdLst>
                <a:gd name="T0" fmla="*/ 2 w 2"/>
                <a:gd name="T1" fmla="*/ 1 h 2"/>
                <a:gd name="T2" fmla="*/ 1 w 2"/>
                <a:gd name="T3" fmla="*/ 2 h 2"/>
                <a:gd name="T4" fmla="*/ 0 w 2"/>
                <a:gd name="T5" fmla="*/ 1 h 2"/>
                <a:gd name="T6" fmla="*/ 1 w 2"/>
                <a:gd name="T7" fmla="*/ 0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1" y="2"/>
                    <a:pt x="1" y="2"/>
                  </a:cubicBezTo>
                  <a:cubicBezTo>
                    <a:pt x="1" y="2"/>
                    <a:pt x="0" y="2"/>
                    <a:pt x="0" y="1"/>
                  </a:cubicBezTo>
                  <a:cubicBezTo>
                    <a:pt x="0" y="1"/>
                    <a:pt x="0" y="0"/>
                    <a:pt x="1" y="0"/>
                  </a:cubicBezTo>
                  <a:cubicBezTo>
                    <a:pt x="1" y="0"/>
                    <a:pt x="2" y="1"/>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8" name="Freeform 385"/>
            <p:cNvSpPr>
              <a:spLocks/>
            </p:cNvSpPr>
            <p:nvPr/>
          </p:nvSpPr>
          <p:spPr bwMode="auto">
            <a:xfrm>
              <a:off x="8094663" y="-1635126"/>
              <a:ext cx="7938" cy="7938"/>
            </a:xfrm>
            <a:custGeom>
              <a:avLst/>
              <a:gdLst>
                <a:gd name="T0" fmla="*/ 2 w 2"/>
                <a:gd name="T1" fmla="*/ 0 h 2"/>
                <a:gd name="T2" fmla="*/ 1 w 2"/>
                <a:gd name="T3" fmla="*/ 2 h 2"/>
                <a:gd name="T4" fmla="*/ 0 w 2"/>
                <a:gd name="T5" fmla="*/ 2 h 2"/>
                <a:gd name="T6" fmla="*/ 1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cubicBezTo>
                    <a:pt x="2" y="1"/>
                    <a:pt x="1" y="2"/>
                    <a:pt x="1" y="2"/>
                  </a:cubicBezTo>
                  <a:cubicBezTo>
                    <a:pt x="1" y="2"/>
                    <a:pt x="0" y="2"/>
                    <a:pt x="0" y="2"/>
                  </a:cubicBezTo>
                  <a:cubicBezTo>
                    <a:pt x="0" y="1"/>
                    <a:pt x="0" y="1"/>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9" name="Freeform 386"/>
            <p:cNvSpPr>
              <a:spLocks/>
            </p:cNvSpPr>
            <p:nvPr/>
          </p:nvSpPr>
          <p:spPr bwMode="auto">
            <a:xfrm>
              <a:off x="7240588" y="-1233488"/>
              <a:ext cx="12700" cy="9525"/>
            </a:xfrm>
            <a:custGeom>
              <a:avLst/>
              <a:gdLst>
                <a:gd name="T0" fmla="*/ 3 w 3"/>
                <a:gd name="T1" fmla="*/ 1 h 2"/>
                <a:gd name="T2" fmla="*/ 0 w 3"/>
                <a:gd name="T3" fmla="*/ 2 h 2"/>
                <a:gd name="T4" fmla="*/ 0 w 3"/>
                <a:gd name="T5" fmla="*/ 1 h 2"/>
                <a:gd name="T6" fmla="*/ 2 w 3"/>
                <a:gd name="T7" fmla="*/ 0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2" y="1"/>
                    <a:pt x="1" y="2"/>
                    <a:pt x="0" y="2"/>
                  </a:cubicBezTo>
                  <a:cubicBezTo>
                    <a:pt x="0" y="2"/>
                    <a:pt x="0" y="2"/>
                    <a:pt x="0" y="1"/>
                  </a:cubicBezTo>
                  <a:cubicBezTo>
                    <a:pt x="0" y="1"/>
                    <a:pt x="1" y="1"/>
                    <a:pt x="2" y="0"/>
                  </a:cubicBezTo>
                  <a:cubicBezTo>
                    <a:pt x="2" y="0"/>
                    <a:pt x="3"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0" name="Freeform 387"/>
            <p:cNvSpPr>
              <a:spLocks/>
            </p:cNvSpPr>
            <p:nvPr/>
          </p:nvSpPr>
          <p:spPr bwMode="auto">
            <a:xfrm>
              <a:off x="7632701" y="-1309688"/>
              <a:ext cx="7938" cy="3175"/>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1"/>
                    <a:pt x="2" y="1"/>
                    <a:pt x="1" y="1"/>
                  </a:cubicBezTo>
                  <a:cubicBezTo>
                    <a:pt x="1" y="1"/>
                    <a:pt x="1" y="1"/>
                    <a:pt x="0" y="1"/>
                  </a:cubicBezTo>
                  <a:cubicBezTo>
                    <a:pt x="0" y="1"/>
                    <a:pt x="0" y="0"/>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1" name="Freeform 388"/>
            <p:cNvSpPr>
              <a:spLocks/>
            </p:cNvSpPr>
            <p:nvPr/>
          </p:nvSpPr>
          <p:spPr bwMode="auto">
            <a:xfrm>
              <a:off x="7129463" y="-1182688"/>
              <a:ext cx="3175" cy="14288"/>
            </a:xfrm>
            <a:custGeom>
              <a:avLst/>
              <a:gdLst>
                <a:gd name="T0" fmla="*/ 1 w 1"/>
                <a:gd name="T1" fmla="*/ 3 h 3"/>
                <a:gd name="T2" fmla="*/ 0 w 1"/>
                <a:gd name="T3" fmla="*/ 1 h 3"/>
                <a:gd name="T4" fmla="*/ 1 w 1"/>
                <a:gd name="T5" fmla="*/ 3 h 3"/>
              </a:gdLst>
              <a:ahLst/>
              <a:cxnLst>
                <a:cxn ang="0">
                  <a:pos x="T0" y="T1"/>
                </a:cxn>
                <a:cxn ang="0">
                  <a:pos x="T2" y="T3"/>
                </a:cxn>
                <a:cxn ang="0">
                  <a:pos x="T4" y="T5"/>
                </a:cxn>
              </a:cxnLst>
              <a:rect l="0" t="0" r="r" b="b"/>
              <a:pathLst>
                <a:path w="1" h="3">
                  <a:moveTo>
                    <a:pt x="1" y="3"/>
                  </a:moveTo>
                  <a:cubicBezTo>
                    <a:pt x="1" y="2"/>
                    <a:pt x="0" y="2"/>
                    <a:pt x="0" y="1"/>
                  </a:cubicBezTo>
                  <a:cubicBezTo>
                    <a:pt x="1" y="0"/>
                    <a:pt x="1" y="1"/>
                    <a:pt x="1"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2" name="Freeform 389"/>
            <p:cNvSpPr>
              <a:spLocks/>
            </p:cNvSpPr>
            <p:nvPr/>
          </p:nvSpPr>
          <p:spPr bwMode="auto">
            <a:xfrm>
              <a:off x="7031038" y="-1370013"/>
              <a:ext cx="12700" cy="7938"/>
            </a:xfrm>
            <a:custGeom>
              <a:avLst/>
              <a:gdLst>
                <a:gd name="T0" fmla="*/ 3 w 3"/>
                <a:gd name="T1" fmla="*/ 0 h 2"/>
                <a:gd name="T2" fmla="*/ 0 w 3"/>
                <a:gd name="T3" fmla="*/ 1 h 2"/>
                <a:gd name="T4" fmla="*/ 3 w 3"/>
                <a:gd name="T5" fmla="*/ 0 h 2"/>
              </a:gdLst>
              <a:ahLst/>
              <a:cxnLst>
                <a:cxn ang="0">
                  <a:pos x="T0" y="T1"/>
                </a:cxn>
                <a:cxn ang="0">
                  <a:pos x="T2" y="T3"/>
                </a:cxn>
                <a:cxn ang="0">
                  <a:pos x="T4" y="T5"/>
                </a:cxn>
              </a:cxnLst>
              <a:rect l="0" t="0" r="r" b="b"/>
              <a:pathLst>
                <a:path w="3" h="2">
                  <a:moveTo>
                    <a:pt x="3" y="0"/>
                  </a:moveTo>
                  <a:cubicBezTo>
                    <a:pt x="1" y="2"/>
                    <a:pt x="1" y="2"/>
                    <a:pt x="0" y="1"/>
                  </a:cubicBezTo>
                  <a:cubicBezTo>
                    <a:pt x="1" y="0"/>
                    <a:pt x="2" y="0"/>
                    <a:pt x="3"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3" name="Freeform 390"/>
            <p:cNvSpPr>
              <a:spLocks/>
            </p:cNvSpPr>
            <p:nvPr/>
          </p:nvSpPr>
          <p:spPr bwMode="auto">
            <a:xfrm>
              <a:off x="7504113" y="-1819276"/>
              <a:ext cx="4763" cy="9525"/>
            </a:xfrm>
            <a:custGeom>
              <a:avLst/>
              <a:gdLst>
                <a:gd name="T0" fmla="*/ 1 w 1"/>
                <a:gd name="T1" fmla="*/ 2 h 2"/>
                <a:gd name="T2" fmla="*/ 0 w 1"/>
                <a:gd name="T3" fmla="*/ 1 h 2"/>
                <a:gd name="T4" fmla="*/ 0 w 1"/>
                <a:gd name="T5" fmla="*/ 0 h 2"/>
                <a:gd name="T6" fmla="*/ 1 w 1"/>
                <a:gd name="T7" fmla="*/ 0 h 2"/>
                <a:gd name="T8" fmla="*/ 1 w 1"/>
                <a:gd name="T9" fmla="*/ 2 h 2"/>
              </a:gdLst>
              <a:ahLst/>
              <a:cxnLst>
                <a:cxn ang="0">
                  <a:pos x="T0" y="T1"/>
                </a:cxn>
                <a:cxn ang="0">
                  <a:pos x="T2" y="T3"/>
                </a:cxn>
                <a:cxn ang="0">
                  <a:pos x="T4" y="T5"/>
                </a:cxn>
                <a:cxn ang="0">
                  <a:pos x="T6" y="T7"/>
                </a:cxn>
                <a:cxn ang="0">
                  <a:pos x="T8" y="T9"/>
                </a:cxn>
              </a:cxnLst>
              <a:rect l="0" t="0" r="r" b="b"/>
              <a:pathLst>
                <a:path w="1" h="2">
                  <a:moveTo>
                    <a:pt x="1" y="2"/>
                  </a:moveTo>
                  <a:cubicBezTo>
                    <a:pt x="1" y="1"/>
                    <a:pt x="0" y="1"/>
                    <a:pt x="0" y="1"/>
                  </a:cubicBezTo>
                  <a:cubicBezTo>
                    <a:pt x="0" y="1"/>
                    <a:pt x="0" y="0"/>
                    <a:pt x="0" y="0"/>
                  </a:cubicBezTo>
                  <a:cubicBezTo>
                    <a:pt x="0" y="0"/>
                    <a:pt x="1" y="0"/>
                    <a:pt x="1" y="0"/>
                  </a:cubicBezTo>
                  <a:cubicBezTo>
                    <a:pt x="1" y="1"/>
                    <a:pt x="1" y="1"/>
                    <a:pt x="1"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4" name="Freeform 391"/>
            <p:cNvSpPr>
              <a:spLocks/>
            </p:cNvSpPr>
            <p:nvPr/>
          </p:nvSpPr>
          <p:spPr bwMode="auto">
            <a:xfrm>
              <a:off x="7346951" y="-1981201"/>
              <a:ext cx="12700" cy="4763"/>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1"/>
                    <a:pt x="0" y="0"/>
                  </a:cubicBezTo>
                  <a:cubicBezTo>
                    <a:pt x="2" y="0"/>
                    <a:pt x="2" y="0"/>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5" name="Freeform 392"/>
            <p:cNvSpPr>
              <a:spLocks/>
            </p:cNvSpPr>
            <p:nvPr/>
          </p:nvSpPr>
          <p:spPr bwMode="auto">
            <a:xfrm>
              <a:off x="6953251" y="-1836738"/>
              <a:ext cx="9525" cy="4763"/>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1"/>
                    <a:pt x="1" y="1"/>
                    <a:pt x="1" y="1"/>
                  </a:cubicBezTo>
                  <a:cubicBezTo>
                    <a:pt x="1" y="1"/>
                    <a:pt x="0" y="1"/>
                    <a:pt x="0" y="1"/>
                  </a:cubicBezTo>
                  <a:cubicBezTo>
                    <a:pt x="0" y="0"/>
                    <a:pt x="0" y="0"/>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6" name="Freeform 393"/>
            <p:cNvSpPr>
              <a:spLocks/>
            </p:cNvSpPr>
            <p:nvPr/>
          </p:nvSpPr>
          <p:spPr bwMode="auto">
            <a:xfrm>
              <a:off x="7940676" y="-1092201"/>
              <a:ext cx="7938" cy="4763"/>
            </a:xfrm>
            <a:custGeom>
              <a:avLst/>
              <a:gdLst>
                <a:gd name="T0" fmla="*/ 1 w 2"/>
                <a:gd name="T1" fmla="*/ 0 h 1"/>
                <a:gd name="T2" fmla="*/ 2 w 2"/>
                <a:gd name="T3" fmla="*/ 1 h 1"/>
                <a:gd name="T4" fmla="*/ 1 w 2"/>
                <a:gd name="T5" fmla="*/ 1 h 1"/>
                <a:gd name="T6" fmla="*/ 0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0"/>
                    <a:pt x="1" y="0"/>
                    <a:pt x="2" y="1"/>
                  </a:cubicBezTo>
                  <a:cubicBezTo>
                    <a:pt x="2" y="1"/>
                    <a:pt x="1" y="1"/>
                    <a:pt x="1" y="1"/>
                  </a:cubicBezTo>
                  <a:cubicBezTo>
                    <a:pt x="1" y="1"/>
                    <a:pt x="1" y="1"/>
                    <a:pt x="0" y="1"/>
                  </a:cubicBezTo>
                  <a:cubicBezTo>
                    <a:pt x="0" y="0"/>
                    <a:pt x="0" y="0"/>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7" name="Freeform 394"/>
            <p:cNvSpPr>
              <a:spLocks/>
            </p:cNvSpPr>
            <p:nvPr/>
          </p:nvSpPr>
          <p:spPr bwMode="auto">
            <a:xfrm>
              <a:off x="7231063" y="-960438"/>
              <a:ext cx="9525" cy="9525"/>
            </a:xfrm>
            <a:custGeom>
              <a:avLst/>
              <a:gdLst>
                <a:gd name="T0" fmla="*/ 2 w 2"/>
                <a:gd name="T1" fmla="*/ 1 h 2"/>
                <a:gd name="T2" fmla="*/ 2 w 2"/>
                <a:gd name="T3" fmla="*/ 2 h 2"/>
                <a:gd name="T4" fmla="*/ 1 w 2"/>
                <a:gd name="T5" fmla="*/ 1 h 2"/>
                <a:gd name="T6" fmla="*/ 1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2"/>
                    <a:pt x="2" y="2"/>
                  </a:cubicBezTo>
                  <a:cubicBezTo>
                    <a:pt x="1" y="2"/>
                    <a:pt x="1" y="2"/>
                    <a:pt x="1" y="1"/>
                  </a:cubicBezTo>
                  <a:cubicBezTo>
                    <a:pt x="0" y="1"/>
                    <a:pt x="1" y="1"/>
                    <a:pt x="1" y="1"/>
                  </a:cubicBezTo>
                  <a:cubicBezTo>
                    <a:pt x="1" y="0"/>
                    <a:pt x="2" y="1"/>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8" name="Freeform 395"/>
            <p:cNvSpPr>
              <a:spLocks/>
            </p:cNvSpPr>
            <p:nvPr/>
          </p:nvSpPr>
          <p:spPr bwMode="auto">
            <a:xfrm>
              <a:off x="7466013" y="-1951038"/>
              <a:ext cx="9525" cy="3175"/>
            </a:xfrm>
            <a:custGeom>
              <a:avLst/>
              <a:gdLst>
                <a:gd name="T0" fmla="*/ 2 w 2"/>
                <a:gd name="T1" fmla="*/ 1 h 1"/>
                <a:gd name="T2" fmla="*/ 0 w 2"/>
                <a:gd name="T3" fmla="*/ 0 h 1"/>
                <a:gd name="T4" fmla="*/ 1 w 2"/>
                <a:gd name="T5" fmla="*/ 0 h 1"/>
                <a:gd name="T6" fmla="*/ 2 w 2"/>
                <a:gd name="T7" fmla="*/ 0 h 1"/>
                <a:gd name="T8" fmla="*/ 2 w 2"/>
                <a:gd name="T9" fmla="*/ 1 h 1"/>
              </a:gdLst>
              <a:ahLst/>
              <a:cxnLst>
                <a:cxn ang="0">
                  <a:pos x="T0" y="T1"/>
                </a:cxn>
                <a:cxn ang="0">
                  <a:pos x="T2" y="T3"/>
                </a:cxn>
                <a:cxn ang="0">
                  <a:pos x="T4" y="T5"/>
                </a:cxn>
                <a:cxn ang="0">
                  <a:pos x="T6" y="T7"/>
                </a:cxn>
                <a:cxn ang="0">
                  <a:pos x="T8" y="T9"/>
                </a:cxn>
              </a:cxnLst>
              <a:rect l="0" t="0" r="r" b="b"/>
              <a:pathLst>
                <a:path w="2" h="1">
                  <a:moveTo>
                    <a:pt x="2" y="1"/>
                  </a:moveTo>
                  <a:cubicBezTo>
                    <a:pt x="1" y="1"/>
                    <a:pt x="1" y="1"/>
                    <a:pt x="0" y="0"/>
                  </a:cubicBezTo>
                  <a:cubicBezTo>
                    <a:pt x="1" y="0"/>
                    <a:pt x="1" y="0"/>
                    <a:pt x="1" y="0"/>
                  </a:cubicBezTo>
                  <a:cubicBezTo>
                    <a:pt x="1" y="0"/>
                    <a:pt x="1" y="0"/>
                    <a:pt x="2" y="0"/>
                  </a:cubicBezTo>
                  <a:cubicBezTo>
                    <a:pt x="2" y="0"/>
                    <a:pt x="2" y="0"/>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49" name="Freeform 396"/>
            <p:cNvSpPr>
              <a:spLocks/>
            </p:cNvSpPr>
            <p:nvPr/>
          </p:nvSpPr>
          <p:spPr bwMode="auto">
            <a:xfrm>
              <a:off x="7107238" y="-1336676"/>
              <a:ext cx="9525" cy="9525"/>
            </a:xfrm>
            <a:custGeom>
              <a:avLst/>
              <a:gdLst>
                <a:gd name="T0" fmla="*/ 1 w 2"/>
                <a:gd name="T1" fmla="*/ 0 h 2"/>
                <a:gd name="T2" fmla="*/ 1 w 2"/>
                <a:gd name="T3" fmla="*/ 1 h 2"/>
                <a:gd name="T4" fmla="*/ 1 w 2"/>
                <a:gd name="T5" fmla="*/ 2 h 2"/>
                <a:gd name="T6" fmla="*/ 0 w 2"/>
                <a:gd name="T7" fmla="*/ 2 h 2"/>
                <a:gd name="T8" fmla="*/ 0 w 2"/>
                <a:gd name="T9" fmla="*/ 1 h 2"/>
                <a:gd name="T10" fmla="*/ 1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1" y="0"/>
                  </a:moveTo>
                  <a:cubicBezTo>
                    <a:pt x="1" y="0"/>
                    <a:pt x="1" y="1"/>
                    <a:pt x="1" y="1"/>
                  </a:cubicBezTo>
                  <a:cubicBezTo>
                    <a:pt x="2" y="1"/>
                    <a:pt x="1" y="2"/>
                    <a:pt x="1" y="2"/>
                  </a:cubicBezTo>
                  <a:cubicBezTo>
                    <a:pt x="1" y="2"/>
                    <a:pt x="0" y="2"/>
                    <a:pt x="0" y="2"/>
                  </a:cubicBezTo>
                  <a:cubicBezTo>
                    <a:pt x="0" y="2"/>
                    <a:pt x="0" y="1"/>
                    <a:pt x="0" y="1"/>
                  </a:cubicBezTo>
                  <a:cubicBezTo>
                    <a:pt x="0" y="1"/>
                    <a:pt x="1" y="0"/>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50" name="Freeform 397"/>
            <p:cNvSpPr>
              <a:spLocks/>
            </p:cNvSpPr>
            <p:nvPr/>
          </p:nvSpPr>
          <p:spPr bwMode="auto">
            <a:xfrm>
              <a:off x="7751763" y="-1738313"/>
              <a:ext cx="9525" cy="4763"/>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1"/>
                    <a:pt x="1" y="1"/>
                    <a:pt x="1" y="1"/>
                  </a:cubicBezTo>
                  <a:cubicBezTo>
                    <a:pt x="1" y="1"/>
                    <a:pt x="1" y="1"/>
                    <a:pt x="0" y="1"/>
                  </a:cubicBezTo>
                  <a:cubicBezTo>
                    <a:pt x="1" y="1"/>
                    <a:pt x="1" y="0"/>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51" name="Freeform 398"/>
            <p:cNvSpPr>
              <a:spLocks/>
            </p:cNvSpPr>
            <p:nvPr/>
          </p:nvSpPr>
          <p:spPr bwMode="auto">
            <a:xfrm>
              <a:off x="7743826" y="-1793876"/>
              <a:ext cx="4763" cy="4763"/>
            </a:xfrm>
            <a:custGeom>
              <a:avLst/>
              <a:gdLst>
                <a:gd name="T0" fmla="*/ 0 w 1"/>
                <a:gd name="T1" fmla="*/ 0 h 1"/>
                <a:gd name="T2" fmla="*/ 1 w 1"/>
                <a:gd name="T3" fmla="*/ 1 h 1"/>
                <a:gd name="T4" fmla="*/ 1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0"/>
                    <a:pt x="1" y="1"/>
                  </a:cubicBezTo>
                  <a:cubicBezTo>
                    <a:pt x="1" y="1"/>
                    <a:pt x="1" y="1"/>
                    <a:pt x="1" y="1"/>
                  </a:cubicBezTo>
                  <a:cubicBezTo>
                    <a:pt x="1" y="1"/>
                    <a:pt x="0" y="1"/>
                    <a:pt x="0" y="1"/>
                  </a:cubicBezTo>
                  <a:cubicBezTo>
                    <a:pt x="0" y="0"/>
                    <a:pt x="0" y="0"/>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52" name="Freeform 399"/>
            <p:cNvSpPr>
              <a:spLocks/>
            </p:cNvSpPr>
            <p:nvPr/>
          </p:nvSpPr>
          <p:spPr bwMode="auto">
            <a:xfrm>
              <a:off x="7273926" y="-1905001"/>
              <a:ext cx="4763" cy="4763"/>
            </a:xfrm>
            <a:custGeom>
              <a:avLst/>
              <a:gdLst>
                <a:gd name="T0" fmla="*/ 1 w 1"/>
                <a:gd name="T1" fmla="*/ 0 h 1"/>
                <a:gd name="T2" fmla="*/ 0 w 1"/>
                <a:gd name="T3" fmla="*/ 1 h 1"/>
                <a:gd name="T4" fmla="*/ 0 w 1"/>
                <a:gd name="T5" fmla="*/ 1 h 1"/>
                <a:gd name="T6" fmla="*/ 0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0" y="1"/>
                  </a:cubicBezTo>
                  <a:cubicBezTo>
                    <a:pt x="0" y="1"/>
                    <a:pt x="0" y="1"/>
                    <a:pt x="0" y="1"/>
                  </a:cubicBezTo>
                  <a:cubicBezTo>
                    <a:pt x="0" y="1"/>
                    <a:pt x="0" y="0"/>
                    <a:pt x="0" y="0"/>
                  </a:cubicBezTo>
                  <a:cubicBezTo>
                    <a:pt x="1" y="0"/>
                    <a:pt x="1" y="0"/>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53" name="Freeform 400"/>
            <p:cNvSpPr>
              <a:spLocks/>
            </p:cNvSpPr>
            <p:nvPr/>
          </p:nvSpPr>
          <p:spPr bwMode="auto">
            <a:xfrm>
              <a:off x="7794626" y="-1238251"/>
              <a:ext cx="9525" cy="14288"/>
            </a:xfrm>
            <a:custGeom>
              <a:avLst/>
              <a:gdLst>
                <a:gd name="T0" fmla="*/ 2 w 2"/>
                <a:gd name="T1" fmla="*/ 3 h 3"/>
                <a:gd name="T2" fmla="*/ 0 w 2"/>
                <a:gd name="T3" fmla="*/ 0 h 3"/>
                <a:gd name="T4" fmla="*/ 2 w 2"/>
                <a:gd name="T5" fmla="*/ 2 h 3"/>
                <a:gd name="T6" fmla="*/ 2 w 2"/>
                <a:gd name="T7" fmla="*/ 3 h 3"/>
              </a:gdLst>
              <a:ahLst/>
              <a:cxnLst>
                <a:cxn ang="0">
                  <a:pos x="T0" y="T1"/>
                </a:cxn>
                <a:cxn ang="0">
                  <a:pos x="T2" y="T3"/>
                </a:cxn>
                <a:cxn ang="0">
                  <a:pos x="T4" y="T5"/>
                </a:cxn>
                <a:cxn ang="0">
                  <a:pos x="T6" y="T7"/>
                </a:cxn>
              </a:cxnLst>
              <a:rect l="0" t="0" r="r" b="b"/>
              <a:pathLst>
                <a:path w="2" h="3">
                  <a:moveTo>
                    <a:pt x="2" y="3"/>
                  </a:moveTo>
                  <a:cubicBezTo>
                    <a:pt x="1" y="3"/>
                    <a:pt x="0" y="2"/>
                    <a:pt x="0" y="0"/>
                  </a:cubicBezTo>
                  <a:cubicBezTo>
                    <a:pt x="1" y="1"/>
                    <a:pt x="1" y="2"/>
                    <a:pt x="2" y="2"/>
                  </a:cubicBezTo>
                  <a:cubicBezTo>
                    <a:pt x="2" y="2"/>
                    <a:pt x="2" y="2"/>
                    <a:pt x="2"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54" name="Freeform 401"/>
            <p:cNvSpPr>
              <a:spLocks/>
            </p:cNvSpPr>
            <p:nvPr/>
          </p:nvSpPr>
          <p:spPr bwMode="auto">
            <a:xfrm>
              <a:off x="8158163" y="-1327151"/>
              <a:ext cx="4763" cy="7938"/>
            </a:xfrm>
            <a:custGeom>
              <a:avLst/>
              <a:gdLst>
                <a:gd name="T0" fmla="*/ 0 w 1"/>
                <a:gd name="T1" fmla="*/ 2 h 2"/>
                <a:gd name="T2" fmla="*/ 0 w 1"/>
                <a:gd name="T3" fmla="*/ 1 h 2"/>
                <a:gd name="T4" fmla="*/ 1 w 1"/>
                <a:gd name="T5" fmla="*/ 0 h 2"/>
                <a:gd name="T6" fmla="*/ 1 w 1"/>
                <a:gd name="T7" fmla="*/ 2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0" y="2"/>
                    <a:pt x="0" y="1"/>
                    <a:pt x="0" y="1"/>
                  </a:cubicBezTo>
                  <a:cubicBezTo>
                    <a:pt x="0" y="0"/>
                    <a:pt x="0" y="0"/>
                    <a:pt x="1" y="0"/>
                  </a:cubicBezTo>
                  <a:cubicBezTo>
                    <a:pt x="1" y="1"/>
                    <a:pt x="1" y="2"/>
                    <a:pt x="1" y="2"/>
                  </a:cubicBezTo>
                  <a:cubicBezTo>
                    <a:pt x="0" y="2"/>
                    <a:pt x="0" y="2"/>
                    <a:pt x="0"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492" name="组合 491"/>
          <p:cNvGrpSpPr/>
          <p:nvPr/>
        </p:nvGrpSpPr>
        <p:grpSpPr>
          <a:xfrm>
            <a:off x="9209404" y="2629745"/>
            <a:ext cx="1389063" cy="1308100"/>
            <a:chOff x="6884988" y="-2233613"/>
            <a:chExt cx="1389063" cy="1308100"/>
          </a:xfrm>
        </p:grpSpPr>
        <p:sp>
          <p:nvSpPr>
            <p:cNvPr id="493" name="Freeform 339"/>
            <p:cNvSpPr>
              <a:spLocks/>
            </p:cNvSpPr>
            <p:nvPr/>
          </p:nvSpPr>
          <p:spPr bwMode="auto">
            <a:xfrm>
              <a:off x="7296151" y="-1263651"/>
              <a:ext cx="76200" cy="73025"/>
            </a:xfrm>
            <a:custGeom>
              <a:avLst/>
              <a:gdLst>
                <a:gd name="T0" fmla="*/ 14 w 18"/>
                <a:gd name="T1" fmla="*/ 5 h 17"/>
                <a:gd name="T2" fmla="*/ 14 w 18"/>
                <a:gd name="T3" fmla="*/ 3 h 17"/>
                <a:gd name="T4" fmla="*/ 17 w 18"/>
                <a:gd name="T5" fmla="*/ 9 h 17"/>
                <a:gd name="T6" fmla="*/ 14 w 18"/>
                <a:gd name="T7" fmla="*/ 14 h 17"/>
                <a:gd name="T8" fmla="*/ 13 w 18"/>
                <a:gd name="T9" fmla="*/ 15 h 17"/>
                <a:gd name="T10" fmla="*/ 2 w 18"/>
                <a:gd name="T11" fmla="*/ 11 h 17"/>
                <a:gd name="T12" fmla="*/ 0 w 18"/>
                <a:gd name="T13" fmla="*/ 7 h 17"/>
                <a:gd name="T14" fmla="*/ 5 w 18"/>
                <a:gd name="T15" fmla="*/ 1 h 17"/>
                <a:gd name="T16" fmla="*/ 8 w 18"/>
                <a:gd name="T17" fmla="*/ 0 h 17"/>
                <a:gd name="T18" fmla="*/ 13 w 18"/>
                <a:gd name="T19" fmla="*/ 5 h 17"/>
                <a:gd name="T20" fmla="*/ 14 w 18"/>
                <a:gd name="T21" fmla="*/ 5 h 17"/>
                <a:gd name="T22" fmla="*/ 14 w 18"/>
                <a:gd name="T23"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7">
                  <a:moveTo>
                    <a:pt x="14" y="5"/>
                  </a:moveTo>
                  <a:cubicBezTo>
                    <a:pt x="14" y="5"/>
                    <a:pt x="14" y="4"/>
                    <a:pt x="14" y="3"/>
                  </a:cubicBezTo>
                  <a:cubicBezTo>
                    <a:pt x="17" y="4"/>
                    <a:pt x="18" y="6"/>
                    <a:pt x="17" y="9"/>
                  </a:cubicBezTo>
                  <a:cubicBezTo>
                    <a:pt x="16" y="10"/>
                    <a:pt x="15" y="12"/>
                    <a:pt x="14" y="14"/>
                  </a:cubicBezTo>
                  <a:cubicBezTo>
                    <a:pt x="14" y="14"/>
                    <a:pt x="13" y="15"/>
                    <a:pt x="13" y="15"/>
                  </a:cubicBezTo>
                  <a:cubicBezTo>
                    <a:pt x="8" y="17"/>
                    <a:pt x="4" y="15"/>
                    <a:pt x="2" y="11"/>
                  </a:cubicBezTo>
                  <a:cubicBezTo>
                    <a:pt x="1" y="9"/>
                    <a:pt x="1" y="8"/>
                    <a:pt x="0" y="7"/>
                  </a:cubicBezTo>
                  <a:cubicBezTo>
                    <a:pt x="1" y="5"/>
                    <a:pt x="3" y="3"/>
                    <a:pt x="5" y="1"/>
                  </a:cubicBezTo>
                  <a:cubicBezTo>
                    <a:pt x="5" y="0"/>
                    <a:pt x="6" y="0"/>
                    <a:pt x="8" y="0"/>
                  </a:cubicBezTo>
                  <a:cubicBezTo>
                    <a:pt x="12" y="0"/>
                    <a:pt x="12" y="0"/>
                    <a:pt x="13" y="5"/>
                  </a:cubicBezTo>
                  <a:cubicBezTo>
                    <a:pt x="13" y="5"/>
                    <a:pt x="14" y="5"/>
                    <a:pt x="14" y="5"/>
                  </a:cubicBezTo>
                  <a:cubicBezTo>
                    <a:pt x="14" y="5"/>
                    <a:pt x="14" y="5"/>
                    <a:pt x="14" y="5"/>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4" name="Freeform 340"/>
            <p:cNvSpPr>
              <a:spLocks/>
            </p:cNvSpPr>
            <p:nvPr/>
          </p:nvSpPr>
          <p:spPr bwMode="auto">
            <a:xfrm>
              <a:off x="7726363" y="-1597026"/>
              <a:ext cx="73025" cy="73025"/>
            </a:xfrm>
            <a:custGeom>
              <a:avLst/>
              <a:gdLst>
                <a:gd name="T0" fmla="*/ 0 w 17"/>
                <a:gd name="T1" fmla="*/ 6 h 17"/>
                <a:gd name="T2" fmla="*/ 3 w 17"/>
                <a:gd name="T3" fmla="*/ 4 h 17"/>
                <a:gd name="T4" fmla="*/ 10 w 17"/>
                <a:gd name="T5" fmla="*/ 1 h 17"/>
                <a:gd name="T6" fmla="*/ 12 w 17"/>
                <a:gd name="T7" fmla="*/ 1 h 17"/>
                <a:gd name="T8" fmla="*/ 14 w 17"/>
                <a:gd name="T9" fmla="*/ 2 h 17"/>
                <a:gd name="T10" fmla="*/ 17 w 17"/>
                <a:gd name="T11" fmla="*/ 9 h 17"/>
                <a:gd name="T12" fmla="*/ 16 w 17"/>
                <a:gd name="T13" fmla="*/ 10 h 17"/>
                <a:gd name="T14" fmla="*/ 15 w 17"/>
                <a:gd name="T15" fmla="*/ 14 h 17"/>
                <a:gd name="T16" fmla="*/ 8 w 17"/>
                <a:gd name="T17" fmla="*/ 16 h 17"/>
                <a:gd name="T18" fmla="*/ 1 w 17"/>
                <a:gd name="T19" fmla="*/ 9 h 17"/>
                <a:gd name="T20" fmla="*/ 0 w 1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0" y="6"/>
                  </a:moveTo>
                  <a:cubicBezTo>
                    <a:pt x="1" y="5"/>
                    <a:pt x="2" y="5"/>
                    <a:pt x="3" y="4"/>
                  </a:cubicBezTo>
                  <a:cubicBezTo>
                    <a:pt x="5" y="1"/>
                    <a:pt x="7" y="0"/>
                    <a:pt x="10" y="1"/>
                  </a:cubicBezTo>
                  <a:cubicBezTo>
                    <a:pt x="11" y="1"/>
                    <a:pt x="12" y="1"/>
                    <a:pt x="12" y="1"/>
                  </a:cubicBezTo>
                  <a:cubicBezTo>
                    <a:pt x="13" y="1"/>
                    <a:pt x="14" y="2"/>
                    <a:pt x="14" y="2"/>
                  </a:cubicBezTo>
                  <a:cubicBezTo>
                    <a:pt x="15" y="4"/>
                    <a:pt x="17" y="6"/>
                    <a:pt x="17" y="9"/>
                  </a:cubicBezTo>
                  <a:cubicBezTo>
                    <a:pt x="16" y="9"/>
                    <a:pt x="16" y="10"/>
                    <a:pt x="16" y="10"/>
                  </a:cubicBezTo>
                  <a:cubicBezTo>
                    <a:pt x="16" y="11"/>
                    <a:pt x="16" y="13"/>
                    <a:pt x="15" y="14"/>
                  </a:cubicBezTo>
                  <a:cubicBezTo>
                    <a:pt x="13" y="15"/>
                    <a:pt x="11" y="16"/>
                    <a:pt x="8" y="16"/>
                  </a:cubicBezTo>
                  <a:cubicBezTo>
                    <a:pt x="4" y="17"/>
                    <a:pt x="1" y="13"/>
                    <a:pt x="1" y="9"/>
                  </a:cubicBezTo>
                  <a:cubicBezTo>
                    <a:pt x="1" y="8"/>
                    <a:pt x="0" y="7"/>
                    <a:pt x="0" y="6"/>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5" name="Freeform 341"/>
            <p:cNvSpPr>
              <a:spLocks/>
            </p:cNvSpPr>
            <p:nvPr/>
          </p:nvSpPr>
          <p:spPr bwMode="auto">
            <a:xfrm>
              <a:off x="7031038" y="-998538"/>
              <a:ext cx="68263" cy="73025"/>
            </a:xfrm>
            <a:custGeom>
              <a:avLst/>
              <a:gdLst>
                <a:gd name="T0" fmla="*/ 4 w 16"/>
                <a:gd name="T1" fmla="*/ 9 h 17"/>
                <a:gd name="T2" fmla="*/ 1 w 16"/>
                <a:gd name="T3" fmla="*/ 7 h 17"/>
                <a:gd name="T4" fmla="*/ 1 w 16"/>
                <a:gd name="T5" fmla="*/ 5 h 17"/>
                <a:gd name="T6" fmla="*/ 5 w 16"/>
                <a:gd name="T7" fmla="*/ 0 h 17"/>
                <a:gd name="T8" fmla="*/ 7 w 16"/>
                <a:gd name="T9" fmla="*/ 0 h 17"/>
                <a:gd name="T10" fmla="*/ 11 w 16"/>
                <a:gd name="T11" fmla="*/ 3 h 17"/>
                <a:gd name="T12" fmla="*/ 14 w 16"/>
                <a:gd name="T13" fmla="*/ 7 h 17"/>
                <a:gd name="T14" fmla="*/ 15 w 16"/>
                <a:gd name="T15" fmla="*/ 10 h 17"/>
                <a:gd name="T16" fmla="*/ 12 w 16"/>
                <a:gd name="T17" fmla="*/ 16 h 17"/>
                <a:gd name="T18" fmla="*/ 4 w 16"/>
                <a:gd name="T19" fmla="*/ 13 h 17"/>
                <a:gd name="T20" fmla="*/ 4 w 16"/>
                <a:gd name="T21"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7">
                  <a:moveTo>
                    <a:pt x="4" y="9"/>
                  </a:moveTo>
                  <a:cubicBezTo>
                    <a:pt x="1" y="10"/>
                    <a:pt x="1" y="10"/>
                    <a:pt x="1" y="7"/>
                  </a:cubicBezTo>
                  <a:cubicBezTo>
                    <a:pt x="1" y="6"/>
                    <a:pt x="0" y="6"/>
                    <a:pt x="1" y="5"/>
                  </a:cubicBezTo>
                  <a:cubicBezTo>
                    <a:pt x="1" y="2"/>
                    <a:pt x="2" y="1"/>
                    <a:pt x="5" y="0"/>
                  </a:cubicBezTo>
                  <a:cubicBezTo>
                    <a:pt x="5" y="0"/>
                    <a:pt x="6" y="0"/>
                    <a:pt x="7" y="0"/>
                  </a:cubicBezTo>
                  <a:cubicBezTo>
                    <a:pt x="9" y="0"/>
                    <a:pt x="11" y="1"/>
                    <a:pt x="11" y="3"/>
                  </a:cubicBezTo>
                  <a:cubicBezTo>
                    <a:pt x="12" y="5"/>
                    <a:pt x="13" y="6"/>
                    <a:pt x="14" y="7"/>
                  </a:cubicBezTo>
                  <a:cubicBezTo>
                    <a:pt x="15" y="8"/>
                    <a:pt x="15" y="9"/>
                    <a:pt x="15" y="10"/>
                  </a:cubicBezTo>
                  <a:cubicBezTo>
                    <a:pt x="16" y="12"/>
                    <a:pt x="15" y="15"/>
                    <a:pt x="12" y="16"/>
                  </a:cubicBezTo>
                  <a:cubicBezTo>
                    <a:pt x="9" y="17"/>
                    <a:pt x="5" y="16"/>
                    <a:pt x="4" y="13"/>
                  </a:cubicBezTo>
                  <a:cubicBezTo>
                    <a:pt x="4" y="12"/>
                    <a:pt x="4" y="11"/>
                    <a:pt x="4" y="9"/>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6" name="Freeform 342"/>
            <p:cNvSpPr>
              <a:spLocks noEditPoints="1"/>
            </p:cNvSpPr>
            <p:nvPr/>
          </p:nvSpPr>
          <p:spPr bwMode="auto">
            <a:xfrm>
              <a:off x="7773988" y="-1250951"/>
              <a:ext cx="63500" cy="55563"/>
            </a:xfrm>
            <a:custGeom>
              <a:avLst/>
              <a:gdLst>
                <a:gd name="T0" fmla="*/ 14 w 15"/>
                <a:gd name="T1" fmla="*/ 10 h 13"/>
                <a:gd name="T2" fmla="*/ 9 w 15"/>
                <a:gd name="T3" fmla="*/ 11 h 13"/>
                <a:gd name="T4" fmla="*/ 2 w 15"/>
                <a:gd name="T5" fmla="*/ 11 h 13"/>
                <a:gd name="T6" fmla="*/ 1 w 15"/>
                <a:gd name="T7" fmla="*/ 4 h 13"/>
                <a:gd name="T8" fmla="*/ 9 w 15"/>
                <a:gd name="T9" fmla="*/ 0 h 13"/>
                <a:gd name="T10" fmla="*/ 14 w 15"/>
                <a:gd name="T11" fmla="*/ 4 h 13"/>
                <a:gd name="T12" fmla="*/ 14 w 15"/>
                <a:gd name="T13" fmla="*/ 10 h 13"/>
                <a:gd name="T14" fmla="*/ 7 w 15"/>
                <a:gd name="T15" fmla="*/ 6 h 13"/>
                <a:gd name="T16" fmla="*/ 7 w 15"/>
                <a:gd name="T17" fmla="*/ 5 h 13"/>
                <a:gd name="T18" fmla="*/ 5 w 15"/>
                <a:gd name="T19" fmla="*/ 3 h 13"/>
                <a:gd name="T20" fmla="*/ 7 w 15"/>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14" y="10"/>
                  </a:moveTo>
                  <a:cubicBezTo>
                    <a:pt x="12" y="10"/>
                    <a:pt x="11" y="10"/>
                    <a:pt x="9" y="11"/>
                  </a:cubicBezTo>
                  <a:cubicBezTo>
                    <a:pt x="8" y="13"/>
                    <a:pt x="4" y="13"/>
                    <a:pt x="2" y="11"/>
                  </a:cubicBezTo>
                  <a:cubicBezTo>
                    <a:pt x="1" y="10"/>
                    <a:pt x="0" y="6"/>
                    <a:pt x="1" y="4"/>
                  </a:cubicBezTo>
                  <a:cubicBezTo>
                    <a:pt x="3" y="1"/>
                    <a:pt x="6" y="0"/>
                    <a:pt x="9" y="0"/>
                  </a:cubicBezTo>
                  <a:cubicBezTo>
                    <a:pt x="12" y="0"/>
                    <a:pt x="13" y="2"/>
                    <a:pt x="14" y="4"/>
                  </a:cubicBezTo>
                  <a:cubicBezTo>
                    <a:pt x="15" y="6"/>
                    <a:pt x="14" y="8"/>
                    <a:pt x="14" y="10"/>
                  </a:cubicBezTo>
                  <a:close/>
                  <a:moveTo>
                    <a:pt x="7" y="6"/>
                  </a:moveTo>
                  <a:cubicBezTo>
                    <a:pt x="7" y="5"/>
                    <a:pt x="7" y="5"/>
                    <a:pt x="7" y="5"/>
                  </a:cubicBezTo>
                  <a:cubicBezTo>
                    <a:pt x="6" y="5"/>
                    <a:pt x="6" y="4"/>
                    <a:pt x="5" y="3"/>
                  </a:cubicBezTo>
                  <a:cubicBezTo>
                    <a:pt x="5" y="5"/>
                    <a:pt x="6" y="6"/>
                    <a:pt x="7" y="6"/>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7" name="Freeform 343"/>
            <p:cNvSpPr>
              <a:spLocks/>
            </p:cNvSpPr>
            <p:nvPr/>
          </p:nvSpPr>
          <p:spPr bwMode="auto">
            <a:xfrm>
              <a:off x="7419976" y="-1395413"/>
              <a:ext cx="50800" cy="50800"/>
            </a:xfrm>
            <a:custGeom>
              <a:avLst/>
              <a:gdLst>
                <a:gd name="T0" fmla="*/ 8 w 12"/>
                <a:gd name="T1" fmla="*/ 12 h 12"/>
                <a:gd name="T2" fmla="*/ 3 w 12"/>
                <a:gd name="T3" fmla="*/ 11 h 12"/>
                <a:gd name="T4" fmla="*/ 0 w 12"/>
                <a:gd name="T5" fmla="*/ 7 h 12"/>
                <a:gd name="T6" fmla="*/ 2 w 12"/>
                <a:gd name="T7" fmla="*/ 1 h 12"/>
                <a:gd name="T8" fmla="*/ 6 w 12"/>
                <a:gd name="T9" fmla="*/ 0 h 12"/>
                <a:gd name="T10" fmla="*/ 10 w 12"/>
                <a:gd name="T11" fmla="*/ 8 h 12"/>
                <a:gd name="T12" fmla="*/ 8 w 1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8" y="12"/>
                  </a:moveTo>
                  <a:cubicBezTo>
                    <a:pt x="7" y="12"/>
                    <a:pt x="5" y="12"/>
                    <a:pt x="3" y="11"/>
                  </a:cubicBezTo>
                  <a:cubicBezTo>
                    <a:pt x="1" y="11"/>
                    <a:pt x="0" y="9"/>
                    <a:pt x="0" y="7"/>
                  </a:cubicBezTo>
                  <a:cubicBezTo>
                    <a:pt x="0" y="5"/>
                    <a:pt x="1" y="3"/>
                    <a:pt x="2" y="1"/>
                  </a:cubicBezTo>
                  <a:cubicBezTo>
                    <a:pt x="2" y="0"/>
                    <a:pt x="5" y="0"/>
                    <a:pt x="6" y="0"/>
                  </a:cubicBezTo>
                  <a:cubicBezTo>
                    <a:pt x="10" y="0"/>
                    <a:pt x="12" y="5"/>
                    <a:pt x="10" y="8"/>
                  </a:cubicBezTo>
                  <a:cubicBezTo>
                    <a:pt x="10" y="10"/>
                    <a:pt x="9" y="11"/>
                    <a:pt x="8" y="1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8" name="Freeform 344"/>
            <p:cNvSpPr>
              <a:spLocks noEditPoints="1"/>
            </p:cNvSpPr>
            <p:nvPr/>
          </p:nvSpPr>
          <p:spPr bwMode="auto">
            <a:xfrm>
              <a:off x="8132763" y="-1339851"/>
              <a:ext cx="55563" cy="50800"/>
            </a:xfrm>
            <a:custGeom>
              <a:avLst/>
              <a:gdLst>
                <a:gd name="T0" fmla="*/ 8 w 13"/>
                <a:gd name="T1" fmla="*/ 11 h 12"/>
                <a:gd name="T2" fmla="*/ 1 w 13"/>
                <a:gd name="T3" fmla="*/ 8 h 12"/>
                <a:gd name="T4" fmla="*/ 4 w 13"/>
                <a:gd name="T5" fmla="*/ 1 h 12"/>
                <a:gd name="T6" fmla="*/ 12 w 13"/>
                <a:gd name="T7" fmla="*/ 5 h 12"/>
                <a:gd name="T8" fmla="*/ 8 w 13"/>
                <a:gd name="T9" fmla="*/ 11 h 12"/>
                <a:gd name="T10" fmla="*/ 6 w 13"/>
                <a:gd name="T11" fmla="*/ 5 h 12"/>
                <a:gd name="T12" fmla="*/ 7 w 13"/>
                <a:gd name="T13" fmla="*/ 5 h 12"/>
                <a:gd name="T14" fmla="*/ 7 w 13"/>
                <a:gd name="T15" fmla="*/ 3 h 12"/>
                <a:gd name="T16" fmla="*/ 6 w 13"/>
                <a:gd name="T17" fmla="*/ 4 h 12"/>
                <a:gd name="T18" fmla="*/ 6 w 13"/>
                <a:gd name="T19"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2">
                  <a:moveTo>
                    <a:pt x="8" y="11"/>
                  </a:moveTo>
                  <a:cubicBezTo>
                    <a:pt x="6" y="12"/>
                    <a:pt x="2" y="10"/>
                    <a:pt x="1" y="8"/>
                  </a:cubicBezTo>
                  <a:cubicBezTo>
                    <a:pt x="0" y="6"/>
                    <a:pt x="2" y="2"/>
                    <a:pt x="4" y="1"/>
                  </a:cubicBezTo>
                  <a:cubicBezTo>
                    <a:pt x="7" y="0"/>
                    <a:pt x="11" y="2"/>
                    <a:pt x="12" y="5"/>
                  </a:cubicBezTo>
                  <a:cubicBezTo>
                    <a:pt x="13" y="6"/>
                    <a:pt x="10" y="10"/>
                    <a:pt x="8" y="11"/>
                  </a:cubicBezTo>
                  <a:close/>
                  <a:moveTo>
                    <a:pt x="6" y="5"/>
                  </a:moveTo>
                  <a:cubicBezTo>
                    <a:pt x="6" y="5"/>
                    <a:pt x="6" y="5"/>
                    <a:pt x="7" y="5"/>
                  </a:cubicBezTo>
                  <a:cubicBezTo>
                    <a:pt x="7" y="5"/>
                    <a:pt x="7" y="4"/>
                    <a:pt x="7" y="3"/>
                  </a:cubicBezTo>
                  <a:cubicBezTo>
                    <a:pt x="6" y="3"/>
                    <a:pt x="6" y="3"/>
                    <a:pt x="6" y="4"/>
                  </a:cubicBezTo>
                  <a:cubicBezTo>
                    <a:pt x="6" y="4"/>
                    <a:pt x="6" y="5"/>
                    <a:pt x="6" y="5"/>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9" name="Freeform 345"/>
            <p:cNvSpPr>
              <a:spLocks/>
            </p:cNvSpPr>
            <p:nvPr/>
          </p:nvSpPr>
          <p:spPr bwMode="auto">
            <a:xfrm>
              <a:off x="7291388" y="-1819276"/>
              <a:ext cx="46038" cy="47625"/>
            </a:xfrm>
            <a:custGeom>
              <a:avLst/>
              <a:gdLst>
                <a:gd name="T0" fmla="*/ 4 w 11"/>
                <a:gd name="T1" fmla="*/ 1 h 11"/>
                <a:gd name="T2" fmla="*/ 10 w 11"/>
                <a:gd name="T3" fmla="*/ 1 h 11"/>
                <a:gd name="T4" fmla="*/ 11 w 11"/>
                <a:gd name="T5" fmla="*/ 7 h 11"/>
                <a:gd name="T6" fmla="*/ 6 w 11"/>
                <a:gd name="T7" fmla="*/ 10 h 11"/>
                <a:gd name="T8" fmla="*/ 1 w 11"/>
                <a:gd name="T9" fmla="*/ 8 h 11"/>
                <a:gd name="T10" fmla="*/ 2 w 11"/>
                <a:gd name="T11" fmla="*/ 4 h 11"/>
                <a:gd name="T12" fmla="*/ 4 w 11"/>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4" y="1"/>
                  </a:moveTo>
                  <a:cubicBezTo>
                    <a:pt x="6" y="0"/>
                    <a:pt x="8" y="0"/>
                    <a:pt x="10" y="1"/>
                  </a:cubicBezTo>
                  <a:cubicBezTo>
                    <a:pt x="11" y="3"/>
                    <a:pt x="11" y="5"/>
                    <a:pt x="11" y="7"/>
                  </a:cubicBezTo>
                  <a:cubicBezTo>
                    <a:pt x="10" y="9"/>
                    <a:pt x="8" y="11"/>
                    <a:pt x="6" y="10"/>
                  </a:cubicBezTo>
                  <a:cubicBezTo>
                    <a:pt x="5" y="10"/>
                    <a:pt x="3" y="9"/>
                    <a:pt x="1" y="8"/>
                  </a:cubicBezTo>
                  <a:cubicBezTo>
                    <a:pt x="0" y="7"/>
                    <a:pt x="1" y="5"/>
                    <a:pt x="2" y="4"/>
                  </a:cubicBezTo>
                  <a:cubicBezTo>
                    <a:pt x="2" y="3"/>
                    <a:pt x="3" y="1"/>
                    <a:pt x="4"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0" name="Freeform 346"/>
            <p:cNvSpPr>
              <a:spLocks/>
            </p:cNvSpPr>
            <p:nvPr/>
          </p:nvSpPr>
          <p:spPr bwMode="auto">
            <a:xfrm>
              <a:off x="7397751" y="-2233613"/>
              <a:ext cx="50800" cy="47625"/>
            </a:xfrm>
            <a:custGeom>
              <a:avLst/>
              <a:gdLst>
                <a:gd name="T0" fmla="*/ 8 w 12"/>
                <a:gd name="T1" fmla="*/ 11 h 11"/>
                <a:gd name="T2" fmla="*/ 1 w 12"/>
                <a:gd name="T3" fmla="*/ 7 h 11"/>
                <a:gd name="T4" fmla="*/ 5 w 12"/>
                <a:gd name="T5" fmla="*/ 1 h 11"/>
                <a:gd name="T6" fmla="*/ 11 w 12"/>
                <a:gd name="T7" fmla="*/ 3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6" y="11"/>
                    <a:pt x="2" y="10"/>
                    <a:pt x="1" y="7"/>
                  </a:cubicBezTo>
                  <a:cubicBezTo>
                    <a:pt x="0" y="5"/>
                    <a:pt x="2" y="2"/>
                    <a:pt x="5" y="1"/>
                  </a:cubicBezTo>
                  <a:cubicBezTo>
                    <a:pt x="7" y="0"/>
                    <a:pt x="10" y="1"/>
                    <a:pt x="11" y="3"/>
                  </a:cubicBezTo>
                  <a:cubicBezTo>
                    <a:pt x="12" y="6"/>
                    <a:pt x="11" y="9"/>
                    <a:pt x="8" y="1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1" name="Freeform 347"/>
            <p:cNvSpPr>
              <a:spLocks/>
            </p:cNvSpPr>
            <p:nvPr/>
          </p:nvSpPr>
          <p:spPr bwMode="auto">
            <a:xfrm>
              <a:off x="7683501" y="-1895476"/>
              <a:ext cx="39688" cy="38100"/>
            </a:xfrm>
            <a:custGeom>
              <a:avLst/>
              <a:gdLst>
                <a:gd name="T0" fmla="*/ 6 w 9"/>
                <a:gd name="T1" fmla="*/ 8 h 9"/>
                <a:gd name="T2" fmla="*/ 1 w 9"/>
                <a:gd name="T3" fmla="*/ 8 h 9"/>
                <a:gd name="T4" fmla="*/ 0 w 9"/>
                <a:gd name="T5" fmla="*/ 6 h 9"/>
                <a:gd name="T6" fmla="*/ 2 w 9"/>
                <a:gd name="T7" fmla="*/ 1 h 9"/>
                <a:gd name="T8" fmla="*/ 3 w 9"/>
                <a:gd name="T9" fmla="*/ 0 h 9"/>
                <a:gd name="T10" fmla="*/ 6 w 9"/>
                <a:gd name="T11" fmla="*/ 0 h 9"/>
                <a:gd name="T12" fmla="*/ 9 w 9"/>
                <a:gd name="T13" fmla="*/ 3 h 9"/>
                <a:gd name="T14" fmla="*/ 6 w 9"/>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6" y="8"/>
                  </a:moveTo>
                  <a:cubicBezTo>
                    <a:pt x="4" y="9"/>
                    <a:pt x="2" y="9"/>
                    <a:pt x="1" y="8"/>
                  </a:cubicBezTo>
                  <a:cubicBezTo>
                    <a:pt x="0" y="7"/>
                    <a:pt x="0" y="6"/>
                    <a:pt x="0" y="6"/>
                  </a:cubicBezTo>
                  <a:cubicBezTo>
                    <a:pt x="0" y="4"/>
                    <a:pt x="1" y="2"/>
                    <a:pt x="2" y="1"/>
                  </a:cubicBezTo>
                  <a:cubicBezTo>
                    <a:pt x="2" y="0"/>
                    <a:pt x="3" y="0"/>
                    <a:pt x="3" y="0"/>
                  </a:cubicBezTo>
                  <a:cubicBezTo>
                    <a:pt x="4" y="0"/>
                    <a:pt x="5" y="0"/>
                    <a:pt x="6" y="0"/>
                  </a:cubicBezTo>
                  <a:cubicBezTo>
                    <a:pt x="8" y="1"/>
                    <a:pt x="9" y="2"/>
                    <a:pt x="9" y="3"/>
                  </a:cubicBezTo>
                  <a:cubicBezTo>
                    <a:pt x="8" y="5"/>
                    <a:pt x="8" y="7"/>
                    <a:pt x="6" y="8"/>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2" name="Freeform 348"/>
            <p:cNvSpPr>
              <a:spLocks/>
            </p:cNvSpPr>
            <p:nvPr/>
          </p:nvSpPr>
          <p:spPr bwMode="auto">
            <a:xfrm>
              <a:off x="7132638" y="-1660526"/>
              <a:ext cx="42863" cy="42863"/>
            </a:xfrm>
            <a:custGeom>
              <a:avLst/>
              <a:gdLst>
                <a:gd name="T0" fmla="*/ 7 w 10"/>
                <a:gd name="T1" fmla="*/ 9 h 10"/>
                <a:gd name="T2" fmla="*/ 1 w 10"/>
                <a:gd name="T3" fmla="*/ 7 h 10"/>
                <a:gd name="T4" fmla="*/ 3 w 10"/>
                <a:gd name="T5" fmla="*/ 1 h 10"/>
                <a:gd name="T6" fmla="*/ 9 w 10"/>
                <a:gd name="T7" fmla="*/ 3 h 10"/>
                <a:gd name="T8" fmla="*/ 7 w 10"/>
                <a:gd name="T9" fmla="*/ 9 h 10"/>
              </a:gdLst>
              <a:ahLst/>
              <a:cxnLst>
                <a:cxn ang="0">
                  <a:pos x="T0" y="T1"/>
                </a:cxn>
                <a:cxn ang="0">
                  <a:pos x="T2" y="T3"/>
                </a:cxn>
                <a:cxn ang="0">
                  <a:pos x="T4" y="T5"/>
                </a:cxn>
                <a:cxn ang="0">
                  <a:pos x="T6" y="T7"/>
                </a:cxn>
                <a:cxn ang="0">
                  <a:pos x="T8" y="T9"/>
                </a:cxn>
              </a:cxnLst>
              <a:rect l="0" t="0" r="r" b="b"/>
              <a:pathLst>
                <a:path w="10" h="10">
                  <a:moveTo>
                    <a:pt x="7" y="9"/>
                  </a:moveTo>
                  <a:cubicBezTo>
                    <a:pt x="4" y="10"/>
                    <a:pt x="2" y="9"/>
                    <a:pt x="1" y="7"/>
                  </a:cubicBezTo>
                  <a:cubicBezTo>
                    <a:pt x="0" y="5"/>
                    <a:pt x="1" y="2"/>
                    <a:pt x="3" y="1"/>
                  </a:cubicBezTo>
                  <a:cubicBezTo>
                    <a:pt x="6" y="0"/>
                    <a:pt x="8" y="1"/>
                    <a:pt x="9" y="3"/>
                  </a:cubicBezTo>
                  <a:cubicBezTo>
                    <a:pt x="10" y="5"/>
                    <a:pt x="9" y="8"/>
                    <a:pt x="7" y="9"/>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3" name="Freeform 349"/>
            <p:cNvSpPr>
              <a:spLocks/>
            </p:cNvSpPr>
            <p:nvPr/>
          </p:nvSpPr>
          <p:spPr bwMode="auto">
            <a:xfrm>
              <a:off x="8213726" y="-1195388"/>
              <a:ext cx="30163" cy="30163"/>
            </a:xfrm>
            <a:custGeom>
              <a:avLst/>
              <a:gdLst>
                <a:gd name="T0" fmla="*/ 0 w 7"/>
                <a:gd name="T1" fmla="*/ 2 h 7"/>
                <a:gd name="T2" fmla="*/ 2 w 7"/>
                <a:gd name="T3" fmla="*/ 0 h 7"/>
                <a:gd name="T4" fmla="*/ 5 w 7"/>
                <a:gd name="T5" fmla="*/ 2 h 7"/>
                <a:gd name="T6" fmla="*/ 7 w 7"/>
                <a:gd name="T7" fmla="*/ 4 h 7"/>
                <a:gd name="T8" fmla="*/ 7 w 7"/>
                <a:gd name="T9" fmla="*/ 6 h 7"/>
                <a:gd name="T10" fmla="*/ 4 w 7"/>
                <a:gd name="T11" fmla="*/ 7 h 7"/>
                <a:gd name="T12" fmla="*/ 0 w 7"/>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0" y="2"/>
                  </a:moveTo>
                  <a:cubicBezTo>
                    <a:pt x="0" y="2"/>
                    <a:pt x="1" y="1"/>
                    <a:pt x="2" y="0"/>
                  </a:cubicBezTo>
                  <a:cubicBezTo>
                    <a:pt x="4" y="0"/>
                    <a:pt x="5" y="0"/>
                    <a:pt x="5" y="2"/>
                  </a:cubicBezTo>
                  <a:cubicBezTo>
                    <a:pt x="6" y="2"/>
                    <a:pt x="7" y="3"/>
                    <a:pt x="7" y="4"/>
                  </a:cubicBezTo>
                  <a:cubicBezTo>
                    <a:pt x="7" y="5"/>
                    <a:pt x="7" y="6"/>
                    <a:pt x="7" y="6"/>
                  </a:cubicBezTo>
                  <a:cubicBezTo>
                    <a:pt x="6" y="7"/>
                    <a:pt x="5" y="7"/>
                    <a:pt x="4" y="7"/>
                  </a:cubicBezTo>
                  <a:cubicBezTo>
                    <a:pt x="2" y="6"/>
                    <a:pt x="0" y="5"/>
                    <a:pt x="0"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4" name="Freeform 350"/>
            <p:cNvSpPr>
              <a:spLocks/>
            </p:cNvSpPr>
            <p:nvPr/>
          </p:nvSpPr>
          <p:spPr bwMode="auto">
            <a:xfrm>
              <a:off x="6962776" y="-1824038"/>
              <a:ext cx="33338" cy="34925"/>
            </a:xfrm>
            <a:custGeom>
              <a:avLst/>
              <a:gdLst>
                <a:gd name="T0" fmla="*/ 1 w 8"/>
                <a:gd name="T1" fmla="*/ 5 h 8"/>
                <a:gd name="T2" fmla="*/ 3 w 8"/>
                <a:gd name="T3" fmla="*/ 1 h 8"/>
                <a:gd name="T4" fmla="*/ 7 w 8"/>
                <a:gd name="T5" fmla="*/ 3 h 8"/>
                <a:gd name="T6" fmla="*/ 6 w 8"/>
                <a:gd name="T7" fmla="*/ 7 h 8"/>
                <a:gd name="T8" fmla="*/ 1 w 8"/>
                <a:gd name="T9" fmla="*/ 5 h 8"/>
              </a:gdLst>
              <a:ahLst/>
              <a:cxnLst>
                <a:cxn ang="0">
                  <a:pos x="T0" y="T1"/>
                </a:cxn>
                <a:cxn ang="0">
                  <a:pos x="T2" y="T3"/>
                </a:cxn>
                <a:cxn ang="0">
                  <a:pos x="T4" y="T5"/>
                </a:cxn>
                <a:cxn ang="0">
                  <a:pos x="T6" y="T7"/>
                </a:cxn>
                <a:cxn ang="0">
                  <a:pos x="T8" y="T9"/>
                </a:cxn>
              </a:cxnLst>
              <a:rect l="0" t="0" r="r" b="b"/>
              <a:pathLst>
                <a:path w="8" h="8">
                  <a:moveTo>
                    <a:pt x="1" y="5"/>
                  </a:moveTo>
                  <a:cubicBezTo>
                    <a:pt x="0" y="3"/>
                    <a:pt x="1" y="2"/>
                    <a:pt x="3" y="1"/>
                  </a:cubicBezTo>
                  <a:cubicBezTo>
                    <a:pt x="4" y="0"/>
                    <a:pt x="6" y="1"/>
                    <a:pt x="7" y="3"/>
                  </a:cubicBezTo>
                  <a:cubicBezTo>
                    <a:pt x="8" y="4"/>
                    <a:pt x="7" y="6"/>
                    <a:pt x="6" y="7"/>
                  </a:cubicBezTo>
                  <a:cubicBezTo>
                    <a:pt x="4" y="8"/>
                    <a:pt x="2" y="7"/>
                    <a:pt x="1" y="5"/>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5" name="Freeform 351"/>
            <p:cNvSpPr>
              <a:spLocks/>
            </p:cNvSpPr>
            <p:nvPr/>
          </p:nvSpPr>
          <p:spPr bwMode="auto">
            <a:xfrm>
              <a:off x="7875588" y="-1117601"/>
              <a:ext cx="26988" cy="25400"/>
            </a:xfrm>
            <a:custGeom>
              <a:avLst/>
              <a:gdLst>
                <a:gd name="T0" fmla="*/ 2 w 6"/>
                <a:gd name="T1" fmla="*/ 1 h 6"/>
                <a:gd name="T2" fmla="*/ 6 w 6"/>
                <a:gd name="T3" fmla="*/ 2 h 6"/>
                <a:gd name="T4" fmla="*/ 4 w 6"/>
                <a:gd name="T5" fmla="*/ 6 h 6"/>
                <a:gd name="T6" fmla="*/ 1 w 6"/>
                <a:gd name="T7" fmla="*/ 5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3" y="0"/>
                    <a:pt x="5" y="1"/>
                    <a:pt x="6" y="2"/>
                  </a:cubicBezTo>
                  <a:cubicBezTo>
                    <a:pt x="6" y="3"/>
                    <a:pt x="6" y="5"/>
                    <a:pt x="4" y="6"/>
                  </a:cubicBezTo>
                  <a:cubicBezTo>
                    <a:pt x="3" y="6"/>
                    <a:pt x="1" y="6"/>
                    <a:pt x="1" y="5"/>
                  </a:cubicBezTo>
                  <a:cubicBezTo>
                    <a:pt x="0" y="4"/>
                    <a:pt x="1" y="1"/>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6" name="Freeform 352"/>
            <p:cNvSpPr>
              <a:spLocks/>
            </p:cNvSpPr>
            <p:nvPr/>
          </p:nvSpPr>
          <p:spPr bwMode="auto">
            <a:xfrm>
              <a:off x="7847013" y="-2170113"/>
              <a:ext cx="25400" cy="30163"/>
            </a:xfrm>
            <a:custGeom>
              <a:avLst/>
              <a:gdLst>
                <a:gd name="T0" fmla="*/ 4 w 6"/>
                <a:gd name="T1" fmla="*/ 6 h 7"/>
                <a:gd name="T2" fmla="*/ 1 w 6"/>
                <a:gd name="T3" fmla="*/ 5 h 7"/>
                <a:gd name="T4" fmla="*/ 3 w 6"/>
                <a:gd name="T5" fmla="*/ 1 h 7"/>
                <a:gd name="T6" fmla="*/ 6 w 6"/>
                <a:gd name="T7" fmla="*/ 3 h 7"/>
                <a:gd name="T8" fmla="*/ 4 w 6"/>
                <a:gd name="T9" fmla="*/ 6 h 7"/>
              </a:gdLst>
              <a:ahLst/>
              <a:cxnLst>
                <a:cxn ang="0">
                  <a:pos x="T0" y="T1"/>
                </a:cxn>
                <a:cxn ang="0">
                  <a:pos x="T2" y="T3"/>
                </a:cxn>
                <a:cxn ang="0">
                  <a:pos x="T4" y="T5"/>
                </a:cxn>
                <a:cxn ang="0">
                  <a:pos x="T6" y="T7"/>
                </a:cxn>
                <a:cxn ang="0">
                  <a:pos x="T8" y="T9"/>
                </a:cxn>
              </a:cxnLst>
              <a:rect l="0" t="0" r="r" b="b"/>
              <a:pathLst>
                <a:path w="6" h="7">
                  <a:moveTo>
                    <a:pt x="4" y="6"/>
                  </a:moveTo>
                  <a:cubicBezTo>
                    <a:pt x="3" y="7"/>
                    <a:pt x="1" y="6"/>
                    <a:pt x="1" y="5"/>
                  </a:cubicBezTo>
                  <a:cubicBezTo>
                    <a:pt x="0" y="3"/>
                    <a:pt x="1" y="1"/>
                    <a:pt x="3" y="1"/>
                  </a:cubicBezTo>
                  <a:cubicBezTo>
                    <a:pt x="4" y="0"/>
                    <a:pt x="5" y="1"/>
                    <a:pt x="6" y="3"/>
                  </a:cubicBezTo>
                  <a:cubicBezTo>
                    <a:pt x="6" y="4"/>
                    <a:pt x="6" y="5"/>
                    <a:pt x="4" y="6"/>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7" name="Freeform 353"/>
            <p:cNvSpPr>
              <a:spLocks/>
            </p:cNvSpPr>
            <p:nvPr/>
          </p:nvSpPr>
          <p:spPr bwMode="auto">
            <a:xfrm>
              <a:off x="7188201" y="-1173163"/>
              <a:ext cx="25400" cy="20638"/>
            </a:xfrm>
            <a:custGeom>
              <a:avLst/>
              <a:gdLst>
                <a:gd name="T0" fmla="*/ 6 w 6"/>
                <a:gd name="T1" fmla="*/ 2 h 5"/>
                <a:gd name="T2" fmla="*/ 4 w 6"/>
                <a:gd name="T3" fmla="*/ 5 h 5"/>
                <a:gd name="T4" fmla="*/ 1 w 6"/>
                <a:gd name="T5" fmla="*/ 4 h 5"/>
                <a:gd name="T6" fmla="*/ 2 w 6"/>
                <a:gd name="T7" fmla="*/ 0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3"/>
                    <a:pt x="6" y="4"/>
                    <a:pt x="4" y="5"/>
                  </a:cubicBezTo>
                  <a:cubicBezTo>
                    <a:pt x="3" y="5"/>
                    <a:pt x="2" y="5"/>
                    <a:pt x="1" y="4"/>
                  </a:cubicBezTo>
                  <a:cubicBezTo>
                    <a:pt x="0" y="2"/>
                    <a:pt x="1" y="1"/>
                    <a:pt x="2" y="0"/>
                  </a:cubicBezTo>
                  <a:cubicBezTo>
                    <a:pt x="4" y="0"/>
                    <a:pt x="5" y="0"/>
                    <a:pt x="6"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8" name="Freeform 355"/>
            <p:cNvSpPr>
              <a:spLocks/>
            </p:cNvSpPr>
            <p:nvPr/>
          </p:nvSpPr>
          <p:spPr bwMode="auto">
            <a:xfrm>
              <a:off x="7218363" y="-1362076"/>
              <a:ext cx="25400" cy="22225"/>
            </a:xfrm>
            <a:custGeom>
              <a:avLst/>
              <a:gdLst>
                <a:gd name="T0" fmla="*/ 5 w 6"/>
                <a:gd name="T1" fmla="*/ 1 h 5"/>
                <a:gd name="T2" fmla="*/ 4 w 6"/>
                <a:gd name="T3" fmla="*/ 4 h 5"/>
                <a:gd name="T4" fmla="*/ 1 w 6"/>
                <a:gd name="T5" fmla="*/ 3 h 5"/>
                <a:gd name="T6" fmla="*/ 2 w 6"/>
                <a:gd name="T7" fmla="*/ 0 h 5"/>
                <a:gd name="T8" fmla="*/ 5 w 6"/>
                <a:gd name="T9" fmla="*/ 1 h 5"/>
              </a:gdLst>
              <a:ahLst/>
              <a:cxnLst>
                <a:cxn ang="0">
                  <a:pos x="T0" y="T1"/>
                </a:cxn>
                <a:cxn ang="0">
                  <a:pos x="T2" y="T3"/>
                </a:cxn>
                <a:cxn ang="0">
                  <a:pos x="T4" y="T5"/>
                </a:cxn>
                <a:cxn ang="0">
                  <a:pos x="T6" y="T7"/>
                </a:cxn>
                <a:cxn ang="0">
                  <a:pos x="T8" y="T9"/>
                </a:cxn>
              </a:cxnLst>
              <a:rect l="0" t="0" r="r" b="b"/>
              <a:pathLst>
                <a:path w="6" h="5">
                  <a:moveTo>
                    <a:pt x="5" y="1"/>
                  </a:moveTo>
                  <a:cubicBezTo>
                    <a:pt x="6" y="2"/>
                    <a:pt x="5" y="4"/>
                    <a:pt x="4" y="4"/>
                  </a:cubicBezTo>
                  <a:cubicBezTo>
                    <a:pt x="3" y="5"/>
                    <a:pt x="2" y="4"/>
                    <a:pt x="1" y="3"/>
                  </a:cubicBezTo>
                  <a:cubicBezTo>
                    <a:pt x="0" y="2"/>
                    <a:pt x="1" y="1"/>
                    <a:pt x="2" y="0"/>
                  </a:cubicBezTo>
                  <a:cubicBezTo>
                    <a:pt x="3" y="0"/>
                    <a:pt x="5" y="0"/>
                    <a:pt x="5"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9" name="Freeform 356"/>
            <p:cNvSpPr>
              <a:spLocks/>
            </p:cNvSpPr>
            <p:nvPr/>
          </p:nvSpPr>
          <p:spPr bwMode="auto">
            <a:xfrm>
              <a:off x="7670801" y="-1208088"/>
              <a:ext cx="22225" cy="22225"/>
            </a:xfrm>
            <a:custGeom>
              <a:avLst/>
              <a:gdLst>
                <a:gd name="T0" fmla="*/ 0 w 5"/>
                <a:gd name="T1" fmla="*/ 1 h 5"/>
                <a:gd name="T2" fmla="*/ 5 w 5"/>
                <a:gd name="T3" fmla="*/ 2 h 5"/>
                <a:gd name="T4" fmla="*/ 4 w 5"/>
                <a:gd name="T5" fmla="*/ 4 h 5"/>
                <a:gd name="T6" fmla="*/ 0 w 5"/>
                <a:gd name="T7" fmla="*/ 3 h 5"/>
                <a:gd name="T8" fmla="*/ 0 w 5"/>
                <a:gd name="T9" fmla="*/ 1 h 5"/>
              </a:gdLst>
              <a:ahLst/>
              <a:cxnLst>
                <a:cxn ang="0">
                  <a:pos x="T0" y="T1"/>
                </a:cxn>
                <a:cxn ang="0">
                  <a:pos x="T2" y="T3"/>
                </a:cxn>
                <a:cxn ang="0">
                  <a:pos x="T4" y="T5"/>
                </a:cxn>
                <a:cxn ang="0">
                  <a:pos x="T6" y="T7"/>
                </a:cxn>
                <a:cxn ang="0">
                  <a:pos x="T8" y="T9"/>
                </a:cxn>
              </a:cxnLst>
              <a:rect l="0" t="0" r="r" b="b"/>
              <a:pathLst>
                <a:path w="5" h="5">
                  <a:moveTo>
                    <a:pt x="0" y="1"/>
                  </a:moveTo>
                  <a:cubicBezTo>
                    <a:pt x="2" y="0"/>
                    <a:pt x="4" y="1"/>
                    <a:pt x="5" y="2"/>
                  </a:cubicBezTo>
                  <a:cubicBezTo>
                    <a:pt x="5" y="3"/>
                    <a:pt x="4" y="4"/>
                    <a:pt x="4" y="4"/>
                  </a:cubicBezTo>
                  <a:cubicBezTo>
                    <a:pt x="2" y="5"/>
                    <a:pt x="0" y="5"/>
                    <a:pt x="0" y="3"/>
                  </a:cubicBezTo>
                  <a:cubicBezTo>
                    <a:pt x="0" y="3"/>
                    <a:pt x="0" y="2"/>
                    <a:pt x="0"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0" name="Freeform 357"/>
            <p:cNvSpPr>
              <a:spLocks/>
            </p:cNvSpPr>
            <p:nvPr/>
          </p:nvSpPr>
          <p:spPr bwMode="auto">
            <a:xfrm>
              <a:off x="7056438" y="-1473201"/>
              <a:ext cx="20638" cy="25400"/>
            </a:xfrm>
            <a:custGeom>
              <a:avLst/>
              <a:gdLst>
                <a:gd name="T0" fmla="*/ 5 w 5"/>
                <a:gd name="T1" fmla="*/ 2 h 6"/>
                <a:gd name="T2" fmla="*/ 3 w 5"/>
                <a:gd name="T3" fmla="*/ 5 h 6"/>
                <a:gd name="T4" fmla="*/ 1 w 5"/>
                <a:gd name="T5" fmla="*/ 4 h 6"/>
                <a:gd name="T6" fmla="*/ 2 w 5"/>
                <a:gd name="T7" fmla="*/ 1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5" y="3"/>
                    <a:pt x="4" y="5"/>
                    <a:pt x="3" y="5"/>
                  </a:cubicBezTo>
                  <a:cubicBezTo>
                    <a:pt x="2" y="6"/>
                    <a:pt x="1" y="5"/>
                    <a:pt x="1" y="4"/>
                  </a:cubicBezTo>
                  <a:cubicBezTo>
                    <a:pt x="0" y="3"/>
                    <a:pt x="1" y="1"/>
                    <a:pt x="2" y="1"/>
                  </a:cubicBezTo>
                  <a:cubicBezTo>
                    <a:pt x="3" y="0"/>
                    <a:pt x="4" y="1"/>
                    <a:pt x="5"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1" name="Freeform 358"/>
            <p:cNvSpPr>
              <a:spLocks/>
            </p:cNvSpPr>
            <p:nvPr/>
          </p:nvSpPr>
          <p:spPr bwMode="auto">
            <a:xfrm>
              <a:off x="7154863" y="-1430338"/>
              <a:ext cx="20638" cy="17463"/>
            </a:xfrm>
            <a:custGeom>
              <a:avLst/>
              <a:gdLst>
                <a:gd name="T0" fmla="*/ 5 w 5"/>
                <a:gd name="T1" fmla="*/ 1 h 4"/>
                <a:gd name="T2" fmla="*/ 3 w 5"/>
                <a:gd name="T3" fmla="*/ 3 h 4"/>
                <a:gd name="T4" fmla="*/ 0 w 5"/>
                <a:gd name="T5" fmla="*/ 3 h 4"/>
                <a:gd name="T6" fmla="*/ 0 w 5"/>
                <a:gd name="T7" fmla="*/ 1 h 4"/>
                <a:gd name="T8" fmla="*/ 2 w 5"/>
                <a:gd name="T9" fmla="*/ 0 h 4"/>
                <a:gd name="T10" fmla="*/ 5 w 5"/>
                <a:gd name="T11" fmla="*/ 1 h 4"/>
              </a:gdLst>
              <a:ahLst/>
              <a:cxnLst>
                <a:cxn ang="0">
                  <a:pos x="T0" y="T1"/>
                </a:cxn>
                <a:cxn ang="0">
                  <a:pos x="T2" y="T3"/>
                </a:cxn>
                <a:cxn ang="0">
                  <a:pos x="T4" y="T5"/>
                </a:cxn>
                <a:cxn ang="0">
                  <a:pos x="T6" y="T7"/>
                </a:cxn>
                <a:cxn ang="0">
                  <a:pos x="T8" y="T9"/>
                </a:cxn>
                <a:cxn ang="0">
                  <a:pos x="T10" y="T11"/>
                </a:cxn>
              </a:cxnLst>
              <a:rect l="0" t="0" r="r" b="b"/>
              <a:pathLst>
                <a:path w="5" h="4">
                  <a:moveTo>
                    <a:pt x="5" y="1"/>
                  </a:moveTo>
                  <a:cubicBezTo>
                    <a:pt x="4" y="2"/>
                    <a:pt x="4" y="3"/>
                    <a:pt x="3" y="3"/>
                  </a:cubicBezTo>
                  <a:cubicBezTo>
                    <a:pt x="2" y="4"/>
                    <a:pt x="1" y="3"/>
                    <a:pt x="0" y="3"/>
                  </a:cubicBezTo>
                  <a:cubicBezTo>
                    <a:pt x="0" y="3"/>
                    <a:pt x="0" y="2"/>
                    <a:pt x="0" y="1"/>
                  </a:cubicBezTo>
                  <a:cubicBezTo>
                    <a:pt x="0" y="0"/>
                    <a:pt x="1" y="0"/>
                    <a:pt x="2" y="0"/>
                  </a:cubicBezTo>
                  <a:cubicBezTo>
                    <a:pt x="3" y="0"/>
                    <a:pt x="4" y="1"/>
                    <a:pt x="5"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2" name="Freeform 359"/>
            <p:cNvSpPr>
              <a:spLocks/>
            </p:cNvSpPr>
            <p:nvPr/>
          </p:nvSpPr>
          <p:spPr bwMode="auto">
            <a:xfrm>
              <a:off x="8064501" y="-1733551"/>
              <a:ext cx="20638" cy="20638"/>
            </a:xfrm>
            <a:custGeom>
              <a:avLst/>
              <a:gdLst>
                <a:gd name="T0" fmla="*/ 4 w 5"/>
                <a:gd name="T1" fmla="*/ 4 h 5"/>
                <a:gd name="T2" fmla="*/ 1 w 5"/>
                <a:gd name="T3" fmla="*/ 3 h 5"/>
                <a:gd name="T4" fmla="*/ 2 w 5"/>
                <a:gd name="T5" fmla="*/ 1 h 5"/>
                <a:gd name="T6" fmla="*/ 5 w 5"/>
                <a:gd name="T7" fmla="*/ 2 h 5"/>
                <a:gd name="T8" fmla="*/ 4 w 5"/>
                <a:gd name="T9" fmla="*/ 4 h 5"/>
              </a:gdLst>
              <a:ahLst/>
              <a:cxnLst>
                <a:cxn ang="0">
                  <a:pos x="T0" y="T1"/>
                </a:cxn>
                <a:cxn ang="0">
                  <a:pos x="T2" y="T3"/>
                </a:cxn>
                <a:cxn ang="0">
                  <a:pos x="T4" y="T5"/>
                </a:cxn>
                <a:cxn ang="0">
                  <a:pos x="T6" y="T7"/>
                </a:cxn>
                <a:cxn ang="0">
                  <a:pos x="T8" y="T9"/>
                </a:cxn>
              </a:cxnLst>
              <a:rect l="0" t="0" r="r" b="b"/>
              <a:pathLst>
                <a:path w="5" h="5">
                  <a:moveTo>
                    <a:pt x="4" y="4"/>
                  </a:moveTo>
                  <a:cubicBezTo>
                    <a:pt x="3" y="5"/>
                    <a:pt x="1" y="4"/>
                    <a:pt x="1" y="3"/>
                  </a:cubicBezTo>
                  <a:cubicBezTo>
                    <a:pt x="0" y="2"/>
                    <a:pt x="1" y="1"/>
                    <a:pt x="2" y="1"/>
                  </a:cubicBezTo>
                  <a:cubicBezTo>
                    <a:pt x="3" y="0"/>
                    <a:pt x="5" y="0"/>
                    <a:pt x="5" y="2"/>
                  </a:cubicBezTo>
                  <a:cubicBezTo>
                    <a:pt x="5" y="2"/>
                    <a:pt x="5" y="3"/>
                    <a:pt x="4"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3" name="Freeform 360"/>
            <p:cNvSpPr>
              <a:spLocks/>
            </p:cNvSpPr>
            <p:nvPr/>
          </p:nvSpPr>
          <p:spPr bwMode="auto">
            <a:xfrm>
              <a:off x="6983413" y="-1776413"/>
              <a:ext cx="17463" cy="17463"/>
            </a:xfrm>
            <a:custGeom>
              <a:avLst/>
              <a:gdLst>
                <a:gd name="T0" fmla="*/ 3 w 4"/>
                <a:gd name="T1" fmla="*/ 4 h 4"/>
                <a:gd name="T2" fmla="*/ 0 w 4"/>
                <a:gd name="T3" fmla="*/ 3 h 4"/>
                <a:gd name="T4" fmla="*/ 2 w 4"/>
                <a:gd name="T5" fmla="*/ 0 h 4"/>
                <a:gd name="T6" fmla="*/ 4 w 4"/>
                <a:gd name="T7" fmla="*/ 1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0" y="3"/>
                  </a:cubicBezTo>
                  <a:cubicBezTo>
                    <a:pt x="0" y="2"/>
                    <a:pt x="1" y="1"/>
                    <a:pt x="2" y="0"/>
                  </a:cubicBezTo>
                  <a:cubicBezTo>
                    <a:pt x="3" y="0"/>
                    <a:pt x="4" y="0"/>
                    <a:pt x="4" y="1"/>
                  </a:cubicBezTo>
                  <a:cubicBezTo>
                    <a:pt x="4" y="2"/>
                    <a:pt x="4" y="3"/>
                    <a:pt x="3"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4" name="Freeform 361"/>
            <p:cNvSpPr>
              <a:spLocks/>
            </p:cNvSpPr>
            <p:nvPr/>
          </p:nvSpPr>
          <p:spPr bwMode="auto">
            <a:xfrm>
              <a:off x="7389813" y="-1809751"/>
              <a:ext cx="15875" cy="20638"/>
            </a:xfrm>
            <a:custGeom>
              <a:avLst/>
              <a:gdLst>
                <a:gd name="T0" fmla="*/ 0 w 4"/>
                <a:gd name="T1" fmla="*/ 1 h 5"/>
                <a:gd name="T2" fmla="*/ 4 w 4"/>
                <a:gd name="T3" fmla="*/ 2 h 5"/>
                <a:gd name="T4" fmla="*/ 3 w 4"/>
                <a:gd name="T5" fmla="*/ 4 h 5"/>
                <a:gd name="T6" fmla="*/ 0 w 4"/>
                <a:gd name="T7" fmla="*/ 1 h 5"/>
              </a:gdLst>
              <a:ahLst/>
              <a:cxnLst>
                <a:cxn ang="0">
                  <a:pos x="T0" y="T1"/>
                </a:cxn>
                <a:cxn ang="0">
                  <a:pos x="T2" y="T3"/>
                </a:cxn>
                <a:cxn ang="0">
                  <a:pos x="T4" y="T5"/>
                </a:cxn>
                <a:cxn ang="0">
                  <a:pos x="T6" y="T7"/>
                </a:cxn>
              </a:cxnLst>
              <a:rect l="0" t="0" r="r" b="b"/>
              <a:pathLst>
                <a:path w="4" h="5">
                  <a:moveTo>
                    <a:pt x="0" y="1"/>
                  </a:moveTo>
                  <a:cubicBezTo>
                    <a:pt x="2" y="0"/>
                    <a:pt x="3" y="0"/>
                    <a:pt x="4" y="2"/>
                  </a:cubicBezTo>
                  <a:cubicBezTo>
                    <a:pt x="4" y="3"/>
                    <a:pt x="3" y="3"/>
                    <a:pt x="3" y="4"/>
                  </a:cubicBezTo>
                  <a:cubicBezTo>
                    <a:pt x="1" y="5"/>
                    <a:pt x="1" y="4"/>
                    <a:pt x="0"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5" name="Freeform 362"/>
            <p:cNvSpPr>
              <a:spLocks/>
            </p:cNvSpPr>
            <p:nvPr/>
          </p:nvSpPr>
          <p:spPr bwMode="auto">
            <a:xfrm>
              <a:off x="7265988" y="-1677988"/>
              <a:ext cx="25400" cy="12700"/>
            </a:xfrm>
            <a:custGeom>
              <a:avLst/>
              <a:gdLst>
                <a:gd name="T0" fmla="*/ 0 w 6"/>
                <a:gd name="T1" fmla="*/ 2 h 3"/>
                <a:gd name="T2" fmla="*/ 6 w 6"/>
                <a:gd name="T3" fmla="*/ 1 h 3"/>
                <a:gd name="T4" fmla="*/ 0 w 6"/>
                <a:gd name="T5" fmla="*/ 2 h 3"/>
              </a:gdLst>
              <a:ahLst/>
              <a:cxnLst>
                <a:cxn ang="0">
                  <a:pos x="T0" y="T1"/>
                </a:cxn>
                <a:cxn ang="0">
                  <a:pos x="T2" y="T3"/>
                </a:cxn>
                <a:cxn ang="0">
                  <a:pos x="T4" y="T5"/>
                </a:cxn>
              </a:cxnLst>
              <a:rect l="0" t="0" r="r" b="b"/>
              <a:pathLst>
                <a:path w="6" h="3">
                  <a:moveTo>
                    <a:pt x="0" y="2"/>
                  </a:moveTo>
                  <a:cubicBezTo>
                    <a:pt x="2" y="0"/>
                    <a:pt x="3" y="0"/>
                    <a:pt x="6" y="1"/>
                  </a:cubicBezTo>
                  <a:cubicBezTo>
                    <a:pt x="4" y="3"/>
                    <a:pt x="2" y="3"/>
                    <a:pt x="0"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6" name="Freeform 363"/>
            <p:cNvSpPr>
              <a:spLocks/>
            </p:cNvSpPr>
            <p:nvPr/>
          </p:nvSpPr>
          <p:spPr bwMode="auto">
            <a:xfrm>
              <a:off x="7915276" y="-1600201"/>
              <a:ext cx="12700" cy="20638"/>
            </a:xfrm>
            <a:custGeom>
              <a:avLst/>
              <a:gdLst>
                <a:gd name="T0" fmla="*/ 3 w 3"/>
                <a:gd name="T1" fmla="*/ 4 h 5"/>
                <a:gd name="T2" fmla="*/ 0 w 3"/>
                <a:gd name="T3" fmla="*/ 3 h 5"/>
                <a:gd name="T4" fmla="*/ 1 w 3"/>
                <a:gd name="T5" fmla="*/ 1 h 5"/>
                <a:gd name="T6" fmla="*/ 3 w 3"/>
                <a:gd name="T7" fmla="*/ 2 h 5"/>
                <a:gd name="T8" fmla="*/ 3 w 3"/>
                <a:gd name="T9" fmla="*/ 4 h 5"/>
              </a:gdLst>
              <a:ahLst/>
              <a:cxnLst>
                <a:cxn ang="0">
                  <a:pos x="T0" y="T1"/>
                </a:cxn>
                <a:cxn ang="0">
                  <a:pos x="T2" y="T3"/>
                </a:cxn>
                <a:cxn ang="0">
                  <a:pos x="T4" y="T5"/>
                </a:cxn>
                <a:cxn ang="0">
                  <a:pos x="T6" y="T7"/>
                </a:cxn>
                <a:cxn ang="0">
                  <a:pos x="T8" y="T9"/>
                </a:cxn>
              </a:cxnLst>
              <a:rect l="0" t="0" r="r" b="b"/>
              <a:pathLst>
                <a:path w="3" h="5">
                  <a:moveTo>
                    <a:pt x="3" y="4"/>
                  </a:moveTo>
                  <a:cubicBezTo>
                    <a:pt x="1" y="5"/>
                    <a:pt x="0" y="4"/>
                    <a:pt x="0" y="3"/>
                  </a:cubicBezTo>
                  <a:cubicBezTo>
                    <a:pt x="0" y="2"/>
                    <a:pt x="0" y="2"/>
                    <a:pt x="1" y="1"/>
                  </a:cubicBezTo>
                  <a:cubicBezTo>
                    <a:pt x="1" y="0"/>
                    <a:pt x="3" y="1"/>
                    <a:pt x="3" y="2"/>
                  </a:cubicBezTo>
                  <a:cubicBezTo>
                    <a:pt x="3" y="3"/>
                    <a:pt x="3" y="3"/>
                    <a:pt x="3"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7" name="Freeform 364"/>
            <p:cNvSpPr>
              <a:spLocks/>
            </p:cNvSpPr>
            <p:nvPr/>
          </p:nvSpPr>
          <p:spPr bwMode="auto">
            <a:xfrm>
              <a:off x="7564438" y="-2003426"/>
              <a:ext cx="17463" cy="17463"/>
            </a:xfrm>
            <a:custGeom>
              <a:avLst/>
              <a:gdLst>
                <a:gd name="T0" fmla="*/ 3 w 4"/>
                <a:gd name="T1" fmla="*/ 4 h 4"/>
                <a:gd name="T2" fmla="*/ 1 w 4"/>
                <a:gd name="T3" fmla="*/ 3 h 4"/>
                <a:gd name="T4" fmla="*/ 1 w 4"/>
                <a:gd name="T5" fmla="*/ 1 h 4"/>
                <a:gd name="T6" fmla="*/ 4 w 4"/>
                <a:gd name="T7" fmla="*/ 2 h 4"/>
                <a:gd name="T8" fmla="*/ 3 w 4"/>
                <a:gd name="T9" fmla="*/ 4 h 4"/>
              </a:gdLst>
              <a:ahLst/>
              <a:cxnLst>
                <a:cxn ang="0">
                  <a:pos x="T0" y="T1"/>
                </a:cxn>
                <a:cxn ang="0">
                  <a:pos x="T2" y="T3"/>
                </a:cxn>
                <a:cxn ang="0">
                  <a:pos x="T4" y="T5"/>
                </a:cxn>
                <a:cxn ang="0">
                  <a:pos x="T6" y="T7"/>
                </a:cxn>
                <a:cxn ang="0">
                  <a:pos x="T8" y="T9"/>
                </a:cxn>
              </a:cxnLst>
              <a:rect l="0" t="0" r="r" b="b"/>
              <a:pathLst>
                <a:path w="4" h="4">
                  <a:moveTo>
                    <a:pt x="3" y="4"/>
                  </a:moveTo>
                  <a:cubicBezTo>
                    <a:pt x="2" y="4"/>
                    <a:pt x="1" y="4"/>
                    <a:pt x="1" y="3"/>
                  </a:cubicBezTo>
                  <a:cubicBezTo>
                    <a:pt x="0" y="2"/>
                    <a:pt x="0" y="1"/>
                    <a:pt x="1" y="1"/>
                  </a:cubicBezTo>
                  <a:cubicBezTo>
                    <a:pt x="2" y="0"/>
                    <a:pt x="4" y="1"/>
                    <a:pt x="4" y="2"/>
                  </a:cubicBezTo>
                  <a:cubicBezTo>
                    <a:pt x="4" y="2"/>
                    <a:pt x="3" y="3"/>
                    <a:pt x="3" y="4"/>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8" name="Freeform 365"/>
            <p:cNvSpPr>
              <a:spLocks/>
            </p:cNvSpPr>
            <p:nvPr/>
          </p:nvSpPr>
          <p:spPr bwMode="auto">
            <a:xfrm>
              <a:off x="7435851" y="-1597026"/>
              <a:ext cx="22225" cy="12700"/>
            </a:xfrm>
            <a:custGeom>
              <a:avLst/>
              <a:gdLst>
                <a:gd name="T0" fmla="*/ 5 w 5"/>
                <a:gd name="T1" fmla="*/ 0 h 3"/>
                <a:gd name="T2" fmla="*/ 3 w 5"/>
                <a:gd name="T3" fmla="*/ 3 h 3"/>
                <a:gd name="T4" fmla="*/ 1 w 5"/>
                <a:gd name="T5" fmla="*/ 2 h 3"/>
                <a:gd name="T6" fmla="*/ 2 w 5"/>
                <a:gd name="T7" fmla="*/ 0 h 3"/>
                <a:gd name="T8" fmla="*/ 5 w 5"/>
                <a:gd name="T9" fmla="*/ 0 h 3"/>
              </a:gdLst>
              <a:ahLst/>
              <a:cxnLst>
                <a:cxn ang="0">
                  <a:pos x="T0" y="T1"/>
                </a:cxn>
                <a:cxn ang="0">
                  <a:pos x="T2" y="T3"/>
                </a:cxn>
                <a:cxn ang="0">
                  <a:pos x="T4" y="T5"/>
                </a:cxn>
                <a:cxn ang="0">
                  <a:pos x="T6" y="T7"/>
                </a:cxn>
                <a:cxn ang="0">
                  <a:pos x="T8" y="T9"/>
                </a:cxn>
              </a:cxnLst>
              <a:rect l="0" t="0" r="r" b="b"/>
              <a:pathLst>
                <a:path w="5" h="3">
                  <a:moveTo>
                    <a:pt x="5" y="0"/>
                  </a:moveTo>
                  <a:cubicBezTo>
                    <a:pt x="4" y="1"/>
                    <a:pt x="4" y="2"/>
                    <a:pt x="3" y="3"/>
                  </a:cubicBezTo>
                  <a:cubicBezTo>
                    <a:pt x="2" y="3"/>
                    <a:pt x="1" y="3"/>
                    <a:pt x="1" y="2"/>
                  </a:cubicBezTo>
                  <a:cubicBezTo>
                    <a:pt x="0" y="1"/>
                    <a:pt x="1" y="0"/>
                    <a:pt x="2" y="0"/>
                  </a:cubicBezTo>
                  <a:cubicBezTo>
                    <a:pt x="2" y="0"/>
                    <a:pt x="3" y="0"/>
                    <a:pt x="5"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9" name="Freeform 366"/>
            <p:cNvSpPr>
              <a:spLocks/>
            </p:cNvSpPr>
            <p:nvPr/>
          </p:nvSpPr>
          <p:spPr bwMode="auto">
            <a:xfrm>
              <a:off x="7875588" y="-1233488"/>
              <a:ext cx="14288" cy="17463"/>
            </a:xfrm>
            <a:custGeom>
              <a:avLst/>
              <a:gdLst>
                <a:gd name="T0" fmla="*/ 0 w 3"/>
                <a:gd name="T1" fmla="*/ 0 h 4"/>
                <a:gd name="T2" fmla="*/ 3 w 3"/>
                <a:gd name="T3" fmla="*/ 1 h 4"/>
                <a:gd name="T4" fmla="*/ 2 w 3"/>
                <a:gd name="T5" fmla="*/ 3 h 4"/>
                <a:gd name="T6" fmla="*/ 0 w 3"/>
                <a:gd name="T7" fmla="*/ 2 h 4"/>
                <a:gd name="T8" fmla="*/ 0 w 3"/>
                <a:gd name="T9" fmla="*/ 0 h 4"/>
              </a:gdLst>
              <a:ahLst/>
              <a:cxnLst>
                <a:cxn ang="0">
                  <a:pos x="T0" y="T1"/>
                </a:cxn>
                <a:cxn ang="0">
                  <a:pos x="T2" y="T3"/>
                </a:cxn>
                <a:cxn ang="0">
                  <a:pos x="T4" y="T5"/>
                </a:cxn>
                <a:cxn ang="0">
                  <a:pos x="T6" y="T7"/>
                </a:cxn>
                <a:cxn ang="0">
                  <a:pos x="T8" y="T9"/>
                </a:cxn>
              </a:cxnLst>
              <a:rect l="0" t="0" r="r" b="b"/>
              <a:pathLst>
                <a:path w="3" h="4">
                  <a:moveTo>
                    <a:pt x="0" y="0"/>
                  </a:moveTo>
                  <a:cubicBezTo>
                    <a:pt x="2" y="0"/>
                    <a:pt x="2" y="0"/>
                    <a:pt x="3" y="1"/>
                  </a:cubicBezTo>
                  <a:cubicBezTo>
                    <a:pt x="3" y="2"/>
                    <a:pt x="3" y="3"/>
                    <a:pt x="2" y="3"/>
                  </a:cubicBezTo>
                  <a:cubicBezTo>
                    <a:pt x="1" y="4"/>
                    <a:pt x="0" y="3"/>
                    <a:pt x="0" y="2"/>
                  </a:cubicBezTo>
                  <a:cubicBezTo>
                    <a:pt x="0" y="2"/>
                    <a:pt x="0" y="1"/>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0" name="Freeform 367"/>
            <p:cNvSpPr>
              <a:spLocks/>
            </p:cNvSpPr>
            <p:nvPr/>
          </p:nvSpPr>
          <p:spPr bwMode="auto">
            <a:xfrm>
              <a:off x="6884988" y="-1587501"/>
              <a:ext cx="17463" cy="12700"/>
            </a:xfrm>
            <a:custGeom>
              <a:avLst/>
              <a:gdLst>
                <a:gd name="T0" fmla="*/ 4 w 4"/>
                <a:gd name="T1" fmla="*/ 0 h 3"/>
                <a:gd name="T2" fmla="*/ 3 w 4"/>
                <a:gd name="T3" fmla="*/ 3 h 3"/>
                <a:gd name="T4" fmla="*/ 0 w 4"/>
                <a:gd name="T5" fmla="*/ 2 h 3"/>
                <a:gd name="T6" fmla="*/ 2 w 4"/>
                <a:gd name="T7" fmla="*/ 0 h 3"/>
                <a:gd name="T8" fmla="*/ 4 w 4"/>
                <a:gd name="T9" fmla="*/ 0 h 3"/>
              </a:gdLst>
              <a:ahLst/>
              <a:cxnLst>
                <a:cxn ang="0">
                  <a:pos x="T0" y="T1"/>
                </a:cxn>
                <a:cxn ang="0">
                  <a:pos x="T2" y="T3"/>
                </a:cxn>
                <a:cxn ang="0">
                  <a:pos x="T4" y="T5"/>
                </a:cxn>
                <a:cxn ang="0">
                  <a:pos x="T6" y="T7"/>
                </a:cxn>
                <a:cxn ang="0">
                  <a:pos x="T8" y="T9"/>
                </a:cxn>
              </a:cxnLst>
              <a:rect l="0" t="0" r="r" b="b"/>
              <a:pathLst>
                <a:path w="4" h="3">
                  <a:moveTo>
                    <a:pt x="4" y="0"/>
                  </a:moveTo>
                  <a:cubicBezTo>
                    <a:pt x="3" y="1"/>
                    <a:pt x="3" y="2"/>
                    <a:pt x="3" y="3"/>
                  </a:cubicBezTo>
                  <a:cubicBezTo>
                    <a:pt x="2" y="3"/>
                    <a:pt x="1" y="3"/>
                    <a:pt x="0" y="2"/>
                  </a:cubicBezTo>
                  <a:cubicBezTo>
                    <a:pt x="0" y="1"/>
                    <a:pt x="1" y="0"/>
                    <a:pt x="2" y="0"/>
                  </a:cubicBezTo>
                  <a:cubicBezTo>
                    <a:pt x="2" y="0"/>
                    <a:pt x="3" y="0"/>
                    <a:pt x="4"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1" name="Freeform 368"/>
            <p:cNvSpPr>
              <a:spLocks/>
            </p:cNvSpPr>
            <p:nvPr/>
          </p:nvSpPr>
          <p:spPr bwMode="auto">
            <a:xfrm>
              <a:off x="7915276" y="-2033588"/>
              <a:ext cx="15875" cy="14288"/>
            </a:xfrm>
            <a:custGeom>
              <a:avLst/>
              <a:gdLst>
                <a:gd name="T0" fmla="*/ 3 w 4"/>
                <a:gd name="T1" fmla="*/ 3 h 3"/>
                <a:gd name="T2" fmla="*/ 1 w 4"/>
                <a:gd name="T3" fmla="*/ 2 h 3"/>
                <a:gd name="T4" fmla="*/ 1 w 4"/>
                <a:gd name="T5" fmla="*/ 0 h 3"/>
                <a:gd name="T6" fmla="*/ 3 w 4"/>
                <a:gd name="T7" fmla="*/ 1 h 3"/>
                <a:gd name="T8" fmla="*/ 3 w 4"/>
                <a:gd name="T9" fmla="*/ 3 h 3"/>
              </a:gdLst>
              <a:ahLst/>
              <a:cxnLst>
                <a:cxn ang="0">
                  <a:pos x="T0" y="T1"/>
                </a:cxn>
                <a:cxn ang="0">
                  <a:pos x="T2" y="T3"/>
                </a:cxn>
                <a:cxn ang="0">
                  <a:pos x="T4" y="T5"/>
                </a:cxn>
                <a:cxn ang="0">
                  <a:pos x="T6" y="T7"/>
                </a:cxn>
                <a:cxn ang="0">
                  <a:pos x="T8" y="T9"/>
                </a:cxn>
              </a:cxnLst>
              <a:rect l="0" t="0" r="r" b="b"/>
              <a:pathLst>
                <a:path w="4" h="3">
                  <a:moveTo>
                    <a:pt x="3" y="3"/>
                  </a:moveTo>
                  <a:cubicBezTo>
                    <a:pt x="2" y="3"/>
                    <a:pt x="1" y="3"/>
                    <a:pt x="1" y="2"/>
                  </a:cubicBezTo>
                  <a:cubicBezTo>
                    <a:pt x="0" y="2"/>
                    <a:pt x="1" y="1"/>
                    <a:pt x="1" y="0"/>
                  </a:cubicBezTo>
                  <a:cubicBezTo>
                    <a:pt x="2" y="0"/>
                    <a:pt x="3" y="0"/>
                    <a:pt x="3" y="1"/>
                  </a:cubicBezTo>
                  <a:cubicBezTo>
                    <a:pt x="4" y="1"/>
                    <a:pt x="3" y="2"/>
                    <a:pt x="3"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2" name="Freeform 369"/>
            <p:cNvSpPr>
              <a:spLocks/>
            </p:cNvSpPr>
            <p:nvPr/>
          </p:nvSpPr>
          <p:spPr bwMode="auto">
            <a:xfrm>
              <a:off x="7778751" y="-1182688"/>
              <a:ext cx="15875" cy="17463"/>
            </a:xfrm>
            <a:custGeom>
              <a:avLst/>
              <a:gdLst>
                <a:gd name="T0" fmla="*/ 4 w 4"/>
                <a:gd name="T1" fmla="*/ 3 h 4"/>
                <a:gd name="T2" fmla="*/ 0 w 4"/>
                <a:gd name="T3" fmla="*/ 3 h 4"/>
                <a:gd name="T4" fmla="*/ 1 w 4"/>
                <a:gd name="T5" fmla="*/ 1 h 4"/>
                <a:gd name="T6" fmla="*/ 4 w 4"/>
                <a:gd name="T7" fmla="*/ 2 h 4"/>
                <a:gd name="T8" fmla="*/ 4 w 4"/>
                <a:gd name="T9" fmla="*/ 3 h 4"/>
              </a:gdLst>
              <a:ahLst/>
              <a:cxnLst>
                <a:cxn ang="0">
                  <a:pos x="T0" y="T1"/>
                </a:cxn>
                <a:cxn ang="0">
                  <a:pos x="T2" y="T3"/>
                </a:cxn>
                <a:cxn ang="0">
                  <a:pos x="T4" y="T5"/>
                </a:cxn>
                <a:cxn ang="0">
                  <a:pos x="T6" y="T7"/>
                </a:cxn>
                <a:cxn ang="0">
                  <a:pos x="T8" y="T9"/>
                </a:cxn>
              </a:cxnLst>
              <a:rect l="0" t="0" r="r" b="b"/>
              <a:pathLst>
                <a:path w="4" h="4">
                  <a:moveTo>
                    <a:pt x="4" y="3"/>
                  </a:moveTo>
                  <a:cubicBezTo>
                    <a:pt x="2" y="4"/>
                    <a:pt x="1" y="3"/>
                    <a:pt x="0" y="3"/>
                  </a:cubicBezTo>
                  <a:cubicBezTo>
                    <a:pt x="0" y="2"/>
                    <a:pt x="1" y="1"/>
                    <a:pt x="1" y="1"/>
                  </a:cubicBezTo>
                  <a:cubicBezTo>
                    <a:pt x="2" y="0"/>
                    <a:pt x="4" y="1"/>
                    <a:pt x="4" y="2"/>
                  </a:cubicBezTo>
                  <a:cubicBezTo>
                    <a:pt x="4" y="2"/>
                    <a:pt x="4" y="3"/>
                    <a:pt x="4"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3" name="Freeform 370"/>
            <p:cNvSpPr>
              <a:spLocks/>
            </p:cNvSpPr>
            <p:nvPr/>
          </p:nvSpPr>
          <p:spPr bwMode="auto">
            <a:xfrm>
              <a:off x="7491413" y="-1430338"/>
              <a:ext cx="17463" cy="17463"/>
            </a:xfrm>
            <a:custGeom>
              <a:avLst/>
              <a:gdLst>
                <a:gd name="T0" fmla="*/ 1 w 4"/>
                <a:gd name="T1" fmla="*/ 0 h 4"/>
                <a:gd name="T2" fmla="*/ 3 w 4"/>
                <a:gd name="T3" fmla="*/ 2 h 4"/>
                <a:gd name="T4" fmla="*/ 2 w 4"/>
                <a:gd name="T5" fmla="*/ 4 h 4"/>
                <a:gd name="T6" fmla="*/ 0 w 4"/>
                <a:gd name="T7" fmla="*/ 3 h 4"/>
                <a:gd name="T8" fmla="*/ 1 w 4"/>
                <a:gd name="T9" fmla="*/ 0 h 4"/>
              </a:gdLst>
              <a:ahLst/>
              <a:cxnLst>
                <a:cxn ang="0">
                  <a:pos x="T0" y="T1"/>
                </a:cxn>
                <a:cxn ang="0">
                  <a:pos x="T2" y="T3"/>
                </a:cxn>
                <a:cxn ang="0">
                  <a:pos x="T4" y="T5"/>
                </a:cxn>
                <a:cxn ang="0">
                  <a:pos x="T6" y="T7"/>
                </a:cxn>
                <a:cxn ang="0">
                  <a:pos x="T8" y="T9"/>
                </a:cxn>
              </a:cxnLst>
              <a:rect l="0" t="0" r="r" b="b"/>
              <a:pathLst>
                <a:path w="4" h="4">
                  <a:moveTo>
                    <a:pt x="1" y="0"/>
                  </a:moveTo>
                  <a:cubicBezTo>
                    <a:pt x="2" y="1"/>
                    <a:pt x="3" y="1"/>
                    <a:pt x="3" y="2"/>
                  </a:cubicBezTo>
                  <a:cubicBezTo>
                    <a:pt x="4" y="3"/>
                    <a:pt x="3" y="3"/>
                    <a:pt x="2" y="4"/>
                  </a:cubicBezTo>
                  <a:cubicBezTo>
                    <a:pt x="2" y="4"/>
                    <a:pt x="1" y="3"/>
                    <a:pt x="0" y="3"/>
                  </a:cubicBezTo>
                  <a:cubicBezTo>
                    <a:pt x="0" y="2"/>
                    <a:pt x="1" y="2"/>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4" name="Freeform 371"/>
            <p:cNvSpPr>
              <a:spLocks/>
            </p:cNvSpPr>
            <p:nvPr/>
          </p:nvSpPr>
          <p:spPr bwMode="auto">
            <a:xfrm>
              <a:off x="7461251" y="-1190626"/>
              <a:ext cx="14288" cy="12700"/>
            </a:xfrm>
            <a:custGeom>
              <a:avLst/>
              <a:gdLst>
                <a:gd name="T0" fmla="*/ 1 w 3"/>
                <a:gd name="T1" fmla="*/ 0 h 3"/>
                <a:gd name="T2" fmla="*/ 3 w 3"/>
                <a:gd name="T3" fmla="*/ 1 h 3"/>
                <a:gd name="T4" fmla="*/ 2 w 3"/>
                <a:gd name="T5" fmla="*/ 3 h 3"/>
                <a:gd name="T6" fmla="*/ 0 w 3"/>
                <a:gd name="T7" fmla="*/ 2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2" y="1"/>
                    <a:pt x="3" y="1"/>
                    <a:pt x="3" y="1"/>
                  </a:cubicBezTo>
                  <a:cubicBezTo>
                    <a:pt x="3" y="2"/>
                    <a:pt x="3" y="3"/>
                    <a:pt x="2" y="3"/>
                  </a:cubicBezTo>
                  <a:cubicBezTo>
                    <a:pt x="2" y="3"/>
                    <a:pt x="1" y="3"/>
                    <a:pt x="0" y="2"/>
                  </a:cubicBezTo>
                  <a:cubicBezTo>
                    <a:pt x="0" y="2"/>
                    <a:pt x="1" y="1"/>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5" name="Freeform 372"/>
            <p:cNvSpPr>
              <a:spLocks/>
            </p:cNvSpPr>
            <p:nvPr/>
          </p:nvSpPr>
          <p:spPr bwMode="auto">
            <a:xfrm>
              <a:off x="7261226" y="-1493838"/>
              <a:ext cx="7938" cy="12700"/>
            </a:xfrm>
            <a:custGeom>
              <a:avLst/>
              <a:gdLst>
                <a:gd name="T0" fmla="*/ 0 w 2"/>
                <a:gd name="T1" fmla="*/ 0 h 3"/>
                <a:gd name="T2" fmla="*/ 2 w 2"/>
                <a:gd name="T3" fmla="*/ 1 h 3"/>
                <a:gd name="T4" fmla="*/ 2 w 2"/>
                <a:gd name="T5" fmla="*/ 3 h 3"/>
                <a:gd name="T6" fmla="*/ 0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1" y="1"/>
                    <a:pt x="2" y="1"/>
                    <a:pt x="2" y="1"/>
                  </a:cubicBezTo>
                  <a:cubicBezTo>
                    <a:pt x="2" y="2"/>
                    <a:pt x="2" y="2"/>
                    <a:pt x="2" y="3"/>
                  </a:cubicBezTo>
                  <a:cubicBezTo>
                    <a:pt x="2" y="3"/>
                    <a:pt x="0" y="3"/>
                    <a:pt x="0" y="2"/>
                  </a:cubicBezTo>
                  <a:cubicBezTo>
                    <a:pt x="0" y="2"/>
                    <a:pt x="0" y="1"/>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6" name="Freeform 373"/>
            <p:cNvSpPr>
              <a:spLocks/>
            </p:cNvSpPr>
            <p:nvPr/>
          </p:nvSpPr>
          <p:spPr bwMode="auto">
            <a:xfrm>
              <a:off x="7751763" y="-2079626"/>
              <a:ext cx="9525" cy="12700"/>
            </a:xfrm>
            <a:custGeom>
              <a:avLst/>
              <a:gdLst>
                <a:gd name="T0" fmla="*/ 0 w 2"/>
                <a:gd name="T1" fmla="*/ 0 h 3"/>
                <a:gd name="T2" fmla="*/ 2 w 2"/>
                <a:gd name="T3" fmla="*/ 1 h 3"/>
                <a:gd name="T4" fmla="*/ 1 w 2"/>
                <a:gd name="T5" fmla="*/ 3 h 3"/>
                <a:gd name="T6" fmla="*/ 0 w 2"/>
                <a:gd name="T7" fmla="*/ 2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1" y="1"/>
                    <a:pt x="2" y="1"/>
                    <a:pt x="2" y="1"/>
                  </a:cubicBezTo>
                  <a:cubicBezTo>
                    <a:pt x="2" y="2"/>
                    <a:pt x="2" y="2"/>
                    <a:pt x="1" y="3"/>
                  </a:cubicBezTo>
                  <a:cubicBezTo>
                    <a:pt x="1" y="3"/>
                    <a:pt x="0" y="2"/>
                    <a:pt x="0" y="2"/>
                  </a:cubicBezTo>
                  <a:cubicBezTo>
                    <a:pt x="0" y="2"/>
                    <a:pt x="0" y="1"/>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7" name="Freeform 374"/>
            <p:cNvSpPr>
              <a:spLocks/>
            </p:cNvSpPr>
            <p:nvPr/>
          </p:nvSpPr>
          <p:spPr bwMode="auto">
            <a:xfrm>
              <a:off x="7185026" y="-1844676"/>
              <a:ext cx="12700" cy="12700"/>
            </a:xfrm>
            <a:custGeom>
              <a:avLst/>
              <a:gdLst>
                <a:gd name="T0" fmla="*/ 3 w 3"/>
                <a:gd name="T1" fmla="*/ 1 h 3"/>
                <a:gd name="T2" fmla="*/ 1 w 3"/>
                <a:gd name="T3" fmla="*/ 3 h 3"/>
                <a:gd name="T4" fmla="*/ 0 w 3"/>
                <a:gd name="T5" fmla="*/ 2 h 3"/>
                <a:gd name="T6" fmla="*/ 1 w 3"/>
                <a:gd name="T7" fmla="*/ 0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2"/>
                    <a:pt x="1" y="2"/>
                    <a:pt x="1" y="3"/>
                  </a:cubicBezTo>
                  <a:cubicBezTo>
                    <a:pt x="1" y="3"/>
                    <a:pt x="0" y="2"/>
                    <a:pt x="0" y="2"/>
                  </a:cubicBezTo>
                  <a:cubicBezTo>
                    <a:pt x="0" y="1"/>
                    <a:pt x="0" y="1"/>
                    <a:pt x="1" y="0"/>
                  </a:cubicBezTo>
                  <a:cubicBezTo>
                    <a:pt x="1" y="0"/>
                    <a:pt x="2"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8" name="Freeform 375"/>
            <p:cNvSpPr>
              <a:spLocks/>
            </p:cNvSpPr>
            <p:nvPr/>
          </p:nvSpPr>
          <p:spPr bwMode="auto">
            <a:xfrm>
              <a:off x="6915151" y="-1460501"/>
              <a:ext cx="12700" cy="12700"/>
            </a:xfrm>
            <a:custGeom>
              <a:avLst/>
              <a:gdLst>
                <a:gd name="T0" fmla="*/ 3 w 3"/>
                <a:gd name="T1" fmla="*/ 1 h 3"/>
                <a:gd name="T2" fmla="*/ 0 w 3"/>
                <a:gd name="T3" fmla="*/ 2 h 3"/>
                <a:gd name="T4" fmla="*/ 0 w 3"/>
                <a:gd name="T5" fmla="*/ 1 h 3"/>
                <a:gd name="T6" fmla="*/ 3 w 3"/>
                <a:gd name="T7" fmla="*/ 1 h 3"/>
              </a:gdLst>
              <a:ahLst/>
              <a:cxnLst>
                <a:cxn ang="0">
                  <a:pos x="T0" y="T1"/>
                </a:cxn>
                <a:cxn ang="0">
                  <a:pos x="T2" y="T3"/>
                </a:cxn>
                <a:cxn ang="0">
                  <a:pos x="T4" y="T5"/>
                </a:cxn>
                <a:cxn ang="0">
                  <a:pos x="T6" y="T7"/>
                </a:cxn>
              </a:cxnLst>
              <a:rect l="0" t="0" r="r" b="b"/>
              <a:pathLst>
                <a:path w="3" h="3">
                  <a:moveTo>
                    <a:pt x="3" y="1"/>
                  </a:moveTo>
                  <a:cubicBezTo>
                    <a:pt x="2" y="3"/>
                    <a:pt x="1" y="3"/>
                    <a:pt x="0" y="2"/>
                  </a:cubicBezTo>
                  <a:cubicBezTo>
                    <a:pt x="0" y="2"/>
                    <a:pt x="0" y="2"/>
                    <a:pt x="0" y="1"/>
                  </a:cubicBezTo>
                  <a:cubicBezTo>
                    <a:pt x="1" y="0"/>
                    <a:pt x="2"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9" name="Freeform 376"/>
            <p:cNvSpPr>
              <a:spLocks/>
            </p:cNvSpPr>
            <p:nvPr/>
          </p:nvSpPr>
          <p:spPr bwMode="auto">
            <a:xfrm>
              <a:off x="6919913" y="-1420813"/>
              <a:ext cx="7938" cy="7938"/>
            </a:xfrm>
            <a:custGeom>
              <a:avLst/>
              <a:gdLst>
                <a:gd name="T0" fmla="*/ 2 w 2"/>
                <a:gd name="T1" fmla="*/ 2 h 2"/>
                <a:gd name="T2" fmla="*/ 0 w 2"/>
                <a:gd name="T3" fmla="*/ 1 h 2"/>
                <a:gd name="T4" fmla="*/ 1 w 2"/>
                <a:gd name="T5" fmla="*/ 0 h 2"/>
                <a:gd name="T6" fmla="*/ 2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1" y="2"/>
                    <a:pt x="0" y="2"/>
                    <a:pt x="0" y="1"/>
                  </a:cubicBezTo>
                  <a:cubicBezTo>
                    <a:pt x="0" y="1"/>
                    <a:pt x="0" y="0"/>
                    <a:pt x="1" y="0"/>
                  </a:cubicBezTo>
                  <a:cubicBezTo>
                    <a:pt x="1" y="0"/>
                    <a:pt x="2" y="0"/>
                    <a:pt x="2" y="0"/>
                  </a:cubicBezTo>
                  <a:cubicBezTo>
                    <a:pt x="2" y="1"/>
                    <a:pt x="2" y="1"/>
                    <a:pt x="2"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0" name="Freeform 377"/>
            <p:cNvSpPr>
              <a:spLocks/>
            </p:cNvSpPr>
            <p:nvPr/>
          </p:nvSpPr>
          <p:spPr bwMode="auto">
            <a:xfrm>
              <a:off x="7372351" y="-1797051"/>
              <a:ext cx="7938" cy="12700"/>
            </a:xfrm>
            <a:custGeom>
              <a:avLst/>
              <a:gdLst>
                <a:gd name="T0" fmla="*/ 1 w 2"/>
                <a:gd name="T1" fmla="*/ 0 h 3"/>
                <a:gd name="T2" fmla="*/ 2 w 2"/>
                <a:gd name="T3" fmla="*/ 1 h 3"/>
                <a:gd name="T4" fmla="*/ 2 w 2"/>
                <a:gd name="T5" fmla="*/ 3 h 3"/>
                <a:gd name="T6" fmla="*/ 0 w 2"/>
                <a:gd name="T7" fmla="*/ 2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1" y="1"/>
                    <a:pt x="2" y="1"/>
                    <a:pt x="2" y="1"/>
                  </a:cubicBezTo>
                  <a:cubicBezTo>
                    <a:pt x="2" y="1"/>
                    <a:pt x="2" y="2"/>
                    <a:pt x="2" y="3"/>
                  </a:cubicBezTo>
                  <a:cubicBezTo>
                    <a:pt x="1" y="2"/>
                    <a:pt x="0" y="2"/>
                    <a:pt x="0" y="2"/>
                  </a:cubicBezTo>
                  <a:cubicBezTo>
                    <a:pt x="0" y="2"/>
                    <a:pt x="0" y="1"/>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1" name="Freeform 378"/>
            <p:cNvSpPr>
              <a:spLocks/>
            </p:cNvSpPr>
            <p:nvPr/>
          </p:nvSpPr>
          <p:spPr bwMode="auto">
            <a:xfrm>
              <a:off x="8264526" y="-1203326"/>
              <a:ext cx="9525" cy="12700"/>
            </a:xfrm>
            <a:custGeom>
              <a:avLst/>
              <a:gdLst>
                <a:gd name="T0" fmla="*/ 0 w 2"/>
                <a:gd name="T1" fmla="*/ 3 h 3"/>
                <a:gd name="T2" fmla="*/ 1 w 2"/>
                <a:gd name="T3" fmla="*/ 0 h 3"/>
                <a:gd name="T4" fmla="*/ 0 w 2"/>
                <a:gd name="T5" fmla="*/ 3 h 3"/>
              </a:gdLst>
              <a:ahLst/>
              <a:cxnLst>
                <a:cxn ang="0">
                  <a:pos x="T0" y="T1"/>
                </a:cxn>
                <a:cxn ang="0">
                  <a:pos x="T2" y="T3"/>
                </a:cxn>
                <a:cxn ang="0">
                  <a:pos x="T4" y="T5"/>
                </a:cxn>
              </a:cxnLst>
              <a:rect l="0" t="0" r="r" b="b"/>
              <a:pathLst>
                <a:path w="2" h="3">
                  <a:moveTo>
                    <a:pt x="0" y="3"/>
                  </a:moveTo>
                  <a:cubicBezTo>
                    <a:pt x="0" y="2"/>
                    <a:pt x="1" y="2"/>
                    <a:pt x="1" y="0"/>
                  </a:cubicBezTo>
                  <a:cubicBezTo>
                    <a:pt x="2" y="3"/>
                    <a:pt x="2" y="3"/>
                    <a:pt x="0"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2" name="Freeform 379"/>
            <p:cNvSpPr>
              <a:spLocks/>
            </p:cNvSpPr>
            <p:nvPr/>
          </p:nvSpPr>
          <p:spPr bwMode="auto">
            <a:xfrm>
              <a:off x="7364413" y="-1377951"/>
              <a:ext cx="7938" cy="7938"/>
            </a:xfrm>
            <a:custGeom>
              <a:avLst/>
              <a:gdLst>
                <a:gd name="T0" fmla="*/ 2 w 2"/>
                <a:gd name="T1" fmla="*/ 0 h 2"/>
                <a:gd name="T2" fmla="*/ 1 w 2"/>
                <a:gd name="T3" fmla="*/ 2 h 2"/>
                <a:gd name="T4" fmla="*/ 0 w 2"/>
                <a:gd name="T5" fmla="*/ 1 h 2"/>
                <a:gd name="T6" fmla="*/ 0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cubicBezTo>
                    <a:pt x="2" y="1"/>
                    <a:pt x="1" y="2"/>
                    <a:pt x="1" y="2"/>
                  </a:cubicBezTo>
                  <a:cubicBezTo>
                    <a:pt x="1" y="2"/>
                    <a:pt x="0" y="1"/>
                    <a:pt x="0" y="1"/>
                  </a:cubicBezTo>
                  <a:cubicBezTo>
                    <a:pt x="0" y="1"/>
                    <a:pt x="0" y="0"/>
                    <a:pt x="0"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3" name="Freeform 380"/>
            <p:cNvSpPr>
              <a:spLocks/>
            </p:cNvSpPr>
            <p:nvPr/>
          </p:nvSpPr>
          <p:spPr bwMode="auto">
            <a:xfrm>
              <a:off x="7658101" y="-1720851"/>
              <a:ext cx="12700" cy="12700"/>
            </a:xfrm>
            <a:custGeom>
              <a:avLst/>
              <a:gdLst>
                <a:gd name="T0" fmla="*/ 3 w 3"/>
                <a:gd name="T1" fmla="*/ 1 h 3"/>
                <a:gd name="T2" fmla="*/ 1 w 3"/>
                <a:gd name="T3" fmla="*/ 2 h 3"/>
                <a:gd name="T4" fmla="*/ 0 w 3"/>
                <a:gd name="T5" fmla="*/ 1 h 3"/>
                <a:gd name="T6" fmla="*/ 3 w 3"/>
                <a:gd name="T7" fmla="*/ 1 h 3"/>
              </a:gdLst>
              <a:ahLst/>
              <a:cxnLst>
                <a:cxn ang="0">
                  <a:pos x="T0" y="T1"/>
                </a:cxn>
                <a:cxn ang="0">
                  <a:pos x="T2" y="T3"/>
                </a:cxn>
                <a:cxn ang="0">
                  <a:pos x="T4" y="T5"/>
                </a:cxn>
                <a:cxn ang="0">
                  <a:pos x="T6" y="T7"/>
                </a:cxn>
              </a:cxnLst>
              <a:rect l="0" t="0" r="r" b="b"/>
              <a:pathLst>
                <a:path w="3" h="3">
                  <a:moveTo>
                    <a:pt x="3" y="1"/>
                  </a:moveTo>
                  <a:cubicBezTo>
                    <a:pt x="2" y="2"/>
                    <a:pt x="2" y="3"/>
                    <a:pt x="1" y="2"/>
                  </a:cubicBezTo>
                  <a:cubicBezTo>
                    <a:pt x="1" y="2"/>
                    <a:pt x="0" y="2"/>
                    <a:pt x="0" y="1"/>
                  </a:cubicBezTo>
                  <a:cubicBezTo>
                    <a:pt x="1" y="0"/>
                    <a:pt x="2"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4" name="Freeform 381"/>
            <p:cNvSpPr>
              <a:spLocks/>
            </p:cNvSpPr>
            <p:nvPr/>
          </p:nvSpPr>
          <p:spPr bwMode="auto">
            <a:xfrm>
              <a:off x="7129463" y="-993776"/>
              <a:ext cx="7938" cy="4763"/>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1"/>
                    <a:pt x="2" y="1"/>
                    <a:pt x="1" y="1"/>
                  </a:cubicBezTo>
                  <a:cubicBezTo>
                    <a:pt x="1" y="1"/>
                    <a:pt x="1" y="1"/>
                    <a:pt x="0" y="1"/>
                  </a:cubicBezTo>
                  <a:cubicBezTo>
                    <a:pt x="0" y="0"/>
                    <a:pt x="1" y="0"/>
                    <a:pt x="1" y="0"/>
                  </a:cubicBezTo>
                  <a:cubicBezTo>
                    <a:pt x="1" y="0"/>
                    <a:pt x="2"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5" name="Freeform 382"/>
            <p:cNvSpPr>
              <a:spLocks/>
            </p:cNvSpPr>
            <p:nvPr/>
          </p:nvSpPr>
          <p:spPr bwMode="auto">
            <a:xfrm>
              <a:off x="7124701" y="-1152526"/>
              <a:ext cx="7938" cy="9525"/>
            </a:xfrm>
            <a:custGeom>
              <a:avLst/>
              <a:gdLst>
                <a:gd name="T0" fmla="*/ 2 w 2"/>
                <a:gd name="T1" fmla="*/ 2 h 2"/>
                <a:gd name="T2" fmla="*/ 0 w 2"/>
                <a:gd name="T3" fmla="*/ 1 h 2"/>
                <a:gd name="T4" fmla="*/ 0 w 2"/>
                <a:gd name="T5" fmla="*/ 0 h 2"/>
                <a:gd name="T6" fmla="*/ 2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1" y="1"/>
                    <a:pt x="0" y="1"/>
                    <a:pt x="0" y="1"/>
                  </a:cubicBezTo>
                  <a:cubicBezTo>
                    <a:pt x="0" y="1"/>
                    <a:pt x="0" y="0"/>
                    <a:pt x="0" y="0"/>
                  </a:cubicBezTo>
                  <a:cubicBezTo>
                    <a:pt x="1" y="0"/>
                    <a:pt x="1" y="0"/>
                    <a:pt x="2" y="0"/>
                  </a:cubicBezTo>
                  <a:cubicBezTo>
                    <a:pt x="2" y="0"/>
                    <a:pt x="2" y="1"/>
                    <a:pt x="2"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6" name="Freeform 383"/>
            <p:cNvSpPr>
              <a:spLocks/>
            </p:cNvSpPr>
            <p:nvPr/>
          </p:nvSpPr>
          <p:spPr bwMode="auto">
            <a:xfrm>
              <a:off x="7534276" y="-1912938"/>
              <a:ext cx="12700" cy="7938"/>
            </a:xfrm>
            <a:custGeom>
              <a:avLst/>
              <a:gdLst>
                <a:gd name="T0" fmla="*/ 3 w 3"/>
                <a:gd name="T1" fmla="*/ 2 h 2"/>
                <a:gd name="T2" fmla="*/ 0 w 3"/>
                <a:gd name="T3" fmla="*/ 1 h 2"/>
                <a:gd name="T4" fmla="*/ 3 w 3"/>
                <a:gd name="T5" fmla="*/ 2 h 2"/>
              </a:gdLst>
              <a:ahLst/>
              <a:cxnLst>
                <a:cxn ang="0">
                  <a:pos x="T0" y="T1"/>
                </a:cxn>
                <a:cxn ang="0">
                  <a:pos x="T2" y="T3"/>
                </a:cxn>
                <a:cxn ang="0">
                  <a:pos x="T4" y="T5"/>
                </a:cxn>
              </a:cxnLst>
              <a:rect l="0" t="0" r="r" b="b"/>
              <a:pathLst>
                <a:path w="3" h="2">
                  <a:moveTo>
                    <a:pt x="3" y="2"/>
                  </a:moveTo>
                  <a:cubicBezTo>
                    <a:pt x="2" y="1"/>
                    <a:pt x="1" y="1"/>
                    <a:pt x="0" y="1"/>
                  </a:cubicBezTo>
                  <a:cubicBezTo>
                    <a:pt x="2" y="0"/>
                    <a:pt x="2" y="0"/>
                    <a:pt x="3"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7" name="Freeform 384"/>
            <p:cNvSpPr>
              <a:spLocks/>
            </p:cNvSpPr>
            <p:nvPr/>
          </p:nvSpPr>
          <p:spPr bwMode="auto">
            <a:xfrm>
              <a:off x="7837488" y="-1485901"/>
              <a:ext cx="9525" cy="9525"/>
            </a:xfrm>
            <a:custGeom>
              <a:avLst/>
              <a:gdLst>
                <a:gd name="T0" fmla="*/ 2 w 2"/>
                <a:gd name="T1" fmla="*/ 1 h 2"/>
                <a:gd name="T2" fmla="*/ 1 w 2"/>
                <a:gd name="T3" fmla="*/ 2 h 2"/>
                <a:gd name="T4" fmla="*/ 0 w 2"/>
                <a:gd name="T5" fmla="*/ 1 h 2"/>
                <a:gd name="T6" fmla="*/ 1 w 2"/>
                <a:gd name="T7" fmla="*/ 0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1" y="2"/>
                    <a:pt x="1" y="2"/>
                  </a:cubicBezTo>
                  <a:cubicBezTo>
                    <a:pt x="1" y="2"/>
                    <a:pt x="0" y="2"/>
                    <a:pt x="0" y="1"/>
                  </a:cubicBezTo>
                  <a:cubicBezTo>
                    <a:pt x="0" y="1"/>
                    <a:pt x="0" y="0"/>
                    <a:pt x="1" y="0"/>
                  </a:cubicBezTo>
                  <a:cubicBezTo>
                    <a:pt x="1" y="0"/>
                    <a:pt x="2" y="1"/>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8" name="Freeform 385"/>
            <p:cNvSpPr>
              <a:spLocks/>
            </p:cNvSpPr>
            <p:nvPr/>
          </p:nvSpPr>
          <p:spPr bwMode="auto">
            <a:xfrm>
              <a:off x="8094663" y="-1635126"/>
              <a:ext cx="7938" cy="7938"/>
            </a:xfrm>
            <a:custGeom>
              <a:avLst/>
              <a:gdLst>
                <a:gd name="T0" fmla="*/ 2 w 2"/>
                <a:gd name="T1" fmla="*/ 0 h 2"/>
                <a:gd name="T2" fmla="*/ 1 w 2"/>
                <a:gd name="T3" fmla="*/ 2 h 2"/>
                <a:gd name="T4" fmla="*/ 0 w 2"/>
                <a:gd name="T5" fmla="*/ 2 h 2"/>
                <a:gd name="T6" fmla="*/ 1 w 2"/>
                <a:gd name="T7" fmla="*/ 0 h 2"/>
                <a:gd name="T8" fmla="*/ 2 w 2"/>
                <a:gd name="T9" fmla="*/ 0 h 2"/>
              </a:gdLst>
              <a:ahLst/>
              <a:cxnLst>
                <a:cxn ang="0">
                  <a:pos x="T0" y="T1"/>
                </a:cxn>
                <a:cxn ang="0">
                  <a:pos x="T2" y="T3"/>
                </a:cxn>
                <a:cxn ang="0">
                  <a:pos x="T4" y="T5"/>
                </a:cxn>
                <a:cxn ang="0">
                  <a:pos x="T6" y="T7"/>
                </a:cxn>
                <a:cxn ang="0">
                  <a:pos x="T8" y="T9"/>
                </a:cxn>
              </a:cxnLst>
              <a:rect l="0" t="0" r="r" b="b"/>
              <a:pathLst>
                <a:path w="2" h="2">
                  <a:moveTo>
                    <a:pt x="2" y="0"/>
                  </a:moveTo>
                  <a:cubicBezTo>
                    <a:pt x="2" y="1"/>
                    <a:pt x="1" y="2"/>
                    <a:pt x="1" y="2"/>
                  </a:cubicBezTo>
                  <a:cubicBezTo>
                    <a:pt x="1" y="2"/>
                    <a:pt x="0" y="2"/>
                    <a:pt x="0" y="2"/>
                  </a:cubicBezTo>
                  <a:cubicBezTo>
                    <a:pt x="0" y="1"/>
                    <a:pt x="0" y="1"/>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9" name="Freeform 386"/>
            <p:cNvSpPr>
              <a:spLocks/>
            </p:cNvSpPr>
            <p:nvPr/>
          </p:nvSpPr>
          <p:spPr bwMode="auto">
            <a:xfrm>
              <a:off x="7240588" y="-1233488"/>
              <a:ext cx="12700" cy="9525"/>
            </a:xfrm>
            <a:custGeom>
              <a:avLst/>
              <a:gdLst>
                <a:gd name="T0" fmla="*/ 3 w 3"/>
                <a:gd name="T1" fmla="*/ 1 h 2"/>
                <a:gd name="T2" fmla="*/ 0 w 3"/>
                <a:gd name="T3" fmla="*/ 2 h 2"/>
                <a:gd name="T4" fmla="*/ 0 w 3"/>
                <a:gd name="T5" fmla="*/ 1 h 2"/>
                <a:gd name="T6" fmla="*/ 2 w 3"/>
                <a:gd name="T7" fmla="*/ 0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2" y="1"/>
                    <a:pt x="1" y="2"/>
                    <a:pt x="0" y="2"/>
                  </a:cubicBezTo>
                  <a:cubicBezTo>
                    <a:pt x="0" y="2"/>
                    <a:pt x="0" y="2"/>
                    <a:pt x="0" y="1"/>
                  </a:cubicBezTo>
                  <a:cubicBezTo>
                    <a:pt x="0" y="1"/>
                    <a:pt x="1" y="1"/>
                    <a:pt x="2" y="0"/>
                  </a:cubicBezTo>
                  <a:cubicBezTo>
                    <a:pt x="2" y="0"/>
                    <a:pt x="3" y="1"/>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0" name="Freeform 387"/>
            <p:cNvSpPr>
              <a:spLocks/>
            </p:cNvSpPr>
            <p:nvPr/>
          </p:nvSpPr>
          <p:spPr bwMode="auto">
            <a:xfrm>
              <a:off x="7632701" y="-1309688"/>
              <a:ext cx="7938" cy="3175"/>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1"/>
                    <a:pt x="2" y="1"/>
                    <a:pt x="1" y="1"/>
                  </a:cubicBezTo>
                  <a:cubicBezTo>
                    <a:pt x="1" y="1"/>
                    <a:pt x="1" y="1"/>
                    <a:pt x="0" y="1"/>
                  </a:cubicBezTo>
                  <a:cubicBezTo>
                    <a:pt x="0" y="1"/>
                    <a:pt x="0" y="0"/>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1" name="Freeform 388"/>
            <p:cNvSpPr>
              <a:spLocks/>
            </p:cNvSpPr>
            <p:nvPr/>
          </p:nvSpPr>
          <p:spPr bwMode="auto">
            <a:xfrm>
              <a:off x="7129463" y="-1182688"/>
              <a:ext cx="3175" cy="14288"/>
            </a:xfrm>
            <a:custGeom>
              <a:avLst/>
              <a:gdLst>
                <a:gd name="T0" fmla="*/ 1 w 1"/>
                <a:gd name="T1" fmla="*/ 3 h 3"/>
                <a:gd name="T2" fmla="*/ 0 w 1"/>
                <a:gd name="T3" fmla="*/ 1 h 3"/>
                <a:gd name="T4" fmla="*/ 1 w 1"/>
                <a:gd name="T5" fmla="*/ 3 h 3"/>
              </a:gdLst>
              <a:ahLst/>
              <a:cxnLst>
                <a:cxn ang="0">
                  <a:pos x="T0" y="T1"/>
                </a:cxn>
                <a:cxn ang="0">
                  <a:pos x="T2" y="T3"/>
                </a:cxn>
                <a:cxn ang="0">
                  <a:pos x="T4" y="T5"/>
                </a:cxn>
              </a:cxnLst>
              <a:rect l="0" t="0" r="r" b="b"/>
              <a:pathLst>
                <a:path w="1" h="3">
                  <a:moveTo>
                    <a:pt x="1" y="3"/>
                  </a:moveTo>
                  <a:cubicBezTo>
                    <a:pt x="1" y="2"/>
                    <a:pt x="0" y="2"/>
                    <a:pt x="0" y="1"/>
                  </a:cubicBezTo>
                  <a:cubicBezTo>
                    <a:pt x="1" y="0"/>
                    <a:pt x="1" y="1"/>
                    <a:pt x="1"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2" name="Freeform 389"/>
            <p:cNvSpPr>
              <a:spLocks/>
            </p:cNvSpPr>
            <p:nvPr/>
          </p:nvSpPr>
          <p:spPr bwMode="auto">
            <a:xfrm>
              <a:off x="7031038" y="-1370013"/>
              <a:ext cx="12700" cy="7938"/>
            </a:xfrm>
            <a:custGeom>
              <a:avLst/>
              <a:gdLst>
                <a:gd name="T0" fmla="*/ 3 w 3"/>
                <a:gd name="T1" fmla="*/ 0 h 2"/>
                <a:gd name="T2" fmla="*/ 0 w 3"/>
                <a:gd name="T3" fmla="*/ 1 h 2"/>
                <a:gd name="T4" fmla="*/ 3 w 3"/>
                <a:gd name="T5" fmla="*/ 0 h 2"/>
              </a:gdLst>
              <a:ahLst/>
              <a:cxnLst>
                <a:cxn ang="0">
                  <a:pos x="T0" y="T1"/>
                </a:cxn>
                <a:cxn ang="0">
                  <a:pos x="T2" y="T3"/>
                </a:cxn>
                <a:cxn ang="0">
                  <a:pos x="T4" y="T5"/>
                </a:cxn>
              </a:cxnLst>
              <a:rect l="0" t="0" r="r" b="b"/>
              <a:pathLst>
                <a:path w="3" h="2">
                  <a:moveTo>
                    <a:pt x="3" y="0"/>
                  </a:moveTo>
                  <a:cubicBezTo>
                    <a:pt x="1" y="2"/>
                    <a:pt x="1" y="2"/>
                    <a:pt x="0" y="1"/>
                  </a:cubicBezTo>
                  <a:cubicBezTo>
                    <a:pt x="1" y="0"/>
                    <a:pt x="2" y="0"/>
                    <a:pt x="3"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3" name="Freeform 390"/>
            <p:cNvSpPr>
              <a:spLocks/>
            </p:cNvSpPr>
            <p:nvPr/>
          </p:nvSpPr>
          <p:spPr bwMode="auto">
            <a:xfrm>
              <a:off x="7504113" y="-1819276"/>
              <a:ext cx="4763" cy="9525"/>
            </a:xfrm>
            <a:custGeom>
              <a:avLst/>
              <a:gdLst>
                <a:gd name="T0" fmla="*/ 1 w 1"/>
                <a:gd name="T1" fmla="*/ 2 h 2"/>
                <a:gd name="T2" fmla="*/ 0 w 1"/>
                <a:gd name="T3" fmla="*/ 1 h 2"/>
                <a:gd name="T4" fmla="*/ 0 w 1"/>
                <a:gd name="T5" fmla="*/ 0 h 2"/>
                <a:gd name="T6" fmla="*/ 1 w 1"/>
                <a:gd name="T7" fmla="*/ 0 h 2"/>
                <a:gd name="T8" fmla="*/ 1 w 1"/>
                <a:gd name="T9" fmla="*/ 2 h 2"/>
              </a:gdLst>
              <a:ahLst/>
              <a:cxnLst>
                <a:cxn ang="0">
                  <a:pos x="T0" y="T1"/>
                </a:cxn>
                <a:cxn ang="0">
                  <a:pos x="T2" y="T3"/>
                </a:cxn>
                <a:cxn ang="0">
                  <a:pos x="T4" y="T5"/>
                </a:cxn>
                <a:cxn ang="0">
                  <a:pos x="T6" y="T7"/>
                </a:cxn>
                <a:cxn ang="0">
                  <a:pos x="T8" y="T9"/>
                </a:cxn>
              </a:cxnLst>
              <a:rect l="0" t="0" r="r" b="b"/>
              <a:pathLst>
                <a:path w="1" h="2">
                  <a:moveTo>
                    <a:pt x="1" y="2"/>
                  </a:moveTo>
                  <a:cubicBezTo>
                    <a:pt x="1" y="1"/>
                    <a:pt x="0" y="1"/>
                    <a:pt x="0" y="1"/>
                  </a:cubicBezTo>
                  <a:cubicBezTo>
                    <a:pt x="0" y="1"/>
                    <a:pt x="0" y="0"/>
                    <a:pt x="0" y="0"/>
                  </a:cubicBezTo>
                  <a:cubicBezTo>
                    <a:pt x="0" y="0"/>
                    <a:pt x="1" y="0"/>
                    <a:pt x="1" y="0"/>
                  </a:cubicBezTo>
                  <a:cubicBezTo>
                    <a:pt x="1" y="1"/>
                    <a:pt x="1" y="1"/>
                    <a:pt x="1"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4" name="Freeform 391"/>
            <p:cNvSpPr>
              <a:spLocks/>
            </p:cNvSpPr>
            <p:nvPr/>
          </p:nvSpPr>
          <p:spPr bwMode="auto">
            <a:xfrm>
              <a:off x="7346951" y="-1981201"/>
              <a:ext cx="12700" cy="4763"/>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1"/>
                    <a:pt x="0" y="0"/>
                  </a:cubicBezTo>
                  <a:cubicBezTo>
                    <a:pt x="2" y="0"/>
                    <a:pt x="2" y="0"/>
                    <a:pt x="3"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5" name="Freeform 392"/>
            <p:cNvSpPr>
              <a:spLocks/>
            </p:cNvSpPr>
            <p:nvPr/>
          </p:nvSpPr>
          <p:spPr bwMode="auto">
            <a:xfrm>
              <a:off x="6953251" y="-1836738"/>
              <a:ext cx="9525" cy="4763"/>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1"/>
                    <a:pt x="1" y="1"/>
                    <a:pt x="1" y="1"/>
                  </a:cubicBezTo>
                  <a:cubicBezTo>
                    <a:pt x="1" y="1"/>
                    <a:pt x="0" y="1"/>
                    <a:pt x="0" y="1"/>
                  </a:cubicBezTo>
                  <a:cubicBezTo>
                    <a:pt x="0" y="0"/>
                    <a:pt x="0" y="0"/>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6" name="Freeform 393"/>
            <p:cNvSpPr>
              <a:spLocks/>
            </p:cNvSpPr>
            <p:nvPr/>
          </p:nvSpPr>
          <p:spPr bwMode="auto">
            <a:xfrm>
              <a:off x="7940676" y="-1092201"/>
              <a:ext cx="7938" cy="4763"/>
            </a:xfrm>
            <a:custGeom>
              <a:avLst/>
              <a:gdLst>
                <a:gd name="T0" fmla="*/ 1 w 2"/>
                <a:gd name="T1" fmla="*/ 0 h 1"/>
                <a:gd name="T2" fmla="*/ 2 w 2"/>
                <a:gd name="T3" fmla="*/ 1 h 1"/>
                <a:gd name="T4" fmla="*/ 1 w 2"/>
                <a:gd name="T5" fmla="*/ 1 h 1"/>
                <a:gd name="T6" fmla="*/ 0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1" y="0"/>
                    <a:pt x="1" y="0"/>
                    <a:pt x="2" y="1"/>
                  </a:cubicBezTo>
                  <a:cubicBezTo>
                    <a:pt x="2" y="1"/>
                    <a:pt x="1" y="1"/>
                    <a:pt x="1" y="1"/>
                  </a:cubicBezTo>
                  <a:cubicBezTo>
                    <a:pt x="1" y="1"/>
                    <a:pt x="1" y="1"/>
                    <a:pt x="0" y="1"/>
                  </a:cubicBezTo>
                  <a:cubicBezTo>
                    <a:pt x="0" y="0"/>
                    <a:pt x="0" y="0"/>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7" name="Freeform 394"/>
            <p:cNvSpPr>
              <a:spLocks/>
            </p:cNvSpPr>
            <p:nvPr/>
          </p:nvSpPr>
          <p:spPr bwMode="auto">
            <a:xfrm>
              <a:off x="7231063" y="-960438"/>
              <a:ext cx="9525" cy="9525"/>
            </a:xfrm>
            <a:custGeom>
              <a:avLst/>
              <a:gdLst>
                <a:gd name="T0" fmla="*/ 2 w 2"/>
                <a:gd name="T1" fmla="*/ 1 h 2"/>
                <a:gd name="T2" fmla="*/ 2 w 2"/>
                <a:gd name="T3" fmla="*/ 2 h 2"/>
                <a:gd name="T4" fmla="*/ 1 w 2"/>
                <a:gd name="T5" fmla="*/ 1 h 2"/>
                <a:gd name="T6" fmla="*/ 1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2"/>
                    <a:pt x="2" y="2"/>
                  </a:cubicBezTo>
                  <a:cubicBezTo>
                    <a:pt x="1" y="2"/>
                    <a:pt x="1" y="2"/>
                    <a:pt x="1" y="1"/>
                  </a:cubicBezTo>
                  <a:cubicBezTo>
                    <a:pt x="0" y="1"/>
                    <a:pt x="1" y="1"/>
                    <a:pt x="1" y="1"/>
                  </a:cubicBezTo>
                  <a:cubicBezTo>
                    <a:pt x="1" y="0"/>
                    <a:pt x="2" y="1"/>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8" name="Freeform 395"/>
            <p:cNvSpPr>
              <a:spLocks/>
            </p:cNvSpPr>
            <p:nvPr/>
          </p:nvSpPr>
          <p:spPr bwMode="auto">
            <a:xfrm>
              <a:off x="7466013" y="-1951038"/>
              <a:ext cx="9525" cy="3175"/>
            </a:xfrm>
            <a:custGeom>
              <a:avLst/>
              <a:gdLst>
                <a:gd name="T0" fmla="*/ 2 w 2"/>
                <a:gd name="T1" fmla="*/ 1 h 1"/>
                <a:gd name="T2" fmla="*/ 0 w 2"/>
                <a:gd name="T3" fmla="*/ 0 h 1"/>
                <a:gd name="T4" fmla="*/ 1 w 2"/>
                <a:gd name="T5" fmla="*/ 0 h 1"/>
                <a:gd name="T6" fmla="*/ 2 w 2"/>
                <a:gd name="T7" fmla="*/ 0 h 1"/>
                <a:gd name="T8" fmla="*/ 2 w 2"/>
                <a:gd name="T9" fmla="*/ 1 h 1"/>
              </a:gdLst>
              <a:ahLst/>
              <a:cxnLst>
                <a:cxn ang="0">
                  <a:pos x="T0" y="T1"/>
                </a:cxn>
                <a:cxn ang="0">
                  <a:pos x="T2" y="T3"/>
                </a:cxn>
                <a:cxn ang="0">
                  <a:pos x="T4" y="T5"/>
                </a:cxn>
                <a:cxn ang="0">
                  <a:pos x="T6" y="T7"/>
                </a:cxn>
                <a:cxn ang="0">
                  <a:pos x="T8" y="T9"/>
                </a:cxn>
              </a:cxnLst>
              <a:rect l="0" t="0" r="r" b="b"/>
              <a:pathLst>
                <a:path w="2" h="1">
                  <a:moveTo>
                    <a:pt x="2" y="1"/>
                  </a:moveTo>
                  <a:cubicBezTo>
                    <a:pt x="1" y="1"/>
                    <a:pt x="1" y="1"/>
                    <a:pt x="0" y="0"/>
                  </a:cubicBezTo>
                  <a:cubicBezTo>
                    <a:pt x="1" y="0"/>
                    <a:pt x="1" y="0"/>
                    <a:pt x="1" y="0"/>
                  </a:cubicBezTo>
                  <a:cubicBezTo>
                    <a:pt x="1" y="0"/>
                    <a:pt x="1" y="0"/>
                    <a:pt x="2" y="0"/>
                  </a:cubicBezTo>
                  <a:cubicBezTo>
                    <a:pt x="2" y="0"/>
                    <a:pt x="2" y="0"/>
                    <a:pt x="2" y="1"/>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9" name="Freeform 396"/>
            <p:cNvSpPr>
              <a:spLocks/>
            </p:cNvSpPr>
            <p:nvPr/>
          </p:nvSpPr>
          <p:spPr bwMode="auto">
            <a:xfrm>
              <a:off x="7107238" y="-1336676"/>
              <a:ext cx="9525" cy="9525"/>
            </a:xfrm>
            <a:custGeom>
              <a:avLst/>
              <a:gdLst>
                <a:gd name="T0" fmla="*/ 1 w 2"/>
                <a:gd name="T1" fmla="*/ 0 h 2"/>
                <a:gd name="T2" fmla="*/ 1 w 2"/>
                <a:gd name="T3" fmla="*/ 1 h 2"/>
                <a:gd name="T4" fmla="*/ 1 w 2"/>
                <a:gd name="T5" fmla="*/ 2 h 2"/>
                <a:gd name="T6" fmla="*/ 0 w 2"/>
                <a:gd name="T7" fmla="*/ 2 h 2"/>
                <a:gd name="T8" fmla="*/ 0 w 2"/>
                <a:gd name="T9" fmla="*/ 1 h 2"/>
                <a:gd name="T10" fmla="*/ 1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1" y="0"/>
                  </a:moveTo>
                  <a:cubicBezTo>
                    <a:pt x="1" y="0"/>
                    <a:pt x="1" y="1"/>
                    <a:pt x="1" y="1"/>
                  </a:cubicBezTo>
                  <a:cubicBezTo>
                    <a:pt x="2" y="1"/>
                    <a:pt x="1" y="2"/>
                    <a:pt x="1" y="2"/>
                  </a:cubicBezTo>
                  <a:cubicBezTo>
                    <a:pt x="1" y="2"/>
                    <a:pt x="0" y="2"/>
                    <a:pt x="0" y="2"/>
                  </a:cubicBezTo>
                  <a:cubicBezTo>
                    <a:pt x="0" y="2"/>
                    <a:pt x="0" y="1"/>
                    <a:pt x="0" y="1"/>
                  </a:cubicBezTo>
                  <a:cubicBezTo>
                    <a:pt x="0" y="1"/>
                    <a:pt x="1" y="0"/>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0" name="Freeform 397"/>
            <p:cNvSpPr>
              <a:spLocks/>
            </p:cNvSpPr>
            <p:nvPr/>
          </p:nvSpPr>
          <p:spPr bwMode="auto">
            <a:xfrm>
              <a:off x="7751763" y="-1738313"/>
              <a:ext cx="9525" cy="4763"/>
            </a:xfrm>
            <a:custGeom>
              <a:avLst/>
              <a:gdLst>
                <a:gd name="T0" fmla="*/ 2 w 2"/>
                <a:gd name="T1" fmla="*/ 0 h 1"/>
                <a:gd name="T2" fmla="*/ 1 w 2"/>
                <a:gd name="T3" fmla="*/ 1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1"/>
                    <a:pt x="1" y="1"/>
                    <a:pt x="1" y="1"/>
                  </a:cubicBezTo>
                  <a:cubicBezTo>
                    <a:pt x="1" y="1"/>
                    <a:pt x="1" y="1"/>
                    <a:pt x="0" y="1"/>
                  </a:cubicBezTo>
                  <a:cubicBezTo>
                    <a:pt x="1" y="1"/>
                    <a:pt x="1" y="0"/>
                    <a:pt x="1" y="0"/>
                  </a:cubicBezTo>
                  <a:cubicBezTo>
                    <a:pt x="1" y="0"/>
                    <a:pt x="1" y="0"/>
                    <a:pt x="2"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1" name="Freeform 398"/>
            <p:cNvSpPr>
              <a:spLocks/>
            </p:cNvSpPr>
            <p:nvPr/>
          </p:nvSpPr>
          <p:spPr bwMode="auto">
            <a:xfrm>
              <a:off x="7743826" y="-1793876"/>
              <a:ext cx="4763" cy="4763"/>
            </a:xfrm>
            <a:custGeom>
              <a:avLst/>
              <a:gdLst>
                <a:gd name="T0" fmla="*/ 0 w 1"/>
                <a:gd name="T1" fmla="*/ 0 h 1"/>
                <a:gd name="T2" fmla="*/ 1 w 1"/>
                <a:gd name="T3" fmla="*/ 1 h 1"/>
                <a:gd name="T4" fmla="*/ 1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0"/>
                    <a:pt x="1" y="1"/>
                  </a:cubicBezTo>
                  <a:cubicBezTo>
                    <a:pt x="1" y="1"/>
                    <a:pt x="1" y="1"/>
                    <a:pt x="1" y="1"/>
                  </a:cubicBezTo>
                  <a:cubicBezTo>
                    <a:pt x="1" y="1"/>
                    <a:pt x="0" y="1"/>
                    <a:pt x="0" y="1"/>
                  </a:cubicBezTo>
                  <a:cubicBezTo>
                    <a:pt x="0" y="0"/>
                    <a:pt x="0" y="0"/>
                    <a:pt x="0"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2" name="Freeform 399"/>
            <p:cNvSpPr>
              <a:spLocks/>
            </p:cNvSpPr>
            <p:nvPr/>
          </p:nvSpPr>
          <p:spPr bwMode="auto">
            <a:xfrm>
              <a:off x="7273926" y="-1905001"/>
              <a:ext cx="4763" cy="4763"/>
            </a:xfrm>
            <a:custGeom>
              <a:avLst/>
              <a:gdLst>
                <a:gd name="T0" fmla="*/ 1 w 1"/>
                <a:gd name="T1" fmla="*/ 0 h 1"/>
                <a:gd name="T2" fmla="*/ 0 w 1"/>
                <a:gd name="T3" fmla="*/ 1 h 1"/>
                <a:gd name="T4" fmla="*/ 0 w 1"/>
                <a:gd name="T5" fmla="*/ 1 h 1"/>
                <a:gd name="T6" fmla="*/ 0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0" y="1"/>
                  </a:cubicBezTo>
                  <a:cubicBezTo>
                    <a:pt x="0" y="1"/>
                    <a:pt x="0" y="1"/>
                    <a:pt x="0" y="1"/>
                  </a:cubicBezTo>
                  <a:cubicBezTo>
                    <a:pt x="0" y="1"/>
                    <a:pt x="0" y="0"/>
                    <a:pt x="0" y="0"/>
                  </a:cubicBezTo>
                  <a:cubicBezTo>
                    <a:pt x="1" y="0"/>
                    <a:pt x="1" y="0"/>
                    <a:pt x="1" y="0"/>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3" name="Freeform 400"/>
            <p:cNvSpPr>
              <a:spLocks/>
            </p:cNvSpPr>
            <p:nvPr/>
          </p:nvSpPr>
          <p:spPr bwMode="auto">
            <a:xfrm>
              <a:off x="7794626" y="-1238251"/>
              <a:ext cx="9525" cy="14288"/>
            </a:xfrm>
            <a:custGeom>
              <a:avLst/>
              <a:gdLst>
                <a:gd name="T0" fmla="*/ 2 w 2"/>
                <a:gd name="T1" fmla="*/ 3 h 3"/>
                <a:gd name="T2" fmla="*/ 0 w 2"/>
                <a:gd name="T3" fmla="*/ 0 h 3"/>
                <a:gd name="T4" fmla="*/ 2 w 2"/>
                <a:gd name="T5" fmla="*/ 2 h 3"/>
                <a:gd name="T6" fmla="*/ 2 w 2"/>
                <a:gd name="T7" fmla="*/ 3 h 3"/>
              </a:gdLst>
              <a:ahLst/>
              <a:cxnLst>
                <a:cxn ang="0">
                  <a:pos x="T0" y="T1"/>
                </a:cxn>
                <a:cxn ang="0">
                  <a:pos x="T2" y="T3"/>
                </a:cxn>
                <a:cxn ang="0">
                  <a:pos x="T4" y="T5"/>
                </a:cxn>
                <a:cxn ang="0">
                  <a:pos x="T6" y="T7"/>
                </a:cxn>
              </a:cxnLst>
              <a:rect l="0" t="0" r="r" b="b"/>
              <a:pathLst>
                <a:path w="2" h="3">
                  <a:moveTo>
                    <a:pt x="2" y="3"/>
                  </a:moveTo>
                  <a:cubicBezTo>
                    <a:pt x="1" y="3"/>
                    <a:pt x="0" y="2"/>
                    <a:pt x="0" y="0"/>
                  </a:cubicBezTo>
                  <a:cubicBezTo>
                    <a:pt x="1" y="1"/>
                    <a:pt x="1" y="2"/>
                    <a:pt x="2" y="2"/>
                  </a:cubicBezTo>
                  <a:cubicBezTo>
                    <a:pt x="2" y="2"/>
                    <a:pt x="2" y="2"/>
                    <a:pt x="2" y="3"/>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4" name="Freeform 401"/>
            <p:cNvSpPr>
              <a:spLocks/>
            </p:cNvSpPr>
            <p:nvPr/>
          </p:nvSpPr>
          <p:spPr bwMode="auto">
            <a:xfrm>
              <a:off x="8158163" y="-1327151"/>
              <a:ext cx="4763" cy="7938"/>
            </a:xfrm>
            <a:custGeom>
              <a:avLst/>
              <a:gdLst>
                <a:gd name="T0" fmla="*/ 0 w 1"/>
                <a:gd name="T1" fmla="*/ 2 h 2"/>
                <a:gd name="T2" fmla="*/ 0 w 1"/>
                <a:gd name="T3" fmla="*/ 1 h 2"/>
                <a:gd name="T4" fmla="*/ 1 w 1"/>
                <a:gd name="T5" fmla="*/ 0 h 2"/>
                <a:gd name="T6" fmla="*/ 1 w 1"/>
                <a:gd name="T7" fmla="*/ 2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0" y="2"/>
                    <a:pt x="0" y="1"/>
                    <a:pt x="0" y="1"/>
                  </a:cubicBezTo>
                  <a:cubicBezTo>
                    <a:pt x="0" y="0"/>
                    <a:pt x="0" y="0"/>
                    <a:pt x="1" y="0"/>
                  </a:cubicBezTo>
                  <a:cubicBezTo>
                    <a:pt x="1" y="1"/>
                    <a:pt x="1" y="2"/>
                    <a:pt x="1" y="2"/>
                  </a:cubicBezTo>
                  <a:cubicBezTo>
                    <a:pt x="0" y="2"/>
                    <a:pt x="0" y="2"/>
                    <a:pt x="0" y="2"/>
                  </a:cubicBezTo>
                  <a:close/>
                </a:path>
              </a:pathLst>
            </a:custGeom>
            <a:solidFill>
              <a:srgbClr val="FEB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354" name="文本框 353"/>
          <p:cNvSpPr txBox="1"/>
          <p:nvPr/>
        </p:nvSpPr>
        <p:spPr>
          <a:xfrm>
            <a:off x="4738770" y="2022639"/>
            <a:ext cx="4339650" cy="923330"/>
          </a:xfrm>
          <a:prstGeom prst="rect">
            <a:avLst/>
          </a:prstGeom>
          <a:noFill/>
        </p:spPr>
        <p:txBody>
          <a:bodyPr wrap="none" rtlCol="0">
            <a:spAutoFit/>
          </a:bodyPr>
          <a:lstStyle/>
          <a:p>
            <a:r>
              <a:rPr lang="zh-CN" altLang="en-US" sz="54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谢谢你的观看</a:t>
            </a:r>
            <a:endParaRPr lang="zh-CN" altLang="en-US" sz="5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356" name="直接连接符 355"/>
          <p:cNvCxnSpPr>
            <a:cxnSpLocks/>
          </p:cNvCxnSpPr>
          <p:nvPr/>
        </p:nvCxnSpPr>
        <p:spPr>
          <a:xfrm>
            <a:off x="4914240" y="3191460"/>
            <a:ext cx="3946424"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196" name="文本框 195">
            <a:extLst>
              <a:ext uri="{FF2B5EF4-FFF2-40B4-BE49-F238E27FC236}">
                <a16:creationId xmlns="" xmlns:a16="http://schemas.microsoft.com/office/drawing/2014/main" id="{F8BA1CB4-55A4-4A4E-B599-39567E73A42F}"/>
              </a:ext>
            </a:extLst>
          </p:cNvPr>
          <p:cNvSpPr txBox="1"/>
          <p:nvPr/>
        </p:nvSpPr>
        <p:spPr>
          <a:xfrm>
            <a:off x="5763765" y="927935"/>
            <a:ext cx="2345514" cy="1107996"/>
          </a:xfrm>
          <a:prstGeom prst="rect">
            <a:avLst/>
          </a:prstGeom>
          <a:noFill/>
        </p:spPr>
        <p:txBody>
          <a:bodyPr wrap="none" rtlCol="0">
            <a:spAutoFit/>
          </a:bodyPr>
          <a:lstStyle/>
          <a:p>
            <a:r>
              <a:rPr lang="en-US" altLang="zh-CN" sz="66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201X</a:t>
            </a:r>
            <a:endPar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98" name="文本框 197">
            <a:extLst>
              <a:ext uri="{FF2B5EF4-FFF2-40B4-BE49-F238E27FC236}">
                <a16:creationId xmlns="" xmlns:a16="http://schemas.microsoft.com/office/drawing/2014/main" id="{D8A2B7AB-0C45-4662-8C7F-6067BD13DFB4}"/>
              </a:ext>
            </a:extLst>
          </p:cNvPr>
          <p:cNvSpPr txBox="1"/>
          <p:nvPr/>
        </p:nvSpPr>
        <p:spPr>
          <a:xfrm>
            <a:off x="4913760" y="3413557"/>
            <a:ext cx="3877985" cy="338554"/>
          </a:xfrm>
          <a:prstGeom prst="rect">
            <a:avLst/>
          </a:prstGeom>
          <a:noFill/>
        </p:spPr>
        <p:txBody>
          <a:bodyPr wrap="none" rtlCol="0">
            <a:spAutoFit/>
          </a:bodyPr>
          <a:lstStyle/>
          <a:p>
            <a:r>
              <a:rPr lang="zh-CN" altLang="en-US" sz="1600" b="1">
                <a:solidFill>
                  <a:schemeClr val="bg1"/>
                </a:solidFill>
                <a:latin typeface="微软雅黑" panose="020B0503020204020204" pitchFamily="34" charset="-122"/>
                <a:ea typeface="微软雅黑" panose="020B0503020204020204" pitchFamily="34" charset="-122"/>
              </a:rPr>
              <a:t>添加你的标题在此处添加你的标题在此处</a:t>
            </a:r>
          </a:p>
        </p:txBody>
      </p:sp>
    </p:spTree>
    <p:extLst>
      <p:ext uri="{BB962C8B-B14F-4D97-AF65-F5344CB8AC3E}">
        <p14:creationId xmlns:p14="http://schemas.microsoft.com/office/powerpoint/2010/main" val="30655531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354"/>
                                        </p:tgtEl>
                                        <p:attrNameLst>
                                          <p:attrName>style.visibility</p:attrName>
                                        </p:attrNameLst>
                                      </p:cBhvr>
                                      <p:to>
                                        <p:strVal val="visible"/>
                                      </p:to>
                                    </p:set>
                                    <p:animEffect transition="in" filter="fade">
                                      <p:cBhvr>
                                        <p:cTn id="7" dur="500"/>
                                        <p:tgtEl>
                                          <p:spTgt spid="354"/>
                                        </p:tgtEl>
                                      </p:cBhvr>
                                    </p:animEffect>
                                  </p:childTnLst>
                                </p:cTn>
                              </p:par>
                              <p:par>
                                <p:cTn id="8" presetID="16" presetClass="entr" presetSubtype="37" fill="hold" nodeType="withEffect">
                                  <p:stCondLst>
                                    <p:cond delay="1500"/>
                                  </p:stCondLst>
                                  <p:childTnLst>
                                    <p:set>
                                      <p:cBhvr>
                                        <p:cTn id="9" dur="1" fill="hold">
                                          <p:stCondLst>
                                            <p:cond delay="0"/>
                                          </p:stCondLst>
                                        </p:cTn>
                                        <p:tgtEl>
                                          <p:spTgt spid="356"/>
                                        </p:tgtEl>
                                        <p:attrNameLst>
                                          <p:attrName>style.visibility</p:attrName>
                                        </p:attrNameLst>
                                      </p:cBhvr>
                                      <p:to>
                                        <p:strVal val="visible"/>
                                      </p:to>
                                    </p:set>
                                    <p:animEffect transition="in" filter="barn(outVertical)">
                                      <p:cBhvr>
                                        <p:cTn id="10" dur="500"/>
                                        <p:tgtEl>
                                          <p:spTgt spid="356"/>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96"/>
                                        </p:tgtEl>
                                        <p:attrNameLst>
                                          <p:attrName>style.visibility</p:attrName>
                                        </p:attrNameLst>
                                      </p:cBhvr>
                                      <p:to>
                                        <p:strVal val="visible"/>
                                      </p:to>
                                    </p:set>
                                    <p:animEffect transition="in" filter="fade">
                                      <p:cBhvr>
                                        <p:cTn id="13" dur="500"/>
                                        <p:tgtEl>
                                          <p:spTgt spid="196"/>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198"/>
                                        </p:tgtEl>
                                        <p:attrNameLst>
                                          <p:attrName>style.visibility</p:attrName>
                                        </p:attrNameLst>
                                      </p:cBhvr>
                                      <p:to>
                                        <p:strVal val="visible"/>
                                      </p:to>
                                    </p:set>
                                    <p:animEffect transition="in" filter="fade">
                                      <p:cBhvr>
                                        <p:cTn id="16" dur="500"/>
                                        <p:tgtEl>
                                          <p:spTgt spid="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 grpId="0"/>
      <p:bldP spid="196" grpId="0"/>
      <p:bldP spid="19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0381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2192000" cy="686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4133" y="1148980"/>
            <a:ext cx="4471761" cy="4446450"/>
          </a:xfrm>
          <a:prstGeom prst="rect">
            <a:avLst/>
          </a:prstGeom>
        </p:spPr>
      </p:pic>
      <p:sp>
        <p:nvSpPr>
          <p:cNvPr id="15" name="Freeform 13"/>
          <p:cNvSpPr>
            <a:spLocks noEditPoints="1"/>
          </p:cNvSpPr>
          <p:nvPr/>
        </p:nvSpPr>
        <p:spPr bwMode="auto">
          <a:xfrm>
            <a:off x="-199572" y="3967866"/>
            <a:ext cx="13105175" cy="3412649"/>
          </a:xfrm>
          <a:custGeom>
            <a:avLst/>
            <a:gdLst>
              <a:gd name="T0" fmla="*/ 1196 w 1295"/>
              <a:gd name="T1" fmla="*/ 122 h 335"/>
              <a:gd name="T2" fmla="*/ 1168 w 1295"/>
              <a:gd name="T3" fmla="*/ 105 h 335"/>
              <a:gd name="T4" fmla="*/ 1146 w 1295"/>
              <a:gd name="T5" fmla="*/ 98 h 335"/>
              <a:gd name="T6" fmla="*/ 1129 w 1295"/>
              <a:gd name="T7" fmla="*/ 77 h 335"/>
              <a:gd name="T8" fmla="*/ 1106 w 1295"/>
              <a:gd name="T9" fmla="*/ 78 h 335"/>
              <a:gd name="T10" fmla="*/ 1072 w 1295"/>
              <a:gd name="T11" fmla="*/ 94 h 335"/>
              <a:gd name="T12" fmla="*/ 1038 w 1295"/>
              <a:gd name="T13" fmla="*/ 38 h 335"/>
              <a:gd name="T14" fmla="*/ 1014 w 1295"/>
              <a:gd name="T15" fmla="*/ 67 h 335"/>
              <a:gd name="T16" fmla="*/ 996 w 1295"/>
              <a:gd name="T17" fmla="*/ 66 h 335"/>
              <a:gd name="T18" fmla="*/ 979 w 1295"/>
              <a:gd name="T19" fmla="*/ 67 h 335"/>
              <a:gd name="T20" fmla="*/ 961 w 1295"/>
              <a:gd name="T21" fmla="*/ 65 h 335"/>
              <a:gd name="T22" fmla="*/ 940 w 1295"/>
              <a:gd name="T23" fmla="*/ 51 h 335"/>
              <a:gd name="T24" fmla="*/ 902 w 1295"/>
              <a:gd name="T25" fmla="*/ 65 h 335"/>
              <a:gd name="T26" fmla="*/ 877 w 1295"/>
              <a:gd name="T27" fmla="*/ 60 h 335"/>
              <a:gd name="T28" fmla="*/ 864 w 1295"/>
              <a:gd name="T29" fmla="*/ 42 h 335"/>
              <a:gd name="T30" fmla="*/ 843 w 1295"/>
              <a:gd name="T31" fmla="*/ 42 h 335"/>
              <a:gd name="T32" fmla="*/ 806 w 1295"/>
              <a:gd name="T33" fmla="*/ 19 h 335"/>
              <a:gd name="T34" fmla="*/ 781 w 1295"/>
              <a:gd name="T35" fmla="*/ 22 h 335"/>
              <a:gd name="T36" fmla="*/ 767 w 1295"/>
              <a:gd name="T37" fmla="*/ 42 h 335"/>
              <a:gd name="T38" fmla="*/ 744 w 1295"/>
              <a:gd name="T39" fmla="*/ 66 h 335"/>
              <a:gd name="T40" fmla="*/ 711 w 1295"/>
              <a:gd name="T41" fmla="*/ 47 h 335"/>
              <a:gd name="T42" fmla="*/ 683 w 1295"/>
              <a:gd name="T43" fmla="*/ 34 h 335"/>
              <a:gd name="T44" fmla="*/ 647 w 1295"/>
              <a:gd name="T45" fmla="*/ 27 h 335"/>
              <a:gd name="T46" fmla="*/ 629 w 1295"/>
              <a:gd name="T47" fmla="*/ 50 h 335"/>
              <a:gd name="T48" fmla="*/ 606 w 1295"/>
              <a:gd name="T49" fmla="*/ 55 h 335"/>
              <a:gd name="T50" fmla="*/ 576 w 1295"/>
              <a:gd name="T51" fmla="*/ 34 h 335"/>
              <a:gd name="T52" fmla="*/ 548 w 1295"/>
              <a:gd name="T53" fmla="*/ 40 h 335"/>
              <a:gd name="T54" fmla="*/ 528 w 1295"/>
              <a:gd name="T55" fmla="*/ 28 h 335"/>
              <a:gd name="T56" fmla="*/ 514 w 1295"/>
              <a:gd name="T57" fmla="*/ 36 h 335"/>
              <a:gd name="T58" fmla="*/ 473 w 1295"/>
              <a:gd name="T59" fmla="*/ 67 h 335"/>
              <a:gd name="T60" fmla="*/ 457 w 1295"/>
              <a:gd name="T61" fmla="*/ 52 h 335"/>
              <a:gd name="T62" fmla="*/ 418 w 1295"/>
              <a:gd name="T63" fmla="*/ 58 h 335"/>
              <a:gd name="T64" fmla="*/ 404 w 1295"/>
              <a:gd name="T65" fmla="*/ 62 h 335"/>
              <a:gd name="T66" fmla="*/ 383 w 1295"/>
              <a:gd name="T67" fmla="*/ 58 h 335"/>
              <a:gd name="T68" fmla="*/ 362 w 1295"/>
              <a:gd name="T69" fmla="*/ 58 h 335"/>
              <a:gd name="T70" fmla="*/ 338 w 1295"/>
              <a:gd name="T71" fmla="*/ 52 h 335"/>
              <a:gd name="T72" fmla="*/ 325 w 1295"/>
              <a:gd name="T73" fmla="*/ 46 h 335"/>
              <a:gd name="T74" fmla="*/ 282 w 1295"/>
              <a:gd name="T75" fmla="*/ 59 h 335"/>
              <a:gd name="T76" fmla="*/ 262 w 1295"/>
              <a:gd name="T77" fmla="*/ 62 h 335"/>
              <a:gd name="T78" fmla="*/ 252 w 1295"/>
              <a:gd name="T79" fmla="*/ 43 h 335"/>
              <a:gd name="T80" fmla="*/ 220 w 1295"/>
              <a:gd name="T81" fmla="*/ 66 h 335"/>
              <a:gd name="T82" fmla="*/ 187 w 1295"/>
              <a:gd name="T83" fmla="*/ 49 h 335"/>
              <a:gd name="T84" fmla="*/ 172 w 1295"/>
              <a:gd name="T85" fmla="*/ 87 h 335"/>
              <a:gd name="T86" fmla="*/ 147 w 1295"/>
              <a:gd name="T87" fmla="*/ 59 h 335"/>
              <a:gd name="T88" fmla="*/ 114 w 1295"/>
              <a:gd name="T89" fmla="*/ 84 h 335"/>
              <a:gd name="T90" fmla="*/ 90 w 1295"/>
              <a:gd name="T91" fmla="*/ 107 h 335"/>
              <a:gd name="T92" fmla="*/ 49 w 1295"/>
              <a:gd name="T93" fmla="*/ 100 h 335"/>
              <a:gd name="T94" fmla="*/ 33 w 1295"/>
              <a:gd name="T95" fmla="*/ 130 h 335"/>
              <a:gd name="T96" fmla="*/ 6 w 1295"/>
              <a:gd name="T97" fmla="*/ 159 h 335"/>
              <a:gd name="T98" fmla="*/ 1218 w 1295"/>
              <a:gd name="T99" fmla="*/ 145 h 335"/>
              <a:gd name="T100" fmla="*/ 1105 w 1295"/>
              <a:gd name="T101" fmla="*/ 98 h 335"/>
              <a:gd name="T102" fmla="*/ 1048 w 1295"/>
              <a:gd name="T103" fmla="*/ 85 h 335"/>
              <a:gd name="T104" fmla="*/ 949 w 1295"/>
              <a:gd name="T105" fmla="*/ 78 h 335"/>
              <a:gd name="T106" fmla="*/ 886 w 1295"/>
              <a:gd name="T107" fmla="*/ 70 h 335"/>
              <a:gd name="T108" fmla="*/ 784 w 1295"/>
              <a:gd name="T109" fmla="*/ 59 h 335"/>
              <a:gd name="T110" fmla="*/ 690 w 1295"/>
              <a:gd name="T111" fmla="*/ 53 h 335"/>
              <a:gd name="T112" fmla="*/ 555 w 1295"/>
              <a:gd name="T113" fmla="*/ 60 h 335"/>
              <a:gd name="T114" fmla="*/ 450 w 1295"/>
              <a:gd name="T115" fmla="*/ 62 h 335"/>
              <a:gd name="T116" fmla="*/ 349 w 1295"/>
              <a:gd name="T117" fmla="*/ 48 h 335"/>
              <a:gd name="T118" fmla="*/ 331 w 1295"/>
              <a:gd name="T119" fmla="*/ 80 h 335"/>
              <a:gd name="T120" fmla="*/ 278 w 1295"/>
              <a:gd name="T121" fmla="*/ 81 h 335"/>
              <a:gd name="T122" fmla="*/ 180 w 1295"/>
              <a:gd name="T123" fmla="*/ 91 h 335"/>
              <a:gd name="T124" fmla="*/ 89 w 1295"/>
              <a:gd name="T125" fmla="*/ 11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5" h="335">
                <a:moveTo>
                  <a:pt x="1235" y="152"/>
                </a:moveTo>
                <a:cubicBezTo>
                  <a:pt x="1239" y="144"/>
                  <a:pt x="1236" y="137"/>
                  <a:pt x="1236" y="137"/>
                </a:cubicBezTo>
                <a:cubicBezTo>
                  <a:pt x="1235" y="136"/>
                  <a:pt x="1235" y="142"/>
                  <a:pt x="1230" y="147"/>
                </a:cubicBezTo>
                <a:cubicBezTo>
                  <a:pt x="1229" y="147"/>
                  <a:pt x="1229" y="148"/>
                  <a:pt x="1228" y="149"/>
                </a:cubicBezTo>
                <a:cubicBezTo>
                  <a:pt x="1228" y="148"/>
                  <a:pt x="1228" y="148"/>
                  <a:pt x="1227" y="148"/>
                </a:cubicBezTo>
                <a:cubicBezTo>
                  <a:pt x="1228" y="145"/>
                  <a:pt x="1229" y="142"/>
                  <a:pt x="1230" y="137"/>
                </a:cubicBezTo>
                <a:cubicBezTo>
                  <a:pt x="1231" y="129"/>
                  <a:pt x="1230" y="123"/>
                  <a:pt x="1231" y="118"/>
                </a:cubicBezTo>
                <a:cubicBezTo>
                  <a:pt x="1231" y="114"/>
                  <a:pt x="1231" y="112"/>
                  <a:pt x="1230" y="111"/>
                </a:cubicBezTo>
                <a:cubicBezTo>
                  <a:pt x="1230" y="111"/>
                  <a:pt x="1229" y="113"/>
                  <a:pt x="1228" y="117"/>
                </a:cubicBezTo>
                <a:cubicBezTo>
                  <a:pt x="1227" y="119"/>
                  <a:pt x="1227" y="123"/>
                  <a:pt x="1226" y="126"/>
                </a:cubicBezTo>
                <a:cubicBezTo>
                  <a:pt x="1223" y="127"/>
                  <a:pt x="1219" y="129"/>
                  <a:pt x="1215" y="134"/>
                </a:cubicBezTo>
                <a:cubicBezTo>
                  <a:pt x="1214" y="135"/>
                  <a:pt x="1213" y="137"/>
                  <a:pt x="1211" y="139"/>
                </a:cubicBezTo>
                <a:cubicBezTo>
                  <a:pt x="1211" y="139"/>
                  <a:pt x="1211" y="139"/>
                  <a:pt x="1211" y="139"/>
                </a:cubicBezTo>
                <a:cubicBezTo>
                  <a:pt x="1211" y="137"/>
                  <a:pt x="1212" y="133"/>
                  <a:pt x="1212" y="130"/>
                </a:cubicBezTo>
                <a:cubicBezTo>
                  <a:pt x="1213" y="117"/>
                  <a:pt x="1215" y="110"/>
                  <a:pt x="1215" y="110"/>
                </a:cubicBezTo>
                <a:cubicBezTo>
                  <a:pt x="1214" y="109"/>
                  <a:pt x="1209" y="115"/>
                  <a:pt x="1206" y="127"/>
                </a:cubicBezTo>
                <a:cubicBezTo>
                  <a:pt x="1205" y="130"/>
                  <a:pt x="1205" y="132"/>
                  <a:pt x="1204" y="135"/>
                </a:cubicBezTo>
                <a:cubicBezTo>
                  <a:pt x="1204" y="129"/>
                  <a:pt x="1202" y="123"/>
                  <a:pt x="1201" y="116"/>
                </a:cubicBezTo>
                <a:cubicBezTo>
                  <a:pt x="1198" y="95"/>
                  <a:pt x="1196" y="83"/>
                  <a:pt x="1195" y="83"/>
                </a:cubicBezTo>
                <a:cubicBezTo>
                  <a:pt x="1194" y="83"/>
                  <a:pt x="1194" y="96"/>
                  <a:pt x="1195" y="115"/>
                </a:cubicBezTo>
                <a:cubicBezTo>
                  <a:pt x="1196" y="117"/>
                  <a:pt x="1196" y="120"/>
                  <a:pt x="1196" y="122"/>
                </a:cubicBezTo>
                <a:cubicBezTo>
                  <a:pt x="1190" y="108"/>
                  <a:pt x="1183" y="102"/>
                  <a:pt x="1183" y="102"/>
                </a:cubicBezTo>
                <a:cubicBezTo>
                  <a:pt x="1182" y="102"/>
                  <a:pt x="1184" y="105"/>
                  <a:pt x="1185" y="108"/>
                </a:cubicBezTo>
                <a:cubicBezTo>
                  <a:pt x="1187" y="112"/>
                  <a:pt x="1189" y="117"/>
                  <a:pt x="1191" y="124"/>
                </a:cubicBezTo>
                <a:cubicBezTo>
                  <a:pt x="1192" y="128"/>
                  <a:pt x="1193" y="132"/>
                  <a:pt x="1193" y="135"/>
                </a:cubicBezTo>
                <a:cubicBezTo>
                  <a:pt x="1192" y="134"/>
                  <a:pt x="1191" y="132"/>
                  <a:pt x="1190" y="130"/>
                </a:cubicBezTo>
                <a:cubicBezTo>
                  <a:pt x="1187" y="121"/>
                  <a:pt x="1187" y="116"/>
                  <a:pt x="1186" y="115"/>
                </a:cubicBezTo>
                <a:cubicBezTo>
                  <a:pt x="1186" y="115"/>
                  <a:pt x="1185" y="116"/>
                  <a:pt x="1184" y="119"/>
                </a:cubicBezTo>
                <a:cubicBezTo>
                  <a:pt x="1184" y="121"/>
                  <a:pt x="1184" y="125"/>
                  <a:pt x="1185" y="129"/>
                </a:cubicBezTo>
                <a:cubicBezTo>
                  <a:pt x="1183" y="126"/>
                  <a:pt x="1182" y="123"/>
                  <a:pt x="1180" y="120"/>
                </a:cubicBezTo>
                <a:cubicBezTo>
                  <a:pt x="1180" y="119"/>
                  <a:pt x="1180" y="119"/>
                  <a:pt x="1180" y="119"/>
                </a:cubicBezTo>
                <a:cubicBezTo>
                  <a:pt x="1180" y="112"/>
                  <a:pt x="1182" y="107"/>
                  <a:pt x="1182" y="103"/>
                </a:cubicBezTo>
                <a:cubicBezTo>
                  <a:pt x="1182" y="100"/>
                  <a:pt x="1182" y="98"/>
                  <a:pt x="1182" y="98"/>
                </a:cubicBezTo>
                <a:cubicBezTo>
                  <a:pt x="1182" y="97"/>
                  <a:pt x="1181" y="99"/>
                  <a:pt x="1179" y="102"/>
                </a:cubicBezTo>
                <a:cubicBezTo>
                  <a:pt x="1178" y="104"/>
                  <a:pt x="1177" y="106"/>
                  <a:pt x="1176" y="109"/>
                </a:cubicBezTo>
                <a:cubicBezTo>
                  <a:pt x="1176" y="107"/>
                  <a:pt x="1175" y="105"/>
                  <a:pt x="1175" y="103"/>
                </a:cubicBezTo>
                <a:cubicBezTo>
                  <a:pt x="1174" y="97"/>
                  <a:pt x="1173" y="91"/>
                  <a:pt x="1173" y="87"/>
                </a:cubicBezTo>
                <a:cubicBezTo>
                  <a:pt x="1172" y="82"/>
                  <a:pt x="1172" y="79"/>
                  <a:pt x="1171" y="79"/>
                </a:cubicBezTo>
                <a:cubicBezTo>
                  <a:pt x="1171" y="79"/>
                  <a:pt x="1170" y="82"/>
                  <a:pt x="1170" y="87"/>
                </a:cubicBezTo>
                <a:cubicBezTo>
                  <a:pt x="1170" y="90"/>
                  <a:pt x="1170" y="96"/>
                  <a:pt x="1170" y="101"/>
                </a:cubicBezTo>
                <a:cubicBezTo>
                  <a:pt x="1170" y="101"/>
                  <a:pt x="1170" y="101"/>
                  <a:pt x="1169" y="101"/>
                </a:cubicBezTo>
                <a:cubicBezTo>
                  <a:pt x="1169" y="101"/>
                  <a:pt x="1168" y="102"/>
                  <a:pt x="1168" y="105"/>
                </a:cubicBezTo>
                <a:cubicBezTo>
                  <a:pt x="1168" y="105"/>
                  <a:pt x="1168" y="104"/>
                  <a:pt x="1168" y="104"/>
                </a:cubicBezTo>
                <a:cubicBezTo>
                  <a:pt x="1167" y="102"/>
                  <a:pt x="1166" y="100"/>
                  <a:pt x="1165" y="98"/>
                </a:cubicBezTo>
                <a:cubicBezTo>
                  <a:pt x="1164" y="95"/>
                  <a:pt x="1162" y="92"/>
                  <a:pt x="1161" y="90"/>
                </a:cubicBezTo>
                <a:cubicBezTo>
                  <a:pt x="1158" y="86"/>
                  <a:pt x="1157" y="83"/>
                  <a:pt x="1156" y="84"/>
                </a:cubicBezTo>
                <a:cubicBezTo>
                  <a:pt x="1156" y="84"/>
                  <a:pt x="1157" y="86"/>
                  <a:pt x="1159" y="91"/>
                </a:cubicBezTo>
                <a:cubicBezTo>
                  <a:pt x="1160" y="93"/>
                  <a:pt x="1161" y="96"/>
                  <a:pt x="1162" y="99"/>
                </a:cubicBezTo>
                <a:cubicBezTo>
                  <a:pt x="1162" y="101"/>
                  <a:pt x="1163" y="103"/>
                  <a:pt x="1163" y="104"/>
                </a:cubicBezTo>
                <a:cubicBezTo>
                  <a:pt x="1163" y="105"/>
                  <a:pt x="1163" y="106"/>
                  <a:pt x="1164" y="107"/>
                </a:cubicBezTo>
                <a:cubicBezTo>
                  <a:pt x="1162" y="104"/>
                  <a:pt x="1161" y="102"/>
                  <a:pt x="1160" y="100"/>
                </a:cubicBezTo>
                <a:cubicBezTo>
                  <a:pt x="1160" y="99"/>
                  <a:pt x="1160" y="98"/>
                  <a:pt x="1160" y="98"/>
                </a:cubicBezTo>
                <a:cubicBezTo>
                  <a:pt x="1159" y="98"/>
                  <a:pt x="1159" y="98"/>
                  <a:pt x="1159" y="99"/>
                </a:cubicBezTo>
                <a:cubicBezTo>
                  <a:pt x="1156" y="95"/>
                  <a:pt x="1155" y="94"/>
                  <a:pt x="1155" y="94"/>
                </a:cubicBezTo>
                <a:cubicBezTo>
                  <a:pt x="1154" y="94"/>
                  <a:pt x="1155" y="96"/>
                  <a:pt x="1157" y="100"/>
                </a:cubicBezTo>
                <a:cubicBezTo>
                  <a:pt x="1157" y="100"/>
                  <a:pt x="1157" y="101"/>
                  <a:pt x="1157" y="101"/>
                </a:cubicBezTo>
                <a:cubicBezTo>
                  <a:pt x="1157" y="101"/>
                  <a:pt x="1157" y="102"/>
                  <a:pt x="1157" y="102"/>
                </a:cubicBezTo>
                <a:cubicBezTo>
                  <a:pt x="1157" y="103"/>
                  <a:pt x="1156" y="104"/>
                  <a:pt x="1156" y="105"/>
                </a:cubicBezTo>
                <a:cubicBezTo>
                  <a:pt x="1154" y="99"/>
                  <a:pt x="1151" y="94"/>
                  <a:pt x="1149" y="90"/>
                </a:cubicBezTo>
                <a:cubicBezTo>
                  <a:pt x="1146" y="86"/>
                  <a:pt x="1144" y="84"/>
                  <a:pt x="1144" y="84"/>
                </a:cubicBezTo>
                <a:cubicBezTo>
                  <a:pt x="1143" y="85"/>
                  <a:pt x="1145" y="87"/>
                  <a:pt x="1147" y="91"/>
                </a:cubicBezTo>
                <a:cubicBezTo>
                  <a:pt x="1148" y="95"/>
                  <a:pt x="1150" y="100"/>
                  <a:pt x="1151" y="105"/>
                </a:cubicBezTo>
                <a:cubicBezTo>
                  <a:pt x="1149" y="102"/>
                  <a:pt x="1148" y="100"/>
                  <a:pt x="1146" y="98"/>
                </a:cubicBezTo>
                <a:cubicBezTo>
                  <a:pt x="1144" y="95"/>
                  <a:pt x="1143" y="94"/>
                  <a:pt x="1142" y="94"/>
                </a:cubicBezTo>
                <a:cubicBezTo>
                  <a:pt x="1142" y="94"/>
                  <a:pt x="1143" y="96"/>
                  <a:pt x="1144" y="99"/>
                </a:cubicBezTo>
                <a:cubicBezTo>
                  <a:pt x="1145" y="100"/>
                  <a:pt x="1145" y="101"/>
                  <a:pt x="1146" y="102"/>
                </a:cubicBezTo>
                <a:cubicBezTo>
                  <a:pt x="1145" y="105"/>
                  <a:pt x="1145" y="109"/>
                  <a:pt x="1146" y="115"/>
                </a:cubicBezTo>
                <a:cubicBezTo>
                  <a:pt x="1145" y="114"/>
                  <a:pt x="1145" y="113"/>
                  <a:pt x="1144" y="112"/>
                </a:cubicBezTo>
                <a:cubicBezTo>
                  <a:pt x="1144" y="110"/>
                  <a:pt x="1143" y="107"/>
                  <a:pt x="1143" y="104"/>
                </a:cubicBezTo>
                <a:cubicBezTo>
                  <a:pt x="1143" y="100"/>
                  <a:pt x="1142" y="97"/>
                  <a:pt x="1142" y="94"/>
                </a:cubicBezTo>
                <a:cubicBezTo>
                  <a:pt x="1142" y="91"/>
                  <a:pt x="1142" y="88"/>
                  <a:pt x="1142" y="86"/>
                </a:cubicBezTo>
                <a:cubicBezTo>
                  <a:pt x="1142" y="82"/>
                  <a:pt x="1142" y="80"/>
                  <a:pt x="1141" y="80"/>
                </a:cubicBezTo>
                <a:cubicBezTo>
                  <a:pt x="1141" y="79"/>
                  <a:pt x="1140" y="82"/>
                  <a:pt x="1139" y="86"/>
                </a:cubicBezTo>
                <a:cubicBezTo>
                  <a:pt x="1139" y="88"/>
                  <a:pt x="1138" y="91"/>
                  <a:pt x="1138" y="94"/>
                </a:cubicBezTo>
                <a:cubicBezTo>
                  <a:pt x="1135" y="83"/>
                  <a:pt x="1135" y="76"/>
                  <a:pt x="1134" y="76"/>
                </a:cubicBezTo>
                <a:cubicBezTo>
                  <a:pt x="1134" y="76"/>
                  <a:pt x="1133" y="79"/>
                  <a:pt x="1133" y="83"/>
                </a:cubicBezTo>
                <a:cubicBezTo>
                  <a:pt x="1133" y="87"/>
                  <a:pt x="1133" y="93"/>
                  <a:pt x="1134" y="100"/>
                </a:cubicBezTo>
                <a:cubicBezTo>
                  <a:pt x="1134" y="100"/>
                  <a:pt x="1134" y="100"/>
                  <a:pt x="1134" y="100"/>
                </a:cubicBezTo>
                <a:cubicBezTo>
                  <a:pt x="1133" y="97"/>
                  <a:pt x="1132" y="93"/>
                  <a:pt x="1132" y="91"/>
                </a:cubicBezTo>
                <a:cubicBezTo>
                  <a:pt x="1131" y="87"/>
                  <a:pt x="1131" y="85"/>
                  <a:pt x="1131" y="85"/>
                </a:cubicBezTo>
                <a:cubicBezTo>
                  <a:pt x="1131" y="85"/>
                  <a:pt x="1131" y="85"/>
                  <a:pt x="1130" y="86"/>
                </a:cubicBezTo>
                <a:cubicBezTo>
                  <a:pt x="1131" y="83"/>
                  <a:pt x="1131" y="80"/>
                  <a:pt x="1131" y="78"/>
                </a:cubicBezTo>
                <a:cubicBezTo>
                  <a:pt x="1132" y="73"/>
                  <a:pt x="1132" y="71"/>
                  <a:pt x="1132" y="70"/>
                </a:cubicBezTo>
                <a:cubicBezTo>
                  <a:pt x="1131" y="70"/>
                  <a:pt x="1130" y="73"/>
                  <a:pt x="1129" y="77"/>
                </a:cubicBezTo>
                <a:cubicBezTo>
                  <a:pt x="1128" y="78"/>
                  <a:pt x="1128" y="80"/>
                  <a:pt x="1127" y="82"/>
                </a:cubicBezTo>
                <a:cubicBezTo>
                  <a:pt x="1126" y="81"/>
                  <a:pt x="1126" y="79"/>
                  <a:pt x="1125" y="78"/>
                </a:cubicBezTo>
                <a:cubicBezTo>
                  <a:pt x="1125" y="77"/>
                  <a:pt x="1125" y="76"/>
                  <a:pt x="1125" y="75"/>
                </a:cubicBezTo>
                <a:cubicBezTo>
                  <a:pt x="1125" y="73"/>
                  <a:pt x="1126" y="72"/>
                  <a:pt x="1125" y="71"/>
                </a:cubicBezTo>
                <a:cubicBezTo>
                  <a:pt x="1125" y="71"/>
                  <a:pt x="1125" y="72"/>
                  <a:pt x="1124" y="72"/>
                </a:cubicBezTo>
                <a:cubicBezTo>
                  <a:pt x="1124" y="71"/>
                  <a:pt x="1124" y="70"/>
                  <a:pt x="1124" y="68"/>
                </a:cubicBezTo>
                <a:cubicBezTo>
                  <a:pt x="1123" y="63"/>
                  <a:pt x="1122" y="59"/>
                  <a:pt x="1121" y="56"/>
                </a:cubicBezTo>
                <a:cubicBezTo>
                  <a:pt x="1119" y="49"/>
                  <a:pt x="1118" y="45"/>
                  <a:pt x="1118" y="45"/>
                </a:cubicBezTo>
                <a:cubicBezTo>
                  <a:pt x="1117" y="45"/>
                  <a:pt x="1119" y="54"/>
                  <a:pt x="1119" y="68"/>
                </a:cubicBezTo>
                <a:cubicBezTo>
                  <a:pt x="1119" y="67"/>
                  <a:pt x="1118" y="66"/>
                  <a:pt x="1118" y="66"/>
                </a:cubicBezTo>
                <a:cubicBezTo>
                  <a:pt x="1118" y="66"/>
                  <a:pt x="1119" y="68"/>
                  <a:pt x="1120" y="72"/>
                </a:cubicBezTo>
                <a:cubicBezTo>
                  <a:pt x="1120" y="75"/>
                  <a:pt x="1120" y="77"/>
                  <a:pt x="1120" y="80"/>
                </a:cubicBezTo>
                <a:cubicBezTo>
                  <a:pt x="1118" y="84"/>
                  <a:pt x="1117" y="89"/>
                  <a:pt x="1116" y="95"/>
                </a:cubicBezTo>
                <a:cubicBezTo>
                  <a:pt x="1116" y="95"/>
                  <a:pt x="1116" y="96"/>
                  <a:pt x="1116" y="96"/>
                </a:cubicBezTo>
                <a:cubicBezTo>
                  <a:pt x="1114" y="89"/>
                  <a:pt x="1112" y="83"/>
                  <a:pt x="1110" y="79"/>
                </a:cubicBezTo>
                <a:cubicBezTo>
                  <a:pt x="1110" y="79"/>
                  <a:pt x="1110" y="78"/>
                  <a:pt x="1110" y="78"/>
                </a:cubicBezTo>
                <a:cubicBezTo>
                  <a:pt x="1112" y="75"/>
                  <a:pt x="1113" y="73"/>
                  <a:pt x="1112" y="72"/>
                </a:cubicBezTo>
                <a:cubicBezTo>
                  <a:pt x="1112" y="72"/>
                  <a:pt x="1111" y="73"/>
                  <a:pt x="1108" y="76"/>
                </a:cubicBezTo>
                <a:cubicBezTo>
                  <a:pt x="1105" y="72"/>
                  <a:pt x="1104" y="70"/>
                  <a:pt x="1104" y="70"/>
                </a:cubicBezTo>
                <a:cubicBezTo>
                  <a:pt x="1103" y="70"/>
                  <a:pt x="1104" y="73"/>
                  <a:pt x="1106" y="77"/>
                </a:cubicBezTo>
                <a:cubicBezTo>
                  <a:pt x="1106" y="78"/>
                  <a:pt x="1106" y="78"/>
                  <a:pt x="1106" y="78"/>
                </a:cubicBezTo>
                <a:cubicBezTo>
                  <a:pt x="1105" y="80"/>
                  <a:pt x="1104" y="81"/>
                  <a:pt x="1103" y="83"/>
                </a:cubicBezTo>
                <a:cubicBezTo>
                  <a:pt x="1103" y="84"/>
                  <a:pt x="1102" y="86"/>
                  <a:pt x="1101" y="87"/>
                </a:cubicBezTo>
                <a:cubicBezTo>
                  <a:pt x="1101" y="87"/>
                  <a:pt x="1101" y="87"/>
                  <a:pt x="1101" y="87"/>
                </a:cubicBezTo>
                <a:cubicBezTo>
                  <a:pt x="1101" y="85"/>
                  <a:pt x="1100" y="83"/>
                  <a:pt x="1100" y="83"/>
                </a:cubicBezTo>
                <a:cubicBezTo>
                  <a:pt x="1100" y="83"/>
                  <a:pt x="1099" y="84"/>
                  <a:pt x="1099" y="85"/>
                </a:cubicBezTo>
                <a:cubicBezTo>
                  <a:pt x="1096" y="70"/>
                  <a:pt x="1096" y="62"/>
                  <a:pt x="1095" y="62"/>
                </a:cubicBezTo>
                <a:cubicBezTo>
                  <a:pt x="1095" y="62"/>
                  <a:pt x="1094" y="64"/>
                  <a:pt x="1094" y="69"/>
                </a:cubicBezTo>
                <a:cubicBezTo>
                  <a:pt x="1093" y="73"/>
                  <a:pt x="1094" y="78"/>
                  <a:pt x="1094" y="84"/>
                </a:cubicBezTo>
                <a:cubicBezTo>
                  <a:pt x="1093" y="87"/>
                  <a:pt x="1092" y="91"/>
                  <a:pt x="1090" y="95"/>
                </a:cubicBezTo>
                <a:cubicBezTo>
                  <a:pt x="1088" y="98"/>
                  <a:pt x="1087" y="101"/>
                  <a:pt x="1085" y="103"/>
                </a:cubicBezTo>
                <a:cubicBezTo>
                  <a:pt x="1087" y="94"/>
                  <a:pt x="1084" y="88"/>
                  <a:pt x="1084" y="89"/>
                </a:cubicBezTo>
                <a:cubicBezTo>
                  <a:pt x="1083" y="89"/>
                  <a:pt x="1083" y="94"/>
                  <a:pt x="1079" y="101"/>
                </a:cubicBezTo>
                <a:cubicBezTo>
                  <a:pt x="1079" y="102"/>
                  <a:pt x="1079" y="102"/>
                  <a:pt x="1078" y="103"/>
                </a:cubicBezTo>
                <a:cubicBezTo>
                  <a:pt x="1078" y="102"/>
                  <a:pt x="1079" y="101"/>
                  <a:pt x="1079" y="100"/>
                </a:cubicBezTo>
                <a:cubicBezTo>
                  <a:pt x="1080" y="96"/>
                  <a:pt x="1081" y="92"/>
                  <a:pt x="1081" y="89"/>
                </a:cubicBezTo>
                <a:cubicBezTo>
                  <a:pt x="1084" y="81"/>
                  <a:pt x="1088" y="78"/>
                  <a:pt x="1087" y="77"/>
                </a:cubicBezTo>
                <a:cubicBezTo>
                  <a:pt x="1087" y="77"/>
                  <a:pt x="1085" y="78"/>
                  <a:pt x="1082" y="80"/>
                </a:cubicBezTo>
                <a:cubicBezTo>
                  <a:pt x="1081" y="80"/>
                  <a:pt x="1080" y="81"/>
                  <a:pt x="1079" y="83"/>
                </a:cubicBezTo>
                <a:cubicBezTo>
                  <a:pt x="1079" y="83"/>
                  <a:pt x="1079" y="83"/>
                  <a:pt x="1079" y="83"/>
                </a:cubicBezTo>
                <a:cubicBezTo>
                  <a:pt x="1077" y="85"/>
                  <a:pt x="1075" y="88"/>
                  <a:pt x="1073" y="91"/>
                </a:cubicBezTo>
                <a:cubicBezTo>
                  <a:pt x="1073" y="92"/>
                  <a:pt x="1073" y="93"/>
                  <a:pt x="1072" y="94"/>
                </a:cubicBezTo>
                <a:cubicBezTo>
                  <a:pt x="1073" y="91"/>
                  <a:pt x="1073" y="89"/>
                  <a:pt x="1073" y="86"/>
                </a:cubicBezTo>
                <a:cubicBezTo>
                  <a:pt x="1074" y="76"/>
                  <a:pt x="1074" y="69"/>
                  <a:pt x="1074" y="64"/>
                </a:cubicBezTo>
                <a:cubicBezTo>
                  <a:pt x="1075" y="59"/>
                  <a:pt x="1074" y="56"/>
                  <a:pt x="1074" y="56"/>
                </a:cubicBezTo>
                <a:cubicBezTo>
                  <a:pt x="1074" y="56"/>
                  <a:pt x="1073" y="59"/>
                  <a:pt x="1072" y="64"/>
                </a:cubicBezTo>
                <a:cubicBezTo>
                  <a:pt x="1071" y="67"/>
                  <a:pt x="1070" y="71"/>
                  <a:pt x="1069" y="76"/>
                </a:cubicBezTo>
                <a:cubicBezTo>
                  <a:pt x="1069" y="76"/>
                  <a:pt x="1069" y="76"/>
                  <a:pt x="1069" y="76"/>
                </a:cubicBezTo>
                <a:cubicBezTo>
                  <a:pt x="1067" y="65"/>
                  <a:pt x="1067" y="56"/>
                  <a:pt x="1067" y="50"/>
                </a:cubicBezTo>
                <a:cubicBezTo>
                  <a:pt x="1067" y="44"/>
                  <a:pt x="1066" y="40"/>
                  <a:pt x="1066" y="40"/>
                </a:cubicBezTo>
                <a:cubicBezTo>
                  <a:pt x="1066" y="40"/>
                  <a:pt x="1065" y="44"/>
                  <a:pt x="1064" y="50"/>
                </a:cubicBezTo>
                <a:cubicBezTo>
                  <a:pt x="1064" y="53"/>
                  <a:pt x="1064" y="57"/>
                  <a:pt x="1063" y="61"/>
                </a:cubicBezTo>
                <a:cubicBezTo>
                  <a:pt x="1063" y="65"/>
                  <a:pt x="1063" y="70"/>
                  <a:pt x="1063" y="76"/>
                </a:cubicBezTo>
                <a:cubicBezTo>
                  <a:pt x="1063" y="78"/>
                  <a:pt x="1063" y="80"/>
                  <a:pt x="1063" y="82"/>
                </a:cubicBezTo>
                <a:cubicBezTo>
                  <a:pt x="1061" y="76"/>
                  <a:pt x="1059" y="72"/>
                  <a:pt x="1058" y="69"/>
                </a:cubicBezTo>
                <a:cubicBezTo>
                  <a:pt x="1058" y="68"/>
                  <a:pt x="1058" y="68"/>
                  <a:pt x="1058" y="67"/>
                </a:cubicBezTo>
                <a:cubicBezTo>
                  <a:pt x="1059" y="63"/>
                  <a:pt x="1059" y="60"/>
                  <a:pt x="1059" y="60"/>
                </a:cubicBezTo>
                <a:cubicBezTo>
                  <a:pt x="1058" y="60"/>
                  <a:pt x="1057" y="62"/>
                  <a:pt x="1056" y="66"/>
                </a:cubicBezTo>
                <a:cubicBezTo>
                  <a:pt x="1054" y="70"/>
                  <a:pt x="1052" y="75"/>
                  <a:pt x="1051" y="82"/>
                </a:cubicBezTo>
                <a:cubicBezTo>
                  <a:pt x="1049" y="80"/>
                  <a:pt x="1047" y="77"/>
                  <a:pt x="1046" y="76"/>
                </a:cubicBezTo>
                <a:cubicBezTo>
                  <a:pt x="1045" y="71"/>
                  <a:pt x="1044" y="68"/>
                  <a:pt x="1044" y="65"/>
                </a:cubicBezTo>
                <a:cubicBezTo>
                  <a:pt x="1044" y="65"/>
                  <a:pt x="1044" y="65"/>
                  <a:pt x="1044" y="65"/>
                </a:cubicBezTo>
                <a:cubicBezTo>
                  <a:pt x="1041" y="47"/>
                  <a:pt x="1039" y="38"/>
                  <a:pt x="1038" y="38"/>
                </a:cubicBezTo>
                <a:cubicBezTo>
                  <a:pt x="1038" y="37"/>
                  <a:pt x="1038" y="41"/>
                  <a:pt x="1038" y="47"/>
                </a:cubicBezTo>
                <a:cubicBezTo>
                  <a:pt x="1038" y="53"/>
                  <a:pt x="1038" y="62"/>
                  <a:pt x="1039" y="73"/>
                </a:cubicBezTo>
                <a:cubicBezTo>
                  <a:pt x="1039" y="74"/>
                  <a:pt x="1039" y="76"/>
                  <a:pt x="1039" y="78"/>
                </a:cubicBezTo>
                <a:cubicBezTo>
                  <a:pt x="1037" y="73"/>
                  <a:pt x="1035" y="69"/>
                  <a:pt x="1033" y="66"/>
                </a:cubicBezTo>
                <a:cubicBezTo>
                  <a:pt x="1030" y="62"/>
                  <a:pt x="1028" y="60"/>
                  <a:pt x="1028" y="61"/>
                </a:cubicBezTo>
                <a:cubicBezTo>
                  <a:pt x="1028" y="61"/>
                  <a:pt x="1029" y="63"/>
                  <a:pt x="1031" y="67"/>
                </a:cubicBezTo>
                <a:cubicBezTo>
                  <a:pt x="1032" y="70"/>
                  <a:pt x="1034" y="75"/>
                  <a:pt x="1035" y="80"/>
                </a:cubicBezTo>
                <a:cubicBezTo>
                  <a:pt x="1035" y="81"/>
                  <a:pt x="1035" y="82"/>
                  <a:pt x="1035" y="83"/>
                </a:cubicBezTo>
                <a:cubicBezTo>
                  <a:pt x="1034" y="85"/>
                  <a:pt x="1035" y="87"/>
                  <a:pt x="1035" y="90"/>
                </a:cubicBezTo>
                <a:cubicBezTo>
                  <a:pt x="1032" y="81"/>
                  <a:pt x="1032" y="75"/>
                  <a:pt x="1031" y="75"/>
                </a:cubicBezTo>
                <a:cubicBezTo>
                  <a:pt x="1031" y="75"/>
                  <a:pt x="1028" y="81"/>
                  <a:pt x="1030" y="91"/>
                </a:cubicBezTo>
                <a:cubicBezTo>
                  <a:pt x="1028" y="88"/>
                  <a:pt x="1026" y="84"/>
                  <a:pt x="1025" y="80"/>
                </a:cubicBezTo>
                <a:cubicBezTo>
                  <a:pt x="1019" y="63"/>
                  <a:pt x="1020" y="54"/>
                  <a:pt x="1018" y="53"/>
                </a:cubicBezTo>
                <a:cubicBezTo>
                  <a:pt x="1018" y="53"/>
                  <a:pt x="1018" y="56"/>
                  <a:pt x="1017" y="61"/>
                </a:cubicBezTo>
                <a:cubicBezTo>
                  <a:pt x="1017" y="65"/>
                  <a:pt x="1017" y="72"/>
                  <a:pt x="1019" y="81"/>
                </a:cubicBezTo>
                <a:cubicBezTo>
                  <a:pt x="1021" y="86"/>
                  <a:pt x="1022" y="91"/>
                  <a:pt x="1024" y="95"/>
                </a:cubicBezTo>
                <a:cubicBezTo>
                  <a:pt x="1024" y="95"/>
                  <a:pt x="1023" y="95"/>
                  <a:pt x="1023" y="94"/>
                </a:cubicBezTo>
                <a:cubicBezTo>
                  <a:pt x="1022" y="91"/>
                  <a:pt x="1021" y="87"/>
                  <a:pt x="1020" y="83"/>
                </a:cubicBezTo>
                <a:cubicBezTo>
                  <a:pt x="1018" y="77"/>
                  <a:pt x="1017" y="72"/>
                  <a:pt x="1016" y="68"/>
                </a:cubicBezTo>
                <a:cubicBezTo>
                  <a:pt x="1016" y="65"/>
                  <a:pt x="1015" y="63"/>
                  <a:pt x="1015" y="63"/>
                </a:cubicBezTo>
                <a:cubicBezTo>
                  <a:pt x="1015" y="63"/>
                  <a:pt x="1014" y="64"/>
                  <a:pt x="1014" y="67"/>
                </a:cubicBezTo>
                <a:cubicBezTo>
                  <a:pt x="1014" y="67"/>
                  <a:pt x="1014" y="67"/>
                  <a:pt x="1014" y="67"/>
                </a:cubicBezTo>
                <a:cubicBezTo>
                  <a:pt x="1013" y="65"/>
                  <a:pt x="1012" y="63"/>
                  <a:pt x="1011" y="61"/>
                </a:cubicBezTo>
                <a:cubicBezTo>
                  <a:pt x="1010" y="57"/>
                  <a:pt x="1008" y="54"/>
                  <a:pt x="1007" y="52"/>
                </a:cubicBezTo>
                <a:cubicBezTo>
                  <a:pt x="1004" y="47"/>
                  <a:pt x="1003" y="45"/>
                  <a:pt x="1002" y="45"/>
                </a:cubicBezTo>
                <a:cubicBezTo>
                  <a:pt x="1002" y="45"/>
                  <a:pt x="1003" y="48"/>
                  <a:pt x="1005" y="53"/>
                </a:cubicBezTo>
                <a:cubicBezTo>
                  <a:pt x="1006" y="56"/>
                  <a:pt x="1007" y="59"/>
                  <a:pt x="1008" y="62"/>
                </a:cubicBezTo>
                <a:cubicBezTo>
                  <a:pt x="1008" y="64"/>
                  <a:pt x="1008" y="66"/>
                  <a:pt x="1009" y="68"/>
                </a:cubicBezTo>
                <a:cubicBezTo>
                  <a:pt x="1009" y="69"/>
                  <a:pt x="1009" y="70"/>
                  <a:pt x="1010" y="71"/>
                </a:cubicBezTo>
                <a:cubicBezTo>
                  <a:pt x="1010" y="72"/>
                  <a:pt x="1010" y="73"/>
                  <a:pt x="1010" y="74"/>
                </a:cubicBezTo>
                <a:cubicBezTo>
                  <a:pt x="1010" y="76"/>
                  <a:pt x="1010" y="78"/>
                  <a:pt x="1010" y="80"/>
                </a:cubicBezTo>
                <a:cubicBezTo>
                  <a:pt x="1010" y="80"/>
                  <a:pt x="1010" y="80"/>
                  <a:pt x="1010" y="80"/>
                </a:cubicBezTo>
                <a:cubicBezTo>
                  <a:pt x="1009" y="78"/>
                  <a:pt x="1007" y="76"/>
                  <a:pt x="1006" y="74"/>
                </a:cubicBezTo>
                <a:cubicBezTo>
                  <a:pt x="1005" y="66"/>
                  <a:pt x="1006" y="61"/>
                  <a:pt x="1006" y="61"/>
                </a:cubicBezTo>
                <a:cubicBezTo>
                  <a:pt x="1005" y="61"/>
                  <a:pt x="1004" y="63"/>
                  <a:pt x="1003" y="66"/>
                </a:cubicBezTo>
                <a:cubicBezTo>
                  <a:pt x="1003" y="67"/>
                  <a:pt x="1003" y="68"/>
                  <a:pt x="1002" y="69"/>
                </a:cubicBezTo>
                <a:cubicBezTo>
                  <a:pt x="1002" y="69"/>
                  <a:pt x="1002" y="69"/>
                  <a:pt x="1002" y="69"/>
                </a:cubicBezTo>
                <a:cubicBezTo>
                  <a:pt x="1001" y="65"/>
                  <a:pt x="1001" y="61"/>
                  <a:pt x="1000" y="58"/>
                </a:cubicBezTo>
                <a:cubicBezTo>
                  <a:pt x="1000" y="58"/>
                  <a:pt x="1000" y="58"/>
                  <a:pt x="1000" y="58"/>
                </a:cubicBezTo>
                <a:cubicBezTo>
                  <a:pt x="997" y="41"/>
                  <a:pt x="995" y="31"/>
                  <a:pt x="995" y="31"/>
                </a:cubicBezTo>
                <a:cubicBezTo>
                  <a:pt x="994" y="31"/>
                  <a:pt x="994" y="34"/>
                  <a:pt x="994" y="41"/>
                </a:cubicBezTo>
                <a:cubicBezTo>
                  <a:pt x="995" y="47"/>
                  <a:pt x="995" y="56"/>
                  <a:pt x="996" y="66"/>
                </a:cubicBezTo>
                <a:cubicBezTo>
                  <a:pt x="996" y="67"/>
                  <a:pt x="996" y="68"/>
                  <a:pt x="996" y="69"/>
                </a:cubicBezTo>
                <a:cubicBezTo>
                  <a:pt x="995" y="68"/>
                  <a:pt x="995" y="67"/>
                  <a:pt x="994" y="66"/>
                </a:cubicBezTo>
                <a:cubicBezTo>
                  <a:pt x="994" y="65"/>
                  <a:pt x="994" y="65"/>
                  <a:pt x="994" y="65"/>
                </a:cubicBezTo>
                <a:cubicBezTo>
                  <a:pt x="994" y="65"/>
                  <a:pt x="994" y="65"/>
                  <a:pt x="993" y="65"/>
                </a:cubicBezTo>
                <a:cubicBezTo>
                  <a:pt x="993" y="65"/>
                  <a:pt x="993" y="64"/>
                  <a:pt x="993" y="64"/>
                </a:cubicBezTo>
                <a:cubicBezTo>
                  <a:pt x="991" y="61"/>
                  <a:pt x="989" y="59"/>
                  <a:pt x="989" y="59"/>
                </a:cubicBezTo>
                <a:cubicBezTo>
                  <a:pt x="989" y="60"/>
                  <a:pt x="989" y="62"/>
                  <a:pt x="991" y="65"/>
                </a:cubicBezTo>
                <a:cubicBezTo>
                  <a:pt x="991" y="66"/>
                  <a:pt x="991" y="67"/>
                  <a:pt x="992" y="68"/>
                </a:cubicBezTo>
                <a:cubicBezTo>
                  <a:pt x="992" y="68"/>
                  <a:pt x="991" y="69"/>
                  <a:pt x="991" y="69"/>
                </a:cubicBezTo>
                <a:cubicBezTo>
                  <a:pt x="991" y="71"/>
                  <a:pt x="990" y="73"/>
                  <a:pt x="990" y="75"/>
                </a:cubicBezTo>
                <a:cubicBezTo>
                  <a:pt x="990" y="74"/>
                  <a:pt x="990" y="73"/>
                  <a:pt x="989" y="72"/>
                </a:cubicBezTo>
                <a:cubicBezTo>
                  <a:pt x="989" y="67"/>
                  <a:pt x="989" y="63"/>
                  <a:pt x="989" y="60"/>
                </a:cubicBezTo>
                <a:cubicBezTo>
                  <a:pt x="988" y="56"/>
                  <a:pt x="989" y="53"/>
                  <a:pt x="989" y="51"/>
                </a:cubicBezTo>
                <a:cubicBezTo>
                  <a:pt x="989" y="46"/>
                  <a:pt x="988" y="43"/>
                  <a:pt x="988" y="43"/>
                </a:cubicBezTo>
                <a:cubicBezTo>
                  <a:pt x="988" y="43"/>
                  <a:pt x="987" y="46"/>
                  <a:pt x="986" y="51"/>
                </a:cubicBezTo>
                <a:cubicBezTo>
                  <a:pt x="985" y="55"/>
                  <a:pt x="984" y="62"/>
                  <a:pt x="984" y="71"/>
                </a:cubicBezTo>
                <a:cubicBezTo>
                  <a:pt x="984" y="72"/>
                  <a:pt x="984" y="74"/>
                  <a:pt x="984" y="75"/>
                </a:cubicBezTo>
                <a:cubicBezTo>
                  <a:pt x="983" y="74"/>
                  <a:pt x="983" y="73"/>
                  <a:pt x="982" y="72"/>
                </a:cubicBezTo>
                <a:cubicBezTo>
                  <a:pt x="983" y="69"/>
                  <a:pt x="983" y="67"/>
                  <a:pt x="983" y="67"/>
                </a:cubicBezTo>
                <a:cubicBezTo>
                  <a:pt x="982" y="67"/>
                  <a:pt x="982" y="68"/>
                  <a:pt x="981" y="69"/>
                </a:cubicBezTo>
                <a:cubicBezTo>
                  <a:pt x="980" y="67"/>
                  <a:pt x="979" y="67"/>
                  <a:pt x="979" y="67"/>
                </a:cubicBezTo>
                <a:cubicBezTo>
                  <a:pt x="979" y="67"/>
                  <a:pt x="979" y="67"/>
                  <a:pt x="979" y="69"/>
                </a:cubicBezTo>
                <a:cubicBezTo>
                  <a:pt x="978" y="68"/>
                  <a:pt x="977" y="67"/>
                  <a:pt x="977" y="66"/>
                </a:cubicBezTo>
                <a:cubicBezTo>
                  <a:pt x="977" y="66"/>
                  <a:pt x="977" y="66"/>
                  <a:pt x="976" y="66"/>
                </a:cubicBezTo>
                <a:cubicBezTo>
                  <a:pt x="976" y="65"/>
                  <a:pt x="976" y="64"/>
                  <a:pt x="976" y="63"/>
                </a:cubicBezTo>
                <a:cubicBezTo>
                  <a:pt x="976" y="60"/>
                  <a:pt x="976" y="58"/>
                  <a:pt x="976" y="56"/>
                </a:cubicBezTo>
                <a:cubicBezTo>
                  <a:pt x="976" y="51"/>
                  <a:pt x="976" y="49"/>
                  <a:pt x="976" y="49"/>
                </a:cubicBezTo>
                <a:cubicBezTo>
                  <a:pt x="975" y="49"/>
                  <a:pt x="974" y="51"/>
                  <a:pt x="973" y="55"/>
                </a:cubicBezTo>
                <a:cubicBezTo>
                  <a:pt x="972" y="59"/>
                  <a:pt x="972" y="66"/>
                  <a:pt x="971" y="73"/>
                </a:cubicBezTo>
                <a:cubicBezTo>
                  <a:pt x="971" y="74"/>
                  <a:pt x="971" y="75"/>
                  <a:pt x="971" y="77"/>
                </a:cubicBezTo>
                <a:cubicBezTo>
                  <a:pt x="970" y="75"/>
                  <a:pt x="969" y="73"/>
                  <a:pt x="969" y="72"/>
                </a:cubicBezTo>
                <a:cubicBezTo>
                  <a:pt x="969" y="70"/>
                  <a:pt x="968" y="69"/>
                  <a:pt x="968" y="67"/>
                </a:cubicBezTo>
                <a:cubicBezTo>
                  <a:pt x="969" y="65"/>
                  <a:pt x="970" y="64"/>
                  <a:pt x="970" y="62"/>
                </a:cubicBezTo>
                <a:cubicBezTo>
                  <a:pt x="972" y="59"/>
                  <a:pt x="973" y="58"/>
                  <a:pt x="972" y="57"/>
                </a:cubicBezTo>
                <a:cubicBezTo>
                  <a:pt x="972" y="57"/>
                  <a:pt x="971" y="58"/>
                  <a:pt x="968" y="60"/>
                </a:cubicBezTo>
                <a:cubicBezTo>
                  <a:pt x="969" y="54"/>
                  <a:pt x="970" y="48"/>
                  <a:pt x="970" y="44"/>
                </a:cubicBezTo>
                <a:cubicBezTo>
                  <a:pt x="971" y="39"/>
                  <a:pt x="972" y="37"/>
                  <a:pt x="972" y="36"/>
                </a:cubicBezTo>
                <a:cubicBezTo>
                  <a:pt x="971" y="36"/>
                  <a:pt x="970" y="39"/>
                  <a:pt x="968" y="43"/>
                </a:cubicBezTo>
                <a:cubicBezTo>
                  <a:pt x="966" y="48"/>
                  <a:pt x="963" y="56"/>
                  <a:pt x="963" y="65"/>
                </a:cubicBezTo>
                <a:cubicBezTo>
                  <a:pt x="962" y="66"/>
                  <a:pt x="962" y="68"/>
                  <a:pt x="962" y="69"/>
                </a:cubicBezTo>
                <a:cubicBezTo>
                  <a:pt x="962" y="69"/>
                  <a:pt x="962" y="69"/>
                  <a:pt x="962" y="69"/>
                </a:cubicBezTo>
                <a:cubicBezTo>
                  <a:pt x="962" y="68"/>
                  <a:pt x="962" y="66"/>
                  <a:pt x="961" y="65"/>
                </a:cubicBezTo>
                <a:cubicBezTo>
                  <a:pt x="960" y="55"/>
                  <a:pt x="958" y="48"/>
                  <a:pt x="957" y="42"/>
                </a:cubicBezTo>
                <a:cubicBezTo>
                  <a:pt x="958" y="41"/>
                  <a:pt x="958" y="39"/>
                  <a:pt x="958" y="39"/>
                </a:cubicBezTo>
                <a:cubicBezTo>
                  <a:pt x="958" y="39"/>
                  <a:pt x="958" y="40"/>
                  <a:pt x="957" y="40"/>
                </a:cubicBezTo>
                <a:cubicBezTo>
                  <a:pt x="956" y="36"/>
                  <a:pt x="955" y="33"/>
                  <a:pt x="955" y="33"/>
                </a:cubicBezTo>
                <a:cubicBezTo>
                  <a:pt x="955" y="33"/>
                  <a:pt x="954" y="37"/>
                  <a:pt x="955" y="43"/>
                </a:cubicBezTo>
                <a:cubicBezTo>
                  <a:pt x="954" y="44"/>
                  <a:pt x="954" y="44"/>
                  <a:pt x="953" y="45"/>
                </a:cubicBezTo>
                <a:cubicBezTo>
                  <a:pt x="952" y="47"/>
                  <a:pt x="950" y="50"/>
                  <a:pt x="949" y="53"/>
                </a:cubicBezTo>
                <a:cubicBezTo>
                  <a:pt x="948" y="55"/>
                  <a:pt x="947" y="56"/>
                  <a:pt x="947" y="58"/>
                </a:cubicBezTo>
                <a:cubicBezTo>
                  <a:pt x="946" y="58"/>
                  <a:pt x="946" y="58"/>
                  <a:pt x="946" y="58"/>
                </a:cubicBezTo>
                <a:cubicBezTo>
                  <a:pt x="946" y="55"/>
                  <a:pt x="945" y="54"/>
                  <a:pt x="945" y="54"/>
                </a:cubicBezTo>
                <a:cubicBezTo>
                  <a:pt x="945" y="54"/>
                  <a:pt x="945" y="55"/>
                  <a:pt x="944" y="56"/>
                </a:cubicBezTo>
                <a:cubicBezTo>
                  <a:pt x="943" y="55"/>
                  <a:pt x="943" y="55"/>
                  <a:pt x="943" y="55"/>
                </a:cubicBezTo>
                <a:cubicBezTo>
                  <a:pt x="943" y="55"/>
                  <a:pt x="943" y="56"/>
                  <a:pt x="944" y="58"/>
                </a:cubicBezTo>
                <a:cubicBezTo>
                  <a:pt x="944" y="58"/>
                  <a:pt x="944" y="59"/>
                  <a:pt x="944" y="59"/>
                </a:cubicBezTo>
                <a:cubicBezTo>
                  <a:pt x="943" y="62"/>
                  <a:pt x="942" y="67"/>
                  <a:pt x="940" y="73"/>
                </a:cubicBezTo>
                <a:cubicBezTo>
                  <a:pt x="940" y="73"/>
                  <a:pt x="940" y="73"/>
                  <a:pt x="940" y="73"/>
                </a:cubicBezTo>
                <a:cubicBezTo>
                  <a:pt x="940" y="73"/>
                  <a:pt x="940" y="73"/>
                  <a:pt x="940" y="72"/>
                </a:cubicBezTo>
                <a:cubicBezTo>
                  <a:pt x="940" y="72"/>
                  <a:pt x="940" y="71"/>
                  <a:pt x="941" y="70"/>
                </a:cubicBezTo>
                <a:cubicBezTo>
                  <a:pt x="943" y="62"/>
                  <a:pt x="943" y="55"/>
                  <a:pt x="943" y="51"/>
                </a:cubicBezTo>
                <a:cubicBezTo>
                  <a:pt x="942" y="46"/>
                  <a:pt x="942" y="43"/>
                  <a:pt x="941" y="43"/>
                </a:cubicBezTo>
                <a:cubicBezTo>
                  <a:pt x="941" y="43"/>
                  <a:pt x="941" y="46"/>
                  <a:pt x="940" y="51"/>
                </a:cubicBezTo>
                <a:cubicBezTo>
                  <a:pt x="940" y="54"/>
                  <a:pt x="938" y="59"/>
                  <a:pt x="937" y="64"/>
                </a:cubicBezTo>
                <a:cubicBezTo>
                  <a:pt x="934" y="55"/>
                  <a:pt x="934" y="49"/>
                  <a:pt x="933" y="49"/>
                </a:cubicBezTo>
                <a:cubicBezTo>
                  <a:pt x="933" y="49"/>
                  <a:pt x="932" y="51"/>
                  <a:pt x="932" y="55"/>
                </a:cubicBezTo>
                <a:cubicBezTo>
                  <a:pt x="931" y="59"/>
                  <a:pt x="932" y="65"/>
                  <a:pt x="934" y="71"/>
                </a:cubicBezTo>
                <a:cubicBezTo>
                  <a:pt x="932" y="74"/>
                  <a:pt x="931" y="77"/>
                  <a:pt x="929" y="79"/>
                </a:cubicBezTo>
                <a:cubicBezTo>
                  <a:pt x="929" y="79"/>
                  <a:pt x="929" y="79"/>
                  <a:pt x="929" y="79"/>
                </a:cubicBezTo>
                <a:cubicBezTo>
                  <a:pt x="931" y="68"/>
                  <a:pt x="929" y="61"/>
                  <a:pt x="928" y="62"/>
                </a:cubicBezTo>
                <a:cubicBezTo>
                  <a:pt x="927" y="62"/>
                  <a:pt x="927" y="68"/>
                  <a:pt x="924" y="76"/>
                </a:cubicBezTo>
                <a:cubicBezTo>
                  <a:pt x="923" y="78"/>
                  <a:pt x="922" y="80"/>
                  <a:pt x="921" y="81"/>
                </a:cubicBezTo>
                <a:cubicBezTo>
                  <a:pt x="922" y="78"/>
                  <a:pt x="922" y="73"/>
                  <a:pt x="923" y="69"/>
                </a:cubicBezTo>
                <a:cubicBezTo>
                  <a:pt x="926" y="55"/>
                  <a:pt x="932" y="49"/>
                  <a:pt x="932" y="48"/>
                </a:cubicBezTo>
                <a:cubicBezTo>
                  <a:pt x="931" y="48"/>
                  <a:pt x="930" y="49"/>
                  <a:pt x="926" y="52"/>
                </a:cubicBezTo>
                <a:cubicBezTo>
                  <a:pt x="924" y="55"/>
                  <a:pt x="920" y="60"/>
                  <a:pt x="917" y="67"/>
                </a:cubicBezTo>
                <a:cubicBezTo>
                  <a:pt x="917" y="67"/>
                  <a:pt x="917" y="68"/>
                  <a:pt x="917" y="68"/>
                </a:cubicBezTo>
                <a:cubicBezTo>
                  <a:pt x="917" y="66"/>
                  <a:pt x="917" y="64"/>
                  <a:pt x="917" y="62"/>
                </a:cubicBezTo>
                <a:cubicBezTo>
                  <a:pt x="917" y="43"/>
                  <a:pt x="917" y="32"/>
                  <a:pt x="916" y="32"/>
                </a:cubicBezTo>
                <a:cubicBezTo>
                  <a:pt x="915" y="32"/>
                  <a:pt x="913" y="44"/>
                  <a:pt x="911" y="61"/>
                </a:cubicBezTo>
                <a:cubicBezTo>
                  <a:pt x="911" y="65"/>
                  <a:pt x="910" y="69"/>
                  <a:pt x="910" y="73"/>
                </a:cubicBezTo>
                <a:cubicBezTo>
                  <a:pt x="909" y="70"/>
                  <a:pt x="909" y="67"/>
                  <a:pt x="908" y="64"/>
                </a:cubicBezTo>
                <a:cubicBezTo>
                  <a:pt x="904" y="48"/>
                  <a:pt x="900" y="39"/>
                  <a:pt x="899" y="39"/>
                </a:cubicBezTo>
                <a:cubicBezTo>
                  <a:pt x="899" y="40"/>
                  <a:pt x="901" y="50"/>
                  <a:pt x="902" y="65"/>
                </a:cubicBezTo>
                <a:cubicBezTo>
                  <a:pt x="903" y="69"/>
                  <a:pt x="903" y="72"/>
                  <a:pt x="903" y="76"/>
                </a:cubicBezTo>
                <a:cubicBezTo>
                  <a:pt x="903" y="76"/>
                  <a:pt x="903" y="76"/>
                  <a:pt x="903" y="76"/>
                </a:cubicBezTo>
                <a:cubicBezTo>
                  <a:pt x="902" y="74"/>
                  <a:pt x="901" y="72"/>
                  <a:pt x="900" y="70"/>
                </a:cubicBezTo>
                <a:cubicBezTo>
                  <a:pt x="901" y="65"/>
                  <a:pt x="900" y="62"/>
                  <a:pt x="899" y="62"/>
                </a:cubicBezTo>
                <a:cubicBezTo>
                  <a:pt x="899" y="62"/>
                  <a:pt x="898" y="63"/>
                  <a:pt x="898" y="65"/>
                </a:cubicBezTo>
                <a:cubicBezTo>
                  <a:pt x="896" y="63"/>
                  <a:pt x="895" y="60"/>
                  <a:pt x="894" y="58"/>
                </a:cubicBezTo>
                <a:cubicBezTo>
                  <a:pt x="894" y="53"/>
                  <a:pt x="894" y="49"/>
                  <a:pt x="894" y="46"/>
                </a:cubicBezTo>
                <a:cubicBezTo>
                  <a:pt x="894" y="42"/>
                  <a:pt x="894" y="39"/>
                  <a:pt x="894" y="39"/>
                </a:cubicBezTo>
                <a:cubicBezTo>
                  <a:pt x="893" y="39"/>
                  <a:pt x="892" y="41"/>
                  <a:pt x="891" y="46"/>
                </a:cubicBezTo>
                <a:cubicBezTo>
                  <a:pt x="891" y="48"/>
                  <a:pt x="890" y="50"/>
                  <a:pt x="890" y="53"/>
                </a:cubicBezTo>
                <a:cubicBezTo>
                  <a:pt x="889" y="53"/>
                  <a:pt x="889" y="52"/>
                  <a:pt x="888" y="52"/>
                </a:cubicBezTo>
                <a:cubicBezTo>
                  <a:pt x="887" y="46"/>
                  <a:pt x="886" y="42"/>
                  <a:pt x="886" y="39"/>
                </a:cubicBezTo>
                <a:cubicBezTo>
                  <a:pt x="885" y="33"/>
                  <a:pt x="884" y="31"/>
                  <a:pt x="884" y="31"/>
                </a:cubicBezTo>
                <a:cubicBezTo>
                  <a:pt x="883" y="31"/>
                  <a:pt x="883" y="34"/>
                  <a:pt x="883" y="39"/>
                </a:cubicBezTo>
                <a:cubicBezTo>
                  <a:pt x="883" y="44"/>
                  <a:pt x="884" y="52"/>
                  <a:pt x="884" y="61"/>
                </a:cubicBezTo>
                <a:cubicBezTo>
                  <a:pt x="883" y="62"/>
                  <a:pt x="882" y="63"/>
                  <a:pt x="881" y="65"/>
                </a:cubicBezTo>
                <a:cubicBezTo>
                  <a:pt x="881" y="65"/>
                  <a:pt x="881" y="65"/>
                  <a:pt x="881" y="65"/>
                </a:cubicBezTo>
                <a:cubicBezTo>
                  <a:pt x="882" y="59"/>
                  <a:pt x="882" y="56"/>
                  <a:pt x="882" y="56"/>
                </a:cubicBezTo>
                <a:cubicBezTo>
                  <a:pt x="881" y="56"/>
                  <a:pt x="880" y="57"/>
                  <a:pt x="879" y="59"/>
                </a:cubicBezTo>
                <a:cubicBezTo>
                  <a:pt x="879" y="57"/>
                  <a:pt x="879" y="56"/>
                  <a:pt x="878" y="56"/>
                </a:cubicBezTo>
                <a:cubicBezTo>
                  <a:pt x="878" y="56"/>
                  <a:pt x="877" y="57"/>
                  <a:pt x="877" y="60"/>
                </a:cubicBezTo>
                <a:cubicBezTo>
                  <a:pt x="877" y="60"/>
                  <a:pt x="877" y="60"/>
                  <a:pt x="877" y="60"/>
                </a:cubicBezTo>
                <a:cubicBezTo>
                  <a:pt x="877" y="55"/>
                  <a:pt x="876" y="51"/>
                  <a:pt x="876" y="47"/>
                </a:cubicBezTo>
                <a:cubicBezTo>
                  <a:pt x="876" y="44"/>
                  <a:pt x="875" y="41"/>
                  <a:pt x="875" y="38"/>
                </a:cubicBezTo>
                <a:cubicBezTo>
                  <a:pt x="874" y="33"/>
                  <a:pt x="873" y="31"/>
                  <a:pt x="872" y="31"/>
                </a:cubicBezTo>
                <a:cubicBezTo>
                  <a:pt x="872" y="31"/>
                  <a:pt x="872" y="34"/>
                  <a:pt x="872" y="39"/>
                </a:cubicBezTo>
                <a:cubicBezTo>
                  <a:pt x="872" y="44"/>
                  <a:pt x="872" y="51"/>
                  <a:pt x="871" y="59"/>
                </a:cubicBezTo>
                <a:cubicBezTo>
                  <a:pt x="871" y="63"/>
                  <a:pt x="870" y="67"/>
                  <a:pt x="869" y="70"/>
                </a:cubicBezTo>
                <a:cubicBezTo>
                  <a:pt x="869" y="66"/>
                  <a:pt x="868" y="62"/>
                  <a:pt x="868" y="56"/>
                </a:cubicBezTo>
                <a:cubicBezTo>
                  <a:pt x="869" y="55"/>
                  <a:pt x="869" y="53"/>
                  <a:pt x="870" y="52"/>
                </a:cubicBezTo>
                <a:cubicBezTo>
                  <a:pt x="871" y="49"/>
                  <a:pt x="872" y="47"/>
                  <a:pt x="872" y="47"/>
                </a:cubicBezTo>
                <a:cubicBezTo>
                  <a:pt x="871" y="47"/>
                  <a:pt x="870" y="48"/>
                  <a:pt x="868" y="50"/>
                </a:cubicBezTo>
                <a:cubicBezTo>
                  <a:pt x="868" y="43"/>
                  <a:pt x="869" y="38"/>
                  <a:pt x="870" y="34"/>
                </a:cubicBezTo>
                <a:cubicBezTo>
                  <a:pt x="871" y="29"/>
                  <a:pt x="872" y="26"/>
                  <a:pt x="871" y="26"/>
                </a:cubicBezTo>
                <a:cubicBezTo>
                  <a:pt x="871" y="26"/>
                  <a:pt x="869" y="28"/>
                  <a:pt x="867" y="33"/>
                </a:cubicBezTo>
                <a:cubicBezTo>
                  <a:pt x="865" y="38"/>
                  <a:pt x="863" y="46"/>
                  <a:pt x="862" y="55"/>
                </a:cubicBezTo>
                <a:cubicBezTo>
                  <a:pt x="862" y="57"/>
                  <a:pt x="862" y="58"/>
                  <a:pt x="862" y="59"/>
                </a:cubicBezTo>
                <a:cubicBezTo>
                  <a:pt x="862" y="59"/>
                  <a:pt x="862" y="59"/>
                  <a:pt x="862" y="59"/>
                </a:cubicBezTo>
                <a:cubicBezTo>
                  <a:pt x="861" y="57"/>
                  <a:pt x="861" y="55"/>
                  <a:pt x="861" y="55"/>
                </a:cubicBezTo>
                <a:cubicBezTo>
                  <a:pt x="860" y="56"/>
                  <a:pt x="860" y="58"/>
                  <a:pt x="859" y="62"/>
                </a:cubicBezTo>
                <a:cubicBezTo>
                  <a:pt x="859" y="59"/>
                  <a:pt x="859" y="56"/>
                  <a:pt x="858" y="54"/>
                </a:cubicBezTo>
                <a:cubicBezTo>
                  <a:pt x="861" y="46"/>
                  <a:pt x="865" y="42"/>
                  <a:pt x="864" y="42"/>
                </a:cubicBezTo>
                <a:cubicBezTo>
                  <a:pt x="864" y="42"/>
                  <a:pt x="862" y="43"/>
                  <a:pt x="859" y="46"/>
                </a:cubicBezTo>
                <a:cubicBezTo>
                  <a:pt x="858" y="47"/>
                  <a:pt x="857" y="47"/>
                  <a:pt x="857" y="48"/>
                </a:cubicBezTo>
                <a:cubicBezTo>
                  <a:pt x="856" y="46"/>
                  <a:pt x="855" y="45"/>
                  <a:pt x="855" y="45"/>
                </a:cubicBezTo>
                <a:cubicBezTo>
                  <a:pt x="855" y="45"/>
                  <a:pt x="855" y="47"/>
                  <a:pt x="855" y="51"/>
                </a:cubicBezTo>
                <a:cubicBezTo>
                  <a:pt x="853" y="54"/>
                  <a:pt x="852" y="56"/>
                  <a:pt x="850" y="59"/>
                </a:cubicBezTo>
                <a:cubicBezTo>
                  <a:pt x="850" y="59"/>
                  <a:pt x="851" y="58"/>
                  <a:pt x="851" y="57"/>
                </a:cubicBezTo>
                <a:cubicBezTo>
                  <a:pt x="851" y="56"/>
                  <a:pt x="851" y="55"/>
                  <a:pt x="851" y="54"/>
                </a:cubicBezTo>
                <a:cubicBezTo>
                  <a:pt x="851" y="53"/>
                  <a:pt x="851" y="52"/>
                  <a:pt x="852" y="51"/>
                </a:cubicBezTo>
                <a:cubicBezTo>
                  <a:pt x="852" y="49"/>
                  <a:pt x="852" y="47"/>
                  <a:pt x="853" y="45"/>
                </a:cubicBezTo>
                <a:cubicBezTo>
                  <a:pt x="854" y="42"/>
                  <a:pt x="855" y="39"/>
                  <a:pt x="856" y="37"/>
                </a:cubicBezTo>
                <a:cubicBezTo>
                  <a:pt x="858" y="32"/>
                  <a:pt x="858" y="30"/>
                  <a:pt x="858" y="30"/>
                </a:cubicBezTo>
                <a:cubicBezTo>
                  <a:pt x="858" y="29"/>
                  <a:pt x="856" y="32"/>
                  <a:pt x="853" y="36"/>
                </a:cubicBezTo>
                <a:cubicBezTo>
                  <a:pt x="852" y="38"/>
                  <a:pt x="850" y="41"/>
                  <a:pt x="849" y="44"/>
                </a:cubicBezTo>
                <a:cubicBezTo>
                  <a:pt x="848" y="45"/>
                  <a:pt x="848" y="47"/>
                  <a:pt x="847" y="49"/>
                </a:cubicBezTo>
                <a:cubicBezTo>
                  <a:pt x="846" y="46"/>
                  <a:pt x="846" y="44"/>
                  <a:pt x="845" y="44"/>
                </a:cubicBezTo>
                <a:cubicBezTo>
                  <a:pt x="845" y="45"/>
                  <a:pt x="845" y="47"/>
                  <a:pt x="844" y="50"/>
                </a:cubicBezTo>
                <a:cubicBezTo>
                  <a:pt x="844" y="53"/>
                  <a:pt x="842" y="58"/>
                  <a:pt x="841" y="64"/>
                </a:cubicBezTo>
                <a:cubicBezTo>
                  <a:pt x="840" y="67"/>
                  <a:pt x="839" y="69"/>
                  <a:pt x="839" y="71"/>
                </a:cubicBezTo>
                <a:cubicBezTo>
                  <a:pt x="839" y="71"/>
                  <a:pt x="839" y="71"/>
                  <a:pt x="838" y="71"/>
                </a:cubicBezTo>
                <a:cubicBezTo>
                  <a:pt x="839" y="68"/>
                  <a:pt x="840" y="65"/>
                  <a:pt x="841" y="61"/>
                </a:cubicBezTo>
                <a:cubicBezTo>
                  <a:pt x="843" y="53"/>
                  <a:pt x="844" y="46"/>
                  <a:pt x="843" y="42"/>
                </a:cubicBezTo>
                <a:cubicBezTo>
                  <a:pt x="843" y="37"/>
                  <a:pt x="842" y="34"/>
                  <a:pt x="842" y="34"/>
                </a:cubicBezTo>
                <a:cubicBezTo>
                  <a:pt x="842" y="34"/>
                  <a:pt x="841" y="37"/>
                  <a:pt x="841" y="42"/>
                </a:cubicBezTo>
                <a:cubicBezTo>
                  <a:pt x="840" y="46"/>
                  <a:pt x="838" y="52"/>
                  <a:pt x="836" y="59"/>
                </a:cubicBezTo>
                <a:cubicBezTo>
                  <a:pt x="836" y="60"/>
                  <a:pt x="835" y="60"/>
                  <a:pt x="835" y="61"/>
                </a:cubicBezTo>
                <a:cubicBezTo>
                  <a:pt x="835" y="60"/>
                  <a:pt x="835" y="60"/>
                  <a:pt x="835" y="60"/>
                </a:cubicBezTo>
                <a:cubicBezTo>
                  <a:pt x="833" y="53"/>
                  <a:pt x="832" y="47"/>
                  <a:pt x="831" y="43"/>
                </a:cubicBezTo>
                <a:cubicBezTo>
                  <a:pt x="832" y="41"/>
                  <a:pt x="833" y="40"/>
                  <a:pt x="833" y="39"/>
                </a:cubicBezTo>
                <a:cubicBezTo>
                  <a:pt x="833" y="39"/>
                  <a:pt x="832" y="40"/>
                  <a:pt x="831" y="41"/>
                </a:cubicBezTo>
                <a:cubicBezTo>
                  <a:pt x="828" y="24"/>
                  <a:pt x="826" y="14"/>
                  <a:pt x="826" y="14"/>
                </a:cubicBezTo>
                <a:cubicBezTo>
                  <a:pt x="825" y="14"/>
                  <a:pt x="825" y="18"/>
                  <a:pt x="825" y="24"/>
                </a:cubicBezTo>
                <a:cubicBezTo>
                  <a:pt x="826" y="29"/>
                  <a:pt x="826" y="37"/>
                  <a:pt x="826" y="45"/>
                </a:cubicBezTo>
                <a:cubicBezTo>
                  <a:pt x="826" y="46"/>
                  <a:pt x="825" y="47"/>
                  <a:pt x="824" y="49"/>
                </a:cubicBezTo>
                <a:cubicBezTo>
                  <a:pt x="823" y="46"/>
                  <a:pt x="821" y="45"/>
                  <a:pt x="820" y="43"/>
                </a:cubicBezTo>
                <a:cubicBezTo>
                  <a:pt x="817" y="40"/>
                  <a:pt x="816" y="38"/>
                  <a:pt x="815" y="38"/>
                </a:cubicBezTo>
                <a:cubicBezTo>
                  <a:pt x="815" y="39"/>
                  <a:pt x="816" y="41"/>
                  <a:pt x="818" y="45"/>
                </a:cubicBezTo>
                <a:cubicBezTo>
                  <a:pt x="819" y="47"/>
                  <a:pt x="820" y="50"/>
                  <a:pt x="821" y="53"/>
                </a:cubicBezTo>
                <a:cubicBezTo>
                  <a:pt x="821" y="55"/>
                  <a:pt x="820" y="57"/>
                  <a:pt x="819" y="59"/>
                </a:cubicBezTo>
                <a:cubicBezTo>
                  <a:pt x="818" y="61"/>
                  <a:pt x="818" y="63"/>
                  <a:pt x="817" y="65"/>
                </a:cubicBezTo>
                <a:cubicBezTo>
                  <a:pt x="816" y="61"/>
                  <a:pt x="816" y="58"/>
                  <a:pt x="815" y="54"/>
                </a:cubicBezTo>
                <a:cubicBezTo>
                  <a:pt x="812" y="47"/>
                  <a:pt x="810" y="41"/>
                  <a:pt x="808" y="37"/>
                </a:cubicBezTo>
                <a:cubicBezTo>
                  <a:pt x="806" y="25"/>
                  <a:pt x="807" y="19"/>
                  <a:pt x="806" y="19"/>
                </a:cubicBezTo>
                <a:cubicBezTo>
                  <a:pt x="806" y="19"/>
                  <a:pt x="805" y="22"/>
                  <a:pt x="804" y="27"/>
                </a:cubicBezTo>
                <a:cubicBezTo>
                  <a:pt x="804" y="28"/>
                  <a:pt x="804" y="30"/>
                  <a:pt x="804" y="31"/>
                </a:cubicBezTo>
                <a:cubicBezTo>
                  <a:pt x="803" y="29"/>
                  <a:pt x="802" y="28"/>
                  <a:pt x="802" y="28"/>
                </a:cubicBezTo>
                <a:cubicBezTo>
                  <a:pt x="801" y="28"/>
                  <a:pt x="802" y="31"/>
                  <a:pt x="804" y="34"/>
                </a:cubicBezTo>
                <a:cubicBezTo>
                  <a:pt x="804" y="35"/>
                  <a:pt x="804" y="35"/>
                  <a:pt x="804" y="36"/>
                </a:cubicBezTo>
                <a:cubicBezTo>
                  <a:pt x="803" y="33"/>
                  <a:pt x="802" y="32"/>
                  <a:pt x="802" y="32"/>
                </a:cubicBezTo>
                <a:cubicBezTo>
                  <a:pt x="801" y="32"/>
                  <a:pt x="802" y="35"/>
                  <a:pt x="802" y="39"/>
                </a:cubicBezTo>
                <a:cubicBezTo>
                  <a:pt x="802" y="42"/>
                  <a:pt x="803" y="45"/>
                  <a:pt x="803" y="49"/>
                </a:cubicBezTo>
                <a:cubicBezTo>
                  <a:pt x="803" y="52"/>
                  <a:pt x="802" y="57"/>
                  <a:pt x="803" y="63"/>
                </a:cubicBezTo>
                <a:cubicBezTo>
                  <a:pt x="802" y="60"/>
                  <a:pt x="800" y="56"/>
                  <a:pt x="799" y="52"/>
                </a:cubicBezTo>
                <a:cubicBezTo>
                  <a:pt x="794" y="33"/>
                  <a:pt x="794" y="21"/>
                  <a:pt x="793" y="21"/>
                </a:cubicBezTo>
                <a:cubicBezTo>
                  <a:pt x="793" y="21"/>
                  <a:pt x="792" y="24"/>
                  <a:pt x="792" y="29"/>
                </a:cubicBezTo>
                <a:cubicBezTo>
                  <a:pt x="791" y="34"/>
                  <a:pt x="792" y="40"/>
                  <a:pt x="792" y="46"/>
                </a:cubicBezTo>
                <a:cubicBezTo>
                  <a:pt x="792" y="46"/>
                  <a:pt x="792" y="46"/>
                  <a:pt x="792" y="46"/>
                </a:cubicBezTo>
                <a:cubicBezTo>
                  <a:pt x="792" y="44"/>
                  <a:pt x="792" y="41"/>
                  <a:pt x="791" y="39"/>
                </a:cubicBezTo>
                <a:cubicBezTo>
                  <a:pt x="791" y="35"/>
                  <a:pt x="791" y="33"/>
                  <a:pt x="790" y="32"/>
                </a:cubicBezTo>
                <a:cubicBezTo>
                  <a:pt x="790" y="32"/>
                  <a:pt x="789" y="34"/>
                  <a:pt x="789" y="37"/>
                </a:cubicBezTo>
                <a:cubicBezTo>
                  <a:pt x="788" y="35"/>
                  <a:pt x="788" y="33"/>
                  <a:pt x="787" y="32"/>
                </a:cubicBezTo>
                <a:cubicBezTo>
                  <a:pt x="786" y="28"/>
                  <a:pt x="784" y="24"/>
                  <a:pt x="783" y="21"/>
                </a:cubicBezTo>
                <a:cubicBezTo>
                  <a:pt x="781" y="16"/>
                  <a:pt x="779" y="13"/>
                  <a:pt x="779" y="13"/>
                </a:cubicBezTo>
                <a:cubicBezTo>
                  <a:pt x="778" y="13"/>
                  <a:pt x="779" y="16"/>
                  <a:pt x="781" y="22"/>
                </a:cubicBezTo>
                <a:cubicBezTo>
                  <a:pt x="781" y="25"/>
                  <a:pt x="782" y="29"/>
                  <a:pt x="783" y="33"/>
                </a:cubicBezTo>
                <a:cubicBezTo>
                  <a:pt x="784" y="37"/>
                  <a:pt x="785" y="42"/>
                  <a:pt x="785" y="47"/>
                </a:cubicBezTo>
                <a:cubicBezTo>
                  <a:pt x="785" y="49"/>
                  <a:pt x="786" y="52"/>
                  <a:pt x="786" y="54"/>
                </a:cubicBezTo>
                <a:cubicBezTo>
                  <a:pt x="786" y="55"/>
                  <a:pt x="786" y="56"/>
                  <a:pt x="786" y="57"/>
                </a:cubicBezTo>
                <a:cubicBezTo>
                  <a:pt x="785" y="57"/>
                  <a:pt x="785" y="57"/>
                  <a:pt x="784" y="57"/>
                </a:cubicBezTo>
                <a:cubicBezTo>
                  <a:pt x="784" y="55"/>
                  <a:pt x="783" y="54"/>
                  <a:pt x="783" y="54"/>
                </a:cubicBezTo>
                <a:cubicBezTo>
                  <a:pt x="783" y="54"/>
                  <a:pt x="783" y="54"/>
                  <a:pt x="783" y="54"/>
                </a:cubicBezTo>
                <a:cubicBezTo>
                  <a:pt x="782" y="51"/>
                  <a:pt x="782" y="49"/>
                  <a:pt x="781" y="49"/>
                </a:cubicBezTo>
                <a:cubicBezTo>
                  <a:pt x="781" y="49"/>
                  <a:pt x="779" y="54"/>
                  <a:pt x="780" y="61"/>
                </a:cubicBezTo>
                <a:cubicBezTo>
                  <a:pt x="780" y="61"/>
                  <a:pt x="780" y="62"/>
                  <a:pt x="780" y="62"/>
                </a:cubicBezTo>
                <a:cubicBezTo>
                  <a:pt x="780" y="60"/>
                  <a:pt x="779" y="58"/>
                  <a:pt x="778" y="56"/>
                </a:cubicBezTo>
                <a:cubicBezTo>
                  <a:pt x="779" y="48"/>
                  <a:pt x="779" y="43"/>
                  <a:pt x="779" y="39"/>
                </a:cubicBezTo>
                <a:cubicBezTo>
                  <a:pt x="779" y="34"/>
                  <a:pt x="779" y="32"/>
                  <a:pt x="778" y="32"/>
                </a:cubicBezTo>
                <a:cubicBezTo>
                  <a:pt x="778" y="32"/>
                  <a:pt x="777" y="34"/>
                  <a:pt x="776" y="39"/>
                </a:cubicBezTo>
                <a:cubicBezTo>
                  <a:pt x="776" y="41"/>
                  <a:pt x="775" y="43"/>
                  <a:pt x="774" y="46"/>
                </a:cubicBezTo>
                <a:cubicBezTo>
                  <a:pt x="774" y="44"/>
                  <a:pt x="773" y="42"/>
                  <a:pt x="773" y="41"/>
                </a:cubicBezTo>
                <a:cubicBezTo>
                  <a:pt x="769" y="28"/>
                  <a:pt x="767" y="18"/>
                  <a:pt x="767" y="11"/>
                </a:cubicBezTo>
                <a:cubicBezTo>
                  <a:pt x="766" y="4"/>
                  <a:pt x="766" y="0"/>
                  <a:pt x="765" y="0"/>
                </a:cubicBezTo>
                <a:cubicBezTo>
                  <a:pt x="765" y="0"/>
                  <a:pt x="765" y="4"/>
                  <a:pt x="764" y="11"/>
                </a:cubicBezTo>
                <a:cubicBezTo>
                  <a:pt x="764" y="15"/>
                  <a:pt x="764" y="19"/>
                  <a:pt x="765" y="24"/>
                </a:cubicBezTo>
                <a:cubicBezTo>
                  <a:pt x="765" y="30"/>
                  <a:pt x="766" y="35"/>
                  <a:pt x="767" y="42"/>
                </a:cubicBezTo>
                <a:cubicBezTo>
                  <a:pt x="768" y="46"/>
                  <a:pt x="769" y="50"/>
                  <a:pt x="770" y="53"/>
                </a:cubicBezTo>
                <a:cubicBezTo>
                  <a:pt x="768" y="56"/>
                  <a:pt x="767" y="58"/>
                  <a:pt x="765" y="61"/>
                </a:cubicBezTo>
                <a:cubicBezTo>
                  <a:pt x="764" y="63"/>
                  <a:pt x="763" y="64"/>
                  <a:pt x="762" y="66"/>
                </a:cubicBezTo>
                <a:cubicBezTo>
                  <a:pt x="763" y="63"/>
                  <a:pt x="763" y="61"/>
                  <a:pt x="763" y="59"/>
                </a:cubicBezTo>
                <a:cubicBezTo>
                  <a:pt x="763" y="52"/>
                  <a:pt x="764" y="47"/>
                  <a:pt x="764" y="43"/>
                </a:cubicBezTo>
                <a:cubicBezTo>
                  <a:pt x="765" y="39"/>
                  <a:pt x="765" y="37"/>
                  <a:pt x="765" y="37"/>
                </a:cubicBezTo>
                <a:cubicBezTo>
                  <a:pt x="764" y="37"/>
                  <a:pt x="763" y="39"/>
                  <a:pt x="762" y="43"/>
                </a:cubicBezTo>
                <a:cubicBezTo>
                  <a:pt x="761" y="45"/>
                  <a:pt x="759" y="49"/>
                  <a:pt x="758" y="54"/>
                </a:cubicBezTo>
                <a:cubicBezTo>
                  <a:pt x="758" y="53"/>
                  <a:pt x="758" y="52"/>
                  <a:pt x="758" y="51"/>
                </a:cubicBezTo>
                <a:cubicBezTo>
                  <a:pt x="757" y="42"/>
                  <a:pt x="756" y="34"/>
                  <a:pt x="755" y="29"/>
                </a:cubicBezTo>
                <a:cubicBezTo>
                  <a:pt x="755" y="24"/>
                  <a:pt x="754" y="22"/>
                  <a:pt x="754" y="22"/>
                </a:cubicBezTo>
                <a:cubicBezTo>
                  <a:pt x="753" y="22"/>
                  <a:pt x="753" y="25"/>
                  <a:pt x="753" y="30"/>
                </a:cubicBezTo>
                <a:cubicBezTo>
                  <a:pt x="752" y="35"/>
                  <a:pt x="752" y="42"/>
                  <a:pt x="752" y="51"/>
                </a:cubicBezTo>
                <a:cubicBezTo>
                  <a:pt x="752" y="55"/>
                  <a:pt x="751" y="59"/>
                  <a:pt x="751" y="62"/>
                </a:cubicBezTo>
                <a:cubicBezTo>
                  <a:pt x="751" y="61"/>
                  <a:pt x="750" y="60"/>
                  <a:pt x="750" y="59"/>
                </a:cubicBezTo>
                <a:cubicBezTo>
                  <a:pt x="744" y="46"/>
                  <a:pt x="737" y="41"/>
                  <a:pt x="737" y="41"/>
                </a:cubicBezTo>
                <a:cubicBezTo>
                  <a:pt x="737" y="41"/>
                  <a:pt x="738" y="43"/>
                  <a:pt x="739" y="46"/>
                </a:cubicBezTo>
                <a:cubicBezTo>
                  <a:pt x="741" y="50"/>
                  <a:pt x="743" y="54"/>
                  <a:pt x="744" y="60"/>
                </a:cubicBezTo>
                <a:cubicBezTo>
                  <a:pt x="745" y="63"/>
                  <a:pt x="745" y="65"/>
                  <a:pt x="745" y="68"/>
                </a:cubicBezTo>
                <a:cubicBezTo>
                  <a:pt x="745" y="68"/>
                  <a:pt x="745" y="68"/>
                  <a:pt x="745" y="67"/>
                </a:cubicBezTo>
                <a:cubicBezTo>
                  <a:pt x="745" y="67"/>
                  <a:pt x="744" y="67"/>
                  <a:pt x="744" y="66"/>
                </a:cubicBezTo>
                <a:cubicBezTo>
                  <a:pt x="741" y="58"/>
                  <a:pt x="741" y="53"/>
                  <a:pt x="740" y="53"/>
                </a:cubicBezTo>
                <a:cubicBezTo>
                  <a:pt x="740" y="53"/>
                  <a:pt x="737" y="57"/>
                  <a:pt x="738" y="65"/>
                </a:cubicBezTo>
                <a:cubicBezTo>
                  <a:pt x="737" y="63"/>
                  <a:pt x="736" y="60"/>
                  <a:pt x="735" y="58"/>
                </a:cubicBezTo>
                <a:cubicBezTo>
                  <a:pt x="729" y="44"/>
                  <a:pt x="730" y="36"/>
                  <a:pt x="729" y="36"/>
                </a:cubicBezTo>
                <a:cubicBezTo>
                  <a:pt x="728" y="36"/>
                  <a:pt x="728" y="38"/>
                  <a:pt x="727" y="42"/>
                </a:cubicBezTo>
                <a:cubicBezTo>
                  <a:pt x="727" y="44"/>
                  <a:pt x="727" y="46"/>
                  <a:pt x="727" y="49"/>
                </a:cubicBezTo>
                <a:cubicBezTo>
                  <a:pt x="727" y="48"/>
                  <a:pt x="727" y="48"/>
                  <a:pt x="727" y="48"/>
                </a:cubicBezTo>
                <a:cubicBezTo>
                  <a:pt x="726" y="45"/>
                  <a:pt x="726" y="44"/>
                  <a:pt x="726" y="44"/>
                </a:cubicBezTo>
                <a:cubicBezTo>
                  <a:pt x="726" y="44"/>
                  <a:pt x="725" y="44"/>
                  <a:pt x="725" y="45"/>
                </a:cubicBezTo>
                <a:cubicBezTo>
                  <a:pt x="725" y="44"/>
                  <a:pt x="724" y="43"/>
                  <a:pt x="724" y="43"/>
                </a:cubicBezTo>
                <a:cubicBezTo>
                  <a:pt x="722" y="41"/>
                  <a:pt x="721" y="40"/>
                  <a:pt x="721" y="39"/>
                </a:cubicBezTo>
                <a:cubicBezTo>
                  <a:pt x="720" y="39"/>
                  <a:pt x="720" y="38"/>
                  <a:pt x="720" y="38"/>
                </a:cubicBezTo>
                <a:cubicBezTo>
                  <a:pt x="720" y="35"/>
                  <a:pt x="720" y="32"/>
                  <a:pt x="720" y="30"/>
                </a:cubicBezTo>
                <a:cubicBezTo>
                  <a:pt x="720" y="25"/>
                  <a:pt x="719" y="22"/>
                  <a:pt x="719" y="22"/>
                </a:cubicBezTo>
                <a:cubicBezTo>
                  <a:pt x="719" y="22"/>
                  <a:pt x="718" y="25"/>
                  <a:pt x="717" y="30"/>
                </a:cubicBezTo>
                <a:cubicBezTo>
                  <a:pt x="717" y="31"/>
                  <a:pt x="717" y="32"/>
                  <a:pt x="717" y="32"/>
                </a:cubicBezTo>
                <a:cubicBezTo>
                  <a:pt x="715" y="31"/>
                  <a:pt x="715" y="30"/>
                  <a:pt x="714" y="30"/>
                </a:cubicBezTo>
                <a:cubicBezTo>
                  <a:pt x="714" y="30"/>
                  <a:pt x="715" y="32"/>
                  <a:pt x="716" y="36"/>
                </a:cubicBezTo>
                <a:cubicBezTo>
                  <a:pt x="716" y="39"/>
                  <a:pt x="715" y="43"/>
                  <a:pt x="715" y="48"/>
                </a:cubicBezTo>
                <a:cubicBezTo>
                  <a:pt x="715" y="49"/>
                  <a:pt x="714" y="50"/>
                  <a:pt x="714" y="52"/>
                </a:cubicBezTo>
                <a:cubicBezTo>
                  <a:pt x="712" y="48"/>
                  <a:pt x="711" y="47"/>
                  <a:pt x="711" y="47"/>
                </a:cubicBezTo>
                <a:cubicBezTo>
                  <a:pt x="711" y="47"/>
                  <a:pt x="711" y="48"/>
                  <a:pt x="711" y="50"/>
                </a:cubicBezTo>
                <a:cubicBezTo>
                  <a:pt x="710" y="42"/>
                  <a:pt x="708" y="36"/>
                  <a:pt x="706" y="32"/>
                </a:cubicBezTo>
                <a:cubicBezTo>
                  <a:pt x="704" y="28"/>
                  <a:pt x="703" y="26"/>
                  <a:pt x="703" y="26"/>
                </a:cubicBezTo>
                <a:cubicBezTo>
                  <a:pt x="702" y="26"/>
                  <a:pt x="703" y="29"/>
                  <a:pt x="704" y="33"/>
                </a:cubicBezTo>
                <a:cubicBezTo>
                  <a:pt x="704" y="37"/>
                  <a:pt x="705" y="41"/>
                  <a:pt x="705" y="46"/>
                </a:cubicBezTo>
                <a:cubicBezTo>
                  <a:pt x="704" y="45"/>
                  <a:pt x="703" y="44"/>
                  <a:pt x="702" y="44"/>
                </a:cubicBezTo>
                <a:cubicBezTo>
                  <a:pt x="702" y="41"/>
                  <a:pt x="702" y="38"/>
                  <a:pt x="702" y="36"/>
                </a:cubicBezTo>
                <a:cubicBezTo>
                  <a:pt x="702" y="32"/>
                  <a:pt x="702" y="30"/>
                  <a:pt x="702" y="30"/>
                </a:cubicBezTo>
                <a:cubicBezTo>
                  <a:pt x="701" y="30"/>
                  <a:pt x="700" y="32"/>
                  <a:pt x="700" y="36"/>
                </a:cubicBezTo>
                <a:cubicBezTo>
                  <a:pt x="698" y="41"/>
                  <a:pt x="698" y="47"/>
                  <a:pt x="697" y="54"/>
                </a:cubicBezTo>
                <a:cubicBezTo>
                  <a:pt x="697" y="55"/>
                  <a:pt x="697" y="56"/>
                  <a:pt x="697" y="56"/>
                </a:cubicBezTo>
                <a:cubicBezTo>
                  <a:pt x="697" y="56"/>
                  <a:pt x="697" y="55"/>
                  <a:pt x="696" y="54"/>
                </a:cubicBezTo>
                <a:cubicBezTo>
                  <a:pt x="696" y="53"/>
                  <a:pt x="696" y="52"/>
                  <a:pt x="696" y="51"/>
                </a:cubicBezTo>
                <a:cubicBezTo>
                  <a:pt x="697" y="41"/>
                  <a:pt x="697" y="34"/>
                  <a:pt x="697" y="29"/>
                </a:cubicBezTo>
                <a:cubicBezTo>
                  <a:pt x="697" y="24"/>
                  <a:pt x="697" y="21"/>
                  <a:pt x="697" y="21"/>
                </a:cubicBezTo>
                <a:cubicBezTo>
                  <a:pt x="697" y="21"/>
                  <a:pt x="696" y="24"/>
                  <a:pt x="695" y="29"/>
                </a:cubicBezTo>
                <a:cubicBezTo>
                  <a:pt x="694" y="32"/>
                  <a:pt x="693" y="37"/>
                  <a:pt x="692" y="42"/>
                </a:cubicBezTo>
                <a:cubicBezTo>
                  <a:pt x="690" y="44"/>
                  <a:pt x="686" y="49"/>
                  <a:pt x="683" y="56"/>
                </a:cubicBezTo>
                <a:cubicBezTo>
                  <a:pt x="682" y="58"/>
                  <a:pt x="681" y="60"/>
                  <a:pt x="681" y="61"/>
                </a:cubicBezTo>
                <a:cubicBezTo>
                  <a:pt x="681" y="59"/>
                  <a:pt x="681" y="56"/>
                  <a:pt x="681" y="53"/>
                </a:cubicBezTo>
                <a:cubicBezTo>
                  <a:pt x="681" y="45"/>
                  <a:pt x="682" y="39"/>
                  <a:pt x="683" y="34"/>
                </a:cubicBezTo>
                <a:cubicBezTo>
                  <a:pt x="683" y="30"/>
                  <a:pt x="683" y="28"/>
                  <a:pt x="683" y="28"/>
                </a:cubicBezTo>
                <a:cubicBezTo>
                  <a:pt x="683" y="27"/>
                  <a:pt x="682" y="30"/>
                  <a:pt x="680" y="34"/>
                </a:cubicBezTo>
                <a:cubicBezTo>
                  <a:pt x="679" y="36"/>
                  <a:pt x="678" y="40"/>
                  <a:pt x="677" y="43"/>
                </a:cubicBezTo>
                <a:cubicBezTo>
                  <a:pt x="677" y="43"/>
                  <a:pt x="677" y="43"/>
                  <a:pt x="677" y="42"/>
                </a:cubicBezTo>
                <a:cubicBezTo>
                  <a:pt x="677" y="37"/>
                  <a:pt x="676" y="32"/>
                  <a:pt x="675" y="27"/>
                </a:cubicBezTo>
                <a:cubicBezTo>
                  <a:pt x="674" y="23"/>
                  <a:pt x="674" y="19"/>
                  <a:pt x="673" y="16"/>
                </a:cubicBezTo>
                <a:cubicBezTo>
                  <a:pt x="671" y="10"/>
                  <a:pt x="670" y="7"/>
                  <a:pt x="669" y="7"/>
                </a:cubicBezTo>
                <a:cubicBezTo>
                  <a:pt x="668" y="8"/>
                  <a:pt x="672" y="22"/>
                  <a:pt x="671" y="42"/>
                </a:cubicBezTo>
                <a:cubicBezTo>
                  <a:pt x="671" y="49"/>
                  <a:pt x="671" y="56"/>
                  <a:pt x="670" y="61"/>
                </a:cubicBezTo>
                <a:cubicBezTo>
                  <a:pt x="670" y="59"/>
                  <a:pt x="669" y="56"/>
                  <a:pt x="668" y="53"/>
                </a:cubicBezTo>
                <a:cubicBezTo>
                  <a:pt x="665" y="46"/>
                  <a:pt x="662" y="41"/>
                  <a:pt x="660" y="37"/>
                </a:cubicBezTo>
                <a:cubicBezTo>
                  <a:pt x="657" y="34"/>
                  <a:pt x="655" y="33"/>
                  <a:pt x="655" y="33"/>
                </a:cubicBezTo>
                <a:cubicBezTo>
                  <a:pt x="655" y="33"/>
                  <a:pt x="656" y="35"/>
                  <a:pt x="658" y="39"/>
                </a:cubicBezTo>
                <a:cubicBezTo>
                  <a:pt x="659" y="43"/>
                  <a:pt x="661" y="48"/>
                  <a:pt x="662" y="55"/>
                </a:cubicBezTo>
                <a:cubicBezTo>
                  <a:pt x="663" y="58"/>
                  <a:pt x="663" y="62"/>
                  <a:pt x="664" y="65"/>
                </a:cubicBezTo>
                <a:cubicBezTo>
                  <a:pt x="663" y="65"/>
                  <a:pt x="663" y="65"/>
                  <a:pt x="663" y="65"/>
                </a:cubicBezTo>
                <a:cubicBezTo>
                  <a:pt x="663" y="64"/>
                  <a:pt x="663" y="63"/>
                  <a:pt x="662" y="62"/>
                </a:cubicBezTo>
                <a:cubicBezTo>
                  <a:pt x="659" y="53"/>
                  <a:pt x="659" y="47"/>
                  <a:pt x="658" y="47"/>
                </a:cubicBezTo>
                <a:cubicBezTo>
                  <a:pt x="658" y="46"/>
                  <a:pt x="655" y="52"/>
                  <a:pt x="656" y="61"/>
                </a:cubicBezTo>
                <a:cubicBezTo>
                  <a:pt x="655" y="58"/>
                  <a:pt x="654" y="55"/>
                  <a:pt x="652" y="52"/>
                </a:cubicBezTo>
                <a:cubicBezTo>
                  <a:pt x="647" y="37"/>
                  <a:pt x="648" y="27"/>
                  <a:pt x="647" y="27"/>
                </a:cubicBezTo>
                <a:cubicBezTo>
                  <a:pt x="646" y="27"/>
                  <a:pt x="646" y="29"/>
                  <a:pt x="645" y="34"/>
                </a:cubicBezTo>
                <a:cubicBezTo>
                  <a:pt x="645" y="38"/>
                  <a:pt x="645" y="43"/>
                  <a:pt x="646" y="48"/>
                </a:cubicBezTo>
                <a:cubicBezTo>
                  <a:pt x="645" y="46"/>
                  <a:pt x="645" y="44"/>
                  <a:pt x="645" y="42"/>
                </a:cubicBezTo>
                <a:cubicBezTo>
                  <a:pt x="644" y="39"/>
                  <a:pt x="644" y="37"/>
                  <a:pt x="643" y="37"/>
                </a:cubicBezTo>
                <a:cubicBezTo>
                  <a:pt x="643" y="37"/>
                  <a:pt x="643" y="38"/>
                  <a:pt x="642" y="41"/>
                </a:cubicBezTo>
                <a:cubicBezTo>
                  <a:pt x="642" y="39"/>
                  <a:pt x="641" y="37"/>
                  <a:pt x="641" y="36"/>
                </a:cubicBezTo>
                <a:cubicBezTo>
                  <a:pt x="639" y="32"/>
                  <a:pt x="638" y="30"/>
                  <a:pt x="636" y="27"/>
                </a:cubicBezTo>
                <a:cubicBezTo>
                  <a:pt x="634" y="23"/>
                  <a:pt x="632" y="21"/>
                  <a:pt x="632" y="21"/>
                </a:cubicBezTo>
                <a:cubicBezTo>
                  <a:pt x="632" y="21"/>
                  <a:pt x="633" y="24"/>
                  <a:pt x="634" y="29"/>
                </a:cubicBezTo>
                <a:cubicBezTo>
                  <a:pt x="635" y="31"/>
                  <a:pt x="636" y="34"/>
                  <a:pt x="637" y="37"/>
                </a:cubicBezTo>
                <a:cubicBezTo>
                  <a:pt x="637" y="41"/>
                  <a:pt x="638" y="45"/>
                  <a:pt x="639" y="49"/>
                </a:cubicBezTo>
                <a:cubicBezTo>
                  <a:pt x="639" y="51"/>
                  <a:pt x="639" y="53"/>
                  <a:pt x="639" y="54"/>
                </a:cubicBezTo>
                <a:cubicBezTo>
                  <a:pt x="639" y="55"/>
                  <a:pt x="639" y="56"/>
                  <a:pt x="639" y="57"/>
                </a:cubicBezTo>
                <a:cubicBezTo>
                  <a:pt x="638" y="57"/>
                  <a:pt x="637" y="57"/>
                  <a:pt x="637" y="57"/>
                </a:cubicBezTo>
                <a:cubicBezTo>
                  <a:pt x="637" y="57"/>
                  <a:pt x="637" y="57"/>
                  <a:pt x="637" y="57"/>
                </a:cubicBezTo>
                <a:cubicBezTo>
                  <a:pt x="634" y="44"/>
                  <a:pt x="636" y="37"/>
                  <a:pt x="635" y="36"/>
                </a:cubicBezTo>
                <a:cubicBezTo>
                  <a:pt x="634" y="36"/>
                  <a:pt x="631" y="44"/>
                  <a:pt x="631" y="57"/>
                </a:cubicBezTo>
                <a:cubicBezTo>
                  <a:pt x="631" y="57"/>
                  <a:pt x="631" y="57"/>
                  <a:pt x="631" y="56"/>
                </a:cubicBezTo>
                <a:cubicBezTo>
                  <a:pt x="631" y="52"/>
                  <a:pt x="630" y="49"/>
                  <a:pt x="630" y="50"/>
                </a:cubicBezTo>
                <a:cubicBezTo>
                  <a:pt x="629" y="50"/>
                  <a:pt x="629" y="50"/>
                  <a:pt x="629" y="51"/>
                </a:cubicBezTo>
                <a:cubicBezTo>
                  <a:pt x="629" y="51"/>
                  <a:pt x="629" y="51"/>
                  <a:pt x="629" y="50"/>
                </a:cubicBezTo>
                <a:cubicBezTo>
                  <a:pt x="629" y="49"/>
                  <a:pt x="629" y="48"/>
                  <a:pt x="629" y="46"/>
                </a:cubicBezTo>
                <a:cubicBezTo>
                  <a:pt x="628" y="36"/>
                  <a:pt x="626" y="29"/>
                  <a:pt x="624" y="24"/>
                </a:cubicBezTo>
                <a:cubicBezTo>
                  <a:pt x="622" y="19"/>
                  <a:pt x="621" y="16"/>
                  <a:pt x="620" y="16"/>
                </a:cubicBezTo>
                <a:cubicBezTo>
                  <a:pt x="620" y="16"/>
                  <a:pt x="620" y="19"/>
                  <a:pt x="621" y="25"/>
                </a:cubicBezTo>
                <a:cubicBezTo>
                  <a:pt x="622" y="27"/>
                  <a:pt x="622" y="29"/>
                  <a:pt x="622" y="32"/>
                </a:cubicBezTo>
                <a:cubicBezTo>
                  <a:pt x="622" y="33"/>
                  <a:pt x="622" y="34"/>
                  <a:pt x="622" y="34"/>
                </a:cubicBezTo>
                <a:cubicBezTo>
                  <a:pt x="621" y="35"/>
                  <a:pt x="621" y="37"/>
                  <a:pt x="621" y="38"/>
                </a:cubicBezTo>
                <a:cubicBezTo>
                  <a:pt x="620" y="37"/>
                  <a:pt x="620" y="37"/>
                  <a:pt x="620" y="37"/>
                </a:cubicBezTo>
                <a:cubicBezTo>
                  <a:pt x="620" y="37"/>
                  <a:pt x="620" y="37"/>
                  <a:pt x="620" y="37"/>
                </a:cubicBezTo>
                <a:cubicBezTo>
                  <a:pt x="620" y="34"/>
                  <a:pt x="620" y="31"/>
                  <a:pt x="620" y="28"/>
                </a:cubicBezTo>
                <a:cubicBezTo>
                  <a:pt x="620" y="24"/>
                  <a:pt x="619" y="21"/>
                  <a:pt x="619" y="21"/>
                </a:cubicBezTo>
                <a:cubicBezTo>
                  <a:pt x="619" y="21"/>
                  <a:pt x="618" y="24"/>
                  <a:pt x="617" y="29"/>
                </a:cubicBezTo>
                <a:cubicBezTo>
                  <a:pt x="616" y="34"/>
                  <a:pt x="615" y="41"/>
                  <a:pt x="615" y="49"/>
                </a:cubicBezTo>
                <a:cubicBezTo>
                  <a:pt x="615" y="49"/>
                  <a:pt x="615" y="50"/>
                  <a:pt x="615" y="50"/>
                </a:cubicBezTo>
                <a:cubicBezTo>
                  <a:pt x="615" y="50"/>
                  <a:pt x="614" y="50"/>
                  <a:pt x="614" y="51"/>
                </a:cubicBezTo>
                <a:cubicBezTo>
                  <a:pt x="612" y="47"/>
                  <a:pt x="611" y="45"/>
                  <a:pt x="611" y="46"/>
                </a:cubicBezTo>
                <a:cubicBezTo>
                  <a:pt x="610" y="46"/>
                  <a:pt x="611" y="49"/>
                  <a:pt x="611" y="54"/>
                </a:cubicBezTo>
                <a:cubicBezTo>
                  <a:pt x="611" y="55"/>
                  <a:pt x="610" y="56"/>
                  <a:pt x="609" y="57"/>
                </a:cubicBezTo>
                <a:cubicBezTo>
                  <a:pt x="608" y="60"/>
                  <a:pt x="606" y="62"/>
                  <a:pt x="605" y="64"/>
                </a:cubicBezTo>
                <a:cubicBezTo>
                  <a:pt x="605" y="64"/>
                  <a:pt x="605" y="64"/>
                  <a:pt x="605" y="64"/>
                </a:cubicBezTo>
                <a:cubicBezTo>
                  <a:pt x="605" y="62"/>
                  <a:pt x="605" y="59"/>
                  <a:pt x="606" y="55"/>
                </a:cubicBezTo>
                <a:cubicBezTo>
                  <a:pt x="607" y="42"/>
                  <a:pt x="609" y="34"/>
                  <a:pt x="608" y="33"/>
                </a:cubicBezTo>
                <a:cubicBezTo>
                  <a:pt x="608" y="33"/>
                  <a:pt x="603" y="41"/>
                  <a:pt x="600" y="55"/>
                </a:cubicBezTo>
                <a:cubicBezTo>
                  <a:pt x="599" y="58"/>
                  <a:pt x="598" y="60"/>
                  <a:pt x="598" y="63"/>
                </a:cubicBezTo>
                <a:cubicBezTo>
                  <a:pt x="597" y="58"/>
                  <a:pt x="596" y="52"/>
                  <a:pt x="595" y="46"/>
                </a:cubicBezTo>
                <a:cubicBezTo>
                  <a:pt x="592" y="27"/>
                  <a:pt x="589" y="15"/>
                  <a:pt x="588" y="15"/>
                </a:cubicBezTo>
                <a:cubicBezTo>
                  <a:pt x="588" y="15"/>
                  <a:pt x="588" y="28"/>
                  <a:pt x="589" y="47"/>
                </a:cubicBezTo>
                <a:cubicBezTo>
                  <a:pt x="589" y="49"/>
                  <a:pt x="590" y="52"/>
                  <a:pt x="590" y="54"/>
                </a:cubicBezTo>
                <a:cubicBezTo>
                  <a:pt x="584" y="42"/>
                  <a:pt x="577" y="38"/>
                  <a:pt x="576" y="39"/>
                </a:cubicBezTo>
                <a:cubicBezTo>
                  <a:pt x="576" y="39"/>
                  <a:pt x="577" y="41"/>
                  <a:pt x="579" y="44"/>
                </a:cubicBezTo>
                <a:cubicBezTo>
                  <a:pt x="581" y="47"/>
                  <a:pt x="583" y="52"/>
                  <a:pt x="585" y="57"/>
                </a:cubicBezTo>
                <a:cubicBezTo>
                  <a:pt x="586" y="60"/>
                  <a:pt x="586" y="62"/>
                  <a:pt x="586" y="65"/>
                </a:cubicBezTo>
                <a:cubicBezTo>
                  <a:pt x="586" y="65"/>
                  <a:pt x="585" y="65"/>
                  <a:pt x="585" y="65"/>
                </a:cubicBezTo>
                <a:cubicBezTo>
                  <a:pt x="585" y="64"/>
                  <a:pt x="584" y="64"/>
                  <a:pt x="584" y="64"/>
                </a:cubicBezTo>
                <a:cubicBezTo>
                  <a:pt x="580" y="56"/>
                  <a:pt x="581" y="51"/>
                  <a:pt x="580" y="51"/>
                </a:cubicBezTo>
                <a:cubicBezTo>
                  <a:pt x="579" y="51"/>
                  <a:pt x="579" y="52"/>
                  <a:pt x="578" y="55"/>
                </a:cubicBezTo>
                <a:cubicBezTo>
                  <a:pt x="578" y="57"/>
                  <a:pt x="578" y="61"/>
                  <a:pt x="579" y="65"/>
                </a:cubicBezTo>
                <a:cubicBezTo>
                  <a:pt x="578" y="65"/>
                  <a:pt x="578" y="65"/>
                  <a:pt x="578" y="65"/>
                </a:cubicBezTo>
                <a:cubicBezTo>
                  <a:pt x="577" y="63"/>
                  <a:pt x="575" y="60"/>
                  <a:pt x="574" y="57"/>
                </a:cubicBezTo>
                <a:cubicBezTo>
                  <a:pt x="574" y="57"/>
                  <a:pt x="574" y="57"/>
                  <a:pt x="574" y="56"/>
                </a:cubicBezTo>
                <a:cubicBezTo>
                  <a:pt x="574" y="49"/>
                  <a:pt x="575" y="44"/>
                  <a:pt x="576" y="40"/>
                </a:cubicBezTo>
                <a:cubicBezTo>
                  <a:pt x="576" y="37"/>
                  <a:pt x="576" y="35"/>
                  <a:pt x="576" y="34"/>
                </a:cubicBezTo>
                <a:cubicBezTo>
                  <a:pt x="575" y="34"/>
                  <a:pt x="574" y="36"/>
                  <a:pt x="573" y="40"/>
                </a:cubicBezTo>
                <a:cubicBezTo>
                  <a:pt x="572" y="42"/>
                  <a:pt x="571" y="45"/>
                  <a:pt x="570" y="48"/>
                </a:cubicBezTo>
                <a:cubicBezTo>
                  <a:pt x="569" y="46"/>
                  <a:pt x="569" y="44"/>
                  <a:pt x="568" y="43"/>
                </a:cubicBezTo>
                <a:cubicBezTo>
                  <a:pt x="568" y="36"/>
                  <a:pt x="567" y="31"/>
                  <a:pt x="567" y="27"/>
                </a:cubicBezTo>
                <a:cubicBezTo>
                  <a:pt x="566" y="22"/>
                  <a:pt x="565" y="19"/>
                  <a:pt x="565" y="19"/>
                </a:cubicBezTo>
                <a:cubicBezTo>
                  <a:pt x="565" y="19"/>
                  <a:pt x="564" y="22"/>
                  <a:pt x="564" y="28"/>
                </a:cubicBezTo>
                <a:cubicBezTo>
                  <a:pt x="564" y="31"/>
                  <a:pt x="564" y="37"/>
                  <a:pt x="563" y="43"/>
                </a:cubicBezTo>
                <a:cubicBezTo>
                  <a:pt x="563" y="43"/>
                  <a:pt x="563" y="42"/>
                  <a:pt x="563" y="42"/>
                </a:cubicBezTo>
                <a:cubicBezTo>
                  <a:pt x="563" y="42"/>
                  <a:pt x="562" y="44"/>
                  <a:pt x="562" y="46"/>
                </a:cubicBezTo>
                <a:cubicBezTo>
                  <a:pt x="562" y="46"/>
                  <a:pt x="562" y="46"/>
                  <a:pt x="561" y="46"/>
                </a:cubicBezTo>
                <a:cubicBezTo>
                  <a:pt x="561" y="44"/>
                  <a:pt x="560" y="42"/>
                  <a:pt x="559" y="41"/>
                </a:cubicBezTo>
                <a:cubicBezTo>
                  <a:pt x="557" y="38"/>
                  <a:pt x="556" y="36"/>
                  <a:pt x="555" y="34"/>
                </a:cubicBezTo>
                <a:cubicBezTo>
                  <a:pt x="552" y="30"/>
                  <a:pt x="550" y="29"/>
                  <a:pt x="550" y="29"/>
                </a:cubicBezTo>
                <a:cubicBezTo>
                  <a:pt x="550" y="29"/>
                  <a:pt x="551" y="32"/>
                  <a:pt x="553" y="36"/>
                </a:cubicBezTo>
                <a:cubicBezTo>
                  <a:pt x="553" y="38"/>
                  <a:pt x="554" y="40"/>
                  <a:pt x="556" y="43"/>
                </a:cubicBezTo>
                <a:cubicBezTo>
                  <a:pt x="556" y="45"/>
                  <a:pt x="556" y="46"/>
                  <a:pt x="557" y="48"/>
                </a:cubicBezTo>
                <a:cubicBezTo>
                  <a:pt x="557" y="48"/>
                  <a:pt x="557" y="49"/>
                  <a:pt x="557" y="50"/>
                </a:cubicBezTo>
                <a:cubicBezTo>
                  <a:pt x="556" y="47"/>
                  <a:pt x="555" y="46"/>
                  <a:pt x="554" y="44"/>
                </a:cubicBezTo>
                <a:cubicBezTo>
                  <a:pt x="554" y="43"/>
                  <a:pt x="554" y="42"/>
                  <a:pt x="553" y="42"/>
                </a:cubicBezTo>
                <a:cubicBezTo>
                  <a:pt x="553" y="42"/>
                  <a:pt x="553" y="43"/>
                  <a:pt x="553" y="43"/>
                </a:cubicBezTo>
                <a:cubicBezTo>
                  <a:pt x="550" y="41"/>
                  <a:pt x="548" y="40"/>
                  <a:pt x="548" y="40"/>
                </a:cubicBezTo>
                <a:cubicBezTo>
                  <a:pt x="548" y="40"/>
                  <a:pt x="549" y="42"/>
                  <a:pt x="551" y="45"/>
                </a:cubicBezTo>
                <a:cubicBezTo>
                  <a:pt x="551" y="45"/>
                  <a:pt x="551" y="46"/>
                  <a:pt x="551" y="46"/>
                </a:cubicBezTo>
                <a:cubicBezTo>
                  <a:pt x="551" y="46"/>
                  <a:pt x="551" y="47"/>
                  <a:pt x="551" y="47"/>
                </a:cubicBezTo>
                <a:cubicBezTo>
                  <a:pt x="551" y="48"/>
                  <a:pt x="550" y="49"/>
                  <a:pt x="550" y="51"/>
                </a:cubicBezTo>
                <a:cubicBezTo>
                  <a:pt x="547" y="45"/>
                  <a:pt x="545" y="41"/>
                  <a:pt x="542" y="38"/>
                </a:cubicBezTo>
                <a:cubicBezTo>
                  <a:pt x="539" y="35"/>
                  <a:pt x="538" y="33"/>
                  <a:pt x="537" y="34"/>
                </a:cubicBezTo>
                <a:cubicBezTo>
                  <a:pt x="537" y="34"/>
                  <a:pt x="538" y="36"/>
                  <a:pt x="540" y="40"/>
                </a:cubicBezTo>
                <a:cubicBezTo>
                  <a:pt x="542" y="43"/>
                  <a:pt x="543" y="47"/>
                  <a:pt x="545" y="52"/>
                </a:cubicBezTo>
                <a:cubicBezTo>
                  <a:pt x="543" y="50"/>
                  <a:pt x="541" y="48"/>
                  <a:pt x="540" y="46"/>
                </a:cubicBezTo>
                <a:cubicBezTo>
                  <a:pt x="538" y="44"/>
                  <a:pt x="536" y="43"/>
                  <a:pt x="536" y="43"/>
                </a:cubicBezTo>
                <a:cubicBezTo>
                  <a:pt x="536" y="44"/>
                  <a:pt x="537" y="45"/>
                  <a:pt x="538" y="48"/>
                </a:cubicBezTo>
                <a:cubicBezTo>
                  <a:pt x="538" y="49"/>
                  <a:pt x="539" y="50"/>
                  <a:pt x="539" y="51"/>
                </a:cubicBezTo>
                <a:cubicBezTo>
                  <a:pt x="539" y="54"/>
                  <a:pt x="538" y="58"/>
                  <a:pt x="539" y="64"/>
                </a:cubicBezTo>
                <a:cubicBezTo>
                  <a:pt x="539" y="63"/>
                  <a:pt x="538" y="62"/>
                  <a:pt x="538" y="61"/>
                </a:cubicBezTo>
                <a:cubicBezTo>
                  <a:pt x="537" y="59"/>
                  <a:pt x="537" y="56"/>
                  <a:pt x="537" y="54"/>
                </a:cubicBezTo>
                <a:cubicBezTo>
                  <a:pt x="536" y="50"/>
                  <a:pt x="536" y="47"/>
                  <a:pt x="536" y="44"/>
                </a:cubicBezTo>
                <a:cubicBezTo>
                  <a:pt x="535" y="41"/>
                  <a:pt x="536" y="38"/>
                  <a:pt x="536" y="36"/>
                </a:cubicBezTo>
                <a:cubicBezTo>
                  <a:pt x="536" y="32"/>
                  <a:pt x="536" y="29"/>
                  <a:pt x="535" y="29"/>
                </a:cubicBezTo>
                <a:cubicBezTo>
                  <a:pt x="535" y="29"/>
                  <a:pt x="534" y="32"/>
                  <a:pt x="533" y="36"/>
                </a:cubicBezTo>
                <a:cubicBezTo>
                  <a:pt x="532" y="38"/>
                  <a:pt x="532" y="41"/>
                  <a:pt x="531" y="45"/>
                </a:cubicBezTo>
                <a:cubicBezTo>
                  <a:pt x="529" y="35"/>
                  <a:pt x="529" y="28"/>
                  <a:pt x="528" y="28"/>
                </a:cubicBezTo>
                <a:cubicBezTo>
                  <a:pt x="528" y="28"/>
                  <a:pt x="527" y="31"/>
                  <a:pt x="527" y="36"/>
                </a:cubicBezTo>
                <a:cubicBezTo>
                  <a:pt x="526" y="40"/>
                  <a:pt x="527" y="45"/>
                  <a:pt x="528" y="52"/>
                </a:cubicBezTo>
                <a:cubicBezTo>
                  <a:pt x="528" y="52"/>
                  <a:pt x="528" y="52"/>
                  <a:pt x="528" y="52"/>
                </a:cubicBezTo>
                <a:cubicBezTo>
                  <a:pt x="527" y="49"/>
                  <a:pt x="526" y="46"/>
                  <a:pt x="526" y="43"/>
                </a:cubicBezTo>
                <a:cubicBezTo>
                  <a:pt x="525" y="40"/>
                  <a:pt x="525" y="38"/>
                  <a:pt x="525" y="38"/>
                </a:cubicBezTo>
                <a:cubicBezTo>
                  <a:pt x="525" y="38"/>
                  <a:pt x="524" y="38"/>
                  <a:pt x="524" y="39"/>
                </a:cubicBezTo>
                <a:cubicBezTo>
                  <a:pt x="525" y="36"/>
                  <a:pt x="525" y="33"/>
                  <a:pt x="525" y="31"/>
                </a:cubicBezTo>
                <a:cubicBezTo>
                  <a:pt x="526" y="26"/>
                  <a:pt x="526" y="23"/>
                  <a:pt x="525" y="23"/>
                </a:cubicBezTo>
                <a:cubicBezTo>
                  <a:pt x="525" y="23"/>
                  <a:pt x="524" y="26"/>
                  <a:pt x="522" y="30"/>
                </a:cubicBezTo>
                <a:cubicBezTo>
                  <a:pt x="522" y="32"/>
                  <a:pt x="521" y="34"/>
                  <a:pt x="521" y="36"/>
                </a:cubicBezTo>
                <a:cubicBezTo>
                  <a:pt x="520" y="35"/>
                  <a:pt x="519" y="34"/>
                  <a:pt x="519" y="32"/>
                </a:cubicBezTo>
                <a:cubicBezTo>
                  <a:pt x="519" y="32"/>
                  <a:pt x="519" y="31"/>
                  <a:pt x="518" y="30"/>
                </a:cubicBezTo>
                <a:cubicBezTo>
                  <a:pt x="519" y="27"/>
                  <a:pt x="519" y="26"/>
                  <a:pt x="519" y="26"/>
                </a:cubicBezTo>
                <a:cubicBezTo>
                  <a:pt x="519" y="26"/>
                  <a:pt x="519" y="26"/>
                  <a:pt x="518" y="27"/>
                </a:cubicBezTo>
                <a:cubicBezTo>
                  <a:pt x="518" y="26"/>
                  <a:pt x="518" y="24"/>
                  <a:pt x="517" y="23"/>
                </a:cubicBezTo>
                <a:cubicBezTo>
                  <a:pt x="517" y="18"/>
                  <a:pt x="516" y="14"/>
                  <a:pt x="515" y="11"/>
                </a:cubicBezTo>
                <a:cubicBezTo>
                  <a:pt x="513" y="5"/>
                  <a:pt x="512" y="1"/>
                  <a:pt x="511" y="1"/>
                </a:cubicBezTo>
                <a:cubicBezTo>
                  <a:pt x="511" y="2"/>
                  <a:pt x="512" y="10"/>
                  <a:pt x="513" y="24"/>
                </a:cubicBezTo>
                <a:cubicBezTo>
                  <a:pt x="513" y="23"/>
                  <a:pt x="512" y="23"/>
                  <a:pt x="512" y="23"/>
                </a:cubicBezTo>
                <a:cubicBezTo>
                  <a:pt x="512" y="23"/>
                  <a:pt x="512" y="25"/>
                  <a:pt x="513" y="28"/>
                </a:cubicBezTo>
                <a:cubicBezTo>
                  <a:pt x="514" y="30"/>
                  <a:pt x="514" y="33"/>
                  <a:pt x="514" y="36"/>
                </a:cubicBezTo>
                <a:cubicBezTo>
                  <a:pt x="512" y="40"/>
                  <a:pt x="511" y="46"/>
                  <a:pt x="510" y="52"/>
                </a:cubicBezTo>
                <a:cubicBezTo>
                  <a:pt x="510" y="52"/>
                  <a:pt x="510" y="52"/>
                  <a:pt x="510" y="53"/>
                </a:cubicBezTo>
                <a:cubicBezTo>
                  <a:pt x="508" y="46"/>
                  <a:pt x="506" y="41"/>
                  <a:pt x="504" y="38"/>
                </a:cubicBezTo>
                <a:cubicBezTo>
                  <a:pt x="504" y="37"/>
                  <a:pt x="504" y="37"/>
                  <a:pt x="504" y="37"/>
                </a:cubicBezTo>
                <a:cubicBezTo>
                  <a:pt x="506" y="33"/>
                  <a:pt x="506" y="30"/>
                  <a:pt x="506" y="30"/>
                </a:cubicBezTo>
                <a:cubicBezTo>
                  <a:pt x="506" y="30"/>
                  <a:pt x="504" y="32"/>
                  <a:pt x="502" y="35"/>
                </a:cubicBezTo>
                <a:cubicBezTo>
                  <a:pt x="499" y="32"/>
                  <a:pt x="498" y="30"/>
                  <a:pt x="497" y="30"/>
                </a:cubicBezTo>
                <a:cubicBezTo>
                  <a:pt x="497" y="30"/>
                  <a:pt x="498" y="33"/>
                  <a:pt x="500" y="37"/>
                </a:cubicBezTo>
                <a:cubicBezTo>
                  <a:pt x="500" y="37"/>
                  <a:pt x="500" y="37"/>
                  <a:pt x="500" y="38"/>
                </a:cubicBezTo>
                <a:cubicBezTo>
                  <a:pt x="499" y="39"/>
                  <a:pt x="498" y="41"/>
                  <a:pt x="497" y="43"/>
                </a:cubicBezTo>
                <a:cubicBezTo>
                  <a:pt x="496" y="45"/>
                  <a:pt x="496" y="46"/>
                  <a:pt x="495" y="48"/>
                </a:cubicBezTo>
                <a:cubicBezTo>
                  <a:pt x="495" y="48"/>
                  <a:pt x="495" y="48"/>
                  <a:pt x="495" y="48"/>
                </a:cubicBezTo>
                <a:cubicBezTo>
                  <a:pt x="494" y="46"/>
                  <a:pt x="494" y="44"/>
                  <a:pt x="494" y="44"/>
                </a:cubicBezTo>
                <a:cubicBezTo>
                  <a:pt x="493" y="44"/>
                  <a:pt x="493" y="45"/>
                  <a:pt x="493" y="46"/>
                </a:cubicBezTo>
                <a:cubicBezTo>
                  <a:pt x="489" y="32"/>
                  <a:pt x="490" y="24"/>
                  <a:pt x="489" y="24"/>
                </a:cubicBezTo>
                <a:cubicBezTo>
                  <a:pt x="489" y="24"/>
                  <a:pt x="488" y="27"/>
                  <a:pt x="487" y="32"/>
                </a:cubicBezTo>
                <a:cubicBezTo>
                  <a:pt x="487" y="36"/>
                  <a:pt x="487" y="41"/>
                  <a:pt x="488" y="46"/>
                </a:cubicBezTo>
                <a:cubicBezTo>
                  <a:pt x="487" y="50"/>
                  <a:pt x="486" y="54"/>
                  <a:pt x="484" y="58"/>
                </a:cubicBezTo>
                <a:cubicBezTo>
                  <a:pt x="482" y="62"/>
                  <a:pt x="480" y="65"/>
                  <a:pt x="479" y="68"/>
                </a:cubicBezTo>
                <a:cubicBezTo>
                  <a:pt x="480" y="58"/>
                  <a:pt x="478" y="53"/>
                  <a:pt x="478" y="54"/>
                </a:cubicBezTo>
                <a:cubicBezTo>
                  <a:pt x="477" y="54"/>
                  <a:pt x="477" y="60"/>
                  <a:pt x="473" y="67"/>
                </a:cubicBezTo>
                <a:cubicBezTo>
                  <a:pt x="473" y="68"/>
                  <a:pt x="472" y="69"/>
                  <a:pt x="472" y="69"/>
                </a:cubicBezTo>
                <a:cubicBezTo>
                  <a:pt x="472" y="69"/>
                  <a:pt x="472" y="68"/>
                  <a:pt x="473" y="67"/>
                </a:cubicBezTo>
                <a:cubicBezTo>
                  <a:pt x="474" y="62"/>
                  <a:pt x="474" y="58"/>
                  <a:pt x="474" y="55"/>
                </a:cubicBezTo>
                <a:cubicBezTo>
                  <a:pt x="477" y="46"/>
                  <a:pt x="481" y="42"/>
                  <a:pt x="481" y="41"/>
                </a:cubicBezTo>
                <a:cubicBezTo>
                  <a:pt x="481" y="41"/>
                  <a:pt x="479" y="42"/>
                  <a:pt x="476" y="45"/>
                </a:cubicBezTo>
                <a:cubicBezTo>
                  <a:pt x="475" y="46"/>
                  <a:pt x="474" y="47"/>
                  <a:pt x="473" y="49"/>
                </a:cubicBezTo>
                <a:cubicBezTo>
                  <a:pt x="473" y="49"/>
                  <a:pt x="473" y="49"/>
                  <a:pt x="473" y="49"/>
                </a:cubicBezTo>
                <a:cubicBezTo>
                  <a:pt x="471" y="52"/>
                  <a:pt x="469" y="55"/>
                  <a:pt x="467" y="59"/>
                </a:cubicBezTo>
                <a:cubicBezTo>
                  <a:pt x="467" y="60"/>
                  <a:pt x="466" y="61"/>
                  <a:pt x="466" y="62"/>
                </a:cubicBezTo>
                <a:cubicBezTo>
                  <a:pt x="467" y="59"/>
                  <a:pt x="467" y="57"/>
                  <a:pt x="467" y="54"/>
                </a:cubicBezTo>
                <a:cubicBezTo>
                  <a:pt x="468" y="44"/>
                  <a:pt x="468" y="37"/>
                  <a:pt x="468" y="31"/>
                </a:cubicBezTo>
                <a:cubicBezTo>
                  <a:pt x="468" y="26"/>
                  <a:pt x="468" y="24"/>
                  <a:pt x="468" y="23"/>
                </a:cubicBezTo>
                <a:cubicBezTo>
                  <a:pt x="467" y="23"/>
                  <a:pt x="467" y="26"/>
                  <a:pt x="465" y="32"/>
                </a:cubicBezTo>
                <a:cubicBezTo>
                  <a:pt x="465" y="35"/>
                  <a:pt x="464" y="39"/>
                  <a:pt x="463" y="44"/>
                </a:cubicBezTo>
                <a:cubicBezTo>
                  <a:pt x="463" y="45"/>
                  <a:pt x="463" y="45"/>
                  <a:pt x="462" y="45"/>
                </a:cubicBezTo>
                <a:cubicBezTo>
                  <a:pt x="461" y="34"/>
                  <a:pt x="461" y="25"/>
                  <a:pt x="461" y="19"/>
                </a:cubicBezTo>
                <a:cubicBezTo>
                  <a:pt x="460" y="13"/>
                  <a:pt x="460" y="10"/>
                  <a:pt x="460" y="10"/>
                </a:cubicBezTo>
                <a:cubicBezTo>
                  <a:pt x="459" y="10"/>
                  <a:pt x="459" y="13"/>
                  <a:pt x="458" y="19"/>
                </a:cubicBezTo>
                <a:cubicBezTo>
                  <a:pt x="458" y="23"/>
                  <a:pt x="457" y="27"/>
                  <a:pt x="457" y="31"/>
                </a:cubicBezTo>
                <a:cubicBezTo>
                  <a:pt x="456" y="35"/>
                  <a:pt x="457" y="40"/>
                  <a:pt x="457" y="46"/>
                </a:cubicBezTo>
                <a:cubicBezTo>
                  <a:pt x="457" y="48"/>
                  <a:pt x="457" y="50"/>
                  <a:pt x="457" y="52"/>
                </a:cubicBezTo>
                <a:cubicBezTo>
                  <a:pt x="455" y="47"/>
                  <a:pt x="453" y="43"/>
                  <a:pt x="452" y="40"/>
                </a:cubicBezTo>
                <a:cubicBezTo>
                  <a:pt x="452" y="40"/>
                  <a:pt x="452" y="39"/>
                  <a:pt x="452" y="38"/>
                </a:cubicBezTo>
                <a:cubicBezTo>
                  <a:pt x="453" y="34"/>
                  <a:pt x="453" y="31"/>
                  <a:pt x="452" y="31"/>
                </a:cubicBezTo>
                <a:cubicBezTo>
                  <a:pt x="452" y="31"/>
                  <a:pt x="451" y="34"/>
                  <a:pt x="449" y="38"/>
                </a:cubicBezTo>
                <a:cubicBezTo>
                  <a:pt x="448" y="42"/>
                  <a:pt x="446" y="48"/>
                  <a:pt x="444" y="55"/>
                </a:cubicBezTo>
                <a:cubicBezTo>
                  <a:pt x="442" y="53"/>
                  <a:pt x="441" y="51"/>
                  <a:pt x="439" y="50"/>
                </a:cubicBezTo>
                <a:cubicBezTo>
                  <a:pt x="439" y="46"/>
                  <a:pt x="438" y="42"/>
                  <a:pt x="437" y="39"/>
                </a:cubicBezTo>
                <a:cubicBezTo>
                  <a:pt x="437" y="39"/>
                  <a:pt x="437" y="39"/>
                  <a:pt x="437" y="39"/>
                </a:cubicBezTo>
                <a:cubicBezTo>
                  <a:pt x="434" y="23"/>
                  <a:pt x="433" y="13"/>
                  <a:pt x="432" y="13"/>
                </a:cubicBezTo>
                <a:cubicBezTo>
                  <a:pt x="432" y="13"/>
                  <a:pt x="431" y="17"/>
                  <a:pt x="432" y="23"/>
                </a:cubicBezTo>
                <a:cubicBezTo>
                  <a:pt x="432" y="29"/>
                  <a:pt x="432" y="38"/>
                  <a:pt x="433" y="48"/>
                </a:cubicBezTo>
                <a:cubicBezTo>
                  <a:pt x="433" y="50"/>
                  <a:pt x="433" y="52"/>
                  <a:pt x="433" y="53"/>
                </a:cubicBezTo>
                <a:cubicBezTo>
                  <a:pt x="431" y="49"/>
                  <a:pt x="429" y="45"/>
                  <a:pt x="426" y="43"/>
                </a:cubicBezTo>
                <a:cubicBezTo>
                  <a:pt x="424" y="40"/>
                  <a:pt x="422" y="38"/>
                  <a:pt x="422" y="39"/>
                </a:cubicBezTo>
                <a:cubicBezTo>
                  <a:pt x="421" y="39"/>
                  <a:pt x="422" y="41"/>
                  <a:pt x="424" y="45"/>
                </a:cubicBezTo>
                <a:cubicBezTo>
                  <a:pt x="426" y="48"/>
                  <a:pt x="427" y="52"/>
                  <a:pt x="429" y="57"/>
                </a:cubicBezTo>
                <a:cubicBezTo>
                  <a:pt x="429" y="58"/>
                  <a:pt x="429" y="58"/>
                  <a:pt x="428" y="60"/>
                </a:cubicBezTo>
                <a:cubicBezTo>
                  <a:pt x="428" y="61"/>
                  <a:pt x="428" y="64"/>
                  <a:pt x="429" y="67"/>
                </a:cubicBezTo>
                <a:cubicBezTo>
                  <a:pt x="425" y="58"/>
                  <a:pt x="426" y="52"/>
                  <a:pt x="425" y="52"/>
                </a:cubicBezTo>
                <a:cubicBezTo>
                  <a:pt x="424" y="52"/>
                  <a:pt x="422" y="59"/>
                  <a:pt x="424" y="69"/>
                </a:cubicBezTo>
                <a:cubicBezTo>
                  <a:pt x="422" y="66"/>
                  <a:pt x="420" y="62"/>
                  <a:pt x="418" y="58"/>
                </a:cubicBezTo>
                <a:cubicBezTo>
                  <a:pt x="412" y="44"/>
                  <a:pt x="413" y="33"/>
                  <a:pt x="412" y="33"/>
                </a:cubicBezTo>
                <a:cubicBezTo>
                  <a:pt x="412" y="33"/>
                  <a:pt x="411" y="36"/>
                  <a:pt x="411" y="41"/>
                </a:cubicBezTo>
                <a:cubicBezTo>
                  <a:pt x="410" y="46"/>
                  <a:pt x="411" y="53"/>
                  <a:pt x="413" y="61"/>
                </a:cubicBezTo>
                <a:cubicBezTo>
                  <a:pt x="414" y="66"/>
                  <a:pt x="416" y="70"/>
                  <a:pt x="417" y="74"/>
                </a:cubicBezTo>
                <a:cubicBezTo>
                  <a:pt x="417" y="74"/>
                  <a:pt x="417" y="74"/>
                  <a:pt x="417" y="74"/>
                </a:cubicBezTo>
                <a:cubicBezTo>
                  <a:pt x="417" y="74"/>
                  <a:pt x="417" y="73"/>
                  <a:pt x="416" y="73"/>
                </a:cubicBezTo>
                <a:cubicBezTo>
                  <a:pt x="416" y="70"/>
                  <a:pt x="414" y="67"/>
                  <a:pt x="413" y="63"/>
                </a:cubicBezTo>
                <a:cubicBezTo>
                  <a:pt x="412" y="57"/>
                  <a:pt x="410" y="52"/>
                  <a:pt x="410" y="49"/>
                </a:cubicBezTo>
                <a:cubicBezTo>
                  <a:pt x="409" y="45"/>
                  <a:pt x="409" y="44"/>
                  <a:pt x="409" y="44"/>
                </a:cubicBezTo>
                <a:cubicBezTo>
                  <a:pt x="409" y="43"/>
                  <a:pt x="408" y="45"/>
                  <a:pt x="407" y="48"/>
                </a:cubicBezTo>
                <a:cubicBezTo>
                  <a:pt x="407" y="48"/>
                  <a:pt x="407" y="48"/>
                  <a:pt x="407" y="48"/>
                </a:cubicBezTo>
                <a:cubicBezTo>
                  <a:pt x="407" y="46"/>
                  <a:pt x="406" y="44"/>
                  <a:pt x="405" y="43"/>
                </a:cubicBezTo>
                <a:cubicBezTo>
                  <a:pt x="403" y="39"/>
                  <a:pt x="402" y="37"/>
                  <a:pt x="401" y="35"/>
                </a:cubicBezTo>
                <a:cubicBezTo>
                  <a:pt x="398" y="31"/>
                  <a:pt x="396" y="28"/>
                  <a:pt x="396" y="29"/>
                </a:cubicBezTo>
                <a:cubicBezTo>
                  <a:pt x="396" y="29"/>
                  <a:pt x="397" y="32"/>
                  <a:pt x="399" y="36"/>
                </a:cubicBezTo>
                <a:cubicBezTo>
                  <a:pt x="399" y="39"/>
                  <a:pt x="400" y="42"/>
                  <a:pt x="401" y="45"/>
                </a:cubicBezTo>
                <a:cubicBezTo>
                  <a:pt x="402" y="46"/>
                  <a:pt x="402" y="48"/>
                  <a:pt x="403" y="50"/>
                </a:cubicBezTo>
                <a:cubicBezTo>
                  <a:pt x="403" y="51"/>
                  <a:pt x="403" y="52"/>
                  <a:pt x="403" y="53"/>
                </a:cubicBezTo>
                <a:cubicBezTo>
                  <a:pt x="403" y="54"/>
                  <a:pt x="403" y="55"/>
                  <a:pt x="404" y="56"/>
                </a:cubicBezTo>
                <a:cubicBezTo>
                  <a:pt x="404" y="58"/>
                  <a:pt x="404" y="60"/>
                  <a:pt x="404" y="61"/>
                </a:cubicBezTo>
                <a:cubicBezTo>
                  <a:pt x="404" y="62"/>
                  <a:pt x="404" y="62"/>
                  <a:pt x="404" y="62"/>
                </a:cubicBezTo>
                <a:cubicBezTo>
                  <a:pt x="403" y="60"/>
                  <a:pt x="401" y="58"/>
                  <a:pt x="400" y="57"/>
                </a:cubicBezTo>
                <a:cubicBezTo>
                  <a:pt x="399" y="49"/>
                  <a:pt x="400" y="44"/>
                  <a:pt x="399" y="44"/>
                </a:cubicBezTo>
                <a:cubicBezTo>
                  <a:pt x="399" y="44"/>
                  <a:pt x="398" y="46"/>
                  <a:pt x="397" y="50"/>
                </a:cubicBezTo>
                <a:cubicBezTo>
                  <a:pt x="397" y="51"/>
                  <a:pt x="396" y="52"/>
                  <a:pt x="396" y="53"/>
                </a:cubicBezTo>
                <a:cubicBezTo>
                  <a:pt x="396" y="53"/>
                  <a:pt x="396" y="53"/>
                  <a:pt x="396" y="53"/>
                </a:cubicBezTo>
                <a:cubicBezTo>
                  <a:pt x="395" y="49"/>
                  <a:pt x="394" y="45"/>
                  <a:pt x="394" y="42"/>
                </a:cubicBezTo>
                <a:cubicBezTo>
                  <a:pt x="394" y="42"/>
                  <a:pt x="394" y="42"/>
                  <a:pt x="394" y="42"/>
                </a:cubicBezTo>
                <a:cubicBezTo>
                  <a:pt x="391" y="26"/>
                  <a:pt x="389" y="16"/>
                  <a:pt x="388" y="16"/>
                </a:cubicBezTo>
                <a:cubicBezTo>
                  <a:pt x="388" y="16"/>
                  <a:pt x="388" y="20"/>
                  <a:pt x="388" y="26"/>
                </a:cubicBezTo>
                <a:cubicBezTo>
                  <a:pt x="388" y="32"/>
                  <a:pt x="389" y="41"/>
                  <a:pt x="389" y="51"/>
                </a:cubicBezTo>
                <a:cubicBezTo>
                  <a:pt x="389" y="52"/>
                  <a:pt x="389" y="53"/>
                  <a:pt x="389" y="54"/>
                </a:cubicBezTo>
                <a:cubicBezTo>
                  <a:pt x="389" y="53"/>
                  <a:pt x="388" y="52"/>
                  <a:pt x="388" y="51"/>
                </a:cubicBezTo>
                <a:cubicBezTo>
                  <a:pt x="388" y="51"/>
                  <a:pt x="388" y="50"/>
                  <a:pt x="387" y="50"/>
                </a:cubicBezTo>
                <a:cubicBezTo>
                  <a:pt x="387" y="50"/>
                  <a:pt x="387" y="50"/>
                  <a:pt x="387" y="50"/>
                </a:cubicBezTo>
                <a:cubicBezTo>
                  <a:pt x="387" y="50"/>
                  <a:pt x="387" y="50"/>
                  <a:pt x="387" y="50"/>
                </a:cubicBezTo>
                <a:cubicBezTo>
                  <a:pt x="384" y="47"/>
                  <a:pt x="383" y="46"/>
                  <a:pt x="383" y="46"/>
                </a:cubicBezTo>
                <a:cubicBezTo>
                  <a:pt x="382" y="46"/>
                  <a:pt x="383" y="48"/>
                  <a:pt x="384" y="51"/>
                </a:cubicBezTo>
                <a:cubicBezTo>
                  <a:pt x="385" y="52"/>
                  <a:pt x="385" y="53"/>
                  <a:pt x="385" y="54"/>
                </a:cubicBezTo>
                <a:cubicBezTo>
                  <a:pt x="385" y="54"/>
                  <a:pt x="385" y="55"/>
                  <a:pt x="385" y="55"/>
                </a:cubicBezTo>
                <a:cubicBezTo>
                  <a:pt x="384" y="57"/>
                  <a:pt x="384" y="59"/>
                  <a:pt x="384" y="62"/>
                </a:cubicBezTo>
                <a:cubicBezTo>
                  <a:pt x="383" y="60"/>
                  <a:pt x="383" y="59"/>
                  <a:pt x="383" y="58"/>
                </a:cubicBezTo>
                <a:cubicBezTo>
                  <a:pt x="383" y="53"/>
                  <a:pt x="383" y="50"/>
                  <a:pt x="382" y="46"/>
                </a:cubicBezTo>
                <a:cubicBezTo>
                  <a:pt x="382" y="43"/>
                  <a:pt x="382" y="40"/>
                  <a:pt x="382" y="37"/>
                </a:cubicBezTo>
                <a:cubicBezTo>
                  <a:pt x="382" y="33"/>
                  <a:pt x="382" y="30"/>
                  <a:pt x="382" y="30"/>
                </a:cubicBezTo>
                <a:cubicBezTo>
                  <a:pt x="381" y="30"/>
                  <a:pt x="381" y="33"/>
                  <a:pt x="380" y="38"/>
                </a:cubicBezTo>
                <a:cubicBezTo>
                  <a:pt x="378" y="43"/>
                  <a:pt x="378" y="50"/>
                  <a:pt x="377" y="59"/>
                </a:cubicBezTo>
                <a:cubicBezTo>
                  <a:pt x="377" y="60"/>
                  <a:pt x="377" y="61"/>
                  <a:pt x="377" y="63"/>
                </a:cubicBezTo>
                <a:cubicBezTo>
                  <a:pt x="377" y="61"/>
                  <a:pt x="376" y="61"/>
                  <a:pt x="376" y="60"/>
                </a:cubicBezTo>
                <a:cubicBezTo>
                  <a:pt x="377" y="57"/>
                  <a:pt x="377" y="55"/>
                  <a:pt x="376" y="55"/>
                </a:cubicBezTo>
                <a:cubicBezTo>
                  <a:pt x="376" y="55"/>
                  <a:pt x="375" y="56"/>
                  <a:pt x="374" y="57"/>
                </a:cubicBezTo>
                <a:cubicBezTo>
                  <a:pt x="373" y="56"/>
                  <a:pt x="373" y="55"/>
                  <a:pt x="373" y="55"/>
                </a:cubicBezTo>
                <a:cubicBezTo>
                  <a:pt x="372" y="55"/>
                  <a:pt x="372" y="56"/>
                  <a:pt x="372" y="57"/>
                </a:cubicBezTo>
                <a:cubicBezTo>
                  <a:pt x="372" y="56"/>
                  <a:pt x="371" y="56"/>
                  <a:pt x="371" y="55"/>
                </a:cubicBezTo>
                <a:cubicBezTo>
                  <a:pt x="370" y="55"/>
                  <a:pt x="370" y="55"/>
                  <a:pt x="370" y="55"/>
                </a:cubicBezTo>
                <a:cubicBezTo>
                  <a:pt x="370" y="54"/>
                  <a:pt x="370" y="53"/>
                  <a:pt x="370" y="52"/>
                </a:cubicBezTo>
                <a:cubicBezTo>
                  <a:pt x="370" y="49"/>
                  <a:pt x="370" y="47"/>
                  <a:pt x="370" y="45"/>
                </a:cubicBezTo>
                <a:cubicBezTo>
                  <a:pt x="370" y="41"/>
                  <a:pt x="370" y="38"/>
                  <a:pt x="369" y="38"/>
                </a:cubicBezTo>
                <a:cubicBezTo>
                  <a:pt x="369" y="38"/>
                  <a:pt x="368" y="41"/>
                  <a:pt x="367" y="45"/>
                </a:cubicBezTo>
                <a:cubicBezTo>
                  <a:pt x="366" y="49"/>
                  <a:pt x="365" y="56"/>
                  <a:pt x="365" y="63"/>
                </a:cubicBezTo>
                <a:cubicBezTo>
                  <a:pt x="365" y="64"/>
                  <a:pt x="365" y="66"/>
                  <a:pt x="365" y="67"/>
                </a:cubicBezTo>
                <a:cubicBezTo>
                  <a:pt x="364" y="65"/>
                  <a:pt x="363" y="64"/>
                  <a:pt x="362" y="63"/>
                </a:cubicBezTo>
                <a:cubicBezTo>
                  <a:pt x="362" y="61"/>
                  <a:pt x="362" y="59"/>
                  <a:pt x="362" y="58"/>
                </a:cubicBezTo>
                <a:cubicBezTo>
                  <a:pt x="363" y="56"/>
                  <a:pt x="363" y="54"/>
                  <a:pt x="364" y="53"/>
                </a:cubicBezTo>
                <a:cubicBezTo>
                  <a:pt x="366" y="49"/>
                  <a:pt x="366" y="47"/>
                  <a:pt x="366" y="47"/>
                </a:cubicBezTo>
                <a:cubicBezTo>
                  <a:pt x="366" y="47"/>
                  <a:pt x="364" y="48"/>
                  <a:pt x="362" y="51"/>
                </a:cubicBezTo>
                <a:cubicBezTo>
                  <a:pt x="362" y="44"/>
                  <a:pt x="363" y="39"/>
                  <a:pt x="364" y="35"/>
                </a:cubicBezTo>
                <a:cubicBezTo>
                  <a:pt x="365" y="29"/>
                  <a:pt x="366" y="27"/>
                  <a:pt x="365" y="26"/>
                </a:cubicBezTo>
                <a:cubicBezTo>
                  <a:pt x="365" y="26"/>
                  <a:pt x="364" y="29"/>
                  <a:pt x="361" y="34"/>
                </a:cubicBezTo>
                <a:cubicBezTo>
                  <a:pt x="359" y="40"/>
                  <a:pt x="357" y="48"/>
                  <a:pt x="356" y="57"/>
                </a:cubicBezTo>
                <a:cubicBezTo>
                  <a:pt x="356" y="58"/>
                  <a:pt x="356" y="60"/>
                  <a:pt x="356" y="61"/>
                </a:cubicBezTo>
                <a:cubicBezTo>
                  <a:pt x="356" y="61"/>
                  <a:pt x="356" y="61"/>
                  <a:pt x="356" y="61"/>
                </a:cubicBezTo>
                <a:cubicBezTo>
                  <a:pt x="356" y="60"/>
                  <a:pt x="355" y="58"/>
                  <a:pt x="355" y="57"/>
                </a:cubicBezTo>
                <a:cubicBezTo>
                  <a:pt x="354" y="48"/>
                  <a:pt x="352" y="41"/>
                  <a:pt x="351" y="35"/>
                </a:cubicBezTo>
                <a:cubicBezTo>
                  <a:pt x="352" y="33"/>
                  <a:pt x="352" y="32"/>
                  <a:pt x="352" y="32"/>
                </a:cubicBezTo>
                <a:cubicBezTo>
                  <a:pt x="352" y="32"/>
                  <a:pt x="351" y="33"/>
                  <a:pt x="351" y="33"/>
                </a:cubicBezTo>
                <a:cubicBezTo>
                  <a:pt x="350" y="29"/>
                  <a:pt x="349" y="27"/>
                  <a:pt x="349" y="27"/>
                </a:cubicBezTo>
                <a:cubicBezTo>
                  <a:pt x="348" y="27"/>
                  <a:pt x="348" y="31"/>
                  <a:pt x="348" y="37"/>
                </a:cubicBezTo>
                <a:cubicBezTo>
                  <a:pt x="348" y="38"/>
                  <a:pt x="347" y="38"/>
                  <a:pt x="347" y="39"/>
                </a:cubicBezTo>
                <a:cubicBezTo>
                  <a:pt x="345" y="42"/>
                  <a:pt x="344" y="45"/>
                  <a:pt x="342" y="48"/>
                </a:cubicBezTo>
                <a:cubicBezTo>
                  <a:pt x="342" y="50"/>
                  <a:pt x="341" y="51"/>
                  <a:pt x="340" y="53"/>
                </a:cubicBezTo>
                <a:cubicBezTo>
                  <a:pt x="340" y="53"/>
                  <a:pt x="340" y="53"/>
                  <a:pt x="340" y="53"/>
                </a:cubicBezTo>
                <a:cubicBezTo>
                  <a:pt x="340" y="50"/>
                  <a:pt x="339" y="49"/>
                  <a:pt x="339" y="49"/>
                </a:cubicBezTo>
                <a:cubicBezTo>
                  <a:pt x="338" y="49"/>
                  <a:pt x="338" y="50"/>
                  <a:pt x="338" y="52"/>
                </a:cubicBezTo>
                <a:cubicBezTo>
                  <a:pt x="337" y="51"/>
                  <a:pt x="337" y="51"/>
                  <a:pt x="337" y="51"/>
                </a:cubicBezTo>
                <a:cubicBezTo>
                  <a:pt x="336" y="51"/>
                  <a:pt x="337" y="52"/>
                  <a:pt x="338" y="54"/>
                </a:cubicBezTo>
                <a:cubicBezTo>
                  <a:pt x="338" y="54"/>
                  <a:pt x="338" y="54"/>
                  <a:pt x="337" y="55"/>
                </a:cubicBezTo>
                <a:cubicBezTo>
                  <a:pt x="337" y="58"/>
                  <a:pt x="336" y="63"/>
                  <a:pt x="334" y="69"/>
                </a:cubicBezTo>
                <a:cubicBezTo>
                  <a:pt x="334" y="70"/>
                  <a:pt x="334" y="70"/>
                  <a:pt x="334" y="70"/>
                </a:cubicBezTo>
                <a:cubicBezTo>
                  <a:pt x="334" y="69"/>
                  <a:pt x="334" y="69"/>
                  <a:pt x="334" y="69"/>
                </a:cubicBezTo>
                <a:cubicBezTo>
                  <a:pt x="334" y="68"/>
                  <a:pt x="334" y="68"/>
                  <a:pt x="334" y="67"/>
                </a:cubicBezTo>
                <a:cubicBezTo>
                  <a:pt x="336" y="58"/>
                  <a:pt x="337" y="51"/>
                  <a:pt x="337" y="47"/>
                </a:cubicBezTo>
                <a:cubicBezTo>
                  <a:pt x="336" y="42"/>
                  <a:pt x="336" y="40"/>
                  <a:pt x="335" y="40"/>
                </a:cubicBezTo>
                <a:cubicBezTo>
                  <a:pt x="335" y="40"/>
                  <a:pt x="334" y="43"/>
                  <a:pt x="334" y="47"/>
                </a:cubicBezTo>
                <a:cubicBezTo>
                  <a:pt x="333" y="51"/>
                  <a:pt x="332" y="56"/>
                  <a:pt x="330" y="61"/>
                </a:cubicBezTo>
                <a:cubicBezTo>
                  <a:pt x="327" y="53"/>
                  <a:pt x="328" y="47"/>
                  <a:pt x="327" y="47"/>
                </a:cubicBezTo>
                <a:cubicBezTo>
                  <a:pt x="327" y="47"/>
                  <a:pt x="326" y="49"/>
                  <a:pt x="325" y="54"/>
                </a:cubicBezTo>
                <a:cubicBezTo>
                  <a:pt x="325" y="58"/>
                  <a:pt x="326" y="63"/>
                  <a:pt x="327" y="69"/>
                </a:cubicBezTo>
                <a:cubicBezTo>
                  <a:pt x="326" y="72"/>
                  <a:pt x="324" y="75"/>
                  <a:pt x="323" y="78"/>
                </a:cubicBezTo>
                <a:cubicBezTo>
                  <a:pt x="323" y="78"/>
                  <a:pt x="323" y="78"/>
                  <a:pt x="323" y="77"/>
                </a:cubicBezTo>
                <a:cubicBezTo>
                  <a:pt x="325" y="66"/>
                  <a:pt x="323" y="60"/>
                  <a:pt x="322" y="61"/>
                </a:cubicBezTo>
                <a:cubicBezTo>
                  <a:pt x="321" y="61"/>
                  <a:pt x="321" y="67"/>
                  <a:pt x="318" y="76"/>
                </a:cubicBezTo>
                <a:cubicBezTo>
                  <a:pt x="317" y="78"/>
                  <a:pt x="316" y="80"/>
                  <a:pt x="315" y="82"/>
                </a:cubicBezTo>
                <a:cubicBezTo>
                  <a:pt x="315" y="78"/>
                  <a:pt x="316" y="74"/>
                  <a:pt x="317" y="69"/>
                </a:cubicBezTo>
                <a:cubicBezTo>
                  <a:pt x="320" y="54"/>
                  <a:pt x="326" y="47"/>
                  <a:pt x="325" y="46"/>
                </a:cubicBezTo>
                <a:cubicBezTo>
                  <a:pt x="325" y="46"/>
                  <a:pt x="323" y="48"/>
                  <a:pt x="320" y="51"/>
                </a:cubicBezTo>
                <a:cubicBezTo>
                  <a:pt x="317" y="55"/>
                  <a:pt x="314" y="61"/>
                  <a:pt x="311" y="68"/>
                </a:cubicBezTo>
                <a:cubicBezTo>
                  <a:pt x="311" y="69"/>
                  <a:pt x="311" y="69"/>
                  <a:pt x="311" y="70"/>
                </a:cubicBezTo>
                <a:cubicBezTo>
                  <a:pt x="311" y="68"/>
                  <a:pt x="311" y="65"/>
                  <a:pt x="311" y="63"/>
                </a:cubicBezTo>
                <a:cubicBezTo>
                  <a:pt x="311" y="45"/>
                  <a:pt x="310" y="34"/>
                  <a:pt x="310" y="34"/>
                </a:cubicBezTo>
                <a:cubicBezTo>
                  <a:pt x="309" y="34"/>
                  <a:pt x="307" y="46"/>
                  <a:pt x="305" y="64"/>
                </a:cubicBezTo>
                <a:cubicBezTo>
                  <a:pt x="304" y="68"/>
                  <a:pt x="304" y="72"/>
                  <a:pt x="303" y="76"/>
                </a:cubicBezTo>
                <a:cubicBezTo>
                  <a:pt x="303" y="73"/>
                  <a:pt x="302" y="71"/>
                  <a:pt x="302" y="68"/>
                </a:cubicBezTo>
                <a:cubicBezTo>
                  <a:pt x="298" y="52"/>
                  <a:pt x="294" y="44"/>
                  <a:pt x="293" y="44"/>
                </a:cubicBezTo>
                <a:cubicBezTo>
                  <a:pt x="292" y="45"/>
                  <a:pt x="295" y="54"/>
                  <a:pt x="296" y="69"/>
                </a:cubicBezTo>
                <a:cubicBezTo>
                  <a:pt x="296" y="73"/>
                  <a:pt x="296" y="77"/>
                  <a:pt x="297" y="80"/>
                </a:cubicBezTo>
                <a:cubicBezTo>
                  <a:pt x="297" y="80"/>
                  <a:pt x="297" y="80"/>
                  <a:pt x="297" y="80"/>
                </a:cubicBezTo>
                <a:cubicBezTo>
                  <a:pt x="296" y="78"/>
                  <a:pt x="295" y="77"/>
                  <a:pt x="294" y="75"/>
                </a:cubicBezTo>
                <a:cubicBezTo>
                  <a:pt x="294" y="70"/>
                  <a:pt x="293" y="67"/>
                  <a:pt x="293" y="67"/>
                </a:cubicBezTo>
                <a:cubicBezTo>
                  <a:pt x="292" y="67"/>
                  <a:pt x="292" y="68"/>
                  <a:pt x="292" y="71"/>
                </a:cubicBezTo>
                <a:cubicBezTo>
                  <a:pt x="290" y="68"/>
                  <a:pt x="289" y="66"/>
                  <a:pt x="287" y="65"/>
                </a:cubicBezTo>
                <a:cubicBezTo>
                  <a:pt x="288" y="60"/>
                  <a:pt x="288" y="55"/>
                  <a:pt x="288" y="52"/>
                </a:cubicBezTo>
                <a:cubicBezTo>
                  <a:pt x="288" y="48"/>
                  <a:pt x="288" y="45"/>
                  <a:pt x="287" y="45"/>
                </a:cubicBezTo>
                <a:cubicBezTo>
                  <a:pt x="287" y="45"/>
                  <a:pt x="286" y="48"/>
                  <a:pt x="285" y="53"/>
                </a:cubicBezTo>
                <a:cubicBezTo>
                  <a:pt x="284" y="55"/>
                  <a:pt x="284" y="57"/>
                  <a:pt x="283" y="60"/>
                </a:cubicBezTo>
                <a:cubicBezTo>
                  <a:pt x="283" y="60"/>
                  <a:pt x="283" y="59"/>
                  <a:pt x="282" y="59"/>
                </a:cubicBezTo>
                <a:cubicBezTo>
                  <a:pt x="281" y="54"/>
                  <a:pt x="280" y="50"/>
                  <a:pt x="280" y="47"/>
                </a:cubicBezTo>
                <a:cubicBezTo>
                  <a:pt x="278" y="42"/>
                  <a:pt x="278" y="39"/>
                  <a:pt x="277" y="39"/>
                </a:cubicBezTo>
                <a:cubicBezTo>
                  <a:pt x="277" y="39"/>
                  <a:pt x="277" y="42"/>
                  <a:pt x="277" y="48"/>
                </a:cubicBezTo>
                <a:cubicBezTo>
                  <a:pt x="277" y="53"/>
                  <a:pt x="277" y="60"/>
                  <a:pt x="278" y="69"/>
                </a:cubicBezTo>
                <a:cubicBezTo>
                  <a:pt x="277" y="70"/>
                  <a:pt x="276" y="72"/>
                  <a:pt x="275" y="74"/>
                </a:cubicBezTo>
                <a:cubicBezTo>
                  <a:pt x="275" y="74"/>
                  <a:pt x="275" y="74"/>
                  <a:pt x="274" y="74"/>
                </a:cubicBezTo>
                <a:cubicBezTo>
                  <a:pt x="275" y="68"/>
                  <a:pt x="276" y="65"/>
                  <a:pt x="275" y="65"/>
                </a:cubicBezTo>
                <a:cubicBezTo>
                  <a:pt x="275" y="65"/>
                  <a:pt x="274" y="66"/>
                  <a:pt x="273" y="68"/>
                </a:cubicBezTo>
                <a:cubicBezTo>
                  <a:pt x="272" y="66"/>
                  <a:pt x="272" y="65"/>
                  <a:pt x="272" y="65"/>
                </a:cubicBezTo>
                <a:cubicBezTo>
                  <a:pt x="272" y="65"/>
                  <a:pt x="271" y="67"/>
                  <a:pt x="271" y="70"/>
                </a:cubicBezTo>
                <a:cubicBezTo>
                  <a:pt x="271" y="70"/>
                  <a:pt x="271" y="70"/>
                  <a:pt x="271" y="69"/>
                </a:cubicBezTo>
                <a:cubicBezTo>
                  <a:pt x="270" y="65"/>
                  <a:pt x="270" y="61"/>
                  <a:pt x="270" y="57"/>
                </a:cubicBezTo>
                <a:cubicBezTo>
                  <a:pt x="270" y="54"/>
                  <a:pt x="269" y="51"/>
                  <a:pt x="268" y="49"/>
                </a:cubicBezTo>
                <a:cubicBezTo>
                  <a:pt x="267" y="44"/>
                  <a:pt x="267" y="41"/>
                  <a:pt x="266" y="42"/>
                </a:cubicBezTo>
                <a:cubicBezTo>
                  <a:pt x="266" y="42"/>
                  <a:pt x="266" y="45"/>
                  <a:pt x="266" y="50"/>
                </a:cubicBezTo>
                <a:cubicBezTo>
                  <a:pt x="266" y="54"/>
                  <a:pt x="265" y="62"/>
                  <a:pt x="265" y="70"/>
                </a:cubicBezTo>
                <a:cubicBezTo>
                  <a:pt x="264" y="74"/>
                  <a:pt x="264" y="78"/>
                  <a:pt x="263" y="82"/>
                </a:cubicBezTo>
                <a:cubicBezTo>
                  <a:pt x="262" y="78"/>
                  <a:pt x="262" y="73"/>
                  <a:pt x="262" y="68"/>
                </a:cubicBezTo>
                <a:cubicBezTo>
                  <a:pt x="262" y="66"/>
                  <a:pt x="263" y="65"/>
                  <a:pt x="264" y="63"/>
                </a:cubicBezTo>
                <a:cubicBezTo>
                  <a:pt x="265" y="60"/>
                  <a:pt x="266" y="58"/>
                  <a:pt x="265" y="58"/>
                </a:cubicBezTo>
                <a:cubicBezTo>
                  <a:pt x="265" y="58"/>
                  <a:pt x="264" y="59"/>
                  <a:pt x="262" y="62"/>
                </a:cubicBezTo>
                <a:cubicBezTo>
                  <a:pt x="262" y="55"/>
                  <a:pt x="263" y="49"/>
                  <a:pt x="264" y="45"/>
                </a:cubicBezTo>
                <a:cubicBezTo>
                  <a:pt x="265" y="40"/>
                  <a:pt x="265" y="37"/>
                  <a:pt x="265" y="37"/>
                </a:cubicBezTo>
                <a:cubicBezTo>
                  <a:pt x="265" y="37"/>
                  <a:pt x="263" y="40"/>
                  <a:pt x="261" y="45"/>
                </a:cubicBezTo>
                <a:cubicBezTo>
                  <a:pt x="259" y="51"/>
                  <a:pt x="257" y="59"/>
                  <a:pt x="256" y="68"/>
                </a:cubicBezTo>
                <a:cubicBezTo>
                  <a:pt x="256" y="69"/>
                  <a:pt x="256" y="71"/>
                  <a:pt x="256" y="72"/>
                </a:cubicBezTo>
                <a:cubicBezTo>
                  <a:pt x="256" y="72"/>
                  <a:pt x="256" y="72"/>
                  <a:pt x="256" y="72"/>
                </a:cubicBezTo>
                <a:cubicBezTo>
                  <a:pt x="255" y="70"/>
                  <a:pt x="255" y="69"/>
                  <a:pt x="254" y="69"/>
                </a:cubicBezTo>
                <a:cubicBezTo>
                  <a:pt x="254" y="69"/>
                  <a:pt x="254" y="71"/>
                  <a:pt x="253" y="75"/>
                </a:cubicBezTo>
                <a:cubicBezTo>
                  <a:pt x="253" y="72"/>
                  <a:pt x="252" y="70"/>
                  <a:pt x="252" y="68"/>
                </a:cubicBezTo>
                <a:cubicBezTo>
                  <a:pt x="255" y="59"/>
                  <a:pt x="258" y="55"/>
                  <a:pt x="258" y="54"/>
                </a:cubicBezTo>
                <a:cubicBezTo>
                  <a:pt x="257" y="54"/>
                  <a:pt x="256" y="56"/>
                  <a:pt x="252" y="59"/>
                </a:cubicBezTo>
                <a:cubicBezTo>
                  <a:pt x="252" y="60"/>
                  <a:pt x="251" y="61"/>
                  <a:pt x="250" y="62"/>
                </a:cubicBezTo>
                <a:cubicBezTo>
                  <a:pt x="250" y="60"/>
                  <a:pt x="249" y="59"/>
                  <a:pt x="249" y="59"/>
                </a:cubicBezTo>
                <a:cubicBezTo>
                  <a:pt x="248" y="59"/>
                  <a:pt x="248" y="62"/>
                  <a:pt x="248" y="66"/>
                </a:cubicBezTo>
                <a:cubicBezTo>
                  <a:pt x="247" y="68"/>
                  <a:pt x="245" y="71"/>
                  <a:pt x="244" y="75"/>
                </a:cubicBezTo>
                <a:cubicBezTo>
                  <a:pt x="244" y="74"/>
                  <a:pt x="244" y="73"/>
                  <a:pt x="244" y="72"/>
                </a:cubicBezTo>
                <a:cubicBezTo>
                  <a:pt x="244" y="71"/>
                  <a:pt x="245" y="70"/>
                  <a:pt x="245" y="69"/>
                </a:cubicBezTo>
                <a:cubicBezTo>
                  <a:pt x="245" y="68"/>
                  <a:pt x="245" y="67"/>
                  <a:pt x="245" y="66"/>
                </a:cubicBezTo>
                <a:cubicBezTo>
                  <a:pt x="246" y="64"/>
                  <a:pt x="246" y="62"/>
                  <a:pt x="247" y="60"/>
                </a:cubicBezTo>
                <a:cubicBezTo>
                  <a:pt x="248" y="57"/>
                  <a:pt x="249" y="53"/>
                  <a:pt x="250" y="51"/>
                </a:cubicBezTo>
                <a:cubicBezTo>
                  <a:pt x="251" y="46"/>
                  <a:pt x="252" y="43"/>
                  <a:pt x="252" y="43"/>
                </a:cubicBezTo>
                <a:cubicBezTo>
                  <a:pt x="252" y="43"/>
                  <a:pt x="250" y="46"/>
                  <a:pt x="247" y="51"/>
                </a:cubicBezTo>
                <a:cubicBezTo>
                  <a:pt x="246" y="53"/>
                  <a:pt x="244" y="56"/>
                  <a:pt x="243" y="60"/>
                </a:cubicBezTo>
                <a:cubicBezTo>
                  <a:pt x="242" y="61"/>
                  <a:pt x="241" y="63"/>
                  <a:pt x="241" y="65"/>
                </a:cubicBezTo>
                <a:cubicBezTo>
                  <a:pt x="240" y="62"/>
                  <a:pt x="239" y="61"/>
                  <a:pt x="239" y="61"/>
                </a:cubicBezTo>
                <a:cubicBezTo>
                  <a:pt x="239" y="61"/>
                  <a:pt x="239" y="63"/>
                  <a:pt x="238" y="67"/>
                </a:cubicBezTo>
                <a:cubicBezTo>
                  <a:pt x="237" y="70"/>
                  <a:pt x="236" y="75"/>
                  <a:pt x="235" y="81"/>
                </a:cubicBezTo>
                <a:cubicBezTo>
                  <a:pt x="234" y="84"/>
                  <a:pt x="233" y="87"/>
                  <a:pt x="232" y="89"/>
                </a:cubicBezTo>
                <a:cubicBezTo>
                  <a:pt x="232" y="89"/>
                  <a:pt x="232" y="89"/>
                  <a:pt x="232" y="89"/>
                </a:cubicBezTo>
                <a:cubicBezTo>
                  <a:pt x="233" y="86"/>
                  <a:pt x="234" y="82"/>
                  <a:pt x="235" y="79"/>
                </a:cubicBezTo>
                <a:cubicBezTo>
                  <a:pt x="237" y="70"/>
                  <a:pt x="238" y="63"/>
                  <a:pt x="237" y="58"/>
                </a:cubicBezTo>
                <a:cubicBezTo>
                  <a:pt x="237" y="54"/>
                  <a:pt x="236" y="51"/>
                  <a:pt x="236" y="52"/>
                </a:cubicBezTo>
                <a:cubicBezTo>
                  <a:pt x="235" y="52"/>
                  <a:pt x="235" y="54"/>
                  <a:pt x="234" y="59"/>
                </a:cubicBezTo>
                <a:cubicBezTo>
                  <a:pt x="234" y="64"/>
                  <a:pt x="232" y="70"/>
                  <a:pt x="230" y="78"/>
                </a:cubicBezTo>
                <a:cubicBezTo>
                  <a:pt x="229" y="78"/>
                  <a:pt x="229" y="79"/>
                  <a:pt x="229" y="79"/>
                </a:cubicBezTo>
                <a:cubicBezTo>
                  <a:pt x="229" y="79"/>
                  <a:pt x="229" y="79"/>
                  <a:pt x="229" y="79"/>
                </a:cubicBezTo>
                <a:cubicBezTo>
                  <a:pt x="227" y="72"/>
                  <a:pt x="226" y="66"/>
                  <a:pt x="225" y="62"/>
                </a:cubicBezTo>
                <a:cubicBezTo>
                  <a:pt x="226" y="60"/>
                  <a:pt x="227" y="59"/>
                  <a:pt x="226" y="59"/>
                </a:cubicBezTo>
                <a:cubicBezTo>
                  <a:pt x="226" y="59"/>
                  <a:pt x="226" y="59"/>
                  <a:pt x="225" y="60"/>
                </a:cubicBezTo>
                <a:cubicBezTo>
                  <a:pt x="222" y="44"/>
                  <a:pt x="220" y="35"/>
                  <a:pt x="219" y="35"/>
                </a:cubicBezTo>
                <a:cubicBezTo>
                  <a:pt x="219" y="35"/>
                  <a:pt x="219" y="39"/>
                  <a:pt x="219" y="45"/>
                </a:cubicBezTo>
                <a:cubicBezTo>
                  <a:pt x="219" y="50"/>
                  <a:pt x="220" y="57"/>
                  <a:pt x="220" y="66"/>
                </a:cubicBezTo>
                <a:cubicBezTo>
                  <a:pt x="219" y="67"/>
                  <a:pt x="219" y="68"/>
                  <a:pt x="218" y="70"/>
                </a:cubicBezTo>
                <a:cubicBezTo>
                  <a:pt x="216" y="68"/>
                  <a:pt x="215" y="66"/>
                  <a:pt x="214" y="65"/>
                </a:cubicBezTo>
                <a:cubicBezTo>
                  <a:pt x="211" y="62"/>
                  <a:pt x="209" y="61"/>
                  <a:pt x="209" y="61"/>
                </a:cubicBezTo>
                <a:cubicBezTo>
                  <a:pt x="209" y="62"/>
                  <a:pt x="210" y="64"/>
                  <a:pt x="212" y="67"/>
                </a:cubicBezTo>
                <a:cubicBezTo>
                  <a:pt x="213" y="69"/>
                  <a:pt x="214" y="72"/>
                  <a:pt x="215" y="75"/>
                </a:cubicBezTo>
                <a:cubicBezTo>
                  <a:pt x="214" y="77"/>
                  <a:pt x="213" y="79"/>
                  <a:pt x="213" y="81"/>
                </a:cubicBezTo>
                <a:cubicBezTo>
                  <a:pt x="212" y="83"/>
                  <a:pt x="211" y="85"/>
                  <a:pt x="211" y="87"/>
                </a:cubicBezTo>
                <a:cubicBezTo>
                  <a:pt x="210" y="84"/>
                  <a:pt x="209" y="81"/>
                  <a:pt x="208" y="78"/>
                </a:cubicBezTo>
                <a:cubicBezTo>
                  <a:pt x="206" y="71"/>
                  <a:pt x="204" y="65"/>
                  <a:pt x="201" y="61"/>
                </a:cubicBezTo>
                <a:cubicBezTo>
                  <a:pt x="200" y="50"/>
                  <a:pt x="200" y="44"/>
                  <a:pt x="200" y="44"/>
                </a:cubicBezTo>
                <a:cubicBezTo>
                  <a:pt x="199" y="44"/>
                  <a:pt x="199" y="47"/>
                  <a:pt x="198" y="53"/>
                </a:cubicBezTo>
                <a:cubicBezTo>
                  <a:pt x="198" y="54"/>
                  <a:pt x="198" y="55"/>
                  <a:pt x="198" y="56"/>
                </a:cubicBezTo>
                <a:cubicBezTo>
                  <a:pt x="196" y="55"/>
                  <a:pt x="196" y="54"/>
                  <a:pt x="195" y="54"/>
                </a:cubicBezTo>
                <a:cubicBezTo>
                  <a:pt x="195" y="55"/>
                  <a:pt x="196" y="57"/>
                  <a:pt x="197" y="60"/>
                </a:cubicBezTo>
                <a:cubicBezTo>
                  <a:pt x="197" y="60"/>
                  <a:pt x="197" y="61"/>
                  <a:pt x="197" y="61"/>
                </a:cubicBezTo>
                <a:cubicBezTo>
                  <a:pt x="196" y="59"/>
                  <a:pt x="196" y="58"/>
                  <a:pt x="196" y="58"/>
                </a:cubicBezTo>
                <a:cubicBezTo>
                  <a:pt x="195" y="58"/>
                  <a:pt x="195" y="61"/>
                  <a:pt x="196" y="65"/>
                </a:cubicBezTo>
                <a:cubicBezTo>
                  <a:pt x="196" y="68"/>
                  <a:pt x="197" y="71"/>
                  <a:pt x="197" y="74"/>
                </a:cubicBezTo>
                <a:cubicBezTo>
                  <a:pt x="197" y="77"/>
                  <a:pt x="196" y="83"/>
                  <a:pt x="197" y="89"/>
                </a:cubicBezTo>
                <a:cubicBezTo>
                  <a:pt x="195" y="86"/>
                  <a:pt x="194" y="82"/>
                  <a:pt x="193" y="78"/>
                </a:cubicBezTo>
                <a:cubicBezTo>
                  <a:pt x="187" y="60"/>
                  <a:pt x="188" y="49"/>
                  <a:pt x="187" y="49"/>
                </a:cubicBezTo>
                <a:cubicBezTo>
                  <a:pt x="187" y="49"/>
                  <a:pt x="186" y="52"/>
                  <a:pt x="186" y="58"/>
                </a:cubicBezTo>
                <a:cubicBezTo>
                  <a:pt x="185" y="62"/>
                  <a:pt x="185" y="68"/>
                  <a:pt x="186" y="75"/>
                </a:cubicBezTo>
                <a:cubicBezTo>
                  <a:pt x="186" y="75"/>
                  <a:pt x="186" y="75"/>
                  <a:pt x="186" y="75"/>
                </a:cubicBezTo>
                <a:cubicBezTo>
                  <a:pt x="186" y="72"/>
                  <a:pt x="185" y="69"/>
                  <a:pt x="185" y="67"/>
                </a:cubicBezTo>
                <a:cubicBezTo>
                  <a:pt x="184" y="63"/>
                  <a:pt x="184" y="61"/>
                  <a:pt x="184" y="61"/>
                </a:cubicBezTo>
                <a:cubicBezTo>
                  <a:pt x="184" y="61"/>
                  <a:pt x="183" y="63"/>
                  <a:pt x="183" y="66"/>
                </a:cubicBezTo>
                <a:cubicBezTo>
                  <a:pt x="182" y="64"/>
                  <a:pt x="181" y="63"/>
                  <a:pt x="181" y="61"/>
                </a:cubicBezTo>
                <a:cubicBezTo>
                  <a:pt x="179" y="57"/>
                  <a:pt x="178" y="54"/>
                  <a:pt x="177" y="52"/>
                </a:cubicBezTo>
                <a:cubicBezTo>
                  <a:pt x="174" y="47"/>
                  <a:pt x="173" y="44"/>
                  <a:pt x="172" y="44"/>
                </a:cubicBezTo>
                <a:cubicBezTo>
                  <a:pt x="172" y="44"/>
                  <a:pt x="173" y="48"/>
                  <a:pt x="175" y="53"/>
                </a:cubicBezTo>
                <a:cubicBezTo>
                  <a:pt x="175" y="56"/>
                  <a:pt x="176" y="59"/>
                  <a:pt x="177" y="63"/>
                </a:cubicBezTo>
                <a:cubicBezTo>
                  <a:pt x="178" y="67"/>
                  <a:pt x="179" y="72"/>
                  <a:pt x="179" y="77"/>
                </a:cubicBezTo>
                <a:cubicBezTo>
                  <a:pt x="179" y="79"/>
                  <a:pt x="179" y="81"/>
                  <a:pt x="179" y="84"/>
                </a:cubicBezTo>
                <a:cubicBezTo>
                  <a:pt x="179" y="85"/>
                  <a:pt x="180" y="86"/>
                  <a:pt x="180" y="87"/>
                </a:cubicBezTo>
                <a:cubicBezTo>
                  <a:pt x="179" y="87"/>
                  <a:pt x="178" y="87"/>
                  <a:pt x="178" y="87"/>
                </a:cubicBezTo>
                <a:cubicBezTo>
                  <a:pt x="177" y="85"/>
                  <a:pt x="177" y="84"/>
                  <a:pt x="177" y="84"/>
                </a:cubicBezTo>
                <a:cubicBezTo>
                  <a:pt x="177" y="84"/>
                  <a:pt x="177" y="84"/>
                  <a:pt x="176" y="85"/>
                </a:cubicBezTo>
                <a:cubicBezTo>
                  <a:pt x="176" y="82"/>
                  <a:pt x="175" y="80"/>
                  <a:pt x="175" y="80"/>
                </a:cubicBezTo>
                <a:cubicBezTo>
                  <a:pt x="175" y="80"/>
                  <a:pt x="173" y="85"/>
                  <a:pt x="174" y="92"/>
                </a:cubicBezTo>
                <a:cubicBezTo>
                  <a:pt x="174" y="92"/>
                  <a:pt x="174" y="93"/>
                  <a:pt x="174" y="93"/>
                </a:cubicBezTo>
                <a:cubicBezTo>
                  <a:pt x="173" y="91"/>
                  <a:pt x="173" y="89"/>
                  <a:pt x="172" y="87"/>
                </a:cubicBezTo>
                <a:cubicBezTo>
                  <a:pt x="172" y="80"/>
                  <a:pt x="173" y="74"/>
                  <a:pt x="173" y="70"/>
                </a:cubicBezTo>
                <a:cubicBezTo>
                  <a:pt x="173" y="66"/>
                  <a:pt x="172" y="63"/>
                  <a:pt x="172" y="63"/>
                </a:cubicBezTo>
                <a:cubicBezTo>
                  <a:pt x="172" y="63"/>
                  <a:pt x="171" y="66"/>
                  <a:pt x="170" y="71"/>
                </a:cubicBezTo>
                <a:cubicBezTo>
                  <a:pt x="169" y="73"/>
                  <a:pt x="169" y="75"/>
                  <a:pt x="168" y="78"/>
                </a:cubicBezTo>
                <a:cubicBezTo>
                  <a:pt x="168" y="76"/>
                  <a:pt x="167" y="75"/>
                  <a:pt x="167" y="73"/>
                </a:cubicBezTo>
                <a:cubicBezTo>
                  <a:pt x="163" y="61"/>
                  <a:pt x="161" y="52"/>
                  <a:pt x="160" y="45"/>
                </a:cubicBezTo>
                <a:cubicBezTo>
                  <a:pt x="160" y="38"/>
                  <a:pt x="160" y="34"/>
                  <a:pt x="159" y="34"/>
                </a:cubicBezTo>
                <a:cubicBezTo>
                  <a:pt x="159" y="34"/>
                  <a:pt x="158" y="38"/>
                  <a:pt x="158" y="46"/>
                </a:cubicBezTo>
                <a:cubicBezTo>
                  <a:pt x="157" y="50"/>
                  <a:pt x="158" y="54"/>
                  <a:pt x="158" y="59"/>
                </a:cubicBezTo>
                <a:cubicBezTo>
                  <a:pt x="159" y="64"/>
                  <a:pt x="160" y="70"/>
                  <a:pt x="161" y="76"/>
                </a:cubicBezTo>
                <a:cubicBezTo>
                  <a:pt x="162" y="80"/>
                  <a:pt x="163" y="83"/>
                  <a:pt x="164" y="87"/>
                </a:cubicBezTo>
                <a:cubicBezTo>
                  <a:pt x="162" y="89"/>
                  <a:pt x="160" y="92"/>
                  <a:pt x="158" y="96"/>
                </a:cubicBezTo>
                <a:cubicBezTo>
                  <a:pt x="158" y="98"/>
                  <a:pt x="157" y="99"/>
                  <a:pt x="156" y="101"/>
                </a:cubicBezTo>
                <a:cubicBezTo>
                  <a:pt x="156" y="99"/>
                  <a:pt x="156" y="96"/>
                  <a:pt x="157" y="94"/>
                </a:cubicBezTo>
                <a:cubicBezTo>
                  <a:pt x="157" y="87"/>
                  <a:pt x="158" y="82"/>
                  <a:pt x="158" y="78"/>
                </a:cubicBezTo>
                <a:cubicBezTo>
                  <a:pt x="159" y="74"/>
                  <a:pt x="159" y="72"/>
                  <a:pt x="158" y="72"/>
                </a:cubicBezTo>
                <a:cubicBezTo>
                  <a:pt x="158" y="72"/>
                  <a:pt x="157" y="74"/>
                  <a:pt x="156" y="78"/>
                </a:cubicBezTo>
                <a:cubicBezTo>
                  <a:pt x="154" y="81"/>
                  <a:pt x="153" y="85"/>
                  <a:pt x="152" y="91"/>
                </a:cubicBezTo>
                <a:cubicBezTo>
                  <a:pt x="152" y="89"/>
                  <a:pt x="151" y="88"/>
                  <a:pt x="151" y="87"/>
                </a:cubicBezTo>
                <a:cubicBezTo>
                  <a:pt x="151" y="78"/>
                  <a:pt x="150" y="71"/>
                  <a:pt x="149" y="66"/>
                </a:cubicBezTo>
                <a:cubicBezTo>
                  <a:pt x="148" y="61"/>
                  <a:pt x="148" y="59"/>
                  <a:pt x="147" y="59"/>
                </a:cubicBezTo>
                <a:cubicBezTo>
                  <a:pt x="147" y="59"/>
                  <a:pt x="147" y="62"/>
                  <a:pt x="146" y="67"/>
                </a:cubicBezTo>
                <a:cubicBezTo>
                  <a:pt x="146" y="73"/>
                  <a:pt x="146" y="80"/>
                  <a:pt x="146" y="89"/>
                </a:cubicBezTo>
                <a:cubicBezTo>
                  <a:pt x="145" y="93"/>
                  <a:pt x="145" y="97"/>
                  <a:pt x="145" y="100"/>
                </a:cubicBezTo>
                <a:cubicBezTo>
                  <a:pt x="144" y="99"/>
                  <a:pt x="144" y="98"/>
                  <a:pt x="143" y="97"/>
                </a:cubicBezTo>
                <a:cubicBezTo>
                  <a:pt x="138" y="85"/>
                  <a:pt x="131" y="82"/>
                  <a:pt x="131" y="83"/>
                </a:cubicBezTo>
                <a:cubicBezTo>
                  <a:pt x="131" y="83"/>
                  <a:pt x="132" y="85"/>
                  <a:pt x="133" y="87"/>
                </a:cubicBezTo>
                <a:cubicBezTo>
                  <a:pt x="135" y="90"/>
                  <a:pt x="136" y="95"/>
                  <a:pt x="138" y="100"/>
                </a:cubicBezTo>
                <a:cubicBezTo>
                  <a:pt x="138" y="103"/>
                  <a:pt x="139" y="105"/>
                  <a:pt x="139" y="108"/>
                </a:cubicBezTo>
                <a:cubicBezTo>
                  <a:pt x="139" y="107"/>
                  <a:pt x="138" y="107"/>
                  <a:pt x="138" y="106"/>
                </a:cubicBezTo>
                <a:cubicBezTo>
                  <a:pt x="134" y="99"/>
                  <a:pt x="135" y="94"/>
                  <a:pt x="134" y="94"/>
                </a:cubicBezTo>
                <a:cubicBezTo>
                  <a:pt x="133" y="94"/>
                  <a:pt x="131" y="99"/>
                  <a:pt x="132" y="106"/>
                </a:cubicBezTo>
                <a:cubicBezTo>
                  <a:pt x="131" y="104"/>
                  <a:pt x="129" y="102"/>
                  <a:pt x="128" y="100"/>
                </a:cubicBezTo>
                <a:cubicBezTo>
                  <a:pt x="123" y="88"/>
                  <a:pt x="124" y="79"/>
                  <a:pt x="122" y="80"/>
                </a:cubicBezTo>
                <a:cubicBezTo>
                  <a:pt x="122" y="80"/>
                  <a:pt x="122" y="82"/>
                  <a:pt x="121" y="86"/>
                </a:cubicBezTo>
                <a:cubicBezTo>
                  <a:pt x="121" y="88"/>
                  <a:pt x="121" y="91"/>
                  <a:pt x="121" y="93"/>
                </a:cubicBezTo>
                <a:cubicBezTo>
                  <a:pt x="121" y="93"/>
                  <a:pt x="121" y="92"/>
                  <a:pt x="120" y="92"/>
                </a:cubicBezTo>
                <a:cubicBezTo>
                  <a:pt x="120" y="90"/>
                  <a:pt x="120" y="89"/>
                  <a:pt x="119" y="89"/>
                </a:cubicBezTo>
                <a:cubicBezTo>
                  <a:pt x="119" y="89"/>
                  <a:pt x="119" y="89"/>
                  <a:pt x="119" y="90"/>
                </a:cubicBezTo>
                <a:cubicBezTo>
                  <a:pt x="118" y="89"/>
                  <a:pt x="118" y="89"/>
                  <a:pt x="117" y="88"/>
                </a:cubicBezTo>
                <a:cubicBezTo>
                  <a:pt x="116" y="87"/>
                  <a:pt x="115" y="86"/>
                  <a:pt x="114" y="85"/>
                </a:cubicBezTo>
                <a:cubicBezTo>
                  <a:pt x="114" y="85"/>
                  <a:pt x="114" y="84"/>
                  <a:pt x="114" y="84"/>
                </a:cubicBezTo>
                <a:cubicBezTo>
                  <a:pt x="113" y="81"/>
                  <a:pt x="114" y="78"/>
                  <a:pt x="113" y="76"/>
                </a:cubicBezTo>
                <a:cubicBezTo>
                  <a:pt x="113" y="71"/>
                  <a:pt x="113" y="69"/>
                  <a:pt x="113" y="69"/>
                </a:cubicBezTo>
                <a:cubicBezTo>
                  <a:pt x="112" y="69"/>
                  <a:pt x="112" y="72"/>
                  <a:pt x="111" y="77"/>
                </a:cubicBezTo>
                <a:cubicBezTo>
                  <a:pt x="111" y="78"/>
                  <a:pt x="110" y="79"/>
                  <a:pt x="110" y="80"/>
                </a:cubicBezTo>
                <a:cubicBezTo>
                  <a:pt x="109" y="78"/>
                  <a:pt x="108" y="78"/>
                  <a:pt x="108" y="78"/>
                </a:cubicBezTo>
                <a:cubicBezTo>
                  <a:pt x="108" y="78"/>
                  <a:pt x="108" y="80"/>
                  <a:pt x="110" y="83"/>
                </a:cubicBezTo>
                <a:cubicBezTo>
                  <a:pt x="109" y="87"/>
                  <a:pt x="109" y="91"/>
                  <a:pt x="109" y="96"/>
                </a:cubicBezTo>
                <a:cubicBezTo>
                  <a:pt x="108" y="97"/>
                  <a:pt x="108" y="98"/>
                  <a:pt x="108" y="100"/>
                </a:cubicBezTo>
                <a:cubicBezTo>
                  <a:pt x="106" y="97"/>
                  <a:pt x="105" y="95"/>
                  <a:pt x="105" y="96"/>
                </a:cubicBezTo>
                <a:cubicBezTo>
                  <a:pt x="104" y="96"/>
                  <a:pt x="104" y="97"/>
                  <a:pt x="104" y="99"/>
                </a:cubicBezTo>
                <a:cubicBezTo>
                  <a:pt x="103" y="91"/>
                  <a:pt x="102" y="86"/>
                  <a:pt x="100" y="82"/>
                </a:cubicBezTo>
                <a:cubicBezTo>
                  <a:pt x="98" y="79"/>
                  <a:pt x="97" y="77"/>
                  <a:pt x="96" y="77"/>
                </a:cubicBezTo>
                <a:cubicBezTo>
                  <a:pt x="96" y="77"/>
                  <a:pt x="97" y="80"/>
                  <a:pt x="98" y="84"/>
                </a:cubicBezTo>
                <a:cubicBezTo>
                  <a:pt x="98" y="87"/>
                  <a:pt x="99" y="92"/>
                  <a:pt x="99" y="97"/>
                </a:cubicBezTo>
                <a:cubicBezTo>
                  <a:pt x="97" y="95"/>
                  <a:pt x="96" y="95"/>
                  <a:pt x="96" y="95"/>
                </a:cubicBezTo>
                <a:cubicBezTo>
                  <a:pt x="96" y="92"/>
                  <a:pt x="96" y="90"/>
                  <a:pt x="96" y="88"/>
                </a:cubicBezTo>
                <a:cubicBezTo>
                  <a:pt x="96" y="84"/>
                  <a:pt x="96" y="81"/>
                  <a:pt x="95" y="81"/>
                </a:cubicBezTo>
                <a:cubicBezTo>
                  <a:pt x="95" y="82"/>
                  <a:pt x="94" y="84"/>
                  <a:pt x="93" y="89"/>
                </a:cubicBezTo>
                <a:cubicBezTo>
                  <a:pt x="92" y="93"/>
                  <a:pt x="92" y="99"/>
                  <a:pt x="91" y="107"/>
                </a:cubicBezTo>
                <a:cubicBezTo>
                  <a:pt x="91" y="108"/>
                  <a:pt x="91" y="108"/>
                  <a:pt x="91" y="109"/>
                </a:cubicBezTo>
                <a:cubicBezTo>
                  <a:pt x="91" y="109"/>
                  <a:pt x="90" y="108"/>
                  <a:pt x="90" y="107"/>
                </a:cubicBezTo>
                <a:cubicBezTo>
                  <a:pt x="90" y="106"/>
                  <a:pt x="90" y="105"/>
                  <a:pt x="90" y="104"/>
                </a:cubicBezTo>
                <a:cubicBezTo>
                  <a:pt x="91" y="94"/>
                  <a:pt x="91" y="87"/>
                  <a:pt x="91" y="82"/>
                </a:cubicBezTo>
                <a:cubicBezTo>
                  <a:pt x="91" y="76"/>
                  <a:pt x="91" y="74"/>
                  <a:pt x="91" y="74"/>
                </a:cubicBezTo>
                <a:cubicBezTo>
                  <a:pt x="90" y="74"/>
                  <a:pt x="89" y="77"/>
                  <a:pt x="88" y="82"/>
                </a:cubicBezTo>
                <a:cubicBezTo>
                  <a:pt x="88" y="86"/>
                  <a:pt x="87" y="91"/>
                  <a:pt x="86" y="96"/>
                </a:cubicBezTo>
                <a:cubicBezTo>
                  <a:pt x="83" y="99"/>
                  <a:pt x="80" y="105"/>
                  <a:pt x="77" y="113"/>
                </a:cubicBezTo>
                <a:cubicBezTo>
                  <a:pt x="76" y="115"/>
                  <a:pt x="75" y="117"/>
                  <a:pt x="74" y="119"/>
                </a:cubicBezTo>
                <a:cubicBezTo>
                  <a:pt x="75" y="116"/>
                  <a:pt x="75" y="114"/>
                  <a:pt x="75" y="111"/>
                </a:cubicBezTo>
                <a:cubicBezTo>
                  <a:pt x="75" y="103"/>
                  <a:pt x="76" y="96"/>
                  <a:pt x="77" y="92"/>
                </a:cubicBezTo>
                <a:cubicBezTo>
                  <a:pt x="77" y="87"/>
                  <a:pt x="77" y="85"/>
                  <a:pt x="77" y="85"/>
                </a:cubicBezTo>
                <a:cubicBezTo>
                  <a:pt x="76" y="85"/>
                  <a:pt x="75" y="87"/>
                  <a:pt x="74" y="92"/>
                </a:cubicBezTo>
                <a:cubicBezTo>
                  <a:pt x="73" y="95"/>
                  <a:pt x="72" y="98"/>
                  <a:pt x="71" y="102"/>
                </a:cubicBezTo>
                <a:cubicBezTo>
                  <a:pt x="71" y="102"/>
                  <a:pt x="71" y="102"/>
                  <a:pt x="71" y="101"/>
                </a:cubicBezTo>
                <a:cubicBezTo>
                  <a:pt x="70" y="96"/>
                  <a:pt x="70" y="91"/>
                  <a:pt x="69" y="87"/>
                </a:cubicBezTo>
                <a:cubicBezTo>
                  <a:pt x="68" y="83"/>
                  <a:pt x="67" y="80"/>
                  <a:pt x="66" y="77"/>
                </a:cubicBezTo>
                <a:cubicBezTo>
                  <a:pt x="64" y="72"/>
                  <a:pt x="63" y="69"/>
                  <a:pt x="63" y="69"/>
                </a:cubicBezTo>
                <a:cubicBezTo>
                  <a:pt x="62" y="70"/>
                  <a:pt x="65" y="83"/>
                  <a:pt x="65" y="104"/>
                </a:cubicBezTo>
                <a:cubicBezTo>
                  <a:pt x="65" y="111"/>
                  <a:pt x="64" y="117"/>
                  <a:pt x="64" y="123"/>
                </a:cubicBezTo>
                <a:cubicBezTo>
                  <a:pt x="63" y="120"/>
                  <a:pt x="62" y="118"/>
                  <a:pt x="62" y="116"/>
                </a:cubicBezTo>
                <a:cubicBezTo>
                  <a:pt x="59" y="109"/>
                  <a:pt x="56" y="105"/>
                  <a:pt x="53" y="103"/>
                </a:cubicBezTo>
                <a:cubicBezTo>
                  <a:pt x="51" y="100"/>
                  <a:pt x="49" y="99"/>
                  <a:pt x="49" y="100"/>
                </a:cubicBezTo>
                <a:cubicBezTo>
                  <a:pt x="49" y="100"/>
                  <a:pt x="50" y="102"/>
                  <a:pt x="51" y="105"/>
                </a:cubicBezTo>
                <a:cubicBezTo>
                  <a:pt x="53" y="108"/>
                  <a:pt x="55" y="113"/>
                  <a:pt x="56" y="119"/>
                </a:cubicBezTo>
                <a:cubicBezTo>
                  <a:pt x="57" y="123"/>
                  <a:pt x="57" y="126"/>
                  <a:pt x="57" y="129"/>
                </a:cubicBezTo>
                <a:cubicBezTo>
                  <a:pt x="57" y="128"/>
                  <a:pt x="56" y="127"/>
                  <a:pt x="56" y="126"/>
                </a:cubicBezTo>
                <a:cubicBezTo>
                  <a:pt x="52" y="118"/>
                  <a:pt x="53" y="112"/>
                  <a:pt x="52" y="113"/>
                </a:cubicBezTo>
                <a:cubicBezTo>
                  <a:pt x="51" y="113"/>
                  <a:pt x="49" y="119"/>
                  <a:pt x="50" y="128"/>
                </a:cubicBezTo>
                <a:cubicBezTo>
                  <a:pt x="49" y="125"/>
                  <a:pt x="47" y="123"/>
                  <a:pt x="46" y="120"/>
                </a:cubicBezTo>
                <a:cubicBezTo>
                  <a:pt x="41" y="107"/>
                  <a:pt x="41" y="97"/>
                  <a:pt x="40" y="97"/>
                </a:cubicBezTo>
                <a:cubicBezTo>
                  <a:pt x="40" y="97"/>
                  <a:pt x="39" y="100"/>
                  <a:pt x="39" y="105"/>
                </a:cubicBezTo>
                <a:cubicBezTo>
                  <a:pt x="39" y="109"/>
                  <a:pt x="39" y="113"/>
                  <a:pt x="40" y="119"/>
                </a:cubicBezTo>
                <a:cubicBezTo>
                  <a:pt x="39" y="117"/>
                  <a:pt x="39" y="115"/>
                  <a:pt x="38" y="113"/>
                </a:cubicBezTo>
                <a:cubicBezTo>
                  <a:pt x="38" y="110"/>
                  <a:pt x="38" y="108"/>
                  <a:pt x="37" y="108"/>
                </a:cubicBezTo>
                <a:cubicBezTo>
                  <a:pt x="37" y="108"/>
                  <a:pt x="36" y="110"/>
                  <a:pt x="36" y="113"/>
                </a:cubicBezTo>
                <a:cubicBezTo>
                  <a:pt x="35" y="111"/>
                  <a:pt x="35" y="110"/>
                  <a:pt x="34" y="108"/>
                </a:cubicBezTo>
                <a:cubicBezTo>
                  <a:pt x="33" y="106"/>
                  <a:pt x="31" y="103"/>
                  <a:pt x="30" y="102"/>
                </a:cubicBezTo>
                <a:cubicBezTo>
                  <a:pt x="28" y="99"/>
                  <a:pt x="26" y="97"/>
                  <a:pt x="26" y="97"/>
                </a:cubicBezTo>
                <a:cubicBezTo>
                  <a:pt x="25" y="98"/>
                  <a:pt x="26" y="100"/>
                  <a:pt x="28" y="104"/>
                </a:cubicBezTo>
                <a:cubicBezTo>
                  <a:pt x="29" y="106"/>
                  <a:pt x="29" y="109"/>
                  <a:pt x="30" y="112"/>
                </a:cubicBezTo>
                <a:cubicBezTo>
                  <a:pt x="31" y="115"/>
                  <a:pt x="32" y="118"/>
                  <a:pt x="32" y="122"/>
                </a:cubicBezTo>
                <a:cubicBezTo>
                  <a:pt x="32" y="124"/>
                  <a:pt x="33" y="126"/>
                  <a:pt x="33" y="128"/>
                </a:cubicBezTo>
                <a:cubicBezTo>
                  <a:pt x="33" y="129"/>
                  <a:pt x="33" y="130"/>
                  <a:pt x="33" y="130"/>
                </a:cubicBezTo>
                <a:cubicBezTo>
                  <a:pt x="32" y="131"/>
                  <a:pt x="31" y="131"/>
                  <a:pt x="30" y="131"/>
                </a:cubicBezTo>
                <a:cubicBezTo>
                  <a:pt x="30" y="131"/>
                  <a:pt x="30" y="131"/>
                  <a:pt x="30" y="131"/>
                </a:cubicBezTo>
                <a:cubicBezTo>
                  <a:pt x="28" y="120"/>
                  <a:pt x="30" y="111"/>
                  <a:pt x="29" y="112"/>
                </a:cubicBezTo>
                <a:cubicBezTo>
                  <a:pt x="28" y="112"/>
                  <a:pt x="24" y="121"/>
                  <a:pt x="25" y="134"/>
                </a:cubicBezTo>
                <a:cubicBezTo>
                  <a:pt x="25" y="134"/>
                  <a:pt x="24" y="133"/>
                  <a:pt x="24" y="133"/>
                </a:cubicBezTo>
                <a:cubicBezTo>
                  <a:pt x="24" y="131"/>
                  <a:pt x="23" y="130"/>
                  <a:pt x="23" y="128"/>
                </a:cubicBezTo>
                <a:cubicBezTo>
                  <a:pt x="23" y="127"/>
                  <a:pt x="22" y="126"/>
                  <a:pt x="22" y="124"/>
                </a:cubicBezTo>
                <a:cubicBezTo>
                  <a:pt x="21" y="115"/>
                  <a:pt x="19" y="108"/>
                  <a:pt x="18" y="104"/>
                </a:cubicBezTo>
                <a:cubicBezTo>
                  <a:pt x="16" y="100"/>
                  <a:pt x="14" y="98"/>
                  <a:pt x="14" y="99"/>
                </a:cubicBezTo>
                <a:cubicBezTo>
                  <a:pt x="14" y="99"/>
                  <a:pt x="14" y="102"/>
                  <a:pt x="15" y="106"/>
                </a:cubicBezTo>
                <a:cubicBezTo>
                  <a:pt x="16" y="110"/>
                  <a:pt x="16" y="115"/>
                  <a:pt x="16" y="121"/>
                </a:cubicBezTo>
                <a:cubicBezTo>
                  <a:pt x="15" y="120"/>
                  <a:pt x="14" y="119"/>
                  <a:pt x="14" y="120"/>
                </a:cubicBezTo>
                <a:cubicBezTo>
                  <a:pt x="14" y="120"/>
                  <a:pt x="14" y="120"/>
                  <a:pt x="14" y="120"/>
                </a:cubicBezTo>
                <a:cubicBezTo>
                  <a:pt x="13" y="116"/>
                  <a:pt x="14" y="113"/>
                  <a:pt x="13" y="111"/>
                </a:cubicBezTo>
                <a:cubicBezTo>
                  <a:pt x="13" y="106"/>
                  <a:pt x="13" y="104"/>
                  <a:pt x="13" y="104"/>
                </a:cubicBezTo>
                <a:cubicBezTo>
                  <a:pt x="12" y="104"/>
                  <a:pt x="12" y="107"/>
                  <a:pt x="11" y="113"/>
                </a:cubicBezTo>
                <a:cubicBezTo>
                  <a:pt x="9" y="118"/>
                  <a:pt x="9" y="126"/>
                  <a:pt x="9" y="135"/>
                </a:cubicBezTo>
                <a:cubicBezTo>
                  <a:pt x="9" y="135"/>
                  <a:pt x="9" y="136"/>
                  <a:pt x="9" y="137"/>
                </a:cubicBezTo>
                <a:cubicBezTo>
                  <a:pt x="7" y="134"/>
                  <a:pt x="5" y="133"/>
                  <a:pt x="5" y="133"/>
                </a:cubicBezTo>
                <a:cubicBezTo>
                  <a:pt x="4" y="134"/>
                  <a:pt x="5" y="140"/>
                  <a:pt x="6" y="148"/>
                </a:cubicBezTo>
                <a:cubicBezTo>
                  <a:pt x="6" y="152"/>
                  <a:pt x="6" y="156"/>
                  <a:pt x="6" y="159"/>
                </a:cubicBezTo>
                <a:cubicBezTo>
                  <a:pt x="6" y="162"/>
                  <a:pt x="7" y="163"/>
                  <a:pt x="10" y="162"/>
                </a:cubicBezTo>
                <a:cubicBezTo>
                  <a:pt x="11" y="161"/>
                  <a:pt x="12" y="160"/>
                  <a:pt x="13" y="159"/>
                </a:cubicBezTo>
                <a:cubicBezTo>
                  <a:pt x="13" y="160"/>
                  <a:pt x="14" y="160"/>
                  <a:pt x="15" y="159"/>
                </a:cubicBezTo>
                <a:cubicBezTo>
                  <a:pt x="16" y="158"/>
                  <a:pt x="16" y="158"/>
                  <a:pt x="16" y="158"/>
                </a:cubicBezTo>
                <a:cubicBezTo>
                  <a:pt x="17" y="158"/>
                  <a:pt x="17" y="158"/>
                  <a:pt x="17" y="158"/>
                </a:cubicBezTo>
                <a:cubicBezTo>
                  <a:pt x="18" y="158"/>
                  <a:pt x="18" y="157"/>
                  <a:pt x="18" y="157"/>
                </a:cubicBezTo>
                <a:cubicBezTo>
                  <a:pt x="0" y="326"/>
                  <a:pt x="0" y="326"/>
                  <a:pt x="0" y="326"/>
                </a:cubicBezTo>
                <a:cubicBezTo>
                  <a:pt x="1207" y="335"/>
                  <a:pt x="1207" y="335"/>
                  <a:pt x="1207" y="335"/>
                </a:cubicBezTo>
                <a:cubicBezTo>
                  <a:pt x="1291" y="195"/>
                  <a:pt x="1291" y="195"/>
                  <a:pt x="1291" y="195"/>
                </a:cubicBezTo>
                <a:cubicBezTo>
                  <a:pt x="1291" y="195"/>
                  <a:pt x="1295" y="177"/>
                  <a:pt x="1235" y="152"/>
                </a:cubicBezTo>
                <a:close/>
                <a:moveTo>
                  <a:pt x="16" y="140"/>
                </a:moveTo>
                <a:cubicBezTo>
                  <a:pt x="15" y="137"/>
                  <a:pt x="15" y="134"/>
                  <a:pt x="14" y="131"/>
                </a:cubicBezTo>
                <a:cubicBezTo>
                  <a:pt x="14" y="127"/>
                  <a:pt x="14" y="124"/>
                  <a:pt x="14" y="120"/>
                </a:cubicBezTo>
                <a:cubicBezTo>
                  <a:pt x="14" y="121"/>
                  <a:pt x="14" y="123"/>
                  <a:pt x="15" y="124"/>
                </a:cubicBezTo>
                <a:cubicBezTo>
                  <a:pt x="16" y="125"/>
                  <a:pt x="16" y="127"/>
                  <a:pt x="17" y="128"/>
                </a:cubicBezTo>
                <a:cubicBezTo>
                  <a:pt x="16" y="132"/>
                  <a:pt x="16" y="136"/>
                  <a:pt x="16" y="140"/>
                </a:cubicBezTo>
                <a:close/>
                <a:moveTo>
                  <a:pt x="1220" y="139"/>
                </a:moveTo>
                <a:cubicBezTo>
                  <a:pt x="1222" y="136"/>
                  <a:pt x="1223" y="135"/>
                  <a:pt x="1224" y="133"/>
                </a:cubicBezTo>
                <a:cubicBezTo>
                  <a:pt x="1224" y="133"/>
                  <a:pt x="1224" y="133"/>
                  <a:pt x="1224" y="133"/>
                </a:cubicBezTo>
                <a:cubicBezTo>
                  <a:pt x="1223" y="138"/>
                  <a:pt x="1221" y="142"/>
                  <a:pt x="1219" y="145"/>
                </a:cubicBezTo>
                <a:cubicBezTo>
                  <a:pt x="1219" y="145"/>
                  <a:pt x="1218" y="145"/>
                  <a:pt x="1218" y="145"/>
                </a:cubicBezTo>
                <a:cubicBezTo>
                  <a:pt x="1218" y="145"/>
                  <a:pt x="1218" y="145"/>
                  <a:pt x="1218" y="145"/>
                </a:cubicBezTo>
                <a:cubicBezTo>
                  <a:pt x="1219" y="143"/>
                  <a:pt x="1220" y="141"/>
                  <a:pt x="1220" y="139"/>
                </a:cubicBezTo>
                <a:close/>
                <a:moveTo>
                  <a:pt x="1163" y="121"/>
                </a:moveTo>
                <a:cubicBezTo>
                  <a:pt x="1162" y="120"/>
                  <a:pt x="1162" y="119"/>
                  <a:pt x="1162" y="118"/>
                </a:cubicBezTo>
                <a:cubicBezTo>
                  <a:pt x="1162" y="118"/>
                  <a:pt x="1162" y="118"/>
                  <a:pt x="1162" y="118"/>
                </a:cubicBezTo>
                <a:cubicBezTo>
                  <a:pt x="1162" y="119"/>
                  <a:pt x="1162" y="120"/>
                  <a:pt x="1163" y="121"/>
                </a:cubicBezTo>
                <a:close/>
                <a:moveTo>
                  <a:pt x="1162" y="115"/>
                </a:moveTo>
                <a:cubicBezTo>
                  <a:pt x="1162" y="115"/>
                  <a:pt x="1162" y="116"/>
                  <a:pt x="1162" y="116"/>
                </a:cubicBezTo>
                <a:cubicBezTo>
                  <a:pt x="1162" y="116"/>
                  <a:pt x="1161" y="116"/>
                  <a:pt x="1161" y="116"/>
                </a:cubicBezTo>
                <a:cubicBezTo>
                  <a:pt x="1161" y="116"/>
                  <a:pt x="1161" y="116"/>
                  <a:pt x="1161" y="116"/>
                </a:cubicBezTo>
                <a:cubicBezTo>
                  <a:pt x="1161" y="114"/>
                  <a:pt x="1160" y="111"/>
                  <a:pt x="1160" y="109"/>
                </a:cubicBezTo>
                <a:cubicBezTo>
                  <a:pt x="1161" y="111"/>
                  <a:pt x="1161" y="113"/>
                  <a:pt x="1162" y="115"/>
                </a:cubicBezTo>
                <a:close/>
                <a:moveTo>
                  <a:pt x="1107" y="85"/>
                </a:moveTo>
                <a:cubicBezTo>
                  <a:pt x="1108" y="84"/>
                  <a:pt x="1108" y="84"/>
                  <a:pt x="1108" y="83"/>
                </a:cubicBezTo>
                <a:cubicBezTo>
                  <a:pt x="1108" y="84"/>
                  <a:pt x="1108" y="85"/>
                  <a:pt x="1109" y="85"/>
                </a:cubicBezTo>
                <a:cubicBezTo>
                  <a:pt x="1109" y="86"/>
                  <a:pt x="1109" y="87"/>
                  <a:pt x="1109" y="87"/>
                </a:cubicBezTo>
                <a:cubicBezTo>
                  <a:pt x="1109" y="89"/>
                  <a:pt x="1109" y="92"/>
                  <a:pt x="1109" y="96"/>
                </a:cubicBezTo>
                <a:cubicBezTo>
                  <a:pt x="1108" y="91"/>
                  <a:pt x="1107" y="88"/>
                  <a:pt x="1107" y="86"/>
                </a:cubicBezTo>
                <a:cubicBezTo>
                  <a:pt x="1107" y="86"/>
                  <a:pt x="1107" y="85"/>
                  <a:pt x="1107" y="85"/>
                </a:cubicBezTo>
                <a:close/>
                <a:moveTo>
                  <a:pt x="1104" y="99"/>
                </a:moveTo>
                <a:cubicBezTo>
                  <a:pt x="1104" y="99"/>
                  <a:pt x="1105" y="98"/>
                  <a:pt x="1105" y="98"/>
                </a:cubicBezTo>
                <a:cubicBezTo>
                  <a:pt x="1105" y="99"/>
                  <a:pt x="1105" y="100"/>
                  <a:pt x="1105" y="102"/>
                </a:cubicBezTo>
                <a:cubicBezTo>
                  <a:pt x="1105" y="102"/>
                  <a:pt x="1105" y="102"/>
                  <a:pt x="1105" y="102"/>
                </a:cubicBezTo>
                <a:cubicBezTo>
                  <a:pt x="1105" y="101"/>
                  <a:pt x="1105" y="101"/>
                  <a:pt x="1104" y="101"/>
                </a:cubicBezTo>
                <a:cubicBezTo>
                  <a:pt x="1104" y="100"/>
                  <a:pt x="1104" y="100"/>
                  <a:pt x="1104" y="99"/>
                </a:cubicBezTo>
                <a:close/>
                <a:moveTo>
                  <a:pt x="1096" y="98"/>
                </a:moveTo>
                <a:cubicBezTo>
                  <a:pt x="1096" y="97"/>
                  <a:pt x="1096" y="96"/>
                  <a:pt x="1096" y="95"/>
                </a:cubicBezTo>
                <a:cubicBezTo>
                  <a:pt x="1096" y="95"/>
                  <a:pt x="1096" y="96"/>
                  <a:pt x="1096" y="96"/>
                </a:cubicBezTo>
                <a:cubicBezTo>
                  <a:pt x="1096" y="97"/>
                  <a:pt x="1096" y="98"/>
                  <a:pt x="1095" y="99"/>
                </a:cubicBezTo>
                <a:cubicBezTo>
                  <a:pt x="1094" y="102"/>
                  <a:pt x="1093" y="105"/>
                  <a:pt x="1092" y="107"/>
                </a:cubicBezTo>
                <a:cubicBezTo>
                  <a:pt x="1092" y="108"/>
                  <a:pt x="1092" y="108"/>
                  <a:pt x="1092" y="108"/>
                </a:cubicBezTo>
                <a:cubicBezTo>
                  <a:pt x="1093" y="105"/>
                  <a:pt x="1094" y="102"/>
                  <a:pt x="1096" y="98"/>
                </a:cubicBezTo>
                <a:close/>
                <a:moveTo>
                  <a:pt x="1056" y="85"/>
                </a:moveTo>
                <a:cubicBezTo>
                  <a:pt x="1056" y="81"/>
                  <a:pt x="1057" y="78"/>
                  <a:pt x="1057" y="75"/>
                </a:cubicBezTo>
                <a:cubicBezTo>
                  <a:pt x="1058" y="79"/>
                  <a:pt x="1058" y="83"/>
                  <a:pt x="1059" y="89"/>
                </a:cubicBezTo>
                <a:cubicBezTo>
                  <a:pt x="1059" y="89"/>
                  <a:pt x="1059" y="89"/>
                  <a:pt x="1059" y="89"/>
                </a:cubicBezTo>
                <a:cubicBezTo>
                  <a:pt x="1058" y="90"/>
                  <a:pt x="1058" y="91"/>
                  <a:pt x="1057" y="93"/>
                </a:cubicBezTo>
                <a:cubicBezTo>
                  <a:pt x="1057" y="92"/>
                  <a:pt x="1056" y="91"/>
                  <a:pt x="1056" y="91"/>
                </a:cubicBezTo>
                <a:cubicBezTo>
                  <a:pt x="1056" y="89"/>
                  <a:pt x="1056" y="87"/>
                  <a:pt x="1056" y="85"/>
                </a:cubicBezTo>
                <a:close/>
                <a:moveTo>
                  <a:pt x="1049" y="89"/>
                </a:moveTo>
                <a:cubicBezTo>
                  <a:pt x="1049" y="89"/>
                  <a:pt x="1049" y="90"/>
                  <a:pt x="1049" y="90"/>
                </a:cubicBezTo>
                <a:cubicBezTo>
                  <a:pt x="1049" y="88"/>
                  <a:pt x="1048" y="87"/>
                  <a:pt x="1048" y="85"/>
                </a:cubicBezTo>
                <a:cubicBezTo>
                  <a:pt x="1048" y="86"/>
                  <a:pt x="1049" y="87"/>
                  <a:pt x="1049" y="89"/>
                </a:cubicBezTo>
                <a:close/>
                <a:moveTo>
                  <a:pt x="978" y="74"/>
                </a:moveTo>
                <a:cubicBezTo>
                  <a:pt x="977" y="74"/>
                  <a:pt x="977" y="75"/>
                  <a:pt x="977" y="75"/>
                </a:cubicBezTo>
                <a:cubicBezTo>
                  <a:pt x="977" y="74"/>
                  <a:pt x="977" y="74"/>
                  <a:pt x="977" y="74"/>
                </a:cubicBezTo>
                <a:cubicBezTo>
                  <a:pt x="977" y="73"/>
                  <a:pt x="977" y="73"/>
                  <a:pt x="977" y="72"/>
                </a:cubicBezTo>
                <a:cubicBezTo>
                  <a:pt x="977" y="73"/>
                  <a:pt x="977" y="74"/>
                  <a:pt x="978" y="74"/>
                </a:cubicBezTo>
                <a:close/>
                <a:moveTo>
                  <a:pt x="951" y="60"/>
                </a:moveTo>
                <a:cubicBezTo>
                  <a:pt x="952" y="58"/>
                  <a:pt x="952" y="56"/>
                  <a:pt x="953" y="55"/>
                </a:cubicBezTo>
                <a:cubicBezTo>
                  <a:pt x="953" y="52"/>
                  <a:pt x="954" y="51"/>
                  <a:pt x="955" y="49"/>
                </a:cubicBezTo>
                <a:cubicBezTo>
                  <a:pt x="955" y="51"/>
                  <a:pt x="955" y="53"/>
                  <a:pt x="955" y="55"/>
                </a:cubicBezTo>
                <a:cubicBezTo>
                  <a:pt x="955" y="55"/>
                  <a:pt x="955" y="54"/>
                  <a:pt x="955" y="54"/>
                </a:cubicBezTo>
                <a:cubicBezTo>
                  <a:pt x="954" y="55"/>
                  <a:pt x="955" y="57"/>
                  <a:pt x="955" y="60"/>
                </a:cubicBezTo>
                <a:cubicBezTo>
                  <a:pt x="955" y="62"/>
                  <a:pt x="954" y="65"/>
                  <a:pt x="954" y="68"/>
                </a:cubicBezTo>
                <a:cubicBezTo>
                  <a:pt x="953" y="66"/>
                  <a:pt x="952" y="64"/>
                  <a:pt x="951" y="63"/>
                </a:cubicBezTo>
                <a:cubicBezTo>
                  <a:pt x="951" y="62"/>
                  <a:pt x="951" y="61"/>
                  <a:pt x="951" y="60"/>
                </a:cubicBezTo>
                <a:close/>
                <a:moveTo>
                  <a:pt x="950" y="72"/>
                </a:moveTo>
                <a:cubicBezTo>
                  <a:pt x="950" y="71"/>
                  <a:pt x="950" y="71"/>
                  <a:pt x="950" y="70"/>
                </a:cubicBezTo>
                <a:cubicBezTo>
                  <a:pt x="950" y="71"/>
                  <a:pt x="951" y="73"/>
                  <a:pt x="951" y="74"/>
                </a:cubicBezTo>
                <a:cubicBezTo>
                  <a:pt x="951" y="74"/>
                  <a:pt x="950" y="74"/>
                  <a:pt x="950" y="75"/>
                </a:cubicBezTo>
                <a:cubicBezTo>
                  <a:pt x="950" y="74"/>
                  <a:pt x="950" y="73"/>
                  <a:pt x="950" y="72"/>
                </a:cubicBezTo>
                <a:close/>
                <a:moveTo>
                  <a:pt x="949" y="78"/>
                </a:moveTo>
                <a:cubicBezTo>
                  <a:pt x="950" y="78"/>
                  <a:pt x="950" y="77"/>
                  <a:pt x="951" y="77"/>
                </a:cubicBezTo>
                <a:cubicBezTo>
                  <a:pt x="951" y="77"/>
                  <a:pt x="951" y="77"/>
                  <a:pt x="952" y="76"/>
                </a:cubicBezTo>
                <a:cubicBezTo>
                  <a:pt x="952" y="77"/>
                  <a:pt x="952" y="78"/>
                  <a:pt x="952" y="79"/>
                </a:cubicBezTo>
                <a:cubicBezTo>
                  <a:pt x="952" y="80"/>
                  <a:pt x="952" y="81"/>
                  <a:pt x="951" y="82"/>
                </a:cubicBezTo>
                <a:cubicBezTo>
                  <a:pt x="951" y="82"/>
                  <a:pt x="951" y="82"/>
                  <a:pt x="951" y="81"/>
                </a:cubicBezTo>
                <a:cubicBezTo>
                  <a:pt x="950" y="80"/>
                  <a:pt x="950" y="79"/>
                  <a:pt x="949" y="78"/>
                </a:cubicBezTo>
                <a:cubicBezTo>
                  <a:pt x="949" y="78"/>
                  <a:pt x="949" y="78"/>
                  <a:pt x="949" y="78"/>
                </a:cubicBezTo>
                <a:close/>
                <a:moveTo>
                  <a:pt x="937" y="81"/>
                </a:moveTo>
                <a:cubicBezTo>
                  <a:pt x="937" y="81"/>
                  <a:pt x="937" y="82"/>
                  <a:pt x="937" y="82"/>
                </a:cubicBezTo>
                <a:cubicBezTo>
                  <a:pt x="937" y="82"/>
                  <a:pt x="937" y="83"/>
                  <a:pt x="937" y="83"/>
                </a:cubicBezTo>
                <a:cubicBezTo>
                  <a:pt x="937" y="83"/>
                  <a:pt x="936" y="84"/>
                  <a:pt x="935" y="84"/>
                </a:cubicBezTo>
                <a:cubicBezTo>
                  <a:pt x="936" y="83"/>
                  <a:pt x="936" y="82"/>
                  <a:pt x="937" y="81"/>
                </a:cubicBezTo>
                <a:close/>
                <a:moveTo>
                  <a:pt x="893" y="67"/>
                </a:moveTo>
                <a:cubicBezTo>
                  <a:pt x="893" y="68"/>
                  <a:pt x="893" y="68"/>
                  <a:pt x="894" y="69"/>
                </a:cubicBezTo>
                <a:cubicBezTo>
                  <a:pt x="894" y="70"/>
                  <a:pt x="894" y="71"/>
                  <a:pt x="895" y="73"/>
                </a:cubicBezTo>
                <a:cubicBezTo>
                  <a:pt x="894" y="73"/>
                  <a:pt x="894" y="73"/>
                  <a:pt x="894" y="74"/>
                </a:cubicBezTo>
                <a:cubicBezTo>
                  <a:pt x="893" y="72"/>
                  <a:pt x="893" y="71"/>
                  <a:pt x="892" y="69"/>
                </a:cubicBezTo>
                <a:cubicBezTo>
                  <a:pt x="893" y="68"/>
                  <a:pt x="893" y="68"/>
                  <a:pt x="893" y="67"/>
                </a:cubicBezTo>
                <a:close/>
                <a:moveTo>
                  <a:pt x="884" y="71"/>
                </a:moveTo>
                <a:cubicBezTo>
                  <a:pt x="884" y="70"/>
                  <a:pt x="885" y="69"/>
                  <a:pt x="885" y="68"/>
                </a:cubicBezTo>
                <a:cubicBezTo>
                  <a:pt x="885" y="68"/>
                  <a:pt x="885" y="69"/>
                  <a:pt x="886" y="70"/>
                </a:cubicBezTo>
                <a:cubicBezTo>
                  <a:pt x="885" y="71"/>
                  <a:pt x="885" y="72"/>
                  <a:pt x="884" y="73"/>
                </a:cubicBezTo>
                <a:cubicBezTo>
                  <a:pt x="884" y="73"/>
                  <a:pt x="884" y="72"/>
                  <a:pt x="884" y="72"/>
                </a:cubicBezTo>
                <a:cubicBezTo>
                  <a:pt x="884" y="72"/>
                  <a:pt x="884" y="72"/>
                  <a:pt x="884" y="71"/>
                </a:cubicBezTo>
                <a:cubicBezTo>
                  <a:pt x="884" y="71"/>
                  <a:pt x="884" y="71"/>
                  <a:pt x="884" y="71"/>
                </a:cubicBezTo>
                <a:close/>
                <a:moveTo>
                  <a:pt x="827" y="53"/>
                </a:moveTo>
                <a:cubicBezTo>
                  <a:pt x="827" y="53"/>
                  <a:pt x="827" y="54"/>
                  <a:pt x="827" y="54"/>
                </a:cubicBezTo>
                <a:cubicBezTo>
                  <a:pt x="827" y="54"/>
                  <a:pt x="827" y="54"/>
                  <a:pt x="827" y="54"/>
                </a:cubicBezTo>
                <a:cubicBezTo>
                  <a:pt x="827" y="53"/>
                  <a:pt x="827" y="53"/>
                  <a:pt x="827" y="53"/>
                </a:cubicBezTo>
                <a:close/>
                <a:moveTo>
                  <a:pt x="824" y="63"/>
                </a:moveTo>
                <a:cubicBezTo>
                  <a:pt x="824" y="65"/>
                  <a:pt x="825" y="67"/>
                  <a:pt x="825" y="69"/>
                </a:cubicBezTo>
                <a:cubicBezTo>
                  <a:pt x="824" y="70"/>
                  <a:pt x="823" y="71"/>
                  <a:pt x="823" y="73"/>
                </a:cubicBezTo>
                <a:cubicBezTo>
                  <a:pt x="823" y="70"/>
                  <a:pt x="823" y="67"/>
                  <a:pt x="824" y="63"/>
                </a:cubicBezTo>
                <a:close/>
                <a:moveTo>
                  <a:pt x="798" y="71"/>
                </a:moveTo>
                <a:cubicBezTo>
                  <a:pt x="798" y="70"/>
                  <a:pt x="798" y="70"/>
                  <a:pt x="798" y="70"/>
                </a:cubicBezTo>
                <a:cubicBezTo>
                  <a:pt x="797" y="70"/>
                  <a:pt x="797" y="69"/>
                  <a:pt x="797" y="69"/>
                </a:cubicBezTo>
                <a:cubicBezTo>
                  <a:pt x="797" y="70"/>
                  <a:pt x="798" y="70"/>
                  <a:pt x="798" y="71"/>
                </a:cubicBezTo>
                <a:close/>
                <a:moveTo>
                  <a:pt x="785" y="60"/>
                </a:moveTo>
                <a:cubicBezTo>
                  <a:pt x="785" y="60"/>
                  <a:pt x="786" y="61"/>
                  <a:pt x="786" y="61"/>
                </a:cubicBezTo>
                <a:cubicBezTo>
                  <a:pt x="786" y="62"/>
                  <a:pt x="786" y="63"/>
                  <a:pt x="786" y="63"/>
                </a:cubicBezTo>
                <a:cubicBezTo>
                  <a:pt x="785" y="62"/>
                  <a:pt x="785" y="61"/>
                  <a:pt x="784" y="59"/>
                </a:cubicBezTo>
                <a:cubicBezTo>
                  <a:pt x="784" y="59"/>
                  <a:pt x="784" y="59"/>
                  <a:pt x="784" y="59"/>
                </a:cubicBezTo>
                <a:cubicBezTo>
                  <a:pt x="785" y="59"/>
                  <a:pt x="785" y="59"/>
                  <a:pt x="785" y="60"/>
                </a:cubicBezTo>
                <a:close/>
                <a:moveTo>
                  <a:pt x="770" y="64"/>
                </a:moveTo>
                <a:cubicBezTo>
                  <a:pt x="770" y="63"/>
                  <a:pt x="771" y="61"/>
                  <a:pt x="771" y="60"/>
                </a:cubicBezTo>
                <a:cubicBezTo>
                  <a:pt x="771" y="63"/>
                  <a:pt x="770" y="66"/>
                  <a:pt x="769" y="68"/>
                </a:cubicBezTo>
                <a:cubicBezTo>
                  <a:pt x="769" y="67"/>
                  <a:pt x="770" y="65"/>
                  <a:pt x="770" y="64"/>
                </a:cubicBezTo>
                <a:close/>
                <a:moveTo>
                  <a:pt x="711" y="56"/>
                </a:moveTo>
                <a:cubicBezTo>
                  <a:pt x="711" y="55"/>
                  <a:pt x="711" y="55"/>
                  <a:pt x="711" y="55"/>
                </a:cubicBezTo>
                <a:cubicBezTo>
                  <a:pt x="711" y="55"/>
                  <a:pt x="711" y="54"/>
                  <a:pt x="711" y="53"/>
                </a:cubicBezTo>
                <a:cubicBezTo>
                  <a:pt x="711" y="54"/>
                  <a:pt x="711" y="55"/>
                  <a:pt x="711" y="56"/>
                </a:cubicBezTo>
                <a:close/>
                <a:moveTo>
                  <a:pt x="704" y="49"/>
                </a:moveTo>
                <a:cubicBezTo>
                  <a:pt x="704" y="50"/>
                  <a:pt x="705" y="51"/>
                  <a:pt x="705" y="52"/>
                </a:cubicBezTo>
                <a:cubicBezTo>
                  <a:pt x="705" y="56"/>
                  <a:pt x="705" y="59"/>
                  <a:pt x="704" y="62"/>
                </a:cubicBezTo>
                <a:cubicBezTo>
                  <a:pt x="704" y="59"/>
                  <a:pt x="703" y="57"/>
                  <a:pt x="703" y="54"/>
                </a:cubicBezTo>
                <a:cubicBezTo>
                  <a:pt x="703" y="51"/>
                  <a:pt x="703" y="48"/>
                  <a:pt x="702" y="45"/>
                </a:cubicBezTo>
                <a:cubicBezTo>
                  <a:pt x="703" y="46"/>
                  <a:pt x="703" y="47"/>
                  <a:pt x="704" y="49"/>
                </a:cubicBezTo>
                <a:close/>
                <a:moveTo>
                  <a:pt x="695" y="64"/>
                </a:moveTo>
                <a:cubicBezTo>
                  <a:pt x="695" y="64"/>
                  <a:pt x="695" y="64"/>
                  <a:pt x="695" y="64"/>
                </a:cubicBezTo>
                <a:cubicBezTo>
                  <a:pt x="695" y="64"/>
                  <a:pt x="695" y="64"/>
                  <a:pt x="695" y="64"/>
                </a:cubicBezTo>
                <a:cubicBezTo>
                  <a:pt x="695" y="64"/>
                  <a:pt x="695" y="64"/>
                  <a:pt x="695" y="64"/>
                </a:cubicBezTo>
                <a:close/>
                <a:moveTo>
                  <a:pt x="688" y="58"/>
                </a:moveTo>
                <a:cubicBezTo>
                  <a:pt x="689" y="56"/>
                  <a:pt x="689" y="55"/>
                  <a:pt x="690" y="53"/>
                </a:cubicBezTo>
                <a:cubicBezTo>
                  <a:pt x="689" y="58"/>
                  <a:pt x="688" y="62"/>
                  <a:pt x="687" y="65"/>
                </a:cubicBezTo>
                <a:cubicBezTo>
                  <a:pt x="687" y="65"/>
                  <a:pt x="687" y="65"/>
                  <a:pt x="687" y="65"/>
                </a:cubicBezTo>
                <a:cubicBezTo>
                  <a:pt x="687" y="63"/>
                  <a:pt x="688" y="61"/>
                  <a:pt x="688" y="58"/>
                </a:cubicBezTo>
                <a:close/>
                <a:moveTo>
                  <a:pt x="639" y="60"/>
                </a:moveTo>
                <a:cubicBezTo>
                  <a:pt x="639" y="60"/>
                  <a:pt x="639" y="60"/>
                  <a:pt x="639" y="61"/>
                </a:cubicBezTo>
                <a:cubicBezTo>
                  <a:pt x="639" y="62"/>
                  <a:pt x="639" y="63"/>
                  <a:pt x="639" y="64"/>
                </a:cubicBezTo>
                <a:cubicBezTo>
                  <a:pt x="639" y="64"/>
                  <a:pt x="639" y="64"/>
                  <a:pt x="639" y="64"/>
                </a:cubicBezTo>
                <a:cubicBezTo>
                  <a:pt x="638" y="62"/>
                  <a:pt x="638" y="60"/>
                  <a:pt x="637" y="58"/>
                </a:cubicBezTo>
                <a:cubicBezTo>
                  <a:pt x="638" y="59"/>
                  <a:pt x="638" y="59"/>
                  <a:pt x="639" y="60"/>
                </a:cubicBezTo>
                <a:close/>
                <a:moveTo>
                  <a:pt x="620" y="40"/>
                </a:moveTo>
                <a:cubicBezTo>
                  <a:pt x="620" y="40"/>
                  <a:pt x="620" y="41"/>
                  <a:pt x="620" y="42"/>
                </a:cubicBezTo>
                <a:cubicBezTo>
                  <a:pt x="620" y="40"/>
                  <a:pt x="620" y="39"/>
                  <a:pt x="620" y="38"/>
                </a:cubicBezTo>
                <a:cubicBezTo>
                  <a:pt x="620" y="38"/>
                  <a:pt x="620" y="39"/>
                  <a:pt x="620" y="40"/>
                </a:cubicBezTo>
                <a:close/>
                <a:moveTo>
                  <a:pt x="556" y="64"/>
                </a:moveTo>
                <a:cubicBezTo>
                  <a:pt x="556" y="63"/>
                  <a:pt x="556" y="62"/>
                  <a:pt x="555" y="61"/>
                </a:cubicBezTo>
                <a:cubicBezTo>
                  <a:pt x="556" y="61"/>
                  <a:pt x="556" y="62"/>
                  <a:pt x="556" y="62"/>
                </a:cubicBezTo>
                <a:cubicBezTo>
                  <a:pt x="556" y="63"/>
                  <a:pt x="556" y="63"/>
                  <a:pt x="556" y="64"/>
                </a:cubicBezTo>
                <a:close/>
                <a:moveTo>
                  <a:pt x="555" y="58"/>
                </a:moveTo>
                <a:cubicBezTo>
                  <a:pt x="555" y="59"/>
                  <a:pt x="555" y="59"/>
                  <a:pt x="556" y="60"/>
                </a:cubicBezTo>
                <a:cubicBezTo>
                  <a:pt x="555" y="60"/>
                  <a:pt x="555" y="60"/>
                  <a:pt x="555" y="60"/>
                </a:cubicBezTo>
                <a:cubicBezTo>
                  <a:pt x="555" y="60"/>
                  <a:pt x="555" y="60"/>
                  <a:pt x="555" y="60"/>
                </a:cubicBezTo>
                <a:cubicBezTo>
                  <a:pt x="554" y="58"/>
                  <a:pt x="554" y="55"/>
                  <a:pt x="554" y="54"/>
                </a:cubicBezTo>
                <a:cubicBezTo>
                  <a:pt x="554" y="55"/>
                  <a:pt x="555" y="57"/>
                  <a:pt x="555" y="58"/>
                </a:cubicBezTo>
                <a:close/>
                <a:moveTo>
                  <a:pt x="501" y="44"/>
                </a:moveTo>
                <a:cubicBezTo>
                  <a:pt x="501" y="44"/>
                  <a:pt x="501" y="43"/>
                  <a:pt x="502" y="42"/>
                </a:cubicBezTo>
                <a:cubicBezTo>
                  <a:pt x="502" y="43"/>
                  <a:pt x="502" y="44"/>
                  <a:pt x="502" y="44"/>
                </a:cubicBezTo>
                <a:cubicBezTo>
                  <a:pt x="502" y="45"/>
                  <a:pt x="503" y="45"/>
                  <a:pt x="503" y="46"/>
                </a:cubicBezTo>
                <a:cubicBezTo>
                  <a:pt x="503" y="48"/>
                  <a:pt x="503" y="51"/>
                  <a:pt x="502" y="55"/>
                </a:cubicBezTo>
                <a:cubicBezTo>
                  <a:pt x="501" y="50"/>
                  <a:pt x="501" y="47"/>
                  <a:pt x="501" y="46"/>
                </a:cubicBezTo>
                <a:cubicBezTo>
                  <a:pt x="501" y="45"/>
                  <a:pt x="501" y="45"/>
                  <a:pt x="501" y="44"/>
                </a:cubicBezTo>
                <a:close/>
                <a:moveTo>
                  <a:pt x="498" y="59"/>
                </a:moveTo>
                <a:cubicBezTo>
                  <a:pt x="498" y="59"/>
                  <a:pt x="498" y="58"/>
                  <a:pt x="498" y="58"/>
                </a:cubicBezTo>
                <a:cubicBezTo>
                  <a:pt x="498" y="59"/>
                  <a:pt x="498" y="60"/>
                  <a:pt x="499" y="62"/>
                </a:cubicBezTo>
                <a:cubicBezTo>
                  <a:pt x="499" y="62"/>
                  <a:pt x="499" y="62"/>
                  <a:pt x="499" y="62"/>
                </a:cubicBezTo>
                <a:cubicBezTo>
                  <a:pt x="498" y="61"/>
                  <a:pt x="498" y="61"/>
                  <a:pt x="498" y="60"/>
                </a:cubicBezTo>
                <a:cubicBezTo>
                  <a:pt x="498" y="60"/>
                  <a:pt x="498" y="60"/>
                  <a:pt x="498" y="59"/>
                </a:cubicBezTo>
                <a:close/>
                <a:moveTo>
                  <a:pt x="450" y="57"/>
                </a:moveTo>
                <a:cubicBezTo>
                  <a:pt x="450" y="53"/>
                  <a:pt x="451" y="49"/>
                  <a:pt x="451" y="46"/>
                </a:cubicBezTo>
                <a:cubicBezTo>
                  <a:pt x="451" y="50"/>
                  <a:pt x="452" y="54"/>
                  <a:pt x="453" y="60"/>
                </a:cubicBezTo>
                <a:cubicBezTo>
                  <a:pt x="453" y="60"/>
                  <a:pt x="453" y="60"/>
                  <a:pt x="453" y="60"/>
                </a:cubicBezTo>
                <a:cubicBezTo>
                  <a:pt x="452" y="61"/>
                  <a:pt x="451" y="63"/>
                  <a:pt x="451" y="64"/>
                </a:cubicBezTo>
                <a:cubicBezTo>
                  <a:pt x="450" y="63"/>
                  <a:pt x="450" y="63"/>
                  <a:pt x="450" y="62"/>
                </a:cubicBezTo>
                <a:cubicBezTo>
                  <a:pt x="450" y="60"/>
                  <a:pt x="450" y="59"/>
                  <a:pt x="450" y="57"/>
                </a:cubicBezTo>
                <a:close/>
                <a:moveTo>
                  <a:pt x="443" y="62"/>
                </a:moveTo>
                <a:cubicBezTo>
                  <a:pt x="443" y="62"/>
                  <a:pt x="443" y="63"/>
                  <a:pt x="443" y="63"/>
                </a:cubicBezTo>
                <a:cubicBezTo>
                  <a:pt x="442" y="62"/>
                  <a:pt x="442" y="60"/>
                  <a:pt x="441" y="58"/>
                </a:cubicBezTo>
                <a:cubicBezTo>
                  <a:pt x="442" y="59"/>
                  <a:pt x="443" y="61"/>
                  <a:pt x="443" y="62"/>
                </a:cubicBezTo>
                <a:close/>
                <a:moveTo>
                  <a:pt x="489" y="60"/>
                </a:moveTo>
                <a:cubicBezTo>
                  <a:pt x="490" y="59"/>
                  <a:pt x="490" y="58"/>
                  <a:pt x="490" y="57"/>
                </a:cubicBezTo>
                <a:cubicBezTo>
                  <a:pt x="490" y="57"/>
                  <a:pt x="490" y="58"/>
                  <a:pt x="490" y="58"/>
                </a:cubicBezTo>
                <a:cubicBezTo>
                  <a:pt x="490" y="59"/>
                  <a:pt x="489" y="60"/>
                  <a:pt x="489" y="62"/>
                </a:cubicBezTo>
                <a:cubicBezTo>
                  <a:pt x="488" y="64"/>
                  <a:pt x="487" y="66"/>
                  <a:pt x="487" y="69"/>
                </a:cubicBezTo>
                <a:cubicBezTo>
                  <a:pt x="487" y="69"/>
                  <a:pt x="486" y="69"/>
                  <a:pt x="486" y="69"/>
                </a:cubicBezTo>
                <a:cubicBezTo>
                  <a:pt x="487" y="66"/>
                  <a:pt x="488" y="63"/>
                  <a:pt x="489" y="60"/>
                </a:cubicBezTo>
                <a:close/>
                <a:moveTo>
                  <a:pt x="371" y="63"/>
                </a:moveTo>
                <a:cubicBezTo>
                  <a:pt x="371" y="63"/>
                  <a:pt x="371" y="64"/>
                  <a:pt x="371" y="64"/>
                </a:cubicBezTo>
                <a:cubicBezTo>
                  <a:pt x="371" y="63"/>
                  <a:pt x="371" y="63"/>
                  <a:pt x="371" y="62"/>
                </a:cubicBezTo>
                <a:cubicBezTo>
                  <a:pt x="371" y="62"/>
                  <a:pt x="371" y="62"/>
                  <a:pt x="371" y="61"/>
                </a:cubicBezTo>
                <a:cubicBezTo>
                  <a:pt x="371" y="62"/>
                  <a:pt x="371" y="62"/>
                  <a:pt x="371" y="63"/>
                </a:cubicBezTo>
                <a:close/>
                <a:moveTo>
                  <a:pt x="345" y="54"/>
                </a:moveTo>
                <a:cubicBezTo>
                  <a:pt x="346" y="52"/>
                  <a:pt x="346" y="50"/>
                  <a:pt x="346" y="49"/>
                </a:cubicBezTo>
                <a:cubicBezTo>
                  <a:pt x="347" y="46"/>
                  <a:pt x="348" y="44"/>
                  <a:pt x="349" y="42"/>
                </a:cubicBezTo>
                <a:cubicBezTo>
                  <a:pt x="349" y="44"/>
                  <a:pt x="349" y="46"/>
                  <a:pt x="349" y="48"/>
                </a:cubicBezTo>
                <a:cubicBezTo>
                  <a:pt x="349" y="48"/>
                  <a:pt x="349" y="48"/>
                  <a:pt x="349" y="48"/>
                </a:cubicBezTo>
                <a:cubicBezTo>
                  <a:pt x="348" y="48"/>
                  <a:pt x="348" y="50"/>
                  <a:pt x="348" y="54"/>
                </a:cubicBezTo>
                <a:cubicBezTo>
                  <a:pt x="348" y="56"/>
                  <a:pt x="348" y="59"/>
                  <a:pt x="348" y="62"/>
                </a:cubicBezTo>
                <a:cubicBezTo>
                  <a:pt x="347" y="60"/>
                  <a:pt x="345" y="59"/>
                  <a:pt x="344" y="57"/>
                </a:cubicBezTo>
                <a:cubicBezTo>
                  <a:pt x="345" y="56"/>
                  <a:pt x="345" y="55"/>
                  <a:pt x="345" y="54"/>
                </a:cubicBezTo>
                <a:close/>
                <a:moveTo>
                  <a:pt x="343" y="66"/>
                </a:moveTo>
                <a:cubicBezTo>
                  <a:pt x="343" y="66"/>
                  <a:pt x="343" y="65"/>
                  <a:pt x="344" y="65"/>
                </a:cubicBezTo>
                <a:cubicBezTo>
                  <a:pt x="344" y="66"/>
                  <a:pt x="344" y="67"/>
                  <a:pt x="345" y="69"/>
                </a:cubicBezTo>
                <a:cubicBezTo>
                  <a:pt x="344" y="69"/>
                  <a:pt x="344" y="69"/>
                  <a:pt x="343" y="69"/>
                </a:cubicBezTo>
                <a:cubicBezTo>
                  <a:pt x="343" y="68"/>
                  <a:pt x="343" y="67"/>
                  <a:pt x="343" y="66"/>
                </a:cubicBezTo>
                <a:close/>
                <a:moveTo>
                  <a:pt x="343" y="73"/>
                </a:moveTo>
                <a:cubicBezTo>
                  <a:pt x="344" y="72"/>
                  <a:pt x="344" y="72"/>
                  <a:pt x="345" y="71"/>
                </a:cubicBezTo>
                <a:cubicBezTo>
                  <a:pt x="345" y="71"/>
                  <a:pt x="345" y="71"/>
                  <a:pt x="345" y="71"/>
                </a:cubicBezTo>
                <a:cubicBezTo>
                  <a:pt x="346" y="71"/>
                  <a:pt x="346" y="72"/>
                  <a:pt x="346" y="73"/>
                </a:cubicBezTo>
                <a:cubicBezTo>
                  <a:pt x="346" y="74"/>
                  <a:pt x="345" y="75"/>
                  <a:pt x="345" y="77"/>
                </a:cubicBezTo>
                <a:cubicBezTo>
                  <a:pt x="345" y="76"/>
                  <a:pt x="345" y="76"/>
                  <a:pt x="344" y="76"/>
                </a:cubicBezTo>
                <a:cubicBezTo>
                  <a:pt x="344" y="75"/>
                  <a:pt x="343" y="74"/>
                  <a:pt x="343" y="73"/>
                </a:cubicBezTo>
                <a:cubicBezTo>
                  <a:pt x="343" y="73"/>
                  <a:pt x="343" y="73"/>
                  <a:pt x="343" y="73"/>
                </a:cubicBezTo>
                <a:close/>
                <a:moveTo>
                  <a:pt x="331" y="78"/>
                </a:moveTo>
                <a:cubicBezTo>
                  <a:pt x="331" y="79"/>
                  <a:pt x="331" y="79"/>
                  <a:pt x="331" y="80"/>
                </a:cubicBezTo>
                <a:cubicBezTo>
                  <a:pt x="331" y="80"/>
                  <a:pt x="331" y="80"/>
                  <a:pt x="331" y="80"/>
                </a:cubicBezTo>
                <a:cubicBezTo>
                  <a:pt x="330" y="81"/>
                  <a:pt x="330" y="81"/>
                  <a:pt x="329" y="82"/>
                </a:cubicBezTo>
                <a:cubicBezTo>
                  <a:pt x="330" y="81"/>
                  <a:pt x="330" y="80"/>
                  <a:pt x="331" y="78"/>
                </a:cubicBezTo>
                <a:close/>
                <a:moveTo>
                  <a:pt x="291" y="87"/>
                </a:moveTo>
                <a:cubicBezTo>
                  <a:pt x="291" y="88"/>
                  <a:pt x="291" y="88"/>
                  <a:pt x="291" y="89"/>
                </a:cubicBezTo>
                <a:cubicBezTo>
                  <a:pt x="291" y="89"/>
                  <a:pt x="291" y="89"/>
                  <a:pt x="291" y="89"/>
                </a:cubicBezTo>
                <a:cubicBezTo>
                  <a:pt x="291" y="89"/>
                  <a:pt x="291" y="88"/>
                  <a:pt x="290" y="88"/>
                </a:cubicBezTo>
                <a:cubicBezTo>
                  <a:pt x="290" y="88"/>
                  <a:pt x="290" y="88"/>
                  <a:pt x="291" y="87"/>
                </a:cubicBezTo>
                <a:close/>
                <a:moveTo>
                  <a:pt x="179" y="106"/>
                </a:moveTo>
                <a:cubicBezTo>
                  <a:pt x="179" y="107"/>
                  <a:pt x="179" y="107"/>
                  <a:pt x="180" y="108"/>
                </a:cubicBezTo>
                <a:cubicBezTo>
                  <a:pt x="180" y="108"/>
                  <a:pt x="179" y="108"/>
                  <a:pt x="179" y="108"/>
                </a:cubicBezTo>
                <a:cubicBezTo>
                  <a:pt x="179" y="108"/>
                  <a:pt x="179" y="107"/>
                  <a:pt x="179" y="106"/>
                </a:cubicBezTo>
                <a:close/>
                <a:moveTo>
                  <a:pt x="286" y="73"/>
                </a:moveTo>
                <a:cubicBezTo>
                  <a:pt x="287" y="74"/>
                  <a:pt x="287" y="75"/>
                  <a:pt x="287" y="76"/>
                </a:cubicBezTo>
                <a:cubicBezTo>
                  <a:pt x="288" y="77"/>
                  <a:pt x="288" y="78"/>
                  <a:pt x="288" y="79"/>
                </a:cubicBezTo>
                <a:cubicBezTo>
                  <a:pt x="288" y="79"/>
                  <a:pt x="288" y="80"/>
                  <a:pt x="288" y="80"/>
                </a:cubicBezTo>
                <a:cubicBezTo>
                  <a:pt x="287" y="79"/>
                  <a:pt x="287" y="77"/>
                  <a:pt x="286" y="76"/>
                </a:cubicBezTo>
                <a:cubicBezTo>
                  <a:pt x="286" y="75"/>
                  <a:pt x="286" y="74"/>
                  <a:pt x="286" y="73"/>
                </a:cubicBezTo>
                <a:close/>
                <a:moveTo>
                  <a:pt x="277" y="79"/>
                </a:moveTo>
                <a:cubicBezTo>
                  <a:pt x="278" y="78"/>
                  <a:pt x="278" y="77"/>
                  <a:pt x="279" y="76"/>
                </a:cubicBezTo>
                <a:cubicBezTo>
                  <a:pt x="279" y="76"/>
                  <a:pt x="279" y="77"/>
                  <a:pt x="279" y="78"/>
                </a:cubicBezTo>
                <a:cubicBezTo>
                  <a:pt x="279" y="79"/>
                  <a:pt x="279" y="80"/>
                  <a:pt x="278" y="81"/>
                </a:cubicBezTo>
                <a:cubicBezTo>
                  <a:pt x="278" y="81"/>
                  <a:pt x="278" y="81"/>
                  <a:pt x="278" y="80"/>
                </a:cubicBezTo>
                <a:cubicBezTo>
                  <a:pt x="278" y="80"/>
                  <a:pt x="277" y="80"/>
                  <a:pt x="277" y="80"/>
                </a:cubicBezTo>
                <a:cubicBezTo>
                  <a:pt x="277" y="80"/>
                  <a:pt x="277" y="79"/>
                  <a:pt x="277" y="79"/>
                </a:cubicBezTo>
                <a:close/>
                <a:moveTo>
                  <a:pt x="275" y="89"/>
                </a:moveTo>
                <a:cubicBezTo>
                  <a:pt x="275" y="89"/>
                  <a:pt x="275" y="89"/>
                  <a:pt x="275" y="90"/>
                </a:cubicBezTo>
                <a:cubicBezTo>
                  <a:pt x="275" y="90"/>
                  <a:pt x="274" y="91"/>
                  <a:pt x="274" y="91"/>
                </a:cubicBezTo>
                <a:cubicBezTo>
                  <a:pt x="274" y="90"/>
                  <a:pt x="275" y="90"/>
                  <a:pt x="275" y="89"/>
                </a:cubicBezTo>
                <a:close/>
                <a:moveTo>
                  <a:pt x="221" y="73"/>
                </a:moveTo>
                <a:cubicBezTo>
                  <a:pt x="221" y="74"/>
                  <a:pt x="221" y="74"/>
                  <a:pt x="221" y="75"/>
                </a:cubicBezTo>
                <a:cubicBezTo>
                  <a:pt x="221" y="75"/>
                  <a:pt x="220" y="74"/>
                  <a:pt x="220" y="74"/>
                </a:cubicBezTo>
                <a:cubicBezTo>
                  <a:pt x="220" y="74"/>
                  <a:pt x="220" y="73"/>
                  <a:pt x="221" y="73"/>
                </a:cubicBezTo>
                <a:close/>
                <a:moveTo>
                  <a:pt x="218" y="85"/>
                </a:moveTo>
                <a:cubicBezTo>
                  <a:pt x="218" y="86"/>
                  <a:pt x="218" y="88"/>
                  <a:pt x="219" y="89"/>
                </a:cubicBezTo>
                <a:cubicBezTo>
                  <a:pt x="218" y="91"/>
                  <a:pt x="217" y="92"/>
                  <a:pt x="217" y="94"/>
                </a:cubicBezTo>
                <a:cubicBezTo>
                  <a:pt x="217" y="91"/>
                  <a:pt x="217" y="88"/>
                  <a:pt x="218" y="85"/>
                </a:cubicBezTo>
                <a:close/>
                <a:moveTo>
                  <a:pt x="191" y="97"/>
                </a:moveTo>
                <a:cubicBezTo>
                  <a:pt x="191" y="97"/>
                  <a:pt x="191" y="97"/>
                  <a:pt x="191" y="97"/>
                </a:cubicBezTo>
                <a:cubicBezTo>
                  <a:pt x="191" y="97"/>
                  <a:pt x="191" y="96"/>
                  <a:pt x="191" y="96"/>
                </a:cubicBezTo>
                <a:cubicBezTo>
                  <a:pt x="191" y="97"/>
                  <a:pt x="191" y="97"/>
                  <a:pt x="191" y="97"/>
                </a:cubicBezTo>
                <a:close/>
                <a:moveTo>
                  <a:pt x="179" y="90"/>
                </a:moveTo>
                <a:cubicBezTo>
                  <a:pt x="179" y="90"/>
                  <a:pt x="179" y="90"/>
                  <a:pt x="180" y="91"/>
                </a:cubicBezTo>
                <a:cubicBezTo>
                  <a:pt x="180" y="91"/>
                  <a:pt x="180" y="92"/>
                  <a:pt x="180" y="93"/>
                </a:cubicBezTo>
                <a:cubicBezTo>
                  <a:pt x="179" y="92"/>
                  <a:pt x="178" y="91"/>
                  <a:pt x="178" y="89"/>
                </a:cubicBezTo>
                <a:cubicBezTo>
                  <a:pt x="178" y="89"/>
                  <a:pt x="178" y="89"/>
                  <a:pt x="178" y="89"/>
                </a:cubicBezTo>
                <a:cubicBezTo>
                  <a:pt x="178" y="89"/>
                  <a:pt x="179" y="89"/>
                  <a:pt x="179" y="90"/>
                </a:cubicBezTo>
                <a:close/>
                <a:moveTo>
                  <a:pt x="164" y="97"/>
                </a:moveTo>
                <a:cubicBezTo>
                  <a:pt x="164" y="96"/>
                  <a:pt x="165" y="95"/>
                  <a:pt x="165" y="93"/>
                </a:cubicBezTo>
                <a:cubicBezTo>
                  <a:pt x="164" y="97"/>
                  <a:pt x="163" y="100"/>
                  <a:pt x="162" y="102"/>
                </a:cubicBezTo>
                <a:cubicBezTo>
                  <a:pt x="163" y="101"/>
                  <a:pt x="163" y="99"/>
                  <a:pt x="164" y="97"/>
                </a:cubicBezTo>
                <a:close/>
                <a:moveTo>
                  <a:pt x="105" y="104"/>
                </a:moveTo>
                <a:cubicBezTo>
                  <a:pt x="105" y="104"/>
                  <a:pt x="105" y="104"/>
                  <a:pt x="105" y="104"/>
                </a:cubicBezTo>
                <a:cubicBezTo>
                  <a:pt x="105" y="103"/>
                  <a:pt x="105" y="103"/>
                  <a:pt x="105" y="102"/>
                </a:cubicBezTo>
                <a:cubicBezTo>
                  <a:pt x="105" y="103"/>
                  <a:pt x="105" y="103"/>
                  <a:pt x="105" y="104"/>
                </a:cubicBezTo>
                <a:close/>
                <a:moveTo>
                  <a:pt x="98" y="100"/>
                </a:moveTo>
                <a:cubicBezTo>
                  <a:pt x="98" y="101"/>
                  <a:pt x="98" y="102"/>
                  <a:pt x="99" y="103"/>
                </a:cubicBezTo>
                <a:cubicBezTo>
                  <a:pt x="99" y="106"/>
                  <a:pt x="99" y="109"/>
                  <a:pt x="98" y="112"/>
                </a:cubicBezTo>
                <a:cubicBezTo>
                  <a:pt x="98" y="110"/>
                  <a:pt x="97" y="108"/>
                  <a:pt x="97" y="105"/>
                </a:cubicBezTo>
                <a:cubicBezTo>
                  <a:pt x="97" y="102"/>
                  <a:pt x="96" y="99"/>
                  <a:pt x="96" y="96"/>
                </a:cubicBezTo>
                <a:cubicBezTo>
                  <a:pt x="96" y="97"/>
                  <a:pt x="97" y="98"/>
                  <a:pt x="98" y="100"/>
                </a:cubicBezTo>
                <a:close/>
                <a:moveTo>
                  <a:pt x="89" y="118"/>
                </a:moveTo>
                <a:cubicBezTo>
                  <a:pt x="89" y="118"/>
                  <a:pt x="89" y="118"/>
                  <a:pt x="89" y="118"/>
                </a:cubicBezTo>
                <a:cubicBezTo>
                  <a:pt x="89" y="118"/>
                  <a:pt x="89" y="118"/>
                  <a:pt x="89" y="118"/>
                </a:cubicBezTo>
                <a:cubicBezTo>
                  <a:pt x="89" y="118"/>
                  <a:pt x="89" y="118"/>
                  <a:pt x="89" y="118"/>
                </a:cubicBezTo>
                <a:close/>
                <a:moveTo>
                  <a:pt x="82" y="114"/>
                </a:moveTo>
                <a:cubicBezTo>
                  <a:pt x="83" y="112"/>
                  <a:pt x="83" y="110"/>
                  <a:pt x="84" y="108"/>
                </a:cubicBezTo>
                <a:cubicBezTo>
                  <a:pt x="83" y="113"/>
                  <a:pt x="82" y="118"/>
                  <a:pt x="80" y="122"/>
                </a:cubicBezTo>
                <a:cubicBezTo>
                  <a:pt x="81" y="119"/>
                  <a:pt x="81" y="117"/>
                  <a:pt x="82" y="114"/>
                </a:cubicBezTo>
                <a:close/>
                <a:moveTo>
                  <a:pt x="32" y="133"/>
                </a:moveTo>
                <a:cubicBezTo>
                  <a:pt x="33" y="133"/>
                  <a:pt x="33" y="134"/>
                  <a:pt x="33" y="134"/>
                </a:cubicBezTo>
                <a:cubicBezTo>
                  <a:pt x="33" y="137"/>
                  <a:pt x="33" y="140"/>
                  <a:pt x="34" y="142"/>
                </a:cubicBezTo>
                <a:cubicBezTo>
                  <a:pt x="34" y="142"/>
                  <a:pt x="34" y="142"/>
                  <a:pt x="34" y="142"/>
                </a:cubicBezTo>
                <a:cubicBezTo>
                  <a:pt x="33" y="140"/>
                  <a:pt x="32" y="137"/>
                  <a:pt x="31" y="133"/>
                </a:cubicBezTo>
                <a:cubicBezTo>
                  <a:pt x="31" y="133"/>
                  <a:pt x="32" y="133"/>
                  <a:pt x="32" y="133"/>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
          <p:cNvSpPr>
            <a:spLocks/>
          </p:cNvSpPr>
          <p:nvPr/>
        </p:nvSpPr>
        <p:spPr bwMode="auto">
          <a:xfrm>
            <a:off x="3839657" y="4321596"/>
            <a:ext cx="812800" cy="1355725"/>
          </a:xfrm>
          <a:custGeom>
            <a:avLst/>
            <a:gdLst>
              <a:gd name="T0" fmla="*/ 164 w 189"/>
              <a:gd name="T1" fmla="*/ 191 h 317"/>
              <a:gd name="T2" fmla="*/ 86 w 189"/>
              <a:gd name="T3" fmla="*/ 135 h 317"/>
              <a:gd name="T4" fmla="*/ 64 w 189"/>
              <a:gd name="T5" fmla="*/ 54 h 317"/>
              <a:gd name="T6" fmla="*/ 104 w 189"/>
              <a:gd name="T7" fmla="*/ 39 h 317"/>
              <a:gd name="T8" fmla="*/ 97 w 189"/>
              <a:gd name="T9" fmla="*/ 22 h 317"/>
              <a:gd name="T10" fmla="*/ 59 w 189"/>
              <a:gd name="T11" fmla="*/ 37 h 317"/>
              <a:gd name="T12" fmla="*/ 48 w 189"/>
              <a:gd name="T13" fmla="*/ 0 h 317"/>
              <a:gd name="T14" fmla="*/ 19 w 189"/>
              <a:gd name="T15" fmla="*/ 10 h 317"/>
              <a:gd name="T16" fmla="*/ 33 w 189"/>
              <a:gd name="T17" fmla="*/ 47 h 317"/>
              <a:gd name="T18" fmla="*/ 0 w 189"/>
              <a:gd name="T19" fmla="*/ 60 h 317"/>
              <a:gd name="T20" fmla="*/ 2 w 189"/>
              <a:gd name="T21" fmla="*/ 77 h 317"/>
              <a:gd name="T22" fmla="*/ 39 w 189"/>
              <a:gd name="T23" fmla="*/ 64 h 317"/>
              <a:gd name="T24" fmla="*/ 69 w 189"/>
              <a:gd name="T25" fmla="*/ 138 h 317"/>
              <a:gd name="T26" fmla="*/ 63 w 189"/>
              <a:gd name="T27" fmla="*/ 317 h 317"/>
              <a:gd name="T28" fmla="*/ 189 w 189"/>
              <a:gd name="T29" fmla="*/ 289 h 317"/>
              <a:gd name="T30" fmla="*/ 164 w 189"/>
              <a:gd name="T31" fmla="*/ 19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9" h="317">
                <a:moveTo>
                  <a:pt x="164" y="191"/>
                </a:moveTo>
                <a:cubicBezTo>
                  <a:pt x="154" y="157"/>
                  <a:pt x="130" y="131"/>
                  <a:pt x="86" y="135"/>
                </a:cubicBezTo>
                <a:cubicBezTo>
                  <a:pt x="64" y="54"/>
                  <a:pt x="64" y="54"/>
                  <a:pt x="64" y="54"/>
                </a:cubicBezTo>
                <a:cubicBezTo>
                  <a:pt x="104" y="39"/>
                  <a:pt x="104" y="39"/>
                  <a:pt x="104" y="39"/>
                </a:cubicBezTo>
                <a:cubicBezTo>
                  <a:pt x="97" y="22"/>
                  <a:pt x="97" y="22"/>
                  <a:pt x="97" y="22"/>
                </a:cubicBezTo>
                <a:cubicBezTo>
                  <a:pt x="59" y="37"/>
                  <a:pt x="59" y="37"/>
                  <a:pt x="59" y="37"/>
                </a:cubicBezTo>
                <a:cubicBezTo>
                  <a:pt x="48" y="0"/>
                  <a:pt x="48" y="0"/>
                  <a:pt x="48" y="0"/>
                </a:cubicBezTo>
                <a:cubicBezTo>
                  <a:pt x="19" y="10"/>
                  <a:pt x="19" y="10"/>
                  <a:pt x="19" y="10"/>
                </a:cubicBezTo>
                <a:cubicBezTo>
                  <a:pt x="33" y="47"/>
                  <a:pt x="33" y="47"/>
                  <a:pt x="33" y="47"/>
                </a:cubicBezTo>
                <a:cubicBezTo>
                  <a:pt x="0" y="60"/>
                  <a:pt x="0" y="60"/>
                  <a:pt x="0" y="60"/>
                </a:cubicBezTo>
                <a:cubicBezTo>
                  <a:pt x="2" y="77"/>
                  <a:pt x="2" y="77"/>
                  <a:pt x="2" y="77"/>
                </a:cubicBezTo>
                <a:cubicBezTo>
                  <a:pt x="39" y="64"/>
                  <a:pt x="39" y="64"/>
                  <a:pt x="39" y="64"/>
                </a:cubicBezTo>
                <a:cubicBezTo>
                  <a:pt x="69" y="138"/>
                  <a:pt x="69" y="138"/>
                  <a:pt x="69" y="138"/>
                </a:cubicBezTo>
                <a:cubicBezTo>
                  <a:pt x="27" y="153"/>
                  <a:pt x="32" y="223"/>
                  <a:pt x="63" y="317"/>
                </a:cubicBezTo>
                <a:cubicBezTo>
                  <a:pt x="189" y="289"/>
                  <a:pt x="189" y="289"/>
                  <a:pt x="189" y="289"/>
                </a:cubicBezTo>
                <a:cubicBezTo>
                  <a:pt x="189" y="289"/>
                  <a:pt x="175" y="228"/>
                  <a:pt x="164" y="191"/>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065" name="组合 2064"/>
          <p:cNvGrpSpPr/>
          <p:nvPr/>
        </p:nvGrpSpPr>
        <p:grpSpPr>
          <a:xfrm>
            <a:off x="1044665" y="2188012"/>
            <a:ext cx="2687664" cy="4174459"/>
            <a:chOff x="-463396" y="-2668671"/>
            <a:chExt cx="3182784" cy="4943476"/>
          </a:xfrm>
        </p:grpSpPr>
        <p:sp>
          <p:nvSpPr>
            <p:cNvPr id="23" name="Freeform 21"/>
            <p:cNvSpPr>
              <a:spLocks/>
            </p:cNvSpPr>
            <p:nvPr/>
          </p:nvSpPr>
          <p:spPr bwMode="auto">
            <a:xfrm>
              <a:off x="287154" y="1067151"/>
              <a:ext cx="1379772" cy="1202009"/>
            </a:xfrm>
            <a:custGeom>
              <a:avLst/>
              <a:gdLst>
                <a:gd name="T0" fmla="*/ 489 w 489"/>
                <a:gd name="T1" fmla="*/ 5 h 426"/>
                <a:gd name="T2" fmla="*/ 435 w 489"/>
                <a:gd name="T3" fmla="*/ 426 h 426"/>
                <a:gd name="T4" fmla="*/ 11 w 489"/>
                <a:gd name="T5" fmla="*/ 426 h 426"/>
                <a:gd name="T6" fmla="*/ 0 w 489"/>
                <a:gd name="T7" fmla="*/ 0 h 426"/>
                <a:gd name="T8" fmla="*/ 489 w 489"/>
                <a:gd name="T9" fmla="*/ 5 h 426"/>
              </a:gdLst>
              <a:ahLst/>
              <a:cxnLst>
                <a:cxn ang="0">
                  <a:pos x="T0" y="T1"/>
                </a:cxn>
                <a:cxn ang="0">
                  <a:pos x="T2" y="T3"/>
                </a:cxn>
                <a:cxn ang="0">
                  <a:pos x="T4" y="T5"/>
                </a:cxn>
                <a:cxn ang="0">
                  <a:pos x="T6" y="T7"/>
                </a:cxn>
                <a:cxn ang="0">
                  <a:pos x="T8" y="T9"/>
                </a:cxn>
              </a:cxnLst>
              <a:rect l="0" t="0" r="r" b="b"/>
              <a:pathLst>
                <a:path w="489" h="426">
                  <a:moveTo>
                    <a:pt x="489" y="5"/>
                  </a:moveTo>
                  <a:lnTo>
                    <a:pt x="435" y="426"/>
                  </a:lnTo>
                  <a:lnTo>
                    <a:pt x="11" y="426"/>
                  </a:lnTo>
                  <a:lnTo>
                    <a:pt x="0" y="0"/>
                  </a:lnTo>
                  <a:lnTo>
                    <a:pt x="489" y="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
            <p:cNvSpPr>
              <a:spLocks/>
            </p:cNvSpPr>
            <p:nvPr/>
          </p:nvSpPr>
          <p:spPr bwMode="auto">
            <a:xfrm>
              <a:off x="182753" y="454861"/>
              <a:ext cx="1642181" cy="725156"/>
            </a:xfrm>
            <a:custGeom>
              <a:avLst/>
              <a:gdLst>
                <a:gd name="T0" fmla="*/ 582 w 582"/>
                <a:gd name="T1" fmla="*/ 0 h 257"/>
                <a:gd name="T2" fmla="*/ 510 w 582"/>
                <a:gd name="T3" fmla="*/ 257 h 257"/>
                <a:gd name="T4" fmla="*/ 37 w 582"/>
                <a:gd name="T5" fmla="*/ 257 h 257"/>
                <a:gd name="T6" fmla="*/ 0 w 582"/>
                <a:gd name="T7" fmla="*/ 75 h 257"/>
                <a:gd name="T8" fmla="*/ 582 w 582"/>
                <a:gd name="T9" fmla="*/ 0 h 257"/>
              </a:gdLst>
              <a:ahLst/>
              <a:cxnLst>
                <a:cxn ang="0">
                  <a:pos x="T0" y="T1"/>
                </a:cxn>
                <a:cxn ang="0">
                  <a:pos x="T2" y="T3"/>
                </a:cxn>
                <a:cxn ang="0">
                  <a:pos x="T4" y="T5"/>
                </a:cxn>
                <a:cxn ang="0">
                  <a:pos x="T6" y="T7"/>
                </a:cxn>
                <a:cxn ang="0">
                  <a:pos x="T8" y="T9"/>
                </a:cxn>
              </a:cxnLst>
              <a:rect l="0" t="0" r="r" b="b"/>
              <a:pathLst>
                <a:path w="582" h="257">
                  <a:moveTo>
                    <a:pt x="582" y="0"/>
                  </a:moveTo>
                  <a:lnTo>
                    <a:pt x="510" y="257"/>
                  </a:lnTo>
                  <a:lnTo>
                    <a:pt x="37" y="257"/>
                  </a:lnTo>
                  <a:lnTo>
                    <a:pt x="0" y="75"/>
                  </a:lnTo>
                  <a:lnTo>
                    <a:pt x="582"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3"/>
            <p:cNvSpPr>
              <a:spLocks/>
            </p:cNvSpPr>
            <p:nvPr/>
          </p:nvSpPr>
          <p:spPr bwMode="auto">
            <a:xfrm>
              <a:off x="1455304" y="1058687"/>
              <a:ext cx="1060928" cy="1216118"/>
            </a:xfrm>
            <a:custGeom>
              <a:avLst/>
              <a:gdLst>
                <a:gd name="T0" fmla="*/ 61 w 376"/>
                <a:gd name="T1" fmla="*/ 0 h 431"/>
                <a:gd name="T2" fmla="*/ 0 w 376"/>
                <a:gd name="T3" fmla="*/ 429 h 431"/>
                <a:gd name="T4" fmla="*/ 341 w 376"/>
                <a:gd name="T5" fmla="*/ 431 h 431"/>
                <a:gd name="T6" fmla="*/ 376 w 376"/>
                <a:gd name="T7" fmla="*/ 0 h 431"/>
                <a:gd name="T8" fmla="*/ 61 w 376"/>
                <a:gd name="T9" fmla="*/ 0 h 431"/>
              </a:gdLst>
              <a:ahLst/>
              <a:cxnLst>
                <a:cxn ang="0">
                  <a:pos x="T0" y="T1"/>
                </a:cxn>
                <a:cxn ang="0">
                  <a:pos x="T2" y="T3"/>
                </a:cxn>
                <a:cxn ang="0">
                  <a:pos x="T4" y="T5"/>
                </a:cxn>
                <a:cxn ang="0">
                  <a:pos x="T6" y="T7"/>
                </a:cxn>
                <a:cxn ang="0">
                  <a:pos x="T8" y="T9"/>
                </a:cxn>
              </a:cxnLst>
              <a:rect l="0" t="0" r="r" b="b"/>
              <a:pathLst>
                <a:path w="376" h="431">
                  <a:moveTo>
                    <a:pt x="61" y="0"/>
                  </a:moveTo>
                  <a:lnTo>
                    <a:pt x="0" y="429"/>
                  </a:lnTo>
                  <a:lnTo>
                    <a:pt x="341" y="431"/>
                  </a:lnTo>
                  <a:lnTo>
                    <a:pt x="376" y="0"/>
                  </a:lnTo>
                  <a:lnTo>
                    <a:pt x="61"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4"/>
            <p:cNvSpPr>
              <a:spLocks/>
            </p:cNvSpPr>
            <p:nvPr/>
          </p:nvSpPr>
          <p:spPr bwMode="auto">
            <a:xfrm>
              <a:off x="1477877" y="580"/>
              <a:ext cx="1137113" cy="1179436"/>
            </a:xfrm>
            <a:custGeom>
              <a:avLst/>
              <a:gdLst>
                <a:gd name="T0" fmla="*/ 0 w 403"/>
                <a:gd name="T1" fmla="*/ 418 h 418"/>
                <a:gd name="T2" fmla="*/ 212 w 403"/>
                <a:gd name="T3" fmla="*/ 0 h 418"/>
                <a:gd name="T4" fmla="*/ 403 w 403"/>
                <a:gd name="T5" fmla="*/ 404 h 418"/>
                <a:gd name="T6" fmla="*/ 0 w 403"/>
                <a:gd name="T7" fmla="*/ 418 h 418"/>
              </a:gdLst>
              <a:ahLst/>
              <a:cxnLst>
                <a:cxn ang="0">
                  <a:pos x="T0" y="T1"/>
                </a:cxn>
                <a:cxn ang="0">
                  <a:pos x="T2" y="T3"/>
                </a:cxn>
                <a:cxn ang="0">
                  <a:pos x="T4" y="T5"/>
                </a:cxn>
                <a:cxn ang="0">
                  <a:pos x="T6" y="T7"/>
                </a:cxn>
              </a:cxnLst>
              <a:rect l="0" t="0" r="r" b="b"/>
              <a:pathLst>
                <a:path w="403" h="418">
                  <a:moveTo>
                    <a:pt x="0" y="418"/>
                  </a:moveTo>
                  <a:lnTo>
                    <a:pt x="212" y="0"/>
                  </a:lnTo>
                  <a:lnTo>
                    <a:pt x="403" y="404"/>
                  </a:lnTo>
                  <a:lnTo>
                    <a:pt x="0" y="418"/>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5"/>
            <p:cNvSpPr>
              <a:spLocks/>
            </p:cNvSpPr>
            <p:nvPr/>
          </p:nvSpPr>
          <p:spPr bwMode="auto">
            <a:xfrm>
              <a:off x="-364640" y="1194125"/>
              <a:ext cx="818269" cy="1075037"/>
            </a:xfrm>
            <a:custGeom>
              <a:avLst/>
              <a:gdLst>
                <a:gd name="T0" fmla="*/ 14 w 290"/>
                <a:gd name="T1" fmla="*/ 0 h 381"/>
                <a:gd name="T2" fmla="*/ 0 w 290"/>
                <a:gd name="T3" fmla="*/ 378 h 381"/>
                <a:gd name="T4" fmla="*/ 258 w 290"/>
                <a:gd name="T5" fmla="*/ 381 h 381"/>
                <a:gd name="T6" fmla="*/ 290 w 290"/>
                <a:gd name="T7" fmla="*/ 0 h 381"/>
                <a:gd name="T8" fmla="*/ 14 w 290"/>
                <a:gd name="T9" fmla="*/ 0 h 381"/>
              </a:gdLst>
              <a:ahLst/>
              <a:cxnLst>
                <a:cxn ang="0">
                  <a:pos x="T0" y="T1"/>
                </a:cxn>
                <a:cxn ang="0">
                  <a:pos x="T2" y="T3"/>
                </a:cxn>
                <a:cxn ang="0">
                  <a:pos x="T4" y="T5"/>
                </a:cxn>
                <a:cxn ang="0">
                  <a:pos x="T6" y="T7"/>
                </a:cxn>
                <a:cxn ang="0">
                  <a:pos x="T8" y="T9"/>
                </a:cxn>
              </a:cxnLst>
              <a:rect l="0" t="0" r="r" b="b"/>
              <a:pathLst>
                <a:path w="290" h="381">
                  <a:moveTo>
                    <a:pt x="14" y="0"/>
                  </a:moveTo>
                  <a:lnTo>
                    <a:pt x="0" y="378"/>
                  </a:lnTo>
                  <a:lnTo>
                    <a:pt x="258" y="381"/>
                  </a:lnTo>
                  <a:lnTo>
                    <a:pt x="290" y="0"/>
                  </a:lnTo>
                  <a:lnTo>
                    <a:pt x="14"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6"/>
            <p:cNvSpPr>
              <a:spLocks/>
            </p:cNvSpPr>
            <p:nvPr/>
          </p:nvSpPr>
          <p:spPr bwMode="auto">
            <a:xfrm>
              <a:off x="-463396" y="415359"/>
              <a:ext cx="1001675" cy="885988"/>
            </a:xfrm>
            <a:custGeom>
              <a:avLst/>
              <a:gdLst>
                <a:gd name="T0" fmla="*/ 0 w 355"/>
                <a:gd name="T1" fmla="*/ 314 h 314"/>
                <a:gd name="T2" fmla="*/ 145 w 355"/>
                <a:gd name="T3" fmla="*/ 0 h 314"/>
                <a:gd name="T4" fmla="*/ 355 w 355"/>
                <a:gd name="T5" fmla="*/ 303 h 314"/>
                <a:gd name="T6" fmla="*/ 0 w 355"/>
                <a:gd name="T7" fmla="*/ 314 h 314"/>
              </a:gdLst>
              <a:ahLst/>
              <a:cxnLst>
                <a:cxn ang="0">
                  <a:pos x="T0" y="T1"/>
                </a:cxn>
                <a:cxn ang="0">
                  <a:pos x="T2" y="T3"/>
                </a:cxn>
                <a:cxn ang="0">
                  <a:pos x="T4" y="T5"/>
                </a:cxn>
                <a:cxn ang="0">
                  <a:pos x="T6" y="T7"/>
                </a:cxn>
              </a:cxnLst>
              <a:rect l="0" t="0" r="r" b="b"/>
              <a:pathLst>
                <a:path w="355" h="314">
                  <a:moveTo>
                    <a:pt x="0" y="314"/>
                  </a:moveTo>
                  <a:lnTo>
                    <a:pt x="145" y="0"/>
                  </a:lnTo>
                  <a:lnTo>
                    <a:pt x="355" y="303"/>
                  </a:lnTo>
                  <a:lnTo>
                    <a:pt x="0" y="31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
            <p:cNvSpPr>
              <a:spLocks/>
            </p:cNvSpPr>
            <p:nvPr/>
          </p:nvSpPr>
          <p:spPr bwMode="auto">
            <a:xfrm>
              <a:off x="400019" y="-543993"/>
              <a:ext cx="939599" cy="1300766"/>
            </a:xfrm>
            <a:custGeom>
              <a:avLst/>
              <a:gdLst>
                <a:gd name="T0" fmla="*/ 317 w 333"/>
                <a:gd name="T1" fmla="*/ 0 h 461"/>
                <a:gd name="T2" fmla="*/ 333 w 333"/>
                <a:gd name="T3" fmla="*/ 429 h 461"/>
                <a:gd name="T4" fmla="*/ 59 w 333"/>
                <a:gd name="T5" fmla="*/ 461 h 461"/>
                <a:gd name="T6" fmla="*/ 0 w 333"/>
                <a:gd name="T7" fmla="*/ 32 h 461"/>
                <a:gd name="T8" fmla="*/ 317 w 333"/>
                <a:gd name="T9" fmla="*/ 0 h 461"/>
              </a:gdLst>
              <a:ahLst/>
              <a:cxnLst>
                <a:cxn ang="0">
                  <a:pos x="T0" y="T1"/>
                </a:cxn>
                <a:cxn ang="0">
                  <a:pos x="T2" y="T3"/>
                </a:cxn>
                <a:cxn ang="0">
                  <a:pos x="T4" y="T5"/>
                </a:cxn>
                <a:cxn ang="0">
                  <a:pos x="T6" y="T7"/>
                </a:cxn>
                <a:cxn ang="0">
                  <a:pos x="T8" y="T9"/>
                </a:cxn>
              </a:cxnLst>
              <a:rect l="0" t="0" r="r" b="b"/>
              <a:pathLst>
                <a:path w="333" h="461">
                  <a:moveTo>
                    <a:pt x="317" y="0"/>
                  </a:moveTo>
                  <a:lnTo>
                    <a:pt x="333" y="429"/>
                  </a:lnTo>
                  <a:lnTo>
                    <a:pt x="59" y="461"/>
                  </a:lnTo>
                  <a:lnTo>
                    <a:pt x="0" y="32"/>
                  </a:lnTo>
                  <a:lnTo>
                    <a:pt x="317"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8"/>
            <p:cNvSpPr>
              <a:spLocks/>
            </p:cNvSpPr>
            <p:nvPr/>
          </p:nvSpPr>
          <p:spPr bwMode="auto">
            <a:xfrm>
              <a:off x="287154" y="-1097030"/>
              <a:ext cx="1046821" cy="756193"/>
            </a:xfrm>
            <a:custGeom>
              <a:avLst/>
              <a:gdLst>
                <a:gd name="T0" fmla="*/ 371 w 371"/>
                <a:gd name="T1" fmla="*/ 0 h 268"/>
                <a:gd name="T2" fmla="*/ 352 w 371"/>
                <a:gd name="T3" fmla="*/ 231 h 268"/>
                <a:gd name="T4" fmla="*/ 43 w 371"/>
                <a:gd name="T5" fmla="*/ 268 h 268"/>
                <a:gd name="T6" fmla="*/ 0 w 371"/>
                <a:gd name="T7" fmla="*/ 113 h 268"/>
                <a:gd name="T8" fmla="*/ 371 w 371"/>
                <a:gd name="T9" fmla="*/ 0 h 268"/>
              </a:gdLst>
              <a:ahLst/>
              <a:cxnLst>
                <a:cxn ang="0">
                  <a:pos x="T0" y="T1"/>
                </a:cxn>
                <a:cxn ang="0">
                  <a:pos x="T2" y="T3"/>
                </a:cxn>
                <a:cxn ang="0">
                  <a:pos x="T4" y="T5"/>
                </a:cxn>
                <a:cxn ang="0">
                  <a:pos x="T6" y="T7"/>
                </a:cxn>
                <a:cxn ang="0">
                  <a:pos x="T8" y="T9"/>
                </a:cxn>
              </a:cxnLst>
              <a:rect l="0" t="0" r="r" b="b"/>
              <a:pathLst>
                <a:path w="371" h="268">
                  <a:moveTo>
                    <a:pt x="371" y="0"/>
                  </a:moveTo>
                  <a:lnTo>
                    <a:pt x="352" y="231"/>
                  </a:lnTo>
                  <a:lnTo>
                    <a:pt x="43" y="268"/>
                  </a:lnTo>
                  <a:lnTo>
                    <a:pt x="0" y="113"/>
                  </a:lnTo>
                  <a:lnTo>
                    <a:pt x="371"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9"/>
            <p:cNvSpPr>
              <a:spLocks/>
            </p:cNvSpPr>
            <p:nvPr/>
          </p:nvSpPr>
          <p:spPr bwMode="auto">
            <a:xfrm>
              <a:off x="1271898" y="-634284"/>
              <a:ext cx="651794" cy="1306409"/>
            </a:xfrm>
            <a:custGeom>
              <a:avLst/>
              <a:gdLst>
                <a:gd name="T0" fmla="*/ 0 w 231"/>
                <a:gd name="T1" fmla="*/ 24 h 463"/>
                <a:gd name="T2" fmla="*/ 11 w 231"/>
                <a:gd name="T3" fmla="*/ 463 h 463"/>
                <a:gd name="T4" fmla="*/ 231 w 231"/>
                <a:gd name="T5" fmla="*/ 439 h 463"/>
                <a:gd name="T6" fmla="*/ 202 w 231"/>
                <a:gd name="T7" fmla="*/ 0 h 463"/>
                <a:gd name="T8" fmla="*/ 0 w 231"/>
                <a:gd name="T9" fmla="*/ 24 h 463"/>
              </a:gdLst>
              <a:ahLst/>
              <a:cxnLst>
                <a:cxn ang="0">
                  <a:pos x="T0" y="T1"/>
                </a:cxn>
                <a:cxn ang="0">
                  <a:pos x="T2" y="T3"/>
                </a:cxn>
                <a:cxn ang="0">
                  <a:pos x="T4" y="T5"/>
                </a:cxn>
                <a:cxn ang="0">
                  <a:pos x="T6" y="T7"/>
                </a:cxn>
                <a:cxn ang="0">
                  <a:pos x="T8" y="T9"/>
                </a:cxn>
              </a:cxnLst>
              <a:rect l="0" t="0" r="r" b="b"/>
              <a:pathLst>
                <a:path w="231" h="463">
                  <a:moveTo>
                    <a:pt x="0" y="24"/>
                  </a:moveTo>
                  <a:lnTo>
                    <a:pt x="11" y="463"/>
                  </a:lnTo>
                  <a:lnTo>
                    <a:pt x="231" y="439"/>
                  </a:lnTo>
                  <a:lnTo>
                    <a:pt x="202" y="0"/>
                  </a:lnTo>
                  <a:lnTo>
                    <a:pt x="0" y="2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30"/>
            <p:cNvSpPr>
              <a:spLocks/>
            </p:cNvSpPr>
            <p:nvPr/>
          </p:nvSpPr>
          <p:spPr bwMode="auto">
            <a:xfrm>
              <a:off x="1074384" y="-1678283"/>
              <a:ext cx="871881" cy="1193545"/>
            </a:xfrm>
            <a:custGeom>
              <a:avLst/>
              <a:gdLst>
                <a:gd name="T0" fmla="*/ 0 w 309"/>
                <a:gd name="T1" fmla="*/ 423 h 423"/>
                <a:gd name="T2" fmla="*/ 127 w 309"/>
                <a:gd name="T3" fmla="*/ 0 h 423"/>
                <a:gd name="T4" fmla="*/ 309 w 309"/>
                <a:gd name="T5" fmla="*/ 370 h 423"/>
                <a:gd name="T6" fmla="*/ 0 w 309"/>
                <a:gd name="T7" fmla="*/ 423 h 423"/>
              </a:gdLst>
              <a:ahLst/>
              <a:cxnLst>
                <a:cxn ang="0">
                  <a:pos x="T0" y="T1"/>
                </a:cxn>
                <a:cxn ang="0">
                  <a:pos x="T2" y="T3"/>
                </a:cxn>
                <a:cxn ang="0">
                  <a:pos x="T4" y="T5"/>
                </a:cxn>
                <a:cxn ang="0">
                  <a:pos x="T6" y="T7"/>
                </a:cxn>
              </a:cxnLst>
              <a:rect l="0" t="0" r="r" b="b"/>
              <a:pathLst>
                <a:path w="309" h="423">
                  <a:moveTo>
                    <a:pt x="0" y="423"/>
                  </a:moveTo>
                  <a:lnTo>
                    <a:pt x="127" y="0"/>
                  </a:lnTo>
                  <a:lnTo>
                    <a:pt x="309" y="370"/>
                  </a:lnTo>
                  <a:lnTo>
                    <a:pt x="0" y="423"/>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31"/>
            <p:cNvSpPr>
              <a:spLocks/>
            </p:cNvSpPr>
            <p:nvPr/>
          </p:nvSpPr>
          <p:spPr bwMode="auto">
            <a:xfrm>
              <a:off x="13456" y="-332371"/>
              <a:ext cx="584076" cy="1134290"/>
            </a:xfrm>
            <a:custGeom>
              <a:avLst/>
              <a:gdLst>
                <a:gd name="T0" fmla="*/ 0 w 207"/>
                <a:gd name="T1" fmla="*/ 21 h 402"/>
                <a:gd name="T2" fmla="*/ 38 w 207"/>
                <a:gd name="T3" fmla="*/ 402 h 402"/>
                <a:gd name="T4" fmla="*/ 207 w 207"/>
                <a:gd name="T5" fmla="*/ 386 h 402"/>
                <a:gd name="T6" fmla="*/ 180 w 207"/>
                <a:gd name="T7" fmla="*/ 0 h 402"/>
                <a:gd name="T8" fmla="*/ 0 w 207"/>
                <a:gd name="T9" fmla="*/ 21 h 402"/>
              </a:gdLst>
              <a:ahLst/>
              <a:cxnLst>
                <a:cxn ang="0">
                  <a:pos x="T0" y="T1"/>
                </a:cxn>
                <a:cxn ang="0">
                  <a:pos x="T2" y="T3"/>
                </a:cxn>
                <a:cxn ang="0">
                  <a:pos x="T4" y="T5"/>
                </a:cxn>
                <a:cxn ang="0">
                  <a:pos x="T6" y="T7"/>
                </a:cxn>
                <a:cxn ang="0">
                  <a:pos x="T8" y="T9"/>
                </a:cxn>
              </a:cxnLst>
              <a:rect l="0" t="0" r="r" b="b"/>
              <a:pathLst>
                <a:path w="207" h="402">
                  <a:moveTo>
                    <a:pt x="0" y="21"/>
                  </a:moveTo>
                  <a:lnTo>
                    <a:pt x="38" y="402"/>
                  </a:lnTo>
                  <a:lnTo>
                    <a:pt x="207" y="386"/>
                  </a:lnTo>
                  <a:lnTo>
                    <a:pt x="180" y="0"/>
                  </a:lnTo>
                  <a:lnTo>
                    <a:pt x="0" y="2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32"/>
            <p:cNvSpPr>
              <a:spLocks/>
            </p:cNvSpPr>
            <p:nvPr/>
          </p:nvSpPr>
          <p:spPr bwMode="auto">
            <a:xfrm>
              <a:off x="-59906" y="-1232467"/>
              <a:ext cx="702584" cy="1075037"/>
            </a:xfrm>
            <a:custGeom>
              <a:avLst/>
              <a:gdLst>
                <a:gd name="T0" fmla="*/ 0 w 249"/>
                <a:gd name="T1" fmla="*/ 381 h 381"/>
                <a:gd name="T2" fmla="*/ 34 w 249"/>
                <a:gd name="T3" fmla="*/ 0 h 381"/>
                <a:gd name="T4" fmla="*/ 249 w 249"/>
                <a:gd name="T5" fmla="*/ 306 h 381"/>
                <a:gd name="T6" fmla="*/ 0 w 249"/>
                <a:gd name="T7" fmla="*/ 381 h 381"/>
              </a:gdLst>
              <a:ahLst/>
              <a:cxnLst>
                <a:cxn ang="0">
                  <a:pos x="T0" y="T1"/>
                </a:cxn>
                <a:cxn ang="0">
                  <a:pos x="T2" y="T3"/>
                </a:cxn>
                <a:cxn ang="0">
                  <a:pos x="T4" y="T5"/>
                </a:cxn>
                <a:cxn ang="0">
                  <a:pos x="T6" y="T7"/>
                </a:cxn>
              </a:cxnLst>
              <a:rect l="0" t="0" r="r" b="b"/>
              <a:pathLst>
                <a:path w="249" h="381">
                  <a:moveTo>
                    <a:pt x="0" y="381"/>
                  </a:moveTo>
                  <a:lnTo>
                    <a:pt x="34" y="0"/>
                  </a:lnTo>
                  <a:lnTo>
                    <a:pt x="249" y="306"/>
                  </a:lnTo>
                  <a:lnTo>
                    <a:pt x="0" y="38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33"/>
            <p:cNvSpPr>
              <a:spLocks/>
            </p:cNvSpPr>
            <p:nvPr/>
          </p:nvSpPr>
          <p:spPr bwMode="auto">
            <a:xfrm>
              <a:off x="182753" y="-1980195"/>
              <a:ext cx="1029891" cy="1283836"/>
            </a:xfrm>
            <a:custGeom>
              <a:avLst/>
              <a:gdLst>
                <a:gd name="T0" fmla="*/ 88 w 365"/>
                <a:gd name="T1" fmla="*/ 455 h 455"/>
                <a:gd name="T2" fmla="*/ 0 w 365"/>
                <a:gd name="T3" fmla="*/ 96 h 455"/>
                <a:gd name="T4" fmla="*/ 282 w 365"/>
                <a:gd name="T5" fmla="*/ 0 h 455"/>
                <a:gd name="T6" fmla="*/ 365 w 365"/>
                <a:gd name="T7" fmla="*/ 375 h 455"/>
                <a:gd name="T8" fmla="*/ 88 w 365"/>
                <a:gd name="T9" fmla="*/ 455 h 455"/>
              </a:gdLst>
              <a:ahLst/>
              <a:cxnLst>
                <a:cxn ang="0">
                  <a:pos x="T0" y="T1"/>
                </a:cxn>
                <a:cxn ang="0">
                  <a:pos x="T2" y="T3"/>
                </a:cxn>
                <a:cxn ang="0">
                  <a:pos x="T4" y="T5"/>
                </a:cxn>
                <a:cxn ang="0">
                  <a:pos x="T6" y="T7"/>
                </a:cxn>
                <a:cxn ang="0">
                  <a:pos x="T8" y="T9"/>
                </a:cxn>
              </a:cxnLst>
              <a:rect l="0" t="0" r="r" b="b"/>
              <a:pathLst>
                <a:path w="365" h="455">
                  <a:moveTo>
                    <a:pt x="88" y="455"/>
                  </a:moveTo>
                  <a:lnTo>
                    <a:pt x="0" y="96"/>
                  </a:lnTo>
                  <a:lnTo>
                    <a:pt x="282" y="0"/>
                  </a:lnTo>
                  <a:lnTo>
                    <a:pt x="365" y="375"/>
                  </a:lnTo>
                  <a:lnTo>
                    <a:pt x="88" y="45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34"/>
            <p:cNvSpPr>
              <a:spLocks/>
            </p:cNvSpPr>
            <p:nvPr/>
          </p:nvSpPr>
          <p:spPr bwMode="auto">
            <a:xfrm>
              <a:off x="75532" y="-2668671"/>
              <a:ext cx="1060928" cy="1058107"/>
            </a:xfrm>
            <a:custGeom>
              <a:avLst/>
              <a:gdLst>
                <a:gd name="T0" fmla="*/ 0 w 376"/>
                <a:gd name="T1" fmla="*/ 375 h 375"/>
                <a:gd name="T2" fmla="*/ 102 w 376"/>
                <a:gd name="T3" fmla="*/ 0 h 375"/>
                <a:gd name="T4" fmla="*/ 376 w 376"/>
                <a:gd name="T5" fmla="*/ 265 h 375"/>
                <a:gd name="T6" fmla="*/ 0 w 376"/>
                <a:gd name="T7" fmla="*/ 375 h 375"/>
              </a:gdLst>
              <a:ahLst/>
              <a:cxnLst>
                <a:cxn ang="0">
                  <a:pos x="T0" y="T1"/>
                </a:cxn>
                <a:cxn ang="0">
                  <a:pos x="T2" y="T3"/>
                </a:cxn>
                <a:cxn ang="0">
                  <a:pos x="T4" y="T5"/>
                </a:cxn>
                <a:cxn ang="0">
                  <a:pos x="T6" y="T7"/>
                </a:cxn>
              </a:cxnLst>
              <a:rect l="0" t="0" r="r" b="b"/>
              <a:pathLst>
                <a:path w="376" h="375">
                  <a:moveTo>
                    <a:pt x="0" y="375"/>
                  </a:moveTo>
                  <a:lnTo>
                    <a:pt x="102" y="0"/>
                  </a:lnTo>
                  <a:lnTo>
                    <a:pt x="376" y="265"/>
                  </a:lnTo>
                  <a:lnTo>
                    <a:pt x="0" y="37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35"/>
            <p:cNvSpPr>
              <a:spLocks/>
            </p:cNvSpPr>
            <p:nvPr/>
          </p:nvSpPr>
          <p:spPr bwMode="auto">
            <a:xfrm>
              <a:off x="2228427" y="-301334"/>
              <a:ext cx="445815" cy="1495457"/>
            </a:xfrm>
            <a:custGeom>
              <a:avLst/>
              <a:gdLst>
                <a:gd name="T0" fmla="*/ 0 w 158"/>
                <a:gd name="T1" fmla="*/ 530 h 530"/>
                <a:gd name="T2" fmla="*/ 21 w 158"/>
                <a:gd name="T3" fmla="*/ 0 h 530"/>
                <a:gd name="T4" fmla="*/ 158 w 158"/>
                <a:gd name="T5" fmla="*/ 16 h 530"/>
                <a:gd name="T6" fmla="*/ 91 w 158"/>
                <a:gd name="T7" fmla="*/ 530 h 530"/>
                <a:gd name="T8" fmla="*/ 0 w 158"/>
                <a:gd name="T9" fmla="*/ 530 h 530"/>
              </a:gdLst>
              <a:ahLst/>
              <a:cxnLst>
                <a:cxn ang="0">
                  <a:pos x="T0" y="T1"/>
                </a:cxn>
                <a:cxn ang="0">
                  <a:pos x="T2" y="T3"/>
                </a:cxn>
                <a:cxn ang="0">
                  <a:pos x="T4" y="T5"/>
                </a:cxn>
                <a:cxn ang="0">
                  <a:pos x="T6" y="T7"/>
                </a:cxn>
                <a:cxn ang="0">
                  <a:pos x="T8" y="T9"/>
                </a:cxn>
              </a:cxnLst>
              <a:rect l="0" t="0" r="r" b="b"/>
              <a:pathLst>
                <a:path w="158" h="530">
                  <a:moveTo>
                    <a:pt x="0" y="530"/>
                  </a:moveTo>
                  <a:lnTo>
                    <a:pt x="21" y="0"/>
                  </a:lnTo>
                  <a:lnTo>
                    <a:pt x="158" y="16"/>
                  </a:lnTo>
                  <a:lnTo>
                    <a:pt x="91" y="530"/>
                  </a:lnTo>
                  <a:lnTo>
                    <a:pt x="0" y="53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36"/>
            <p:cNvSpPr>
              <a:spLocks/>
            </p:cNvSpPr>
            <p:nvPr/>
          </p:nvSpPr>
          <p:spPr bwMode="auto">
            <a:xfrm>
              <a:off x="2219961" y="-1315983"/>
              <a:ext cx="499427" cy="1142756"/>
            </a:xfrm>
            <a:custGeom>
              <a:avLst/>
              <a:gdLst>
                <a:gd name="T0" fmla="*/ 0 w 66"/>
                <a:gd name="T1" fmla="*/ 133 h 151"/>
                <a:gd name="T2" fmla="*/ 43 w 66"/>
                <a:gd name="T3" fmla="*/ 0 h 151"/>
                <a:gd name="T4" fmla="*/ 66 w 66"/>
                <a:gd name="T5" fmla="*/ 151 h 151"/>
                <a:gd name="T6" fmla="*/ 0 w 66"/>
                <a:gd name="T7" fmla="*/ 133 h 151"/>
              </a:gdLst>
              <a:ahLst/>
              <a:cxnLst>
                <a:cxn ang="0">
                  <a:pos x="T0" y="T1"/>
                </a:cxn>
                <a:cxn ang="0">
                  <a:pos x="T2" y="T3"/>
                </a:cxn>
                <a:cxn ang="0">
                  <a:pos x="T4" y="T5"/>
                </a:cxn>
                <a:cxn ang="0">
                  <a:pos x="T6" y="T7"/>
                </a:cxn>
              </a:cxnLst>
              <a:rect l="0" t="0" r="r" b="b"/>
              <a:pathLst>
                <a:path w="66" h="151">
                  <a:moveTo>
                    <a:pt x="0" y="133"/>
                  </a:moveTo>
                  <a:cubicBezTo>
                    <a:pt x="0" y="133"/>
                    <a:pt x="33" y="68"/>
                    <a:pt x="43" y="0"/>
                  </a:cubicBezTo>
                  <a:cubicBezTo>
                    <a:pt x="43" y="0"/>
                    <a:pt x="58" y="112"/>
                    <a:pt x="66" y="151"/>
                  </a:cubicBezTo>
                  <a:lnTo>
                    <a:pt x="0" y="133"/>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37"/>
            <p:cNvSpPr>
              <a:spLocks/>
            </p:cNvSpPr>
            <p:nvPr/>
          </p:nvSpPr>
          <p:spPr bwMode="auto">
            <a:xfrm>
              <a:off x="809152" y="1270308"/>
              <a:ext cx="584076" cy="953706"/>
            </a:xfrm>
            <a:custGeom>
              <a:avLst/>
              <a:gdLst>
                <a:gd name="T0" fmla="*/ 207 w 207"/>
                <a:gd name="T1" fmla="*/ 0 h 338"/>
                <a:gd name="T2" fmla="*/ 207 w 207"/>
                <a:gd name="T3" fmla="*/ 338 h 338"/>
                <a:gd name="T4" fmla="*/ 11 w 207"/>
                <a:gd name="T5" fmla="*/ 338 h 338"/>
                <a:gd name="T6" fmla="*/ 0 w 207"/>
                <a:gd name="T7" fmla="*/ 29 h 338"/>
                <a:gd name="T8" fmla="*/ 207 w 207"/>
                <a:gd name="T9" fmla="*/ 0 h 338"/>
              </a:gdLst>
              <a:ahLst/>
              <a:cxnLst>
                <a:cxn ang="0">
                  <a:pos x="T0" y="T1"/>
                </a:cxn>
                <a:cxn ang="0">
                  <a:pos x="T2" y="T3"/>
                </a:cxn>
                <a:cxn ang="0">
                  <a:pos x="T4" y="T5"/>
                </a:cxn>
                <a:cxn ang="0">
                  <a:pos x="T6" y="T7"/>
                </a:cxn>
                <a:cxn ang="0">
                  <a:pos x="T8" y="T9"/>
                </a:cxn>
              </a:cxnLst>
              <a:rect l="0" t="0" r="r" b="b"/>
              <a:pathLst>
                <a:path w="207" h="338">
                  <a:moveTo>
                    <a:pt x="207" y="0"/>
                  </a:moveTo>
                  <a:lnTo>
                    <a:pt x="207" y="338"/>
                  </a:lnTo>
                  <a:lnTo>
                    <a:pt x="11" y="338"/>
                  </a:lnTo>
                  <a:lnTo>
                    <a:pt x="0" y="29"/>
                  </a:lnTo>
                  <a:lnTo>
                    <a:pt x="207" y="0"/>
                  </a:lnTo>
                  <a:close/>
                </a:path>
              </a:pathLst>
            </a:custGeom>
            <a:solidFill>
              <a:srgbClr val="FEB11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6" name="Freeform 38"/>
            <p:cNvSpPr>
              <a:spLocks/>
            </p:cNvSpPr>
            <p:nvPr/>
          </p:nvSpPr>
          <p:spPr bwMode="auto">
            <a:xfrm>
              <a:off x="-181234" y="1377529"/>
              <a:ext cx="400670" cy="626399"/>
            </a:xfrm>
            <a:custGeom>
              <a:avLst/>
              <a:gdLst>
                <a:gd name="T0" fmla="*/ 0 w 142"/>
                <a:gd name="T1" fmla="*/ 21 h 222"/>
                <a:gd name="T2" fmla="*/ 0 w 142"/>
                <a:gd name="T3" fmla="*/ 222 h 222"/>
                <a:gd name="T4" fmla="*/ 142 w 142"/>
                <a:gd name="T5" fmla="*/ 222 h 222"/>
                <a:gd name="T6" fmla="*/ 142 w 142"/>
                <a:gd name="T7" fmla="*/ 0 h 222"/>
                <a:gd name="T8" fmla="*/ 0 w 142"/>
                <a:gd name="T9" fmla="*/ 21 h 222"/>
              </a:gdLst>
              <a:ahLst/>
              <a:cxnLst>
                <a:cxn ang="0">
                  <a:pos x="T0" y="T1"/>
                </a:cxn>
                <a:cxn ang="0">
                  <a:pos x="T2" y="T3"/>
                </a:cxn>
                <a:cxn ang="0">
                  <a:pos x="T4" y="T5"/>
                </a:cxn>
                <a:cxn ang="0">
                  <a:pos x="T6" y="T7"/>
                </a:cxn>
                <a:cxn ang="0">
                  <a:pos x="T8" y="T9"/>
                </a:cxn>
              </a:cxnLst>
              <a:rect l="0" t="0" r="r" b="b"/>
              <a:pathLst>
                <a:path w="142" h="222">
                  <a:moveTo>
                    <a:pt x="0" y="21"/>
                  </a:moveTo>
                  <a:lnTo>
                    <a:pt x="0" y="222"/>
                  </a:lnTo>
                  <a:lnTo>
                    <a:pt x="142" y="222"/>
                  </a:lnTo>
                  <a:lnTo>
                    <a:pt x="142" y="0"/>
                  </a:lnTo>
                  <a:lnTo>
                    <a:pt x="0" y="21"/>
                  </a:lnTo>
                  <a:close/>
                </a:path>
              </a:pathLst>
            </a:custGeom>
            <a:solidFill>
              <a:srgbClr val="F4A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46"/>
            <p:cNvSpPr>
              <a:spLocks/>
            </p:cNvSpPr>
            <p:nvPr/>
          </p:nvSpPr>
          <p:spPr bwMode="auto">
            <a:xfrm>
              <a:off x="1923692" y="1338026"/>
              <a:ext cx="403492" cy="665902"/>
            </a:xfrm>
            <a:custGeom>
              <a:avLst/>
              <a:gdLst>
                <a:gd name="T0" fmla="*/ 143 w 143"/>
                <a:gd name="T1" fmla="*/ 35 h 236"/>
                <a:gd name="T2" fmla="*/ 135 w 143"/>
                <a:gd name="T3" fmla="*/ 236 h 236"/>
                <a:gd name="T4" fmla="*/ 0 w 143"/>
                <a:gd name="T5" fmla="*/ 228 h 236"/>
                <a:gd name="T6" fmla="*/ 14 w 143"/>
                <a:gd name="T7" fmla="*/ 0 h 236"/>
                <a:gd name="T8" fmla="*/ 143 w 143"/>
                <a:gd name="T9" fmla="*/ 35 h 236"/>
              </a:gdLst>
              <a:ahLst/>
              <a:cxnLst>
                <a:cxn ang="0">
                  <a:pos x="T0" y="T1"/>
                </a:cxn>
                <a:cxn ang="0">
                  <a:pos x="T2" y="T3"/>
                </a:cxn>
                <a:cxn ang="0">
                  <a:pos x="T4" y="T5"/>
                </a:cxn>
                <a:cxn ang="0">
                  <a:pos x="T6" y="T7"/>
                </a:cxn>
                <a:cxn ang="0">
                  <a:pos x="T8" y="T9"/>
                </a:cxn>
              </a:cxnLst>
              <a:rect l="0" t="0" r="r" b="b"/>
              <a:pathLst>
                <a:path w="143" h="236">
                  <a:moveTo>
                    <a:pt x="143" y="35"/>
                  </a:moveTo>
                  <a:lnTo>
                    <a:pt x="135" y="236"/>
                  </a:lnTo>
                  <a:lnTo>
                    <a:pt x="0" y="228"/>
                  </a:lnTo>
                  <a:lnTo>
                    <a:pt x="14" y="0"/>
                  </a:lnTo>
                  <a:lnTo>
                    <a:pt x="143" y="35"/>
                  </a:lnTo>
                  <a:close/>
                </a:path>
              </a:pathLst>
            </a:custGeom>
            <a:solidFill>
              <a:srgbClr val="E58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48"/>
            <p:cNvSpPr>
              <a:spLocks/>
            </p:cNvSpPr>
            <p:nvPr/>
          </p:nvSpPr>
          <p:spPr bwMode="auto">
            <a:xfrm>
              <a:off x="1288827" y="-323907"/>
              <a:ext cx="414779" cy="423243"/>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8"/>
            <p:cNvSpPr>
              <a:spLocks/>
            </p:cNvSpPr>
            <p:nvPr/>
          </p:nvSpPr>
          <p:spPr bwMode="auto">
            <a:xfrm rot="20715460" flipH="1">
              <a:off x="341645" y="-219505"/>
              <a:ext cx="414779" cy="423243"/>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矩形 2060"/>
            <p:cNvSpPr/>
            <p:nvPr/>
          </p:nvSpPr>
          <p:spPr>
            <a:xfrm rot="20700000">
              <a:off x="481915" y="-1674946"/>
              <a:ext cx="448771" cy="448771"/>
            </a:xfrm>
            <a:prstGeom prst="rect">
              <a:avLst/>
            </a:prstGeom>
            <a:solidFill>
              <a:srgbClr val="FCD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Freeform 48"/>
            <p:cNvSpPr>
              <a:spLocks/>
            </p:cNvSpPr>
            <p:nvPr/>
          </p:nvSpPr>
          <p:spPr bwMode="auto">
            <a:xfrm rot="21415746" flipH="1">
              <a:off x="2338733" y="-149547"/>
              <a:ext cx="218603" cy="223064"/>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十字形 2062"/>
            <p:cNvSpPr/>
            <p:nvPr/>
          </p:nvSpPr>
          <p:spPr>
            <a:xfrm rot="20710099">
              <a:off x="471213" y="-1684237"/>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十字形 62"/>
            <p:cNvSpPr/>
            <p:nvPr/>
          </p:nvSpPr>
          <p:spPr>
            <a:xfrm rot="21154976">
              <a:off x="311193" y="-253087"/>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十字形 63"/>
            <p:cNvSpPr/>
            <p:nvPr/>
          </p:nvSpPr>
          <p:spPr>
            <a:xfrm rot="21154976">
              <a:off x="1271515" y="-351143"/>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十字形 64"/>
            <p:cNvSpPr/>
            <p:nvPr/>
          </p:nvSpPr>
          <p:spPr>
            <a:xfrm>
              <a:off x="2344496" y="-159371"/>
              <a:ext cx="218658" cy="218658"/>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4" name="矩形 2063"/>
            <p:cNvSpPr/>
            <p:nvPr/>
          </p:nvSpPr>
          <p:spPr>
            <a:xfrm>
              <a:off x="-9404" y="1293508"/>
              <a:ext cx="45719" cy="817013"/>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rot="303952">
              <a:off x="2102578" y="1293508"/>
              <a:ext cx="45719" cy="817013"/>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Freeform 323"/>
          <p:cNvSpPr>
            <a:spLocks/>
          </p:cNvSpPr>
          <p:nvPr/>
        </p:nvSpPr>
        <p:spPr bwMode="auto">
          <a:xfrm>
            <a:off x="510950" y="587395"/>
            <a:ext cx="731891" cy="299262"/>
          </a:xfrm>
          <a:custGeom>
            <a:avLst/>
            <a:gdLst>
              <a:gd name="T0" fmla="*/ 67 w 84"/>
              <a:gd name="T1" fmla="*/ 0 h 34"/>
              <a:gd name="T2" fmla="*/ 59 w 84"/>
              <a:gd name="T3" fmla="*/ 4 h 34"/>
              <a:gd name="T4" fmla="*/ 47 w 84"/>
              <a:gd name="T5" fmla="*/ 14 h 34"/>
              <a:gd name="T6" fmla="*/ 45 w 84"/>
              <a:gd name="T7" fmla="*/ 8 h 34"/>
              <a:gd name="T8" fmla="*/ 41 w 84"/>
              <a:gd name="T9" fmla="*/ 12 h 34"/>
              <a:gd name="T10" fmla="*/ 40 w 84"/>
              <a:gd name="T11" fmla="*/ 12 h 34"/>
              <a:gd name="T12" fmla="*/ 37 w 84"/>
              <a:gd name="T13" fmla="*/ 10 h 34"/>
              <a:gd name="T14" fmla="*/ 38 w 84"/>
              <a:gd name="T15" fmla="*/ 16 h 34"/>
              <a:gd name="T16" fmla="*/ 21 w 84"/>
              <a:gd name="T17" fmla="*/ 11 h 34"/>
              <a:gd name="T18" fmla="*/ 18 w 84"/>
              <a:gd name="T19" fmla="*/ 10 h 34"/>
              <a:gd name="T20" fmla="*/ 0 w 84"/>
              <a:gd name="T21" fmla="*/ 22 h 34"/>
              <a:gd name="T22" fmla="*/ 7 w 84"/>
              <a:gd name="T23" fmla="*/ 21 h 34"/>
              <a:gd name="T24" fmla="*/ 13 w 84"/>
              <a:gd name="T25" fmla="*/ 26 h 34"/>
              <a:gd name="T26" fmla="*/ 19 w 84"/>
              <a:gd name="T27" fmla="*/ 25 h 34"/>
              <a:gd name="T28" fmla="*/ 23 w 84"/>
              <a:gd name="T29" fmla="*/ 29 h 34"/>
              <a:gd name="T30" fmla="*/ 27 w 84"/>
              <a:gd name="T31" fmla="*/ 26 h 34"/>
              <a:gd name="T32" fmla="*/ 30 w 84"/>
              <a:gd name="T33" fmla="*/ 29 h 34"/>
              <a:gd name="T34" fmla="*/ 35 w 84"/>
              <a:gd name="T35" fmla="*/ 27 h 34"/>
              <a:gd name="T36" fmla="*/ 41 w 84"/>
              <a:gd name="T37" fmla="*/ 30 h 34"/>
              <a:gd name="T38" fmla="*/ 46 w 84"/>
              <a:gd name="T39" fmla="*/ 34 h 34"/>
              <a:gd name="T40" fmla="*/ 46 w 84"/>
              <a:gd name="T41" fmla="*/ 34 h 34"/>
              <a:gd name="T42" fmla="*/ 49 w 84"/>
              <a:gd name="T43" fmla="*/ 28 h 34"/>
              <a:gd name="T44" fmla="*/ 56 w 84"/>
              <a:gd name="T45" fmla="*/ 23 h 34"/>
              <a:gd name="T46" fmla="*/ 58 w 84"/>
              <a:gd name="T47" fmla="*/ 23 h 34"/>
              <a:gd name="T48" fmla="*/ 61 w 84"/>
              <a:gd name="T49" fmla="*/ 20 h 34"/>
              <a:gd name="T50" fmla="*/ 64 w 84"/>
              <a:gd name="T51" fmla="*/ 20 h 34"/>
              <a:gd name="T52" fmla="*/ 69 w 84"/>
              <a:gd name="T53" fmla="*/ 15 h 34"/>
              <a:gd name="T54" fmla="*/ 72 w 84"/>
              <a:gd name="T55" fmla="*/ 16 h 34"/>
              <a:gd name="T56" fmla="*/ 84 w 84"/>
              <a:gd name="T57" fmla="*/ 5 h 34"/>
              <a:gd name="T58" fmla="*/ 67 w 84"/>
              <a:gd name="T5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4" h="34">
                <a:moveTo>
                  <a:pt x="67" y="0"/>
                </a:moveTo>
                <a:cubicBezTo>
                  <a:pt x="64" y="0"/>
                  <a:pt x="60" y="1"/>
                  <a:pt x="59" y="4"/>
                </a:cubicBezTo>
                <a:cubicBezTo>
                  <a:pt x="56" y="8"/>
                  <a:pt x="51" y="12"/>
                  <a:pt x="47" y="14"/>
                </a:cubicBezTo>
                <a:cubicBezTo>
                  <a:pt x="47" y="12"/>
                  <a:pt x="46" y="10"/>
                  <a:pt x="45" y="8"/>
                </a:cubicBezTo>
                <a:cubicBezTo>
                  <a:pt x="45" y="8"/>
                  <a:pt x="45" y="11"/>
                  <a:pt x="41" y="12"/>
                </a:cubicBezTo>
                <a:cubicBezTo>
                  <a:pt x="41" y="12"/>
                  <a:pt x="41" y="12"/>
                  <a:pt x="40" y="12"/>
                </a:cubicBezTo>
                <a:cubicBezTo>
                  <a:pt x="38" y="12"/>
                  <a:pt x="37" y="10"/>
                  <a:pt x="37" y="10"/>
                </a:cubicBezTo>
                <a:cubicBezTo>
                  <a:pt x="36" y="12"/>
                  <a:pt x="37" y="15"/>
                  <a:pt x="38" y="16"/>
                </a:cubicBezTo>
                <a:cubicBezTo>
                  <a:pt x="33" y="16"/>
                  <a:pt x="27" y="14"/>
                  <a:pt x="21" y="11"/>
                </a:cubicBezTo>
                <a:cubicBezTo>
                  <a:pt x="20" y="10"/>
                  <a:pt x="19" y="10"/>
                  <a:pt x="18" y="10"/>
                </a:cubicBezTo>
                <a:cubicBezTo>
                  <a:pt x="10" y="10"/>
                  <a:pt x="0" y="20"/>
                  <a:pt x="0" y="22"/>
                </a:cubicBezTo>
                <a:cubicBezTo>
                  <a:pt x="0" y="22"/>
                  <a:pt x="3" y="21"/>
                  <a:pt x="7" y="21"/>
                </a:cubicBezTo>
                <a:cubicBezTo>
                  <a:pt x="10" y="21"/>
                  <a:pt x="13" y="22"/>
                  <a:pt x="13" y="26"/>
                </a:cubicBezTo>
                <a:cubicBezTo>
                  <a:pt x="13" y="26"/>
                  <a:pt x="16" y="25"/>
                  <a:pt x="19" y="25"/>
                </a:cubicBezTo>
                <a:cubicBezTo>
                  <a:pt x="21" y="25"/>
                  <a:pt x="23" y="25"/>
                  <a:pt x="23" y="29"/>
                </a:cubicBezTo>
                <a:cubicBezTo>
                  <a:pt x="23" y="29"/>
                  <a:pt x="25" y="26"/>
                  <a:pt x="27" y="26"/>
                </a:cubicBezTo>
                <a:cubicBezTo>
                  <a:pt x="28" y="26"/>
                  <a:pt x="29" y="27"/>
                  <a:pt x="30" y="29"/>
                </a:cubicBezTo>
                <a:cubicBezTo>
                  <a:pt x="30" y="29"/>
                  <a:pt x="32" y="27"/>
                  <a:pt x="35" y="27"/>
                </a:cubicBezTo>
                <a:cubicBezTo>
                  <a:pt x="37" y="27"/>
                  <a:pt x="39" y="28"/>
                  <a:pt x="41" y="30"/>
                </a:cubicBezTo>
                <a:cubicBezTo>
                  <a:pt x="41" y="30"/>
                  <a:pt x="44" y="34"/>
                  <a:pt x="46" y="34"/>
                </a:cubicBezTo>
                <a:cubicBezTo>
                  <a:pt x="46" y="34"/>
                  <a:pt x="46" y="34"/>
                  <a:pt x="46" y="34"/>
                </a:cubicBezTo>
                <a:cubicBezTo>
                  <a:pt x="47" y="34"/>
                  <a:pt x="49" y="28"/>
                  <a:pt x="49" y="28"/>
                </a:cubicBezTo>
                <a:cubicBezTo>
                  <a:pt x="51" y="24"/>
                  <a:pt x="54" y="23"/>
                  <a:pt x="56" y="23"/>
                </a:cubicBezTo>
                <a:cubicBezTo>
                  <a:pt x="57" y="23"/>
                  <a:pt x="58" y="23"/>
                  <a:pt x="58" y="23"/>
                </a:cubicBezTo>
                <a:cubicBezTo>
                  <a:pt x="59" y="20"/>
                  <a:pt x="60" y="20"/>
                  <a:pt x="61" y="20"/>
                </a:cubicBezTo>
                <a:cubicBezTo>
                  <a:pt x="63" y="20"/>
                  <a:pt x="64" y="20"/>
                  <a:pt x="64" y="20"/>
                </a:cubicBezTo>
                <a:cubicBezTo>
                  <a:pt x="65" y="16"/>
                  <a:pt x="67" y="15"/>
                  <a:pt x="69" y="15"/>
                </a:cubicBezTo>
                <a:cubicBezTo>
                  <a:pt x="71" y="15"/>
                  <a:pt x="72" y="16"/>
                  <a:pt x="72" y="16"/>
                </a:cubicBezTo>
                <a:cubicBezTo>
                  <a:pt x="69" y="7"/>
                  <a:pt x="84" y="5"/>
                  <a:pt x="84" y="5"/>
                </a:cubicBezTo>
                <a:cubicBezTo>
                  <a:pt x="83" y="4"/>
                  <a:pt x="74" y="0"/>
                  <a:pt x="67" y="0"/>
                </a:cubicBezTo>
              </a:path>
            </a:pathLst>
          </a:custGeom>
          <a:solidFill>
            <a:srgbClr val="312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副标题 2">
            <a:extLst>
              <a:ext uri="{FF2B5EF4-FFF2-40B4-BE49-F238E27FC236}">
                <a16:creationId xmlns="" xmlns:a16="http://schemas.microsoft.com/office/drawing/2014/main" id="{4B961E7B-317A-4BD3-81A5-520148FC2C07}"/>
              </a:ext>
            </a:extLst>
          </p:cNvPr>
          <p:cNvSpPr txBox="1">
            <a:spLocks/>
          </p:cNvSpPr>
          <p:nvPr/>
        </p:nvSpPr>
        <p:spPr>
          <a:xfrm>
            <a:off x="5390728" y="3607970"/>
            <a:ext cx="3743459" cy="338897"/>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rPr>
              <a:t>单击此处添加您的副标题</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标题 1">
            <a:extLst>
              <a:ext uri="{FF2B5EF4-FFF2-40B4-BE49-F238E27FC236}">
                <a16:creationId xmlns="" xmlns:a16="http://schemas.microsoft.com/office/drawing/2014/main" id="{9A3A96DB-DC0B-4B83-A513-386FF2F29ADB}"/>
              </a:ext>
            </a:extLst>
          </p:cNvPr>
          <p:cNvSpPr txBox="1">
            <a:spLocks/>
          </p:cNvSpPr>
          <p:nvPr/>
        </p:nvSpPr>
        <p:spPr>
          <a:xfrm>
            <a:off x="4386789" y="2530190"/>
            <a:ext cx="6216203" cy="103721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rPr>
              <a:t>活动背景介绍</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标题 1">
            <a:extLst>
              <a:ext uri="{FF2B5EF4-FFF2-40B4-BE49-F238E27FC236}">
                <a16:creationId xmlns="" xmlns:a16="http://schemas.microsoft.com/office/drawing/2014/main" id="{02B9D3E1-2E34-451C-9793-4B84843E2227}"/>
              </a:ext>
            </a:extLst>
          </p:cNvPr>
          <p:cNvSpPr txBox="1">
            <a:spLocks/>
          </p:cNvSpPr>
          <p:nvPr/>
        </p:nvSpPr>
        <p:spPr>
          <a:xfrm>
            <a:off x="6139749" y="957943"/>
            <a:ext cx="2836828" cy="1655405"/>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1380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3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627325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54">
                                            <p:txEl>
                                              <p:pRg st="0" end="0"/>
                                            </p:txEl>
                                          </p:spTgt>
                                        </p:tgtEl>
                                        <p:attrNameLst>
                                          <p:attrName>style.visibility</p:attrName>
                                        </p:attrNameLst>
                                      </p:cBhvr>
                                      <p:to>
                                        <p:strVal val="visible"/>
                                      </p:to>
                                    </p:set>
                                    <p:animEffect transition="in" filter="fade">
                                      <p:cBhvr>
                                        <p:cTn id="14" dur="1000"/>
                                        <p:tgtEl>
                                          <p:spTgt spid="54">
                                            <p:txEl>
                                              <p:pRg st="0" end="0"/>
                                            </p:txEl>
                                          </p:spTgt>
                                        </p:tgtEl>
                                      </p:cBhvr>
                                    </p:animEffect>
                                    <p:anim calcmode="lin" valueType="num">
                                      <p:cBhvr>
                                        <p:cTn id="15" dur="1000" fill="hold"/>
                                        <p:tgtEl>
                                          <p:spTgt spid="5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uild="p"/>
      <p:bldP spid="5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D2441B68-8CE5-4BF5-B549-A005D29F44B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2863" r="28533"/>
          <a:stretch/>
        </p:blipFill>
        <p:spPr>
          <a:xfrm flipH="1">
            <a:off x="4018208" y="1455312"/>
            <a:ext cx="4064510" cy="4604197"/>
          </a:xfrm>
          <a:prstGeom prst="rect">
            <a:avLst/>
          </a:prstGeom>
        </p:spPr>
      </p:pic>
      <p:grpSp>
        <p:nvGrpSpPr>
          <p:cNvPr id="6" name="组合 5">
            <a:extLst>
              <a:ext uri="{FF2B5EF4-FFF2-40B4-BE49-F238E27FC236}">
                <a16:creationId xmlns="" xmlns:a16="http://schemas.microsoft.com/office/drawing/2014/main" id="{A1772AE9-5A30-49F9-89D6-3A194F041033}"/>
              </a:ext>
            </a:extLst>
          </p:cNvPr>
          <p:cNvGrpSpPr/>
          <p:nvPr/>
        </p:nvGrpSpPr>
        <p:grpSpPr>
          <a:xfrm>
            <a:off x="8767613" y="2276781"/>
            <a:ext cx="2115035" cy="1154619"/>
            <a:chOff x="1478171" y="2225265"/>
            <a:chExt cx="2115035" cy="1154619"/>
          </a:xfrm>
        </p:grpSpPr>
        <p:sp>
          <p:nvSpPr>
            <p:cNvPr id="7" name="TextBox 21">
              <a:extLst>
                <a:ext uri="{FF2B5EF4-FFF2-40B4-BE49-F238E27FC236}">
                  <a16:creationId xmlns="" xmlns:a16="http://schemas.microsoft.com/office/drawing/2014/main" id="{0A230BB6-F1AD-47F9-8F08-C6259C5B6A20}"/>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8" name="文本框 7">
              <a:extLst>
                <a:ext uri="{FF2B5EF4-FFF2-40B4-BE49-F238E27FC236}">
                  <a16:creationId xmlns="" xmlns:a16="http://schemas.microsoft.com/office/drawing/2014/main" id="{B91592A1-0FC0-464C-ABDE-2F2DAE572E15}"/>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节日由来</a:t>
              </a:r>
            </a:p>
          </p:txBody>
        </p:sp>
      </p:grpSp>
      <p:grpSp>
        <p:nvGrpSpPr>
          <p:cNvPr id="9" name="组合 8">
            <a:extLst>
              <a:ext uri="{FF2B5EF4-FFF2-40B4-BE49-F238E27FC236}">
                <a16:creationId xmlns="" xmlns:a16="http://schemas.microsoft.com/office/drawing/2014/main" id="{4776CC30-ED13-4A0B-80E1-AC534B6CEF11}"/>
              </a:ext>
            </a:extLst>
          </p:cNvPr>
          <p:cNvGrpSpPr/>
          <p:nvPr/>
        </p:nvGrpSpPr>
        <p:grpSpPr>
          <a:xfrm>
            <a:off x="8767613" y="4002550"/>
            <a:ext cx="2115035" cy="1154619"/>
            <a:chOff x="1478171" y="2225265"/>
            <a:chExt cx="2115035" cy="1154619"/>
          </a:xfrm>
        </p:grpSpPr>
        <p:sp>
          <p:nvSpPr>
            <p:cNvPr id="10" name="TextBox 21">
              <a:extLst>
                <a:ext uri="{FF2B5EF4-FFF2-40B4-BE49-F238E27FC236}">
                  <a16:creationId xmlns="" xmlns:a16="http://schemas.microsoft.com/office/drawing/2014/main" id="{3D12BFCF-88D4-4669-A5CC-67B363D20CF6}"/>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1" name="文本框 10">
              <a:extLst>
                <a:ext uri="{FF2B5EF4-FFF2-40B4-BE49-F238E27FC236}">
                  <a16:creationId xmlns="" xmlns:a16="http://schemas.microsoft.com/office/drawing/2014/main" id="{D6D0E322-CAF3-4A03-A75A-29D76303A85D}"/>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节日由来</a:t>
              </a:r>
            </a:p>
          </p:txBody>
        </p:sp>
      </p:grpSp>
      <p:grpSp>
        <p:nvGrpSpPr>
          <p:cNvPr id="12" name="组合 11">
            <a:extLst>
              <a:ext uri="{FF2B5EF4-FFF2-40B4-BE49-F238E27FC236}">
                <a16:creationId xmlns="" xmlns:a16="http://schemas.microsoft.com/office/drawing/2014/main" id="{EAEB3C57-DF28-4334-9879-B714C811141B}"/>
              </a:ext>
            </a:extLst>
          </p:cNvPr>
          <p:cNvGrpSpPr/>
          <p:nvPr/>
        </p:nvGrpSpPr>
        <p:grpSpPr>
          <a:xfrm>
            <a:off x="1143320" y="2276781"/>
            <a:ext cx="2115035" cy="1154619"/>
            <a:chOff x="1478171" y="2225265"/>
            <a:chExt cx="2115035" cy="1154619"/>
          </a:xfrm>
        </p:grpSpPr>
        <p:sp>
          <p:nvSpPr>
            <p:cNvPr id="13" name="TextBox 21">
              <a:extLst>
                <a:ext uri="{FF2B5EF4-FFF2-40B4-BE49-F238E27FC236}">
                  <a16:creationId xmlns="" xmlns:a16="http://schemas.microsoft.com/office/drawing/2014/main" id="{72E18DA6-F80A-45B4-BF1B-5D8C6F45825A}"/>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4" name="文本框 13">
              <a:extLst>
                <a:ext uri="{FF2B5EF4-FFF2-40B4-BE49-F238E27FC236}">
                  <a16:creationId xmlns="" xmlns:a16="http://schemas.microsoft.com/office/drawing/2014/main" id="{D2BFDD3A-42C9-4106-91A1-45AB80CC7DAB}"/>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节日由来</a:t>
              </a:r>
            </a:p>
          </p:txBody>
        </p:sp>
      </p:grpSp>
      <p:grpSp>
        <p:nvGrpSpPr>
          <p:cNvPr id="15" name="组合 14">
            <a:extLst>
              <a:ext uri="{FF2B5EF4-FFF2-40B4-BE49-F238E27FC236}">
                <a16:creationId xmlns="" xmlns:a16="http://schemas.microsoft.com/office/drawing/2014/main" id="{079C497E-BBD9-4EB7-A5CB-09A17F8CF9A0}"/>
              </a:ext>
            </a:extLst>
          </p:cNvPr>
          <p:cNvGrpSpPr/>
          <p:nvPr/>
        </p:nvGrpSpPr>
        <p:grpSpPr>
          <a:xfrm>
            <a:off x="1143320" y="4002550"/>
            <a:ext cx="2115035" cy="1154619"/>
            <a:chOff x="1478171" y="2225265"/>
            <a:chExt cx="2115035" cy="1154619"/>
          </a:xfrm>
        </p:grpSpPr>
        <p:sp>
          <p:nvSpPr>
            <p:cNvPr id="16" name="TextBox 21">
              <a:extLst>
                <a:ext uri="{FF2B5EF4-FFF2-40B4-BE49-F238E27FC236}">
                  <a16:creationId xmlns="" xmlns:a16="http://schemas.microsoft.com/office/drawing/2014/main" id="{44A644BE-46F4-46E3-A498-5BF3C78B5541}"/>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7" name="文本框 16">
              <a:extLst>
                <a:ext uri="{FF2B5EF4-FFF2-40B4-BE49-F238E27FC236}">
                  <a16:creationId xmlns="" xmlns:a16="http://schemas.microsoft.com/office/drawing/2014/main" id="{3E2CCF8E-9D80-40D9-A701-81D20982E7F0}"/>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节日由来</a:t>
              </a:r>
            </a:p>
          </p:txBody>
        </p:sp>
      </p:grpSp>
      <p:grpSp>
        <p:nvGrpSpPr>
          <p:cNvPr id="21" name="组合 20">
            <a:extLst>
              <a:ext uri="{FF2B5EF4-FFF2-40B4-BE49-F238E27FC236}">
                <a16:creationId xmlns="" xmlns:a16="http://schemas.microsoft.com/office/drawing/2014/main" id="{9C50CB84-B313-463B-8DCE-22FFD1DB8C3E}"/>
              </a:ext>
            </a:extLst>
          </p:cNvPr>
          <p:cNvGrpSpPr/>
          <p:nvPr/>
        </p:nvGrpSpPr>
        <p:grpSpPr>
          <a:xfrm>
            <a:off x="319767" y="0"/>
            <a:ext cx="3316556" cy="951169"/>
            <a:chOff x="586467" y="272680"/>
            <a:chExt cx="3316556" cy="951169"/>
          </a:xfrm>
        </p:grpSpPr>
        <p:pic>
          <p:nvPicPr>
            <p:cNvPr id="22" name="图片 21">
              <a:extLst>
                <a:ext uri="{FF2B5EF4-FFF2-40B4-BE49-F238E27FC236}">
                  <a16:creationId xmlns="" xmlns:a16="http://schemas.microsoft.com/office/drawing/2014/main" id="{95D401D0-82DD-438E-9F09-7F5B20B2730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23" name="文本框 22">
              <a:extLst>
                <a:ext uri="{FF2B5EF4-FFF2-40B4-BE49-F238E27FC236}">
                  <a16:creationId xmlns="" xmlns:a16="http://schemas.microsoft.com/office/drawing/2014/main" id="{0E17C911-2DF7-4B37-BD98-31202787712F}"/>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活动背景介绍</a:t>
              </a:r>
            </a:p>
          </p:txBody>
        </p:sp>
      </p:grpSp>
    </p:spTree>
    <p:extLst>
      <p:ext uri="{BB962C8B-B14F-4D97-AF65-F5344CB8AC3E}">
        <p14:creationId xmlns:p14="http://schemas.microsoft.com/office/powerpoint/2010/main" val="1728336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315B3078-AC7C-4A03-82AE-5B3FEE22184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2388" r="-6770"/>
          <a:stretch/>
        </p:blipFill>
        <p:spPr>
          <a:xfrm flipH="1">
            <a:off x="4438649" y="1428750"/>
            <a:ext cx="3443011" cy="3867150"/>
          </a:xfrm>
          <a:prstGeom prst="rect">
            <a:avLst/>
          </a:prstGeom>
        </p:spPr>
      </p:pic>
      <p:grpSp>
        <p:nvGrpSpPr>
          <p:cNvPr id="3" name="组合 2">
            <a:extLst>
              <a:ext uri="{FF2B5EF4-FFF2-40B4-BE49-F238E27FC236}">
                <a16:creationId xmlns="" xmlns:a16="http://schemas.microsoft.com/office/drawing/2014/main" id="{779637E5-D12C-477D-8B0B-B5CF2B7AB1E8}"/>
              </a:ext>
            </a:extLst>
          </p:cNvPr>
          <p:cNvGrpSpPr/>
          <p:nvPr/>
        </p:nvGrpSpPr>
        <p:grpSpPr>
          <a:xfrm>
            <a:off x="1562420" y="2276781"/>
            <a:ext cx="2115035" cy="1154619"/>
            <a:chOff x="1478171" y="2225265"/>
            <a:chExt cx="2115035" cy="1154619"/>
          </a:xfrm>
        </p:grpSpPr>
        <p:sp>
          <p:nvSpPr>
            <p:cNvPr id="4" name="TextBox 21">
              <a:extLst>
                <a:ext uri="{FF2B5EF4-FFF2-40B4-BE49-F238E27FC236}">
                  <a16:creationId xmlns="" xmlns:a16="http://schemas.microsoft.com/office/drawing/2014/main" id="{79A4095F-06EA-412E-8E0A-6E0CC20B470E}"/>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 name="文本框 4">
              <a:extLst>
                <a:ext uri="{FF2B5EF4-FFF2-40B4-BE49-F238E27FC236}">
                  <a16:creationId xmlns="" xmlns:a16="http://schemas.microsoft.com/office/drawing/2014/main" id="{D9D995B6-EE81-4BA8-A8E4-99C772AF9CF9}"/>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节日由来</a:t>
              </a:r>
            </a:p>
          </p:txBody>
        </p:sp>
      </p:grpSp>
      <p:grpSp>
        <p:nvGrpSpPr>
          <p:cNvPr id="6" name="组合 5">
            <a:extLst>
              <a:ext uri="{FF2B5EF4-FFF2-40B4-BE49-F238E27FC236}">
                <a16:creationId xmlns="" xmlns:a16="http://schemas.microsoft.com/office/drawing/2014/main" id="{300860A8-9C86-4C2C-AD3C-7BE400C10E52}"/>
              </a:ext>
            </a:extLst>
          </p:cNvPr>
          <p:cNvGrpSpPr/>
          <p:nvPr/>
        </p:nvGrpSpPr>
        <p:grpSpPr>
          <a:xfrm>
            <a:off x="1562420" y="4002550"/>
            <a:ext cx="2115035" cy="1154619"/>
            <a:chOff x="1478171" y="2225265"/>
            <a:chExt cx="2115035" cy="1154619"/>
          </a:xfrm>
        </p:grpSpPr>
        <p:sp>
          <p:nvSpPr>
            <p:cNvPr id="7" name="TextBox 21">
              <a:extLst>
                <a:ext uri="{FF2B5EF4-FFF2-40B4-BE49-F238E27FC236}">
                  <a16:creationId xmlns="" xmlns:a16="http://schemas.microsoft.com/office/drawing/2014/main" id="{C7DA368E-F1EB-426D-94B5-DD63B3B925F6}"/>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8" name="文本框 7">
              <a:extLst>
                <a:ext uri="{FF2B5EF4-FFF2-40B4-BE49-F238E27FC236}">
                  <a16:creationId xmlns="" xmlns:a16="http://schemas.microsoft.com/office/drawing/2014/main" id="{91211869-F9A4-4147-81ED-C903749450AE}"/>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节日由来</a:t>
              </a:r>
            </a:p>
          </p:txBody>
        </p:sp>
      </p:grpSp>
      <p:grpSp>
        <p:nvGrpSpPr>
          <p:cNvPr id="9" name="组合 8">
            <a:extLst>
              <a:ext uri="{FF2B5EF4-FFF2-40B4-BE49-F238E27FC236}">
                <a16:creationId xmlns="" xmlns:a16="http://schemas.microsoft.com/office/drawing/2014/main" id="{8505CD0D-882C-4E49-8B64-E645C739A8BE}"/>
              </a:ext>
            </a:extLst>
          </p:cNvPr>
          <p:cNvGrpSpPr/>
          <p:nvPr/>
        </p:nvGrpSpPr>
        <p:grpSpPr>
          <a:xfrm>
            <a:off x="8534720" y="2276781"/>
            <a:ext cx="2115035" cy="1154619"/>
            <a:chOff x="1478171" y="2225265"/>
            <a:chExt cx="2115035" cy="1154619"/>
          </a:xfrm>
        </p:grpSpPr>
        <p:sp>
          <p:nvSpPr>
            <p:cNvPr id="10" name="TextBox 21">
              <a:extLst>
                <a:ext uri="{FF2B5EF4-FFF2-40B4-BE49-F238E27FC236}">
                  <a16:creationId xmlns="" xmlns:a16="http://schemas.microsoft.com/office/drawing/2014/main" id="{001523AD-1616-45E3-8D74-A263BB505085}"/>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1" name="文本框 10">
              <a:extLst>
                <a:ext uri="{FF2B5EF4-FFF2-40B4-BE49-F238E27FC236}">
                  <a16:creationId xmlns="" xmlns:a16="http://schemas.microsoft.com/office/drawing/2014/main" id="{C942B30A-E00D-4BAC-8EEF-D2014D01E1CD}"/>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节日由来</a:t>
              </a:r>
            </a:p>
          </p:txBody>
        </p:sp>
      </p:grpSp>
      <p:grpSp>
        <p:nvGrpSpPr>
          <p:cNvPr id="12" name="组合 11">
            <a:extLst>
              <a:ext uri="{FF2B5EF4-FFF2-40B4-BE49-F238E27FC236}">
                <a16:creationId xmlns="" xmlns:a16="http://schemas.microsoft.com/office/drawing/2014/main" id="{1DAB041C-A3C4-44C3-AB91-3D18942F7E72}"/>
              </a:ext>
            </a:extLst>
          </p:cNvPr>
          <p:cNvGrpSpPr/>
          <p:nvPr/>
        </p:nvGrpSpPr>
        <p:grpSpPr>
          <a:xfrm>
            <a:off x="8534720" y="4002550"/>
            <a:ext cx="2115035" cy="1154619"/>
            <a:chOff x="1478171" y="2225265"/>
            <a:chExt cx="2115035" cy="1154619"/>
          </a:xfrm>
        </p:grpSpPr>
        <p:sp>
          <p:nvSpPr>
            <p:cNvPr id="13" name="TextBox 21">
              <a:extLst>
                <a:ext uri="{FF2B5EF4-FFF2-40B4-BE49-F238E27FC236}">
                  <a16:creationId xmlns="" xmlns:a16="http://schemas.microsoft.com/office/drawing/2014/main" id="{4B1A87CA-755B-4126-B379-7A78126EB6CA}"/>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4" name="文本框 13">
              <a:extLst>
                <a:ext uri="{FF2B5EF4-FFF2-40B4-BE49-F238E27FC236}">
                  <a16:creationId xmlns="" xmlns:a16="http://schemas.microsoft.com/office/drawing/2014/main" id="{AFFAF162-59D9-4622-BDEF-174E76BAD5CD}"/>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节日由来</a:t>
              </a:r>
            </a:p>
          </p:txBody>
        </p:sp>
      </p:grpSp>
      <p:grpSp>
        <p:nvGrpSpPr>
          <p:cNvPr id="18" name="组合 17">
            <a:extLst>
              <a:ext uri="{FF2B5EF4-FFF2-40B4-BE49-F238E27FC236}">
                <a16:creationId xmlns="" xmlns:a16="http://schemas.microsoft.com/office/drawing/2014/main" id="{0AE9CDA9-A522-44A9-B3CC-457D77D53DED}"/>
              </a:ext>
            </a:extLst>
          </p:cNvPr>
          <p:cNvGrpSpPr/>
          <p:nvPr/>
        </p:nvGrpSpPr>
        <p:grpSpPr>
          <a:xfrm>
            <a:off x="319767" y="0"/>
            <a:ext cx="3316556" cy="951169"/>
            <a:chOff x="586467" y="272680"/>
            <a:chExt cx="3316556" cy="951169"/>
          </a:xfrm>
        </p:grpSpPr>
        <p:pic>
          <p:nvPicPr>
            <p:cNvPr id="19" name="图片 18">
              <a:extLst>
                <a:ext uri="{FF2B5EF4-FFF2-40B4-BE49-F238E27FC236}">
                  <a16:creationId xmlns="" xmlns:a16="http://schemas.microsoft.com/office/drawing/2014/main" id="{9310A4C1-5646-4EEF-AE9D-17A2407D29C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20" name="文本框 19">
              <a:extLst>
                <a:ext uri="{FF2B5EF4-FFF2-40B4-BE49-F238E27FC236}">
                  <a16:creationId xmlns="" xmlns:a16="http://schemas.microsoft.com/office/drawing/2014/main" id="{95EBFCBB-509D-46B5-BD4A-54465BCAC031}"/>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活动背景介绍</a:t>
              </a:r>
            </a:p>
          </p:txBody>
        </p:sp>
      </p:grpSp>
    </p:spTree>
    <p:extLst>
      <p:ext uri="{BB962C8B-B14F-4D97-AF65-F5344CB8AC3E}">
        <p14:creationId xmlns:p14="http://schemas.microsoft.com/office/powerpoint/2010/main" val="20190181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57"/>
          <p:cNvSpPr>
            <a:spLocks noEditPoints="1"/>
          </p:cNvSpPr>
          <p:nvPr/>
        </p:nvSpPr>
        <p:spPr bwMode="auto">
          <a:xfrm>
            <a:off x="2684386" y="2241277"/>
            <a:ext cx="866167" cy="866167"/>
          </a:xfrm>
          <a:custGeom>
            <a:avLst/>
            <a:gdLst>
              <a:gd name="T0" fmla="*/ 55 w 55"/>
              <a:gd name="T1" fmla="*/ 31 h 55"/>
              <a:gd name="T2" fmla="*/ 54 w 55"/>
              <a:gd name="T3" fmla="*/ 33 h 55"/>
              <a:gd name="T4" fmla="*/ 47 w 55"/>
              <a:gd name="T5" fmla="*/ 34 h 55"/>
              <a:gd name="T6" fmla="*/ 46 w 55"/>
              <a:gd name="T7" fmla="*/ 37 h 55"/>
              <a:gd name="T8" fmla="*/ 49 w 55"/>
              <a:gd name="T9" fmla="*/ 42 h 55"/>
              <a:gd name="T10" fmla="*/ 50 w 55"/>
              <a:gd name="T11" fmla="*/ 43 h 55"/>
              <a:gd name="T12" fmla="*/ 49 w 55"/>
              <a:gd name="T13" fmla="*/ 44 h 55"/>
              <a:gd name="T14" fmla="*/ 43 w 55"/>
              <a:gd name="T15" fmla="*/ 50 h 55"/>
              <a:gd name="T16" fmla="*/ 42 w 55"/>
              <a:gd name="T17" fmla="*/ 50 h 55"/>
              <a:gd name="T18" fmla="*/ 37 w 55"/>
              <a:gd name="T19" fmla="*/ 46 h 55"/>
              <a:gd name="T20" fmla="*/ 33 w 55"/>
              <a:gd name="T21" fmla="*/ 47 h 55"/>
              <a:gd name="T22" fmla="*/ 32 w 55"/>
              <a:gd name="T23" fmla="*/ 54 h 55"/>
              <a:gd name="T24" fmla="*/ 31 w 55"/>
              <a:gd name="T25" fmla="*/ 55 h 55"/>
              <a:gd name="T26" fmla="*/ 23 w 55"/>
              <a:gd name="T27" fmla="*/ 55 h 55"/>
              <a:gd name="T28" fmla="*/ 22 w 55"/>
              <a:gd name="T29" fmla="*/ 54 h 55"/>
              <a:gd name="T30" fmla="*/ 21 w 55"/>
              <a:gd name="T31" fmla="*/ 47 h 55"/>
              <a:gd name="T32" fmla="*/ 18 w 55"/>
              <a:gd name="T33" fmla="*/ 46 h 55"/>
              <a:gd name="T34" fmla="*/ 13 w 55"/>
              <a:gd name="T35" fmla="*/ 50 h 55"/>
              <a:gd name="T36" fmla="*/ 12 w 55"/>
              <a:gd name="T37" fmla="*/ 50 h 55"/>
              <a:gd name="T38" fmla="*/ 11 w 55"/>
              <a:gd name="T39" fmla="*/ 50 h 55"/>
              <a:gd name="T40" fmla="*/ 5 w 55"/>
              <a:gd name="T41" fmla="*/ 44 h 55"/>
              <a:gd name="T42" fmla="*/ 5 w 55"/>
              <a:gd name="T43" fmla="*/ 43 h 55"/>
              <a:gd name="T44" fmla="*/ 5 w 55"/>
              <a:gd name="T45" fmla="*/ 42 h 55"/>
              <a:gd name="T46" fmla="*/ 9 w 55"/>
              <a:gd name="T47" fmla="*/ 37 h 55"/>
              <a:gd name="T48" fmla="*/ 7 w 55"/>
              <a:gd name="T49" fmla="*/ 33 h 55"/>
              <a:gd name="T50" fmla="*/ 1 w 55"/>
              <a:gd name="T51" fmla="*/ 33 h 55"/>
              <a:gd name="T52" fmla="*/ 0 w 55"/>
              <a:gd name="T53" fmla="*/ 31 h 55"/>
              <a:gd name="T54" fmla="*/ 0 w 55"/>
              <a:gd name="T55" fmla="*/ 23 h 55"/>
              <a:gd name="T56" fmla="*/ 1 w 55"/>
              <a:gd name="T57" fmla="*/ 22 h 55"/>
              <a:gd name="T58" fmla="*/ 7 w 55"/>
              <a:gd name="T59" fmla="*/ 21 h 55"/>
              <a:gd name="T60" fmla="*/ 9 w 55"/>
              <a:gd name="T61" fmla="*/ 18 h 55"/>
              <a:gd name="T62" fmla="*/ 5 w 55"/>
              <a:gd name="T63" fmla="*/ 13 h 55"/>
              <a:gd name="T64" fmla="*/ 5 w 55"/>
              <a:gd name="T65" fmla="*/ 12 h 55"/>
              <a:gd name="T66" fmla="*/ 5 w 55"/>
              <a:gd name="T67" fmla="*/ 11 h 55"/>
              <a:gd name="T68" fmla="*/ 12 w 55"/>
              <a:gd name="T69" fmla="*/ 5 h 55"/>
              <a:gd name="T70" fmla="*/ 13 w 55"/>
              <a:gd name="T71" fmla="*/ 5 h 55"/>
              <a:gd name="T72" fmla="*/ 18 w 55"/>
              <a:gd name="T73" fmla="*/ 9 h 55"/>
              <a:gd name="T74" fmla="*/ 21 w 55"/>
              <a:gd name="T75" fmla="*/ 8 h 55"/>
              <a:gd name="T76" fmla="*/ 22 w 55"/>
              <a:gd name="T77" fmla="*/ 1 h 55"/>
              <a:gd name="T78" fmla="*/ 23 w 55"/>
              <a:gd name="T79" fmla="*/ 0 h 55"/>
              <a:gd name="T80" fmla="*/ 31 w 55"/>
              <a:gd name="T81" fmla="*/ 0 h 55"/>
              <a:gd name="T82" fmla="*/ 32 w 55"/>
              <a:gd name="T83" fmla="*/ 1 h 55"/>
              <a:gd name="T84" fmla="*/ 33 w 55"/>
              <a:gd name="T85" fmla="*/ 8 h 55"/>
              <a:gd name="T86" fmla="*/ 37 w 55"/>
              <a:gd name="T87" fmla="*/ 9 h 55"/>
              <a:gd name="T88" fmla="*/ 42 w 55"/>
              <a:gd name="T89" fmla="*/ 5 h 55"/>
              <a:gd name="T90" fmla="*/ 43 w 55"/>
              <a:gd name="T91" fmla="*/ 5 h 55"/>
              <a:gd name="T92" fmla="*/ 43 w 55"/>
              <a:gd name="T93" fmla="*/ 5 h 55"/>
              <a:gd name="T94" fmla="*/ 49 w 55"/>
              <a:gd name="T95" fmla="*/ 11 h 55"/>
              <a:gd name="T96" fmla="*/ 50 w 55"/>
              <a:gd name="T97" fmla="*/ 12 h 55"/>
              <a:gd name="T98" fmla="*/ 49 w 55"/>
              <a:gd name="T99" fmla="*/ 13 h 55"/>
              <a:gd name="T100" fmla="*/ 46 w 55"/>
              <a:gd name="T101" fmla="*/ 18 h 55"/>
              <a:gd name="T102" fmla="*/ 47 w 55"/>
              <a:gd name="T103" fmla="*/ 21 h 55"/>
              <a:gd name="T104" fmla="*/ 54 w 55"/>
              <a:gd name="T105" fmla="*/ 22 h 55"/>
              <a:gd name="T106" fmla="*/ 55 w 55"/>
              <a:gd name="T107" fmla="*/ 23 h 55"/>
              <a:gd name="T108" fmla="*/ 55 w 55"/>
              <a:gd name="T109" fmla="*/ 31 h 55"/>
              <a:gd name="T110" fmla="*/ 27 w 55"/>
              <a:gd name="T111" fmla="*/ 18 h 55"/>
              <a:gd name="T112" fmla="*/ 18 w 55"/>
              <a:gd name="T113" fmla="*/ 27 h 55"/>
              <a:gd name="T114" fmla="*/ 27 w 55"/>
              <a:gd name="T115" fmla="*/ 36 h 55"/>
              <a:gd name="T116" fmla="*/ 36 w 55"/>
              <a:gd name="T117" fmla="*/ 27 h 55"/>
              <a:gd name="T118" fmla="*/ 27 w 55"/>
              <a:gd name="T119" fmla="*/ 18 h 5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endParaRPr lang="zh-CN" altLang="en-US" sz="1350">
              <a:solidFill>
                <a:srgbClr val="FFFFFF"/>
              </a:solidFill>
            </a:endParaRPr>
          </a:p>
        </p:txBody>
      </p:sp>
      <p:sp>
        <p:nvSpPr>
          <p:cNvPr id="13" name="Freeform 52"/>
          <p:cNvSpPr>
            <a:spLocks noEditPoints="1"/>
          </p:cNvSpPr>
          <p:nvPr/>
        </p:nvSpPr>
        <p:spPr bwMode="auto">
          <a:xfrm>
            <a:off x="5751137" y="2271195"/>
            <a:ext cx="825565" cy="828948"/>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endParaRPr lang="en-US" sz="1350">
              <a:solidFill>
                <a:srgbClr val="FFFFFF"/>
              </a:solidFill>
            </a:endParaRPr>
          </a:p>
        </p:txBody>
      </p:sp>
      <p:sp>
        <p:nvSpPr>
          <p:cNvPr id="14" name="Freeform 245"/>
          <p:cNvSpPr>
            <a:spLocks/>
          </p:cNvSpPr>
          <p:nvPr/>
        </p:nvSpPr>
        <p:spPr bwMode="auto">
          <a:xfrm>
            <a:off x="8867663" y="2228741"/>
            <a:ext cx="883084" cy="883084"/>
          </a:xfrm>
          <a:custGeom>
            <a:avLst/>
            <a:gdLst>
              <a:gd name="T0" fmla="*/ 68 w 68"/>
              <a:gd name="T1" fmla="*/ 3 h 68"/>
              <a:gd name="T2" fmla="*/ 58 w 68"/>
              <a:gd name="T3" fmla="*/ 61 h 68"/>
              <a:gd name="T4" fmla="*/ 57 w 68"/>
              <a:gd name="T5" fmla="*/ 63 h 68"/>
              <a:gd name="T6" fmla="*/ 56 w 68"/>
              <a:gd name="T7" fmla="*/ 63 h 68"/>
              <a:gd name="T8" fmla="*/ 55 w 68"/>
              <a:gd name="T9" fmla="*/ 63 h 68"/>
              <a:gd name="T10" fmla="*/ 38 w 68"/>
              <a:gd name="T11" fmla="*/ 56 h 68"/>
              <a:gd name="T12" fmla="*/ 28 w 68"/>
              <a:gd name="T13" fmla="*/ 67 h 68"/>
              <a:gd name="T14" fmla="*/ 26 w 68"/>
              <a:gd name="T15" fmla="*/ 68 h 68"/>
              <a:gd name="T16" fmla="*/ 26 w 68"/>
              <a:gd name="T17" fmla="*/ 68 h 68"/>
              <a:gd name="T18" fmla="*/ 24 w 68"/>
              <a:gd name="T19" fmla="*/ 65 h 68"/>
              <a:gd name="T20" fmla="*/ 24 w 68"/>
              <a:gd name="T21" fmla="*/ 52 h 68"/>
              <a:gd name="T22" fmla="*/ 57 w 68"/>
              <a:gd name="T23" fmla="*/ 12 h 68"/>
              <a:gd name="T24" fmla="*/ 16 w 68"/>
              <a:gd name="T25" fmla="*/ 47 h 68"/>
              <a:gd name="T26" fmla="*/ 1 w 68"/>
              <a:gd name="T27" fmla="*/ 41 h 68"/>
              <a:gd name="T28" fmla="*/ 0 w 68"/>
              <a:gd name="T29" fmla="*/ 39 h 68"/>
              <a:gd name="T30" fmla="*/ 1 w 68"/>
              <a:gd name="T31" fmla="*/ 36 h 68"/>
              <a:gd name="T32" fmla="*/ 64 w 68"/>
              <a:gd name="T33" fmla="*/ 0 h 68"/>
              <a:gd name="T34" fmla="*/ 65 w 68"/>
              <a:gd name="T35" fmla="*/ 0 h 68"/>
              <a:gd name="T36" fmla="*/ 67 w 68"/>
              <a:gd name="T37" fmla="*/ 0 h 68"/>
              <a:gd name="T38" fmla="*/ 68 w 68"/>
              <a:gd name="T39" fmla="*/ 3 h 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endParaRPr lang="zh-CN" altLang="en-US" sz="1350">
              <a:solidFill>
                <a:srgbClr val="FFFFFF"/>
              </a:solidFill>
            </a:endParaRPr>
          </a:p>
        </p:txBody>
      </p:sp>
      <p:sp>
        <p:nvSpPr>
          <p:cNvPr id="18" name="矩形 17"/>
          <p:cNvSpPr/>
          <p:nvPr/>
        </p:nvSpPr>
        <p:spPr>
          <a:xfrm>
            <a:off x="2083264" y="3550890"/>
            <a:ext cx="1994043" cy="3789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dirty="0">
                <a:solidFill>
                  <a:schemeClr val="bg1"/>
                </a:solidFill>
                <a:latin typeface="微软雅黑" panose="020B0503020204020204" pitchFamily="34" charset="-122"/>
                <a:ea typeface="微软雅黑" panose="020B0503020204020204" pitchFamily="34" charset="-122"/>
              </a:rPr>
              <a:t>点击此处添加标题</a:t>
            </a:r>
          </a:p>
        </p:txBody>
      </p:sp>
      <p:sp>
        <p:nvSpPr>
          <p:cNvPr id="19" name="矩形 18"/>
          <p:cNvSpPr/>
          <p:nvPr/>
        </p:nvSpPr>
        <p:spPr>
          <a:xfrm>
            <a:off x="5113782" y="3550890"/>
            <a:ext cx="1994043" cy="3789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dirty="0">
                <a:solidFill>
                  <a:schemeClr val="bg1"/>
                </a:solidFill>
                <a:latin typeface="微软雅黑" panose="020B0503020204020204" pitchFamily="34" charset="-122"/>
                <a:ea typeface="微软雅黑" panose="020B0503020204020204" pitchFamily="34" charset="-122"/>
              </a:rPr>
              <a:t>点击此处添加标题</a:t>
            </a:r>
          </a:p>
        </p:txBody>
      </p:sp>
      <p:sp>
        <p:nvSpPr>
          <p:cNvPr id="20" name="矩形 19"/>
          <p:cNvSpPr/>
          <p:nvPr/>
        </p:nvSpPr>
        <p:spPr>
          <a:xfrm>
            <a:off x="8288867" y="3550890"/>
            <a:ext cx="1994043" cy="3789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dirty="0">
                <a:solidFill>
                  <a:schemeClr val="bg1"/>
                </a:solidFill>
                <a:latin typeface="微软雅黑" panose="020B0503020204020204" pitchFamily="34" charset="-122"/>
                <a:ea typeface="微软雅黑" panose="020B0503020204020204" pitchFamily="34" charset="-122"/>
              </a:rPr>
              <a:t>点击此处添加标题</a:t>
            </a:r>
          </a:p>
        </p:txBody>
      </p:sp>
      <p:grpSp>
        <p:nvGrpSpPr>
          <p:cNvPr id="22" name="组合 21">
            <a:extLst>
              <a:ext uri="{FF2B5EF4-FFF2-40B4-BE49-F238E27FC236}">
                <a16:creationId xmlns="" xmlns:a16="http://schemas.microsoft.com/office/drawing/2014/main" id="{5FA17939-9507-4B6C-A4C3-5696685094D5}"/>
              </a:ext>
            </a:extLst>
          </p:cNvPr>
          <p:cNvGrpSpPr/>
          <p:nvPr/>
        </p:nvGrpSpPr>
        <p:grpSpPr>
          <a:xfrm>
            <a:off x="319767" y="0"/>
            <a:ext cx="3316556" cy="951169"/>
            <a:chOff x="586467" y="272680"/>
            <a:chExt cx="3316556" cy="951169"/>
          </a:xfrm>
        </p:grpSpPr>
        <p:pic>
          <p:nvPicPr>
            <p:cNvPr id="23" name="图片 22">
              <a:extLst>
                <a:ext uri="{FF2B5EF4-FFF2-40B4-BE49-F238E27FC236}">
                  <a16:creationId xmlns="" xmlns:a16="http://schemas.microsoft.com/office/drawing/2014/main" id="{B1C48669-4306-449D-B81E-5CAC9D0FAA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24" name="文本框 23">
              <a:extLst>
                <a:ext uri="{FF2B5EF4-FFF2-40B4-BE49-F238E27FC236}">
                  <a16:creationId xmlns="" xmlns:a16="http://schemas.microsoft.com/office/drawing/2014/main" id="{09726056-267A-40E1-9775-DBD02FC32EB5}"/>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活动背景介绍</a:t>
              </a:r>
            </a:p>
          </p:txBody>
        </p:sp>
      </p:grpSp>
      <p:grpSp>
        <p:nvGrpSpPr>
          <p:cNvPr id="25" name="组合 24">
            <a:extLst>
              <a:ext uri="{FF2B5EF4-FFF2-40B4-BE49-F238E27FC236}">
                <a16:creationId xmlns="" xmlns:a16="http://schemas.microsoft.com/office/drawing/2014/main" id="{7877E211-75D4-4C86-B70B-65D010643684}"/>
              </a:ext>
            </a:extLst>
          </p:cNvPr>
          <p:cNvGrpSpPr/>
          <p:nvPr/>
        </p:nvGrpSpPr>
        <p:grpSpPr>
          <a:xfrm>
            <a:off x="2009476" y="4355594"/>
            <a:ext cx="2115035" cy="1154619"/>
            <a:chOff x="1478171" y="2225265"/>
            <a:chExt cx="2115035" cy="1154619"/>
          </a:xfrm>
        </p:grpSpPr>
        <p:sp>
          <p:nvSpPr>
            <p:cNvPr id="26" name="TextBox 21">
              <a:extLst>
                <a:ext uri="{FF2B5EF4-FFF2-40B4-BE49-F238E27FC236}">
                  <a16:creationId xmlns="" xmlns:a16="http://schemas.microsoft.com/office/drawing/2014/main" id="{013422C0-6911-4B8A-ABE2-60CAE396A034}"/>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7" name="文本框 26">
              <a:extLst>
                <a:ext uri="{FF2B5EF4-FFF2-40B4-BE49-F238E27FC236}">
                  <a16:creationId xmlns="" xmlns:a16="http://schemas.microsoft.com/office/drawing/2014/main" id="{75141C29-FECA-4E77-83F6-18E75D328D21}"/>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节日由来</a:t>
              </a:r>
            </a:p>
          </p:txBody>
        </p:sp>
      </p:grpSp>
      <p:grpSp>
        <p:nvGrpSpPr>
          <p:cNvPr id="28" name="组合 27">
            <a:extLst>
              <a:ext uri="{FF2B5EF4-FFF2-40B4-BE49-F238E27FC236}">
                <a16:creationId xmlns="" xmlns:a16="http://schemas.microsoft.com/office/drawing/2014/main" id="{90C6112A-0244-4F30-99C8-540BE94ACD10}"/>
              </a:ext>
            </a:extLst>
          </p:cNvPr>
          <p:cNvGrpSpPr/>
          <p:nvPr/>
        </p:nvGrpSpPr>
        <p:grpSpPr>
          <a:xfrm>
            <a:off x="5013933" y="4355594"/>
            <a:ext cx="2115035" cy="1154619"/>
            <a:chOff x="1478171" y="2225265"/>
            <a:chExt cx="2115035" cy="1154619"/>
          </a:xfrm>
        </p:grpSpPr>
        <p:sp>
          <p:nvSpPr>
            <p:cNvPr id="29" name="TextBox 21">
              <a:extLst>
                <a:ext uri="{FF2B5EF4-FFF2-40B4-BE49-F238E27FC236}">
                  <a16:creationId xmlns="" xmlns:a16="http://schemas.microsoft.com/office/drawing/2014/main" id="{B45B163E-FC42-4B39-8464-E995006533D7}"/>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6" name="文本框 35">
              <a:extLst>
                <a:ext uri="{FF2B5EF4-FFF2-40B4-BE49-F238E27FC236}">
                  <a16:creationId xmlns="" xmlns:a16="http://schemas.microsoft.com/office/drawing/2014/main" id="{58C275FC-2E03-4211-9FA2-C57DB55DE96A}"/>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节日由来</a:t>
              </a:r>
            </a:p>
          </p:txBody>
        </p:sp>
      </p:grpSp>
      <p:grpSp>
        <p:nvGrpSpPr>
          <p:cNvPr id="37" name="组合 36">
            <a:extLst>
              <a:ext uri="{FF2B5EF4-FFF2-40B4-BE49-F238E27FC236}">
                <a16:creationId xmlns="" xmlns:a16="http://schemas.microsoft.com/office/drawing/2014/main" id="{D00AFB3C-2413-42A9-ACD0-446112CE5DB4}"/>
              </a:ext>
            </a:extLst>
          </p:cNvPr>
          <p:cNvGrpSpPr/>
          <p:nvPr/>
        </p:nvGrpSpPr>
        <p:grpSpPr>
          <a:xfrm>
            <a:off x="8192562" y="4355594"/>
            <a:ext cx="2115035" cy="1154619"/>
            <a:chOff x="1478171" y="2225265"/>
            <a:chExt cx="2115035" cy="1154619"/>
          </a:xfrm>
        </p:grpSpPr>
        <p:sp>
          <p:nvSpPr>
            <p:cNvPr id="38" name="TextBox 21">
              <a:extLst>
                <a:ext uri="{FF2B5EF4-FFF2-40B4-BE49-F238E27FC236}">
                  <a16:creationId xmlns="" xmlns:a16="http://schemas.microsoft.com/office/drawing/2014/main" id="{61973F58-B6E4-4459-9CAA-5122B88CBB0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9" name="文本框 38">
              <a:extLst>
                <a:ext uri="{FF2B5EF4-FFF2-40B4-BE49-F238E27FC236}">
                  <a16:creationId xmlns="" xmlns:a16="http://schemas.microsoft.com/office/drawing/2014/main" id="{45C56907-57CA-4688-8C63-03B1C79F00DC}"/>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节日由来</a:t>
              </a:r>
            </a:p>
          </p:txBody>
        </p:sp>
      </p:grpSp>
    </p:spTree>
    <p:extLst>
      <p:ext uri="{BB962C8B-B14F-4D97-AF65-F5344CB8AC3E}">
        <p14:creationId xmlns:p14="http://schemas.microsoft.com/office/powerpoint/2010/main" val="39574089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anim calcmode="lin" valueType="num">
                                      <p:cBhvr>
                                        <p:cTn id="15" dur="1000" fill="hold"/>
                                        <p:tgtEl>
                                          <p:spTgt spid="28"/>
                                        </p:tgtEl>
                                        <p:attrNameLst>
                                          <p:attrName>ppt_x</p:attrName>
                                        </p:attrNameLst>
                                      </p:cBhvr>
                                      <p:tavLst>
                                        <p:tav tm="0">
                                          <p:val>
                                            <p:strVal val="#ppt_x"/>
                                          </p:val>
                                        </p:tav>
                                        <p:tav tm="100000">
                                          <p:val>
                                            <p:strVal val="#ppt_x"/>
                                          </p:val>
                                        </p:tav>
                                      </p:tavLst>
                                    </p:anim>
                                    <p:anim calcmode="lin" valueType="num">
                                      <p:cBhvr>
                                        <p:cTn id="1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1000"/>
                                        <p:tgtEl>
                                          <p:spTgt spid="37"/>
                                        </p:tgtEl>
                                      </p:cBhvr>
                                    </p:animEffect>
                                    <p:anim calcmode="lin" valueType="num">
                                      <p:cBhvr>
                                        <p:cTn id="22" dur="1000" fill="hold"/>
                                        <p:tgtEl>
                                          <p:spTgt spid="37"/>
                                        </p:tgtEl>
                                        <p:attrNameLst>
                                          <p:attrName>ppt_x</p:attrName>
                                        </p:attrNameLst>
                                      </p:cBhvr>
                                      <p:tavLst>
                                        <p:tav tm="0">
                                          <p:val>
                                            <p:strVal val="#ppt_x"/>
                                          </p:val>
                                        </p:tav>
                                        <p:tav tm="100000">
                                          <p:val>
                                            <p:strVal val="#ppt_x"/>
                                          </p:val>
                                        </p:tav>
                                      </p:tavLst>
                                    </p:anim>
                                    <p:anim calcmode="lin" valueType="num">
                                      <p:cBhvr>
                                        <p:cTn id="23"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248"/>
          <p:cNvSpPr>
            <a:spLocks/>
          </p:cNvSpPr>
          <p:nvPr/>
        </p:nvSpPr>
        <p:spPr bwMode="auto">
          <a:xfrm>
            <a:off x="2142299" y="2918441"/>
            <a:ext cx="1662344" cy="698277"/>
          </a:xfrm>
          <a:custGeom>
            <a:avLst/>
            <a:gdLst>
              <a:gd name="T0" fmla="*/ 669 w 811"/>
              <a:gd name="T1" fmla="*/ 305 h 340"/>
              <a:gd name="T2" fmla="*/ 630 w 811"/>
              <a:gd name="T3" fmla="*/ 145 h 340"/>
              <a:gd name="T4" fmla="*/ 534 w 811"/>
              <a:gd name="T5" fmla="*/ 202 h 340"/>
              <a:gd name="T6" fmla="*/ 321 w 811"/>
              <a:gd name="T7" fmla="*/ 50 h 340"/>
              <a:gd name="T8" fmla="*/ 288 w 811"/>
              <a:gd name="T9" fmla="*/ 252 h 340"/>
              <a:gd name="T10" fmla="*/ 229 w 811"/>
              <a:gd name="T11" fmla="*/ 198 h 340"/>
              <a:gd name="T12" fmla="*/ 180 w 811"/>
              <a:gd name="T13" fmla="*/ 310 h 340"/>
              <a:gd name="T14" fmla="*/ 0 w 811"/>
              <a:gd name="T15" fmla="*/ 340 h 340"/>
              <a:gd name="T16" fmla="*/ 811 w 811"/>
              <a:gd name="T17" fmla="*/ 339 h 340"/>
              <a:gd name="T18" fmla="*/ 669 w 811"/>
              <a:gd name="T19" fmla="*/ 30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1" h="340">
                <a:moveTo>
                  <a:pt x="669" y="305"/>
                </a:moveTo>
                <a:cubicBezTo>
                  <a:pt x="669" y="305"/>
                  <a:pt x="727" y="175"/>
                  <a:pt x="630" y="145"/>
                </a:cubicBezTo>
                <a:cubicBezTo>
                  <a:pt x="566" y="125"/>
                  <a:pt x="543" y="170"/>
                  <a:pt x="534" y="202"/>
                </a:cubicBezTo>
                <a:cubicBezTo>
                  <a:pt x="558" y="0"/>
                  <a:pt x="380" y="11"/>
                  <a:pt x="321" y="50"/>
                </a:cubicBezTo>
                <a:cubicBezTo>
                  <a:pt x="266" y="87"/>
                  <a:pt x="284" y="224"/>
                  <a:pt x="288" y="252"/>
                </a:cubicBezTo>
                <a:cubicBezTo>
                  <a:pt x="285" y="240"/>
                  <a:pt x="274" y="208"/>
                  <a:pt x="229" y="198"/>
                </a:cubicBezTo>
                <a:cubicBezTo>
                  <a:pt x="158" y="181"/>
                  <a:pt x="180" y="310"/>
                  <a:pt x="180" y="310"/>
                </a:cubicBezTo>
                <a:cubicBezTo>
                  <a:pt x="64" y="308"/>
                  <a:pt x="0" y="340"/>
                  <a:pt x="0" y="340"/>
                </a:cubicBezTo>
                <a:cubicBezTo>
                  <a:pt x="295" y="319"/>
                  <a:pt x="811" y="339"/>
                  <a:pt x="811" y="339"/>
                </a:cubicBezTo>
                <a:cubicBezTo>
                  <a:pt x="735" y="302"/>
                  <a:pt x="669" y="305"/>
                  <a:pt x="669" y="30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6" name="组合 5"/>
          <p:cNvGrpSpPr/>
          <p:nvPr/>
        </p:nvGrpSpPr>
        <p:grpSpPr>
          <a:xfrm>
            <a:off x="3352800" y="1253800"/>
            <a:ext cx="5514975" cy="4313791"/>
            <a:chOff x="96835" y="1609351"/>
            <a:chExt cx="8996942" cy="3620371"/>
          </a:xfrm>
        </p:grpSpPr>
        <p:sp>
          <p:nvSpPr>
            <p:cNvPr id="7" name="Rectangle 22"/>
            <p:cNvSpPr>
              <a:spLocks noChangeArrowheads="1"/>
            </p:cNvSpPr>
            <p:nvPr/>
          </p:nvSpPr>
          <p:spPr bwMode="auto">
            <a:xfrm>
              <a:off x="96835" y="1609351"/>
              <a:ext cx="8996942" cy="3620371"/>
            </a:xfrm>
            <a:prstGeom prst="rect">
              <a:avLst/>
            </a:prstGeom>
            <a:solidFill>
              <a:srgbClr val="512A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8" name="矩形 7"/>
            <p:cNvSpPr/>
            <p:nvPr/>
          </p:nvSpPr>
          <p:spPr>
            <a:xfrm>
              <a:off x="233680" y="1678634"/>
              <a:ext cx="8686800" cy="3485979"/>
            </a:xfrm>
            <a:prstGeom prst="rect">
              <a:avLst/>
            </a:prstGeom>
            <a:noFill/>
            <a:ln>
              <a:solidFill>
                <a:srgbClr val="FB8D0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MH_Entry_1"/>
          <p:cNvSpPr/>
          <p:nvPr>
            <p:custDataLst>
              <p:tags r:id="rId1"/>
            </p:custDataLst>
          </p:nvPr>
        </p:nvSpPr>
        <p:spPr>
          <a:xfrm>
            <a:off x="3966710" y="4013428"/>
            <a:ext cx="4258580" cy="996152"/>
          </a:xfrm>
          <a:prstGeom prst="rect">
            <a:avLst/>
          </a:prstGeom>
          <a:noFill/>
          <a:ln>
            <a:solidFill>
              <a:srgbClr val="FB8D0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4800" b="1" dirty="0">
                <a:solidFill>
                  <a:schemeClr val="bg1"/>
                </a:solidFill>
                <a:latin typeface="微软雅黑" panose="020B0503020204020204" pitchFamily="34" charset="-122"/>
                <a:ea typeface="微软雅黑" panose="020B0503020204020204" pitchFamily="34" charset="-122"/>
              </a:rPr>
              <a:t>点击添加标题</a:t>
            </a:r>
          </a:p>
        </p:txBody>
      </p:sp>
      <p:sp>
        <p:nvSpPr>
          <p:cNvPr id="15" name="Freeform 249"/>
          <p:cNvSpPr>
            <a:spLocks/>
          </p:cNvSpPr>
          <p:nvPr/>
        </p:nvSpPr>
        <p:spPr bwMode="auto">
          <a:xfrm>
            <a:off x="1999343" y="5445127"/>
            <a:ext cx="1778490" cy="745577"/>
          </a:xfrm>
          <a:custGeom>
            <a:avLst/>
            <a:gdLst>
              <a:gd name="T0" fmla="*/ 515 w 624"/>
              <a:gd name="T1" fmla="*/ 235 h 261"/>
              <a:gd name="T2" fmla="*/ 485 w 624"/>
              <a:gd name="T3" fmla="*/ 111 h 261"/>
              <a:gd name="T4" fmla="*/ 411 w 624"/>
              <a:gd name="T5" fmla="*/ 155 h 261"/>
              <a:gd name="T6" fmla="*/ 248 w 624"/>
              <a:gd name="T7" fmla="*/ 38 h 261"/>
              <a:gd name="T8" fmla="*/ 222 w 624"/>
              <a:gd name="T9" fmla="*/ 194 h 261"/>
              <a:gd name="T10" fmla="*/ 176 w 624"/>
              <a:gd name="T11" fmla="*/ 152 h 261"/>
              <a:gd name="T12" fmla="*/ 139 w 624"/>
              <a:gd name="T13" fmla="*/ 238 h 261"/>
              <a:gd name="T14" fmla="*/ 0 w 624"/>
              <a:gd name="T15" fmla="*/ 261 h 261"/>
              <a:gd name="T16" fmla="*/ 624 w 624"/>
              <a:gd name="T17" fmla="*/ 261 h 261"/>
              <a:gd name="T18" fmla="*/ 515 w 624"/>
              <a:gd name="T19" fmla="*/ 235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4" h="261">
                <a:moveTo>
                  <a:pt x="515" y="235"/>
                </a:moveTo>
                <a:cubicBezTo>
                  <a:pt x="515" y="235"/>
                  <a:pt x="559" y="135"/>
                  <a:pt x="485" y="111"/>
                </a:cubicBezTo>
                <a:cubicBezTo>
                  <a:pt x="436" y="96"/>
                  <a:pt x="418" y="130"/>
                  <a:pt x="411" y="155"/>
                </a:cubicBezTo>
                <a:cubicBezTo>
                  <a:pt x="429" y="0"/>
                  <a:pt x="293" y="8"/>
                  <a:pt x="248" y="38"/>
                </a:cubicBezTo>
                <a:cubicBezTo>
                  <a:pt x="205" y="67"/>
                  <a:pt x="218" y="172"/>
                  <a:pt x="222" y="194"/>
                </a:cubicBezTo>
                <a:cubicBezTo>
                  <a:pt x="220" y="184"/>
                  <a:pt x="211" y="160"/>
                  <a:pt x="176" y="152"/>
                </a:cubicBezTo>
                <a:cubicBezTo>
                  <a:pt x="122" y="139"/>
                  <a:pt x="139" y="238"/>
                  <a:pt x="139" y="238"/>
                </a:cubicBezTo>
                <a:cubicBezTo>
                  <a:pt x="49" y="237"/>
                  <a:pt x="0" y="261"/>
                  <a:pt x="0" y="261"/>
                </a:cubicBezTo>
                <a:cubicBezTo>
                  <a:pt x="227" y="245"/>
                  <a:pt x="624" y="261"/>
                  <a:pt x="624" y="261"/>
                </a:cubicBezTo>
                <a:cubicBezTo>
                  <a:pt x="566" y="232"/>
                  <a:pt x="515" y="235"/>
                  <a:pt x="515" y="23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51"/>
          <p:cNvSpPr>
            <a:spLocks/>
          </p:cNvSpPr>
          <p:nvPr/>
        </p:nvSpPr>
        <p:spPr bwMode="auto">
          <a:xfrm>
            <a:off x="9002959" y="4627043"/>
            <a:ext cx="1266679" cy="533178"/>
          </a:xfrm>
          <a:custGeom>
            <a:avLst/>
            <a:gdLst>
              <a:gd name="T0" fmla="*/ 514 w 623"/>
              <a:gd name="T1" fmla="*/ 235 h 262"/>
              <a:gd name="T2" fmla="*/ 484 w 623"/>
              <a:gd name="T3" fmla="*/ 112 h 262"/>
              <a:gd name="T4" fmla="*/ 411 w 623"/>
              <a:gd name="T5" fmla="*/ 156 h 262"/>
              <a:gd name="T6" fmla="*/ 247 w 623"/>
              <a:gd name="T7" fmla="*/ 39 h 262"/>
              <a:gd name="T8" fmla="*/ 221 w 623"/>
              <a:gd name="T9" fmla="*/ 194 h 262"/>
              <a:gd name="T10" fmla="*/ 176 w 623"/>
              <a:gd name="T11" fmla="*/ 152 h 262"/>
              <a:gd name="T12" fmla="*/ 139 w 623"/>
              <a:gd name="T13" fmla="*/ 239 h 262"/>
              <a:gd name="T14" fmla="*/ 0 w 623"/>
              <a:gd name="T15" fmla="*/ 262 h 262"/>
              <a:gd name="T16" fmla="*/ 623 w 623"/>
              <a:gd name="T17" fmla="*/ 261 h 262"/>
              <a:gd name="T18" fmla="*/ 514 w 623"/>
              <a:gd name="T19" fmla="*/ 235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3" h="262">
                <a:moveTo>
                  <a:pt x="514" y="235"/>
                </a:moveTo>
                <a:cubicBezTo>
                  <a:pt x="514" y="235"/>
                  <a:pt x="559" y="135"/>
                  <a:pt x="484" y="112"/>
                </a:cubicBezTo>
                <a:cubicBezTo>
                  <a:pt x="435" y="96"/>
                  <a:pt x="417" y="131"/>
                  <a:pt x="411" y="156"/>
                </a:cubicBezTo>
                <a:cubicBezTo>
                  <a:pt x="429" y="0"/>
                  <a:pt x="292" y="9"/>
                  <a:pt x="247" y="39"/>
                </a:cubicBezTo>
                <a:cubicBezTo>
                  <a:pt x="205" y="67"/>
                  <a:pt x="218" y="172"/>
                  <a:pt x="221" y="194"/>
                </a:cubicBezTo>
                <a:cubicBezTo>
                  <a:pt x="219" y="185"/>
                  <a:pt x="211" y="161"/>
                  <a:pt x="176" y="152"/>
                </a:cubicBezTo>
                <a:cubicBezTo>
                  <a:pt x="122" y="140"/>
                  <a:pt x="139" y="239"/>
                  <a:pt x="139" y="239"/>
                </a:cubicBezTo>
                <a:cubicBezTo>
                  <a:pt x="49" y="237"/>
                  <a:pt x="0" y="262"/>
                  <a:pt x="0" y="262"/>
                </a:cubicBezTo>
                <a:cubicBezTo>
                  <a:pt x="226" y="245"/>
                  <a:pt x="623" y="261"/>
                  <a:pt x="623" y="261"/>
                </a:cubicBezTo>
                <a:cubicBezTo>
                  <a:pt x="565" y="233"/>
                  <a:pt x="514" y="235"/>
                  <a:pt x="514" y="23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52"/>
          <p:cNvSpPr>
            <a:spLocks/>
          </p:cNvSpPr>
          <p:nvPr/>
        </p:nvSpPr>
        <p:spPr bwMode="auto">
          <a:xfrm>
            <a:off x="6417818" y="5490012"/>
            <a:ext cx="1681163" cy="708025"/>
          </a:xfrm>
          <a:custGeom>
            <a:avLst/>
            <a:gdLst>
              <a:gd name="T0" fmla="*/ 328 w 397"/>
              <a:gd name="T1" fmla="*/ 150 h 167"/>
              <a:gd name="T2" fmla="*/ 309 w 397"/>
              <a:gd name="T3" fmla="*/ 71 h 167"/>
              <a:gd name="T4" fmla="*/ 262 w 397"/>
              <a:gd name="T5" fmla="*/ 100 h 167"/>
              <a:gd name="T6" fmla="*/ 158 w 397"/>
              <a:gd name="T7" fmla="*/ 25 h 167"/>
              <a:gd name="T8" fmla="*/ 141 w 397"/>
              <a:gd name="T9" fmla="*/ 124 h 167"/>
              <a:gd name="T10" fmla="*/ 112 w 397"/>
              <a:gd name="T11" fmla="*/ 97 h 167"/>
              <a:gd name="T12" fmla="*/ 89 w 397"/>
              <a:gd name="T13" fmla="*/ 152 h 167"/>
              <a:gd name="T14" fmla="*/ 0 w 397"/>
              <a:gd name="T15" fmla="*/ 167 h 167"/>
              <a:gd name="T16" fmla="*/ 397 w 397"/>
              <a:gd name="T17" fmla="*/ 166 h 167"/>
              <a:gd name="T18" fmla="*/ 328 w 397"/>
              <a:gd name="T19" fmla="*/ 15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167">
                <a:moveTo>
                  <a:pt x="328" y="150"/>
                </a:moveTo>
                <a:cubicBezTo>
                  <a:pt x="328" y="150"/>
                  <a:pt x="356" y="86"/>
                  <a:pt x="309" y="71"/>
                </a:cubicBezTo>
                <a:cubicBezTo>
                  <a:pt x="277" y="61"/>
                  <a:pt x="266" y="84"/>
                  <a:pt x="262" y="100"/>
                </a:cubicBezTo>
                <a:cubicBezTo>
                  <a:pt x="273" y="0"/>
                  <a:pt x="186" y="6"/>
                  <a:pt x="158" y="25"/>
                </a:cubicBezTo>
                <a:cubicBezTo>
                  <a:pt x="131" y="43"/>
                  <a:pt x="139" y="110"/>
                  <a:pt x="141" y="124"/>
                </a:cubicBezTo>
                <a:cubicBezTo>
                  <a:pt x="140" y="118"/>
                  <a:pt x="135" y="102"/>
                  <a:pt x="112" y="97"/>
                </a:cubicBezTo>
                <a:cubicBezTo>
                  <a:pt x="78" y="89"/>
                  <a:pt x="89" y="152"/>
                  <a:pt x="89" y="152"/>
                </a:cubicBezTo>
                <a:cubicBezTo>
                  <a:pt x="31" y="151"/>
                  <a:pt x="0" y="167"/>
                  <a:pt x="0" y="167"/>
                </a:cubicBezTo>
                <a:cubicBezTo>
                  <a:pt x="145" y="156"/>
                  <a:pt x="397" y="166"/>
                  <a:pt x="397" y="166"/>
                </a:cubicBezTo>
                <a:cubicBezTo>
                  <a:pt x="360" y="148"/>
                  <a:pt x="328" y="150"/>
                  <a:pt x="328" y="150"/>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8" name="组合 17"/>
          <p:cNvGrpSpPr/>
          <p:nvPr/>
        </p:nvGrpSpPr>
        <p:grpSpPr>
          <a:xfrm>
            <a:off x="9254138" y="3429000"/>
            <a:ext cx="957263" cy="536362"/>
            <a:chOff x="9810750" y="2554288"/>
            <a:chExt cx="1855788" cy="1039813"/>
          </a:xfrm>
        </p:grpSpPr>
        <p:sp>
          <p:nvSpPr>
            <p:cNvPr id="19" name="Freeform 230"/>
            <p:cNvSpPr>
              <a:spLocks/>
            </p:cNvSpPr>
            <p:nvPr/>
          </p:nvSpPr>
          <p:spPr bwMode="auto">
            <a:xfrm>
              <a:off x="9810750" y="2554288"/>
              <a:ext cx="1855787" cy="1039813"/>
            </a:xfrm>
            <a:custGeom>
              <a:avLst/>
              <a:gdLst>
                <a:gd name="T0" fmla="*/ 0 w 438"/>
                <a:gd name="T1" fmla="*/ 0 h 245"/>
                <a:gd name="T2" fmla="*/ 3 w 438"/>
                <a:gd name="T3" fmla="*/ 0 h 245"/>
                <a:gd name="T4" fmla="*/ 71 w 438"/>
                <a:gd name="T5" fmla="*/ 25 h 245"/>
                <a:gd name="T6" fmla="*/ 113 w 438"/>
                <a:gd name="T7" fmla="*/ 15 h 245"/>
                <a:gd name="T8" fmla="*/ 117 w 438"/>
                <a:gd name="T9" fmla="*/ 18 h 245"/>
                <a:gd name="T10" fmla="*/ 171 w 438"/>
                <a:gd name="T11" fmla="*/ 129 h 245"/>
                <a:gd name="T12" fmla="*/ 178 w 438"/>
                <a:gd name="T13" fmla="*/ 130 h 245"/>
                <a:gd name="T14" fmla="*/ 197 w 438"/>
                <a:gd name="T15" fmla="*/ 102 h 245"/>
                <a:gd name="T16" fmla="*/ 200 w 438"/>
                <a:gd name="T17" fmla="*/ 115 h 245"/>
                <a:gd name="T18" fmla="*/ 226 w 438"/>
                <a:gd name="T19" fmla="*/ 123 h 245"/>
                <a:gd name="T20" fmla="*/ 238 w 438"/>
                <a:gd name="T21" fmla="*/ 113 h 245"/>
                <a:gd name="T22" fmla="*/ 236 w 438"/>
                <a:gd name="T23" fmla="*/ 152 h 245"/>
                <a:gd name="T24" fmla="*/ 244 w 438"/>
                <a:gd name="T25" fmla="*/ 158 h 245"/>
                <a:gd name="T26" fmla="*/ 353 w 438"/>
                <a:gd name="T27" fmla="*/ 104 h 245"/>
                <a:gd name="T28" fmla="*/ 358 w 438"/>
                <a:gd name="T29" fmla="*/ 105 h 245"/>
                <a:gd name="T30" fmla="*/ 438 w 438"/>
                <a:gd name="T31" fmla="*/ 178 h 245"/>
                <a:gd name="T32" fmla="*/ 433 w 438"/>
                <a:gd name="T33" fmla="*/ 178 h 245"/>
                <a:gd name="T34" fmla="*/ 375 w 438"/>
                <a:gd name="T35" fmla="*/ 213 h 245"/>
                <a:gd name="T36" fmla="*/ 320 w 438"/>
                <a:gd name="T37" fmla="*/ 201 h 245"/>
                <a:gd name="T38" fmla="*/ 279 w 438"/>
                <a:gd name="T39" fmla="*/ 239 h 245"/>
                <a:gd name="T40" fmla="*/ 271 w 438"/>
                <a:gd name="T41" fmla="*/ 232 h 245"/>
                <a:gd name="T42" fmla="*/ 174 w 438"/>
                <a:gd name="T43" fmla="*/ 245 h 245"/>
                <a:gd name="T44" fmla="*/ 174 w 438"/>
                <a:gd name="T45" fmla="*/ 245 h 245"/>
                <a:gd name="T46" fmla="*/ 146 w 438"/>
                <a:gd name="T47" fmla="*/ 191 h 245"/>
                <a:gd name="T48" fmla="*/ 101 w 438"/>
                <a:gd name="T49" fmla="*/ 181 h 245"/>
                <a:gd name="T50" fmla="*/ 94 w 438"/>
                <a:gd name="T51" fmla="*/ 111 h 245"/>
                <a:gd name="T52" fmla="*/ 46 w 438"/>
                <a:gd name="T53" fmla="*/ 94 h 245"/>
                <a:gd name="T54" fmla="*/ 0 w 438"/>
                <a:gd name="T55"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8" h="245">
                  <a:moveTo>
                    <a:pt x="0" y="0"/>
                  </a:moveTo>
                  <a:cubicBezTo>
                    <a:pt x="2" y="0"/>
                    <a:pt x="2" y="0"/>
                    <a:pt x="3" y="0"/>
                  </a:cubicBezTo>
                  <a:cubicBezTo>
                    <a:pt x="8" y="2"/>
                    <a:pt x="42" y="26"/>
                    <a:pt x="71" y="25"/>
                  </a:cubicBezTo>
                  <a:cubicBezTo>
                    <a:pt x="85" y="25"/>
                    <a:pt x="100" y="22"/>
                    <a:pt x="113" y="15"/>
                  </a:cubicBezTo>
                  <a:cubicBezTo>
                    <a:pt x="114" y="14"/>
                    <a:pt x="117" y="17"/>
                    <a:pt x="117" y="18"/>
                  </a:cubicBezTo>
                  <a:cubicBezTo>
                    <a:pt x="118" y="27"/>
                    <a:pt x="113" y="102"/>
                    <a:pt x="171" y="129"/>
                  </a:cubicBezTo>
                  <a:cubicBezTo>
                    <a:pt x="174" y="132"/>
                    <a:pt x="176" y="132"/>
                    <a:pt x="178" y="130"/>
                  </a:cubicBezTo>
                  <a:cubicBezTo>
                    <a:pt x="181" y="128"/>
                    <a:pt x="196" y="103"/>
                    <a:pt x="197" y="102"/>
                  </a:cubicBezTo>
                  <a:cubicBezTo>
                    <a:pt x="198" y="104"/>
                    <a:pt x="199" y="110"/>
                    <a:pt x="200" y="115"/>
                  </a:cubicBezTo>
                  <a:cubicBezTo>
                    <a:pt x="211" y="112"/>
                    <a:pt x="220" y="118"/>
                    <a:pt x="226" y="123"/>
                  </a:cubicBezTo>
                  <a:cubicBezTo>
                    <a:pt x="227" y="123"/>
                    <a:pt x="238" y="113"/>
                    <a:pt x="238" y="113"/>
                  </a:cubicBezTo>
                  <a:cubicBezTo>
                    <a:pt x="238" y="119"/>
                    <a:pt x="236" y="145"/>
                    <a:pt x="236" y="152"/>
                  </a:cubicBezTo>
                  <a:cubicBezTo>
                    <a:pt x="236" y="156"/>
                    <a:pt x="239" y="158"/>
                    <a:pt x="244" y="158"/>
                  </a:cubicBezTo>
                  <a:cubicBezTo>
                    <a:pt x="247" y="159"/>
                    <a:pt x="329" y="156"/>
                    <a:pt x="353" y="104"/>
                  </a:cubicBezTo>
                  <a:cubicBezTo>
                    <a:pt x="355" y="101"/>
                    <a:pt x="358" y="102"/>
                    <a:pt x="358" y="105"/>
                  </a:cubicBezTo>
                  <a:cubicBezTo>
                    <a:pt x="367" y="147"/>
                    <a:pt x="429" y="173"/>
                    <a:pt x="438" y="178"/>
                  </a:cubicBezTo>
                  <a:cubicBezTo>
                    <a:pt x="436" y="178"/>
                    <a:pt x="435" y="179"/>
                    <a:pt x="433" y="178"/>
                  </a:cubicBezTo>
                  <a:cubicBezTo>
                    <a:pt x="380" y="172"/>
                    <a:pt x="375" y="213"/>
                    <a:pt x="375" y="213"/>
                  </a:cubicBezTo>
                  <a:cubicBezTo>
                    <a:pt x="375" y="213"/>
                    <a:pt x="352" y="195"/>
                    <a:pt x="320" y="201"/>
                  </a:cubicBezTo>
                  <a:cubicBezTo>
                    <a:pt x="288" y="208"/>
                    <a:pt x="279" y="239"/>
                    <a:pt x="279" y="239"/>
                  </a:cubicBezTo>
                  <a:cubicBezTo>
                    <a:pt x="279" y="239"/>
                    <a:pt x="275" y="236"/>
                    <a:pt x="271" y="232"/>
                  </a:cubicBezTo>
                  <a:cubicBezTo>
                    <a:pt x="224" y="200"/>
                    <a:pt x="180" y="232"/>
                    <a:pt x="174" y="245"/>
                  </a:cubicBezTo>
                  <a:cubicBezTo>
                    <a:pt x="174" y="245"/>
                    <a:pt x="174" y="245"/>
                    <a:pt x="174" y="245"/>
                  </a:cubicBezTo>
                  <a:cubicBezTo>
                    <a:pt x="174" y="245"/>
                    <a:pt x="168" y="205"/>
                    <a:pt x="146" y="191"/>
                  </a:cubicBezTo>
                  <a:cubicBezTo>
                    <a:pt x="124" y="176"/>
                    <a:pt x="101" y="181"/>
                    <a:pt x="101" y="181"/>
                  </a:cubicBezTo>
                  <a:cubicBezTo>
                    <a:pt x="101" y="181"/>
                    <a:pt x="120" y="146"/>
                    <a:pt x="94" y="111"/>
                  </a:cubicBezTo>
                  <a:cubicBezTo>
                    <a:pt x="81" y="92"/>
                    <a:pt x="46" y="94"/>
                    <a:pt x="46" y="94"/>
                  </a:cubicBezTo>
                  <a:cubicBezTo>
                    <a:pt x="46" y="94"/>
                    <a:pt x="59" y="56"/>
                    <a:pt x="0" y="0"/>
                  </a:cubicBezTo>
                  <a:close/>
                </a:path>
              </a:pathLst>
            </a:custGeom>
            <a:solidFill>
              <a:srgbClr val="052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31"/>
            <p:cNvSpPr>
              <a:spLocks/>
            </p:cNvSpPr>
            <p:nvPr/>
          </p:nvSpPr>
          <p:spPr bwMode="auto">
            <a:xfrm>
              <a:off x="10683875" y="3122613"/>
              <a:ext cx="76200" cy="77788"/>
            </a:xfrm>
            <a:custGeom>
              <a:avLst/>
              <a:gdLst>
                <a:gd name="T0" fmla="*/ 0 w 18"/>
                <a:gd name="T1" fmla="*/ 9 h 18"/>
                <a:gd name="T2" fmla="*/ 3 w 18"/>
                <a:gd name="T3" fmla="*/ 10 h 18"/>
                <a:gd name="T4" fmla="*/ 5 w 18"/>
                <a:gd name="T5" fmla="*/ 12 h 18"/>
                <a:gd name="T6" fmla="*/ 8 w 18"/>
                <a:gd name="T7" fmla="*/ 11 h 18"/>
                <a:gd name="T8" fmla="*/ 8 w 18"/>
                <a:gd name="T9" fmla="*/ 10 h 18"/>
                <a:gd name="T10" fmla="*/ 14 w 18"/>
                <a:gd name="T11" fmla="*/ 5 h 18"/>
                <a:gd name="T12" fmla="*/ 16 w 18"/>
                <a:gd name="T13" fmla="*/ 0 h 18"/>
                <a:gd name="T14" fmla="*/ 18 w 18"/>
                <a:gd name="T15" fmla="*/ 7 h 18"/>
                <a:gd name="T16" fmla="*/ 7 w 18"/>
                <a:gd name="T17" fmla="*/ 17 h 18"/>
                <a:gd name="T18" fmla="*/ 0 w 18"/>
                <a:gd name="T19" fmla="*/ 9 h 18"/>
                <a:gd name="T20" fmla="*/ 0 w 18"/>
                <a:gd name="T2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8">
                  <a:moveTo>
                    <a:pt x="0" y="9"/>
                  </a:moveTo>
                  <a:cubicBezTo>
                    <a:pt x="1" y="10"/>
                    <a:pt x="2" y="10"/>
                    <a:pt x="3" y="10"/>
                  </a:cubicBezTo>
                  <a:cubicBezTo>
                    <a:pt x="3" y="11"/>
                    <a:pt x="4" y="12"/>
                    <a:pt x="5" y="12"/>
                  </a:cubicBezTo>
                  <a:cubicBezTo>
                    <a:pt x="6" y="13"/>
                    <a:pt x="7" y="12"/>
                    <a:pt x="8" y="11"/>
                  </a:cubicBezTo>
                  <a:cubicBezTo>
                    <a:pt x="8" y="11"/>
                    <a:pt x="8" y="10"/>
                    <a:pt x="8" y="10"/>
                  </a:cubicBezTo>
                  <a:cubicBezTo>
                    <a:pt x="10" y="9"/>
                    <a:pt x="12" y="8"/>
                    <a:pt x="14" y="5"/>
                  </a:cubicBezTo>
                  <a:cubicBezTo>
                    <a:pt x="15" y="3"/>
                    <a:pt x="16" y="2"/>
                    <a:pt x="16" y="0"/>
                  </a:cubicBezTo>
                  <a:cubicBezTo>
                    <a:pt x="17" y="2"/>
                    <a:pt x="18" y="5"/>
                    <a:pt x="18" y="7"/>
                  </a:cubicBezTo>
                  <a:cubicBezTo>
                    <a:pt x="17" y="13"/>
                    <a:pt x="12" y="18"/>
                    <a:pt x="7" y="17"/>
                  </a:cubicBezTo>
                  <a:cubicBezTo>
                    <a:pt x="4" y="17"/>
                    <a:pt x="1" y="13"/>
                    <a:pt x="0" y="9"/>
                  </a:cubicBezTo>
                  <a:cubicBezTo>
                    <a:pt x="0" y="9"/>
                    <a:pt x="0" y="9"/>
                    <a:pt x="0" y="9"/>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32"/>
            <p:cNvSpPr>
              <a:spLocks/>
            </p:cNvSpPr>
            <p:nvPr/>
          </p:nvSpPr>
          <p:spPr bwMode="auto">
            <a:xfrm>
              <a:off x="10607675" y="3094038"/>
              <a:ext cx="58737" cy="76200"/>
            </a:xfrm>
            <a:custGeom>
              <a:avLst/>
              <a:gdLst>
                <a:gd name="T0" fmla="*/ 13 w 14"/>
                <a:gd name="T1" fmla="*/ 14 h 18"/>
                <a:gd name="T2" fmla="*/ 11 w 14"/>
                <a:gd name="T3" fmla="*/ 14 h 18"/>
                <a:gd name="T4" fmla="*/ 9 w 14"/>
                <a:gd name="T5" fmla="*/ 14 h 18"/>
                <a:gd name="T6" fmla="*/ 7 w 14"/>
                <a:gd name="T7" fmla="*/ 12 h 18"/>
                <a:gd name="T8" fmla="*/ 8 w 14"/>
                <a:gd name="T9" fmla="*/ 11 h 18"/>
                <a:gd name="T10" fmla="*/ 5 w 14"/>
                <a:gd name="T11" fmla="*/ 5 h 18"/>
                <a:gd name="T12" fmla="*/ 6 w 14"/>
                <a:gd name="T13" fmla="*/ 0 h 18"/>
                <a:gd name="T14" fmla="*/ 2 w 14"/>
                <a:gd name="T15" fmla="*/ 5 h 18"/>
                <a:gd name="T16" fmla="*/ 5 w 14"/>
                <a:gd name="T17" fmla="*/ 17 h 18"/>
                <a:gd name="T18" fmla="*/ 14 w 14"/>
                <a:gd name="T19" fmla="*/ 14 h 18"/>
                <a:gd name="T20" fmla="*/ 13 w 14"/>
                <a:gd name="T2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8">
                  <a:moveTo>
                    <a:pt x="13" y="14"/>
                  </a:moveTo>
                  <a:cubicBezTo>
                    <a:pt x="13" y="14"/>
                    <a:pt x="12" y="14"/>
                    <a:pt x="11" y="14"/>
                  </a:cubicBezTo>
                  <a:cubicBezTo>
                    <a:pt x="10" y="14"/>
                    <a:pt x="10" y="14"/>
                    <a:pt x="9" y="14"/>
                  </a:cubicBezTo>
                  <a:cubicBezTo>
                    <a:pt x="8" y="14"/>
                    <a:pt x="7" y="13"/>
                    <a:pt x="7" y="12"/>
                  </a:cubicBezTo>
                  <a:cubicBezTo>
                    <a:pt x="7" y="12"/>
                    <a:pt x="7" y="11"/>
                    <a:pt x="8" y="11"/>
                  </a:cubicBezTo>
                  <a:cubicBezTo>
                    <a:pt x="6" y="9"/>
                    <a:pt x="6" y="7"/>
                    <a:pt x="5" y="5"/>
                  </a:cubicBezTo>
                  <a:cubicBezTo>
                    <a:pt x="5" y="3"/>
                    <a:pt x="6" y="1"/>
                    <a:pt x="6" y="0"/>
                  </a:cubicBezTo>
                  <a:cubicBezTo>
                    <a:pt x="5" y="1"/>
                    <a:pt x="3" y="2"/>
                    <a:pt x="2" y="5"/>
                  </a:cubicBezTo>
                  <a:cubicBezTo>
                    <a:pt x="0" y="9"/>
                    <a:pt x="1" y="15"/>
                    <a:pt x="5" y="17"/>
                  </a:cubicBezTo>
                  <a:cubicBezTo>
                    <a:pt x="8" y="18"/>
                    <a:pt x="11" y="17"/>
                    <a:pt x="14" y="14"/>
                  </a:cubicBezTo>
                  <a:cubicBezTo>
                    <a:pt x="14" y="14"/>
                    <a:pt x="14" y="14"/>
                    <a:pt x="13" y="14"/>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33"/>
            <p:cNvSpPr>
              <a:spLocks/>
            </p:cNvSpPr>
            <p:nvPr/>
          </p:nvSpPr>
          <p:spPr bwMode="auto">
            <a:xfrm>
              <a:off x="9810750" y="2554288"/>
              <a:ext cx="741362" cy="1039813"/>
            </a:xfrm>
            <a:custGeom>
              <a:avLst/>
              <a:gdLst>
                <a:gd name="T0" fmla="*/ 0 w 175"/>
                <a:gd name="T1" fmla="*/ 0 h 245"/>
                <a:gd name="T2" fmla="*/ 51 w 175"/>
                <a:gd name="T3" fmla="*/ 27 h 245"/>
                <a:gd name="T4" fmla="*/ 100 w 175"/>
                <a:gd name="T5" fmla="*/ 29 h 245"/>
                <a:gd name="T6" fmla="*/ 55 w 175"/>
                <a:gd name="T7" fmla="*/ 85 h 245"/>
                <a:gd name="T8" fmla="*/ 107 w 175"/>
                <a:gd name="T9" fmla="*/ 31 h 245"/>
                <a:gd name="T10" fmla="*/ 119 w 175"/>
                <a:gd name="T11" fmla="*/ 68 h 245"/>
                <a:gd name="T12" fmla="*/ 147 w 175"/>
                <a:gd name="T13" fmla="*/ 122 h 245"/>
                <a:gd name="T14" fmla="*/ 110 w 175"/>
                <a:gd name="T15" fmla="*/ 172 h 245"/>
                <a:gd name="T16" fmla="*/ 155 w 175"/>
                <a:gd name="T17" fmla="*/ 128 h 245"/>
                <a:gd name="T18" fmla="*/ 169 w 175"/>
                <a:gd name="T19" fmla="*/ 135 h 245"/>
                <a:gd name="T20" fmla="*/ 175 w 175"/>
                <a:gd name="T21" fmla="*/ 244 h 245"/>
                <a:gd name="T22" fmla="*/ 175 w 175"/>
                <a:gd name="T23" fmla="*/ 244 h 245"/>
                <a:gd name="T24" fmla="*/ 174 w 175"/>
                <a:gd name="T25" fmla="*/ 245 h 245"/>
                <a:gd name="T26" fmla="*/ 174 w 175"/>
                <a:gd name="T27" fmla="*/ 245 h 245"/>
                <a:gd name="T28" fmla="*/ 146 w 175"/>
                <a:gd name="T29" fmla="*/ 191 h 245"/>
                <a:gd name="T30" fmla="*/ 101 w 175"/>
                <a:gd name="T31" fmla="*/ 181 h 245"/>
                <a:gd name="T32" fmla="*/ 94 w 175"/>
                <a:gd name="T33" fmla="*/ 111 h 245"/>
                <a:gd name="T34" fmla="*/ 46 w 175"/>
                <a:gd name="T35" fmla="*/ 94 h 245"/>
                <a:gd name="T36" fmla="*/ 0 w 175"/>
                <a:gd name="T37"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 h="245">
                  <a:moveTo>
                    <a:pt x="0" y="0"/>
                  </a:moveTo>
                  <a:cubicBezTo>
                    <a:pt x="9" y="2"/>
                    <a:pt x="35" y="24"/>
                    <a:pt x="51" y="27"/>
                  </a:cubicBezTo>
                  <a:cubicBezTo>
                    <a:pt x="66" y="31"/>
                    <a:pt x="95" y="28"/>
                    <a:pt x="100" y="29"/>
                  </a:cubicBezTo>
                  <a:cubicBezTo>
                    <a:pt x="105" y="30"/>
                    <a:pt x="55" y="85"/>
                    <a:pt x="55" y="85"/>
                  </a:cubicBezTo>
                  <a:cubicBezTo>
                    <a:pt x="55" y="85"/>
                    <a:pt x="104" y="33"/>
                    <a:pt x="107" y="31"/>
                  </a:cubicBezTo>
                  <a:cubicBezTo>
                    <a:pt x="111" y="28"/>
                    <a:pt x="116" y="43"/>
                    <a:pt x="119" y="68"/>
                  </a:cubicBezTo>
                  <a:cubicBezTo>
                    <a:pt x="121" y="92"/>
                    <a:pt x="143" y="116"/>
                    <a:pt x="147" y="122"/>
                  </a:cubicBezTo>
                  <a:cubicBezTo>
                    <a:pt x="150" y="127"/>
                    <a:pt x="123" y="158"/>
                    <a:pt x="110" y="172"/>
                  </a:cubicBezTo>
                  <a:cubicBezTo>
                    <a:pt x="124" y="158"/>
                    <a:pt x="151" y="128"/>
                    <a:pt x="155" y="128"/>
                  </a:cubicBezTo>
                  <a:cubicBezTo>
                    <a:pt x="159" y="128"/>
                    <a:pt x="163" y="130"/>
                    <a:pt x="169" y="135"/>
                  </a:cubicBezTo>
                  <a:cubicBezTo>
                    <a:pt x="156" y="167"/>
                    <a:pt x="175" y="244"/>
                    <a:pt x="175" y="244"/>
                  </a:cubicBezTo>
                  <a:cubicBezTo>
                    <a:pt x="175" y="244"/>
                    <a:pt x="175" y="244"/>
                    <a:pt x="175" y="244"/>
                  </a:cubicBezTo>
                  <a:cubicBezTo>
                    <a:pt x="175" y="244"/>
                    <a:pt x="175" y="245"/>
                    <a:pt x="174" y="245"/>
                  </a:cubicBezTo>
                  <a:cubicBezTo>
                    <a:pt x="174" y="245"/>
                    <a:pt x="174" y="245"/>
                    <a:pt x="174" y="245"/>
                  </a:cubicBezTo>
                  <a:cubicBezTo>
                    <a:pt x="174" y="245"/>
                    <a:pt x="168" y="205"/>
                    <a:pt x="146" y="191"/>
                  </a:cubicBezTo>
                  <a:cubicBezTo>
                    <a:pt x="124" y="176"/>
                    <a:pt x="101" y="181"/>
                    <a:pt x="101" y="181"/>
                  </a:cubicBezTo>
                  <a:cubicBezTo>
                    <a:pt x="101" y="181"/>
                    <a:pt x="120" y="146"/>
                    <a:pt x="94" y="111"/>
                  </a:cubicBezTo>
                  <a:cubicBezTo>
                    <a:pt x="81" y="92"/>
                    <a:pt x="46" y="94"/>
                    <a:pt x="46" y="94"/>
                  </a:cubicBezTo>
                  <a:cubicBezTo>
                    <a:pt x="46" y="94"/>
                    <a:pt x="59" y="56"/>
                    <a:pt x="0" y="0"/>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34"/>
            <p:cNvSpPr>
              <a:spLocks/>
            </p:cNvSpPr>
            <p:nvPr/>
          </p:nvSpPr>
          <p:spPr bwMode="auto">
            <a:xfrm>
              <a:off x="10564813" y="3094038"/>
              <a:ext cx="1101725" cy="479425"/>
            </a:xfrm>
            <a:custGeom>
              <a:avLst/>
              <a:gdLst>
                <a:gd name="T0" fmla="*/ 197 w 260"/>
                <a:gd name="T1" fmla="*/ 86 h 113"/>
                <a:gd name="T2" fmla="*/ 142 w 260"/>
                <a:gd name="T3" fmla="*/ 74 h 113"/>
                <a:gd name="T4" fmla="*/ 101 w 260"/>
                <a:gd name="T5" fmla="*/ 112 h 113"/>
                <a:gd name="T6" fmla="*/ 93 w 260"/>
                <a:gd name="T7" fmla="*/ 105 h 113"/>
                <a:gd name="T8" fmla="*/ 0 w 260"/>
                <a:gd name="T9" fmla="*/ 113 h 113"/>
                <a:gd name="T10" fmla="*/ 62 w 260"/>
                <a:gd name="T11" fmla="*/ 37 h 113"/>
                <a:gd name="T12" fmla="*/ 98 w 260"/>
                <a:gd name="T13" fmla="*/ 37 h 113"/>
                <a:gd name="T14" fmla="*/ 101 w 260"/>
                <a:gd name="T15" fmla="*/ 106 h 113"/>
                <a:gd name="T16" fmla="*/ 105 w 260"/>
                <a:gd name="T17" fmla="*/ 33 h 113"/>
                <a:gd name="T18" fmla="*/ 151 w 260"/>
                <a:gd name="T19" fmla="*/ 14 h 113"/>
                <a:gd name="T20" fmla="*/ 195 w 260"/>
                <a:gd name="T21" fmla="*/ 82 h 113"/>
                <a:gd name="T22" fmla="*/ 158 w 260"/>
                <a:gd name="T23" fmla="*/ 12 h 113"/>
                <a:gd name="T24" fmla="*/ 171 w 260"/>
                <a:gd name="T25" fmla="*/ 0 h 113"/>
                <a:gd name="T26" fmla="*/ 200 w 260"/>
                <a:gd name="T27" fmla="*/ 20 h 113"/>
                <a:gd name="T28" fmla="*/ 260 w 260"/>
                <a:gd name="T29" fmla="*/ 51 h 113"/>
                <a:gd name="T30" fmla="*/ 255 w 260"/>
                <a:gd name="T31" fmla="*/ 51 h 113"/>
                <a:gd name="T32" fmla="*/ 197 w 260"/>
                <a:gd name="T33" fmla="*/ 8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13">
                  <a:moveTo>
                    <a:pt x="197" y="86"/>
                  </a:moveTo>
                  <a:cubicBezTo>
                    <a:pt x="197" y="86"/>
                    <a:pt x="174" y="68"/>
                    <a:pt x="142" y="74"/>
                  </a:cubicBezTo>
                  <a:cubicBezTo>
                    <a:pt x="110" y="81"/>
                    <a:pt x="101" y="112"/>
                    <a:pt x="101" y="112"/>
                  </a:cubicBezTo>
                  <a:cubicBezTo>
                    <a:pt x="101" y="112"/>
                    <a:pt x="97" y="109"/>
                    <a:pt x="93" y="105"/>
                  </a:cubicBezTo>
                  <a:cubicBezTo>
                    <a:pt x="52" y="77"/>
                    <a:pt x="13" y="98"/>
                    <a:pt x="0" y="113"/>
                  </a:cubicBezTo>
                  <a:cubicBezTo>
                    <a:pt x="12" y="97"/>
                    <a:pt x="47" y="87"/>
                    <a:pt x="62" y="37"/>
                  </a:cubicBezTo>
                  <a:cubicBezTo>
                    <a:pt x="68" y="35"/>
                    <a:pt x="93" y="35"/>
                    <a:pt x="98" y="37"/>
                  </a:cubicBezTo>
                  <a:cubicBezTo>
                    <a:pt x="102" y="39"/>
                    <a:pt x="101" y="106"/>
                    <a:pt x="101" y="106"/>
                  </a:cubicBezTo>
                  <a:cubicBezTo>
                    <a:pt x="101" y="106"/>
                    <a:pt x="103" y="38"/>
                    <a:pt x="105" y="33"/>
                  </a:cubicBezTo>
                  <a:cubicBezTo>
                    <a:pt x="106" y="28"/>
                    <a:pt x="145" y="15"/>
                    <a:pt x="151" y="14"/>
                  </a:cubicBezTo>
                  <a:cubicBezTo>
                    <a:pt x="157" y="14"/>
                    <a:pt x="195" y="82"/>
                    <a:pt x="195" y="82"/>
                  </a:cubicBezTo>
                  <a:cubicBezTo>
                    <a:pt x="195" y="82"/>
                    <a:pt x="162" y="19"/>
                    <a:pt x="158" y="12"/>
                  </a:cubicBezTo>
                  <a:cubicBezTo>
                    <a:pt x="155" y="4"/>
                    <a:pt x="163" y="1"/>
                    <a:pt x="171" y="0"/>
                  </a:cubicBezTo>
                  <a:cubicBezTo>
                    <a:pt x="178" y="0"/>
                    <a:pt x="183" y="0"/>
                    <a:pt x="200" y="20"/>
                  </a:cubicBezTo>
                  <a:cubicBezTo>
                    <a:pt x="216" y="39"/>
                    <a:pt x="260" y="51"/>
                    <a:pt x="260" y="51"/>
                  </a:cubicBezTo>
                  <a:cubicBezTo>
                    <a:pt x="258" y="51"/>
                    <a:pt x="257" y="52"/>
                    <a:pt x="255" y="51"/>
                  </a:cubicBezTo>
                  <a:cubicBezTo>
                    <a:pt x="202" y="45"/>
                    <a:pt x="197" y="86"/>
                    <a:pt x="197" y="86"/>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p:nvGrpSpPr>
        <p:grpSpPr>
          <a:xfrm>
            <a:off x="1851952" y="1451846"/>
            <a:ext cx="1946275" cy="954088"/>
            <a:chOff x="187326" y="368300"/>
            <a:chExt cx="1946275" cy="954088"/>
          </a:xfrm>
        </p:grpSpPr>
        <p:sp>
          <p:nvSpPr>
            <p:cNvPr id="25" name="Freeform 235"/>
            <p:cNvSpPr>
              <a:spLocks/>
            </p:cNvSpPr>
            <p:nvPr/>
          </p:nvSpPr>
          <p:spPr bwMode="auto">
            <a:xfrm>
              <a:off x="187326" y="368300"/>
              <a:ext cx="1946275" cy="954088"/>
            </a:xfrm>
            <a:custGeom>
              <a:avLst/>
              <a:gdLst>
                <a:gd name="T0" fmla="*/ 0 w 459"/>
                <a:gd name="T1" fmla="*/ 128 h 225"/>
                <a:gd name="T2" fmla="*/ 3 w 459"/>
                <a:gd name="T3" fmla="*/ 127 h 225"/>
                <a:gd name="T4" fmla="*/ 72 w 459"/>
                <a:gd name="T5" fmla="*/ 107 h 225"/>
                <a:gd name="T6" fmla="*/ 100 w 459"/>
                <a:gd name="T7" fmla="*/ 74 h 225"/>
                <a:gd name="T8" fmla="*/ 106 w 459"/>
                <a:gd name="T9" fmla="*/ 75 h 225"/>
                <a:gd name="T10" fmla="*/ 215 w 459"/>
                <a:gd name="T11" fmla="*/ 133 h 225"/>
                <a:gd name="T12" fmla="*/ 221 w 459"/>
                <a:gd name="T13" fmla="*/ 129 h 225"/>
                <a:gd name="T14" fmla="*/ 220 w 459"/>
                <a:gd name="T15" fmla="*/ 95 h 225"/>
                <a:gd name="T16" fmla="*/ 230 w 459"/>
                <a:gd name="T17" fmla="*/ 104 h 225"/>
                <a:gd name="T18" fmla="*/ 255 w 459"/>
                <a:gd name="T19" fmla="*/ 96 h 225"/>
                <a:gd name="T20" fmla="*/ 260 w 459"/>
                <a:gd name="T21" fmla="*/ 80 h 225"/>
                <a:gd name="T22" fmla="*/ 281 w 459"/>
                <a:gd name="T23" fmla="*/ 112 h 225"/>
                <a:gd name="T24" fmla="*/ 291 w 459"/>
                <a:gd name="T25" fmla="*/ 113 h 225"/>
                <a:gd name="T26" fmla="*/ 347 w 459"/>
                <a:gd name="T27" fmla="*/ 5 h 225"/>
                <a:gd name="T28" fmla="*/ 352 w 459"/>
                <a:gd name="T29" fmla="*/ 3 h 225"/>
                <a:gd name="T30" fmla="*/ 459 w 459"/>
                <a:gd name="T31" fmla="*/ 15 h 225"/>
                <a:gd name="T32" fmla="*/ 456 w 459"/>
                <a:gd name="T33" fmla="*/ 18 h 225"/>
                <a:gd name="T34" fmla="*/ 429 w 459"/>
                <a:gd name="T35" fmla="*/ 80 h 225"/>
                <a:gd name="T36" fmla="*/ 377 w 459"/>
                <a:gd name="T37" fmla="*/ 103 h 225"/>
                <a:gd name="T38" fmla="*/ 366 w 459"/>
                <a:gd name="T39" fmla="*/ 157 h 225"/>
                <a:gd name="T40" fmla="*/ 356 w 459"/>
                <a:gd name="T41" fmla="*/ 157 h 225"/>
                <a:gd name="T42" fmla="*/ 286 w 459"/>
                <a:gd name="T43" fmla="*/ 225 h 225"/>
                <a:gd name="T44" fmla="*/ 286 w 459"/>
                <a:gd name="T45" fmla="*/ 225 h 225"/>
                <a:gd name="T46" fmla="*/ 231 w 459"/>
                <a:gd name="T47" fmla="*/ 197 h 225"/>
                <a:gd name="T48" fmla="*/ 188 w 459"/>
                <a:gd name="T49" fmla="*/ 216 h 225"/>
                <a:gd name="T50" fmla="*/ 142 w 459"/>
                <a:gd name="T51" fmla="*/ 163 h 225"/>
                <a:gd name="T52" fmla="*/ 93 w 459"/>
                <a:gd name="T53" fmla="*/ 177 h 225"/>
                <a:gd name="T54" fmla="*/ 0 w 459"/>
                <a:gd name="T55" fmla="*/ 128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9" h="225">
                  <a:moveTo>
                    <a:pt x="0" y="128"/>
                  </a:moveTo>
                  <a:cubicBezTo>
                    <a:pt x="1" y="128"/>
                    <a:pt x="2" y="127"/>
                    <a:pt x="3" y="127"/>
                  </a:cubicBezTo>
                  <a:cubicBezTo>
                    <a:pt x="7" y="126"/>
                    <a:pt x="50" y="125"/>
                    <a:pt x="72" y="107"/>
                  </a:cubicBezTo>
                  <a:cubicBezTo>
                    <a:pt x="84" y="99"/>
                    <a:pt x="94" y="88"/>
                    <a:pt x="100" y="74"/>
                  </a:cubicBezTo>
                  <a:cubicBezTo>
                    <a:pt x="101" y="73"/>
                    <a:pt x="105" y="74"/>
                    <a:pt x="106" y="75"/>
                  </a:cubicBezTo>
                  <a:cubicBezTo>
                    <a:pt x="111" y="81"/>
                    <a:pt x="152" y="145"/>
                    <a:pt x="215" y="133"/>
                  </a:cubicBezTo>
                  <a:cubicBezTo>
                    <a:pt x="219" y="133"/>
                    <a:pt x="220" y="132"/>
                    <a:pt x="221" y="129"/>
                  </a:cubicBezTo>
                  <a:cubicBezTo>
                    <a:pt x="222" y="126"/>
                    <a:pt x="220" y="97"/>
                    <a:pt x="220" y="95"/>
                  </a:cubicBezTo>
                  <a:cubicBezTo>
                    <a:pt x="222" y="97"/>
                    <a:pt x="226" y="101"/>
                    <a:pt x="230" y="104"/>
                  </a:cubicBezTo>
                  <a:cubicBezTo>
                    <a:pt x="237" y="96"/>
                    <a:pt x="248" y="94"/>
                    <a:pt x="255" y="96"/>
                  </a:cubicBezTo>
                  <a:cubicBezTo>
                    <a:pt x="256" y="95"/>
                    <a:pt x="259" y="80"/>
                    <a:pt x="260" y="80"/>
                  </a:cubicBezTo>
                  <a:cubicBezTo>
                    <a:pt x="263" y="85"/>
                    <a:pt x="276" y="107"/>
                    <a:pt x="281" y="112"/>
                  </a:cubicBezTo>
                  <a:cubicBezTo>
                    <a:pt x="283" y="116"/>
                    <a:pt x="287" y="116"/>
                    <a:pt x="291" y="113"/>
                  </a:cubicBezTo>
                  <a:cubicBezTo>
                    <a:pt x="293" y="112"/>
                    <a:pt x="358" y="62"/>
                    <a:pt x="347" y="5"/>
                  </a:cubicBezTo>
                  <a:cubicBezTo>
                    <a:pt x="347" y="2"/>
                    <a:pt x="349" y="0"/>
                    <a:pt x="352" y="3"/>
                  </a:cubicBezTo>
                  <a:cubicBezTo>
                    <a:pt x="384" y="32"/>
                    <a:pt x="449" y="16"/>
                    <a:pt x="459" y="15"/>
                  </a:cubicBezTo>
                  <a:cubicBezTo>
                    <a:pt x="458" y="16"/>
                    <a:pt x="457" y="17"/>
                    <a:pt x="456" y="18"/>
                  </a:cubicBezTo>
                  <a:cubicBezTo>
                    <a:pt x="409" y="44"/>
                    <a:pt x="429" y="80"/>
                    <a:pt x="429" y="80"/>
                  </a:cubicBezTo>
                  <a:cubicBezTo>
                    <a:pt x="429" y="80"/>
                    <a:pt x="400" y="80"/>
                    <a:pt x="377" y="103"/>
                  </a:cubicBezTo>
                  <a:cubicBezTo>
                    <a:pt x="355" y="127"/>
                    <a:pt x="366" y="157"/>
                    <a:pt x="366" y="157"/>
                  </a:cubicBezTo>
                  <a:cubicBezTo>
                    <a:pt x="366" y="157"/>
                    <a:pt x="362" y="157"/>
                    <a:pt x="356" y="157"/>
                  </a:cubicBezTo>
                  <a:cubicBezTo>
                    <a:pt x="299" y="159"/>
                    <a:pt x="283" y="210"/>
                    <a:pt x="286" y="225"/>
                  </a:cubicBezTo>
                  <a:cubicBezTo>
                    <a:pt x="286" y="225"/>
                    <a:pt x="286" y="225"/>
                    <a:pt x="286" y="225"/>
                  </a:cubicBezTo>
                  <a:cubicBezTo>
                    <a:pt x="286" y="225"/>
                    <a:pt x="257" y="196"/>
                    <a:pt x="231" y="197"/>
                  </a:cubicBezTo>
                  <a:cubicBezTo>
                    <a:pt x="205" y="198"/>
                    <a:pt x="188" y="216"/>
                    <a:pt x="188" y="216"/>
                  </a:cubicBezTo>
                  <a:cubicBezTo>
                    <a:pt x="188" y="216"/>
                    <a:pt x="183" y="177"/>
                    <a:pt x="142" y="163"/>
                  </a:cubicBezTo>
                  <a:cubicBezTo>
                    <a:pt x="120" y="156"/>
                    <a:pt x="93" y="177"/>
                    <a:pt x="93" y="177"/>
                  </a:cubicBezTo>
                  <a:cubicBezTo>
                    <a:pt x="93" y="177"/>
                    <a:pt x="81" y="139"/>
                    <a:pt x="0" y="128"/>
                  </a:cubicBezTo>
                  <a:close/>
                </a:path>
              </a:pathLst>
            </a:custGeom>
            <a:solidFill>
              <a:srgbClr val="052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36"/>
            <p:cNvSpPr>
              <a:spLocks/>
            </p:cNvSpPr>
            <p:nvPr/>
          </p:nvSpPr>
          <p:spPr bwMode="auto">
            <a:xfrm>
              <a:off x="1250950" y="817562"/>
              <a:ext cx="68262" cy="88900"/>
            </a:xfrm>
            <a:custGeom>
              <a:avLst/>
              <a:gdLst>
                <a:gd name="T0" fmla="*/ 1 w 16"/>
                <a:gd name="T1" fmla="*/ 17 h 21"/>
                <a:gd name="T2" fmla="*/ 3 w 16"/>
                <a:gd name="T3" fmla="*/ 16 h 21"/>
                <a:gd name="T4" fmla="*/ 6 w 16"/>
                <a:gd name="T5" fmla="*/ 17 h 21"/>
                <a:gd name="T6" fmla="*/ 8 w 16"/>
                <a:gd name="T7" fmla="*/ 14 h 21"/>
                <a:gd name="T8" fmla="*/ 7 w 16"/>
                <a:gd name="T9" fmla="*/ 13 h 21"/>
                <a:gd name="T10" fmla="*/ 9 w 16"/>
                <a:gd name="T11" fmla="*/ 6 h 21"/>
                <a:gd name="T12" fmla="*/ 8 w 16"/>
                <a:gd name="T13" fmla="*/ 0 h 21"/>
                <a:gd name="T14" fmla="*/ 13 w 16"/>
                <a:gd name="T15" fmla="*/ 5 h 21"/>
                <a:gd name="T16" fmla="*/ 11 w 16"/>
                <a:gd name="T17" fmla="*/ 19 h 21"/>
                <a:gd name="T18" fmla="*/ 0 w 16"/>
                <a:gd name="T19" fmla="*/ 17 h 21"/>
                <a:gd name="T20" fmla="*/ 1 w 16"/>
                <a:gd name="T21"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 y="17"/>
                  </a:moveTo>
                  <a:cubicBezTo>
                    <a:pt x="2" y="17"/>
                    <a:pt x="3" y="17"/>
                    <a:pt x="3" y="16"/>
                  </a:cubicBezTo>
                  <a:cubicBezTo>
                    <a:pt x="4" y="17"/>
                    <a:pt x="5" y="17"/>
                    <a:pt x="6" y="17"/>
                  </a:cubicBezTo>
                  <a:cubicBezTo>
                    <a:pt x="7" y="17"/>
                    <a:pt x="8" y="16"/>
                    <a:pt x="8" y="14"/>
                  </a:cubicBezTo>
                  <a:cubicBezTo>
                    <a:pt x="7" y="14"/>
                    <a:pt x="7" y="14"/>
                    <a:pt x="7" y="13"/>
                  </a:cubicBezTo>
                  <a:cubicBezTo>
                    <a:pt x="8" y="11"/>
                    <a:pt x="9" y="9"/>
                    <a:pt x="9" y="6"/>
                  </a:cubicBezTo>
                  <a:cubicBezTo>
                    <a:pt x="9" y="4"/>
                    <a:pt x="9" y="2"/>
                    <a:pt x="8" y="0"/>
                  </a:cubicBezTo>
                  <a:cubicBezTo>
                    <a:pt x="10" y="1"/>
                    <a:pt x="12" y="3"/>
                    <a:pt x="13" y="5"/>
                  </a:cubicBezTo>
                  <a:cubicBezTo>
                    <a:pt x="16" y="11"/>
                    <a:pt x="15" y="17"/>
                    <a:pt x="11" y="19"/>
                  </a:cubicBezTo>
                  <a:cubicBezTo>
                    <a:pt x="7" y="21"/>
                    <a:pt x="3" y="20"/>
                    <a:pt x="0" y="17"/>
                  </a:cubicBezTo>
                  <a:cubicBezTo>
                    <a:pt x="0" y="17"/>
                    <a:pt x="0" y="17"/>
                    <a:pt x="1" y="17"/>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37"/>
            <p:cNvSpPr>
              <a:spLocks/>
            </p:cNvSpPr>
            <p:nvPr/>
          </p:nvSpPr>
          <p:spPr bwMode="auto">
            <a:xfrm>
              <a:off x="1166813" y="865187"/>
              <a:ext cx="63500" cy="63500"/>
            </a:xfrm>
            <a:custGeom>
              <a:avLst/>
              <a:gdLst>
                <a:gd name="T0" fmla="*/ 15 w 15"/>
                <a:gd name="T1" fmla="*/ 7 h 15"/>
                <a:gd name="T2" fmla="*/ 13 w 15"/>
                <a:gd name="T3" fmla="*/ 8 h 15"/>
                <a:gd name="T4" fmla="*/ 12 w 15"/>
                <a:gd name="T5" fmla="*/ 10 h 15"/>
                <a:gd name="T6" fmla="*/ 9 w 15"/>
                <a:gd name="T7" fmla="*/ 9 h 15"/>
                <a:gd name="T8" fmla="*/ 9 w 15"/>
                <a:gd name="T9" fmla="*/ 8 h 15"/>
                <a:gd name="T10" fmla="*/ 3 w 15"/>
                <a:gd name="T11" fmla="*/ 4 h 15"/>
                <a:gd name="T12" fmla="*/ 1 w 15"/>
                <a:gd name="T13" fmla="*/ 0 h 15"/>
                <a:gd name="T14" fmla="*/ 0 w 15"/>
                <a:gd name="T15" fmla="*/ 7 h 15"/>
                <a:gd name="T16" fmla="*/ 10 w 15"/>
                <a:gd name="T17" fmla="*/ 14 h 15"/>
                <a:gd name="T18" fmla="*/ 15 w 15"/>
                <a:gd name="T19" fmla="*/ 7 h 15"/>
                <a:gd name="T20" fmla="*/ 15 w 15"/>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5">
                  <a:moveTo>
                    <a:pt x="15" y="7"/>
                  </a:moveTo>
                  <a:cubicBezTo>
                    <a:pt x="15" y="8"/>
                    <a:pt x="14" y="8"/>
                    <a:pt x="13" y="8"/>
                  </a:cubicBezTo>
                  <a:cubicBezTo>
                    <a:pt x="13" y="9"/>
                    <a:pt x="13" y="10"/>
                    <a:pt x="12" y="10"/>
                  </a:cubicBezTo>
                  <a:cubicBezTo>
                    <a:pt x="11" y="11"/>
                    <a:pt x="10" y="10"/>
                    <a:pt x="9" y="9"/>
                  </a:cubicBezTo>
                  <a:cubicBezTo>
                    <a:pt x="9" y="9"/>
                    <a:pt x="9" y="9"/>
                    <a:pt x="9" y="8"/>
                  </a:cubicBezTo>
                  <a:cubicBezTo>
                    <a:pt x="7" y="8"/>
                    <a:pt x="5" y="6"/>
                    <a:pt x="3" y="4"/>
                  </a:cubicBezTo>
                  <a:cubicBezTo>
                    <a:pt x="2" y="3"/>
                    <a:pt x="1" y="1"/>
                    <a:pt x="1" y="0"/>
                  </a:cubicBezTo>
                  <a:cubicBezTo>
                    <a:pt x="0" y="2"/>
                    <a:pt x="0" y="4"/>
                    <a:pt x="0" y="7"/>
                  </a:cubicBezTo>
                  <a:cubicBezTo>
                    <a:pt x="1" y="12"/>
                    <a:pt x="6" y="15"/>
                    <a:pt x="10" y="14"/>
                  </a:cubicBezTo>
                  <a:cubicBezTo>
                    <a:pt x="13" y="14"/>
                    <a:pt x="15" y="11"/>
                    <a:pt x="15" y="7"/>
                  </a:cubicBezTo>
                  <a:cubicBezTo>
                    <a:pt x="15" y="7"/>
                    <a:pt x="15" y="7"/>
                    <a:pt x="15" y="7"/>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38"/>
            <p:cNvSpPr>
              <a:spLocks/>
            </p:cNvSpPr>
            <p:nvPr/>
          </p:nvSpPr>
          <p:spPr bwMode="auto">
            <a:xfrm>
              <a:off x="187326" y="733425"/>
              <a:ext cx="1212850" cy="588963"/>
            </a:xfrm>
            <a:custGeom>
              <a:avLst/>
              <a:gdLst>
                <a:gd name="T0" fmla="*/ 0 w 286"/>
                <a:gd name="T1" fmla="*/ 42 h 139"/>
                <a:gd name="T2" fmla="*/ 58 w 286"/>
                <a:gd name="T3" fmla="*/ 35 h 139"/>
                <a:gd name="T4" fmla="*/ 99 w 286"/>
                <a:gd name="T5" fmla="*/ 7 h 139"/>
                <a:gd name="T6" fmla="*/ 95 w 286"/>
                <a:gd name="T7" fmla="*/ 79 h 139"/>
                <a:gd name="T8" fmla="*/ 105 w 286"/>
                <a:gd name="T9" fmla="*/ 4 h 139"/>
                <a:gd name="T10" fmla="*/ 136 w 286"/>
                <a:gd name="T11" fmla="*/ 27 h 139"/>
                <a:gd name="T12" fmla="*/ 191 w 286"/>
                <a:gd name="T13" fmla="*/ 55 h 139"/>
                <a:gd name="T14" fmla="*/ 191 w 286"/>
                <a:gd name="T15" fmla="*/ 117 h 139"/>
                <a:gd name="T16" fmla="*/ 201 w 286"/>
                <a:gd name="T17" fmla="*/ 55 h 139"/>
                <a:gd name="T18" fmla="*/ 217 w 286"/>
                <a:gd name="T19" fmla="*/ 52 h 139"/>
                <a:gd name="T20" fmla="*/ 286 w 286"/>
                <a:gd name="T21" fmla="*/ 136 h 139"/>
                <a:gd name="T22" fmla="*/ 286 w 286"/>
                <a:gd name="T23" fmla="*/ 136 h 139"/>
                <a:gd name="T24" fmla="*/ 286 w 286"/>
                <a:gd name="T25" fmla="*/ 139 h 139"/>
                <a:gd name="T26" fmla="*/ 286 w 286"/>
                <a:gd name="T27" fmla="*/ 139 h 139"/>
                <a:gd name="T28" fmla="*/ 231 w 286"/>
                <a:gd name="T29" fmla="*/ 111 h 139"/>
                <a:gd name="T30" fmla="*/ 188 w 286"/>
                <a:gd name="T31" fmla="*/ 130 h 139"/>
                <a:gd name="T32" fmla="*/ 142 w 286"/>
                <a:gd name="T33" fmla="*/ 77 h 139"/>
                <a:gd name="T34" fmla="*/ 93 w 286"/>
                <a:gd name="T35" fmla="*/ 91 h 139"/>
                <a:gd name="T36" fmla="*/ 0 w 286"/>
                <a:gd name="T37" fmla="*/ 4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6" h="139">
                  <a:moveTo>
                    <a:pt x="0" y="42"/>
                  </a:moveTo>
                  <a:cubicBezTo>
                    <a:pt x="9" y="39"/>
                    <a:pt x="43" y="41"/>
                    <a:pt x="58" y="35"/>
                  </a:cubicBezTo>
                  <a:cubicBezTo>
                    <a:pt x="72" y="29"/>
                    <a:pt x="94" y="9"/>
                    <a:pt x="99" y="7"/>
                  </a:cubicBezTo>
                  <a:cubicBezTo>
                    <a:pt x="103" y="6"/>
                    <a:pt x="95" y="79"/>
                    <a:pt x="95" y="79"/>
                  </a:cubicBezTo>
                  <a:cubicBezTo>
                    <a:pt x="95" y="79"/>
                    <a:pt x="104" y="8"/>
                    <a:pt x="105" y="4"/>
                  </a:cubicBezTo>
                  <a:cubicBezTo>
                    <a:pt x="107" y="0"/>
                    <a:pt x="120" y="9"/>
                    <a:pt x="136" y="27"/>
                  </a:cubicBezTo>
                  <a:cubicBezTo>
                    <a:pt x="153" y="46"/>
                    <a:pt x="185" y="52"/>
                    <a:pt x="191" y="55"/>
                  </a:cubicBezTo>
                  <a:cubicBezTo>
                    <a:pt x="196" y="57"/>
                    <a:pt x="193" y="98"/>
                    <a:pt x="191" y="117"/>
                  </a:cubicBezTo>
                  <a:cubicBezTo>
                    <a:pt x="193" y="98"/>
                    <a:pt x="198" y="57"/>
                    <a:pt x="201" y="55"/>
                  </a:cubicBezTo>
                  <a:cubicBezTo>
                    <a:pt x="204" y="53"/>
                    <a:pt x="208" y="52"/>
                    <a:pt x="217" y="52"/>
                  </a:cubicBezTo>
                  <a:cubicBezTo>
                    <a:pt x="225" y="86"/>
                    <a:pt x="286" y="136"/>
                    <a:pt x="286" y="136"/>
                  </a:cubicBezTo>
                  <a:cubicBezTo>
                    <a:pt x="286" y="136"/>
                    <a:pt x="286" y="136"/>
                    <a:pt x="286" y="136"/>
                  </a:cubicBezTo>
                  <a:cubicBezTo>
                    <a:pt x="286" y="137"/>
                    <a:pt x="286" y="138"/>
                    <a:pt x="286" y="139"/>
                  </a:cubicBezTo>
                  <a:cubicBezTo>
                    <a:pt x="286" y="139"/>
                    <a:pt x="286" y="139"/>
                    <a:pt x="286" y="139"/>
                  </a:cubicBezTo>
                  <a:cubicBezTo>
                    <a:pt x="286" y="139"/>
                    <a:pt x="257" y="110"/>
                    <a:pt x="231" y="111"/>
                  </a:cubicBezTo>
                  <a:cubicBezTo>
                    <a:pt x="205" y="112"/>
                    <a:pt x="188" y="130"/>
                    <a:pt x="188" y="130"/>
                  </a:cubicBezTo>
                  <a:cubicBezTo>
                    <a:pt x="188" y="130"/>
                    <a:pt x="183" y="91"/>
                    <a:pt x="142" y="77"/>
                  </a:cubicBezTo>
                  <a:cubicBezTo>
                    <a:pt x="120" y="70"/>
                    <a:pt x="93" y="91"/>
                    <a:pt x="93" y="91"/>
                  </a:cubicBezTo>
                  <a:cubicBezTo>
                    <a:pt x="93" y="91"/>
                    <a:pt x="81" y="53"/>
                    <a:pt x="0" y="42"/>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39"/>
            <p:cNvSpPr>
              <a:spLocks/>
            </p:cNvSpPr>
            <p:nvPr/>
          </p:nvSpPr>
          <p:spPr bwMode="auto">
            <a:xfrm>
              <a:off x="1400175" y="431800"/>
              <a:ext cx="733425" cy="857250"/>
            </a:xfrm>
            <a:custGeom>
              <a:avLst/>
              <a:gdLst>
                <a:gd name="T0" fmla="*/ 143 w 173"/>
                <a:gd name="T1" fmla="*/ 65 h 202"/>
                <a:gd name="T2" fmla="*/ 91 w 173"/>
                <a:gd name="T3" fmla="*/ 88 h 202"/>
                <a:gd name="T4" fmla="*/ 80 w 173"/>
                <a:gd name="T5" fmla="*/ 142 h 202"/>
                <a:gd name="T6" fmla="*/ 70 w 173"/>
                <a:gd name="T7" fmla="*/ 142 h 202"/>
                <a:gd name="T8" fmla="*/ 0 w 173"/>
                <a:gd name="T9" fmla="*/ 202 h 202"/>
                <a:gd name="T10" fmla="*/ 5 w 173"/>
                <a:gd name="T11" fmla="*/ 105 h 202"/>
                <a:gd name="T12" fmla="*/ 34 w 173"/>
                <a:gd name="T13" fmla="*/ 84 h 202"/>
                <a:gd name="T14" fmla="*/ 77 w 173"/>
                <a:gd name="T15" fmla="*/ 138 h 202"/>
                <a:gd name="T16" fmla="*/ 37 w 173"/>
                <a:gd name="T17" fmla="*/ 77 h 202"/>
                <a:gd name="T18" fmla="*/ 64 w 173"/>
                <a:gd name="T19" fmla="*/ 35 h 202"/>
                <a:gd name="T20" fmla="*/ 139 w 173"/>
                <a:gd name="T21" fmla="*/ 63 h 202"/>
                <a:gd name="T22" fmla="*/ 68 w 173"/>
                <a:gd name="T23" fmla="*/ 28 h 202"/>
                <a:gd name="T24" fmla="*/ 71 w 173"/>
                <a:gd name="T25" fmla="*/ 11 h 202"/>
                <a:gd name="T26" fmla="*/ 106 w 173"/>
                <a:gd name="T27" fmla="*/ 10 h 202"/>
                <a:gd name="T28" fmla="*/ 173 w 173"/>
                <a:gd name="T29" fmla="*/ 0 h 202"/>
                <a:gd name="T30" fmla="*/ 170 w 173"/>
                <a:gd name="T31" fmla="*/ 3 h 202"/>
                <a:gd name="T32" fmla="*/ 143 w 173"/>
                <a:gd name="T33" fmla="*/ 6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 h="202">
                  <a:moveTo>
                    <a:pt x="143" y="65"/>
                  </a:moveTo>
                  <a:cubicBezTo>
                    <a:pt x="143" y="65"/>
                    <a:pt x="114" y="65"/>
                    <a:pt x="91" y="88"/>
                  </a:cubicBezTo>
                  <a:cubicBezTo>
                    <a:pt x="69" y="112"/>
                    <a:pt x="80" y="142"/>
                    <a:pt x="80" y="142"/>
                  </a:cubicBezTo>
                  <a:cubicBezTo>
                    <a:pt x="80" y="142"/>
                    <a:pt x="76" y="142"/>
                    <a:pt x="70" y="142"/>
                  </a:cubicBezTo>
                  <a:cubicBezTo>
                    <a:pt x="20" y="144"/>
                    <a:pt x="2" y="183"/>
                    <a:pt x="0" y="202"/>
                  </a:cubicBezTo>
                  <a:cubicBezTo>
                    <a:pt x="0" y="183"/>
                    <a:pt x="22" y="154"/>
                    <a:pt x="5" y="105"/>
                  </a:cubicBezTo>
                  <a:cubicBezTo>
                    <a:pt x="8" y="100"/>
                    <a:pt x="29" y="86"/>
                    <a:pt x="34" y="84"/>
                  </a:cubicBezTo>
                  <a:cubicBezTo>
                    <a:pt x="39" y="83"/>
                    <a:pt x="77" y="138"/>
                    <a:pt x="77" y="138"/>
                  </a:cubicBezTo>
                  <a:cubicBezTo>
                    <a:pt x="77" y="138"/>
                    <a:pt x="39" y="82"/>
                    <a:pt x="37" y="77"/>
                  </a:cubicBezTo>
                  <a:cubicBezTo>
                    <a:pt x="35" y="71"/>
                    <a:pt x="59" y="38"/>
                    <a:pt x="64" y="35"/>
                  </a:cubicBezTo>
                  <a:cubicBezTo>
                    <a:pt x="68" y="31"/>
                    <a:pt x="139" y="63"/>
                    <a:pt x="139" y="63"/>
                  </a:cubicBezTo>
                  <a:cubicBezTo>
                    <a:pt x="139" y="63"/>
                    <a:pt x="75" y="32"/>
                    <a:pt x="68" y="28"/>
                  </a:cubicBezTo>
                  <a:cubicBezTo>
                    <a:pt x="61" y="24"/>
                    <a:pt x="66" y="16"/>
                    <a:pt x="71" y="11"/>
                  </a:cubicBezTo>
                  <a:cubicBezTo>
                    <a:pt x="77" y="6"/>
                    <a:pt x="81" y="4"/>
                    <a:pt x="106" y="10"/>
                  </a:cubicBezTo>
                  <a:cubicBezTo>
                    <a:pt x="131" y="16"/>
                    <a:pt x="173" y="0"/>
                    <a:pt x="173" y="0"/>
                  </a:cubicBezTo>
                  <a:cubicBezTo>
                    <a:pt x="172" y="1"/>
                    <a:pt x="171" y="2"/>
                    <a:pt x="170" y="3"/>
                  </a:cubicBezTo>
                  <a:cubicBezTo>
                    <a:pt x="123" y="29"/>
                    <a:pt x="143" y="65"/>
                    <a:pt x="143" y="65"/>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 name="组合 29"/>
          <p:cNvGrpSpPr/>
          <p:nvPr/>
        </p:nvGrpSpPr>
        <p:grpSpPr>
          <a:xfrm>
            <a:off x="9045211" y="353297"/>
            <a:ext cx="1276350" cy="688975"/>
            <a:chOff x="10179050" y="-673101"/>
            <a:chExt cx="1276350" cy="688975"/>
          </a:xfrm>
        </p:grpSpPr>
        <p:sp>
          <p:nvSpPr>
            <p:cNvPr id="31" name="Freeform 240"/>
            <p:cNvSpPr>
              <a:spLocks/>
            </p:cNvSpPr>
            <p:nvPr/>
          </p:nvSpPr>
          <p:spPr bwMode="auto">
            <a:xfrm>
              <a:off x="10179050" y="-673101"/>
              <a:ext cx="1276350" cy="688975"/>
            </a:xfrm>
            <a:custGeom>
              <a:avLst/>
              <a:gdLst>
                <a:gd name="T0" fmla="*/ 0 w 301"/>
                <a:gd name="T1" fmla="*/ 0 h 162"/>
                <a:gd name="T2" fmla="*/ 2 w 301"/>
                <a:gd name="T3" fmla="*/ 0 h 162"/>
                <a:gd name="T4" fmla="*/ 48 w 301"/>
                <a:gd name="T5" fmla="*/ 15 h 162"/>
                <a:gd name="T6" fmla="*/ 76 w 301"/>
                <a:gd name="T7" fmla="*/ 7 h 162"/>
                <a:gd name="T8" fmla="*/ 79 w 301"/>
                <a:gd name="T9" fmla="*/ 10 h 162"/>
                <a:gd name="T10" fmla="*/ 119 w 301"/>
                <a:gd name="T11" fmla="*/ 83 h 162"/>
                <a:gd name="T12" fmla="*/ 124 w 301"/>
                <a:gd name="T13" fmla="*/ 83 h 162"/>
                <a:gd name="T14" fmla="*/ 136 w 301"/>
                <a:gd name="T15" fmla="*/ 64 h 162"/>
                <a:gd name="T16" fmla="*/ 139 w 301"/>
                <a:gd name="T17" fmla="*/ 73 h 162"/>
                <a:gd name="T18" fmla="*/ 156 w 301"/>
                <a:gd name="T19" fmla="*/ 77 h 162"/>
                <a:gd name="T20" fmla="*/ 164 w 301"/>
                <a:gd name="T21" fmla="*/ 70 h 162"/>
                <a:gd name="T22" fmla="*/ 164 w 301"/>
                <a:gd name="T23" fmla="*/ 96 h 162"/>
                <a:gd name="T24" fmla="*/ 169 w 301"/>
                <a:gd name="T25" fmla="*/ 101 h 162"/>
                <a:gd name="T26" fmla="*/ 242 w 301"/>
                <a:gd name="T27" fmla="*/ 61 h 162"/>
                <a:gd name="T28" fmla="*/ 245 w 301"/>
                <a:gd name="T29" fmla="*/ 61 h 162"/>
                <a:gd name="T30" fmla="*/ 301 w 301"/>
                <a:gd name="T31" fmla="*/ 109 h 162"/>
                <a:gd name="T32" fmla="*/ 298 w 301"/>
                <a:gd name="T33" fmla="*/ 109 h 162"/>
                <a:gd name="T34" fmla="*/ 260 w 301"/>
                <a:gd name="T35" fmla="*/ 134 h 162"/>
                <a:gd name="T36" fmla="*/ 222 w 301"/>
                <a:gd name="T37" fmla="*/ 128 h 162"/>
                <a:gd name="T38" fmla="*/ 195 w 301"/>
                <a:gd name="T39" fmla="*/ 154 h 162"/>
                <a:gd name="T40" fmla="*/ 189 w 301"/>
                <a:gd name="T41" fmla="*/ 150 h 162"/>
                <a:gd name="T42" fmla="*/ 125 w 301"/>
                <a:gd name="T43" fmla="*/ 162 h 162"/>
                <a:gd name="T44" fmla="*/ 124 w 301"/>
                <a:gd name="T45" fmla="*/ 162 h 162"/>
                <a:gd name="T46" fmla="*/ 104 w 301"/>
                <a:gd name="T47" fmla="*/ 125 h 162"/>
                <a:gd name="T48" fmla="*/ 73 w 301"/>
                <a:gd name="T49" fmla="*/ 120 h 162"/>
                <a:gd name="T50" fmla="*/ 67 w 301"/>
                <a:gd name="T51" fmla="*/ 73 h 162"/>
                <a:gd name="T52" fmla="*/ 34 w 301"/>
                <a:gd name="T53" fmla="*/ 62 h 162"/>
                <a:gd name="T54" fmla="*/ 0 w 301"/>
                <a:gd name="T55"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1" h="162">
                  <a:moveTo>
                    <a:pt x="0" y="0"/>
                  </a:moveTo>
                  <a:cubicBezTo>
                    <a:pt x="1" y="0"/>
                    <a:pt x="1" y="0"/>
                    <a:pt x="2" y="0"/>
                  </a:cubicBezTo>
                  <a:cubicBezTo>
                    <a:pt x="5" y="1"/>
                    <a:pt x="29" y="17"/>
                    <a:pt x="48" y="15"/>
                  </a:cubicBezTo>
                  <a:cubicBezTo>
                    <a:pt x="58" y="15"/>
                    <a:pt x="68" y="12"/>
                    <a:pt x="76" y="7"/>
                  </a:cubicBezTo>
                  <a:cubicBezTo>
                    <a:pt x="77" y="7"/>
                    <a:pt x="79" y="9"/>
                    <a:pt x="79" y="10"/>
                  </a:cubicBezTo>
                  <a:cubicBezTo>
                    <a:pt x="80" y="15"/>
                    <a:pt x="79" y="66"/>
                    <a:pt x="119" y="83"/>
                  </a:cubicBezTo>
                  <a:cubicBezTo>
                    <a:pt x="121" y="85"/>
                    <a:pt x="123" y="85"/>
                    <a:pt x="124" y="83"/>
                  </a:cubicBezTo>
                  <a:cubicBezTo>
                    <a:pt x="126" y="82"/>
                    <a:pt x="135" y="65"/>
                    <a:pt x="136" y="64"/>
                  </a:cubicBezTo>
                  <a:cubicBezTo>
                    <a:pt x="136" y="65"/>
                    <a:pt x="137" y="70"/>
                    <a:pt x="139" y="73"/>
                  </a:cubicBezTo>
                  <a:cubicBezTo>
                    <a:pt x="145" y="71"/>
                    <a:pt x="152" y="74"/>
                    <a:pt x="156" y="77"/>
                  </a:cubicBezTo>
                  <a:cubicBezTo>
                    <a:pt x="157" y="77"/>
                    <a:pt x="164" y="70"/>
                    <a:pt x="164" y="70"/>
                  </a:cubicBezTo>
                  <a:cubicBezTo>
                    <a:pt x="164" y="74"/>
                    <a:pt x="163" y="92"/>
                    <a:pt x="164" y="96"/>
                  </a:cubicBezTo>
                  <a:cubicBezTo>
                    <a:pt x="164" y="100"/>
                    <a:pt x="166" y="101"/>
                    <a:pt x="169" y="101"/>
                  </a:cubicBezTo>
                  <a:cubicBezTo>
                    <a:pt x="171" y="101"/>
                    <a:pt x="226" y="97"/>
                    <a:pt x="242" y="61"/>
                  </a:cubicBezTo>
                  <a:cubicBezTo>
                    <a:pt x="243" y="59"/>
                    <a:pt x="245" y="59"/>
                    <a:pt x="245" y="61"/>
                  </a:cubicBezTo>
                  <a:cubicBezTo>
                    <a:pt x="252" y="90"/>
                    <a:pt x="295" y="105"/>
                    <a:pt x="301" y="109"/>
                  </a:cubicBezTo>
                  <a:cubicBezTo>
                    <a:pt x="300" y="109"/>
                    <a:pt x="299" y="109"/>
                    <a:pt x="298" y="109"/>
                  </a:cubicBezTo>
                  <a:cubicBezTo>
                    <a:pt x="262" y="106"/>
                    <a:pt x="260" y="134"/>
                    <a:pt x="260" y="134"/>
                  </a:cubicBezTo>
                  <a:cubicBezTo>
                    <a:pt x="260" y="134"/>
                    <a:pt x="243" y="123"/>
                    <a:pt x="222" y="128"/>
                  </a:cubicBezTo>
                  <a:cubicBezTo>
                    <a:pt x="200" y="133"/>
                    <a:pt x="195" y="154"/>
                    <a:pt x="195" y="154"/>
                  </a:cubicBezTo>
                  <a:cubicBezTo>
                    <a:pt x="195" y="154"/>
                    <a:pt x="193" y="152"/>
                    <a:pt x="189" y="150"/>
                  </a:cubicBezTo>
                  <a:cubicBezTo>
                    <a:pt x="157" y="130"/>
                    <a:pt x="128" y="152"/>
                    <a:pt x="125" y="162"/>
                  </a:cubicBezTo>
                  <a:cubicBezTo>
                    <a:pt x="124" y="162"/>
                    <a:pt x="124" y="162"/>
                    <a:pt x="124" y="162"/>
                  </a:cubicBezTo>
                  <a:cubicBezTo>
                    <a:pt x="124" y="162"/>
                    <a:pt x="119" y="134"/>
                    <a:pt x="104" y="125"/>
                  </a:cubicBezTo>
                  <a:cubicBezTo>
                    <a:pt x="89" y="116"/>
                    <a:pt x="73" y="120"/>
                    <a:pt x="73" y="120"/>
                  </a:cubicBezTo>
                  <a:cubicBezTo>
                    <a:pt x="73" y="120"/>
                    <a:pt x="85" y="96"/>
                    <a:pt x="67" y="73"/>
                  </a:cubicBezTo>
                  <a:cubicBezTo>
                    <a:pt x="57" y="60"/>
                    <a:pt x="34" y="62"/>
                    <a:pt x="34" y="62"/>
                  </a:cubicBezTo>
                  <a:cubicBezTo>
                    <a:pt x="34" y="62"/>
                    <a:pt x="41" y="37"/>
                    <a:pt x="0" y="0"/>
                  </a:cubicBezTo>
                  <a:close/>
                </a:path>
              </a:pathLst>
            </a:custGeom>
            <a:solidFill>
              <a:srgbClr val="052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41"/>
            <p:cNvSpPr>
              <a:spLocks/>
            </p:cNvSpPr>
            <p:nvPr/>
          </p:nvSpPr>
          <p:spPr bwMode="auto">
            <a:xfrm>
              <a:off x="10785475" y="-311150"/>
              <a:ext cx="50800" cy="50800"/>
            </a:xfrm>
            <a:custGeom>
              <a:avLst/>
              <a:gdLst>
                <a:gd name="T0" fmla="*/ 0 w 12"/>
                <a:gd name="T1" fmla="*/ 7 h 12"/>
                <a:gd name="T2" fmla="*/ 2 w 12"/>
                <a:gd name="T3" fmla="*/ 7 h 12"/>
                <a:gd name="T4" fmla="*/ 3 w 12"/>
                <a:gd name="T5" fmla="*/ 8 h 12"/>
                <a:gd name="T6" fmla="*/ 5 w 12"/>
                <a:gd name="T7" fmla="*/ 8 h 12"/>
                <a:gd name="T8" fmla="*/ 5 w 12"/>
                <a:gd name="T9" fmla="*/ 7 h 12"/>
                <a:gd name="T10" fmla="*/ 9 w 12"/>
                <a:gd name="T11" fmla="*/ 3 h 12"/>
                <a:gd name="T12" fmla="*/ 11 w 12"/>
                <a:gd name="T13" fmla="*/ 0 h 12"/>
                <a:gd name="T14" fmla="*/ 12 w 12"/>
                <a:gd name="T15" fmla="*/ 5 h 12"/>
                <a:gd name="T16" fmla="*/ 5 w 12"/>
                <a:gd name="T17" fmla="*/ 12 h 12"/>
                <a:gd name="T18" fmla="*/ 0 w 12"/>
                <a:gd name="T19" fmla="*/ 6 h 12"/>
                <a:gd name="T20" fmla="*/ 0 w 12"/>
                <a:gd name="T2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2">
                  <a:moveTo>
                    <a:pt x="0" y="7"/>
                  </a:moveTo>
                  <a:cubicBezTo>
                    <a:pt x="1" y="7"/>
                    <a:pt x="2" y="7"/>
                    <a:pt x="2" y="7"/>
                  </a:cubicBezTo>
                  <a:cubicBezTo>
                    <a:pt x="2" y="8"/>
                    <a:pt x="3" y="8"/>
                    <a:pt x="3" y="8"/>
                  </a:cubicBezTo>
                  <a:cubicBezTo>
                    <a:pt x="4" y="9"/>
                    <a:pt x="5" y="8"/>
                    <a:pt x="5" y="8"/>
                  </a:cubicBezTo>
                  <a:cubicBezTo>
                    <a:pt x="5" y="7"/>
                    <a:pt x="6" y="7"/>
                    <a:pt x="5" y="7"/>
                  </a:cubicBezTo>
                  <a:cubicBezTo>
                    <a:pt x="7" y="6"/>
                    <a:pt x="8" y="5"/>
                    <a:pt x="9" y="3"/>
                  </a:cubicBezTo>
                  <a:cubicBezTo>
                    <a:pt x="10" y="2"/>
                    <a:pt x="11" y="1"/>
                    <a:pt x="11" y="0"/>
                  </a:cubicBezTo>
                  <a:cubicBezTo>
                    <a:pt x="12" y="1"/>
                    <a:pt x="12" y="3"/>
                    <a:pt x="12" y="5"/>
                  </a:cubicBezTo>
                  <a:cubicBezTo>
                    <a:pt x="12" y="9"/>
                    <a:pt x="9" y="12"/>
                    <a:pt x="5" y="12"/>
                  </a:cubicBezTo>
                  <a:cubicBezTo>
                    <a:pt x="3" y="11"/>
                    <a:pt x="1" y="9"/>
                    <a:pt x="0" y="6"/>
                  </a:cubicBezTo>
                  <a:cubicBezTo>
                    <a:pt x="0" y="6"/>
                    <a:pt x="0" y="6"/>
                    <a:pt x="0" y="7"/>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42"/>
            <p:cNvSpPr>
              <a:spLocks/>
            </p:cNvSpPr>
            <p:nvPr/>
          </p:nvSpPr>
          <p:spPr bwMode="auto">
            <a:xfrm>
              <a:off x="10729913" y="-328613"/>
              <a:ext cx="42862" cy="50800"/>
            </a:xfrm>
            <a:custGeom>
              <a:avLst/>
              <a:gdLst>
                <a:gd name="T0" fmla="*/ 10 w 10"/>
                <a:gd name="T1" fmla="*/ 9 h 12"/>
                <a:gd name="T2" fmla="*/ 8 w 10"/>
                <a:gd name="T3" fmla="*/ 9 h 12"/>
                <a:gd name="T4" fmla="*/ 7 w 10"/>
                <a:gd name="T5" fmla="*/ 9 h 12"/>
                <a:gd name="T6" fmla="*/ 6 w 10"/>
                <a:gd name="T7" fmla="*/ 8 h 12"/>
                <a:gd name="T8" fmla="*/ 6 w 10"/>
                <a:gd name="T9" fmla="*/ 7 h 12"/>
                <a:gd name="T10" fmla="*/ 4 w 10"/>
                <a:gd name="T11" fmla="*/ 3 h 12"/>
                <a:gd name="T12" fmla="*/ 5 w 10"/>
                <a:gd name="T13" fmla="*/ 0 h 12"/>
                <a:gd name="T14" fmla="*/ 2 w 10"/>
                <a:gd name="T15" fmla="*/ 3 h 12"/>
                <a:gd name="T16" fmla="*/ 4 w 10"/>
                <a:gd name="T17" fmla="*/ 11 h 12"/>
                <a:gd name="T18" fmla="*/ 10 w 10"/>
                <a:gd name="T19" fmla="*/ 9 h 12"/>
                <a:gd name="T20" fmla="*/ 10 w 10"/>
                <a:gd name="T2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2">
                  <a:moveTo>
                    <a:pt x="10" y="9"/>
                  </a:moveTo>
                  <a:cubicBezTo>
                    <a:pt x="9" y="9"/>
                    <a:pt x="9" y="9"/>
                    <a:pt x="8" y="9"/>
                  </a:cubicBezTo>
                  <a:cubicBezTo>
                    <a:pt x="8" y="9"/>
                    <a:pt x="7" y="10"/>
                    <a:pt x="7" y="9"/>
                  </a:cubicBezTo>
                  <a:cubicBezTo>
                    <a:pt x="6" y="9"/>
                    <a:pt x="6" y="9"/>
                    <a:pt x="6" y="8"/>
                  </a:cubicBezTo>
                  <a:cubicBezTo>
                    <a:pt x="6" y="8"/>
                    <a:pt x="6" y="8"/>
                    <a:pt x="6" y="7"/>
                  </a:cubicBezTo>
                  <a:cubicBezTo>
                    <a:pt x="5" y="6"/>
                    <a:pt x="4" y="5"/>
                    <a:pt x="4" y="3"/>
                  </a:cubicBezTo>
                  <a:cubicBezTo>
                    <a:pt x="4" y="2"/>
                    <a:pt x="4" y="1"/>
                    <a:pt x="5" y="0"/>
                  </a:cubicBezTo>
                  <a:cubicBezTo>
                    <a:pt x="4" y="0"/>
                    <a:pt x="2" y="2"/>
                    <a:pt x="2" y="3"/>
                  </a:cubicBezTo>
                  <a:cubicBezTo>
                    <a:pt x="0" y="7"/>
                    <a:pt x="1" y="10"/>
                    <a:pt x="4" y="11"/>
                  </a:cubicBezTo>
                  <a:cubicBezTo>
                    <a:pt x="6" y="12"/>
                    <a:pt x="9" y="11"/>
                    <a:pt x="10" y="9"/>
                  </a:cubicBezTo>
                  <a:cubicBezTo>
                    <a:pt x="10" y="9"/>
                    <a:pt x="10" y="9"/>
                    <a:pt x="10" y="9"/>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43"/>
            <p:cNvSpPr>
              <a:spLocks/>
            </p:cNvSpPr>
            <p:nvPr/>
          </p:nvSpPr>
          <p:spPr bwMode="auto">
            <a:xfrm>
              <a:off x="10179050" y="-673101"/>
              <a:ext cx="530225" cy="688975"/>
            </a:xfrm>
            <a:custGeom>
              <a:avLst/>
              <a:gdLst>
                <a:gd name="T0" fmla="*/ 0 w 125"/>
                <a:gd name="T1" fmla="*/ 0 h 162"/>
                <a:gd name="T2" fmla="*/ 35 w 125"/>
                <a:gd name="T3" fmla="*/ 17 h 162"/>
                <a:gd name="T4" fmla="*/ 68 w 125"/>
                <a:gd name="T5" fmla="*/ 17 h 162"/>
                <a:gd name="T6" fmla="*/ 40 w 125"/>
                <a:gd name="T7" fmla="*/ 57 h 162"/>
                <a:gd name="T8" fmla="*/ 73 w 125"/>
                <a:gd name="T9" fmla="*/ 18 h 162"/>
                <a:gd name="T10" fmla="*/ 82 w 125"/>
                <a:gd name="T11" fmla="*/ 43 h 162"/>
                <a:gd name="T12" fmla="*/ 103 w 125"/>
                <a:gd name="T13" fmla="*/ 79 h 162"/>
                <a:gd name="T14" fmla="*/ 79 w 125"/>
                <a:gd name="T15" fmla="*/ 114 h 162"/>
                <a:gd name="T16" fmla="*/ 108 w 125"/>
                <a:gd name="T17" fmla="*/ 83 h 162"/>
                <a:gd name="T18" fmla="*/ 118 w 125"/>
                <a:gd name="T19" fmla="*/ 87 h 162"/>
                <a:gd name="T20" fmla="*/ 125 w 125"/>
                <a:gd name="T21" fmla="*/ 160 h 162"/>
                <a:gd name="T22" fmla="*/ 125 w 125"/>
                <a:gd name="T23" fmla="*/ 160 h 162"/>
                <a:gd name="T24" fmla="*/ 125 w 125"/>
                <a:gd name="T25" fmla="*/ 162 h 162"/>
                <a:gd name="T26" fmla="*/ 124 w 125"/>
                <a:gd name="T27" fmla="*/ 162 h 162"/>
                <a:gd name="T28" fmla="*/ 104 w 125"/>
                <a:gd name="T29" fmla="*/ 125 h 162"/>
                <a:gd name="T30" fmla="*/ 73 w 125"/>
                <a:gd name="T31" fmla="*/ 120 h 162"/>
                <a:gd name="T32" fmla="*/ 67 w 125"/>
                <a:gd name="T33" fmla="*/ 73 h 162"/>
                <a:gd name="T34" fmla="*/ 34 w 125"/>
                <a:gd name="T35" fmla="*/ 62 h 162"/>
                <a:gd name="T36" fmla="*/ 0 w 125"/>
                <a:gd name="T37"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5" h="162">
                  <a:moveTo>
                    <a:pt x="0" y="0"/>
                  </a:moveTo>
                  <a:cubicBezTo>
                    <a:pt x="6" y="1"/>
                    <a:pt x="24" y="15"/>
                    <a:pt x="35" y="17"/>
                  </a:cubicBezTo>
                  <a:cubicBezTo>
                    <a:pt x="45" y="20"/>
                    <a:pt x="65" y="16"/>
                    <a:pt x="68" y="17"/>
                  </a:cubicBezTo>
                  <a:cubicBezTo>
                    <a:pt x="72" y="18"/>
                    <a:pt x="40" y="57"/>
                    <a:pt x="40" y="57"/>
                  </a:cubicBezTo>
                  <a:cubicBezTo>
                    <a:pt x="40" y="57"/>
                    <a:pt x="71" y="20"/>
                    <a:pt x="73" y="18"/>
                  </a:cubicBezTo>
                  <a:cubicBezTo>
                    <a:pt x="76" y="16"/>
                    <a:pt x="80" y="26"/>
                    <a:pt x="82" y="43"/>
                  </a:cubicBezTo>
                  <a:cubicBezTo>
                    <a:pt x="84" y="59"/>
                    <a:pt x="100" y="75"/>
                    <a:pt x="103" y="79"/>
                  </a:cubicBezTo>
                  <a:cubicBezTo>
                    <a:pt x="105" y="82"/>
                    <a:pt x="88" y="104"/>
                    <a:pt x="79" y="114"/>
                  </a:cubicBezTo>
                  <a:cubicBezTo>
                    <a:pt x="88" y="104"/>
                    <a:pt x="106" y="82"/>
                    <a:pt x="108" y="83"/>
                  </a:cubicBezTo>
                  <a:cubicBezTo>
                    <a:pt x="111" y="83"/>
                    <a:pt x="113" y="84"/>
                    <a:pt x="118" y="87"/>
                  </a:cubicBezTo>
                  <a:cubicBezTo>
                    <a:pt x="110" y="109"/>
                    <a:pt x="125" y="160"/>
                    <a:pt x="125" y="160"/>
                  </a:cubicBezTo>
                  <a:cubicBezTo>
                    <a:pt x="125" y="160"/>
                    <a:pt x="125" y="160"/>
                    <a:pt x="125" y="160"/>
                  </a:cubicBezTo>
                  <a:cubicBezTo>
                    <a:pt x="125" y="161"/>
                    <a:pt x="125" y="161"/>
                    <a:pt x="125" y="162"/>
                  </a:cubicBezTo>
                  <a:cubicBezTo>
                    <a:pt x="124" y="162"/>
                    <a:pt x="124" y="162"/>
                    <a:pt x="124" y="162"/>
                  </a:cubicBezTo>
                  <a:cubicBezTo>
                    <a:pt x="124" y="162"/>
                    <a:pt x="119" y="134"/>
                    <a:pt x="104" y="125"/>
                  </a:cubicBezTo>
                  <a:cubicBezTo>
                    <a:pt x="89" y="116"/>
                    <a:pt x="73" y="120"/>
                    <a:pt x="73" y="120"/>
                  </a:cubicBezTo>
                  <a:cubicBezTo>
                    <a:pt x="73" y="120"/>
                    <a:pt x="85" y="96"/>
                    <a:pt x="67" y="73"/>
                  </a:cubicBezTo>
                  <a:cubicBezTo>
                    <a:pt x="57" y="60"/>
                    <a:pt x="34" y="62"/>
                    <a:pt x="34" y="62"/>
                  </a:cubicBezTo>
                  <a:cubicBezTo>
                    <a:pt x="34" y="62"/>
                    <a:pt x="41" y="37"/>
                    <a:pt x="0" y="0"/>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44"/>
            <p:cNvSpPr>
              <a:spLocks/>
            </p:cNvSpPr>
            <p:nvPr/>
          </p:nvSpPr>
          <p:spPr bwMode="auto">
            <a:xfrm>
              <a:off x="10717213" y="-349250"/>
              <a:ext cx="738187" cy="347663"/>
            </a:xfrm>
            <a:custGeom>
              <a:avLst/>
              <a:gdLst>
                <a:gd name="T0" fmla="*/ 133 w 174"/>
                <a:gd name="T1" fmla="*/ 58 h 82"/>
                <a:gd name="T2" fmla="*/ 95 w 174"/>
                <a:gd name="T3" fmla="*/ 52 h 82"/>
                <a:gd name="T4" fmla="*/ 68 w 174"/>
                <a:gd name="T5" fmla="*/ 78 h 82"/>
                <a:gd name="T6" fmla="*/ 62 w 174"/>
                <a:gd name="T7" fmla="*/ 74 h 82"/>
                <a:gd name="T8" fmla="*/ 0 w 174"/>
                <a:gd name="T9" fmla="*/ 82 h 82"/>
                <a:gd name="T10" fmla="*/ 40 w 174"/>
                <a:gd name="T11" fmla="*/ 29 h 82"/>
                <a:gd name="T12" fmla="*/ 64 w 174"/>
                <a:gd name="T13" fmla="*/ 28 h 82"/>
                <a:gd name="T14" fmla="*/ 68 w 174"/>
                <a:gd name="T15" fmla="*/ 75 h 82"/>
                <a:gd name="T16" fmla="*/ 68 w 174"/>
                <a:gd name="T17" fmla="*/ 25 h 82"/>
                <a:gd name="T18" fmla="*/ 99 w 174"/>
                <a:gd name="T19" fmla="*/ 11 h 82"/>
                <a:gd name="T20" fmla="*/ 131 w 174"/>
                <a:gd name="T21" fmla="*/ 55 h 82"/>
                <a:gd name="T22" fmla="*/ 104 w 174"/>
                <a:gd name="T23" fmla="*/ 9 h 82"/>
                <a:gd name="T24" fmla="*/ 112 w 174"/>
                <a:gd name="T25" fmla="*/ 1 h 82"/>
                <a:gd name="T26" fmla="*/ 132 w 174"/>
                <a:gd name="T27" fmla="*/ 13 h 82"/>
                <a:gd name="T28" fmla="*/ 174 w 174"/>
                <a:gd name="T29" fmla="*/ 33 h 82"/>
                <a:gd name="T30" fmla="*/ 171 w 174"/>
                <a:gd name="T31" fmla="*/ 33 h 82"/>
                <a:gd name="T32" fmla="*/ 133 w 174"/>
                <a:gd name="T33"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4" h="82">
                  <a:moveTo>
                    <a:pt x="133" y="58"/>
                  </a:moveTo>
                  <a:cubicBezTo>
                    <a:pt x="133" y="58"/>
                    <a:pt x="116" y="47"/>
                    <a:pt x="95" y="52"/>
                  </a:cubicBezTo>
                  <a:cubicBezTo>
                    <a:pt x="73" y="57"/>
                    <a:pt x="68" y="78"/>
                    <a:pt x="68" y="78"/>
                  </a:cubicBezTo>
                  <a:cubicBezTo>
                    <a:pt x="68" y="78"/>
                    <a:pt x="66" y="76"/>
                    <a:pt x="62" y="74"/>
                  </a:cubicBezTo>
                  <a:cubicBezTo>
                    <a:pt x="34" y="56"/>
                    <a:pt x="8" y="71"/>
                    <a:pt x="0" y="82"/>
                  </a:cubicBezTo>
                  <a:cubicBezTo>
                    <a:pt x="8" y="70"/>
                    <a:pt x="31" y="63"/>
                    <a:pt x="40" y="29"/>
                  </a:cubicBezTo>
                  <a:cubicBezTo>
                    <a:pt x="43" y="27"/>
                    <a:pt x="61" y="27"/>
                    <a:pt x="64" y="28"/>
                  </a:cubicBezTo>
                  <a:cubicBezTo>
                    <a:pt x="67" y="29"/>
                    <a:pt x="68" y="75"/>
                    <a:pt x="68" y="75"/>
                  </a:cubicBezTo>
                  <a:cubicBezTo>
                    <a:pt x="68" y="75"/>
                    <a:pt x="68" y="28"/>
                    <a:pt x="68" y="25"/>
                  </a:cubicBezTo>
                  <a:cubicBezTo>
                    <a:pt x="69" y="21"/>
                    <a:pt x="95" y="11"/>
                    <a:pt x="99" y="11"/>
                  </a:cubicBezTo>
                  <a:cubicBezTo>
                    <a:pt x="103" y="11"/>
                    <a:pt x="131" y="55"/>
                    <a:pt x="131" y="55"/>
                  </a:cubicBezTo>
                  <a:cubicBezTo>
                    <a:pt x="131" y="55"/>
                    <a:pt x="107" y="14"/>
                    <a:pt x="104" y="9"/>
                  </a:cubicBezTo>
                  <a:cubicBezTo>
                    <a:pt x="102" y="4"/>
                    <a:pt x="107" y="2"/>
                    <a:pt x="112" y="1"/>
                  </a:cubicBezTo>
                  <a:cubicBezTo>
                    <a:pt x="117" y="0"/>
                    <a:pt x="121" y="0"/>
                    <a:pt x="132" y="13"/>
                  </a:cubicBezTo>
                  <a:cubicBezTo>
                    <a:pt x="144" y="26"/>
                    <a:pt x="174" y="33"/>
                    <a:pt x="174" y="33"/>
                  </a:cubicBezTo>
                  <a:cubicBezTo>
                    <a:pt x="173" y="33"/>
                    <a:pt x="172" y="33"/>
                    <a:pt x="171" y="33"/>
                  </a:cubicBezTo>
                  <a:cubicBezTo>
                    <a:pt x="135" y="30"/>
                    <a:pt x="133" y="58"/>
                    <a:pt x="133" y="58"/>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6" name="Freeform 251"/>
          <p:cNvSpPr>
            <a:spLocks/>
          </p:cNvSpPr>
          <p:nvPr/>
        </p:nvSpPr>
        <p:spPr bwMode="auto">
          <a:xfrm>
            <a:off x="7957126" y="499458"/>
            <a:ext cx="1266679" cy="533178"/>
          </a:xfrm>
          <a:custGeom>
            <a:avLst/>
            <a:gdLst>
              <a:gd name="T0" fmla="*/ 514 w 623"/>
              <a:gd name="T1" fmla="*/ 235 h 262"/>
              <a:gd name="T2" fmla="*/ 484 w 623"/>
              <a:gd name="T3" fmla="*/ 112 h 262"/>
              <a:gd name="T4" fmla="*/ 411 w 623"/>
              <a:gd name="T5" fmla="*/ 156 h 262"/>
              <a:gd name="T6" fmla="*/ 247 w 623"/>
              <a:gd name="T7" fmla="*/ 39 h 262"/>
              <a:gd name="T8" fmla="*/ 221 w 623"/>
              <a:gd name="T9" fmla="*/ 194 h 262"/>
              <a:gd name="T10" fmla="*/ 176 w 623"/>
              <a:gd name="T11" fmla="*/ 152 h 262"/>
              <a:gd name="T12" fmla="*/ 139 w 623"/>
              <a:gd name="T13" fmla="*/ 239 h 262"/>
              <a:gd name="T14" fmla="*/ 0 w 623"/>
              <a:gd name="T15" fmla="*/ 262 h 262"/>
              <a:gd name="T16" fmla="*/ 623 w 623"/>
              <a:gd name="T17" fmla="*/ 261 h 262"/>
              <a:gd name="T18" fmla="*/ 514 w 623"/>
              <a:gd name="T19" fmla="*/ 235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3" h="262">
                <a:moveTo>
                  <a:pt x="514" y="235"/>
                </a:moveTo>
                <a:cubicBezTo>
                  <a:pt x="514" y="235"/>
                  <a:pt x="559" y="135"/>
                  <a:pt x="484" y="112"/>
                </a:cubicBezTo>
                <a:cubicBezTo>
                  <a:pt x="435" y="96"/>
                  <a:pt x="417" y="131"/>
                  <a:pt x="411" y="156"/>
                </a:cubicBezTo>
                <a:cubicBezTo>
                  <a:pt x="429" y="0"/>
                  <a:pt x="292" y="9"/>
                  <a:pt x="247" y="39"/>
                </a:cubicBezTo>
                <a:cubicBezTo>
                  <a:pt x="205" y="67"/>
                  <a:pt x="218" y="172"/>
                  <a:pt x="221" y="194"/>
                </a:cubicBezTo>
                <a:cubicBezTo>
                  <a:pt x="219" y="185"/>
                  <a:pt x="211" y="161"/>
                  <a:pt x="176" y="152"/>
                </a:cubicBezTo>
                <a:cubicBezTo>
                  <a:pt x="122" y="140"/>
                  <a:pt x="139" y="239"/>
                  <a:pt x="139" y="239"/>
                </a:cubicBezTo>
                <a:cubicBezTo>
                  <a:pt x="49" y="237"/>
                  <a:pt x="0" y="262"/>
                  <a:pt x="0" y="262"/>
                </a:cubicBezTo>
                <a:cubicBezTo>
                  <a:pt x="226" y="245"/>
                  <a:pt x="623" y="261"/>
                  <a:pt x="623" y="261"/>
                </a:cubicBezTo>
                <a:cubicBezTo>
                  <a:pt x="565" y="233"/>
                  <a:pt x="514" y="235"/>
                  <a:pt x="514" y="23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3" name="组合 42">
            <a:extLst>
              <a:ext uri="{FF2B5EF4-FFF2-40B4-BE49-F238E27FC236}">
                <a16:creationId xmlns="" xmlns:a16="http://schemas.microsoft.com/office/drawing/2014/main" id="{017B9904-AA75-44D4-A3A9-21AA3DDAC388}"/>
              </a:ext>
            </a:extLst>
          </p:cNvPr>
          <p:cNvGrpSpPr/>
          <p:nvPr/>
        </p:nvGrpSpPr>
        <p:grpSpPr>
          <a:xfrm>
            <a:off x="319767" y="0"/>
            <a:ext cx="3316556" cy="951169"/>
            <a:chOff x="586467" y="272680"/>
            <a:chExt cx="3316556" cy="951169"/>
          </a:xfrm>
        </p:grpSpPr>
        <p:pic>
          <p:nvPicPr>
            <p:cNvPr id="44" name="图片 43">
              <a:extLst>
                <a:ext uri="{FF2B5EF4-FFF2-40B4-BE49-F238E27FC236}">
                  <a16:creationId xmlns="" xmlns:a16="http://schemas.microsoft.com/office/drawing/2014/main" id="{9E74914E-8915-4701-85EE-89B3BB5D1F4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45" name="文本框 44">
              <a:extLst>
                <a:ext uri="{FF2B5EF4-FFF2-40B4-BE49-F238E27FC236}">
                  <a16:creationId xmlns="" xmlns:a16="http://schemas.microsoft.com/office/drawing/2014/main" id="{D9D5A84F-ABE0-4A8C-96D4-6D3B21E4B15D}"/>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活动背景介绍</a:t>
              </a:r>
            </a:p>
          </p:txBody>
        </p:sp>
      </p:grpSp>
      <p:grpSp>
        <p:nvGrpSpPr>
          <p:cNvPr id="46" name="组合 45">
            <a:extLst>
              <a:ext uri="{FF2B5EF4-FFF2-40B4-BE49-F238E27FC236}">
                <a16:creationId xmlns="" xmlns:a16="http://schemas.microsoft.com/office/drawing/2014/main" id="{867124FD-FB5F-47C3-888E-FDDF6834BBD0}"/>
              </a:ext>
            </a:extLst>
          </p:cNvPr>
          <p:cNvGrpSpPr/>
          <p:nvPr/>
        </p:nvGrpSpPr>
        <p:grpSpPr>
          <a:xfrm>
            <a:off x="5130047" y="2091366"/>
            <a:ext cx="2115035" cy="1154619"/>
            <a:chOff x="1478171" y="2225265"/>
            <a:chExt cx="2115035" cy="1154619"/>
          </a:xfrm>
        </p:grpSpPr>
        <p:sp>
          <p:nvSpPr>
            <p:cNvPr id="47" name="TextBox 21">
              <a:extLst>
                <a:ext uri="{FF2B5EF4-FFF2-40B4-BE49-F238E27FC236}">
                  <a16:creationId xmlns="" xmlns:a16="http://schemas.microsoft.com/office/drawing/2014/main" id="{FEF3DE32-05E6-437E-907D-DF9AC4968C0B}"/>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8" name="文本框 47">
              <a:extLst>
                <a:ext uri="{FF2B5EF4-FFF2-40B4-BE49-F238E27FC236}">
                  <a16:creationId xmlns="" xmlns:a16="http://schemas.microsoft.com/office/drawing/2014/main" id="{C17AB92F-EF54-4CD5-AFBB-28F9679EE46E}"/>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节日由来</a:t>
              </a:r>
            </a:p>
          </p:txBody>
        </p:sp>
      </p:grpSp>
    </p:spTree>
    <p:extLst>
      <p:ext uri="{BB962C8B-B14F-4D97-AF65-F5344CB8AC3E}">
        <p14:creationId xmlns:p14="http://schemas.microsoft.com/office/powerpoint/2010/main" val="34785995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2192000" cy="686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4133" y="1148980"/>
            <a:ext cx="4471761" cy="4446450"/>
          </a:xfrm>
          <a:prstGeom prst="rect">
            <a:avLst/>
          </a:prstGeom>
        </p:spPr>
      </p:pic>
      <p:sp>
        <p:nvSpPr>
          <p:cNvPr id="15" name="Freeform 13"/>
          <p:cNvSpPr>
            <a:spLocks noEditPoints="1"/>
          </p:cNvSpPr>
          <p:nvPr/>
        </p:nvSpPr>
        <p:spPr bwMode="auto">
          <a:xfrm>
            <a:off x="-199572" y="3967866"/>
            <a:ext cx="13105175" cy="3412649"/>
          </a:xfrm>
          <a:custGeom>
            <a:avLst/>
            <a:gdLst>
              <a:gd name="T0" fmla="*/ 1196 w 1295"/>
              <a:gd name="T1" fmla="*/ 122 h 335"/>
              <a:gd name="T2" fmla="*/ 1168 w 1295"/>
              <a:gd name="T3" fmla="*/ 105 h 335"/>
              <a:gd name="T4" fmla="*/ 1146 w 1295"/>
              <a:gd name="T5" fmla="*/ 98 h 335"/>
              <a:gd name="T6" fmla="*/ 1129 w 1295"/>
              <a:gd name="T7" fmla="*/ 77 h 335"/>
              <a:gd name="T8" fmla="*/ 1106 w 1295"/>
              <a:gd name="T9" fmla="*/ 78 h 335"/>
              <a:gd name="T10" fmla="*/ 1072 w 1295"/>
              <a:gd name="T11" fmla="*/ 94 h 335"/>
              <a:gd name="T12" fmla="*/ 1038 w 1295"/>
              <a:gd name="T13" fmla="*/ 38 h 335"/>
              <a:gd name="T14" fmla="*/ 1014 w 1295"/>
              <a:gd name="T15" fmla="*/ 67 h 335"/>
              <a:gd name="T16" fmla="*/ 996 w 1295"/>
              <a:gd name="T17" fmla="*/ 66 h 335"/>
              <a:gd name="T18" fmla="*/ 979 w 1295"/>
              <a:gd name="T19" fmla="*/ 67 h 335"/>
              <a:gd name="T20" fmla="*/ 961 w 1295"/>
              <a:gd name="T21" fmla="*/ 65 h 335"/>
              <a:gd name="T22" fmla="*/ 940 w 1295"/>
              <a:gd name="T23" fmla="*/ 51 h 335"/>
              <a:gd name="T24" fmla="*/ 902 w 1295"/>
              <a:gd name="T25" fmla="*/ 65 h 335"/>
              <a:gd name="T26" fmla="*/ 877 w 1295"/>
              <a:gd name="T27" fmla="*/ 60 h 335"/>
              <a:gd name="T28" fmla="*/ 864 w 1295"/>
              <a:gd name="T29" fmla="*/ 42 h 335"/>
              <a:gd name="T30" fmla="*/ 843 w 1295"/>
              <a:gd name="T31" fmla="*/ 42 h 335"/>
              <a:gd name="T32" fmla="*/ 806 w 1295"/>
              <a:gd name="T33" fmla="*/ 19 h 335"/>
              <a:gd name="T34" fmla="*/ 781 w 1295"/>
              <a:gd name="T35" fmla="*/ 22 h 335"/>
              <a:gd name="T36" fmla="*/ 767 w 1295"/>
              <a:gd name="T37" fmla="*/ 42 h 335"/>
              <a:gd name="T38" fmla="*/ 744 w 1295"/>
              <a:gd name="T39" fmla="*/ 66 h 335"/>
              <a:gd name="T40" fmla="*/ 711 w 1295"/>
              <a:gd name="T41" fmla="*/ 47 h 335"/>
              <a:gd name="T42" fmla="*/ 683 w 1295"/>
              <a:gd name="T43" fmla="*/ 34 h 335"/>
              <a:gd name="T44" fmla="*/ 647 w 1295"/>
              <a:gd name="T45" fmla="*/ 27 h 335"/>
              <a:gd name="T46" fmla="*/ 629 w 1295"/>
              <a:gd name="T47" fmla="*/ 50 h 335"/>
              <a:gd name="T48" fmla="*/ 606 w 1295"/>
              <a:gd name="T49" fmla="*/ 55 h 335"/>
              <a:gd name="T50" fmla="*/ 576 w 1295"/>
              <a:gd name="T51" fmla="*/ 34 h 335"/>
              <a:gd name="T52" fmla="*/ 548 w 1295"/>
              <a:gd name="T53" fmla="*/ 40 h 335"/>
              <a:gd name="T54" fmla="*/ 528 w 1295"/>
              <a:gd name="T55" fmla="*/ 28 h 335"/>
              <a:gd name="T56" fmla="*/ 514 w 1295"/>
              <a:gd name="T57" fmla="*/ 36 h 335"/>
              <a:gd name="T58" fmla="*/ 473 w 1295"/>
              <a:gd name="T59" fmla="*/ 67 h 335"/>
              <a:gd name="T60" fmla="*/ 457 w 1295"/>
              <a:gd name="T61" fmla="*/ 52 h 335"/>
              <a:gd name="T62" fmla="*/ 418 w 1295"/>
              <a:gd name="T63" fmla="*/ 58 h 335"/>
              <a:gd name="T64" fmla="*/ 404 w 1295"/>
              <a:gd name="T65" fmla="*/ 62 h 335"/>
              <a:gd name="T66" fmla="*/ 383 w 1295"/>
              <a:gd name="T67" fmla="*/ 58 h 335"/>
              <a:gd name="T68" fmla="*/ 362 w 1295"/>
              <a:gd name="T69" fmla="*/ 58 h 335"/>
              <a:gd name="T70" fmla="*/ 338 w 1295"/>
              <a:gd name="T71" fmla="*/ 52 h 335"/>
              <a:gd name="T72" fmla="*/ 325 w 1295"/>
              <a:gd name="T73" fmla="*/ 46 h 335"/>
              <a:gd name="T74" fmla="*/ 282 w 1295"/>
              <a:gd name="T75" fmla="*/ 59 h 335"/>
              <a:gd name="T76" fmla="*/ 262 w 1295"/>
              <a:gd name="T77" fmla="*/ 62 h 335"/>
              <a:gd name="T78" fmla="*/ 252 w 1295"/>
              <a:gd name="T79" fmla="*/ 43 h 335"/>
              <a:gd name="T80" fmla="*/ 220 w 1295"/>
              <a:gd name="T81" fmla="*/ 66 h 335"/>
              <a:gd name="T82" fmla="*/ 187 w 1295"/>
              <a:gd name="T83" fmla="*/ 49 h 335"/>
              <a:gd name="T84" fmla="*/ 172 w 1295"/>
              <a:gd name="T85" fmla="*/ 87 h 335"/>
              <a:gd name="T86" fmla="*/ 147 w 1295"/>
              <a:gd name="T87" fmla="*/ 59 h 335"/>
              <a:gd name="T88" fmla="*/ 114 w 1295"/>
              <a:gd name="T89" fmla="*/ 84 h 335"/>
              <a:gd name="T90" fmla="*/ 90 w 1295"/>
              <a:gd name="T91" fmla="*/ 107 h 335"/>
              <a:gd name="T92" fmla="*/ 49 w 1295"/>
              <a:gd name="T93" fmla="*/ 100 h 335"/>
              <a:gd name="T94" fmla="*/ 33 w 1295"/>
              <a:gd name="T95" fmla="*/ 130 h 335"/>
              <a:gd name="T96" fmla="*/ 6 w 1295"/>
              <a:gd name="T97" fmla="*/ 159 h 335"/>
              <a:gd name="T98" fmla="*/ 1218 w 1295"/>
              <a:gd name="T99" fmla="*/ 145 h 335"/>
              <a:gd name="T100" fmla="*/ 1105 w 1295"/>
              <a:gd name="T101" fmla="*/ 98 h 335"/>
              <a:gd name="T102" fmla="*/ 1048 w 1295"/>
              <a:gd name="T103" fmla="*/ 85 h 335"/>
              <a:gd name="T104" fmla="*/ 949 w 1295"/>
              <a:gd name="T105" fmla="*/ 78 h 335"/>
              <a:gd name="T106" fmla="*/ 886 w 1295"/>
              <a:gd name="T107" fmla="*/ 70 h 335"/>
              <a:gd name="T108" fmla="*/ 784 w 1295"/>
              <a:gd name="T109" fmla="*/ 59 h 335"/>
              <a:gd name="T110" fmla="*/ 690 w 1295"/>
              <a:gd name="T111" fmla="*/ 53 h 335"/>
              <a:gd name="T112" fmla="*/ 555 w 1295"/>
              <a:gd name="T113" fmla="*/ 60 h 335"/>
              <a:gd name="T114" fmla="*/ 450 w 1295"/>
              <a:gd name="T115" fmla="*/ 62 h 335"/>
              <a:gd name="T116" fmla="*/ 349 w 1295"/>
              <a:gd name="T117" fmla="*/ 48 h 335"/>
              <a:gd name="T118" fmla="*/ 331 w 1295"/>
              <a:gd name="T119" fmla="*/ 80 h 335"/>
              <a:gd name="T120" fmla="*/ 278 w 1295"/>
              <a:gd name="T121" fmla="*/ 81 h 335"/>
              <a:gd name="T122" fmla="*/ 180 w 1295"/>
              <a:gd name="T123" fmla="*/ 91 h 335"/>
              <a:gd name="T124" fmla="*/ 89 w 1295"/>
              <a:gd name="T125" fmla="*/ 11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5" h="335">
                <a:moveTo>
                  <a:pt x="1235" y="152"/>
                </a:moveTo>
                <a:cubicBezTo>
                  <a:pt x="1239" y="144"/>
                  <a:pt x="1236" y="137"/>
                  <a:pt x="1236" y="137"/>
                </a:cubicBezTo>
                <a:cubicBezTo>
                  <a:pt x="1235" y="136"/>
                  <a:pt x="1235" y="142"/>
                  <a:pt x="1230" y="147"/>
                </a:cubicBezTo>
                <a:cubicBezTo>
                  <a:pt x="1229" y="147"/>
                  <a:pt x="1229" y="148"/>
                  <a:pt x="1228" y="149"/>
                </a:cubicBezTo>
                <a:cubicBezTo>
                  <a:pt x="1228" y="148"/>
                  <a:pt x="1228" y="148"/>
                  <a:pt x="1227" y="148"/>
                </a:cubicBezTo>
                <a:cubicBezTo>
                  <a:pt x="1228" y="145"/>
                  <a:pt x="1229" y="142"/>
                  <a:pt x="1230" y="137"/>
                </a:cubicBezTo>
                <a:cubicBezTo>
                  <a:pt x="1231" y="129"/>
                  <a:pt x="1230" y="123"/>
                  <a:pt x="1231" y="118"/>
                </a:cubicBezTo>
                <a:cubicBezTo>
                  <a:pt x="1231" y="114"/>
                  <a:pt x="1231" y="112"/>
                  <a:pt x="1230" y="111"/>
                </a:cubicBezTo>
                <a:cubicBezTo>
                  <a:pt x="1230" y="111"/>
                  <a:pt x="1229" y="113"/>
                  <a:pt x="1228" y="117"/>
                </a:cubicBezTo>
                <a:cubicBezTo>
                  <a:pt x="1227" y="119"/>
                  <a:pt x="1227" y="123"/>
                  <a:pt x="1226" y="126"/>
                </a:cubicBezTo>
                <a:cubicBezTo>
                  <a:pt x="1223" y="127"/>
                  <a:pt x="1219" y="129"/>
                  <a:pt x="1215" y="134"/>
                </a:cubicBezTo>
                <a:cubicBezTo>
                  <a:pt x="1214" y="135"/>
                  <a:pt x="1213" y="137"/>
                  <a:pt x="1211" y="139"/>
                </a:cubicBezTo>
                <a:cubicBezTo>
                  <a:pt x="1211" y="139"/>
                  <a:pt x="1211" y="139"/>
                  <a:pt x="1211" y="139"/>
                </a:cubicBezTo>
                <a:cubicBezTo>
                  <a:pt x="1211" y="137"/>
                  <a:pt x="1212" y="133"/>
                  <a:pt x="1212" y="130"/>
                </a:cubicBezTo>
                <a:cubicBezTo>
                  <a:pt x="1213" y="117"/>
                  <a:pt x="1215" y="110"/>
                  <a:pt x="1215" y="110"/>
                </a:cubicBezTo>
                <a:cubicBezTo>
                  <a:pt x="1214" y="109"/>
                  <a:pt x="1209" y="115"/>
                  <a:pt x="1206" y="127"/>
                </a:cubicBezTo>
                <a:cubicBezTo>
                  <a:pt x="1205" y="130"/>
                  <a:pt x="1205" y="132"/>
                  <a:pt x="1204" y="135"/>
                </a:cubicBezTo>
                <a:cubicBezTo>
                  <a:pt x="1204" y="129"/>
                  <a:pt x="1202" y="123"/>
                  <a:pt x="1201" y="116"/>
                </a:cubicBezTo>
                <a:cubicBezTo>
                  <a:pt x="1198" y="95"/>
                  <a:pt x="1196" y="83"/>
                  <a:pt x="1195" y="83"/>
                </a:cubicBezTo>
                <a:cubicBezTo>
                  <a:pt x="1194" y="83"/>
                  <a:pt x="1194" y="96"/>
                  <a:pt x="1195" y="115"/>
                </a:cubicBezTo>
                <a:cubicBezTo>
                  <a:pt x="1196" y="117"/>
                  <a:pt x="1196" y="120"/>
                  <a:pt x="1196" y="122"/>
                </a:cubicBezTo>
                <a:cubicBezTo>
                  <a:pt x="1190" y="108"/>
                  <a:pt x="1183" y="102"/>
                  <a:pt x="1183" y="102"/>
                </a:cubicBezTo>
                <a:cubicBezTo>
                  <a:pt x="1182" y="102"/>
                  <a:pt x="1184" y="105"/>
                  <a:pt x="1185" y="108"/>
                </a:cubicBezTo>
                <a:cubicBezTo>
                  <a:pt x="1187" y="112"/>
                  <a:pt x="1189" y="117"/>
                  <a:pt x="1191" y="124"/>
                </a:cubicBezTo>
                <a:cubicBezTo>
                  <a:pt x="1192" y="128"/>
                  <a:pt x="1193" y="132"/>
                  <a:pt x="1193" y="135"/>
                </a:cubicBezTo>
                <a:cubicBezTo>
                  <a:pt x="1192" y="134"/>
                  <a:pt x="1191" y="132"/>
                  <a:pt x="1190" y="130"/>
                </a:cubicBezTo>
                <a:cubicBezTo>
                  <a:pt x="1187" y="121"/>
                  <a:pt x="1187" y="116"/>
                  <a:pt x="1186" y="115"/>
                </a:cubicBezTo>
                <a:cubicBezTo>
                  <a:pt x="1186" y="115"/>
                  <a:pt x="1185" y="116"/>
                  <a:pt x="1184" y="119"/>
                </a:cubicBezTo>
                <a:cubicBezTo>
                  <a:pt x="1184" y="121"/>
                  <a:pt x="1184" y="125"/>
                  <a:pt x="1185" y="129"/>
                </a:cubicBezTo>
                <a:cubicBezTo>
                  <a:pt x="1183" y="126"/>
                  <a:pt x="1182" y="123"/>
                  <a:pt x="1180" y="120"/>
                </a:cubicBezTo>
                <a:cubicBezTo>
                  <a:pt x="1180" y="119"/>
                  <a:pt x="1180" y="119"/>
                  <a:pt x="1180" y="119"/>
                </a:cubicBezTo>
                <a:cubicBezTo>
                  <a:pt x="1180" y="112"/>
                  <a:pt x="1182" y="107"/>
                  <a:pt x="1182" y="103"/>
                </a:cubicBezTo>
                <a:cubicBezTo>
                  <a:pt x="1182" y="100"/>
                  <a:pt x="1182" y="98"/>
                  <a:pt x="1182" y="98"/>
                </a:cubicBezTo>
                <a:cubicBezTo>
                  <a:pt x="1182" y="97"/>
                  <a:pt x="1181" y="99"/>
                  <a:pt x="1179" y="102"/>
                </a:cubicBezTo>
                <a:cubicBezTo>
                  <a:pt x="1178" y="104"/>
                  <a:pt x="1177" y="106"/>
                  <a:pt x="1176" y="109"/>
                </a:cubicBezTo>
                <a:cubicBezTo>
                  <a:pt x="1176" y="107"/>
                  <a:pt x="1175" y="105"/>
                  <a:pt x="1175" y="103"/>
                </a:cubicBezTo>
                <a:cubicBezTo>
                  <a:pt x="1174" y="97"/>
                  <a:pt x="1173" y="91"/>
                  <a:pt x="1173" y="87"/>
                </a:cubicBezTo>
                <a:cubicBezTo>
                  <a:pt x="1172" y="82"/>
                  <a:pt x="1172" y="79"/>
                  <a:pt x="1171" y="79"/>
                </a:cubicBezTo>
                <a:cubicBezTo>
                  <a:pt x="1171" y="79"/>
                  <a:pt x="1170" y="82"/>
                  <a:pt x="1170" y="87"/>
                </a:cubicBezTo>
                <a:cubicBezTo>
                  <a:pt x="1170" y="90"/>
                  <a:pt x="1170" y="96"/>
                  <a:pt x="1170" y="101"/>
                </a:cubicBezTo>
                <a:cubicBezTo>
                  <a:pt x="1170" y="101"/>
                  <a:pt x="1170" y="101"/>
                  <a:pt x="1169" y="101"/>
                </a:cubicBezTo>
                <a:cubicBezTo>
                  <a:pt x="1169" y="101"/>
                  <a:pt x="1168" y="102"/>
                  <a:pt x="1168" y="105"/>
                </a:cubicBezTo>
                <a:cubicBezTo>
                  <a:pt x="1168" y="105"/>
                  <a:pt x="1168" y="104"/>
                  <a:pt x="1168" y="104"/>
                </a:cubicBezTo>
                <a:cubicBezTo>
                  <a:pt x="1167" y="102"/>
                  <a:pt x="1166" y="100"/>
                  <a:pt x="1165" y="98"/>
                </a:cubicBezTo>
                <a:cubicBezTo>
                  <a:pt x="1164" y="95"/>
                  <a:pt x="1162" y="92"/>
                  <a:pt x="1161" y="90"/>
                </a:cubicBezTo>
                <a:cubicBezTo>
                  <a:pt x="1158" y="86"/>
                  <a:pt x="1157" y="83"/>
                  <a:pt x="1156" y="84"/>
                </a:cubicBezTo>
                <a:cubicBezTo>
                  <a:pt x="1156" y="84"/>
                  <a:pt x="1157" y="86"/>
                  <a:pt x="1159" y="91"/>
                </a:cubicBezTo>
                <a:cubicBezTo>
                  <a:pt x="1160" y="93"/>
                  <a:pt x="1161" y="96"/>
                  <a:pt x="1162" y="99"/>
                </a:cubicBezTo>
                <a:cubicBezTo>
                  <a:pt x="1162" y="101"/>
                  <a:pt x="1163" y="103"/>
                  <a:pt x="1163" y="104"/>
                </a:cubicBezTo>
                <a:cubicBezTo>
                  <a:pt x="1163" y="105"/>
                  <a:pt x="1163" y="106"/>
                  <a:pt x="1164" y="107"/>
                </a:cubicBezTo>
                <a:cubicBezTo>
                  <a:pt x="1162" y="104"/>
                  <a:pt x="1161" y="102"/>
                  <a:pt x="1160" y="100"/>
                </a:cubicBezTo>
                <a:cubicBezTo>
                  <a:pt x="1160" y="99"/>
                  <a:pt x="1160" y="98"/>
                  <a:pt x="1160" y="98"/>
                </a:cubicBezTo>
                <a:cubicBezTo>
                  <a:pt x="1159" y="98"/>
                  <a:pt x="1159" y="98"/>
                  <a:pt x="1159" y="99"/>
                </a:cubicBezTo>
                <a:cubicBezTo>
                  <a:pt x="1156" y="95"/>
                  <a:pt x="1155" y="94"/>
                  <a:pt x="1155" y="94"/>
                </a:cubicBezTo>
                <a:cubicBezTo>
                  <a:pt x="1154" y="94"/>
                  <a:pt x="1155" y="96"/>
                  <a:pt x="1157" y="100"/>
                </a:cubicBezTo>
                <a:cubicBezTo>
                  <a:pt x="1157" y="100"/>
                  <a:pt x="1157" y="101"/>
                  <a:pt x="1157" y="101"/>
                </a:cubicBezTo>
                <a:cubicBezTo>
                  <a:pt x="1157" y="101"/>
                  <a:pt x="1157" y="102"/>
                  <a:pt x="1157" y="102"/>
                </a:cubicBezTo>
                <a:cubicBezTo>
                  <a:pt x="1157" y="103"/>
                  <a:pt x="1156" y="104"/>
                  <a:pt x="1156" y="105"/>
                </a:cubicBezTo>
                <a:cubicBezTo>
                  <a:pt x="1154" y="99"/>
                  <a:pt x="1151" y="94"/>
                  <a:pt x="1149" y="90"/>
                </a:cubicBezTo>
                <a:cubicBezTo>
                  <a:pt x="1146" y="86"/>
                  <a:pt x="1144" y="84"/>
                  <a:pt x="1144" y="84"/>
                </a:cubicBezTo>
                <a:cubicBezTo>
                  <a:pt x="1143" y="85"/>
                  <a:pt x="1145" y="87"/>
                  <a:pt x="1147" y="91"/>
                </a:cubicBezTo>
                <a:cubicBezTo>
                  <a:pt x="1148" y="95"/>
                  <a:pt x="1150" y="100"/>
                  <a:pt x="1151" y="105"/>
                </a:cubicBezTo>
                <a:cubicBezTo>
                  <a:pt x="1149" y="102"/>
                  <a:pt x="1148" y="100"/>
                  <a:pt x="1146" y="98"/>
                </a:cubicBezTo>
                <a:cubicBezTo>
                  <a:pt x="1144" y="95"/>
                  <a:pt x="1143" y="94"/>
                  <a:pt x="1142" y="94"/>
                </a:cubicBezTo>
                <a:cubicBezTo>
                  <a:pt x="1142" y="94"/>
                  <a:pt x="1143" y="96"/>
                  <a:pt x="1144" y="99"/>
                </a:cubicBezTo>
                <a:cubicBezTo>
                  <a:pt x="1145" y="100"/>
                  <a:pt x="1145" y="101"/>
                  <a:pt x="1146" y="102"/>
                </a:cubicBezTo>
                <a:cubicBezTo>
                  <a:pt x="1145" y="105"/>
                  <a:pt x="1145" y="109"/>
                  <a:pt x="1146" y="115"/>
                </a:cubicBezTo>
                <a:cubicBezTo>
                  <a:pt x="1145" y="114"/>
                  <a:pt x="1145" y="113"/>
                  <a:pt x="1144" y="112"/>
                </a:cubicBezTo>
                <a:cubicBezTo>
                  <a:pt x="1144" y="110"/>
                  <a:pt x="1143" y="107"/>
                  <a:pt x="1143" y="104"/>
                </a:cubicBezTo>
                <a:cubicBezTo>
                  <a:pt x="1143" y="100"/>
                  <a:pt x="1142" y="97"/>
                  <a:pt x="1142" y="94"/>
                </a:cubicBezTo>
                <a:cubicBezTo>
                  <a:pt x="1142" y="91"/>
                  <a:pt x="1142" y="88"/>
                  <a:pt x="1142" y="86"/>
                </a:cubicBezTo>
                <a:cubicBezTo>
                  <a:pt x="1142" y="82"/>
                  <a:pt x="1142" y="80"/>
                  <a:pt x="1141" y="80"/>
                </a:cubicBezTo>
                <a:cubicBezTo>
                  <a:pt x="1141" y="79"/>
                  <a:pt x="1140" y="82"/>
                  <a:pt x="1139" y="86"/>
                </a:cubicBezTo>
                <a:cubicBezTo>
                  <a:pt x="1139" y="88"/>
                  <a:pt x="1138" y="91"/>
                  <a:pt x="1138" y="94"/>
                </a:cubicBezTo>
                <a:cubicBezTo>
                  <a:pt x="1135" y="83"/>
                  <a:pt x="1135" y="76"/>
                  <a:pt x="1134" y="76"/>
                </a:cubicBezTo>
                <a:cubicBezTo>
                  <a:pt x="1134" y="76"/>
                  <a:pt x="1133" y="79"/>
                  <a:pt x="1133" y="83"/>
                </a:cubicBezTo>
                <a:cubicBezTo>
                  <a:pt x="1133" y="87"/>
                  <a:pt x="1133" y="93"/>
                  <a:pt x="1134" y="100"/>
                </a:cubicBezTo>
                <a:cubicBezTo>
                  <a:pt x="1134" y="100"/>
                  <a:pt x="1134" y="100"/>
                  <a:pt x="1134" y="100"/>
                </a:cubicBezTo>
                <a:cubicBezTo>
                  <a:pt x="1133" y="97"/>
                  <a:pt x="1132" y="93"/>
                  <a:pt x="1132" y="91"/>
                </a:cubicBezTo>
                <a:cubicBezTo>
                  <a:pt x="1131" y="87"/>
                  <a:pt x="1131" y="85"/>
                  <a:pt x="1131" y="85"/>
                </a:cubicBezTo>
                <a:cubicBezTo>
                  <a:pt x="1131" y="85"/>
                  <a:pt x="1131" y="85"/>
                  <a:pt x="1130" y="86"/>
                </a:cubicBezTo>
                <a:cubicBezTo>
                  <a:pt x="1131" y="83"/>
                  <a:pt x="1131" y="80"/>
                  <a:pt x="1131" y="78"/>
                </a:cubicBezTo>
                <a:cubicBezTo>
                  <a:pt x="1132" y="73"/>
                  <a:pt x="1132" y="71"/>
                  <a:pt x="1132" y="70"/>
                </a:cubicBezTo>
                <a:cubicBezTo>
                  <a:pt x="1131" y="70"/>
                  <a:pt x="1130" y="73"/>
                  <a:pt x="1129" y="77"/>
                </a:cubicBezTo>
                <a:cubicBezTo>
                  <a:pt x="1128" y="78"/>
                  <a:pt x="1128" y="80"/>
                  <a:pt x="1127" y="82"/>
                </a:cubicBezTo>
                <a:cubicBezTo>
                  <a:pt x="1126" y="81"/>
                  <a:pt x="1126" y="79"/>
                  <a:pt x="1125" y="78"/>
                </a:cubicBezTo>
                <a:cubicBezTo>
                  <a:pt x="1125" y="77"/>
                  <a:pt x="1125" y="76"/>
                  <a:pt x="1125" y="75"/>
                </a:cubicBezTo>
                <a:cubicBezTo>
                  <a:pt x="1125" y="73"/>
                  <a:pt x="1126" y="72"/>
                  <a:pt x="1125" y="71"/>
                </a:cubicBezTo>
                <a:cubicBezTo>
                  <a:pt x="1125" y="71"/>
                  <a:pt x="1125" y="72"/>
                  <a:pt x="1124" y="72"/>
                </a:cubicBezTo>
                <a:cubicBezTo>
                  <a:pt x="1124" y="71"/>
                  <a:pt x="1124" y="70"/>
                  <a:pt x="1124" y="68"/>
                </a:cubicBezTo>
                <a:cubicBezTo>
                  <a:pt x="1123" y="63"/>
                  <a:pt x="1122" y="59"/>
                  <a:pt x="1121" y="56"/>
                </a:cubicBezTo>
                <a:cubicBezTo>
                  <a:pt x="1119" y="49"/>
                  <a:pt x="1118" y="45"/>
                  <a:pt x="1118" y="45"/>
                </a:cubicBezTo>
                <a:cubicBezTo>
                  <a:pt x="1117" y="45"/>
                  <a:pt x="1119" y="54"/>
                  <a:pt x="1119" y="68"/>
                </a:cubicBezTo>
                <a:cubicBezTo>
                  <a:pt x="1119" y="67"/>
                  <a:pt x="1118" y="66"/>
                  <a:pt x="1118" y="66"/>
                </a:cubicBezTo>
                <a:cubicBezTo>
                  <a:pt x="1118" y="66"/>
                  <a:pt x="1119" y="68"/>
                  <a:pt x="1120" y="72"/>
                </a:cubicBezTo>
                <a:cubicBezTo>
                  <a:pt x="1120" y="75"/>
                  <a:pt x="1120" y="77"/>
                  <a:pt x="1120" y="80"/>
                </a:cubicBezTo>
                <a:cubicBezTo>
                  <a:pt x="1118" y="84"/>
                  <a:pt x="1117" y="89"/>
                  <a:pt x="1116" y="95"/>
                </a:cubicBezTo>
                <a:cubicBezTo>
                  <a:pt x="1116" y="95"/>
                  <a:pt x="1116" y="96"/>
                  <a:pt x="1116" y="96"/>
                </a:cubicBezTo>
                <a:cubicBezTo>
                  <a:pt x="1114" y="89"/>
                  <a:pt x="1112" y="83"/>
                  <a:pt x="1110" y="79"/>
                </a:cubicBezTo>
                <a:cubicBezTo>
                  <a:pt x="1110" y="79"/>
                  <a:pt x="1110" y="78"/>
                  <a:pt x="1110" y="78"/>
                </a:cubicBezTo>
                <a:cubicBezTo>
                  <a:pt x="1112" y="75"/>
                  <a:pt x="1113" y="73"/>
                  <a:pt x="1112" y="72"/>
                </a:cubicBezTo>
                <a:cubicBezTo>
                  <a:pt x="1112" y="72"/>
                  <a:pt x="1111" y="73"/>
                  <a:pt x="1108" y="76"/>
                </a:cubicBezTo>
                <a:cubicBezTo>
                  <a:pt x="1105" y="72"/>
                  <a:pt x="1104" y="70"/>
                  <a:pt x="1104" y="70"/>
                </a:cubicBezTo>
                <a:cubicBezTo>
                  <a:pt x="1103" y="70"/>
                  <a:pt x="1104" y="73"/>
                  <a:pt x="1106" y="77"/>
                </a:cubicBezTo>
                <a:cubicBezTo>
                  <a:pt x="1106" y="78"/>
                  <a:pt x="1106" y="78"/>
                  <a:pt x="1106" y="78"/>
                </a:cubicBezTo>
                <a:cubicBezTo>
                  <a:pt x="1105" y="80"/>
                  <a:pt x="1104" y="81"/>
                  <a:pt x="1103" y="83"/>
                </a:cubicBezTo>
                <a:cubicBezTo>
                  <a:pt x="1103" y="84"/>
                  <a:pt x="1102" y="86"/>
                  <a:pt x="1101" y="87"/>
                </a:cubicBezTo>
                <a:cubicBezTo>
                  <a:pt x="1101" y="87"/>
                  <a:pt x="1101" y="87"/>
                  <a:pt x="1101" y="87"/>
                </a:cubicBezTo>
                <a:cubicBezTo>
                  <a:pt x="1101" y="85"/>
                  <a:pt x="1100" y="83"/>
                  <a:pt x="1100" y="83"/>
                </a:cubicBezTo>
                <a:cubicBezTo>
                  <a:pt x="1100" y="83"/>
                  <a:pt x="1099" y="84"/>
                  <a:pt x="1099" y="85"/>
                </a:cubicBezTo>
                <a:cubicBezTo>
                  <a:pt x="1096" y="70"/>
                  <a:pt x="1096" y="62"/>
                  <a:pt x="1095" y="62"/>
                </a:cubicBezTo>
                <a:cubicBezTo>
                  <a:pt x="1095" y="62"/>
                  <a:pt x="1094" y="64"/>
                  <a:pt x="1094" y="69"/>
                </a:cubicBezTo>
                <a:cubicBezTo>
                  <a:pt x="1093" y="73"/>
                  <a:pt x="1094" y="78"/>
                  <a:pt x="1094" y="84"/>
                </a:cubicBezTo>
                <a:cubicBezTo>
                  <a:pt x="1093" y="87"/>
                  <a:pt x="1092" y="91"/>
                  <a:pt x="1090" y="95"/>
                </a:cubicBezTo>
                <a:cubicBezTo>
                  <a:pt x="1088" y="98"/>
                  <a:pt x="1087" y="101"/>
                  <a:pt x="1085" y="103"/>
                </a:cubicBezTo>
                <a:cubicBezTo>
                  <a:pt x="1087" y="94"/>
                  <a:pt x="1084" y="88"/>
                  <a:pt x="1084" y="89"/>
                </a:cubicBezTo>
                <a:cubicBezTo>
                  <a:pt x="1083" y="89"/>
                  <a:pt x="1083" y="94"/>
                  <a:pt x="1079" y="101"/>
                </a:cubicBezTo>
                <a:cubicBezTo>
                  <a:pt x="1079" y="102"/>
                  <a:pt x="1079" y="102"/>
                  <a:pt x="1078" y="103"/>
                </a:cubicBezTo>
                <a:cubicBezTo>
                  <a:pt x="1078" y="102"/>
                  <a:pt x="1079" y="101"/>
                  <a:pt x="1079" y="100"/>
                </a:cubicBezTo>
                <a:cubicBezTo>
                  <a:pt x="1080" y="96"/>
                  <a:pt x="1081" y="92"/>
                  <a:pt x="1081" y="89"/>
                </a:cubicBezTo>
                <a:cubicBezTo>
                  <a:pt x="1084" y="81"/>
                  <a:pt x="1088" y="78"/>
                  <a:pt x="1087" y="77"/>
                </a:cubicBezTo>
                <a:cubicBezTo>
                  <a:pt x="1087" y="77"/>
                  <a:pt x="1085" y="78"/>
                  <a:pt x="1082" y="80"/>
                </a:cubicBezTo>
                <a:cubicBezTo>
                  <a:pt x="1081" y="80"/>
                  <a:pt x="1080" y="81"/>
                  <a:pt x="1079" y="83"/>
                </a:cubicBezTo>
                <a:cubicBezTo>
                  <a:pt x="1079" y="83"/>
                  <a:pt x="1079" y="83"/>
                  <a:pt x="1079" y="83"/>
                </a:cubicBezTo>
                <a:cubicBezTo>
                  <a:pt x="1077" y="85"/>
                  <a:pt x="1075" y="88"/>
                  <a:pt x="1073" y="91"/>
                </a:cubicBezTo>
                <a:cubicBezTo>
                  <a:pt x="1073" y="92"/>
                  <a:pt x="1073" y="93"/>
                  <a:pt x="1072" y="94"/>
                </a:cubicBezTo>
                <a:cubicBezTo>
                  <a:pt x="1073" y="91"/>
                  <a:pt x="1073" y="89"/>
                  <a:pt x="1073" y="86"/>
                </a:cubicBezTo>
                <a:cubicBezTo>
                  <a:pt x="1074" y="76"/>
                  <a:pt x="1074" y="69"/>
                  <a:pt x="1074" y="64"/>
                </a:cubicBezTo>
                <a:cubicBezTo>
                  <a:pt x="1075" y="59"/>
                  <a:pt x="1074" y="56"/>
                  <a:pt x="1074" y="56"/>
                </a:cubicBezTo>
                <a:cubicBezTo>
                  <a:pt x="1074" y="56"/>
                  <a:pt x="1073" y="59"/>
                  <a:pt x="1072" y="64"/>
                </a:cubicBezTo>
                <a:cubicBezTo>
                  <a:pt x="1071" y="67"/>
                  <a:pt x="1070" y="71"/>
                  <a:pt x="1069" y="76"/>
                </a:cubicBezTo>
                <a:cubicBezTo>
                  <a:pt x="1069" y="76"/>
                  <a:pt x="1069" y="76"/>
                  <a:pt x="1069" y="76"/>
                </a:cubicBezTo>
                <a:cubicBezTo>
                  <a:pt x="1067" y="65"/>
                  <a:pt x="1067" y="56"/>
                  <a:pt x="1067" y="50"/>
                </a:cubicBezTo>
                <a:cubicBezTo>
                  <a:pt x="1067" y="44"/>
                  <a:pt x="1066" y="40"/>
                  <a:pt x="1066" y="40"/>
                </a:cubicBezTo>
                <a:cubicBezTo>
                  <a:pt x="1066" y="40"/>
                  <a:pt x="1065" y="44"/>
                  <a:pt x="1064" y="50"/>
                </a:cubicBezTo>
                <a:cubicBezTo>
                  <a:pt x="1064" y="53"/>
                  <a:pt x="1064" y="57"/>
                  <a:pt x="1063" y="61"/>
                </a:cubicBezTo>
                <a:cubicBezTo>
                  <a:pt x="1063" y="65"/>
                  <a:pt x="1063" y="70"/>
                  <a:pt x="1063" y="76"/>
                </a:cubicBezTo>
                <a:cubicBezTo>
                  <a:pt x="1063" y="78"/>
                  <a:pt x="1063" y="80"/>
                  <a:pt x="1063" y="82"/>
                </a:cubicBezTo>
                <a:cubicBezTo>
                  <a:pt x="1061" y="76"/>
                  <a:pt x="1059" y="72"/>
                  <a:pt x="1058" y="69"/>
                </a:cubicBezTo>
                <a:cubicBezTo>
                  <a:pt x="1058" y="68"/>
                  <a:pt x="1058" y="68"/>
                  <a:pt x="1058" y="67"/>
                </a:cubicBezTo>
                <a:cubicBezTo>
                  <a:pt x="1059" y="63"/>
                  <a:pt x="1059" y="60"/>
                  <a:pt x="1059" y="60"/>
                </a:cubicBezTo>
                <a:cubicBezTo>
                  <a:pt x="1058" y="60"/>
                  <a:pt x="1057" y="62"/>
                  <a:pt x="1056" y="66"/>
                </a:cubicBezTo>
                <a:cubicBezTo>
                  <a:pt x="1054" y="70"/>
                  <a:pt x="1052" y="75"/>
                  <a:pt x="1051" y="82"/>
                </a:cubicBezTo>
                <a:cubicBezTo>
                  <a:pt x="1049" y="80"/>
                  <a:pt x="1047" y="77"/>
                  <a:pt x="1046" y="76"/>
                </a:cubicBezTo>
                <a:cubicBezTo>
                  <a:pt x="1045" y="71"/>
                  <a:pt x="1044" y="68"/>
                  <a:pt x="1044" y="65"/>
                </a:cubicBezTo>
                <a:cubicBezTo>
                  <a:pt x="1044" y="65"/>
                  <a:pt x="1044" y="65"/>
                  <a:pt x="1044" y="65"/>
                </a:cubicBezTo>
                <a:cubicBezTo>
                  <a:pt x="1041" y="47"/>
                  <a:pt x="1039" y="38"/>
                  <a:pt x="1038" y="38"/>
                </a:cubicBezTo>
                <a:cubicBezTo>
                  <a:pt x="1038" y="37"/>
                  <a:pt x="1038" y="41"/>
                  <a:pt x="1038" y="47"/>
                </a:cubicBezTo>
                <a:cubicBezTo>
                  <a:pt x="1038" y="53"/>
                  <a:pt x="1038" y="62"/>
                  <a:pt x="1039" y="73"/>
                </a:cubicBezTo>
                <a:cubicBezTo>
                  <a:pt x="1039" y="74"/>
                  <a:pt x="1039" y="76"/>
                  <a:pt x="1039" y="78"/>
                </a:cubicBezTo>
                <a:cubicBezTo>
                  <a:pt x="1037" y="73"/>
                  <a:pt x="1035" y="69"/>
                  <a:pt x="1033" y="66"/>
                </a:cubicBezTo>
                <a:cubicBezTo>
                  <a:pt x="1030" y="62"/>
                  <a:pt x="1028" y="60"/>
                  <a:pt x="1028" y="61"/>
                </a:cubicBezTo>
                <a:cubicBezTo>
                  <a:pt x="1028" y="61"/>
                  <a:pt x="1029" y="63"/>
                  <a:pt x="1031" y="67"/>
                </a:cubicBezTo>
                <a:cubicBezTo>
                  <a:pt x="1032" y="70"/>
                  <a:pt x="1034" y="75"/>
                  <a:pt x="1035" y="80"/>
                </a:cubicBezTo>
                <a:cubicBezTo>
                  <a:pt x="1035" y="81"/>
                  <a:pt x="1035" y="82"/>
                  <a:pt x="1035" y="83"/>
                </a:cubicBezTo>
                <a:cubicBezTo>
                  <a:pt x="1034" y="85"/>
                  <a:pt x="1035" y="87"/>
                  <a:pt x="1035" y="90"/>
                </a:cubicBezTo>
                <a:cubicBezTo>
                  <a:pt x="1032" y="81"/>
                  <a:pt x="1032" y="75"/>
                  <a:pt x="1031" y="75"/>
                </a:cubicBezTo>
                <a:cubicBezTo>
                  <a:pt x="1031" y="75"/>
                  <a:pt x="1028" y="81"/>
                  <a:pt x="1030" y="91"/>
                </a:cubicBezTo>
                <a:cubicBezTo>
                  <a:pt x="1028" y="88"/>
                  <a:pt x="1026" y="84"/>
                  <a:pt x="1025" y="80"/>
                </a:cubicBezTo>
                <a:cubicBezTo>
                  <a:pt x="1019" y="63"/>
                  <a:pt x="1020" y="54"/>
                  <a:pt x="1018" y="53"/>
                </a:cubicBezTo>
                <a:cubicBezTo>
                  <a:pt x="1018" y="53"/>
                  <a:pt x="1018" y="56"/>
                  <a:pt x="1017" y="61"/>
                </a:cubicBezTo>
                <a:cubicBezTo>
                  <a:pt x="1017" y="65"/>
                  <a:pt x="1017" y="72"/>
                  <a:pt x="1019" y="81"/>
                </a:cubicBezTo>
                <a:cubicBezTo>
                  <a:pt x="1021" y="86"/>
                  <a:pt x="1022" y="91"/>
                  <a:pt x="1024" y="95"/>
                </a:cubicBezTo>
                <a:cubicBezTo>
                  <a:pt x="1024" y="95"/>
                  <a:pt x="1023" y="95"/>
                  <a:pt x="1023" y="94"/>
                </a:cubicBezTo>
                <a:cubicBezTo>
                  <a:pt x="1022" y="91"/>
                  <a:pt x="1021" y="87"/>
                  <a:pt x="1020" y="83"/>
                </a:cubicBezTo>
                <a:cubicBezTo>
                  <a:pt x="1018" y="77"/>
                  <a:pt x="1017" y="72"/>
                  <a:pt x="1016" y="68"/>
                </a:cubicBezTo>
                <a:cubicBezTo>
                  <a:pt x="1016" y="65"/>
                  <a:pt x="1015" y="63"/>
                  <a:pt x="1015" y="63"/>
                </a:cubicBezTo>
                <a:cubicBezTo>
                  <a:pt x="1015" y="63"/>
                  <a:pt x="1014" y="64"/>
                  <a:pt x="1014" y="67"/>
                </a:cubicBezTo>
                <a:cubicBezTo>
                  <a:pt x="1014" y="67"/>
                  <a:pt x="1014" y="67"/>
                  <a:pt x="1014" y="67"/>
                </a:cubicBezTo>
                <a:cubicBezTo>
                  <a:pt x="1013" y="65"/>
                  <a:pt x="1012" y="63"/>
                  <a:pt x="1011" y="61"/>
                </a:cubicBezTo>
                <a:cubicBezTo>
                  <a:pt x="1010" y="57"/>
                  <a:pt x="1008" y="54"/>
                  <a:pt x="1007" y="52"/>
                </a:cubicBezTo>
                <a:cubicBezTo>
                  <a:pt x="1004" y="47"/>
                  <a:pt x="1003" y="45"/>
                  <a:pt x="1002" y="45"/>
                </a:cubicBezTo>
                <a:cubicBezTo>
                  <a:pt x="1002" y="45"/>
                  <a:pt x="1003" y="48"/>
                  <a:pt x="1005" y="53"/>
                </a:cubicBezTo>
                <a:cubicBezTo>
                  <a:pt x="1006" y="56"/>
                  <a:pt x="1007" y="59"/>
                  <a:pt x="1008" y="62"/>
                </a:cubicBezTo>
                <a:cubicBezTo>
                  <a:pt x="1008" y="64"/>
                  <a:pt x="1008" y="66"/>
                  <a:pt x="1009" y="68"/>
                </a:cubicBezTo>
                <a:cubicBezTo>
                  <a:pt x="1009" y="69"/>
                  <a:pt x="1009" y="70"/>
                  <a:pt x="1010" y="71"/>
                </a:cubicBezTo>
                <a:cubicBezTo>
                  <a:pt x="1010" y="72"/>
                  <a:pt x="1010" y="73"/>
                  <a:pt x="1010" y="74"/>
                </a:cubicBezTo>
                <a:cubicBezTo>
                  <a:pt x="1010" y="76"/>
                  <a:pt x="1010" y="78"/>
                  <a:pt x="1010" y="80"/>
                </a:cubicBezTo>
                <a:cubicBezTo>
                  <a:pt x="1010" y="80"/>
                  <a:pt x="1010" y="80"/>
                  <a:pt x="1010" y="80"/>
                </a:cubicBezTo>
                <a:cubicBezTo>
                  <a:pt x="1009" y="78"/>
                  <a:pt x="1007" y="76"/>
                  <a:pt x="1006" y="74"/>
                </a:cubicBezTo>
                <a:cubicBezTo>
                  <a:pt x="1005" y="66"/>
                  <a:pt x="1006" y="61"/>
                  <a:pt x="1006" y="61"/>
                </a:cubicBezTo>
                <a:cubicBezTo>
                  <a:pt x="1005" y="61"/>
                  <a:pt x="1004" y="63"/>
                  <a:pt x="1003" y="66"/>
                </a:cubicBezTo>
                <a:cubicBezTo>
                  <a:pt x="1003" y="67"/>
                  <a:pt x="1003" y="68"/>
                  <a:pt x="1002" y="69"/>
                </a:cubicBezTo>
                <a:cubicBezTo>
                  <a:pt x="1002" y="69"/>
                  <a:pt x="1002" y="69"/>
                  <a:pt x="1002" y="69"/>
                </a:cubicBezTo>
                <a:cubicBezTo>
                  <a:pt x="1001" y="65"/>
                  <a:pt x="1001" y="61"/>
                  <a:pt x="1000" y="58"/>
                </a:cubicBezTo>
                <a:cubicBezTo>
                  <a:pt x="1000" y="58"/>
                  <a:pt x="1000" y="58"/>
                  <a:pt x="1000" y="58"/>
                </a:cubicBezTo>
                <a:cubicBezTo>
                  <a:pt x="997" y="41"/>
                  <a:pt x="995" y="31"/>
                  <a:pt x="995" y="31"/>
                </a:cubicBezTo>
                <a:cubicBezTo>
                  <a:pt x="994" y="31"/>
                  <a:pt x="994" y="34"/>
                  <a:pt x="994" y="41"/>
                </a:cubicBezTo>
                <a:cubicBezTo>
                  <a:pt x="995" y="47"/>
                  <a:pt x="995" y="56"/>
                  <a:pt x="996" y="66"/>
                </a:cubicBezTo>
                <a:cubicBezTo>
                  <a:pt x="996" y="67"/>
                  <a:pt x="996" y="68"/>
                  <a:pt x="996" y="69"/>
                </a:cubicBezTo>
                <a:cubicBezTo>
                  <a:pt x="995" y="68"/>
                  <a:pt x="995" y="67"/>
                  <a:pt x="994" y="66"/>
                </a:cubicBezTo>
                <a:cubicBezTo>
                  <a:pt x="994" y="65"/>
                  <a:pt x="994" y="65"/>
                  <a:pt x="994" y="65"/>
                </a:cubicBezTo>
                <a:cubicBezTo>
                  <a:pt x="994" y="65"/>
                  <a:pt x="994" y="65"/>
                  <a:pt x="993" y="65"/>
                </a:cubicBezTo>
                <a:cubicBezTo>
                  <a:pt x="993" y="65"/>
                  <a:pt x="993" y="64"/>
                  <a:pt x="993" y="64"/>
                </a:cubicBezTo>
                <a:cubicBezTo>
                  <a:pt x="991" y="61"/>
                  <a:pt x="989" y="59"/>
                  <a:pt x="989" y="59"/>
                </a:cubicBezTo>
                <a:cubicBezTo>
                  <a:pt x="989" y="60"/>
                  <a:pt x="989" y="62"/>
                  <a:pt x="991" y="65"/>
                </a:cubicBezTo>
                <a:cubicBezTo>
                  <a:pt x="991" y="66"/>
                  <a:pt x="991" y="67"/>
                  <a:pt x="992" y="68"/>
                </a:cubicBezTo>
                <a:cubicBezTo>
                  <a:pt x="992" y="68"/>
                  <a:pt x="991" y="69"/>
                  <a:pt x="991" y="69"/>
                </a:cubicBezTo>
                <a:cubicBezTo>
                  <a:pt x="991" y="71"/>
                  <a:pt x="990" y="73"/>
                  <a:pt x="990" y="75"/>
                </a:cubicBezTo>
                <a:cubicBezTo>
                  <a:pt x="990" y="74"/>
                  <a:pt x="990" y="73"/>
                  <a:pt x="989" y="72"/>
                </a:cubicBezTo>
                <a:cubicBezTo>
                  <a:pt x="989" y="67"/>
                  <a:pt x="989" y="63"/>
                  <a:pt x="989" y="60"/>
                </a:cubicBezTo>
                <a:cubicBezTo>
                  <a:pt x="988" y="56"/>
                  <a:pt x="989" y="53"/>
                  <a:pt x="989" y="51"/>
                </a:cubicBezTo>
                <a:cubicBezTo>
                  <a:pt x="989" y="46"/>
                  <a:pt x="988" y="43"/>
                  <a:pt x="988" y="43"/>
                </a:cubicBezTo>
                <a:cubicBezTo>
                  <a:pt x="988" y="43"/>
                  <a:pt x="987" y="46"/>
                  <a:pt x="986" y="51"/>
                </a:cubicBezTo>
                <a:cubicBezTo>
                  <a:pt x="985" y="55"/>
                  <a:pt x="984" y="62"/>
                  <a:pt x="984" y="71"/>
                </a:cubicBezTo>
                <a:cubicBezTo>
                  <a:pt x="984" y="72"/>
                  <a:pt x="984" y="74"/>
                  <a:pt x="984" y="75"/>
                </a:cubicBezTo>
                <a:cubicBezTo>
                  <a:pt x="983" y="74"/>
                  <a:pt x="983" y="73"/>
                  <a:pt x="982" y="72"/>
                </a:cubicBezTo>
                <a:cubicBezTo>
                  <a:pt x="983" y="69"/>
                  <a:pt x="983" y="67"/>
                  <a:pt x="983" y="67"/>
                </a:cubicBezTo>
                <a:cubicBezTo>
                  <a:pt x="982" y="67"/>
                  <a:pt x="982" y="68"/>
                  <a:pt x="981" y="69"/>
                </a:cubicBezTo>
                <a:cubicBezTo>
                  <a:pt x="980" y="67"/>
                  <a:pt x="979" y="67"/>
                  <a:pt x="979" y="67"/>
                </a:cubicBezTo>
                <a:cubicBezTo>
                  <a:pt x="979" y="67"/>
                  <a:pt x="979" y="67"/>
                  <a:pt x="979" y="69"/>
                </a:cubicBezTo>
                <a:cubicBezTo>
                  <a:pt x="978" y="68"/>
                  <a:pt x="977" y="67"/>
                  <a:pt x="977" y="66"/>
                </a:cubicBezTo>
                <a:cubicBezTo>
                  <a:pt x="977" y="66"/>
                  <a:pt x="977" y="66"/>
                  <a:pt x="976" y="66"/>
                </a:cubicBezTo>
                <a:cubicBezTo>
                  <a:pt x="976" y="65"/>
                  <a:pt x="976" y="64"/>
                  <a:pt x="976" y="63"/>
                </a:cubicBezTo>
                <a:cubicBezTo>
                  <a:pt x="976" y="60"/>
                  <a:pt x="976" y="58"/>
                  <a:pt x="976" y="56"/>
                </a:cubicBezTo>
                <a:cubicBezTo>
                  <a:pt x="976" y="51"/>
                  <a:pt x="976" y="49"/>
                  <a:pt x="976" y="49"/>
                </a:cubicBezTo>
                <a:cubicBezTo>
                  <a:pt x="975" y="49"/>
                  <a:pt x="974" y="51"/>
                  <a:pt x="973" y="55"/>
                </a:cubicBezTo>
                <a:cubicBezTo>
                  <a:pt x="972" y="59"/>
                  <a:pt x="972" y="66"/>
                  <a:pt x="971" y="73"/>
                </a:cubicBezTo>
                <a:cubicBezTo>
                  <a:pt x="971" y="74"/>
                  <a:pt x="971" y="75"/>
                  <a:pt x="971" y="77"/>
                </a:cubicBezTo>
                <a:cubicBezTo>
                  <a:pt x="970" y="75"/>
                  <a:pt x="969" y="73"/>
                  <a:pt x="969" y="72"/>
                </a:cubicBezTo>
                <a:cubicBezTo>
                  <a:pt x="969" y="70"/>
                  <a:pt x="968" y="69"/>
                  <a:pt x="968" y="67"/>
                </a:cubicBezTo>
                <a:cubicBezTo>
                  <a:pt x="969" y="65"/>
                  <a:pt x="970" y="64"/>
                  <a:pt x="970" y="62"/>
                </a:cubicBezTo>
                <a:cubicBezTo>
                  <a:pt x="972" y="59"/>
                  <a:pt x="973" y="58"/>
                  <a:pt x="972" y="57"/>
                </a:cubicBezTo>
                <a:cubicBezTo>
                  <a:pt x="972" y="57"/>
                  <a:pt x="971" y="58"/>
                  <a:pt x="968" y="60"/>
                </a:cubicBezTo>
                <a:cubicBezTo>
                  <a:pt x="969" y="54"/>
                  <a:pt x="970" y="48"/>
                  <a:pt x="970" y="44"/>
                </a:cubicBezTo>
                <a:cubicBezTo>
                  <a:pt x="971" y="39"/>
                  <a:pt x="972" y="37"/>
                  <a:pt x="972" y="36"/>
                </a:cubicBezTo>
                <a:cubicBezTo>
                  <a:pt x="971" y="36"/>
                  <a:pt x="970" y="39"/>
                  <a:pt x="968" y="43"/>
                </a:cubicBezTo>
                <a:cubicBezTo>
                  <a:pt x="966" y="48"/>
                  <a:pt x="963" y="56"/>
                  <a:pt x="963" y="65"/>
                </a:cubicBezTo>
                <a:cubicBezTo>
                  <a:pt x="962" y="66"/>
                  <a:pt x="962" y="68"/>
                  <a:pt x="962" y="69"/>
                </a:cubicBezTo>
                <a:cubicBezTo>
                  <a:pt x="962" y="69"/>
                  <a:pt x="962" y="69"/>
                  <a:pt x="962" y="69"/>
                </a:cubicBezTo>
                <a:cubicBezTo>
                  <a:pt x="962" y="68"/>
                  <a:pt x="962" y="66"/>
                  <a:pt x="961" y="65"/>
                </a:cubicBezTo>
                <a:cubicBezTo>
                  <a:pt x="960" y="55"/>
                  <a:pt x="958" y="48"/>
                  <a:pt x="957" y="42"/>
                </a:cubicBezTo>
                <a:cubicBezTo>
                  <a:pt x="958" y="41"/>
                  <a:pt x="958" y="39"/>
                  <a:pt x="958" y="39"/>
                </a:cubicBezTo>
                <a:cubicBezTo>
                  <a:pt x="958" y="39"/>
                  <a:pt x="958" y="40"/>
                  <a:pt x="957" y="40"/>
                </a:cubicBezTo>
                <a:cubicBezTo>
                  <a:pt x="956" y="36"/>
                  <a:pt x="955" y="33"/>
                  <a:pt x="955" y="33"/>
                </a:cubicBezTo>
                <a:cubicBezTo>
                  <a:pt x="955" y="33"/>
                  <a:pt x="954" y="37"/>
                  <a:pt x="955" y="43"/>
                </a:cubicBezTo>
                <a:cubicBezTo>
                  <a:pt x="954" y="44"/>
                  <a:pt x="954" y="44"/>
                  <a:pt x="953" y="45"/>
                </a:cubicBezTo>
                <a:cubicBezTo>
                  <a:pt x="952" y="47"/>
                  <a:pt x="950" y="50"/>
                  <a:pt x="949" y="53"/>
                </a:cubicBezTo>
                <a:cubicBezTo>
                  <a:pt x="948" y="55"/>
                  <a:pt x="947" y="56"/>
                  <a:pt x="947" y="58"/>
                </a:cubicBezTo>
                <a:cubicBezTo>
                  <a:pt x="946" y="58"/>
                  <a:pt x="946" y="58"/>
                  <a:pt x="946" y="58"/>
                </a:cubicBezTo>
                <a:cubicBezTo>
                  <a:pt x="946" y="55"/>
                  <a:pt x="945" y="54"/>
                  <a:pt x="945" y="54"/>
                </a:cubicBezTo>
                <a:cubicBezTo>
                  <a:pt x="945" y="54"/>
                  <a:pt x="945" y="55"/>
                  <a:pt x="944" y="56"/>
                </a:cubicBezTo>
                <a:cubicBezTo>
                  <a:pt x="943" y="55"/>
                  <a:pt x="943" y="55"/>
                  <a:pt x="943" y="55"/>
                </a:cubicBezTo>
                <a:cubicBezTo>
                  <a:pt x="943" y="55"/>
                  <a:pt x="943" y="56"/>
                  <a:pt x="944" y="58"/>
                </a:cubicBezTo>
                <a:cubicBezTo>
                  <a:pt x="944" y="58"/>
                  <a:pt x="944" y="59"/>
                  <a:pt x="944" y="59"/>
                </a:cubicBezTo>
                <a:cubicBezTo>
                  <a:pt x="943" y="62"/>
                  <a:pt x="942" y="67"/>
                  <a:pt x="940" y="73"/>
                </a:cubicBezTo>
                <a:cubicBezTo>
                  <a:pt x="940" y="73"/>
                  <a:pt x="940" y="73"/>
                  <a:pt x="940" y="73"/>
                </a:cubicBezTo>
                <a:cubicBezTo>
                  <a:pt x="940" y="73"/>
                  <a:pt x="940" y="73"/>
                  <a:pt x="940" y="72"/>
                </a:cubicBezTo>
                <a:cubicBezTo>
                  <a:pt x="940" y="72"/>
                  <a:pt x="940" y="71"/>
                  <a:pt x="941" y="70"/>
                </a:cubicBezTo>
                <a:cubicBezTo>
                  <a:pt x="943" y="62"/>
                  <a:pt x="943" y="55"/>
                  <a:pt x="943" y="51"/>
                </a:cubicBezTo>
                <a:cubicBezTo>
                  <a:pt x="942" y="46"/>
                  <a:pt x="942" y="43"/>
                  <a:pt x="941" y="43"/>
                </a:cubicBezTo>
                <a:cubicBezTo>
                  <a:pt x="941" y="43"/>
                  <a:pt x="941" y="46"/>
                  <a:pt x="940" y="51"/>
                </a:cubicBezTo>
                <a:cubicBezTo>
                  <a:pt x="940" y="54"/>
                  <a:pt x="938" y="59"/>
                  <a:pt x="937" y="64"/>
                </a:cubicBezTo>
                <a:cubicBezTo>
                  <a:pt x="934" y="55"/>
                  <a:pt x="934" y="49"/>
                  <a:pt x="933" y="49"/>
                </a:cubicBezTo>
                <a:cubicBezTo>
                  <a:pt x="933" y="49"/>
                  <a:pt x="932" y="51"/>
                  <a:pt x="932" y="55"/>
                </a:cubicBezTo>
                <a:cubicBezTo>
                  <a:pt x="931" y="59"/>
                  <a:pt x="932" y="65"/>
                  <a:pt x="934" y="71"/>
                </a:cubicBezTo>
                <a:cubicBezTo>
                  <a:pt x="932" y="74"/>
                  <a:pt x="931" y="77"/>
                  <a:pt x="929" y="79"/>
                </a:cubicBezTo>
                <a:cubicBezTo>
                  <a:pt x="929" y="79"/>
                  <a:pt x="929" y="79"/>
                  <a:pt x="929" y="79"/>
                </a:cubicBezTo>
                <a:cubicBezTo>
                  <a:pt x="931" y="68"/>
                  <a:pt x="929" y="61"/>
                  <a:pt x="928" y="62"/>
                </a:cubicBezTo>
                <a:cubicBezTo>
                  <a:pt x="927" y="62"/>
                  <a:pt x="927" y="68"/>
                  <a:pt x="924" y="76"/>
                </a:cubicBezTo>
                <a:cubicBezTo>
                  <a:pt x="923" y="78"/>
                  <a:pt x="922" y="80"/>
                  <a:pt x="921" y="81"/>
                </a:cubicBezTo>
                <a:cubicBezTo>
                  <a:pt x="922" y="78"/>
                  <a:pt x="922" y="73"/>
                  <a:pt x="923" y="69"/>
                </a:cubicBezTo>
                <a:cubicBezTo>
                  <a:pt x="926" y="55"/>
                  <a:pt x="932" y="49"/>
                  <a:pt x="932" y="48"/>
                </a:cubicBezTo>
                <a:cubicBezTo>
                  <a:pt x="931" y="48"/>
                  <a:pt x="930" y="49"/>
                  <a:pt x="926" y="52"/>
                </a:cubicBezTo>
                <a:cubicBezTo>
                  <a:pt x="924" y="55"/>
                  <a:pt x="920" y="60"/>
                  <a:pt x="917" y="67"/>
                </a:cubicBezTo>
                <a:cubicBezTo>
                  <a:pt x="917" y="67"/>
                  <a:pt x="917" y="68"/>
                  <a:pt x="917" y="68"/>
                </a:cubicBezTo>
                <a:cubicBezTo>
                  <a:pt x="917" y="66"/>
                  <a:pt x="917" y="64"/>
                  <a:pt x="917" y="62"/>
                </a:cubicBezTo>
                <a:cubicBezTo>
                  <a:pt x="917" y="43"/>
                  <a:pt x="917" y="32"/>
                  <a:pt x="916" y="32"/>
                </a:cubicBezTo>
                <a:cubicBezTo>
                  <a:pt x="915" y="32"/>
                  <a:pt x="913" y="44"/>
                  <a:pt x="911" y="61"/>
                </a:cubicBezTo>
                <a:cubicBezTo>
                  <a:pt x="911" y="65"/>
                  <a:pt x="910" y="69"/>
                  <a:pt x="910" y="73"/>
                </a:cubicBezTo>
                <a:cubicBezTo>
                  <a:pt x="909" y="70"/>
                  <a:pt x="909" y="67"/>
                  <a:pt x="908" y="64"/>
                </a:cubicBezTo>
                <a:cubicBezTo>
                  <a:pt x="904" y="48"/>
                  <a:pt x="900" y="39"/>
                  <a:pt x="899" y="39"/>
                </a:cubicBezTo>
                <a:cubicBezTo>
                  <a:pt x="899" y="40"/>
                  <a:pt x="901" y="50"/>
                  <a:pt x="902" y="65"/>
                </a:cubicBezTo>
                <a:cubicBezTo>
                  <a:pt x="903" y="69"/>
                  <a:pt x="903" y="72"/>
                  <a:pt x="903" y="76"/>
                </a:cubicBezTo>
                <a:cubicBezTo>
                  <a:pt x="903" y="76"/>
                  <a:pt x="903" y="76"/>
                  <a:pt x="903" y="76"/>
                </a:cubicBezTo>
                <a:cubicBezTo>
                  <a:pt x="902" y="74"/>
                  <a:pt x="901" y="72"/>
                  <a:pt x="900" y="70"/>
                </a:cubicBezTo>
                <a:cubicBezTo>
                  <a:pt x="901" y="65"/>
                  <a:pt x="900" y="62"/>
                  <a:pt x="899" y="62"/>
                </a:cubicBezTo>
                <a:cubicBezTo>
                  <a:pt x="899" y="62"/>
                  <a:pt x="898" y="63"/>
                  <a:pt x="898" y="65"/>
                </a:cubicBezTo>
                <a:cubicBezTo>
                  <a:pt x="896" y="63"/>
                  <a:pt x="895" y="60"/>
                  <a:pt x="894" y="58"/>
                </a:cubicBezTo>
                <a:cubicBezTo>
                  <a:pt x="894" y="53"/>
                  <a:pt x="894" y="49"/>
                  <a:pt x="894" y="46"/>
                </a:cubicBezTo>
                <a:cubicBezTo>
                  <a:pt x="894" y="42"/>
                  <a:pt x="894" y="39"/>
                  <a:pt x="894" y="39"/>
                </a:cubicBezTo>
                <a:cubicBezTo>
                  <a:pt x="893" y="39"/>
                  <a:pt x="892" y="41"/>
                  <a:pt x="891" y="46"/>
                </a:cubicBezTo>
                <a:cubicBezTo>
                  <a:pt x="891" y="48"/>
                  <a:pt x="890" y="50"/>
                  <a:pt x="890" y="53"/>
                </a:cubicBezTo>
                <a:cubicBezTo>
                  <a:pt x="889" y="53"/>
                  <a:pt x="889" y="52"/>
                  <a:pt x="888" y="52"/>
                </a:cubicBezTo>
                <a:cubicBezTo>
                  <a:pt x="887" y="46"/>
                  <a:pt x="886" y="42"/>
                  <a:pt x="886" y="39"/>
                </a:cubicBezTo>
                <a:cubicBezTo>
                  <a:pt x="885" y="33"/>
                  <a:pt x="884" y="31"/>
                  <a:pt x="884" y="31"/>
                </a:cubicBezTo>
                <a:cubicBezTo>
                  <a:pt x="883" y="31"/>
                  <a:pt x="883" y="34"/>
                  <a:pt x="883" y="39"/>
                </a:cubicBezTo>
                <a:cubicBezTo>
                  <a:pt x="883" y="44"/>
                  <a:pt x="884" y="52"/>
                  <a:pt x="884" y="61"/>
                </a:cubicBezTo>
                <a:cubicBezTo>
                  <a:pt x="883" y="62"/>
                  <a:pt x="882" y="63"/>
                  <a:pt x="881" y="65"/>
                </a:cubicBezTo>
                <a:cubicBezTo>
                  <a:pt x="881" y="65"/>
                  <a:pt x="881" y="65"/>
                  <a:pt x="881" y="65"/>
                </a:cubicBezTo>
                <a:cubicBezTo>
                  <a:pt x="882" y="59"/>
                  <a:pt x="882" y="56"/>
                  <a:pt x="882" y="56"/>
                </a:cubicBezTo>
                <a:cubicBezTo>
                  <a:pt x="881" y="56"/>
                  <a:pt x="880" y="57"/>
                  <a:pt x="879" y="59"/>
                </a:cubicBezTo>
                <a:cubicBezTo>
                  <a:pt x="879" y="57"/>
                  <a:pt x="879" y="56"/>
                  <a:pt x="878" y="56"/>
                </a:cubicBezTo>
                <a:cubicBezTo>
                  <a:pt x="878" y="56"/>
                  <a:pt x="877" y="57"/>
                  <a:pt x="877" y="60"/>
                </a:cubicBezTo>
                <a:cubicBezTo>
                  <a:pt x="877" y="60"/>
                  <a:pt x="877" y="60"/>
                  <a:pt x="877" y="60"/>
                </a:cubicBezTo>
                <a:cubicBezTo>
                  <a:pt x="877" y="55"/>
                  <a:pt x="876" y="51"/>
                  <a:pt x="876" y="47"/>
                </a:cubicBezTo>
                <a:cubicBezTo>
                  <a:pt x="876" y="44"/>
                  <a:pt x="875" y="41"/>
                  <a:pt x="875" y="38"/>
                </a:cubicBezTo>
                <a:cubicBezTo>
                  <a:pt x="874" y="33"/>
                  <a:pt x="873" y="31"/>
                  <a:pt x="872" y="31"/>
                </a:cubicBezTo>
                <a:cubicBezTo>
                  <a:pt x="872" y="31"/>
                  <a:pt x="872" y="34"/>
                  <a:pt x="872" y="39"/>
                </a:cubicBezTo>
                <a:cubicBezTo>
                  <a:pt x="872" y="44"/>
                  <a:pt x="872" y="51"/>
                  <a:pt x="871" y="59"/>
                </a:cubicBezTo>
                <a:cubicBezTo>
                  <a:pt x="871" y="63"/>
                  <a:pt x="870" y="67"/>
                  <a:pt x="869" y="70"/>
                </a:cubicBezTo>
                <a:cubicBezTo>
                  <a:pt x="869" y="66"/>
                  <a:pt x="868" y="62"/>
                  <a:pt x="868" y="56"/>
                </a:cubicBezTo>
                <a:cubicBezTo>
                  <a:pt x="869" y="55"/>
                  <a:pt x="869" y="53"/>
                  <a:pt x="870" y="52"/>
                </a:cubicBezTo>
                <a:cubicBezTo>
                  <a:pt x="871" y="49"/>
                  <a:pt x="872" y="47"/>
                  <a:pt x="872" y="47"/>
                </a:cubicBezTo>
                <a:cubicBezTo>
                  <a:pt x="871" y="47"/>
                  <a:pt x="870" y="48"/>
                  <a:pt x="868" y="50"/>
                </a:cubicBezTo>
                <a:cubicBezTo>
                  <a:pt x="868" y="43"/>
                  <a:pt x="869" y="38"/>
                  <a:pt x="870" y="34"/>
                </a:cubicBezTo>
                <a:cubicBezTo>
                  <a:pt x="871" y="29"/>
                  <a:pt x="872" y="26"/>
                  <a:pt x="871" y="26"/>
                </a:cubicBezTo>
                <a:cubicBezTo>
                  <a:pt x="871" y="26"/>
                  <a:pt x="869" y="28"/>
                  <a:pt x="867" y="33"/>
                </a:cubicBezTo>
                <a:cubicBezTo>
                  <a:pt x="865" y="38"/>
                  <a:pt x="863" y="46"/>
                  <a:pt x="862" y="55"/>
                </a:cubicBezTo>
                <a:cubicBezTo>
                  <a:pt x="862" y="57"/>
                  <a:pt x="862" y="58"/>
                  <a:pt x="862" y="59"/>
                </a:cubicBezTo>
                <a:cubicBezTo>
                  <a:pt x="862" y="59"/>
                  <a:pt x="862" y="59"/>
                  <a:pt x="862" y="59"/>
                </a:cubicBezTo>
                <a:cubicBezTo>
                  <a:pt x="861" y="57"/>
                  <a:pt x="861" y="55"/>
                  <a:pt x="861" y="55"/>
                </a:cubicBezTo>
                <a:cubicBezTo>
                  <a:pt x="860" y="56"/>
                  <a:pt x="860" y="58"/>
                  <a:pt x="859" y="62"/>
                </a:cubicBezTo>
                <a:cubicBezTo>
                  <a:pt x="859" y="59"/>
                  <a:pt x="859" y="56"/>
                  <a:pt x="858" y="54"/>
                </a:cubicBezTo>
                <a:cubicBezTo>
                  <a:pt x="861" y="46"/>
                  <a:pt x="865" y="42"/>
                  <a:pt x="864" y="42"/>
                </a:cubicBezTo>
                <a:cubicBezTo>
                  <a:pt x="864" y="42"/>
                  <a:pt x="862" y="43"/>
                  <a:pt x="859" y="46"/>
                </a:cubicBezTo>
                <a:cubicBezTo>
                  <a:pt x="858" y="47"/>
                  <a:pt x="857" y="47"/>
                  <a:pt x="857" y="48"/>
                </a:cubicBezTo>
                <a:cubicBezTo>
                  <a:pt x="856" y="46"/>
                  <a:pt x="855" y="45"/>
                  <a:pt x="855" y="45"/>
                </a:cubicBezTo>
                <a:cubicBezTo>
                  <a:pt x="855" y="45"/>
                  <a:pt x="855" y="47"/>
                  <a:pt x="855" y="51"/>
                </a:cubicBezTo>
                <a:cubicBezTo>
                  <a:pt x="853" y="54"/>
                  <a:pt x="852" y="56"/>
                  <a:pt x="850" y="59"/>
                </a:cubicBezTo>
                <a:cubicBezTo>
                  <a:pt x="850" y="59"/>
                  <a:pt x="851" y="58"/>
                  <a:pt x="851" y="57"/>
                </a:cubicBezTo>
                <a:cubicBezTo>
                  <a:pt x="851" y="56"/>
                  <a:pt x="851" y="55"/>
                  <a:pt x="851" y="54"/>
                </a:cubicBezTo>
                <a:cubicBezTo>
                  <a:pt x="851" y="53"/>
                  <a:pt x="851" y="52"/>
                  <a:pt x="852" y="51"/>
                </a:cubicBezTo>
                <a:cubicBezTo>
                  <a:pt x="852" y="49"/>
                  <a:pt x="852" y="47"/>
                  <a:pt x="853" y="45"/>
                </a:cubicBezTo>
                <a:cubicBezTo>
                  <a:pt x="854" y="42"/>
                  <a:pt x="855" y="39"/>
                  <a:pt x="856" y="37"/>
                </a:cubicBezTo>
                <a:cubicBezTo>
                  <a:pt x="858" y="32"/>
                  <a:pt x="858" y="30"/>
                  <a:pt x="858" y="30"/>
                </a:cubicBezTo>
                <a:cubicBezTo>
                  <a:pt x="858" y="29"/>
                  <a:pt x="856" y="32"/>
                  <a:pt x="853" y="36"/>
                </a:cubicBezTo>
                <a:cubicBezTo>
                  <a:pt x="852" y="38"/>
                  <a:pt x="850" y="41"/>
                  <a:pt x="849" y="44"/>
                </a:cubicBezTo>
                <a:cubicBezTo>
                  <a:pt x="848" y="45"/>
                  <a:pt x="848" y="47"/>
                  <a:pt x="847" y="49"/>
                </a:cubicBezTo>
                <a:cubicBezTo>
                  <a:pt x="846" y="46"/>
                  <a:pt x="846" y="44"/>
                  <a:pt x="845" y="44"/>
                </a:cubicBezTo>
                <a:cubicBezTo>
                  <a:pt x="845" y="45"/>
                  <a:pt x="845" y="47"/>
                  <a:pt x="844" y="50"/>
                </a:cubicBezTo>
                <a:cubicBezTo>
                  <a:pt x="844" y="53"/>
                  <a:pt x="842" y="58"/>
                  <a:pt x="841" y="64"/>
                </a:cubicBezTo>
                <a:cubicBezTo>
                  <a:pt x="840" y="67"/>
                  <a:pt x="839" y="69"/>
                  <a:pt x="839" y="71"/>
                </a:cubicBezTo>
                <a:cubicBezTo>
                  <a:pt x="839" y="71"/>
                  <a:pt x="839" y="71"/>
                  <a:pt x="838" y="71"/>
                </a:cubicBezTo>
                <a:cubicBezTo>
                  <a:pt x="839" y="68"/>
                  <a:pt x="840" y="65"/>
                  <a:pt x="841" y="61"/>
                </a:cubicBezTo>
                <a:cubicBezTo>
                  <a:pt x="843" y="53"/>
                  <a:pt x="844" y="46"/>
                  <a:pt x="843" y="42"/>
                </a:cubicBezTo>
                <a:cubicBezTo>
                  <a:pt x="843" y="37"/>
                  <a:pt x="842" y="34"/>
                  <a:pt x="842" y="34"/>
                </a:cubicBezTo>
                <a:cubicBezTo>
                  <a:pt x="842" y="34"/>
                  <a:pt x="841" y="37"/>
                  <a:pt x="841" y="42"/>
                </a:cubicBezTo>
                <a:cubicBezTo>
                  <a:pt x="840" y="46"/>
                  <a:pt x="838" y="52"/>
                  <a:pt x="836" y="59"/>
                </a:cubicBezTo>
                <a:cubicBezTo>
                  <a:pt x="836" y="60"/>
                  <a:pt x="835" y="60"/>
                  <a:pt x="835" y="61"/>
                </a:cubicBezTo>
                <a:cubicBezTo>
                  <a:pt x="835" y="60"/>
                  <a:pt x="835" y="60"/>
                  <a:pt x="835" y="60"/>
                </a:cubicBezTo>
                <a:cubicBezTo>
                  <a:pt x="833" y="53"/>
                  <a:pt x="832" y="47"/>
                  <a:pt x="831" y="43"/>
                </a:cubicBezTo>
                <a:cubicBezTo>
                  <a:pt x="832" y="41"/>
                  <a:pt x="833" y="40"/>
                  <a:pt x="833" y="39"/>
                </a:cubicBezTo>
                <a:cubicBezTo>
                  <a:pt x="833" y="39"/>
                  <a:pt x="832" y="40"/>
                  <a:pt x="831" y="41"/>
                </a:cubicBezTo>
                <a:cubicBezTo>
                  <a:pt x="828" y="24"/>
                  <a:pt x="826" y="14"/>
                  <a:pt x="826" y="14"/>
                </a:cubicBezTo>
                <a:cubicBezTo>
                  <a:pt x="825" y="14"/>
                  <a:pt x="825" y="18"/>
                  <a:pt x="825" y="24"/>
                </a:cubicBezTo>
                <a:cubicBezTo>
                  <a:pt x="826" y="29"/>
                  <a:pt x="826" y="37"/>
                  <a:pt x="826" y="45"/>
                </a:cubicBezTo>
                <a:cubicBezTo>
                  <a:pt x="826" y="46"/>
                  <a:pt x="825" y="47"/>
                  <a:pt x="824" y="49"/>
                </a:cubicBezTo>
                <a:cubicBezTo>
                  <a:pt x="823" y="46"/>
                  <a:pt x="821" y="45"/>
                  <a:pt x="820" y="43"/>
                </a:cubicBezTo>
                <a:cubicBezTo>
                  <a:pt x="817" y="40"/>
                  <a:pt x="816" y="38"/>
                  <a:pt x="815" y="38"/>
                </a:cubicBezTo>
                <a:cubicBezTo>
                  <a:pt x="815" y="39"/>
                  <a:pt x="816" y="41"/>
                  <a:pt x="818" y="45"/>
                </a:cubicBezTo>
                <a:cubicBezTo>
                  <a:pt x="819" y="47"/>
                  <a:pt x="820" y="50"/>
                  <a:pt x="821" y="53"/>
                </a:cubicBezTo>
                <a:cubicBezTo>
                  <a:pt x="821" y="55"/>
                  <a:pt x="820" y="57"/>
                  <a:pt x="819" y="59"/>
                </a:cubicBezTo>
                <a:cubicBezTo>
                  <a:pt x="818" y="61"/>
                  <a:pt x="818" y="63"/>
                  <a:pt x="817" y="65"/>
                </a:cubicBezTo>
                <a:cubicBezTo>
                  <a:pt x="816" y="61"/>
                  <a:pt x="816" y="58"/>
                  <a:pt x="815" y="54"/>
                </a:cubicBezTo>
                <a:cubicBezTo>
                  <a:pt x="812" y="47"/>
                  <a:pt x="810" y="41"/>
                  <a:pt x="808" y="37"/>
                </a:cubicBezTo>
                <a:cubicBezTo>
                  <a:pt x="806" y="25"/>
                  <a:pt x="807" y="19"/>
                  <a:pt x="806" y="19"/>
                </a:cubicBezTo>
                <a:cubicBezTo>
                  <a:pt x="806" y="19"/>
                  <a:pt x="805" y="22"/>
                  <a:pt x="804" y="27"/>
                </a:cubicBezTo>
                <a:cubicBezTo>
                  <a:pt x="804" y="28"/>
                  <a:pt x="804" y="30"/>
                  <a:pt x="804" y="31"/>
                </a:cubicBezTo>
                <a:cubicBezTo>
                  <a:pt x="803" y="29"/>
                  <a:pt x="802" y="28"/>
                  <a:pt x="802" y="28"/>
                </a:cubicBezTo>
                <a:cubicBezTo>
                  <a:pt x="801" y="28"/>
                  <a:pt x="802" y="31"/>
                  <a:pt x="804" y="34"/>
                </a:cubicBezTo>
                <a:cubicBezTo>
                  <a:pt x="804" y="35"/>
                  <a:pt x="804" y="35"/>
                  <a:pt x="804" y="36"/>
                </a:cubicBezTo>
                <a:cubicBezTo>
                  <a:pt x="803" y="33"/>
                  <a:pt x="802" y="32"/>
                  <a:pt x="802" y="32"/>
                </a:cubicBezTo>
                <a:cubicBezTo>
                  <a:pt x="801" y="32"/>
                  <a:pt x="802" y="35"/>
                  <a:pt x="802" y="39"/>
                </a:cubicBezTo>
                <a:cubicBezTo>
                  <a:pt x="802" y="42"/>
                  <a:pt x="803" y="45"/>
                  <a:pt x="803" y="49"/>
                </a:cubicBezTo>
                <a:cubicBezTo>
                  <a:pt x="803" y="52"/>
                  <a:pt x="802" y="57"/>
                  <a:pt x="803" y="63"/>
                </a:cubicBezTo>
                <a:cubicBezTo>
                  <a:pt x="802" y="60"/>
                  <a:pt x="800" y="56"/>
                  <a:pt x="799" y="52"/>
                </a:cubicBezTo>
                <a:cubicBezTo>
                  <a:pt x="794" y="33"/>
                  <a:pt x="794" y="21"/>
                  <a:pt x="793" y="21"/>
                </a:cubicBezTo>
                <a:cubicBezTo>
                  <a:pt x="793" y="21"/>
                  <a:pt x="792" y="24"/>
                  <a:pt x="792" y="29"/>
                </a:cubicBezTo>
                <a:cubicBezTo>
                  <a:pt x="791" y="34"/>
                  <a:pt x="792" y="40"/>
                  <a:pt x="792" y="46"/>
                </a:cubicBezTo>
                <a:cubicBezTo>
                  <a:pt x="792" y="46"/>
                  <a:pt x="792" y="46"/>
                  <a:pt x="792" y="46"/>
                </a:cubicBezTo>
                <a:cubicBezTo>
                  <a:pt x="792" y="44"/>
                  <a:pt x="792" y="41"/>
                  <a:pt x="791" y="39"/>
                </a:cubicBezTo>
                <a:cubicBezTo>
                  <a:pt x="791" y="35"/>
                  <a:pt x="791" y="33"/>
                  <a:pt x="790" y="32"/>
                </a:cubicBezTo>
                <a:cubicBezTo>
                  <a:pt x="790" y="32"/>
                  <a:pt x="789" y="34"/>
                  <a:pt x="789" y="37"/>
                </a:cubicBezTo>
                <a:cubicBezTo>
                  <a:pt x="788" y="35"/>
                  <a:pt x="788" y="33"/>
                  <a:pt x="787" y="32"/>
                </a:cubicBezTo>
                <a:cubicBezTo>
                  <a:pt x="786" y="28"/>
                  <a:pt x="784" y="24"/>
                  <a:pt x="783" y="21"/>
                </a:cubicBezTo>
                <a:cubicBezTo>
                  <a:pt x="781" y="16"/>
                  <a:pt x="779" y="13"/>
                  <a:pt x="779" y="13"/>
                </a:cubicBezTo>
                <a:cubicBezTo>
                  <a:pt x="778" y="13"/>
                  <a:pt x="779" y="16"/>
                  <a:pt x="781" y="22"/>
                </a:cubicBezTo>
                <a:cubicBezTo>
                  <a:pt x="781" y="25"/>
                  <a:pt x="782" y="29"/>
                  <a:pt x="783" y="33"/>
                </a:cubicBezTo>
                <a:cubicBezTo>
                  <a:pt x="784" y="37"/>
                  <a:pt x="785" y="42"/>
                  <a:pt x="785" y="47"/>
                </a:cubicBezTo>
                <a:cubicBezTo>
                  <a:pt x="785" y="49"/>
                  <a:pt x="786" y="52"/>
                  <a:pt x="786" y="54"/>
                </a:cubicBezTo>
                <a:cubicBezTo>
                  <a:pt x="786" y="55"/>
                  <a:pt x="786" y="56"/>
                  <a:pt x="786" y="57"/>
                </a:cubicBezTo>
                <a:cubicBezTo>
                  <a:pt x="785" y="57"/>
                  <a:pt x="785" y="57"/>
                  <a:pt x="784" y="57"/>
                </a:cubicBezTo>
                <a:cubicBezTo>
                  <a:pt x="784" y="55"/>
                  <a:pt x="783" y="54"/>
                  <a:pt x="783" y="54"/>
                </a:cubicBezTo>
                <a:cubicBezTo>
                  <a:pt x="783" y="54"/>
                  <a:pt x="783" y="54"/>
                  <a:pt x="783" y="54"/>
                </a:cubicBezTo>
                <a:cubicBezTo>
                  <a:pt x="782" y="51"/>
                  <a:pt x="782" y="49"/>
                  <a:pt x="781" y="49"/>
                </a:cubicBezTo>
                <a:cubicBezTo>
                  <a:pt x="781" y="49"/>
                  <a:pt x="779" y="54"/>
                  <a:pt x="780" y="61"/>
                </a:cubicBezTo>
                <a:cubicBezTo>
                  <a:pt x="780" y="61"/>
                  <a:pt x="780" y="62"/>
                  <a:pt x="780" y="62"/>
                </a:cubicBezTo>
                <a:cubicBezTo>
                  <a:pt x="780" y="60"/>
                  <a:pt x="779" y="58"/>
                  <a:pt x="778" y="56"/>
                </a:cubicBezTo>
                <a:cubicBezTo>
                  <a:pt x="779" y="48"/>
                  <a:pt x="779" y="43"/>
                  <a:pt x="779" y="39"/>
                </a:cubicBezTo>
                <a:cubicBezTo>
                  <a:pt x="779" y="34"/>
                  <a:pt x="779" y="32"/>
                  <a:pt x="778" y="32"/>
                </a:cubicBezTo>
                <a:cubicBezTo>
                  <a:pt x="778" y="32"/>
                  <a:pt x="777" y="34"/>
                  <a:pt x="776" y="39"/>
                </a:cubicBezTo>
                <a:cubicBezTo>
                  <a:pt x="776" y="41"/>
                  <a:pt x="775" y="43"/>
                  <a:pt x="774" y="46"/>
                </a:cubicBezTo>
                <a:cubicBezTo>
                  <a:pt x="774" y="44"/>
                  <a:pt x="773" y="42"/>
                  <a:pt x="773" y="41"/>
                </a:cubicBezTo>
                <a:cubicBezTo>
                  <a:pt x="769" y="28"/>
                  <a:pt x="767" y="18"/>
                  <a:pt x="767" y="11"/>
                </a:cubicBezTo>
                <a:cubicBezTo>
                  <a:pt x="766" y="4"/>
                  <a:pt x="766" y="0"/>
                  <a:pt x="765" y="0"/>
                </a:cubicBezTo>
                <a:cubicBezTo>
                  <a:pt x="765" y="0"/>
                  <a:pt x="765" y="4"/>
                  <a:pt x="764" y="11"/>
                </a:cubicBezTo>
                <a:cubicBezTo>
                  <a:pt x="764" y="15"/>
                  <a:pt x="764" y="19"/>
                  <a:pt x="765" y="24"/>
                </a:cubicBezTo>
                <a:cubicBezTo>
                  <a:pt x="765" y="30"/>
                  <a:pt x="766" y="35"/>
                  <a:pt x="767" y="42"/>
                </a:cubicBezTo>
                <a:cubicBezTo>
                  <a:pt x="768" y="46"/>
                  <a:pt x="769" y="50"/>
                  <a:pt x="770" y="53"/>
                </a:cubicBezTo>
                <a:cubicBezTo>
                  <a:pt x="768" y="56"/>
                  <a:pt x="767" y="58"/>
                  <a:pt x="765" y="61"/>
                </a:cubicBezTo>
                <a:cubicBezTo>
                  <a:pt x="764" y="63"/>
                  <a:pt x="763" y="64"/>
                  <a:pt x="762" y="66"/>
                </a:cubicBezTo>
                <a:cubicBezTo>
                  <a:pt x="763" y="63"/>
                  <a:pt x="763" y="61"/>
                  <a:pt x="763" y="59"/>
                </a:cubicBezTo>
                <a:cubicBezTo>
                  <a:pt x="763" y="52"/>
                  <a:pt x="764" y="47"/>
                  <a:pt x="764" y="43"/>
                </a:cubicBezTo>
                <a:cubicBezTo>
                  <a:pt x="765" y="39"/>
                  <a:pt x="765" y="37"/>
                  <a:pt x="765" y="37"/>
                </a:cubicBezTo>
                <a:cubicBezTo>
                  <a:pt x="764" y="37"/>
                  <a:pt x="763" y="39"/>
                  <a:pt x="762" y="43"/>
                </a:cubicBezTo>
                <a:cubicBezTo>
                  <a:pt x="761" y="45"/>
                  <a:pt x="759" y="49"/>
                  <a:pt x="758" y="54"/>
                </a:cubicBezTo>
                <a:cubicBezTo>
                  <a:pt x="758" y="53"/>
                  <a:pt x="758" y="52"/>
                  <a:pt x="758" y="51"/>
                </a:cubicBezTo>
                <a:cubicBezTo>
                  <a:pt x="757" y="42"/>
                  <a:pt x="756" y="34"/>
                  <a:pt x="755" y="29"/>
                </a:cubicBezTo>
                <a:cubicBezTo>
                  <a:pt x="755" y="24"/>
                  <a:pt x="754" y="22"/>
                  <a:pt x="754" y="22"/>
                </a:cubicBezTo>
                <a:cubicBezTo>
                  <a:pt x="753" y="22"/>
                  <a:pt x="753" y="25"/>
                  <a:pt x="753" y="30"/>
                </a:cubicBezTo>
                <a:cubicBezTo>
                  <a:pt x="752" y="35"/>
                  <a:pt x="752" y="42"/>
                  <a:pt x="752" y="51"/>
                </a:cubicBezTo>
                <a:cubicBezTo>
                  <a:pt x="752" y="55"/>
                  <a:pt x="751" y="59"/>
                  <a:pt x="751" y="62"/>
                </a:cubicBezTo>
                <a:cubicBezTo>
                  <a:pt x="751" y="61"/>
                  <a:pt x="750" y="60"/>
                  <a:pt x="750" y="59"/>
                </a:cubicBezTo>
                <a:cubicBezTo>
                  <a:pt x="744" y="46"/>
                  <a:pt x="737" y="41"/>
                  <a:pt x="737" y="41"/>
                </a:cubicBezTo>
                <a:cubicBezTo>
                  <a:pt x="737" y="41"/>
                  <a:pt x="738" y="43"/>
                  <a:pt x="739" y="46"/>
                </a:cubicBezTo>
                <a:cubicBezTo>
                  <a:pt x="741" y="50"/>
                  <a:pt x="743" y="54"/>
                  <a:pt x="744" y="60"/>
                </a:cubicBezTo>
                <a:cubicBezTo>
                  <a:pt x="745" y="63"/>
                  <a:pt x="745" y="65"/>
                  <a:pt x="745" y="68"/>
                </a:cubicBezTo>
                <a:cubicBezTo>
                  <a:pt x="745" y="68"/>
                  <a:pt x="745" y="68"/>
                  <a:pt x="745" y="67"/>
                </a:cubicBezTo>
                <a:cubicBezTo>
                  <a:pt x="745" y="67"/>
                  <a:pt x="744" y="67"/>
                  <a:pt x="744" y="66"/>
                </a:cubicBezTo>
                <a:cubicBezTo>
                  <a:pt x="741" y="58"/>
                  <a:pt x="741" y="53"/>
                  <a:pt x="740" y="53"/>
                </a:cubicBezTo>
                <a:cubicBezTo>
                  <a:pt x="740" y="53"/>
                  <a:pt x="737" y="57"/>
                  <a:pt x="738" y="65"/>
                </a:cubicBezTo>
                <a:cubicBezTo>
                  <a:pt x="737" y="63"/>
                  <a:pt x="736" y="60"/>
                  <a:pt x="735" y="58"/>
                </a:cubicBezTo>
                <a:cubicBezTo>
                  <a:pt x="729" y="44"/>
                  <a:pt x="730" y="36"/>
                  <a:pt x="729" y="36"/>
                </a:cubicBezTo>
                <a:cubicBezTo>
                  <a:pt x="728" y="36"/>
                  <a:pt x="728" y="38"/>
                  <a:pt x="727" y="42"/>
                </a:cubicBezTo>
                <a:cubicBezTo>
                  <a:pt x="727" y="44"/>
                  <a:pt x="727" y="46"/>
                  <a:pt x="727" y="49"/>
                </a:cubicBezTo>
                <a:cubicBezTo>
                  <a:pt x="727" y="48"/>
                  <a:pt x="727" y="48"/>
                  <a:pt x="727" y="48"/>
                </a:cubicBezTo>
                <a:cubicBezTo>
                  <a:pt x="726" y="45"/>
                  <a:pt x="726" y="44"/>
                  <a:pt x="726" y="44"/>
                </a:cubicBezTo>
                <a:cubicBezTo>
                  <a:pt x="726" y="44"/>
                  <a:pt x="725" y="44"/>
                  <a:pt x="725" y="45"/>
                </a:cubicBezTo>
                <a:cubicBezTo>
                  <a:pt x="725" y="44"/>
                  <a:pt x="724" y="43"/>
                  <a:pt x="724" y="43"/>
                </a:cubicBezTo>
                <a:cubicBezTo>
                  <a:pt x="722" y="41"/>
                  <a:pt x="721" y="40"/>
                  <a:pt x="721" y="39"/>
                </a:cubicBezTo>
                <a:cubicBezTo>
                  <a:pt x="720" y="39"/>
                  <a:pt x="720" y="38"/>
                  <a:pt x="720" y="38"/>
                </a:cubicBezTo>
                <a:cubicBezTo>
                  <a:pt x="720" y="35"/>
                  <a:pt x="720" y="32"/>
                  <a:pt x="720" y="30"/>
                </a:cubicBezTo>
                <a:cubicBezTo>
                  <a:pt x="720" y="25"/>
                  <a:pt x="719" y="22"/>
                  <a:pt x="719" y="22"/>
                </a:cubicBezTo>
                <a:cubicBezTo>
                  <a:pt x="719" y="22"/>
                  <a:pt x="718" y="25"/>
                  <a:pt x="717" y="30"/>
                </a:cubicBezTo>
                <a:cubicBezTo>
                  <a:pt x="717" y="31"/>
                  <a:pt x="717" y="32"/>
                  <a:pt x="717" y="32"/>
                </a:cubicBezTo>
                <a:cubicBezTo>
                  <a:pt x="715" y="31"/>
                  <a:pt x="715" y="30"/>
                  <a:pt x="714" y="30"/>
                </a:cubicBezTo>
                <a:cubicBezTo>
                  <a:pt x="714" y="30"/>
                  <a:pt x="715" y="32"/>
                  <a:pt x="716" y="36"/>
                </a:cubicBezTo>
                <a:cubicBezTo>
                  <a:pt x="716" y="39"/>
                  <a:pt x="715" y="43"/>
                  <a:pt x="715" y="48"/>
                </a:cubicBezTo>
                <a:cubicBezTo>
                  <a:pt x="715" y="49"/>
                  <a:pt x="714" y="50"/>
                  <a:pt x="714" y="52"/>
                </a:cubicBezTo>
                <a:cubicBezTo>
                  <a:pt x="712" y="48"/>
                  <a:pt x="711" y="47"/>
                  <a:pt x="711" y="47"/>
                </a:cubicBezTo>
                <a:cubicBezTo>
                  <a:pt x="711" y="47"/>
                  <a:pt x="711" y="48"/>
                  <a:pt x="711" y="50"/>
                </a:cubicBezTo>
                <a:cubicBezTo>
                  <a:pt x="710" y="42"/>
                  <a:pt x="708" y="36"/>
                  <a:pt x="706" y="32"/>
                </a:cubicBezTo>
                <a:cubicBezTo>
                  <a:pt x="704" y="28"/>
                  <a:pt x="703" y="26"/>
                  <a:pt x="703" y="26"/>
                </a:cubicBezTo>
                <a:cubicBezTo>
                  <a:pt x="702" y="26"/>
                  <a:pt x="703" y="29"/>
                  <a:pt x="704" y="33"/>
                </a:cubicBezTo>
                <a:cubicBezTo>
                  <a:pt x="704" y="37"/>
                  <a:pt x="705" y="41"/>
                  <a:pt x="705" y="46"/>
                </a:cubicBezTo>
                <a:cubicBezTo>
                  <a:pt x="704" y="45"/>
                  <a:pt x="703" y="44"/>
                  <a:pt x="702" y="44"/>
                </a:cubicBezTo>
                <a:cubicBezTo>
                  <a:pt x="702" y="41"/>
                  <a:pt x="702" y="38"/>
                  <a:pt x="702" y="36"/>
                </a:cubicBezTo>
                <a:cubicBezTo>
                  <a:pt x="702" y="32"/>
                  <a:pt x="702" y="30"/>
                  <a:pt x="702" y="30"/>
                </a:cubicBezTo>
                <a:cubicBezTo>
                  <a:pt x="701" y="30"/>
                  <a:pt x="700" y="32"/>
                  <a:pt x="700" y="36"/>
                </a:cubicBezTo>
                <a:cubicBezTo>
                  <a:pt x="698" y="41"/>
                  <a:pt x="698" y="47"/>
                  <a:pt x="697" y="54"/>
                </a:cubicBezTo>
                <a:cubicBezTo>
                  <a:pt x="697" y="55"/>
                  <a:pt x="697" y="56"/>
                  <a:pt x="697" y="56"/>
                </a:cubicBezTo>
                <a:cubicBezTo>
                  <a:pt x="697" y="56"/>
                  <a:pt x="697" y="55"/>
                  <a:pt x="696" y="54"/>
                </a:cubicBezTo>
                <a:cubicBezTo>
                  <a:pt x="696" y="53"/>
                  <a:pt x="696" y="52"/>
                  <a:pt x="696" y="51"/>
                </a:cubicBezTo>
                <a:cubicBezTo>
                  <a:pt x="697" y="41"/>
                  <a:pt x="697" y="34"/>
                  <a:pt x="697" y="29"/>
                </a:cubicBezTo>
                <a:cubicBezTo>
                  <a:pt x="697" y="24"/>
                  <a:pt x="697" y="21"/>
                  <a:pt x="697" y="21"/>
                </a:cubicBezTo>
                <a:cubicBezTo>
                  <a:pt x="697" y="21"/>
                  <a:pt x="696" y="24"/>
                  <a:pt x="695" y="29"/>
                </a:cubicBezTo>
                <a:cubicBezTo>
                  <a:pt x="694" y="32"/>
                  <a:pt x="693" y="37"/>
                  <a:pt x="692" y="42"/>
                </a:cubicBezTo>
                <a:cubicBezTo>
                  <a:pt x="690" y="44"/>
                  <a:pt x="686" y="49"/>
                  <a:pt x="683" y="56"/>
                </a:cubicBezTo>
                <a:cubicBezTo>
                  <a:pt x="682" y="58"/>
                  <a:pt x="681" y="60"/>
                  <a:pt x="681" y="61"/>
                </a:cubicBezTo>
                <a:cubicBezTo>
                  <a:pt x="681" y="59"/>
                  <a:pt x="681" y="56"/>
                  <a:pt x="681" y="53"/>
                </a:cubicBezTo>
                <a:cubicBezTo>
                  <a:pt x="681" y="45"/>
                  <a:pt x="682" y="39"/>
                  <a:pt x="683" y="34"/>
                </a:cubicBezTo>
                <a:cubicBezTo>
                  <a:pt x="683" y="30"/>
                  <a:pt x="683" y="28"/>
                  <a:pt x="683" y="28"/>
                </a:cubicBezTo>
                <a:cubicBezTo>
                  <a:pt x="683" y="27"/>
                  <a:pt x="682" y="30"/>
                  <a:pt x="680" y="34"/>
                </a:cubicBezTo>
                <a:cubicBezTo>
                  <a:pt x="679" y="36"/>
                  <a:pt x="678" y="40"/>
                  <a:pt x="677" y="43"/>
                </a:cubicBezTo>
                <a:cubicBezTo>
                  <a:pt x="677" y="43"/>
                  <a:pt x="677" y="43"/>
                  <a:pt x="677" y="42"/>
                </a:cubicBezTo>
                <a:cubicBezTo>
                  <a:pt x="677" y="37"/>
                  <a:pt x="676" y="32"/>
                  <a:pt x="675" y="27"/>
                </a:cubicBezTo>
                <a:cubicBezTo>
                  <a:pt x="674" y="23"/>
                  <a:pt x="674" y="19"/>
                  <a:pt x="673" y="16"/>
                </a:cubicBezTo>
                <a:cubicBezTo>
                  <a:pt x="671" y="10"/>
                  <a:pt x="670" y="7"/>
                  <a:pt x="669" y="7"/>
                </a:cubicBezTo>
                <a:cubicBezTo>
                  <a:pt x="668" y="8"/>
                  <a:pt x="672" y="22"/>
                  <a:pt x="671" y="42"/>
                </a:cubicBezTo>
                <a:cubicBezTo>
                  <a:pt x="671" y="49"/>
                  <a:pt x="671" y="56"/>
                  <a:pt x="670" y="61"/>
                </a:cubicBezTo>
                <a:cubicBezTo>
                  <a:pt x="670" y="59"/>
                  <a:pt x="669" y="56"/>
                  <a:pt x="668" y="53"/>
                </a:cubicBezTo>
                <a:cubicBezTo>
                  <a:pt x="665" y="46"/>
                  <a:pt x="662" y="41"/>
                  <a:pt x="660" y="37"/>
                </a:cubicBezTo>
                <a:cubicBezTo>
                  <a:pt x="657" y="34"/>
                  <a:pt x="655" y="33"/>
                  <a:pt x="655" y="33"/>
                </a:cubicBezTo>
                <a:cubicBezTo>
                  <a:pt x="655" y="33"/>
                  <a:pt x="656" y="35"/>
                  <a:pt x="658" y="39"/>
                </a:cubicBezTo>
                <a:cubicBezTo>
                  <a:pt x="659" y="43"/>
                  <a:pt x="661" y="48"/>
                  <a:pt x="662" y="55"/>
                </a:cubicBezTo>
                <a:cubicBezTo>
                  <a:pt x="663" y="58"/>
                  <a:pt x="663" y="62"/>
                  <a:pt x="664" y="65"/>
                </a:cubicBezTo>
                <a:cubicBezTo>
                  <a:pt x="663" y="65"/>
                  <a:pt x="663" y="65"/>
                  <a:pt x="663" y="65"/>
                </a:cubicBezTo>
                <a:cubicBezTo>
                  <a:pt x="663" y="64"/>
                  <a:pt x="663" y="63"/>
                  <a:pt x="662" y="62"/>
                </a:cubicBezTo>
                <a:cubicBezTo>
                  <a:pt x="659" y="53"/>
                  <a:pt x="659" y="47"/>
                  <a:pt x="658" y="47"/>
                </a:cubicBezTo>
                <a:cubicBezTo>
                  <a:pt x="658" y="46"/>
                  <a:pt x="655" y="52"/>
                  <a:pt x="656" y="61"/>
                </a:cubicBezTo>
                <a:cubicBezTo>
                  <a:pt x="655" y="58"/>
                  <a:pt x="654" y="55"/>
                  <a:pt x="652" y="52"/>
                </a:cubicBezTo>
                <a:cubicBezTo>
                  <a:pt x="647" y="37"/>
                  <a:pt x="648" y="27"/>
                  <a:pt x="647" y="27"/>
                </a:cubicBezTo>
                <a:cubicBezTo>
                  <a:pt x="646" y="27"/>
                  <a:pt x="646" y="29"/>
                  <a:pt x="645" y="34"/>
                </a:cubicBezTo>
                <a:cubicBezTo>
                  <a:pt x="645" y="38"/>
                  <a:pt x="645" y="43"/>
                  <a:pt x="646" y="48"/>
                </a:cubicBezTo>
                <a:cubicBezTo>
                  <a:pt x="645" y="46"/>
                  <a:pt x="645" y="44"/>
                  <a:pt x="645" y="42"/>
                </a:cubicBezTo>
                <a:cubicBezTo>
                  <a:pt x="644" y="39"/>
                  <a:pt x="644" y="37"/>
                  <a:pt x="643" y="37"/>
                </a:cubicBezTo>
                <a:cubicBezTo>
                  <a:pt x="643" y="37"/>
                  <a:pt x="643" y="38"/>
                  <a:pt x="642" y="41"/>
                </a:cubicBezTo>
                <a:cubicBezTo>
                  <a:pt x="642" y="39"/>
                  <a:pt x="641" y="37"/>
                  <a:pt x="641" y="36"/>
                </a:cubicBezTo>
                <a:cubicBezTo>
                  <a:pt x="639" y="32"/>
                  <a:pt x="638" y="30"/>
                  <a:pt x="636" y="27"/>
                </a:cubicBezTo>
                <a:cubicBezTo>
                  <a:pt x="634" y="23"/>
                  <a:pt x="632" y="21"/>
                  <a:pt x="632" y="21"/>
                </a:cubicBezTo>
                <a:cubicBezTo>
                  <a:pt x="632" y="21"/>
                  <a:pt x="633" y="24"/>
                  <a:pt x="634" y="29"/>
                </a:cubicBezTo>
                <a:cubicBezTo>
                  <a:pt x="635" y="31"/>
                  <a:pt x="636" y="34"/>
                  <a:pt x="637" y="37"/>
                </a:cubicBezTo>
                <a:cubicBezTo>
                  <a:pt x="637" y="41"/>
                  <a:pt x="638" y="45"/>
                  <a:pt x="639" y="49"/>
                </a:cubicBezTo>
                <a:cubicBezTo>
                  <a:pt x="639" y="51"/>
                  <a:pt x="639" y="53"/>
                  <a:pt x="639" y="54"/>
                </a:cubicBezTo>
                <a:cubicBezTo>
                  <a:pt x="639" y="55"/>
                  <a:pt x="639" y="56"/>
                  <a:pt x="639" y="57"/>
                </a:cubicBezTo>
                <a:cubicBezTo>
                  <a:pt x="638" y="57"/>
                  <a:pt x="637" y="57"/>
                  <a:pt x="637" y="57"/>
                </a:cubicBezTo>
                <a:cubicBezTo>
                  <a:pt x="637" y="57"/>
                  <a:pt x="637" y="57"/>
                  <a:pt x="637" y="57"/>
                </a:cubicBezTo>
                <a:cubicBezTo>
                  <a:pt x="634" y="44"/>
                  <a:pt x="636" y="37"/>
                  <a:pt x="635" y="36"/>
                </a:cubicBezTo>
                <a:cubicBezTo>
                  <a:pt x="634" y="36"/>
                  <a:pt x="631" y="44"/>
                  <a:pt x="631" y="57"/>
                </a:cubicBezTo>
                <a:cubicBezTo>
                  <a:pt x="631" y="57"/>
                  <a:pt x="631" y="57"/>
                  <a:pt x="631" y="56"/>
                </a:cubicBezTo>
                <a:cubicBezTo>
                  <a:pt x="631" y="52"/>
                  <a:pt x="630" y="49"/>
                  <a:pt x="630" y="50"/>
                </a:cubicBezTo>
                <a:cubicBezTo>
                  <a:pt x="629" y="50"/>
                  <a:pt x="629" y="50"/>
                  <a:pt x="629" y="51"/>
                </a:cubicBezTo>
                <a:cubicBezTo>
                  <a:pt x="629" y="51"/>
                  <a:pt x="629" y="51"/>
                  <a:pt x="629" y="50"/>
                </a:cubicBezTo>
                <a:cubicBezTo>
                  <a:pt x="629" y="49"/>
                  <a:pt x="629" y="48"/>
                  <a:pt x="629" y="46"/>
                </a:cubicBezTo>
                <a:cubicBezTo>
                  <a:pt x="628" y="36"/>
                  <a:pt x="626" y="29"/>
                  <a:pt x="624" y="24"/>
                </a:cubicBezTo>
                <a:cubicBezTo>
                  <a:pt x="622" y="19"/>
                  <a:pt x="621" y="16"/>
                  <a:pt x="620" y="16"/>
                </a:cubicBezTo>
                <a:cubicBezTo>
                  <a:pt x="620" y="16"/>
                  <a:pt x="620" y="19"/>
                  <a:pt x="621" y="25"/>
                </a:cubicBezTo>
                <a:cubicBezTo>
                  <a:pt x="622" y="27"/>
                  <a:pt x="622" y="29"/>
                  <a:pt x="622" y="32"/>
                </a:cubicBezTo>
                <a:cubicBezTo>
                  <a:pt x="622" y="33"/>
                  <a:pt x="622" y="34"/>
                  <a:pt x="622" y="34"/>
                </a:cubicBezTo>
                <a:cubicBezTo>
                  <a:pt x="621" y="35"/>
                  <a:pt x="621" y="37"/>
                  <a:pt x="621" y="38"/>
                </a:cubicBezTo>
                <a:cubicBezTo>
                  <a:pt x="620" y="37"/>
                  <a:pt x="620" y="37"/>
                  <a:pt x="620" y="37"/>
                </a:cubicBezTo>
                <a:cubicBezTo>
                  <a:pt x="620" y="37"/>
                  <a:pt x="620" y="37"/>
                  <a:pt x="620" y="37"/>
                </a:cubicBezTo>
                <a:cubicBezTo>
                  <a:pt x="620" y="34"/>
                  <a:pt x="620" y="31"/>
                  <a:pt x="620" y="28"/>
                </a:cubicBezTo>
                <a:cubicBezTo>
                  <a:pt x="620" y="24"/>
                  <a:pt x="619" y="21"/>
                  <a:pt x="619" y="21"/>
                </a:cubicBezTo>
                <a:cubicBezTo>
                  <a:pt x="619" y="21"/>
                  <a:pt x="618" y="24"/>
                  <a:pt x="617" y="29"/>
                </a:cubicBezTo>
                <a:cubicBezTo>
                  <a:pt x="616" y="34"/>
                  <a:pt x="615" y="41"/>
                  <a:pt x="615" y="49"/>
                </a:cubicBezTo>
                <a:cubicBezTo>
                  <a:pt x="615" y="49"/>
                  <a:pt x="615" y="50"/>
                  <a:pt x="615" y="50"/>
                </a:cubicBezTo>
                <a:cubicBezTo>
                  <a:pt x="615" y="50"/>
                  <a:pt x="614" y="50"/>
                  <a:pt x="614" y="51"/>
                </a:cubicBezTo>
                <a:cubicBezTo>
                  <a:pt x="612" y="47"/>
                  <a:pt x="611" y="45"/>
                  <a:pt x="611" y="46"/>
                </a:cubicBezTo>
                <a:cubicBezTo>
                  <a:pt x="610" y="46"/>
                  <a:pt x="611" y="49"/>
                  <a:pt x="611" y="54"/>
                </a:cubicBezTo>
                <a:cubicBezTo>
                  <a:pt x="611" y="55"/>
                  <a:pt x="610" y="56"/>
                  <a:pt x="609" y="57"/>
                </a:cubicBezTo>
                <a:cubicBezTo>
                  <a:pt x="608" y="60"/>
                  <a:pt x="606" y="62"/>
                  <a:pt x="605" y="64"/>
                </a:cubicBezTo>
                <a:cubicBezTo>
                  <a:pt x="605" y="64"/>
                  <a:pt x="605" y="64"/>
                  <a:pt x="605" y="64"/>
                </a:cubicBezTo>
                <a:cubicBezTo>
                  <a:pt x="605" y="62"/>
                  <a:pt x="605" y="59"/>
                  <a:pt x="606" y="55"/>
                </a:cubicBezTo>
                <a:cubicBezTo>
                  <a:pt x="607" y="42"/>
                  <a:pt x="609" y="34"/>
                  <a:pt x="608" y="33"/>
                </a:cubicBezTo>
                <a:cubicBezTo>
                  <a:pt x="608" y="33"/>
                  <a:pt x="603" y="41"/>
                  <a:pt x="600" y="55"/>
                </a:cubicBezTo>
                <a:cubicBezTo>
                  <a:pt x="599" y="58"/>
                  <a:pt x="598" y="60"/>
                  <a:pt x="598" y="63"/>
                </a:cubicBezTo>
                <a:cubicBezTo>
                  <a:pt x="597" y="58"/>
                  <a:pt x="596" y="52"/>
                  <a:pt x="595" y="46"/>
                </a:cubicBezTo>
                <a:cubicBezTo>
                  <a:pt x="592" y="27"/>
                  <a:pt x="589" y="15"/>
                  <a:pt x="588" y="15"/>
                </a:cubicBezTo>
                <a:cubicBezTo>
                  <a:pt x="588" y="15"/>
                  <a:pt x="588" y="28"/>
                  <a:pt x="589" y="47"/>
                </a:cubicBezTo>
                <a:cubicBezTo>
                  <a:pt x="589" y="49"/>
                  <a:pt x="590" y="52"/>
                  <a:pt x="590" y="54"/>
                </a:cubicBezTo>
                <a:cubicBezTo>
                  <a:pt x="584" y="42"/>
                  <a:pt x="577" y="38"/>
                  <a:pt x="576" y="39"/>
                </a:cubicBezTo>
                <a:cubicBezTo>
                  <a:pt x="576" y="39"/>
                  <a:pt x="577" y="41"/>
                  <a:pt x="579" y="44"/>
                </a:cubicBezTo>
                <a:cubicBezTo>
                  <a:pt x="581" y="47"/>
                  <a:pt x="583" y="52"/>
                  <a:pt x="585" y="57"/>
                </a:cubicBezTo>
                <a:cubicBezTo>
                  <a:pt x="586" y="60"/>
                  <a:pt x="586" y="62"/>
                  <a:pt x="586" y="65"/>
                </a:cubicBezTo>
                <a:cubicBezTo>
                  <a:pt x="586" y="65"/>
                  <a:pt x="585" y="65"/>
                  <a:pt x="585" y="65"/>
                </a:cubicBezTo>
                <a:cubicBezTo>
                  <a:pt x="585" y="64"/>
                  <a:pt x="584" y="64"/>
                  <a:pt x="584" y="64"/>
                </a:cubicBezTo>
                <a:cubicBezTo>
                  <a:pt x="580" y="56"/>
                  <a:pt x="581" y="51"/>
                  <a:pt x="580" y="51"/>
                </a:cubicBezTo>
                <a:cubicBezTo>
                  <a:pt x="579" y="51"/>
                  <a:pt x="579" y="52"/>
                  <a:pt x="578" y="55"/>
                </a:cubicBezTo>
                <a:cubicBezTo>
                  <a:pt x="578" y="57"/>
                  <a:pt x="578" y="61"/>
                  <a:pt x="579" y="65"/>
                </a:cubicBezTo>
                <a:cubicBezTo>
                  <a:pt x="578" y="65"/>
                  <a:pt x="578" y="65"/>
                  <a:pt x="578" y="65"/>
                </a:cubicBezTo>
                <a:cubicBezTo>
                  <a:pt x="577" y="63"/>
                  <a:pt x="575" y="60"/>
                  <a:pt x="574" y="57"/>
                </a:cubicBezTo>
                <a:cubicBezTo>
                  <a:pt x="574" y="57"/>
                  <a:pt x="574" y="57"/>
                  <a:pt x="574" y="56"/>
                </a:cubicBezTo>
                <a:cubicBezTo>
                  <a:pt x="574" y="49"/>
                  <a:pt x="575" y="44"/>
                  <a:pt x="576" y="40"/>
                </a:cubicBezTo>
                <a:cubicBezTo>
                  <a:pt x="576" y="37"/>
                  <a:pt x="576" y="35"/>
                  <a:pt x="576" y="34"/>
                </a:cubicBezTo>
                <a:cubicBezTo>
                  <a:pt x="575" y="34"/>
                  <a:pt x="574" y="36"/>
                  <a:pt x="573" y="40"/>
                </a:cubicBezTo>
                <a:cubicBezTo>
                  <a:pt x="572" y="42"/>
                  <a:pt x="571" y="45"/>
                  <a:pt x="570" y="48"/>
                </a:cubicBezTo>
                <a:cubicBezTo>
                  <a:pt x="569" y="46"/>
                  <a:pt x="569" y="44"/>
                  <a:pt x="568" y="43"/>
                </a:cubicBezTo>
                <a:cubicBezTo>
                  <a:pt x="568" y="36"/>
                  <a:pt x="567" y="31"/>
                  <a:pt x="567" y="27"/>
                </a:cubicBezTo>
                <a:cubicBezTo>
                  <a:pt x="566" y="22"/>
                  <a:pt x="565" y="19"/>
                  <a:pt x="565" y="19"/>
                </a:cubicBezTo>
                <a:cubicBezTo>
                  <a:pt x="565" y="19"/>
                  <a:pt x="564" y="22"/>
                  <a:pt x="564" y="28"/>
                </a:cubicBezTo>
                <a:cubicBezTo>
                  <a:pt x="564" y="31"/>
                  <a:pt x="564" y="37"/>
                  <a:pt x="563" y="43"/>
                </a:cubicBezTo>
                <a:cubicBezTo>
                  <a:pt x="563" y="43"/>
                  <a:pt x="563" y="42"/>
                  <a:pt x="563" y="42"/>
                </a:cubicBezTo>
                <a:cubicBezTo>
                  <a:pt x="563" y="42"/>
                  <a:pt x="562" y="44"/>
                  <a:pt x="562" y="46"/>
                </a:cubicBezTo>
                <a:cubicBezTo>
                  <a:pt x="562" y="46"/>
                  <a:pt x="562" y="46"/>
                  <a:pt x="561" y="46"/>
                </a:cubicBezTo>
                <a:cubicBezTo>
                  <a:pt x="561" y="44"/>
                  <a:pt x="560" y="42"/>
                  <a:pt x="559" y="41"/>
                </a:cubicBezTo>
                <a:cubicBezTo>
                  <a:pt x="557" y="38"/>
                  <a:pt x="556" y="36"/>
                  <a:pt x="555" y="34"/>
                </a:cubicBezTo>
                <a:cubicBezTo>
                  <a:pt x="552" y="30"/>
                  <a:pt x="550" y="29"/>
                  <a:pt x="550" y="29"/>
                </a:cubicBezTo>
                <a:cubicBezTo>
                  <a:pt x="550" y="29"/>
                  <a:pt x="551" y="32"/>
                  <a:pt x="553" y="36"/>
                </a:cubicBezTo>
                <a:cubicBezTo>
                  <a:pt x="553" y="38"/>
                  <a:pt x="554" y="40"/>
                  <a:pt x="556" y="43"/>
                </a:cubicBezTo>
                <a:cubicBezTo>
                  <a:pt x="556" y="45"/>
                  <a:pt x="556" y="46"/>
                  <a:pt x="557" y="48"/>
                </a:cubicBezTo>
                <a:cubicBezTo>
                  <a:pt x="557" y="48"/>
                  <a:pt x="557" y="49"/>
                  <a:pt x="557" y="50"/>
                </a:cubicBezTo>
                <a:cubicBezTo>
                  <a:pt x="556" y="47"/>
                  <a:pt x="555" y="46"/>
                  <a:pt x="554" y="44"/>
                </a:cubicBezTo>
                <a:cubicBezTo>
                  <a:pt x="554" y="43"/>
                  <a:pt x="554" y="42"/>
                  <a:pt x="553" y="42"/>
                </a:cubicBezTo>
                <a:cubicBezTo>
                  <a:pt x="553" y="42"/>
                  <a:pt x="553" y="43"/>
                  <a:pt x="553" y="43"/>
                </a:cubicBezTo>
                <a:cubicBezTo>
                  <a:pt x="550" y="41"/>
                  <a:pt x="548" y="40"/>
                  <a:pt x="548" y="40"/>
                </a:cubicBezTo>
                <a:cubicBezTo>
                  <a:pt x="548" y="40"/>
                  <a:pt x="549" y="42"/>
                  <a:pt x="551" y="45"/>
                </a:cubicBezTo>
                <a:cubicBezTo>
                  <a:pt x="551" y="45"/>
                  <a:pt x="551" y="46"/>
                  <a:pt x="551" y="46"/>
                </a:cubicBezTo>
                <a:cubicBezTo>
                  <a:pt x="551" y="46"/>
                  <a:pt x="551" y="47"/>
                  <a:pt x="551" y="47"/>
                </a:cubicBezTo>
                <a:cubicBezTo>
                  <a:pt x="551" y="48"/>
                  <a:pt x="550" y="49"/>
                  <a:pt x="550" y="51"/>
                </a:cubicBezTo>
                <a:cubicBezTo>
                  <a:pt x="547" y="45"/>
                  <a:pt x="545" y="41"/>
                  <a:pt x="542" y="38"/>
                </a:cubicBezTo>
                <a:cubicBezTo>
                  <a:pt x="539" y="35"/>
                  <a:pt x="538" y="33"/>
                  <a:pt x="537" y="34"/>
                </a:cubicBezTo>
                <a:cubicBezTo>
                  <a:pt x="537" y="34"/>
                  <a:pt x="538" y="36"/>
                  <a:pt x="540" y="40"/>
                </a:cubicBezTo>
                <a:cubicBezTo>
                  <a:pt x="542" y="43"/>
                  <a:pt x="543" y="47"/>
                  <a:pt x="545" y="52"/>
                </a:cubicBezTo>
                <a:cubicBezTo>
                  <a:pt x="543" y="50"/>
                  <a:pt x="541" y="48"/>
                  <a:pt x="540" y="46"/>
                </a:cubicBezTo>
                <a:cubicBezTo>
                  <a:pt x="538" y="44"/>
                  <a:pt x="536" y="43"/>
                  <a:pt x="536" y="43"/>
                </a:cubicBezTo>
                <a:cubicBezTo>
                  <a:pt x="536" y="44"/>
                  <a:pt x="537" y="45"/>
                  <a:pt x="538" y="48"/>
                </a:cubicBezTo>
                <a:cubicBezTo>
                  <a:pt x="538" y="49"/>
                  <a:pt x="539" y="50"/>
                  <a:pt x="539" y="51"/>
                </a:cubicBezTo>
                <a:cubicBezTo>
                  <a:pt x="539" y="54"/>
                  <a:pt x="538" y="58"/>
                  <a:pt x="539" y="64"/>
                </a:cubicBezTo>
                <a:cubicBezTo>
                  <a:pt x="539" y="63"/>
                  <a:pt x="538" y="62"/>
                  <a:pt x="538" y="61"/>
                </a:cubicBezTo>
                <a:cubicBezTo>
                  <a:pt x="537" y="59"/>
                  <a:pt x="537" y="56"/>
                  <a:pt x="537" y="54"/>
                </a:cubicBezTo>
                <a:cubicBezTo>
                  <a:pt x="536" y="50"/>
                  <a:pt x="536" y="47"/>
                  <a:pt x="536" y="44"/>
                </a:cubicBezTo>
                <a:cubicBezTo>
                  <a:pt x="535" y="41"/>
                  <a:pt x="536" y="38"/>
                  <a:pt x="536" y="36"/>
                </a:cubicBezTo>
                <a:cubicBezTo>
                  <a:pt x="536" y="32"/>
                  <a:pt x="536" y="29"/>
                  <a:pt x="535" y="29"/>
                </a:cubicBezTo>
                <a:cubicBezTo>
                  <a:pt x="535" y="29"/>
                  <a:pt x="534" y="32"/>
                  <a:pt x="533" y="36"/>
                </a:cubicBezTo>
                <a:cubicBezTo>
                  <a:pt x="532" y="38"/>
                  <a:pt x="532" y="41"/>
                  <a:pt x="531" y="45"/>
                </a:cubicBezTo>
                <a:cubicBezTo>
                  <a:pt x="529" y="35"/>
                  <a:pt x="529" y="28"/>
                  <a:pt x="528" y="28"/>
                </a:cubicBezTo>
                <a:cubicBezTo>
                  <a:pt x="528" y="28"/>
                  <a:pt x="527" y="31"/>
                  <a:pt x="527" y="36"/>
                </a:cubicBezTo>
                <a:cubicBezTo>
                  <a:pt x="526" y="40"/>
                  <a:pt x="527" y="45"/>
                  <a:pt x="528" y="52"/>
                </a:cubicBezTo>
                <a:cubicBezTo>
                  <a:pt x="528" y="52"/>
                  <a:pt x="528" y="52"/>
                  <a:pt x="528" y="52"/>
                </a:cubicBezTo>
                <a:cubicBezTo>
                  <a:pt x="527" y="49"/>
                  <a:pt x="526" y="46"/>
                  <a:pt x="526" y="43"/>
                </a:cubicBezTo>
                <a:cubicBezTo>
                  <a:pt x="525" y="40"/>
                  <a:pt x="525" y="38"/>
                  <a:pt x="525" y="38"/>
                </a:cubicBezTo>
                <a:cubicBezTo>
                  <a:pt x="525" y="38"/>
                  <a:pt x="524" y="38"/>
                  <a:pt x="524" y="39"/>
                </a:cubicBezTo>
                <a:cubicBezTo>
                  <a:pt x="525" y="36"/>
                  <a:pt x="525" y="33"/>
                  <a:pt x="525" y="31"/>
                </a:cubicBezTo>
                <a:cubicBezTo>
                  <a:pt x="526" y="26"/>
                  <a:pt x="526" y="23"/>
                  <a:pt x="525" y="23"/>
                </a:cubicBezTo>
                <a:cubicBezTo>
                  <a:pt x="525" y="23"/>
                  <a:pt x="524" y="26"/>
                  <a:pt x="522" y="30"/>
                </a:cubicBezTo>
                <a:cubicBezTo>
                  <a:pt x="522" y="32"/>
                  <a:pt x="521" y="34"/>
                  <a:pt x="521" y="36"/>
                </a:cubicBezTo>
                <a:cubicBezTo>
                  <a:pt x="520" y="35"/>
                  <a:pt x="519" y="34"/>
                  <a:pt x="519" y="32"/>
                </a:cubicBezTo>
                <a:cubicBezTo>
                  <a:pt x="519" y="32"/>
                  <a:pt x="519" y="31"/>
                  <a:pt x="518" y="30"/>
                </a:cubicBezTo>
                <a:cubicBezTo>
                  <a:pt x="519" y="27"/>
                  <a:pt x="519" y="26"/>
                  <a:pt x="519" y="26"/>
                </a:cubicBezTo>
                <a:cubicBezTo>
                  <a:pt x="519" y="26"/>
                  <a:pt x="519" y="26"/>
                  <a:pt x="518" y="27"/>
                </a:cubicBezTo>
                <a:cubicBezTo>
                  <a:pt x="518" y="26"/>
                  <a:pt x="518" y="24"/>
                  <a:pt x="517" y="23"/>
                </a:cubicBezTo>
                <a:cubicBezTo>
                  <a:pt x="517" y="18"/>
                  <a:pt x="516" y="14"/>
                  <a:pt x="515" y="11"/>
                </a:cubicBezTo>
                <a:cubicBezTo>
                  <a:pt x="513" y="5"/>
                  <a:pt x="512" y="1"/>
                  <a:pt x="511" y="1"/>
                </a:cubicBezTo>
                <a:cubicBezTo>
                  <a:pt x="511" y="2"/>
                  <a:pt x="512" y="10"/>
                  <a:pt x="513" y="24"/>
                </a:cubicBezTo>
                <a:cubicBezTo>
                  <a:pt x="513" y="23"/>
                  <a:pt x="512" y="23"/>
                  <a:pt x="512" y="23"/>
                </a:cubicBezTo>
                <a:cubicBezTo>
                  <a:pt x="512" y="23"/>
                  <a:pt x="512" y="25"/>
                  <a:pt x="513" y="28"/>
                </a:cubicBezTo>
                <a:cubicBezTo>
                  <a:pt x="514" y="30"/>
                  <a:pt x="514" y="33"/>
                  <a:pt x="514" y="36"/>
                </a:cubicBezTo>
                <a:cubicBezTo>
                  <a:pt x="512" y="40"/>
                  <a:pt x="511" y="46"/>
                  <a:pt x="510" y="52"/>
                </a:cubicBezTo>
                <a:cubicBezTo>
                  <a:pt x="510" y="52"/>
                  <a:pt x="510" y="52"/>
                  <a:pt x="510" y="53"/>
                </a:cubicBezTo>
                <a:cubicBezTo>
                  <a:pt x="508" y="46"/>
                  <a:pt x="506" y="41"/>
                  <a:pt x="504" y="38"/>
                </a:cubicBezTo>
                <a:cubicBezTo>
                  <a:pt x="504" y="37"/>
                  <a:pt x="504" y="37"/>
                  <a:pt x="504" y="37"/>
                </a:cubicBezTo>
                <a:cubicBezTo>
                  <a:pt x="506" y="33"/>
                  <a:pt x="506" y="30"/>
                  <a:pt x="506" y="30"/>
                </a:cubicBezTo>
                <a:cubicBezTo>
                  <a:pt x="506" y="30"/>
                  <a:pt x="504" y="32"/>
                  <a:pt x="502" y="35"/>
                </a:cubicBezTo>
                <a:cubicBezTo>
                  <a:pt x="499" y="32"/>
                  <a:pt x="498" y="30"/>
                  <a:pt x="497" y="30"/>
                </a:cubicBezTo>
                <a:cubicBezTo>
                  <a:pt x="497" y="30"/>
                  <a:pt x="498" y="33"/>
                  <a:pt x="500" y="37"/>
                </a:cubicBezTo>
                <a:cubicBezTo>
                  <a:pt x="500" y="37"/>
                  <a:pt x="500" y="37"/>
                  <a:pt x="500" y="38"/>
                </a:cubicBezTo>
                <a:cubicBezTo>
                  <a:pt x="499" y="39"/>
                  <a:pt x="498" y="41"/>
                  <a:pt x="497" y="43"/>
                </a:cubicBezTo>
                <a:cubicBezTo>
                  <a:pt x="496" y="45"/>
                  <a:pt x="496" y="46"/>
                  <a:pt x="495" y="48"/>
                </a:cubicBezTo>
                <a:cubicBezTo>
                  <a:pt x="495" y="48"/>
                  <a:pt x="495" y="48"/>
                  <a:pt x="495" y="48"/>
                </a:cubicBezTo>
                <a:cubicBezTo>
                  <a:pt x="494" y="46"/>
                  <a:pt x="494" y="44"/>
                  <a:pt x="494" y="44"/>
                </a:cubicBezTo>
                <a:cubicBezTo>
                  <a:pt x="493" y="44"/>
                  <a:pt x="493" y="45"/>
                  <a:pt x="493" y="46"/>
                </a:cubicBezTo>
                <a:cubicBezTo>
                  <a:pt x="489" y="32"/>
                  <a:pt x="490" y="24"/>
                  <a:pt x="489" y="24"/>
                </a:cubicBezTo>
                <a:cubicBezTo>
                  <a:pt x="489" y="24"/>
                  <a:pt x="488" y="27"/>
                  <a:pt x="487" y="32"/>
                </a:cubicBezTo>
                <a:cubicBezTo>
                  <a:pt x="487" y="36"/>
                  <a:pt x="487" y="41"/>
                  <a:pt x="488" y="46"/>
                </a:cubicBezTo>
                <a:cubicBezTo>
                  <a:pt x="487" y="50"/>
                  <a:pt x="486" y="54"/>
                  <a:pt x="484" y="58"/>
                </a:cubicBezTo>
                <a:cubicBezTo>
                  <a:pt x="482" y="62"/>
                  <a:pt x="480" y="65"/>
                  <a:pt x="479" y="68"/>
                </a:cubicBezTo>
                <a:cubicBezTo>
                  <a:pt x="480" y="58"/>
                  <a:pt x="478" y="53"/>
                  <a:pt x="478" y="54"/>
                </a:cubicBezTo>
                <a:cubicBezTo>
                  <a:pt x="477" y="54"/>
                  <a:pt x="477" y="60"/>
                  <a:pt x="473" y="67"/>
                </a:cubicBezTo>
                <a:cubicBezTo>
                  <a:pt x="473" y="68"/>
                  <a:pt x="472" y="69"/>
                  <a:pt x="472" y="69"/>
                </a:cubicBezTo>
                <a:cubicBezTo>
                  <a:pt x="472" y="69"/>
                  <a:pt x="472" y="68"/>
                  <a:pt x="473" y="67"/>
                </a:cubicBezTo>
                <a:cubicBezTo>
                  <a:pt x="474" y="62"/>
                  <a:pt x="474" y="58"/>
                  <a:pt x="474" y="55"/>
                </a:cubicBezTo>
                <a:cubicBezTo>
                  <a:pt x="477" y="46"/>
                  <a:pt x="481" y="42"/>
                  <a:pt x="481" y="41"/>
                </a:cubicBezTo>
                <a:cubicBezTo>
                  <a:pt x="481" y="41"/>
                  <a:pt x="479" y="42"/>
                  <a:pt x="476" y="45"/>
                </a:cubicBezTo>
                <a:cubicBezTo>
                  <a:pt x="475" y="46"/>
                  <a:pt x="474" y="47"/>
                  <a:pt x="473" y="49"/>
                </a:cubicBezTo>
                <a:cubicBezTo>
                  <a:pt x="473" y="49"/>
                  <a:pt x="473" y="49"/>
                  <a:pt x="473" y="49"/>
                </a:cubicBezTo>
                <a:cubicBezTo>
                  <a:pt x="471" y="52"/>
                  <a:pt x="469" y="55"/>
                  <a:pt x="467" y="59"/>
                </a:cubicBezTo>
                <a:cubicBezTo>
                  <a:pt x="467" y="60"/>
                  <a:pt x="466" y="61"/>
                  <a:pt x="466" y="62"/>
                </a:cubicBezTo>
                <a:cubicBezTo>
                  <a:pt x="467" y="59"/>
                  <a:pt x="467" y="57"/>
                  <a:pt x="467" y="54"/>
                </a:cubicBezTo>
                <a:cubicBezTo>
                  <a:pt x="468" y="44"/>
                  <a:pt x="468" y="37"/>
                  <a:pt x="468" y="31"/>
                </a:cubicBezTo>
                <a:cubicBezTo>
                  <a:pt x="468" y="26"/>
                  <a:pt x="468" y="24"/>
                  <a:pt x="468" y="23"/>
                </a:cubicBezTo>
                <a:cubicBezTo>
                  <a:pt x="467" y="23"/>
                  <a:pt x="467" y="26"/>
                  <a:pt x="465" y="32"/>
                </a:cubicBezTo>
                <a:cubicBezTo>
                  <a:pt x="465" y="35"/>
                  <a:pt x="464" y="39"/>
                  <a:pt x="463" y="44"/>
                </a:cubicBezTo>
                <a:cubicBezTo>
                  <a:pt x="463" y="45"/>
                  <a:pt x="463" y="45"/>
                  <a:pt x="462" y="45"/>
                </a:cubicBezTo>
                <a:cubicBezTo>
                  <a:pt x="461" y="34"/>
                  <a:pt x="461" y="25"/>
                  <a:pt x="461" y="19"/>
                </a:cubicBezTo>
                <a:cubicBezTo>
                  <a:pt x="460" y="13"/>
                  <a:pt x="460" y="10"/>
                  <a:pt x="460" y="10"/>
                </a:cubicBezTo>
                <a:cubicBezTo>
                  <a:pt x="459" y="10"/>
                  <a:pt x="459" y="13"/>
                  <a:pt x="458" y="19"/>
                </a:cubicBezTo>
                <a:cubicBezTo>
                  <a:pt x="458" y="23"/>
                  <a:pt x="457" y="27"/>
                  <a:pt x="457" y="31"/>
                </a:cubicBezTo>
                <a:cubicBezTo>
                  <a:pt x="456" y="35"/>
                  <a:pt x="457" y="40"/>
                  <a:pt x="457" y="46"/>
                </a:cubicBezTo>
                <a:cubicBezTo>
                  <a:pt x="457" y="48"/>
                  <a:pt x="457" y="50"/>
                  <a:pt x="457" y="52"/>
                </a:cubicBezTo>
                <a:cubicBezTo>
                  <a:pt x="455" y="47"/>
                  <a:pt x="453" y="43"/>
                  <a:pt x="452" y="40"/>
                </a:cubicBezTo>
                <a:cubicBezTo>
                  <a:pt x="452" y="40"/>
                  <a:pt x="452" y="39"/>
                  <a:pt x="452" y="38"/>
                </a:cubicBezTo>
                <a:cubicBezTo>
                  <a:pt x="453" y="34"/>
                  <a:pt x="453" y="31"/>
                  <a:pt x="452" y="31"/>
                </a:cubicBezTo>
                <a:cubicBezTo>
                  <a:pt x="452" y="31"/>
                  <a:pt x="451" y="34"/>
                  <a:pt x="449" y="38"/>
                </a:cubicBezTo>
                <a:cubicBezTo>
                  <a:pt x="448" y="42"/>
                  <a:pt x="446" y="48"/>
                  <a:pt x="444" y="55"/>
                </a:cubicBezTo>
                <a:cubicBezTo>
                  <a:pt x="442" y="53"/>
                  <a:pt x="441" y="51"/>
                  <a:pt x="439" y="50"/>
                </a:cubicBezTo>
                <a:cubicBezTo>
                  <a:pt x="439" y="46"/>
                  <a:pt x="438" y="42"/>
                  <a:pt x="437" y="39"/>
                </a:cubicBezTo>
                <a:cubicBezTo>
                  <a:pt x="437" y="39"/>
                  <a:pt x="437" y="39"/>
                  <a:pt x="437" y="39"/>
                </a:cubicBezTo>
                <a:cubicBezTo>
                  <a:pt x="434" y="23"/>
                  <a:pt x="433" y="13"/>
                  <a:pt x="432" y="13"/>
                </a:cubicBezTo>
                <a:cubicBezTo>
                  <a:pt x="432" y="13"/>
                  <a:pt x="431" y="17"/>
                  <a:pt x="432" y="23"/>
                </a:cubicBezTo>
                <a:cubicBezTo>
                  <a:pt x="432" y="29"/>
                  <a:pt x="432" y="38"/>
                  <a:pt x="433" y="48"/>
                </a:cubicBezTo>
                <a:cubicBezTo>
                  <a:pt x="433" y="50"/>
                  <a:pt x="433" y="52"/>
                  <a:pt x="433" y="53"/>
                </a:cubicBezTo>
                <a:cubicBezTo>
                  <a:pt x="431" y="49"/>
                  <a:pt x="429" y="45"/>
                  <a:pt x="426" y="43"/>
                </a:cubicBezTo>
                <a:cubicBezTo>
                  <a:pt x="424" y="40"/>
                  <a:pt x="422" y="38"/>
                  <a:pt x="422" y="39"/>
                </a:cubicBezTo>
                <a:cubicBezTo>
                  <a:pt x="421" y="39"/>
                  <a:pt x="422" y="41"/>
                  <a:pt x="424" y="45"/>
                </a:cubicBezTo>
                <a:cubicBezTo>
                  <a:pt x="426" y="48"/>
                  <a:pt x="427" y="52"/>
                  <a:pt x="429" y="57"/>
                </a:cubicBezTo>
                <a:cubicBezTo>
                  <a:pt x="429" y="58"/>
                  <a:pt x="429" y="58"/>
                  <a:pt x="428" y="60"/>
                </a:cubicBezTo>
                <a:cubicBezTo>
                  <a:pt x="428" y="61"/>
                  <a:pt x="428" y="64"/>
                  <a:pt x="429" y="67"/>
                </a:cubicBezTo>
                <a:cubicBezTo>
                  <a:pt x="425" y="58"/>
                  <a:pt x="426" y="52"/>
                  <a:pt x="425" y="52"/>
                </a:cubicBezTo>
                <a:cubicBezTo>
                  <a:pt x="424" y="52"/>
                  <a:pt x="422" y="59"/>
                  <a:pt x="424" y="69"/>
                </a:cubicBezTo>
                <a:cubicBezTo>
                  <a:pt x="422" y="66"/>
                  <a:pt x="420" y="62"/>
                  <a:pt x="418" y="58"/>
                </a:cubicBezTo>
                <a:cubicBezTo>
                  <a:pt x="412" y="44"/>
                  <a:pt x="413" y="33"/>
                  <a:pt x="412" y="33"/>
                </a:cubicBezTo>
                <a:cubicBezTo>
                  <a:pt x="412" y="33"/>
                  <a:pt x="411" y="36"/>
                  <a:pt x="411" y="41"/>
                </a:cubicBezTo>
                <a:cubicBezTo>
                  <a:pt x="410" y="46"/>
                  <a:pt x="411" y="53"/>
                  <a:pt x="413" y="61"/>
                </a:cubicBezTo>
                <a:cubicBezTo>
                  <a:pt x="414" y="66"/>
                  <a:pt x="416" y="70"/>
                  <a:pt x="417" y="74"/>
                </a:cubicBezTo>
                <a:cubicBezTo>
                  <a:pt x="417" y="74"/>
                  <a:pt x="417" y="74"/>
                  <a:pt x="417" y="74"/>
                </a:cubicBezTo>
                <a:cubicBezTo>
                  <a:pt x="417" y="74"/>
                  <a:pt x="417" y="73"/>
                  <a:pt x="416" y="73"/>
                </a:cubicBezTo>
                <a:cubicBezTo>
                  <a:pt x="416" y="70"/>
                  <a:pt x="414" y="67"/>
                  <a:pt x="413" y="63"/>
                </a:cubicBezTo>
                <a:cubicBezTo>
                  <a:pt x="412" y="57"/>
                  <a:pt x="410" y="52"/>
                  <a:pt x="410" y="49"/>
                </a:cubicBezTo>
                <a:cubicBezTo>
                  <a:pt x="409" y="45"/>
                  <a:pt x="409" y="44"/>
                  <a:pt x="409" y="44"/>
                </a:cubicBezTo>
                <a:cubicBezTo>
                  <a:pt x="409" y="43"/>
                  <a:pt x="408" y="45"/>
                  <a:pt x="407" y="48"/>
                </a:cubicBezTo>
                <a:cubicBezTo>
                  <a:pt x="407" y="48"/>
                  <a:pt x="407" y="48"/>
                  <a:pt x="407" y="48"/>
                </a:cubicBezTo>
                <a:cubicBezTo>
                  <a:pt x="407" y="46"/>
                  <a:pt x="406" y="44"/>
                  <a:pt x="405" y="43"/>
                </a:cubicBezTo>
                <a:cubicBezTo>
                  <a:pt x="403" y="39"/>
                  <a:pt x="402" y="37"/>
                  <a:pt x="401" y="35"/>
                </a:cubicBezTo>
                <a:cubicBezTo>
                  <a:pt x="398" y="31"/>
                  <a:pt x="396" y="28"/>
                  <a:pt x="396" y="29"/>
                </a:cubicBezTo>
                <a:cubicBezTo>
                  <a:pt x="396" y="29"/>
                  <a:pt x="397" y="32"/>
                  <a:pt x="399" y="36"/>
                </a:cubicBezTo>
                <a:cubicBezTo>
                  <a:pt x="399" y="39"/>
                  <a:pt x="400" y="42"/>
                  <a:pt x="401" y="45"/>
                </a:cubicBezTo>
                <a:cubicBezTo>
                  <a:pt x="402" y="46"/>
                  <a:pt x="402" y="48"/>
                  <a:pt x="403" y="50"/>
                </a:cubicBezTo>
                <a:cubicBezTo>
                  <a:pt x="403" y="51"/>
                  <a:pt x="403" y="52"/>
                  <a:pt x="403" y="53"/>
                </a:cubicBezTo>
                <a:cubicBezTo>
                  <a:pt x="403" y="54"/>
                  <a:pt x="403" y="55"/>
                  <a:pt x="404" y="56"/>
                </a:cubicBezTo>
                <a:cubicBezTo>
                  <a:pt x="404" y="58"/>
                  <a:pt x="404" y="60"/>
                  <a:pt x="404" y="61"/>
                </a:cubicBezTo>
                <a:cubicBezTo>
                  <a:pt x="404" y="62"/>
                  <a:pt x="404" y="62"/>
                  <a:pt x="404" y="62"/>
                </a:cubicBezTo>
                <a:cubicBezTo>
                  <a:pt x="403" y="60"/>
                  <a:pt x="401" y="58"/>
                  <a:pt x="400" y="57"/>
                </a:cubicBezTo>
                <a:cubicBezTo>
                  <a:pt x="399" y="49"/>
                  <a:pt x="400" y="44"/>
                  <a:pt x="399" y="44"/>
                </a:cubicBezTo>
                <a:cubicBezTo>
                  <a:pt x="399" y="44"/>
                  <a:pt x="398" y="46"/>
                  <a:pt x="397" y="50"/>
                </a:cubicBezTo>
                <a:cubicBezTo>
                  <a:pt x="397" y="51"/>
                  <a:pt x="396" y="52"/>
                  <a:pt x="396" y="53"/>
                </a:cubicBezTo>
                <a:cubicBezTo>
                  <a:pt x="396" y="53"/>
                  <a:pt x="396" y="53"/>
                  <a:pt x="396" y="53"/>
                </a:cubicBezTo>
                <a:cubicBezTo>
                  <a:pt x="395" y="49"/>
                  <a:pt x="394" y="45"/>
                  <a:pt x="394" y="42"/>
                </a:cubicBezTo>
                <a:cubicBezTo>
                  <a:pt x="394" y="42"/>
                  <a:pt x="394" y="42"/>
                  <a:pt x="394" y="42"/>
                </a:cubicBezTo>
                <a:cubicBezTo>
                  <a:pt x="391" y="26"/>
                  <a:pt x="389" y="16"/>
                  <a:pt x="388" y="16"/>
                </a:cubicBezTo>
                <a:cubicBezTo>
                  <a:pt x="388" y="16"/>
                  <a:pt x="388" y="20"/>
                  <a:pt x="388" y="26"/>
                </a:cubicBezTo>
                <a:cubicBezTo>
                  <a:pt x="388" y="32"/>
                  <a:pt x="389" y="41"/>
                  <a:pt x="389" y="51"/>
                </a:cubicBezTo>
                <a:cubicBezTo>
                  <a:pt x="389" y="52"/>
                  <a:pt x="389" y="53"/>
                  <a:pt x="389" y="54"/>
                </a:cubicBezTo>
                <a:cubicBezTo>
                  <a:pt x="389" y="53"/>
                  <a:pt x="388" y="52"/>
                  <a:pt x="388" y="51"/>
                </a:cubicBezTo>
                <a:cubicBezTo>
                  <a:pt x="388" y="51"/>
                  <a:pt x="388" y="50"/>
                  <a:pt x="387" y="50"/>
                </a:cubicBezTo>
                <a:cubicBezTo>
                  <a:pt x="387" y="50"/>
                  <a:pt x="387" y="50"/>
                  <a:pt x="387" y="50"/>
                </a:cubicBezTo>
                <a:cubicBezTo>
                  <a:pt x="387" y="50"/>
                  <a:pt x="387" y="50"/>
                  <a:pt x="387" y="50"/>
                </a:cubicBezTo>
                <a:cubicBezTo>
                  <a:pt x="384" y="47"/>
                  <a:pt x="383" y="46"/>
                  <a:pt x="383" y="46"/>
                </a:cubicBezTo>
                <a:cubicBezTo>
                  <a:pt x="382" y="46"/>
                  <a:pt x="383" y="48"/>
                  <a:pt x="384" y="51"/>
                </a:cubicBezTo>
                <a:cubicBezTo>
                  <a:pt x="385" y="52"/>
                  <a:pt x="385" y="53"/>
                  <a:pt x="385" y="54"/>
                </a:cubicBezTo>
                <a:cubicBezTo>
                  <a:pt x="385" y="54"/>
                  <a:pt x="385" y="55"/>
                  <a:pt x="385" y="55"/>
                </a:cubicBezTo>
                <a:cubicBezTo>
                  <a:pt x="384" y="57"/>
                  <a:pt x="384" y="59"/>
                  <a:pt x="384" y="62"/>
                </a:cubicBezTo>
                <a:cubicBezTo>
                  <a:pt x="383" y="60"/>
                  <a:pt x="383" y="59"/>
                  <a:pt x="383" y="58"/>
                </a:cubicBezTo>
                <a:cubicBezTo>
                  <a:pt x="383" y="53"/>
                  <a:pt x="383" y="50"/>
                  <a:pt x="382" y="46"/>
                </a:cubicBezTo>
                <a:cubicBezTo>
                  <a:pt x="382" y="43"/>
                  <a:pt x="382" y="40"/>
                  <a:pt x="382" y="37"/>
                </a:cubicBezTo>
                <a:cubicBezTo>
                  <a:pt x="382" y="33"/>
                  <a:pt x="382" y="30"/>
                  <a:pt x="382" y="30"/>
                </a:cubicBezTo>
                <a:cubicBezTo>
                  <a:pt x="381" y="30"/>
                  <a:pt x="381" y="33"/>
                  <a:pt x="380" y="38"/>
                </a:cubicBezTo>
                <a:cubicBezTo>
                  <a:pt x="378" y="43"/>
                  <a:pt x="378" y="50"/>
                  <a:pt x="377" y="59"/>
                </a:cubicBezTo>
                <a:cubicBezTo>
                  <a:pt x="377" y="60"/>
                  <a:pt x="377" y="61"/>
                  <a:pt x="377" y="63"/>
                </a:cubicBezTo>
                <a:cubicBezTo>
                  <a:pt x="377" y="61"/>
                  <a:pt x="376" y="61"/>
                  <a:pt x="376" y="60"/>
                </a:cubicBezTo>
                <a:cubicBezTo>
                  <a:pt x="377" y="57"/>
                  <a:pt x="377" y="55"/>
                  <a:pt x="376" y="55"/>
                </a:cubicBezTo>
                <a:cubicBezTo>
                  <a:pt x="376" y="55"/>
                  <a:pt x="375" y="56"/>
                  <a:pt x="374" y="57"/>
                </a:cubicBezTo>
                <a:cubicBezTo>
                  <a:pt x="373" y="56"/>
                  <a:pt x="373" y="55"/>
                  <a:pt x="373" y="55"/>
                </a:cubicBezTo>
                <a:cubicBezTo>
                  <a:pt x="372" y="55"/>
                  <a:pt x="372" y="56"/>
                  <a:pt x="372" y="57"/>
                </a:cubicBezTo>
                <a:cubicBezTo>
                  <a:pt x="372" y="56"/>
                  <a:pt x="371" y="56"/>
                  <a:pt x="371" y="55"/>
                </a:cubicBezTo>
                <a:cubicBezTo>
                  <a:pt x="370" y="55"/>
                  <a:pt x="370" y="55"/>
                  <a:pt x="370" y="55"/>
                </a:cubicBezTo>
                <a:cubicBezTo>
                  <a:pt x="370" y="54"/>
                  <a:pt x="370" y="53"/>
                  <a:pt x="370" y="52"/>
                </a:cubicBezTo>
                <a:cubicBezTo>
                  <a:pt x="370" y="49"/>
                  <a:pt x="370" y="47"/>
                  <a:pt x="370" y="45"/>
                </a:cubicBezTo>
                <a:cubicBezTo>
                  <a:pt x="370" y="41"/>
                  <a:pt x="370" y="38"/>
                  <a:pt x="369" y="38"/>
                </a:cubicBezTo>
                <a:cubicBezTo>
                  <a:pt x="369" y="38"/>
                  <a:pt x="368" y="41"/>
                  <a:pt x="367" y="45"/>
                </a:cubicBezTo>
                <a:cubicBezTo>
                  <a:pt x="366" y="49"/>
                  <a:pt x="365" y="56"/>
                  <a:pt x="365" y="63"/>
                </a:cubicBezTo>
                <a:cubicBezTo>
                  <a:pt x="365" y="64"/>
                  <a:pt x="365" y="66"/>
                  <a:pt x="365" y="67"/>
                </a:cubicBezTo>
                <a:cubicBezTo>
                  <a:pt x="364" y="65"/>
                  <a:pt x="363" y="64"/>
                  <a:pt x="362" y="63"/>
                </a:cubicBezTo>
                <a:cubicBezTo>
                  <a:pt x="362" y="61"/>
                  <a:pt x="362" y="59"/>
                  <a:pt x="362" y="58"/>
                </a:cubicBezTo>
                <a:cubicBezTo>
                  <a:pt x="363" y="56"/>
                  <a:pt x="363" y="54"/>
                  <a:pt x="364" y="53"/>
                </a:cubicBezTo>
                <a:cubicBezTo>
                  <a:pt x="366" y="49"/>
                  <a:pt x="366" y="47"/>
                  <a:pt x="366" y="47"/>
                </a:cubicBezTo>
                <a:cubicBezTo>
                  <a:pt x="366" y="47"/>
                  <a:pt x="364" y="48"/>
                  <a:pt x="362" y="51"/>
                </a:cubicBezTo>
                <a:cubicBezTo>
                  <a:pt x="362" y="44"/>
                  <a:pt x="363" y="39"/>
                  <a:pt x="364" y="35"/>
                </a:cubicBezTo>
                <a:cubicBezTo>
                  <a:pt x="365" y="29"/>
                  <a:pt x="366" y="27"/>
                  <a:pt x="365" y="26"/>
                </a:cubicBezTo>
                <a:cubicBezTo>
                  <a:pt x="365" y="26"/>
                  <a:pt x="364" y="29"/>
                  <a:pt x="361" y="34"/>
                </a:cubicBezTo>
                <a:cubicBezTo>
                  <a:pt x="359" y="40"/>
                  <a:pt x="357" y="48"/>
                  <a:pt x="356" y="57"/>
                </a:cubicBezTo>
                <a:cubicBezTo>
                  <a:pt x="356" y="58"/>
                  <a:pt x="356" y="60"/>
                  <a:pt x="356" y="61"/>
                </a:cubicBezTo>
                <a:cubicBezTo>
                  <a:pt x="356" y="61"/>
                  <a:pt x="356" y="61"/>
                  <a:pt x="356" y="61"/>
                </a:cubicBezTo>
                <a:cubicBezTo>
                  <a:pt x="356" y="60"/>
                  <a:pt x="355" y="58"/>
                  <a:pt x="355" y="57"/>
                </a:cubicBezTo>
                <a:cubicBezTo>
                  <a:pt x="354" y="48"/>
                  <a:pt x="352" y="41"/>
                  <a:pt x="351" y="35"/>
                </a:cubicBezTo>
                <a:cubicBezTo>
                  <a:pt x="352" y="33"/>
                  <a:pt x="352" y="32"/>
                  <a:pt x="352" y="32"/>
                </a:cubicBezTo>
                <a:cubicBezTo>
                  <a:pt x="352" y="32"/>
                  <a:pt x="351" y="33"/>
                  <a:pt x="351" y="33"/>
                </a:cubicBezTo>
                <a:cubicBezTo>
                  <a:pt x="350" y="29"/>
                  <a:pt x="349" y="27"/>
                  <a:pt x="349" y="27"/>
                </a:cubicBezTo>
                <a:cubicBezTo>
                  <a:pt x="348" y="27"/>
                  <a:pt x="348" y="31"/>
                  <a:pt x="348" y="37"/>
                </a:cubicBezTo>
                <a:cubicBezTo>
                  <a:pt x="348" y="38"/>
                  <a:pt x="347" y="38"/>
                  <a:pt x="347" y="39"/>
                </a:cubicBezTo>
                <a:cubicBezTo>
                  <a:pt x="345" y="42"/>
                  <a:pt x="344" y="45"/>
                  <a:pt x="342" y="48"/>
                </a:cubicBezTo>
                <a:cubicBezTo>
                  <a:pt x="342" y="50"/>
                  <a:pt x="341" y="51"/>
                  <a:pt x="340" y="53"/>
                </a:cubicBezTo>
                <a:cubicBezTo>
                  <a:pt x="340" y="53"/>
                  <a:pt x="340" y="53"/>
                  <a:pt x="340" y="53"/>
                </a:cubicBezTo>
                <a:cubicBezTo>
                  <a:pt x="340" y="50"/>
                  <a:pt x="339" y="49"/>
                  <a:pt x="339" y="49"/>
                </a:cubicBezTo>
                <a:cubicBezTo>
                  <a:pt x="338" y="49"/>
                  <a:pt x="338" y="50"/>
                  <a:pt x="338" y="52"/>
                </a:cubicBezTo>
                <a:cubicBezTo>
                  <a:pt x="337" y="51"/>
                  <a:pt x="337" y="51"/>
                  <a:pt x="337" y="51"/>
                </a:cubicBezTo>
                <a:cubicBezTo>
                  <a:pt x="336" y="51"/>
                  <a:pt x="337" y="52"/>
                  <a:pt x="338" y="54"/>
                </a:cubicBezTo>
                <a:cubicBezTo>
                  <a:pt x="338" y="54"/>
                  <a:pt x="338" y="54"/>
                  <a:pt x="337" y="55"/>
                </a:cubicBezTo>
                <a:cubicBezTo>
                  <a:pt x="337" y="58"/>
                  <a:pt x="336" y="63"/>
                  <a:pt x="334" y="69"/>
                </a:cubicBezTo>
                <a:cubicBezTo>
                  <a:pt x="334" y="70"/>
                  <a:pt x="334" y="70"/>
                  <a:pt x="334" y="70"/>
                </a:cubicBezTo>
                <a:cubicBezTo>
                  <a:pt x="334" y="69"/>
                  <a:pt x="334" y="69"/>
                  <a:pt x="334" y="69"/>
                </a:cubicBezTo>
                <a:cubicBezTo>
                  <a:pt x="334" y="68"/>
                  <a:pt x="334" y="68"/>
                  <a:pt x="334" y="67"/>
                </a:cubicBezTo>
                <a:cubicBezTo>
                  <a:pt x="336" y="58"/>
                  <a:pt x="337" y="51"/>
                  <a:pt x="337" y="47"/>
                </a:cubicBezTo>
                <a:cubicBezTo>
                  <a:pt x="336" y="42"/>
                  <a:pt x="336" y="40"/>
                  <a:pt x="335" y="40"/>
                </a:cubicBezTo>
                <a:cubicBezTo>
                  <a:pt x="335" y="40"/>
                  <a:pt x="334" y="43"/>
                  <a:pt x="334" y="47"/>
                </a:cubicBezTo>
                <a:cubicBezTo>
                  <a:pt x="333" y="51"/>
                  <a:pt x="332" y="56"/>
                  <a:pt x="330" y="61"/>
                </a:cubicBezTo>
                <a:cubicBezTo>
                  <a:pt x="327" y="53"/>
                  <a:pt x="328" y="47"/>
                  <a:pt x="327" y="47"/>
                </a:cubicBezTo>
                <a:cubicBezTo>
                  <a:pt x="327" y="47"/>
                  <a:pt x="326" y="49"/>
                  <a:pt x="325" y="54"/>
                </a:cubicBezTo>
                <a:cubicBezTo>
                  <a:pt x="325" y="58"/>
                  <a:pt x="326" y="63"/>
                  <a:pt x="327" y="69"/>
                </a:cubicBezTo>
                <a:cubicBezTo>
                  <a:pt x="326" y="72"/>
                  <a:pt x="324" y="75"/>
                  <a:pt x="323" y="78"/>
                </a:cubicBezTo>
                <a:cubicBezTo>
                  <a:pt x="323" y="78"/>
                  <a:pt x="323" y="78"/>
                  <a:pt x="323" y="77"/>
                </a:cubicBezTo>
                <a:cubicBezTo>
                  <a:pt x="325" y="66"/>
                  <a:pt x="323" y="60"/>
                  <a:pt x="322" y="61"/>
                </a:cubicBezTo>
                <a:cubicBezTo>
                  <a:pt x="321" y="61"/>
                  <a:pt x="321" y="67"/>
                  <a:pt x="318" y="76"/>
                </a:cubicBezTo>
                <a:cubicBezTo>
                  <a:pt x="317" y="78"/>
                  <a:pt x="316" y="80"/>
                  <a:pt x="315" y="82"/>
                </a:cubicBezTo>
                <a:cubicBezTo>
                  <a:pt x="315" y="78"/>
                  <a:pt x="316" y="74"/>
                  <a:pt x="317" y="69"/>
                </a:cubicBezTo>
                <a:cubicBezTo>
                  <a:pt x="320" y="54"/>
                  <a:pt x="326" y="47"/>
                  <a:pt x="325" y="46"/>
                </a:cubicBezTo>
                <a:cubicBezTo>
                  <a:pt x="325" y="46"/>
                  <a:pt x="323" y="48"/>
                  <a:pt x="320" y="51"/>
                </a:cubicBezTo>
                <a:cubicBezTo>
                  <a:pt x="317" y="55"/>
                  <a:pt x="314" y="61"/>
                  <a:pt x="311" y="68"/>
                </a:cubicBezTo>
                <a:cubicBezTo>
                  <a:pt x="311" y="69"/>
                  <a:pt x="311" y="69"/>
                  <a:pt x="311" y="70"/>
                </a:cubicBezTo>
                <a:cubicBezTo>
                  <a:pt x="311" y="68"/>
                  <a:pt x="311" y="65"/>
                  <a:pt x="311" y="63"/>
                </a:cubicBezTo>
                <a:cubicBezTo>
                  <a:pt x="311" y="45"/>
                  <a:pt x="310" y="34"/>
                  <a:pt x="310" y="34"/>
                </a:cubicBezTo>
                <a:cubicBezTo>
                  <a:pt x="309" y="34"/>
                  <a:pt x="307" y="46"/>
                  <a:pt x="305" y="64"/>
                </a:cubicBezTo>
                <a:cubicBezTo>
                  <a:pt x="304" y="68"/>
                  <a:pt x="304" y="72"/>
                  <a:pt x="303" y="76"/>
                </a:cubicBezTo>
                <a:cubicBezTo>
                  <a:pt x="303" y="73"/>
                  <a:pt x="302" y="71"/>
                  <a:pt x="302" y="68"/>
                </a:cubicBezTo>
                <a:cubicBezTo>
                  <a:pt x="298" y="52"/>
                  <a:pt x="294" y="44"/>
                  <a:pt x="293" y="44"/>
                </a:cubicBezTo>
                <a:cubicBezTo>
                  <a:pt x="292" y="45"/>
                  <a:pt x="295" y="54"/>
                  <a:pt x="296" y="69"/>
                </a:cubicBezTo>
                <a:cubicBezTo>
                  <a:pt x="296" y="73"/>
                  <a:pt x="296" y="77"/>
                  <a:pt x="297" y="80"/>
                </a:cubicBezTo>
                <a:cubicBezTo>
                  <a:pt x="297" y="80"/>
                  <a:pt x="297" y="80"/>
                  <a:pt x="297" y="80"/>
                </a:cubicBezTo>
                <a:cubicBezTo>
                  <a:pt x="296" y="78"/>
                  <a:pt x="295" y="77"/>
                  <a:pt x="294" y="75"/>
                </a:cubicBezTo>
                <a:cubicBezTo>
                  <a:pt x="294" y="70"/>
                  <a:pt x="293" y="67"/>
                  <a:pt x="293" y="67"/>
                </a:cubicBezTo>
                <a:cubicBezTo>
                  <a:pt x="292" y="67"/>
                  <a:pt x="292" y="68"/>
                  <a:pt x="292" y="71"/>
                </a:cubicBezTo>
                <a:cubicBezTo>
                  <a:pt x="290" y="68"/>
                  <a:pt x="289" y="66"/>
                  <a:pt x="287" y="65"/>
                </a:cubicBezTo>
                <a:cubicBezTo>
                  <a:pt x="288" y="60"/>
                  <a:pt x="288" y="55"/>
                  <a:pt x="288" y="52"/>
                </a:cubicBezTo>
                <a:cubicBezTo>
                  <a:pt x="288" y="48"/>
                  <a:pt x="288" y="45"/>
                  <a:pt x="287" y="45"/>
                </a:cubicBezTo>
                <a:cubicBezTo>
                  <a:pt x="287" y="45"/>
                  <a:pt x="286" y="48"/>
                  <a:pt x="285" y="53"/>
                </a:cubicBezTo>
                <a:cubicBezTo>
                  <a:pt x="284" y="55"/>
                  <a:pt x="284" y="57"/>
                  <a:pt x="283" y="60"/>
                </a:cubicBezTo>
                <a:cubicBezTo>
                  <a:pt x="283" y="60"/>
                  <a:pt x="283" y="59"/>
                  <a:pt x="282" y="59"/>
                </a:cubicBezTo>
                <a:cubicBezTo>
                  <a:pt x="281" y="54"/>
                  <a:pt x="280" y="50"/>
                  <a:pt x="280" y="47"/>
                </a:cubicBezTo>
                <a:cubicBezTo>
                  <a:pt x="278" y="42"/>
                  <a:pt x="278" y="39"/>
                  <a:pt x="277" y="39"/>
                </a:cubicBezTo>
                <a:cubicBezTo>
                  <a:pt x="277" y="39"/>
                  <a:pt x="277" y="42"/>
                  <a:pt x="277" y="48"/>
                </a:cubicBezTo>
                <a:cubicBezTo>
                  <a:pt x="277" y="53"/>
                  <a:pt x="277" y="60"/>
                  <a:pt x="278" y="69"/>
                </a:cubicBezTo>
                <a:cubicBezTo>
                  <a:pt x="277" y="70"/>
                  <a:pt x="276" y="72"/>
                  <a:pt x="275" y="74"/>
                </a:cubicBezTo>
                <a:cubicBezTo>
                  <a:pt x="275" y="74"/>
                  <a:pt x="275" y="74"/>
                  <a:pt x="274" y="74"/>
                </a:cubicBezTo>
                <a:cubicBezTo>
                  <a:pt x="275" y="68"/>
                  <a:pt x="276" y="65"/>
                  <a:pt x="275" y="65"/>
                </a:cubicBezTo>
                <a:cubicBezTo>
                  <a:pt x="275" y="65"/>
                  <a:pt x="274" y="66"/>
                  <a:pt x="273" y="68"/>
                </a:cubicBezTo>
                <a:cubicBezTo>
                  <a:pt x="272" y="66"/>
                  <a:pt x="272" y="65"/>
                  <a:pt x="272" y="65"/>
                </a:cubicBezTo>
                <a:cubicBezTo>
                  <a:pt x="272" y="65"/>
                  <a:pt x="271" y="67"/>
                  <a:pt x="271" y="70"/>
                </a:cubicBezTo>
                <a:cubicBezTo>
                  <a:pt x="271" y="70"/>
                  <a:pt x="271" y="70"/>
                  <a:pt x="271" y="69"/>
                </a:cubicBezTo>
                <a:cubicBezTo>
                  <a:pt x="270" y="65"/>
                  <a:pt x="270" y="61"/>
                  <a:pt x="270" y="57"/>
                </a:cubicBezTo>
                <a:cubicBezTo>
                  <a:pt x="270" y="54"/>
                  <a:pt x="269" y="51"/>
                  <a:pt x="268" y="49"/>
                </a:cubicBezTo>
                <a:cubicBezTo>
                  <a:pt x="267" y="44"/>
                  <a:pt x="267" y="41"/>
                  <a:pt x="266" y="42"/>
                </a:cubicBezTo>
                <a:cubicBezTo>
                  <a:pt x="266" y="42"/>
                  <a:pt x="266" y="45"/>
                  <a:pt x="266" y="50"/>
                </a:cubicBezTo>
                <a:cubicBezTo>
                  <a:pt x="266" y="54"/>
                  <a:pt x="265" y="62"/>
                  <a:pt x="265" y="70"/>
                </a:cubicBezTo>
                <a:cubicBezTo>
                  <a:pt x="264" y="74"/>
                  <a:pt x="264" y="78"/>
                  <a:pt x="263" y="82"/>
                </a:cubicBezTo>
                <a:cubicBezTo>
                  <a:pt x="262" y="78"/>
                  <a:pt x="262" y="73"/>
                  <a:pt x="262" y="68"/>
                </a:cubicBezTo>
                <a:cubicBezTo>
                  <a:pt x="262" y="66"/>
                  <a:pt x="263" y="65"/>
                  <a:pt x="264" y="63"/>
                </a:cubicBezTo>
                <a:cubicBezTo>
                  <a:pt x="265" y="60"/>
                  <a:pt x="266" y="58"/>
                  <a:pt x="265" y="58"/>
                </a:cubicBezTo>
                <a:cubicBezTo>
                  <a:pt x="265" y="58"/>
                  <a:pt x="264" y="59"/>
                  <a:pt x="262" y="62"/>
                </a:cubicBezTo>
                <a:cubicBezTo>
                  <a:pt x="262" y="55"/>
                  <a:pt x="263" y="49"/>
                  <a:pt x="264" y="45"/>
                </a:cubicBezTo>
                <a:cubicBezTo>
                  <a:pt x="265" y="40"/>
                  <a:pt x="265" y="37"/>
                  <a:pt x="265" y="37"/>
                </a:cubicBezTo>
                <a:cubicBezTo>
                  <a:pt x="265" y="37"/>
                  <a:pt x="263" y="40"/>
                  <a:pt x="261" y="45"/>
                </a:cubicBezTo>
                <a:cubicBezTo>
                  <a:pt x="259" y="51"/>
                  <a:pt x="257" y="59"/>
                  <a:pt x="256" y="68"/>
                </a:cubicBezTo>
                <a:cubicBezTo>
                  <a:pt x="256" y="69"/>
                  <a:pt x="256" y="71"/>
                  <a:pt x="256" y="72"/>
                </a:cubicBezTo>
                <a:cubicBezTo>
                  <a:pt x="256" y="72"/>
                  <a:pt x="256" y="72"/>
                  <a:pt x="256" y="72"/>
                </a:cubicBezTo>
                <a:cubicBezTo>
                  <a:pt x="255" y="70"/>
                  <a:pt x="255" y="69"/>
                  <a:pt x="254" y="69"/>
                </a:cubicBezTo>
                <a:cubicBezTo>
                  <a:pt x="254" y="69"/>
                  <a:pt x="254" y="71"/>
                  <a:pt x="253" y="75"/>
                </a:cubicBezTo>
                <a:cubicBezTo>
                  <a:pt x="253" y="72"/>
                  <a:pt x="252" y="70"/>
                  <a:pt x="252" y="68"/>
                </a:cubicBezTo>
                <a:cubicBezTo>
                  <a:pt x="255" y="59"/>
                  <a:pt x="258" y="55"/>
                  <a:pt x="258" y="54"/>
                </a:cubicBezTo>
                <a:cubicBezTo>
                  <a:pt x="257" y="54"/>
                  <a:pt x="256" y="56"/>
                  <a:pt x="252" y="59"/>
                </a:cubicBezTo>
                <a:cubicBezTo>
                  <a:pt x="252" y="60"/>
                  <a:pt x="251" y="61"/>
                  <a:pt x="250" y="62"/>
                </a:cubicBezTo>
                <a:cubicBezTo>
                  <a:pt x="250" y="60"/>
                  <a:pt x="249" y="59"/>
                  <a:pt x="249" y="59"/>
                </a:cubicBezTo>
                <a:cubicBezTo>
                  <a:pt x="248" y="59"/>
                  <a:pt x="248" y="62"/>
                  <a:pt x="248" y="66"/>
                </a:cubicBezTo>
                <a:cubicBezTo>
                  <a:pt x="247" y="68"/>
                  <a:pt x="245" y="71"/>
                  <a:pt x="244" y="75"/>
                </a:cubicBezTo>
                <a:cubicBezTo>
                  <a:pt x="244" y="74"/>
                  <a:pt x="244" y="73"/>
                  <a:pt x="244" y="72"/>
                </a:cubicBezTo>
                <a:cubicBezTo>
                  <a:pt x="244" y="71"/>
                  <a:pt x="245" y="70"/>
                  <a:pt x="245" y="69"/>
                </a:cubicBezTo>
                <a:cubicBezTo>
                  <a:pt x="245" y="68"/>
                  <a:pt x="245" y="67"/>
                  <a:pt x="245" y="66"/>
                </a:cubicBezTo>
                <a:cubicBezTo>
                  <a:pt x="246" y="64"/>
                  <a:pt x="246" y="62"/>
                  <a:pt x="247" y="60"/>
                </a:cubicBezTo>
                <a:cubicBezTo>
                  <a:pt x="248" y="57"/>
                  <a:pt x="249" y="53"/>
                  <a:pt x="250" y="51"/>
                </a:cubicBezTo>
                <a:cubicBezTo>
                  <a:pt x="251" y="46"/>
                  <a:pt x="252" y="43"/>
                  <a:pt x="252" y="43"/>
                </a:cubicBezTo>
                <a:cubicBezTo>
                  <a:pt x="252" y="43"/>
                  <a:pt x="250" y="46"/>
                  <a:pt x="247" y="51"/>
                </a:cubicBezTo>
                <a:cubicBezTo>
                  <a:pt x="246" y="53"/>
                  <a:pt x="244" y="56"/>
                  <a:pt x="243" y="60"/>
                </a:cubicBezTo>
                <a:cubicBezTo>
                  <a:pt x="242" y="61"/>
                  <a:pt x="241" y="63"/>
                  <a:pt x="241" y="65"/>
                </a:cubicBezTo>
                <a:cubicBezTo>
                  <a:pt x="240" y="62"/>
                  <a:pt x="239" y="61"/>
                  <a:pt x="239" y="61"/>
                </a:cubicBezTo>
                <a:cubicBezTo>
                  <a:pt x="239" y="61"/>
                  <a:pt x="239" y="63"/>
                  <a:pt x="238" y="67"/>
                </a:cubicBezTo>
                <a:cubicBezTo>
                  <a:pt x="237" y="70"/>
                  <a:pt x="236" y="75"/>
                  <a:pt x="235" y="81"/>
                </a:cubicBezTo>
                <a:cubicBezTo>
                  <a:pt x="234" y="84"/>
                  <a:pt x="233" y="87"/>
                  <a:pt x="232" y="89"/>
                </a:cubicBezTo>
                <a:cubicBezTo>
                  <a:pt x="232" y="89"/>
                  <a:pt x="232" y="89"/>
                  <a:pt x="232" y="89"/>
                </a:cubicBezTo>
                <a:cubicBezTo>
                  <a:pt x="233" y="86"/>
                  <a:pt x="234" y="82"/>
                  <a:pt x="235" y="79"/>
                </a:cubicBezTo>
                <a:cubicBezTo>
                  <a:pt x="237" y="70"/>
                  <a:pt x="238" y="63"/>
                  <a:pt x="237" y="58"/>
                </a:cubicBezTo>
                <a:cubicBezTo>
                  <a:pt x="237" y="54"/>
                  <a:pt x="236" y="51"/>
                  <a:pt x="236" y="52"/>
                </a:cubicBezTo>
                <a:cubicBezTo>
                  <a:pt x="235" y="52"/>
                  <a:pt x="235" y="54"/>
                  <a:pt x="234" y="59"/>
                </a:cubicBezTo>
                <a:cubicBezTo>
                  <a:pt x="234" y="64"/>
                  <a:pt x="232" y="70"/>
                  <a:pt x="230" y="78"/>
                </a:cubicBezTo>
                <a:cubicBezTo>
                  <a:pt x="229" y="78"/>
                  <a:pt x="229" y="79"/>
                  <a:pt x="229" y="79"/>
                </a:cubicBezTo>
                <a:cubicBezTo>
                  <a:pt x="229" y="79"/>
                  <a:pt x="229" y="79"/>
                  <a:pt x="229" y="79"/>
                </a:cubicBezTo>
                <a:cubicBezTo>
                  <a:pt x="227" y="72"/>
                  <a:pt x="226" y="66"/>
                  <a:pt x="225" y="62"/>
                </a:cubicBezTo>
                <a:cubicBezTo>
                  <a:pt x="226" y="60"/>
                  <a:pt x="227" y="59"/>
                  <a:pt x="226" y="59"/>
                </a:cubicBezTo>
                <a:cubicBezTo>
                  <a:pt x="226" y="59"/>
                  <a:pt x="226" y="59"/>
                  <a:pt x="225" y="60"/>
                </a:cubicBezTo>
                <a:cubicBezTo>
                  <a:pt x="222" y="44"/>
                  <a:pt x="220" y="35"/>
                  <a:pt x="219" y="35"/>
                </a:cubicBezTo>
                <a:cubicBezTo>
                  <a:pt x="219" y="35"/>
                  <a:pt x="219" y="39"/>
                  <a:pt x="219" y="45"/>
                </a:cubicBezTo>
                <a:cubicBezTo>
                  <a:pt x="219" y="50"/>
                  <a:pt x="220" y="57"/>
                  <a:pt x="220" y="66"/>
                </a:cubicBezTo>
                <a:cubicBezTo>
                  <a:pt x="219" y="67"/>
                  <a:pt x="219" y="68"/>
                  <a:pt x="218" y="70"/>
                </a:cubicBezTo>
                <a:cubicBezTo>
                  <a:pt x="216" y="68"/>
                  <a:pt x="215" y="66"/>
                  <a:pt x="214" y="65"/>
                </a:cubicBezTo>
                <a:cubicBezTo>
                  <a:pt x="211" y="62"/>
                  <a:pt x="209" y="61"/>
                  <a:pt x="209" y="61"/>
                </a:cubicBezTo>
                <a:cubicBezTo>
                  <a:pt x="209" y="62"/>
                  <a:pt x="210" y="64"/>
                  <a:pt x="212" y="67"/>
                </a:cubicBezTo>
                <a:cubicBezTo>
                  <a:pt x="213" y="69"/>
                  <a:pt x="214" y="72"/>
                  <a:pt x="215" y="75"/>
                </a:cubicBezTo>
                <a:cubicBezTo>
                  <a:pt x="214" y="77"/>
                  <a:pt x="213" y="79"/>
                  <a:pt x="213" y="81"/>
                </a:cubicBezTo>
                <a:cubicBezTo>
                  <a:pt x="212" y="83"/>
                  <a:pt x="211" y="85"/>
                  <a:pt x="211" y="87"/>
                </a:cubicBezTo>
                <a:cubicBezTo>
                  <a:pt x="210" y="84"/>
                  <a:pt x="209" y="81"/>
                  <a:pt x="208" y="78"/>
                </a:cubicBezTo>
                <a:cubicBezTo>
                  <a:pt x="206" y="71"/>
                  <a:pt x="204" y="65"/>
                  <a:pt x="201" y="61"/>
                </a:cubicBezTo>
                <a:cubicBezTo>
                  <a:pt x="200" y="50"/>
                  <a:pt x="200" y="44"/>
                  <a:pt x="200" y="44"/>
                </a:cubicBezTo>
                <a:cubicBezTo>
                  <a:pt x="199" y="44"/>
                  <a:pt x="199" y="47"/>
                  <a:pt x="198" y="53"/>
                </a:cubicBezTo>
                <a:cubicBezTo>
                  <a:pt x="198" y="54"/>
                  <a:pt x="198" y="55"/>
                  <a:pt x="198" y="56"/>
                </a:cubicBezTo>
                <a:cubicBezTo>
                  <a:pt x="196" y="55"/>
                  <a:pt x="196" y="54"/>
                  <a:pt x="195" y="54"/>
                </a:cubicBezTo>
                <a:cubicBezTo>
                  <a:pt x="195" y="55"/>
                  <a:pt x="196" y="57"/>
                  <a:pt x="197" y="60"/>
                </a:cubicBezTo>
                <a:cubicBezTo>
                  <a:pt x="197" y="60"/>
                  <a:pt x="197" y="61"/>
                  <a:pt x="197" y="61"/>
                </a:cubicBezTo>
                <a:cubicBezTo>
                  <a:pt x="196" y="59"/>
                  <a:pt x="196" y="58"/>
                  <a:pt x="196" y="58"/>
                </a:cubicBezTo>
                <a:cubicBezTo>
                  <a:pt x="195" y="58"/>
                  <a:pt x="195" y="61"/>
                  <a:pt x="196" y="65"/>
                </a:cubicBezTo>
                <a:cubicBezTo>
                  <a:pt x="196" y="68"/>
                  <a:pt x="197" y="71"/>
                  <a:pt x="197" y="74"/>
                </a:cubicBezTo>
                <a:cubicBezTo>
                  <a:pt x="197" y="77"/>
                  <a:pt x="196" y="83"/>
                  <a:pt x="197" y="89"/>
                </a:cubicBezTo>
                <a:cubicBezTo>
                  <a:pt x="195" y="86"/>
                  <a:pt x="194" y="82"/>
                  <a:pt x="193" y="78"/>
                </a:cubicBezTo>
                <a:cubicBezTo>
                  <a:pt x="187" y="60"/>
                  <a:pt x="188" y="49"/>
                  <a:pt x="187" y="49"/>
                </a:cubicBezTo>
                <a:cubicBezTo>
                  <a:pt x="187" y="49"/>
                  <a:pt x="186" y="52"/>
                  <a:pt x="186" y="58"/>
                </a:cubicBezTo>
                <a:cubicBezTo>
                  <a:pt x="185" y="62"/>
                  <a:pt x="185" y="68"/>
                  <a:pt x="186" y="75"/>
                </a:cubicBezTo>
                <a:cubicBezTo>
                  <a:pt x="186" y="75"/>
                  <a:pt x="186" y="75"/>
                  <a:pt x="186" y="75"/>
                </a:cubicBezTo>
                <a:cubicBezTo>
                  <a:pt x="186" y="72"/>
                  <a:pt x="185" y="69"/>
                  <a:pt x="185" y="67"/>
                </a:cubicBezTo>
                <a:cubicBezTo>
                  <a:pt x="184" y="63"/>
                  <a:pt x="184" y="61"/>
                  <a:pt x="184" y="61"/>
                </a:cubicBezTo>
                <a:cubicBezTo>
                  <a:pt x="184" y="61"/>
                  <a:pt x="183" y="63"/>
                  <a:pt x="183" y="66"/>
                </a:cubicBezTo>
                <a:cubicBezTo>
                  <a:pt x="182" y="64"/>
                  <a:pt x="181" y="63"/>
                  <a:pt x="181" y="61"/>
                </a:cubicBezTo>
                <a:cubicBezTo>
                  <a:pt x="179" y="57"/>
                  <a:pt x="178" y="54"/>
                  <a:pt x="177" y="52"/>
                </a:cubicBezTo>
                <a:cubicBezTo>
                  <a:pt x="174" y="47"/>
                  <a:pt x="173" y="44"/>
                  <a:pt x="172" y="44"/>
                </a:cubicBezTo>
                <a:cubicBezTo>
                  <a:pt x="172" y="44"/>
                  <a:pt x="173" y="48"/>
                  <a:pt x="175" y="53"/>
                </a:cubicBezTo>
                <a:cubicBezTo>
                  <a:pt x="175" y="56"/>
                  <a:pt x="176" y="59"/>
                  <a:pt x="177" y="63"/>
                </a:cubicBezTo>
                <a:cubicBezTo>
                  <a:pt x="178" y="67"/>
                  <a:pt x="179" y="72"/>
                  <a:pt x="179" y="77"/>
                </a:cubicBezTo>
                <a:cubicBezTo>
                  <a:pt x="179" y="79"/>
                  <a:pt x="179" y="81"/>
                  <a:pt x="179" y="84"/>
                </a:cubicBezTo>
                <a:cubicBezTo>
                  <a:pt x="179" y="85"/>
                  <a:pt x="180" y="86"/>
                  <a:pt x="180" y="87"/>
                </a:cubicBezTo>
                <a:cubicBezTo>
                  <a:pt x="179" y="87"/>
                  <a:pt x="178" y="87"/>
                  <a:pt x="178" y="87"/>
                </a:cubicBezTo>
                <a:cubicBezTo>
                  <a:pt x="177" y="85"/>
                  <a:pt x="177" y="84"/>
                  <a:pt x="177" y="84"/>
                </a:cubicBezTo>
                <a:cubicBezTo>
                  <a:pt x="177" y="84"/>
                  <a:pt x="177" y="84"/>
                  <a:pt x="176" y="85"/>
                </a:cubicBezTo>
                <a:cubicBezTo>
                  <a:pt x="176" y="82"/>
                  <a:pt x="175" y="80"/>
                  <a:pt x="175" y="80"/>
                </a:cubicBezTo>
                <a:cubicBezTo>
                  <a:pt x="175" y="80"/>
                  <a:pt x="173" y="85"/>
                  <a:pt x="174" y="92"/>
                </a:cubicBezTo>
                <a:cubicBezTo>
                  <a:pt x="174" y="92"/>
                  <a:pt x="174" y="93"/>
                  <a:pt x="174" y="93"/>
                </a:cubicBezTo>
                <a:cubicBezTo>
                  <a:pt x="173" y="91"/>
                  <a:pt x="173" y="89"/>
                  <a:pt x="172" y="87"/>
                </a:cubicBezTo>
                <a:cubicBezTo>
                  <a:pt x="172" y="80"/>
                  <a:pt x="173" y="74"/>
                  <a:pt x="173" y="70"/>
                </a:cubicBezTo>
                <a:cubicBezTo>
                  <a:pt x="173" y="66"/>
                  <a:pt x="172" y="63"/>
                  <a:pt x="172" y="63"/>
                </a:cubicBezTo>
                <a:cubicBezTo>
                  <a:pt x="172" y="63"/>
                  <a:pt x="171" y="66"/>
                  <a:pt x="170" y="71"/>
                </a:cubicBezTo>
                <a:cubicBezTo>
                  <a:pt x="169" y="73"/>
                  <a:pt x="169" y="75"/>
                  <a:pt x="168" y="78"/>
                </a:cubicBezTo>
                <a:cubicBezTo>
                  <a:pt x="168" y="76"/>
                  <a:pt x="167" y="75"/>
                  <a:pt x="167" y="73"/>
                </a:cubicBezTo>
                <a:cubicBezTo>
                  <a:pt x="163" y="61"/>
                  <a:pt x="161" y="52"/>
                  <a:pt x="160" y="45"/>
                </a:cubicBezTo>
                <a:cubicBezTo>
                  <a:pt x="160" y="38"/>
                  <a:pt x="160" y="34"/>
                  <a:pt x="159" y="34"/>
                </a:cubicBezTo>
                <a:cubicBezTo>
                  <a:pt x="159" y="34"/>
                  <a:pt x="158" y="38"/>
                  <a:pt x="158" y="46"/>
                </a:cubicBezTo>
                <a:cubicBezTo>
                  <a:pt x="157" y="50"/>
                  <a:pt x="158" y="54"/>
                  <a:pt x="158" y="59"/>
                </a:cubicBezTo>
                <a:cubicBezTo>
                  <a:pt x="159" y="64"/>
                  <a:pt x="160" y="70"/>
                  <a:pt x="161" y="76"/>
                </a:cubicBezTo>
                <a:cubicBezTo>
                  <a:pt x="162" y="80"/>
                  <a:pt x="163" y="83"/>
                  <a:pt x="164" y="87"/>
                </a:cubicBezTo>
                <a:cubicBezTo>
                  <a:pt x="162" y="89"/>
                  <a:pt x="160" y="92"/>
                  <a:pt x="158" y="96"/>
                </a:cubicBezTo>
                <a:cubicBezTo>
                  <a:pt x="158" y="98"/>
                  <a:pt x="157" y="99"/>
                  <a:pt x="156" y="101"/>
                </a:cubicBezTo>
                <a:cubicBezTo>
                  <a:pt x="156" y="99"/>
                  <a:pt x="156" y="96"/>
                  <a:pt x="157" y="94"/>
                </a:cubicBezTo>
                <a:cubicBezTo>
                  <a:pt x="157" y="87"/>
                  <a:pt x="158" y="82"/>
                  <a:pt x="158" y="78"/>
                </a:cubicBezTo>
                <a:cubicBezTo>
                  <a:pt x="159" y="74"/>
                  <a:pt x="159" y="72"/>
                  <a:pt x="158" y="72"/>
                </a:cubicBezTo>
                <a:cubicBezTo>
                  <a:pt x="158" y="72"/>
                  <a:pt x="157" y="74"/>
                  <a:pt x="156" y="78"/>
                </a:cubicBezTo>
                <a:cubicBezTo>
                  <a:pt x="154" y="81"/>
                  <a:pt x="153" y="85"/>
                  <a:pt x="152" y="91"/>
                </a:cubicBezTo>
                <a:cubicBezTo>
                  <a:pt x="152" y="89"/>
                  <a:pt x="151" y="88"/>
                  <a:pt x="151" y="87"/>
                </a:cubicBezTo>
                <a:cubicBezTo>
                  <a:pt x="151" y="78"/>
                  <a:pt x="150" y="71"/>
                  <a:pt x="149" y="66"/>
                </a:cubicBezTo>
                <a:cubicBezTo>
                  <a:pt x="148" y="61"/>
                  <a:pt x="148" y="59"/>
                  <a:pt x="147" y="59"/>
                </a:cubicBezTo>
                <a:cubicBezTo>
                  <a:pt x="147" y="59"/>
                  <a:pt x="147" y="62"/>
                  <a:pt x="146" y="67"/>
                </a:cubicBezTo>
                <a:cubicBezTo>
                  <a:pt x="146" y="73"/>
                  <a:pt x="146" y="80"/>
                  <a:pt x="146" y="89"/>
                </a:cubicBezTo>
                <a:cubicBezTo>
                  <a:pt x="145" y="93"/>
                  <a:pt x="145" y="97"/>
                  <a:pt x="145" y="100"/>
                </a:cubicBezTo>
                <a:cubicBezTo>
                  <a:pt x="144" y="99"/>
                  <a:pt x="144" y="98"/>
                  <a:pt x="143" y="97"/>
                </a:cubicBezTo>
                <a:cubicBezTo>
                  <a:pt x="138" y="85"/>
                  <a:pt x="131" y="82"/>
                  <a:pt x="131" y="83"/>
                </a:cubicBezTo>
                <a:cubicBezTo>
                  <a:pt x="131" y="83"/>
                  <a:pt x="132" y="85"/>
                  <a:pt x="133" y="87"/>
                </a:cubicBezTo>
                <a:cubicBezTo>
                  <a:pt x="135" y="90"/>
                  <a:pt x="136" y="95"/>
                  <a:pt x="138" y="100"/>
                </a:cubicBezTo>
                <a:cubicBezTo>
                  <a:pt x="138" y="103"/>
                  <a:pt x="139" y="105"/>
                  <a:pt x="139" y="108"/>
                </a:cubicBezTo>
                <a:cubicBezTo>
                  <a:pt x="139" y="107"/>
                  <a:pt x="138" y="107"/>
                  <a:pt x="138" y="106"/>
                </a:cubicBezTo>
                <a:cubicBezTo>
                  <a:pt x="134" y="99"/>
                  <a:pt x="135" y="94"/>
                  <a:pt x="134" y="94"/>
                </a:cubicBezTo>
                <a:cubicBezTo>
                  <a:pt x="133" y="94"/>
                  <a:pt x="131" y="99"/>
                  <a:pt x="132" y="106"/>
                </a:cubicBezTo>
                <a:cubicBezTo>
                  <a:pt x="131" y="104"/>
                  <a:pt x="129" y="102"/>
                  <a:pt x="128" y="100"/>
                </a:cubicBezTo>
                <a:cubicBezTo>
                  <a:pt x="123" y="88"/>
                  <a:pt x="124" y="79"/>
                  <a:pt x="122" y="80"/>
                </a:cubicBezTo>
                <a:cubicBezTo>
                  <a:pt x="122" y="80"/>
                  <a:pt x="122" y="82"/>
                  <a:pt x="121" y="86"/>
                </a:cubicBezTo>
                <a:cubicBezTo>
                  <a:pt x="121" y="88"/>
                  <a:pt x="121" y="91"/>
                  <a:pt x="121" y="93"/>
                </a:cubicBezTo>
                <a:cubicBezTo>
                  <a:pt x="121" y="93"/>
                  <a:pt x="121" y="92"/>
                  <a:pt x="120" y="92"/>
                </a:cubicBezTo>
                <a:cubicBezTo>
                  <a:pt x="120" y="90"/>
                  <a:pt x="120" y="89"/>
                  <a:pt x="119" y="89"/>
                </a:cubicBezTo>
                <a:cubicBezTo>
                  <a:pt x="119" y="89"/>
                  <a:pt x="119" y="89"/>
                  <a:pt x="119" y="90"/>
                </a:cubicBezTo>
                <a:cubicBezTo>
                  <a:pt x="118" y="89"/>
                  <a:pt x="118" y="89"/>
                  <a:pt x="117" y="88"/>
                </a:cubicBezTo>
                <a:cubicBezTo>
                  <a:pt x="116" y="87"/>
                  <a:pt x="115" y="86"/>
                  <a:pt x="114" y="85"/>
                </a:cubicBezTo>
                <a:cubicBezTo>
                  <a:pt x="114" y="85"/>
                  <a:pt x="114" y="84"/>
                  <a:pt x="114" y="84"/>
                </a:cubicBezTo>
                <a:cubicBezTo>
                  <a:pt x="113" y="81"/>
                  <a:pt x="114" y="78"/>
                  <a:pt x="113" y="76"/>
                </a:cubicBezTo>
                <a:cubicBezTo>
                  <a:pt x="113" y="71"/>
                  <a:pt x="113" y="69"/>
                  <a:pt x="113" y="69"/>
                </a:cubicBezTo>
                <a:cubicBezTo>
                  <a:pt x="112" y="69"/>
                  <a:pt x="112" y="72"/>
                  <a:pt x="111" y="77"/>
                </a:cubicBezTo>
                <a:cubicBezTo>
                  <a:pt x="111" y="78"/>
                  <a:pt x="110" y="79"/>
                  <a:pt x="110" y="80"/>
                </a:cubicBezTo>
                <a:cubicBezTo>
                  <a:pt x="109" y="78"/>
                  <a:pt x="108" y="78"/>
                  <a:pt x="108" y="78"/>
                </a:cubicBezTo>
                <a:cubicBezTo>
                  <a:pt x="108" y="78"/>
                  <a:pt x="108" y="80"/>
                  <a:pt x="110" y="83"/>
                </a:cubicBezTo>
                <a:cubicBezTo>
                  <a:pt x="109" y="87"/>
                  <a:pt x="109" y="91"/>
                  <a:pt x="109" y="96"/>
                </a:cubicBezTo>
                <a:cubicBezTo>
                  <a:pt x="108" y="97"/>
                  <a:pt x="108" y="98"/>
                  <a:pt x="108" y="100"/>
                </a:cubicBezTo>
                <a:cubicBezTo>
                  <a:pt x="106" y="97"/>
                  <a:pt x="105" y="95"/>
                  <a:pt x="105" y="96"/>
                </a:cubicBezTo>
                <a:cubicBezTo>
                  <a:pt x="104" y="96"/>
                  <a:pt x="104" y="97"/>
                  <a:pt x="104" y="99"/>
                </a:cubicBezTo>
                <a:cubicBezTo>
                  <a:pt x="103" y="91"/>
                  <a:pt x="102" y="86"/>
                  <a:pt x="100" y="82"/>
                </a:cubicBezTo>
                <a:cubicBezTo>
                  <a:pt x="98" y="79"/>
                  <a:pt x="97" y="77"/>
                  <a:pt x="96" y="77"/>
                </a:cubicBezTo>
                <a:cubicBezTo>
                  <a:pt x="96" y="77"/>
                  <a:pt x="97" y="80"/>
                  <a:pt x="98" y="84"/>
                </a:cubicBezTo>
                <a:cubicBezTo>
                  <a:pt x="98" y="87"/>
                  <a:pt x="99" y="92"/>
                  <a:pt x="99" y="97"/>
                </a:cubicBezTo>
                <a:cubicBezTo>
                  <a:pt x="97" y="95"/>
                  <a:pt x="96" y="95"/>
                  <a:pt x="96" y="95"/>
                </a:cubicBezTo>
                <a:cubicBezTo>
                  <a:pt x="96" y="92"/>
                  <a:pt x="96" y="90"/>
                  <a:pt x="96" y="88"/>
                </a:cubicBezTo>
                <a:cubicBezTo>
                  <a:pt x="96" y="84"/>
                  <a:pt x="96" y="81"/>
                  <a:pt x="95" y="81"/>
                </a:cubicBezTo>
                <a:cubicBezTo>
                  <a:pt x="95" y="82"/>
                  <a:pt x="94" y="84"/>
                  <a:pt x="93" y="89"/>
                </a:cubicBezTo>
                <a:cubicBezTo>
                  <a:pt x="92" y="93"/>
                  <a:pt x="92" y="99"/>
                  <a:pt x="91" y="107"/>
                </a:cubicBezTo>
                <a:cubicBezTo>
                  <a:pt x="91" y="108"/>
                  <a:pt x="91" y="108"/>
                  <a:pt x="91" y="109"/>
                </a:cubicBezTo>
                <a:cubicBezTo>
                  <a:pt x="91" y="109"/>
                  <a:pt x="90" y="108"/>
                  <a:pt x="90" y="107"/>
                </a:cubicBezTo>
                <a:cubicBezTo>
                  <a:pt x="90" y="106"/>
                  <a:pt x="90" y="105"/>
                  <a:pt x="90" y="104"/>
                </a:cubicBezTo>
                <a:cubicBezTo>
                  <a:pt x="91" y="94"/>
                  <a:pt x="91" y="87"/>
                  <a:pt x="91" y="82"/>
                </a:cubicBezTo>
                <a:cubicBezTo>
                  <a:pt x="91" y="76"/>
                  <a:pt x="91" y="74"/>
                  <a:pt x="91" y="74"/>
                </a:cubicBezTo>
                <a:cubicBezTo>
                  <a:pt x="90" y="74"/>
                  <a:pt x="89" y="77"/>
                  <a:pt x="88" y="82"/>
                </a:cubicBezTo>
                <a:cubicBezTo>
                  <a:pt x="88" y="86"/>
                  <a:pt x="87" y="91"/>
                  <a:pt x="86" y="96"/>
                </a:cubicBezTo>
                <a:cubicBezTo>
                  <a:pt x="83" y="99"/>
                  <a:pt x="80" y="105"/>
                  <a:pt x="77" y="113"/>
                </a:cubicBezTo>
                <a:cubicBezTo>
                  <a:pt x="76" y="115"/>
                  <a:pt x="75" y="117"/>
                  <a:pt x="74" y="119"/>
                </a:cubicBezTo>
                <a:cubicBezTo>
                  <a:pt x="75" y="116"/>
                  <a:pt x="75" y="114"/>
                  <a:pt x="75" y="111"/>
                </a:cubicBezTo>
                <a:cubicBezTo>
                  <a:pt x="75" y="103"/>
                  <a:pt x="76" y="96"/>
                  <a:pt x="77" y="92"/>
                </a:cubicBezTo>
                <a:cubicBezTo>
                  <a:pt x="77" y="87"/>
                  <a:pt x="77" y="85"/>
                  <a:pt x="77" y="85"/>
                </a:cubicBezTo>
                <a:cubicBezTo>
                  <a:pt x="76" y="85"/>
                  <a:pt x="75" y="87"/>
                  <a:pt x="74" y="92"/>
                </a:cubicBezTo>
                <a:cubicBezTo>
                  <a:pt x="73" y="95"/>
                  <a:pt x="72" y="98"/>
                  <a:pt x="71" y="102"/>
                </a:cubicBezTo>
                <a:cubicBezTo>
                  <a:pt x="71" y="102"/>
                  <a:pt x="71" y="102"/>
                  <a:pt x="71" y="101"/>
                </a:cubicBezTo>
                <a:cubicBezTo>
                  <a:pt x="70" y="96"/>
                  <a:pt x="70" y="91"/>
                  <a:pt x="69" y="87"/>
                </a:cubicBezTo>
                <a:cubicBezTo>
                  <a:pt x="68" y="83"/>
                  <a:pt x="67" y="80"/>
                  <a:pt x="66" y="77"/>
                </a:cubicBezTo>
                <a:cubicBezTo>
                  <a:pt x="64" y="72"/>
                  <a:pt x="63" y="69"/>
                  <a:pt x="63" y="69"/>
                </a:cubicBezTo>
                <a:cubicBezTo>
                  <a:pt x="62" y="70"/>
                  <a:pt x="65" y="83"/>
                  <a:pt x="65" y="104"/>
                </a:cubicBezTo>
                <a:cubicBezTo>
                  <a:pt x="65" y="111"/>
                  <a:pt x="64" y="117"/>
                  <a:pt x="64" y="123"/>
                </a:cubicBezTo>
                <a:cubicBezTo>
                  <a:pt x="63" y="120"/>
                  <a:pt x="62" y="118"/>
                  <a:pt x="62" y="116"/>
                </a:cubicBezTo>
                <a:cubicBezTo>
                  <a:pt x="59" y="109"/>
                  <a:pt x="56" y="105"/>
                  <a:pt x="53" y="103"/>
                </a:cubicBezTo>
                <a:cubicBezTo>
                  <a:pt x="51" y="100"/>
                  <a:pt x="49" y="99"/>
                  <a:pt x="49" y="100"/>
                </a:cubicBezTo>
                <a:cubicBezTo>
                  <a:pt x="49" y="100"/>
                  <a:pt x="50" y="102"/>
                  <a:pt x="51" y="105"/>
                </a:cubicBezTo>
                <a:cubicBezTo>
                  <a:pt x="53" y="108"/>
                  <a:pt x="55" y="113"/>
                  <a:pt x="56" y="119"/>
                </a:cubicBezTo>
                <a:cubicBezTo>
                  <a:pt x="57" y="123"/>
                  <a:pt x="57" y="126"/>
                  <a:pt x="57" y="129"/>
                </a:cubicBezTo>
                <a:cubicBezTo>
                  <a:pt x="57" y="128"/>
                  <a:pt x="56" y="127"/>
                  <a:pt x="56" y="126"/>
                </a:cubicBezTo>
                <a:cubicBezTo>
                  <a:pt x="52" y="118"/>
                  <a:pt x="53" y="112"/>
                  <a:pt x="52" y="113"/>
                </a:cubicBezTo>
                <a:cubicBezTo>
                  <a:pt x="51" y="113"/>
                  <a:pt x="49" y="119"/>
                  <a:pt x="50" y="128"/>
                </a:cubicBezTo>
                <a:cubicBezTo>
                  <a:pt x="49" y="125"/>
                  <a:pt x="47" y="123"/>
                  <a:pt x="46" y="120"/>
                </a:cubicBezTo>
                <a:cubicBezTo>
                  <a:pt x="41" y="107"/>
                  <a:pt x="41" y="97"/>
                  <a:pt x="40" y="97"/>
                </a:cubicBezTo>
                <a:cubicBezTo>
                  <a:pt x="40" y="97"/>
                  <a:pt x="39" y="100"/>
                  <a:pt x="39" y="105"/>
                </a:cubicBezTo>
                <a:cubicBezTo>
                  <a:pt x="39" y="109"/>
                  <a:pt x="39" y="113"/>
                  <a:pt x="40" y="119"/>
                </a:cubicBezTo>
                <a:cubicBezTo>
                  <a:pt x="39" y="117"/>
                  <a:pt x="39" y="115"/>
                  <a:pt x="38" y="113"/>
                </a:cubicBezTo>
                <a:cubicBezTo>
                  <a:pt x="38" y="110"/>
                  <a:pt x="38" y="108"/>
                  <a:pt x="37" y="108"/>
                </a:cubicBezTo>
                <a:cubicBezTo>
                  <a:pt x="37" y="108"/>
                  <a:pt x="36" y="110"/>
                  <a:pt x="36" y="113"/>
                </a:cubicBezTo>
                <a:cubicBezTo>
                  <a:pt x="35" y="111"/>
                  <a:pt x="35" y="110"/>
                  <a:pt x="34" y="108"/>
                </a:cubicBezTo>
                <a:cubicBezTo>
                  <a:pt x="33" y="106"/>
                  <a:pt x="31" y="103"/>
                  <a:pt x="30" y="102"/>
                </a:cubicBezTo>
                <a:cubicBezTo>
                  <a:pt x="28" y="99"/>
                  <a:pt x="26" y="97"/>
                  <a:pt x="26" y="97"/>
                </a:cubicBezTo>
                <a:cubicBezTo>
                  <a:pt x="25" y="98"/>
                  <a:pt x="26" y="100"/>
                  <a:pt x="28" y="104"/>
                </a:cubicBezTo>
                <a:cubicBezTo>
                  <a:pt x="29" y="106"/>
                  <a:pt x="29" y="109"/>
                  <a:pt x="30" y="112"/>
                </a:cubicBezTo>
                <a:cubicBezTo>
                  <a:pt x="31" y="115"/>
                  <a:pt x="32" y="118"/>
                  <a:pt x="32" y="122"/>
                </a:cubicBezTo>
                <a:cubicBezTo>
                  <a:pt x="32" y="124"/>
                  <a:pt x="33" y="126"/>
                  <a:pt x="33" y="128"/>
                </a:cubicBezTo>
                <a:cubicBezTo>
                  <a:pt x="33" y="129"/>
                  <a:pt x="33" y="130"/>
                  <a:pt x="33" y="130"/>
                </a:cubicBezTo>
                <a:cubicBezTo>
                  <a:pt x="32" y="131"/>
                  <a:pt x="31" y="131"/>
                  <a:pt x="30" y="131"/>
                </a:cubicBezTo>
                <a:cubicBezTo>
                  <a:pt x="30" y="131"/>
                  <a:pt x="30" y="131"/>
                  <a:pt x="30" y="131"/>
                </a:cubicBezTo>
                <a:cubicBezTo>
                  <a:pt x="28" y="120"/>
                  <a:pt x="30" y="111"/>
                  <a:pt x="29" y="112"/>
                </a:cubicBezTo>
                <a:cubicBezTo>
                  <a:pt x="28" y="112"/>
                  <a:pt x="24" y="121"/>
                  <a:pt x="25" y="134"/>
                </a:cubicBezTo>
                <a:cubicBezTo>
                  <a:pt x="25" y="134"/>
                  <a:pt x="24" y="133"/>
                  <a:pt x="24" y="133"/>
                </a:cubicBezTo>
                <a:cubicBezTo>
                  <a:pt x="24" y="131"/>
                  <a:pt x="23" y="130"/>
                  <a:pt x="23" y="128"/>
                </a:cubicBezTo>
                <a:cubicBezTo>
                  <a:pt x="23" y="127"/>
                  <a:pt x="22" y="126"/>
                  <a:pt x="22" y="124"/>
                </a:cubicBezTo>
                <a:cubicBezTo>
                  <a:pt x="21" y="115"/>
                  <a:pt x="19" y="108"/>
                  <a:pt x="18" y="104"/>
                </a:cubicBezTo>
                <a:cubicBezTo>
                  <a:pt x="16" y="100"/>
                  <a:pt x="14" y="98"/>
                  <a:pt x="14" y="99"/>
                </a:cubicBezTo>
                <a:cubicBezTo>
                  <a:pt x="14" y="99"/>
                  <a:pt x="14" y="102"/>
                  <a:pt x="15" y="106"/>
                </a:cubicBezTo>
                <a:cubicBezTo>
                  <a:pt x="16" y="110"/>
                  <a:pt x="16" y="115"/>
                  <a:pt x="16" y="121"/>
                </a:cubicBezTo>
                <a:cubicBezTo>
                  <a:pt x="15" y="120"/>
                  <a:pt x="14" y="119"/>
                  <a:pt x="14" y="120"/>
                </a:cubicBezTo>
                <a:cubicBezTo>
                  <a:pt x="14" y="120"/>
                  <a:pt x="14" y="120"/>
                  <a:pt x="14" y="120"/>
                </a:cubicBezTo>
                <a:cubicBezTo>
                  <a:pt x="13" y="116"/>
                  <a:pt x="14" y="113"/>
                  <a:pt x="13" y="111"/>
                </a:cubicBezTo>
                <a:cubicBezTo>
                  <a:pt x="13" y="106"/>
                  <a:pt x="13" y="104"/>
                  <a:pt x="13" y="104"/>
                </a:cubicBezTo>
                <a:cubicBezTo>
                  <a:pt x="12" y="104"/>
                  <a:pt x="12" y="107"/>
                  <a:pt x="11" y="113"/>
                </a:cubicBezTo>
                <a:cubicBezTo>
                  <a:pt x="9" y="118"/>
                  <a:pt x="9" y="126"/>
                  <a:pt x="9" y="135"/>
                </a:cubicBezTo>
                <a:cubicBezTo>
                  <a:pt x="9" y="135"/>
                  <a:pt x="9" y="136"/>
                  <a:pt x="9" y="137"/>
                </a:cubicBezTo>
                <a:cubicBezTo>
                  <a:pt x="7" y="134"/>
                  <a:pt x="5" y="133"/>
                  <a:pt x="5" y="133"/>
                </a:cubicBezTo>
                <a:cubicBezTo>
                  <a:pt x="4" y="134"/>
                  <a:pt x="5" y="140"/>
                  <a:pt x="6" y="148"/>
                </a:cubicBezTo>
                <a:cubicBezTo>
                  <a:pt x="6" y="152"/>
                  <a:pt x="6" y="156"/>
                  <a:pt x="6" y="159"/>
                </a:cubicBezTo>
                <a:cubicBezTo>
                  <a:pt x="6" y="162"/>
                  <a:pt x="7" y="163"/>
                  <a:pt x="10" y="162"/>
                </a:cubicBezTo>
                <a:cubicBezTo>
                  <a:pt x="11" y="161"/>
                  <a:pt x="12" y="160"/>
                  <a:pt x="13" y="159"/>
                </a:cubicBezTo>
                <a:cubicBezTo>
                  <a:pt x="13" y="160"/>
                  <a:pt x="14" y="160"/>
                  <a:pt x="15" y="159"/>
                </a:cubicBezTo>
                <a:cubicBezTo>
                  <a:pt x="16" y="158"/>
                  <a:pt x="16" y="158"/>
                  <a:pt x="16" y="158"/>
                </a:cubicBezTo>
                <a:cubicBezTo>
                  <a:pt x="17" y="158"/>
                  <a:pt x="17" y="158"/>
                  <a:pt x="17" y="158"/>
                </a:cubicBezTo>
                <a:cubicBezTo>
                  <a:pt x="18" y="158"/>
                  <a:pt x="18" y="157"/>
                  <a:pt x="18" y="157"/>
                </a:cubicBezTo>
                <a:cubicBezTo>
                  <a:pt x="0" y="326"/>
                  <a:pt x="0" y="326"/>
                  <a:pt x="0" y="326"/>
                </a:cubicBezTo>
                <a:cubicBezTo>
                  <a:pt x="1207" y="335"/>
                  <a:pt x="1207" y="335"/>
                  <a:pt x="1207" y="335"/>
                </a:cubicBezTo>
                <a:cubicBezTo>
                  <a:pt x="1291" y="195"/>
                  <a:pt x="1291" y="195"/>
                  <a:pt x="1291" y="195"/>
                </a:cubicBezTo>
                <a:cubicBezTo>
                  <a:pt x="1291" y="195"/>
                  <a:pt x="1295" y="177"/>
                  <a:pt x="1235" y="152"/>
                </a:cubicBezTo>
                <a:close/>
                <a:moveTo>
                  <a:pt x="16" y="140"/>
                </a:moveTo>
                <a:cubicBezTo>
                  <a:pt x="15" y="137"/>
                  <a:pt x="15" y="134"/>
                  <a:pt x="14" y="131"/>
                </a:cubicBezTo>
                <a:cubicBezTo>
                  <a:pt x="14" y="127"/>
                  <a:pt x="14" y="124"/>
                  <a:pt x="14" y="120"/>
                </a:cubicBezTo>
                <a:cubicBezTo>
                  <a:pt x="14" y="121"/>
                  <a:pt x="14" y="123"/>
                  <a:pt x="15" y="124"/>
                </a:cubicBezTo>
                <a:cubicBezTo>
                  <a:pt x="16" y="125"/>
                  <a:pt x="16" y="127"/>
                  <a:pt x="17" y="128"/>
                </a:cubicBezTo>
                <a:cubicBezTo>
                  <a:pt x="16" y="132"/>
                  <a:pt x="16" y="136"/>
                  <a:pt x="16" y="140"/>
                </a:cubicBezTo>
                <a:close/>
                <a:moveTo>
                  <a:pt x="1220" y="139"/>
                </a:moveTo>
                <a:cubicBezTo>
                  <a:pt x="1222" y="136"/>
                  <a:pt x="1223" y="135"/>
                  <a:pt x="1224" y="133"/>
                </a:cubicBezTo>
                <a:cubicBezTo>
                  <a:pt x="1224" y="133"/>
                  <a:pt x="1224" y="133"/>
                  <a:pt x="1224" y="133"/>
                </a:cubicBezTo>
                <a:cubicBezTo>
                  <a:pt x="1223" y="138"/>
                  <a:pt x="1221" y="142"/>
                  <a:pt x="1219" y="145"/>
                </a:cubicBezTo>
                <a:cubicBezTo>
                  <a:pt x="1219" y="145"/>
                  <a:pt x="1218" y="145"/>
                  <a:pt x="1218" y="145"/>
                </a:cubicBezTo>
                <a:cubicBezTo>
                  <a:pt x="1218" y="145"/>
                  <a:pt x="1218" y="145"/>
                  <a:pt x="1218" y="145"/>
                </a:cubicBezTo>
                <a:cubicBezTo>
                  <a:pt x="1219" y="143"/>
                  <a:pt x="1220" y="141"/>
                  <a:pt x="1220" y="139"/>
                </a:cubicBezTo>
                <a:close/>
                <a:moveTo>
                  <a:pt x="1163" y="121"/>
                </a:moveTo>
                <a:cubicBezTo>
                  <a:pt x="1162" y="120"/>
                  <a:pt x="1162" y="119"/>
                  <a:pt x="1162" y="118"/>
                </a:cubicBezTo>
                <a:cubicBezTo>
                  <a:pt x="1162" y="118"/>
                  <a:pt x="1162" y="118"/>
                  <a:pt x="1162" y="118"/>
                </a:cubicBezTo>
                <a:cubicBezTo>
                  <a:pt x="1162" y="119"/>
                  <a:pt x="1162" y="120"/>
                  <a:pt x="1163" y="121"/>
                </a:cubicBezTo>
                <a:close/>
                <a:moveTo>
                  <a:pt x="1162" y="115"/>
                </a:moveTo>
                <a:cubicBezTo>
                  <a:pt x="1162" y="115"/>
                  <a:pt x="1162" y="116"/>
                  <a:pt x="1162" y="116"/>
                </a:cubicBezTo>
                <a:cubicBezTo>
                  <a:pt x="1162" y="116"/>
                  <a:pt x="1161" y="116"/>
                  <a:pt x="1161" y="116"/>
                </a:cubicBezTo>
                <a:cubicBezTo>
                  <a:pt x="1161" y="116"/>
                  <a:pt x="1161" y="116"/>
                  <a:pt x="1161" y="116"/>
                </a:cubicBezTo>
                <a:cubicBezTo>
                  <a:pt x="1161" y="114"/>
                  <a:pt x="1160" y="111"/>
                  <a:pt x="1160" y="109"/>
                </a:cubicBezTo>
                <a:cubicBezTo>
                  <a:pt x="1161" y="111"/>
                  <a:pt x="1161" y="113"/>
                  <a:pt x="1162" y="115"/>
                </a:cubicBezTo>
                <a:close/>
                <a:moveTo>
                  <a:pt x="1107" y="85"/>
                </a:moveTo>
                <a:cubicBezTo>
                  <a:pt x="1108" y="84"/>
                  <a:pt x="1108" y="84"/>
                  <a:pt x="1108" y="83"/>
                </a:cubicBezTo>
                <a:cubicBezTo>
                  <a:pt x="1108" y="84"/>
                  <a:pt x="1108" y="85"/>
                  <a:pt x="1109" y="85"/>
                </a:cubicBezTo>
                <a:cubicBezTo>
                  <a:pt x="1109" y="86"/>
                  <a:pt x="1109" y="87"/>
                  <a:pt x="1109" y="87"/>
                </a:cubicBezTo>
                <a:cubicBezTo>
                  <a:pt x="1109" y="89"/>
                  <a:pt x="1109" y="92"/>
                  <a:pt x="1109" y="96"/>
                </a:cubicBezTo>
                <a:cubicBezTo>
                  <a:pt x="1108" y="91"/>
                  <a:pt x="1107" y="88"/>
                  <a:pt x="1107" y="86"/>
                </a:cubicBezTo>
                <a:cubicBezTo>
                  <a:pt x="1107" y="86"/>
                  <a:pt x="1107" y="85"/>
                  <a:pt x="1107" y="85"/>
                </a:cubicBezTo>
                <a:close/>
                <a:moveTo>
                  <a:pt x="1104" y="99"/>
                </a:moveTo>
                <a:cubicBezTo>
                  <a:pt x="1104" y="99"/>
                  <a:pt x="1105" y="98"/>
                  <a:pt x="1105" y="98"/>
                </a:cubicBezTo>
                <a:cubicBezTo>
                  <a:pt x="1105" y="99"/>
                  <a:pt x="1105" y="100"/>
                  <a:pt x="1105" y="102"/>
                </a:cubicBezTo>
                <a:cubicBezTo>
                  <a:pt x="1105" y="102"/>
                  <a:pt x="1105" y="102"/>
                  <a:pt x="1105" y="102"/>
                </a:cubicBezTo>
                <a:cubicBezTo>
                  <a:pt x="1105" y="101"/>
                  <a:pt x="1105" y="101"/>
                  <a:pt x="1104" y="101"/>
                </a:cubicBezTo>
                <a:cubicBezTo>
                  <a:pt x="1104" y="100"/>
                  <a:pt x="1104" y="100"/>
                  <a:pt x="1104" y="99"/>
                </a:cubicBezTo>
                <a:close/>
                <a:moveTo>
                  <a:pt x="1096" y="98"/>
                </a:moveTo>
                <a:cubicBezTo>
                  <a:pt x="1096" y="97"/>
                  <a:pt x="1096" y="96"/>
                  <a:pt x="1096" y="95"/>
                </a:cubicBezTo>
                <a:cubicBezTo>
                  <a:pt x="1096" y="95"/>
                  <a:pt x="1096" y="96"/>
                  <a:pt x="1096" y="96"/>
                </a:cubicBezTo>
                <a:cubicBezTo>
                  <a:pt x="1096" y="97"/>
                  <a:pt x="1096" y="98"/>
                  <a:pt x="1095" y="99"/>
                </a:cubicBezTo>
                <a:cubicBezTo>
                  <a:pt x="1094" y="102"/>
                  <a:pt x="1093" y="105"/>
                  <a:pt x="1092" y="107"/>
                </a:cubicBezTo>
                <a:cubicBezTo>
                  <a:pt x="1092" y="108"/>
                  <a:pt x="1092" y="108"/>
                  <a:pt x="1092" y="108"/>
                </a:cubicBezTo>
                <a:cubicBezTo>
                  <a:pt x="1093" y="105"/>
                  <a:pt x="1094" y="102"/>
                  <a:pt x="1096" y="98"/>
                </a:cubicBezTo>
                <a:close/>
                <a:moveTo>
                  <a:pt x="1056" y="85"/>
                </a:moveTo>
                <a:cubicBezTo>
                  <a:pt x="1056" y="81"/>
                  <a:pt x="1057" y="78"/>
                  <a:pt x="1057" y="75"/>
                </a:cubicBezTo>
                <a:cubicBezTo>
                  <a:pt x="1058" y="79"/>
                  <a:pt x="1058" y="83"/>
                  <a:pt x="1059" y="89"/>
                </a:cubicBezTo>
                <a:cubicBezTo>
                  <a:pt x="1059" y="89"/>
                  <a:pt x="1059" y="89"/>
                  <a:pt x="1059" y="89"/>
                </a:cubicBezTo>
                <a:cubicBezTo>
                  <a:pt x="1058" y="90"/>
                  <a:pt x="1058" y="91"/>
                  <a:pt x="1057" y="93"/>
                </a:cubicBezTo>
                <a:cubicBezTo>
                  <a:pt x="1057" y="92"/>
                  <a:pt x="1056" y="91"/>
                  <a:pt x="1056" y="91"/>
                </a:cubicBezTo>
                <a:cubicBezTo>
                  <a:pt x="1056" y="89"/>
                  <a:pt x="1056" y="87"/>
                  <a:pt x="1056" y="85"/>
                </a:cubicBezTo>
                <a:close/>
                <a:moveTo>
                  <a:pt x="1049" y="89"/>
                </a:moveTo>
                <a:cubicBezTo>
                  <a:pt x="1049" y="89"/>
                  <a:pt x="1049" y="90"/>
                  <a:pt x="1049" y="90"/>
                </a:cubicBezTo>
                <a:cubicBezTo>
                  <a:pt x="1049" y="88"/>
                  <a:pt x="1048" y="87"/>
                  <a:pt x="1048" y="85"/>
                </a:cubicBezTo>
                <a:cubicBezTo>
                  <a:pt x="1048" y="86"/>
                  <a:pt x="1049" y="87"/>
                  <a:pt x="1049" y="89"/>
                </a:cubicBezTo>
                <a:close/>
                <a:moveTo>
                  <a:pt x="978" y="74"/>
                </a:moveTo>
                <a:cubicBezTo>
                  <a:pt x="977" y="74"/>
                  <a:pt x="977" y="75"/>
                  <a:pt x="977" y="75"/>
                </a:cubicBezTo>
                <a:cubicBezTo>
                  <a:pt x="977" y="74"/>
                  <a:pt x="977" y="74"/>
                  <a:pt x="977" y="74"/>
                </a:cubicBezTo>
                <a:cubicBezTo>
                  <a:pt x="977" y="73"/>
                  <a:pt x="977" y="73"/>
                  <a:pt x="977" y="72"/>
                </a:cubicBezTo>
                <a:cubicBezTo>
                  <a:pt x="977" y="73"/>
                  <a:pt x="977" y="74"/>
                  <a:pt x="978" y="74"/>
                </a:cubicBezTo>
                <a:close/>
                <a:moveTo>
                  <a:pt x="951" y="60"/>
                </a:moveTo>
                <a:cubicBezTo>
                  <a:pt x="952" y="58"/>
                  <a:pt x="952" y="56"/>
                  <a:pt x="953" y="55"/>
                </a:cubicBezTo>
                <a:cubicBezTo>
                  <a:pt x="953" y="52"/>
                  <a:pt x="954" y="51"/>
                  <a:pt x="955" y="49"/>
                </a:cubicBezTo>
                <a:cubicBezTo>
                  <a:pt x="955" y="51"/>
                  <a:pt x="955" y="53"/>
                  <a:pt x="955" y="55"/>
                </a:cubicBezTo>
                <a:cubicBezTo>
                  <a:pt x="955" y="55"/>
                  <a:pt x="955" y="54"/>
                  <a:pt x="955" y="54"/>
                </a:cubicBezTo>
                <a:cubicBezTo>
                  <a:pt x="954" y="55"/>
                  <a:pt x="955" y="57"/>
                  <a:pt x="955" y="60"/>
                </a:cubicBezTo>
                <a:cubicBezTo>
                  <a:pt x="955" y="62"/>
                  <a:pt x="954" y="65"/>
                  <a:pt x="954" y="68"/>
                </a:cubicBezTo>
                <a:cubicBezTo>
                  <a:pt x="953" y="66"/>
                  <a:pt x="952" y="64"/>
                  <a:pt x="951" y="63"/>
                </a:cubicBezTo>
                <a:cubicBezTo>
                  <a:pt x="951" y="62"/>
                  <a:pt x="951" y="61"/>
                  <a:pt x="951" y="60"/>
                </a:cubicBezTo>
                <a:close/>
                <a:moveTo>
                  <a:pt x="950" y="72"/>
                </a:moveTo>
                <a:cubicBezTo>
                  <a:pt x="950" y="71"/>
                  <a:pt x="950" y="71"/>
                  <a:pt x="950" y="70"/>
                </a:cubicBezTo>
                <a:cubicBezTo>
                  <a:pt x="950" y="71"/>
                  <a:pt x="951" y="73"/>
                  <a:pt x="951" y="74"/>
                </a:cubicBezTo>
                <a:cubicBezTo>
                  <a:pt x="951" y="74"/>
                  <a:pt x="950" y="74"/>
                  <a:pt x="950" y="75"/>
                </a:cubicBezTo>
                <a:cubicBezTo>
                  <a:pt x="950" y="74"/>
                  <a:pt x="950" y="73"/>
                  <a:pt x="950" y="72"/>
                </a:cubicBezTo>
                <a:close/>
                <a:moveTo>
                  <a:pt x="949" y="78"/>
                </a:moveTo>
                <a:cubicBezTo>
                  <a:pt x="950" y="78"/>
                  <a:pt x="950" y="77"/>
                  <a:pt x="951" y="77"/>
                </a:cubicBezTo>
                <a:cubicBezTo>
                  <a:pt x="951" y="77"/>
                  <a:pt x="951" y="77"/>
                  <a:pt x="952" y="76"/>
                </a:cubicBezTo>
                <a:cubicBezTo>
                  <a:pt x="952" y="77"/>
                  <a:pt x="952" y="78"/>
                  <a:pt x="952" y="79"/>
                </a:cubicBezTo>
                <a:cubicBezTo>
                  <a:pt x="952" y="80"/>
                  <a:pt x="952" y="81"/>
                  <a:pt x="951" y="82"/>
                </a:cubicBezTo>
                <a:cubicBezTo>
                  <a:pt x="951" y="82"/>
                  <a:pt x="951" y="82"/>
                  <a:pt x="951" y="81"/>
                </a:cubicBezTo>
                <a:cubicBezTo>
                  <a:pt x="950" y="80"/>
                  <a:pt x="950" y="79"/>
                  <a:pt x="949" y="78"/>
                </a:cubicBezTo>
                <a:cubicBezTo>
                  <a:pt x="949" y="78"/>
                  <a:pt x="949" y="78"/>
                  <a:pt x="949" y="78"/>
                </a:cubicBezTo>
                <a:close/>
                <a:moveTo>
                  <a:pt x="937" y="81"/>
                </a:moveTo>
                <a:cubicBezTo>
                  <a:pt x="937" y="81"/>
                  <a:pt x="937" y="82"/>
                  <a:pt x="937" y="82"/>
                </a:cubicBezTo>
                <a:cubicBezTo>
                  <a:pt x="937" y="82"/>
                  <a:pt x="937" y="83"/>
                  <a:pt x="937" y="83"/>
                </a:cubicBezTo>
                <a:cubicBezTo>
                  <a:pt x="937" y="83"/>
                  <a:pt x="936" y="84"/>
                  <a:pt x="935" y="84"/>
                </a:cubicBezTo>
                <a:cubicBezTo>
                  <a:pt x="936" y="83"/>
                  <a:pt x="936" y="82"/>
                  <a:pt x="937" y="81"/>
                </a:cubicBezTo>
                <a:close/>
                <a:moveTo>
                  <a:pt x="893" y="67"/>
                </a:moveTo>
                <a:cubicBezTo>
                  <a:pt x="893" y="68"/>
                  <a:pt x="893" y="68"/>
                  <a:pt x="894" y="69"/>
                </a:cubicBezTo>
                <a:cubicBezTo>
                  <a:pt x="894" y="70"/>
                  <a:pt x="894" y="71"/>
                  <a:pt x="895" y="73"/>
                </a:cubicBezTo>
                <a:cubicBezTo>
                  <a:pt x="894" y="73"/>
                  <a:pt x="894" y="73"/>
                  <a:pt x="894" y="74"/>
                </a:cubicBezTo>
                <a:cubicBezTo>
                  <a:pt x="893" y="72"/>
                  <a:pt x="893" y="71"/>
                  <a:pt x="892" y="69"/>
                </a:cubicBezTo>
                <a:cubicBezTo>
                  <a:pt x="893" y="68"/>
                  <a:pt x="893" y="68"/>
                  <a:pt x="893" y="67"/>
                </a:cubicBezTo>
                <a:close/>
                <a:moveTo>
                  <a:pt x="884" y="71"/>
                </a:moveTo>
                <a:cubicBezTo>
                  <a:pt x="884" y="70"/>
                  <a:pt x="885" y="69"/>
                  <a:pt x="885" y="68"/>
                </a:cubicBezTo>
                <a:cubicBezTo>
                  <a:pt x="885" y="68"/>
                  <a:pt x="885" y="69"/>
                  <a:pt x="886" y="70"/>
                </a:cubicBezTo>
                <a:cubicBezTo>
                  <a:pt x="885" y="71"/>
                  <a:pt x="885" y="72"/>
                  <a:pt x="884" y="73"/>
                </a:cubicBezTo>
                <a:cubicBezTo>
                  <a:pt x="884" y="73"/>
                  <a:pt x="884" y="72"/>
                  <a:pt x="884" y="72"/>
                </a:cubicBezTo>
                <a:cubicBezTo>
                  <a:pt x="884" y="72"/>
                  <a:pt x="884" y="72"/>
                  <a:pt x="884" y="71"/>
                </a:cubicBezTo>
                <a:cubicBezTo>
                  <a:pt x="884" y="71"/>
                  <a:pt x="884" y="71"/>
                  <a:pt x="884" y="71"/>
                </a:cubicBezTo>
                <a:close/>
                <a:moveTo>
                  <a:pt x="827" y="53"/>
                </a:moveTo>
                <a:cubicBezTo>
                  <a:pt x="827" y="53"/>
                  <a:pt x="827" y="54"/>
                  <a:pt x="827" y="54"/>
                </a:cubicBezTo>
                <a:cubicBezTo>
                  <a:pt x="827" y="54"/>
                  <a:pt x="827" y="54"/>
                  <a:pt x="827" y="54"/>
                </a:cubicBezTo>
                <a:cubicBezTo>
                  <a:pt x="827" y="53"/>
                  <a:pt x="827" y="53"/>
                  <a:pt x="827" y="53"/>
                </a:cubicBezTo>
                <a:close/>
                <a:moveTo>
                  <a:pt x="824" y="63"/>
                </a:moveTo>
                <a:cubicBezTo>
                  <a:pt x="824" y="65"/>
                  <a:pt x="825" y="67"/>
                  <a:pt x="825" y="69"/>
                </a:cubicBezTo>
                <a:cubicBezTo>
                  <a:pt x="824" y="70"/>
                  <a:pt x="823" y="71"/>
                  <a:pt x="823" y="73"/>
                </a:cubicBezTo>
                <a:cubicBezTo>
                  <a:pt x="823" y="70"/>
                  <a:pt x="823" y="67"/>
                  <a:pt x="824" y="63"/>
                </a:cubicBezTo>
                <a:close/>
                <a:moveTo>
                  <a:pt x="798" y="71"/>
                </a:moveTo>
                <a:cubicBezTo>
                  <a:pt x="798" y="70"/>
                  <a:pt x="798" y="70"/>
                  <a:pt x="798" y="70"/>
                </a:cubicBezTo>
                <a:cubicBezTo>
                  <a:pt x="797" y="70"/>
                  <a:pt x="797" y="69"/>
                  <a:pt x="797" y="69"/>
                </a:cubicBezTo>
                <a:cubicBezTo>
                  <a:pt x="797" y="70"/>
                  <a:pt x="798" y="70"/>
                  <a:pt x="798" y="71"/>
                </a:cubicBezTo>
                <a:close/>
                <a:moveTo>
                  <a:pt x="785" y="60"/>
                </a:moveTo>
                <a:cubicBezTo>
                  <a:pt x="785" y="60"/>
                  <a:pt x="786" y="61"/>
                  <a:pt x="786" y="61"/>
                </a:cubicBezTo>
                <a:cubicBezTo>
                  <a:pt x="786" y="62"/>
                  <a:pt x="786" y="63"/>
                  <a:pt x="786" y="63"/>
                </a:cubicBezTo>
                <a:cubicBezTo>
                  <a:pt x="785" y="62"/>
                  <a:pt x="785" y="61"/>
                  <a:pt x="784" y="59"/>
                </a:cubicBezTo>
                <a:cubicBezTo>
                  <a:pt x="784" y="59"/>
                  <a:pt x="784" y="59"/>
                  <a:pt x="784" y="59"/>
                </a:cubicBezTo>
                <a:cubicBezTo>
                  <a:pt x="785" y="59"/>
                  <a:pt x="785" y="59"/>
                  <a:pt x="785" y="60"/>
                </a:cubicBezTo>
                <a:close/>
                <a:moveTo>
                  <a:pt x="770" y="64"/>
                </a:moveTo>
                <a:cubicBezTo>
                  <a:pt x="770" y="63"/>
                  <a:pt x="771" y="61"/>
                  <a:pt x="771" y="60"/>
                </a:cubicBezTo>
                <a:cubicBezTo>
                  <a:pt x="771" y="63"/>
                  <a:pt x="770" y="66"/>
                  <a:pt x="769" y="68"/>
                </a:cubicBezTo>
                <a:cubicBezTo>
                  <a:pt x="769" y="67"/>
                  <a:pt x="770" y="65"/>
                  <a:pt x="770" y="64"/>
                </a:cubicBezTo>
                <a:close/>
                <a:moveTo>
                  <a:pt x="711" y="56"/>
                </a:moveTo>
                <a:cubicBezTo>
                  <a:pt x="711" y="55"/>
                  <a:pt x="711" y="55"/>
                  <a:pt x="711" y="55"/>
                </a:cubicBezTo>
                <a:cubicBezTo>
                  <a:pt x="711" y="55"/>
                  <a:pt x="711" y="54"/>
                  <a:pt x="711" y="53"/>
                </a:cubicBezTo>
                <a:cubicBezTo>
                  <a:pt x="711" y="54"/>
                  <a:pt x="711" y="55"/>
                  <a:pt x="711" y="56"/>
                </a:cubicBezTo>
                <a:close/>
                <a:moveTo>
                  <a:pt x="704" y="49"/>
                </a:moveTo>
                <a:cubicBezTo>
                  <a:pt x="704" y="50"/>
                  <a:pt x="705" y="51"/>
                  <a:pt x="705" y="52"/>
                </a:cubicBezTo>
                <a:cubicBezTo>
                  <a:pt x="705" y="56"/>
                  <a:pt x="705" y="59"/>
                  <a:pt x="704" y="62"/>
                </a:cubicBezTo>
                <a:cubicBezTo>
                  <a:pt x="704" y="59"/>
                  <a:pt x="703" y="57"/>
                  <a:pt x="703" y="54"/>
                </a:cubicBezTo>
                <a:cubicBezTo>
                  <a:pt x="703" y="51"/>
                  <a:pt x="703" y="48"/>
                  <a:pt x="702" y="45"/>
                </a:cubicBezTo>
                <a:cubicBezTo>
                  <a:pt x="703" y="46"/>
                  <a:pt x="703" y="47"/>
                  <a:pt x="704" y="49"/>
                </a:cubicBezTo>
                <a:close/>
                <a:moveTo>
                  <a:pt x="695" y="64"/>
                </a:moveTo>
                <a:cubicBezTo>
                  <a:pt x="695" y="64"/>
                  <a:pt x="695" y="64"/>
                  <a:pt x="695" y="64"/>
                </a:cubicBezTo>
                <a:cubicBezTo>
                  <a:pt x="695" y="64"/>
                  <a:pt x="695" y="64"/>
                  <a:pt x="695" y="64"/>
                </a:cubicBezTo>
                <a:cubicBezTo>
                  <a:pt x="695" y="64"/>
                  <a:pt x="695" y="64"/>
                  <a:pt x="695" y="64"/>
                </a:cubicBezTo>
                <a:close/>
                <a:moveTo>
                  <a:pt x="688" y="58"/>
                </a:moveTo>
                <a:cubicBezTo>
                  <a:pt x="689" y="56"/>
                  <a:pt x="689" y="55"/>
                  <a:pt x="690" y="53"/>
                </a:cubicBezTo>
                <a:cubicBezTo>
                  <a:pt x="689" y="58"/>
                  <a:pt x="688" y="62"/>
                  <a:pt x="687" y="65"/>
                </a:cubicBezTo>
                <a:cubicBezTo>
                  <a:pt x="687" y="65"/>
                  <a:pt x="687" y="65"/>
                  <a:pt x="687" y="65"/>
                </a:cubicBezTo>
                <a:cubicBezTo>
                  <a:pt x="687" y="63"/>
                  <a:pt x="688" y="61"/>
                  <a:pt x="688" y="58"/>
                </a:cubicBezTo>
                <a:close/>
                <a:moveTo>
                  <a:pt x="639" y="60"/>
                </a:moveTo>
                <a:cubicBezTo>
                  <a:pt x="639" y="60"/>
                  <a:pt x="639" y="60"/>
                  <a:pt x="639" y="61"/>
                </a:cubicBezTo>
                <a:cubicBezTo>
                  <a:pt x="639" y="62"/>
                  <a:pt x="639" y="63"/>
                  <a:pt x="639" y="64"/>
                </a:cubicBezTo>
                <a:cubicBezTo>
                  <a:pt x="639" y="64"/>
                  <a:pt x="639" y="64"/>
                  <a:pt x="639" y="64"/>
                </a:cubicBezTo>
                <a:cubicBezTo>
                  <a:pt x="638" y="62"/>
                  <a:pt x="638" y="60"/>
                  <a:pt x="637" y="58"/>
                </a:cubicBezTo>
                <a:cubicBezTo>
                  <a:pt x="638" y="59"/>
                  <a:pt x="638" y="59"/>
                  <a:pt x="639" y="60"/>
                </a:cubicBezTo>
                <a:close/>
                <a:moveTo>
                  <a:pt x="620" y="40"/>
                </a:moveTo>
                <a:cubicBezTo>
                  <a:pt x="620" y="40"/>
                  <a:pt x="620" y="41"/>
                  <a:pt x="620" y="42"/>
                </a:cubicBezTo>
                <a:cubicBezTo>
                  <a:pt x="620" y="40"/>
                  <a:pt x="620" y="39"/>
                  <a:pt x="620" y="38"/>
                </a:cubicBezTo>
                <a:cubicBezTo>
                  <a:pt x="620" y="38"/>
                  <a:pt x="620" y="39"/>
                  <a:pt x="620" y="40"/>
                </a:cubicBezTo>
                <a:close/>
                <a:moveTo>
                  <a:pt x="556" y="64"/>
                </a:moveTo>
                <a:cubicBezTo>
                  <a:pt x="556" y="63"/>
                  <a:pt x="556" y="62"/>
                  <a:pt x="555" y="61"/>
                </a:cubicBezTo>
                <a:cubicBezTo>
                  <a:pt x="556" y="61"/>
                  <a:pt x="556" y="62"/>
                  <a:pt x="556" y="62"/>
                </a:cubicBezTo>
                <a:cubicBezTo>
                  <a:pt x="556" y="63"/>
                  <a:pt x="556" y="63"/>
                  <a:pt x="556" y="64"/>
                </a:cubicBezTo>
                <a:close/>
                <a:moveTo>
                  <a:pt x="555" y="58"/>
                </a:moveTo>
                <a:cubicBezTo>
                  <a:pt x="555" y="59"/>
                  <a:pt x="555" y="59"/>
                  <a:pt x="556" y="60"/>
                </a:cubicBezTo>
                <a:cubicBezTo>
                  <a:pt x="555" y="60"/>
                  <a:pt x="555" y="60"/>
                  <a:pt x="555" y="60"/>
                </a:cubicBezTo>
                <a:cubicBezTo>
                  <a:pt x="555" y="60"/>
                  <a:pt x="555" y="60"/>
                  <a:pt x="555" y="60"/>
                </a:cubicBezTo>
                <a:cubicBezTo>
                  <a:pt x="554" y="58"/>
                  <a:pt x="554" y="55"/>
                  <a:pt x="554" y="54"/>
                </a:cubicBezTo>
                <a:cubicBezTo>
                  <a:pt x="554" y="55"/>
                  <a:pt x="555" y="57"/>
                  <a:pt x="555" y="58"/>
                </a:cubicBezTo>
                <a:close/>
                <a:moveTo>
                  <a:pt x="501" y="44"/>
                </a:moveTo>
                <a:cubicBezTo>
                  <a:pt x="501" y="44"/>
                  <a:pt x="501" y="43"/>
                  <a:pt x="502" y="42"/>
                </a:cubicBezTo>
                <a:cubicBezTo>
                  <a:pt x="502" y="43"/>
                  <a:pt x="502" y="44"/>
                  <a:pt x="502" y="44"/>
                </a:cubicBezTo>
                <a:cubicBezTo>
                  <a:pt x="502" y="45"/>
                  <a:pt x="503" y="45"/>
                  <a:pt x="503" y="46"/>
                </a:cubicBezTo>
                <a:cubicBezTo>
                  <a:pt x="503" y="48"/>
                  <a:pt x="503" y="51"/>
                  <a:pt x="502" y="55"/>
                </a:cubicBezTo>
                <a:cubicBezTo>
                  <a:pt x="501" y="50"/>
                  <a:pt x="501" y="47"/>
                  <a:pt x="501" y="46"/>
                </a:cubicBezTo>
                <a:cubicBezTo>
                  <a:pt x="501" y="45"/>
                  <a:pt x="501" y="45"/>
                  <a:pt x="501" y="44"/>
                </a:cubicBezTo>
                <a:close/>
                <a:moveTo>
                  <a:pt x="498" y="59"/>
                </a:moveTo>
                <a:cubicBezTo>
                  <a:pt x="498" y="59"/>
                  <a:pt x="498" y="58"/>
                  <a:pt x="498" y="58"/>
                </a:cubicBezTo>
                <a:cubicBezTo>
                  <a:pt x="498" y="59"/>
                  <a:pt x="498" y="60"/>
                  <a:pt x="499" y="62"/>
                </a:cubicBezTo>
                <a:cubicBezTo>
                  <a:pt x="499" y="62"/>
                  <a:pt x="499" y="62"/>
                  <a:pt x="499" y="62"/>
                </a:cubicBezTo>
                <a:cubicBezTo>
                  <a:pt x="498" y="61"/>
                  <a:pt x="498" y="61"/>
                  <a:pt x="498" y="60"/>
                </a:cubicBezTo>
                <a:cubicBezTo>
                  <a:pt x="498" y="60"/>
                  <a:pt x="498" y="60"/>
                  <a:pt x="498" y="59"/>
                </a:cubicBezTo>
                <a:close/>
                <a:moveTo>
                  <a:pt x="450" y="57"/>
                </a:moveTo>
                <a:cubicBezTo>
                  <a:pt x="450" y="53"/>
                  <a:pt x="451" y="49"/>
                  <a:pt x="451" y="46"/>
                </a:cubicBezTo>
                <a:cubicBezTo>
                  <a:pt x="451" y="50"/>
                  <a:pt x="452" y="54"/>
                  <a:pt x="453" y="60"/>
                </a:cubicBezTo>
                <a:cubicBezTo>
                  <a:pt x="453" y="60"/>
                  <a:pt x="453" y="60"/>
                  <a:pt x="453" y="60"/>
                </a:cubicBezTo>
                <a:cubicBezTo>
                  <a:pt x="452" y="61"/>
                  <a:pt x="451" y="63"/>
                  <a:pt x="451" y="64"/>
                </a:cubicBezTo>
                <a:cubicBezTo>
                  <a:pt x="450" y="63"/>
                  <a:pt x="450" y="63"/>
                  <a:pt x="450" y="62"/>
                </a:cubicBezTo>
                <a:cubicBezTo>
                  <a:pt x="450" y="60"/>
                  <a:pt x="450" y="59"/>
                  <a:pt x="450" y="57"/>
                </a:cubicBezTo>
                <a:close/>
                <a:moveTo>
                  <a:pt x="443" y="62"/>
                </a:moveTo>
                <a:cubicBezTo>
                  <a:pt x="443" y="62"/>
                  <a:pt x="443" y="63"/>
                  <a:pt x="443" y="63"/>
                </a:cubicBezTo>
                <a:cubicBezTo>
                  <a:pt x="442" y="62"/>
                  <a:pt x="442" y="60"/>
                  <a:pt x="441" y="58"/>
                </a:cubicBezTo>
                <a:cubicBezTo>
                  <a:pt x="442" y="59"/>
                  <a:pt x="443" y="61"/>
                  <a:pt x="443" y="62"/>
                </a:cubicBezTo>
                <a:close/>
                <a:moveTo>
                  <a:pt x="489" y="60"/>
                </a:moveTo>
                <a:cubicBezTo>
                  <a:pt x="490" y="59"/>
                  <a:pt x="490" y="58"/>
                  <a:pt x="490" y="57"/>
                </a:cubicBezTo>
                <a:cubicBezTo>
                  <a:pt x="490" y="57"/>
                  <a:pt x="490" y="58"/>
                  <a:pt x="490" y="58"/>
                </a:cubicBezTo>
                <a:cubicBezTo>
                  <a:pt x="490" y="59"/>
                  <a:pt x="489" y="60"/>
                  <a:pt x="489" y="62"/>
                </a:cubicBezTo>
                <a:cubicBezTo>
                  <a:pt x="488" y="64"/>
                  <a:pt x="487" y="66"/>
                  <a:pt x="487" y="69"/>
                </a:cubicBezTo>
                <a:cubicBezTo>
                  <a:pt x="487" y="69"/>
                  <a:pt x="486" y="69"/>
                  <a:pt x="486" y="69"/>
                </a:cubicBezTo>
                <a:cubicBezTo>
                  <a:pt x="487" y="66"/>
                  <a:pt x="488" y="63"/>
                  <a:pt x="489" y="60"/>
                </a:cubicBezTo>
                <a:close/>
                <a:moveTo>
                  <a:pt x="371" y="63"/>
                </a:moveTo>
                <a:cubicBezTo>
                  <a:pt x="371" y="63"/>
                  <a:pt x="371" y="64"/>
                  <a:pt x="371" y="64"/>
                </a:cubicBezTo>
                <a:cubicBezTo>
                  <a:pt x="371" y="63"/>
                  <a:pt x="371" y="63"/>
                  <a:pt x="371" y="62"/>
                </a:cubicBezTo>
                <a:cubicBezTo>
                  <a:pt x="371" y="62"/>
                  <a:pt x="371" y="62"/>
                  <a:pt x="371" y="61"/>
                </a:cubicBezTo>
                <a:cubicBezTo>
                  <a:pt x="371" y="62"/>
                  <a:pt x="371" y="62"/>
                  <a:pt x="371" y="63"/>
                </a:cubicBezTo>
                <a:close/>
                <a:moveTo>
                  <a:pt x="345" y="54"/>
                </a:moveTo>
                <a:cubicBezTo>
                  <a:pt x="346" y="52"/>
                  <a:pt x="346" y="50"/>
                  <a:pt x="346" y="49"/>
                </a:cubicBezTo>
                <a:cubicBezTo>
                  <a:pt x="347" y="46"/>
                  <a:pt x="348" y="44"/>
                  <a:pt x="349" y="42"/>
                </a:cubicBezTo>
                <a:cubicBezTo>
                  <a:pt x="349" y="44"/>
                  <a:pt x="349" y="46"/>
                  <a:pt x="349" y="48"/>
                </a:cubicBezTo>
                <a:cubicBezTo>
                  <a:pt x="349" y="48"/>
                  <a:pt x="349" y="48"/>
                  <a:pt x="349" y="48"/>
                </a:cubicBezTo>
                <a:cubicBezTo>
                  <a:pt x="348" y="48"/>
                  <a:pt x="348" y="50"/>
                  <a:pt x="348" y="54"/>
                </a:cubicBezTo>
                <a:cubicBezTo>
                  <a:pt x="348" y="56"/>
                  <a:pt x="348" y="59"/>
                  <a:pt x="348" y="62"/>
                </a:cubicBezTo>
                <a:cubicBezTo>
                  <a:pt x="347" y="60"/>
                  <a:pt x="345" y="59"/>
                  <a:pt x="344" y="57"/>
                </a:cubicBezTo>
                <a:cubicBezTo>
                  <a:pt x="345" y="56"/>
                  <a:pt x="345" y="55"/>
                  <a:pt x="345" y="54"/>
                </a:cubicBezTo>
                <a:close/>
                <a:moveTo>
                  <a:pt x="343" y="66"/>
                </a:moveTo>
                <a:cubicBezTo>
                  <a:pt x="343" y="66"/>
                  <a:pt x="343" y="65"/>
                  <a:pt x="344" y="65"/>
                </a:cubicBezTo>
                <a:cubicBezTo>
                  <a:pt x="344" y="66"/>
                  <a:pt x="344" y="67"/>
                  <a:pt x="345" y="69"/>
                </a:cubicBezTo>
                <a:cubicBezTo>
                  <a:pt x="344" y="69"/>
                  <a:pt x="344" y="69"/>
                  <a:pt x="343" y="69"/>
                </a:cubicBezTo>
                <a:cubicBezTo>
                  <a:pt x="343" y="68"/>
                  <a:pt x="343" y="67"/>
                  <a:pt x="343" y="66"/>
                </a:cubicBezTo>
                <a:close/>
                <a:moveTo>
                  <a:pt x="343" y="73"/>
                </a:moveTo>
                <a:cubicBezTo>
                  <a:pt x="344" y="72"/>
                  <a:pt x="344" y="72"/>
                  <a:pt x="345" y="71"/>
                </a:cubicBezTo>
                <a:cubicBezTo>
                  <a:pt x="345" y="71"/>
                  <a:pt x="345" y="71"/>
                  <a:pt x="345" y="71"/>
                </a:cubicBezTo>
                <a:cubicBezTo>
                  <a:pt x="346" y="71"/>
                  <a:pt x="346" y="72"/>
                  <a:pt x="346" y="73"/>
                </a:cubicBezTo>
                <a:cubicBezTo>
                  <a:pt x="346" y="74"/>
                  <a:pt x="345" y="75"/>
                  <a:pt x="345" y="77"/>
                </a:cubicBezTo>
                <a:cubicBezTo>
                  <a:pt x="345" y="76"/>
                  <a:pt x="345" y="76"/>
                  <a:pt x="344" y="76"/>
                </a:cubicBezTo>
                <a:cubicBezTo>
                  <a:pt x="344" y="75"/>
                  <a:pt x="343" y="74"/>
                  <a:pt x="343" y="73"/>
                </a:cubicBezTo>
                <a:cubicBezTo>
                  <a:pt x="343" y="73"/>
                  <a:pt x="343" y="73"/>
                  <a:pt x="343" y="73"/>
                </a:cubicBezTo>
                <a:close/>
                <a:moveTo>
                  <a:pt x="331" y="78"/>
                </a:moveTo>
                <a:cubicBezTo>
                  <a:pt x="331" y="79"/>
                  <a:pt x="331" y="79"/>
                  <a:pt x="331" y="80"/>
                </a:cubicBezTo>
                <a:cubicBezTo>
                  <a:pt x="331" y="80"/>
                  <a:pt x="331" y="80"/>
                  <a:pt x="331" y="80"/>
                </a:cubicBezTo>
                <a:cubicBezTo>
                  <a:pt x="330" y="81"/>
                  <a:pt x="330" y="81"/>
                  <a:pt x="329" y="82"/>
                </a:cubicBezTo>
                <a:cubicBezTo>
                  <a:pt x="330" y="81"/>
                  <a:pt x="330" y="80"/>
                  <a:pt x="331" y="78"/>
                </a:cubicBezTo>
                <a:close/>
                <a:moveTo>
                  <a:pt x="291" y="87"/>
                </a:moveTo>
                <a:cubicBezTo>
                  <a:pt x="291" y="88"/>
                  <a:pt x="291" y="88"/>
                  <a:pt x="291" y="89"/>
                </a:cubicBezTo>
                <a:cubicBezTo>
                  <a:pt x="291" y="89"/>
                  <a:pt x="291" y="89"/>
                  <a:pt x="291" y="89"/>
                </a:cubicBezTo>
                <a:cubicBezTo>
                  <a:pt x="291" y="89"/>
                  <a:pt x="291" y="88"/>
                  <a:pt x="290" y="88"/>
                </a:cubicBezTo>
                <a:cubicBezTo>
                  <a:pt x="290" y="88"/>
                  <a:pt x="290" y="88"/>
                  <a:pt x="291" y="87"/>
                </a:cubicBezTo>
                <a:close/>
                <a:moveTo>
                  <a:pt x="179" y="106"/>
                </a:moveTo>
                <a:cubicBezTo>
                  <a:pt x="179" y="107"/>
                  <a:pt x="179" y="107"/>
                  <a:pt x="180" y="108"/>
                </a:cubicBezTo>
                <a:cubicBezTo>
                  <a:pt x="180" y="108"/>
                  <a:pt x="179" y="108"/>
                  <a:pt x="179" y="108"/>
                </a:cubicBezTo>
                <a:cubicBezTo>
                  <a:pt x="179" y="108"/>
                  <a:pt x="179" y="107"/>
                  <a:pt x="179" y="106"/>
                </a:cubicBezTo>
                <a:close/>
                <a:moveTo>
                  <a:pt x="286" y="73"/>
                </a:moveTo>
                <a:cubicBezTo>
                  <a:pt x="287" y="74"/>
                  <a:pt x="287" y="75"/>
                  <a:pt x="287" y="76"/>
                </a:cubicBezTo>
                <a:cubicBezTo>
                  <a:pt x="288" y="77"/>
                  <a:pt x="288" y="78"/>
                  <a:pt x="288" y="79"/>
                </a:cubicBezTo>
                <a:cubicBezTo>
                  <a:pt x="288" y="79"/>
                  <a:pt x="288" y="80"/>
                  <a:pt x="288" y="80"/>
                </a:cubicBezTo>
                <a:cubicBezTo>
                  <a:pt x="287" y="79"/>
                  <a:pt x="287" y="77"/>
                  <a:pt x="286" y="76"/>
                </a:cubicBezTo>
                <a:cubicBezTo>
                  <a:pt x="286" y="75"/>
                  <a:pt x="286" y="74"/>
                  <a:pt x="286" y="73"/>
                </a:cubicBezTo>
                <a:close/>
                <a:moveTo>
                  <a:pt x="277" y="79"/>
                </a:moveTo>
                <a:cubicBezTo>
                  <a:pt x="278" y="78"/>
                  <a:pt x="278" y="77"/>
                  <a:pt x="279" y="76"/>
                </a:cubicBezTo>
                <a:cubicBezTo>
                  <a:pt x="279" y="76"/>
                  <a:pt x="279" y="77"/>
                  <a:pt x="279" y="78"/>
                </a:cubicBezTo>
                <a:cubicBezTo>
                  <a:pt x="279" y="79"/>
                  <a:pt x="279" y="80"/>
                  <a:pt x="278" y="81"/>
                </a:cubicBezTo>
                <a:cubicBezTo>
                  <a:pt x="278" y="81"/>
                  <a:pt x="278" y="81"/>
                  <a:pt x="278" y="80"/>
                </a:cubicBezTo>
                <a:cubicBezTo>
                  <a:pt x="278" y="80"/>
                  <a:pt x="277" y="80"/>
                  <a:pt x="277" y="80"/>
                </a:cubicBezTo>
                <a:cubicBezTo>
                  <a:pt x="277" y="80"/>
                  <a:pt x="277" y="79"/>
                  <a:pt x="277" y="79"/>
                </a:cubicBezTo>
                <a:close/>
                <a:moveTo>
                  <a:pt x="275" y="89"/>
                </a:moveTo>
                <a:cubicBezTo>
                  <a:pt x="275" y="89"/>
                  <a:pt x="275" y="89"/>
                  <a:pt x="275" y="90"/>
                </a:cubicBezTo>
                <a:cubicBezTo>
                  <a:pt x="275" y="90"/>
                  <a:pt x="274" y="91"/>
                  <a:pt x="274" y="91"/>
                </a:cubicBezTo>
                <a:cubicBezTo>
                  <a:pt x="274" y="90"/>
                  <a:pt x="275" y="90"/>
                  <a:pt x="275" y="89"/>
                </a:cubicBezTo>
                <a:close/>
                <a:moveTo>
                  <a:pt x="221" y="73"/>
                </a:moveTo>
                <a:cubicBezTo>
                  <a:pt x="221" y="74"/>
                  <a:pt x="221" y="74"/>
                  <a:pt x="221" y="75"/>
                </a:cubicBezTo>
                <a:cubicBezTo>
                  <a:pt x="221" y="75"/>
                  <a:pt x="220" y="74"/>
                  <a:pt x="220" y="74"/>
                </a:cubicBezTo>
                <a:cubicBezTo>
                  <a:pt x="220" y="74"/>
                  <a:pt x="220" y="73"/>
                  <a:pt x="221" y="73"/>
                </a:cubicBezTo>
                <a:close/>
                <a:moveTo>
                  <a:pt x="218" y="85"/>
                </a:moveTo>
                <a:cubicBezTo>
                  <a:pt x="218" y="86"/>
                  <a:pt x="218" y="88"/>
                  <a:pt x="219" y="89"/>
                </a:cubicBezTo>
                <a:cubicBezTo>
                  <a:pt x="218" y="91"/>
                  <a:pt x="217" y="92"/>
                  <a:pt x="217" y="94"/>
                </a:cubicBezTo>
                <a:cubicBezTo>
                  <a:pt x="217" y="91"/>
                  <a:pt x="217" y="88"/>
                  <a:pt x="218" y="85"/>
                </a:cubicBezTo>
                <a:close/>
                <a:moveTo>
                  <a:pt x="191" y="97"/>
                </a:moveTo>
                <a:cubicBezTo>
                  <a:pt x="191" y="97"/>
                  <a:pt x="191" y="97"/>
                  <a:pt x="191" y="97"/>
                </a:cubicBezTo>
                <a:cubicBezTo>
                  <a:pt x="191" y="97"/>
                  <a:pt x="191" y="96"/>
                  <a:pt x="191" y="96"/>
                </a:cubicBezTo>
                <a:cubicBezTo>
                  <a:pt x="191" y="97"/>
                  <a:pt x="191" y="97"/>
                  <a:pt x="191" y="97"/>
                </a:cubicBezTo>
                <a:close/>
                <a:moveTo>
                  <a:pt x="179" y="90"/>
                </a:moveTo>
                <a:cubicBezTo>
                  <a:pt x="179" y="90"/>
                  <a:pt x="179" y="90"/>
                  <a:pt x="180" y="91"/>
                </a:cubicBezTo>
                <a:cubicBezTo>
                  <a:pt x="180" y="91"/>
                  <a:pt x="180" y="92"/>
                  <a:pt x="180" y="93"/>
                </a:cubicBezTo>
                <a:cubicBezTo>
                  <a:pt x="179" y="92"/>
                  <a:pt x="178" y="91"/>
                  <a:pt x="178" y="89"/>
                </a:cubicBezTo>
                <a:cubicBezTo>
                  <a:pt x="178" y="89"/>
                  <a:pt x="178" y="89"/>
                  <a:pt x="178" y="89"/>
                </a:cubicBezTo>
                <a:cubicBezTo>
                  <a:pt x="178" y="89"/>
                  <a:pt x="179" y="89"/>
                  <a:pt x="179" y="90"/>
                </a:cubicBezTo>
                <a:close/>
                <a:moveTo>
                  <a:pt x="164" y="97"/>
                </a:moveTo>
                <a:cubicBezTo>
                  <a:pt x="164" y="96"/>
                  <a:pt x="165" y="95"/>
                  <a:pt x="165" y="93"/>
                </a:cubicBezTo>
                <a:cubicBezTo>
                  <a:pt x="164" y="97"/>
                  <a:pt x="163" y="100"/>
                  <a:pt x="162" y="102"/>
                </a:cubicBezTo>
                <a:cubicBezTo>
                  <a:pt x="163" y="101"/>
                  <a:pt x="163" y="99"/>
                  <a:pt x="164" y="97"/>
                </a:cubicBezTo>
                <a:close/>
                <a:moveTo>
                  <a:pt x="105" y="104"/>
                </a:moveTo>
                <a:cubicBezTo>
                  <a:pt x="105" y="104"/>
                  <a:pt x="105" y="104"/>
                  <a:pt x="105" y="104"/>
                </a:cubicBezTo>
                <a:cubicBezTo>
                  <a:pt x="105" y="103"/>
                  <a:pt x="105" y="103"/>
                  <a:pt x="105" y="102"/>
                </a:cubicBezTo>
                <a:cubicBezTo>
                  <a:pt x="105" y="103"/>
                  <a:pt x="105" y="103"/>
                  <a:pt x="105" y="104"/>
                </a:cubicBezTo>
                <a:close/>
                <a:moveTo>
                  <a:pt x="98" y="100"/>
                </a:moveTo>
                <a:cubicBezTo>
                  <a:pt x="98" y="101"/>
                  <a:pt x="98" y="102"/>
                  <a:pt x="99" y="103"/>
                </a:cubicBezTo>
                <a:cubicBezTo>
                  <a:pt x="99" y="106"/>
                  <a:pt x="99" y="109"/>
                  <a:pt x="98" y="112"/>
                </a:cubicBezTo>
                <a:cubicBezTo>
                  <a:pt x="98" y="110"/>
                  <a:pt x="97" y="108"/>
                  <a:pt x="97" y="105"/>
                </a:cubicBezTo>
                <a:cubicBezTo>
                  <a:pt x="97" y="102"/>
                  <a:pt x="96" y="99"/>
                  <a:pt x="96" y="96"/>
                </a:cubicBezTo>
                <a:cubicBezTo>
                  <a:pt x="96" y="97"/>
                  <a:pt x="97" y="98"/>
                  <a:pt x="98" y="100"/>
                </a:cubicBezTo>
                <a:close/>
                <a:moveTo>
                  <a:pt x="89" y="118"/>
                </a:moveTo>
                <a:cubicBezTo>
                  <a:pt x="89" y="118"/>
                  <a:pt x="89" y="118"/>
                  <a:pt x="89" y="118"/>
                </a:cubicBezTo>
                <a:cubicBezTo>
                  <a:pt x="89" y="118"/>
                  <a:pt x="89" y="118"/>
                  <a:pt x="89" y="118"/>
                </a:cubicBezTo>
                <a:cubicBezTo>
                  <a:pt x="89" y="118"/>
                  <a:pt x="89" y="118"/>
                  <a:pt x="89" y="118"/>
                </a:cubicBezTo>
                <a:close/>
                <a:moveTo>
                  <a:pt x="82" y="114"/>
                </a:moveTo>
                <a:cubicBezTo>
                  <a:pt x="83" y="112"/>
                  <a:pt x="83" y="110"/>
                  <a:pt x="84" y="108"/>
                </a:cubicBezTo>
                <a:cubicBezTo>
                  <a:pt x="83" y="113"/>
                  <a:pt x="82" y="118"/>
                  <a:pt x="80" y="122"/>
                </a:cubicBezTo>
                <a:cubicBezTo>
                  <a:pt x="81" y="119"/>
                  <a:pt x="81" y="117"/>
                  <a:pt x="82" y="114"/>
                </a:cubicBezTo>
                <a:close/>
                <a:moveTo>
                  <a:pt x="32" y="133"/>
                </a:moveTo>
                <a:cubicBezTo>
                  <a:pt x="33" y="133"/>
                  <a:pt x="33" y="134"/>
                  <a:pt x="33" y="134"/>
                </a:cubicBezTo>
                <a:cubicBezTo>
                  <a:pt x="33" y="137"/>
                  <a:pt x="33" y="140"/>
                  <a:pt x="34" y="142"/>
                </a:cubicBezTo>
                <a:cubicBezTo>
                  <a:pt x="34" y="142"/>
                  <a:pt x="34" y="142"/>
                  <a:pt x="34" y="142"/>
                </a:cubicBezTo>
                <a:cubicBezTo>
                  <a:pt x="33" y="140"/>
                  <a:pt x="32" y="137"/>
                  <a:pt x="31" y="133"/>
                </a:cubicBezTo>
                <a:cubicBezTo>
                  <a:pt x="31" y="133"/>
                  <a:pt x="32" y="133"/>
                  <a:pt x="32" y="133"/>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
          <p:cNvSpPr>
            <a:spLocks/>
          </p:cNvSpPr>
          <p:nvPr/>
        </p:nvSpPr>
        <p:spPr bwMode="auto">
          <a:xfrm>
            <a:off x="3839657" y="4321596"/>
            <a:ext cx="812800" cy="1355725"/>
          </a:xfrm>
          <a:custGeom>
            <a:avLst/>
            <a:gdLst>
              <a:gd name="T0" fmla="*/ 164 w 189"/>
              <a:gd name="T1" fmla="*/ 191 h 317"/>
              <a:gd name="T2" fmla="*/ 86 w 189"/>
              <a:gd name="T3" fmla="*/ 135 h 317"/>
              <a:gd name="T4" fmla="*/ 64 w 189"/>
              <a:gd name="T5" fmla="*/ 54 h 317"/>
              <a:gd name="T6" fmla="*/ 104 w 189"/>
              <a:gd name="T7" fmla="*/ 39 h 317"/>
              <a:gd name="T8" fmla="*/ 97 w 189"/>
              <a:gd name="T9" fmla="*/ 22 h 317"/>
              <a:gd name="T10" fmla="*/ 59 w 189"/>
              <a:gd name="T11" fmla="*/ 37 h 317"/>
              <a:gd name="T12" fmla="*/ 48 w 189"/>
              <a:gd name="T13" fmla="*/ 0 h 317"/>
              <a:gd name="T14" fmla="*/ 19 w 189"/>
              <a:gd name="T15" fmla="*/ 10 h 317"/>
              <a:gd name="T16" fmla="*/ 33 w 189"/>
              <a:gd name="T17" fmla="*/ 47 h 317"/>
              <a:gd name="T18" fmla="*/ 0 w 189"/>
              <a:gd name="T19" fmla="*/ 60 h 317"/>
              <a:gd name="T20" fmla="*/ 2 w 189"/>
              <a:gd name="T21" fmla="*/ 77 h 317"/>
              <a:gd name="T22" fmla="*/ 39 w 189"/>
              <a:gd name="T23" fmla="*/ 64 h 317"/>
              <a:gd name="T24" fmla="*/ 69 w 189"/>
              <a:gd name="T25" fmla="*/ 138 h 317"/>
              <a:gd name="T26" fmla="*/ 63 w 189"/>
              <a:gd name="T27" fmla="*/ 317 h 317"/>
              <a:gd name="T28" fmla="*/ 189 w 189"/>
              <a:gd name="T29" fmla="*/ 289 h 317"/>
              <a:gd name="T30" fmla="*/ 164 w 189"/>
              <a:gd name="T31" fmla="*/ 19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9" h="317">
                <a:moveTo>
                  <a:pt x="164" y="191"/>
                </a:moveTo>
                <a:cubicBezTo>
                  <a:pt x="154" y="157"/>
                  <a:pt x="130" y="131"/>
                  <a:pt x="86" y="135"/>
                </a:cubicBezTo>
                <a:cubicBezTo>
                  <a:pt x="64" y="54"/>
                  <a:pt x="64" y="54"/>
                  <a:pt x="64" y="54"/>
                </a:cubicBezTo>
                <a:cubicBezTo>
                  <a:pt x="104" y="39"/>
                  <a:pt x="104" y="39"/>
                  <a:pt x="104" y="39"/>
                </a:cubicBezTo>
                <a:cubicBezTo>
                  <a:pt x="97" y="22"/>
                  <a:pt x="97" y="22"/>
                  <a:pt x="97" y="22"/>
                </a:cubicBezTo>
                <a:cubicBezTo>
                  <a:pt x="59" y="37"/>
                  <a:pt x="59" y="37"/>
                  <a:pt x="59" y="37"/>
                </a:cubicBezTo>
                <a:cubicBezTo>
                  <a:pt x="48" y="0"/>
                  <a:pt x="48" y="0"/>
                  <a:pt x="48" y="0"/>
                </a:cubicBezTo>
                <a:cubicBezTo>
                  <a:pt x="19" y="10"/>
                  <a:pt x="19" y="10"/>
                  <a:pt x="19" y="10"/>
                </a:cubicBezTo>
                <a:cubicBezTo>
                  <a:pt x="33" y="47"/>
                  <a:pt x="33" y="47"/>
                  <a:pt x="33" y="47"/>
                </a:cubicBezTo>
                <a:cubicBezTo>
                  <a:pt x="0" y="60"/>
                  <a:pt x="0" y="60"/>
                  <a:pt x="0" y="60"/>
                </a:cubicBezTo>
                <a:cubicBezTo>
                  <a:pt x="2" y="77"/>
                  <a:pt x="2" y="77"/>
                  <a:pt x="2" y="77"/>
                </a:cubicBezTo>
                <a:cubicBezTo>
                  <a:pt x="39" y="64"/>
                  <a:pt x="39" y="64"/>
                  <a:pt x="39" y="64"/>
                </a:cubicBezTo>
                <a:cubicBezTo>
                  <a:pt x="69" y="138"/>
                  <a:pt x="69" y="138"/>
                  <a:pt x="69" y="138"/>
                </a:cubicBezTo>
                <a:cubicBezTo>
                  <a:pt x="27" y="153"/>
                  <a:pt x="32" y="223"/>
                  <a:pt x="63" y="317"/>
                </a:cubicBezTo>
                <a:cubicBezTo>
                  <a:pt x="189" y="289"/>
                  <a:pt x="189" y="289"/>
                  <a:pt x="189" y="289"/>
                </a:cubicBezTo>
                <a:cubicBezTo>
                  <a:pt x="189" y="289"/>
                  <a:pt x="175" y="228"/>
                  <a:pt x="164" y="191"/>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065" name="组合 2064"/>
          <p:cNvGrpSpPr/>
          <p:nvPr/>
        </p:nvGrpSpPr>
        <p:grpSpPr>
          <a:xfrm>
            <a:off x="1044665" y="2188012"/>
            <a:ext cx="2687664" cy="4174459"/>
            <a:chOff x="-463396" y="-2668671"/>
            <a:chExt cx="3182784" cy="4943476"/>
          </a:xfrm>
        </p:grpSpPr>
        <p:sp>
          <p:nvSpPr>
            <p:cNvPr id="23" name="Freeform 21"/>
            <p:cNvSpPr>
              <a:spLocks/>
            </p:cNvSpPr>
            <p:nvPr/>
          </p:nvSpPr>
          <p:spPr bwMode="auto">
            <a:xfrm>
              <a:off x="287154" y="1067151"/>
              <a:ext cx="1379772" cy="1202009"/>
            </a:xfrm>
            <a:custGeom>
              <a:avLst/>
              <a:gdLst>
                <a:gd name="T0" fmla="*/ 489 w 489"/>
                <a:gd name="T1" fmla="*/ 5 h 426"/>
                <a:gd name="T2" fmla="*/ 435 w 489"/>
                <a:gd name="T3" fmla="*/ 426 h 426"/>
                <a:gd name="T4" fmla="*/ 11 w 489"/>
                <a:gd name="T5" fmla="*/ 426 h 426"/>
                <a:gd name="T6" fmla="*/ 0 w 489"/>
                <a:gd name="T7" fmla="*/ 0 h 426"/>
                <a:gd name="T8" fmla="*/ 489 w 489"/>
                <a:gd name="T9" fmla="*/ 5 h 426"/>
              </a:gdLst>
              <a:ahLst/>
              <a:cxnLst>
                <a:cxn ang="0">
                  <a:pos x="T0" y="T1"/>
                </a:cxn>
                <a:cxn ang="0">
                  <a:pos x="T2" y="T3"/>
                </a:cxn>
                <a:cxn ang="0">
                  <a:pos x="T4" y="T5"/>
                </a:cxn>
                <a:cxn ang="0">
                  <a:pos x="T6" y="T7"/>
                </a:cxn>
                <a:cxn ang="0">
                  <a:pos x="T8" y="T9"/>
                </a:cxn>
              </a:cxnLst>
              <a:rect l="0" t="0" r="r" b="b"/>
              <a:pathLst>
                <a:path w="489" h="426">
                  <a:moveTo>
                    <a:pt x="489" y="5"/>
                  </a:moveTo>
                  <a:lnTo>
                    <a:pt x="435" y="426"/>
                  </a:lnTo>
                  <a:lnTo>
                    <a:pt x="11" y="426"/>
                  </a:lnTo>
                  <a:lnTo>
                    <a:pt x="0" y="0"/>
                  </a:lnTo>
                  <a:lnTo>
                    <a:pt x="489" y="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
            <p:cNvSpPr>
              <a:spLocks/>
            </p:cNvSpPr>
            <p:nvPr/>
          </p:nvSpPr>
          <p:spPr bwMode="auto">
            <a:xfrm>
              <a:off x="182753" y="454861"/>
              <a:ext cx="1642181" cy="725156"/>
            </a:xfrm>
            <a:custGeom>
              <a:avLst/>
              <a:gdLst>
                <a:gd name="T0" fmla="*/ 582 w 582"/>
                <a:gd name="T1" fmla="*/ 0 h 257"/>
                <a:gd name="T2" fmla="*/ 510 w 582"/>
                <a:gd name="T3" fmla="*/ 257 h 257"/>
                <a:gd name="T4" fmla="*/ 37 w 582"/>
                <a:gd name="T5" fmla="*/ 257 h 257"/>
                <a:gd name="T6" fmla="*/ 0 w 582"/>
                <a:gd name="T7" fmla="*/ 75 h 257"/>
                <a:gd name="T8" fmla="*/ 582 w 582"/>
                <a:gd name="T9" fmla="*/ 0 h 257"/>
              </a:gdLst>
              <a:ahLst/>
              <a:cxnLst>
                <a:cxn ang="0">
                  <a:pos x="T0" y="T1"/>
                </a:cxn>
                <a:cxn ang="0">
                  <a:pos x="T2" y="T3"/>
                </a:cxn>
                <a:cxn ang="0">
                  <a:pos x="T4" y="T5"/>
                </a:cxn>
                <a:cxn ang="0">
                  <a:pos x="T6" y="T7"/>
                </a:cxn>
                <a:cxn ang="0">
                  <a:pos x="T8" y="T9"/>
                </a:cxn>
              </a:cxnLst>
              <a:rect l="0" t="0" r="r" b="b"/>
              <a:pathLst>
                <a:path w="582" h="257">
                  <a:moveTo>
                    <a:pt x="582" y="0"/>
                  </a:moveTo>
                  <a:lnTo>
                    <a:pt x="510" y="257"/>
                  </a:lnTo>
                  <a:lnTo>
                    <a:pt x="37" y="257"/>
                  </a:lnTo>
                  <a:lnTo>
                    <a:pt x="0" y="75"/>
                  </a:lnTo>
                  <a:lnTo>
                    <a:pt x="582"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3"/>
            <p:cNvSpPr>
              <a:spLocks/>
            </p:cNvSpPr>
            <p:nvPr/>
          </p:nvSpPr>
          <p:spPr bwMode="auto">
            <a:xfrm>
              <a:off x="1455304" y="1058687"/>
              <a:ext cx="1060928" cy="1216118"/>
            </a:xfrm>
            <a:custGeom>
              <a:avLst/>
              <a:gdLst>
                <a:gd name="T0" fmla="*/ 61 w 376"/>
                <a:gd name="T1" fmla="*/ 0 h 431"/>
                <a:gd name="T2" fmla="*/ 0 w 376"/>
                <a:gd name="T3" fmla="*/ 429 h 431"/>
                <a:gd name="T4" fmla="*/ 341 w 376"/>
                <a:gd name="T5" fmla="*/ 431 h 431"/>
                <a:gd name="T6" fmla="*/ 376 w 376"/>
                <a:gd name="T7" fmla="*/ 0 h 431"/>
                <a:gd name="T8" fmla="*/ 61 w 376"/>
                <a:gd name="T9" fmla="*/ 0 h 431"/>
              </a:gdLst>
              <a:ahLst/>
              <a:cxnLst>
                <a:cxn ang="0">
                  <a:pos x="T0" y="T1"/>
                </a:cxn>
                <a:cxn ang="0">
                  <a:pos x="T2" y="T3"/>
                </a:cxn>
                <a:cxn ang="0">
                  <a:pos x="T4" y="T5"/>
                </a:cxn>
                <a:cxn ang="0">
                  <a:pos x="T6" y="T7"/>
                </a:cxn>
                <a:cxn ang="0">
                  <a:pos x="T8" y="T9"/>
                </a:cxn>
              </a:cxnLst>
              <a:rect l="0" t="0" r="r" b="b"/>
              <a:pathLst>
                <a:path w="376" h="431">
                  <a:moveTo>
                    <a:pt x="61" y="0"/>
                  </a:moveTo>
                  <a:lnTo>
                    <a:pt x="0" y="429"/>
                  </a:lnTo>
                  <a:lnTo>
                    <a:pt x="341" y="431"/>
                  </a:lnTo>
                  <a:lnTo>
                    <a:pt x="376" y="0"/>
                  </a:lnTo>
                  <a:lnTo>
                    <a:pt x="61"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4"/>
            <p:cNvSpPr>
              <a:spLocks/>
            </p:cNvSpPr>
            <p:nvPr/>
          </p:nvSpPr>
          <p:spPr bwMode="auto">
            <a:xfrm>
              <a:off x="1477877" y="580"/>
              <a:ext cx="1137113" cy="1179436"/>
            </a:xfrm>
            <a:custGeom>
              <a:avLst/>
              <a:gdLst>
                <a:gd name="T0" fmla="*/ 0 w 403"/>
                <a:gd name="T1" fmla="*/ 418 h 418"/>
                <a:gd name="T2" fmla="*/ 212 w 403"/>
                <a:gd name="T3" fmla="*/ 0 h 418"/>
                <a:gd name="T4" fmla="*/ 403 w 403"/>
                <a:gd name="T5" fmla="*/ 404 h 418"/>
                <a:gd name="T6" fmla="*/ 0 w 403"/>
                <a:gd name="T7" fmla="*/ 418 h 418"/>
              </a:gdLst>
              <a:ahLst/>
              <a:cxnLst>
                <a:cxn ang="0">
                  <a:pos x="T0" y="T1"/>
                </a:cxn>
                <a:cxn ang="0">
                  <a:pos x="T2" y="T3"/>
                </a:cxn>
                <a:cxn ang="0">
                  <a:pos x="T4" y="T5"/>
                </a:cxn>
                <a:cxn ang="0">
                  <a:pos x="T6" y="T7"/>
                </a:cxn>
              </a:cxnLst>
              <a:rect l="0" t="0" r="r" b="b"/>
              <a:pathLst>
                <a:path w="403" h="418">
                  <a:moveTo>
                    <a:pt x="0" y="418"/>
                  </a:moveTo>
                  <a:lnTo>
                    <a:pt x="212" y="0"/>
                  </a:lnTo>
                  <a:lnTo>
                    <a:pt x="403" y="404"/>
                  </a:lnTo>
                  <a:lnTo>
                    <a:pt x="0" y="418"/>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5"/>
            <p:cNvSpPr>
              <a:spLocks/>
            </p:cNvSpPr>
            <p:nvPr/>
          </p:nvSpPr>
          <p:spPr bwMode="auto">
            <a:xfrm>
              <a:off x="-364640" y="1194125"/>
              <a:ext cx="818269" cy="1075037"/>
            </a:xfrm>
            <a:custGeom>
              <a:avLst/>
              <a:gdLst>
                <a:gd name="T0" fmla="*/ 14 w 290"/>
                <a:gd name="T1" fmla="*/ 0 h 381"/>
                <a:gd name="T2" fmla="*/ 0 w 290"/>
                <a:gd name="T3" fmla="*/ 378 h 381"/>
                <a:gd name="T4" fmla="*/ 258 w 290"/>
                <a:gd name="T5" fmla="*/ 381 h 381"/>
                <a:gd name="T6" fmla="*/ 290 w 290"/>
                <a:gd name="T7" fmla="*/ 0 h 381"/>
                <a:gd name="T8" fmla="*/ 14 w 290"/>
                <a:gd name="T9" fmla="*/ 0 h 381"/>
              </a:gdLst>
              <a:ahLst/>
              <a:cxnLst>
                <a:cxn ang="0">
                  <a:pos x="T0" y="T1"/>
                </a:cxn>
                <a:cxn ang="0">
                  <a:pos x="T2" y="T3"/>
                </a:cxn>
                <a:cxn ang="0">
                  <a:pos x="T4" y="T5"/>
                </a:cxn>
                <a:cxn ang="0">
                  <a:pos x="T6" y="T7"/>
                </a:cxn>
                <a:cxn ang="0">
                  <a:pos x="T8" y="T9"/>
                </a:cxn>
              </a:cxnLst>
              <a:rect l="0" t="0" r="r" b="b"/>
              <a:pathLst>
                <a:path w="290" h="381">
                  <a:moveTo>
                    <a:pt x="14" y="0"/>
                  </a:moveTo>
                  <a:lnTo>
                    <a:pt x="0" y="378"/>
                  </a:lnTo>
                  <a:lnTo>
                    <a:pt x="258" y="381"/>
                  </a:lnTo>
                  <a:lnTo>
                    <a:pt x="290" y="0"/>
                  </a:lnTo>
                  <a:lnTo>
                    <a:pt x="14"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6"/>
            <p:cNvSpPr>
              <a:spLocks/>
            </p:cNvSpPr>
            <p:nvPr/>
          </p:nvSpPr>
          <p:spPr bwMode="auto">
            <a:xfrm>
              <a:off x="-463396" y="415359"/>
              <a:ext cx="1001675" cy="885988"/>
            </a:xfrm>
            <a:custGeom>
              <a:avLst/>
              <a:gdLst>
                <a:gd name="T0" fmla="*/ 0 w 355"/>
                <a:gd name="T1" fmla="*/ 314 h 314"/>
                <a:gd name="T2" fmla="*/ 145 w 355"/>
                <a:gd name="T3" fmla="*/ 0 h 314"/>
                <a:gd name="T4" fmla="*/ 355 w 355"/>
                <a:gd name="T5" fmla="*/ 303 h 314"/>
                <a:gd name="T6" fmla="*/ 0 w 355"/>
                <a:gd name="T7" fmla="*/ 314 h 314"/>
              </a:gdLst>
              <a:ahLst/>
              <a:cxnLst>
                <a:cxn ang="0">
                  <a:pos x="T0" y="T1"/>
                </a:cxn>
                <a:cxn ang="0">
                  <a:pos x="T2" y="T3"/>
                </a:cxn>
                <a:cxn ang="0">
                  <a:pos x="T4" y="T5"/>
                </a:cxn>
                <a:cxn ang="0">
                  <a:pos x="T6" y="T7"/>
                </a:cxn>
              </a:cxnLst>
              <a:rect l="0" t="0" r="r" b="b"/>
              <a:pathLst>
                <a:path w="355" h="314">
                  <a:moveTo>
                    <a:pt x="0" y="314"/>
                  </a:moveTo>
                  <a:lnTo>
                    <a:pt x="145" y="0"/>
                  </a:lnTo>
                  <a:lnTo>
                    <a:pt x="355" y="303"/>
                  </a:lnTo>
                  <a:lnTo>
                    <a:pt x="0" y="31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
            <p:cNvSpPr>
              <a:spLocks/>
            </p:cNvSpPr>
            <p:nvPr/>
          </p:nvSpPr>
          <p:spPr bwMode="auto">
            <a:xfrm>
              <a:off x="400019" y="-543993"/>
              <a:ext cx="939599" cy="1300766"/>
            </a:xfrm>
            <a:custGeom>
              <a:avLst/>
              <a:gdLst>
                <a:gd name="T0" fmla="*/ 317 w 333"/>
                <a:gd name="T1" fmla="*/ 0 h 461"/>
                <a:gd name="T2" fmla="*/ 333 w 333"/>
                <a:gd name="T3" fmla="*/ 429 h 461"/>
                <a:gd name="T4" fmla="*/ 59 w 333"/>
                <a:gd name="T5" fmla="*/ 461 h 461"/>
                <a:gd name="T6" fmla="*/ 0 w 333"/>
                <a:gd name="T7" fmla="*/ 32 h 461"/>
                <a:gd name="T8" fmla="*/ 317 w 333"/>
                <a:gd name="T9" fmla="*/ 0 h 461"/>
              </a:gdLst>
              <a:ahLst/>
              <a:cxnLst>
                <a:cxn ang="0">
                  <a:pos x="T0" y="T1"/>
                </a:cxn>
                <a:cxn ang="0">
                  <a:pos x="T2" y="T3"/>
                </a:cxn>
                <a:cxn ang="0">
                  <a:pos x="T4" y="T5"/>
                </a:cxn>
                <a:cxn ang="0">
                  <a:pos x="T6" y="T7"/>
                </a:cxn>
                <a:cxn ang="0">
                  <a:pos x="T8" y="T9"/>
                </a:cxn>
              </a:cxnLst>
              <a:rect l="0" t="0" r="r" b="b"/>
              <a:pathLst>
                <a:path w="333" h="461">
                  <a:moveTo>
                    <a:pt x="317" y="0"/>
                  </a:moveTo>
                  <a:lnTo>
                    <a:pt x="333" y="429"/>
                  </a:lnTo>
                  <a:lnTo>
                    <a:pt x="59" y="461"/>
                  </a:lnTo>
                  <a:lnTo>
                    <a:pt x="0" y="32"/>
                  </a:lnTo>
                  <a:lnTo>
                    <a:pt x="317"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8"/>
            <p:cNvSpPr>
              <a:spLocks/>
            </p:cNvSpPr>
            <p:nvPr/>
          </p:nvSpPr>
          <p:spPr bwMode="auto">
            <a:xfrm>
              <a:off x="287154" y="-1097030"/>
              <a:ext cx="1046821" cy="756193"/>
            </a:xfrm>
            <a:custGeom>
              <a:avLst/>
              <a:gdLst>
                <a:gd name="T0" fmla="*/ 371 w 371"/>
                <a:gd name="T1" fmla="*/ 0 h 268"/>
                <a:gd name="T2" fmla="*/ 352 w 371"/>
                <a:gd name="T3" fmla="*/ 231 h 268"/>
                <a:gd name="T4" fmla="*/ 43 w 371"/>
                <a:gd name="T5" fmla="*/ 268 h 268"/>
                <a:gd name="T6" fmla="*/ 0 w 371"/>
                <a:gd name="T7" fmla="*/ 113 h 268"/>
                <a:gd name="T8" fmla="*/ 371 w 371"/>
                <a:gd name="T9" fmla="*/ 0 h 268"/>
              </a:gdLst>
              <a:ahLst/>
              <a:cxnLst>
                <a:cxn ang="0">
                  <a:pos x="T0" y="T1"/>
                </a:cxn>
                <a:cxn ang="0">
                  <a:pos x="T2" y="T3"/>
                </a:cxn>
                <a:cxn ang="0">
                  <a:pos x="T4" y="T5"/>
                </a:cxn>
                <a:cxn ang="0">
                  <a:pos x="T6" y="T7"/>
                </a:cxn>
                <a:cxn ang="0">
                  <a:pos x="T8" y="T9"/>
                </a:cxn>
              </a:cxnLst>
              <a:rect l="0" t="0" r="r" b="b"/>
              <a:pathLst>
                <a:path w="371" h="268">
                  <a:moveTo>
                    <a:pt x="371" y="0"/>
                  </a:moveTo>
                  <a:lnTo>
                    <a:pt x="352" y="231"/>
                  </a:lnTo>
                  <a:lnTo>
                    <a:pt x="43" y="268"/>
                  </a:lnTo>
                  <a:lnTo>
                    <a:pt x="0" y="113"/>
                  </a:lnTo>
                  <a:lnTo>
                    <a:pt x="371"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9"/>
            <p:cNvSpPr>
              <a:spLocks/>
            </p:cNvSpPr>
            <p:nvPr/>
          </p:nvSpPr>
          <p:spPr bwMode="auto">
            <a:xfrm>
              <a:off x="1271898" y="-634284"/>
              <a:ext cx="651794" cy="1306409"/>
            </a:xfrm>
            <a:custGeom>
              <a:avLst/>
              <a:gdLst>
                <a:gd name="T0" fmla="*/ 0 w 231"/>
                <a:gd name="T1" fmla="*/ 24 h 463"/>
                <a:gd name="T2" fmla="*/ 11 w 231"/>
                <a:gd name="T3" fmla="*/ 463 h 463"/>
                <a:gd name="T4" fmla="*/ 231 w 231"/>
                <a:gd name="T5" fmla="*/ 439 h 463"/>
                <a:gd name="T6" fmla="*/ 202 w 231"/>
                <a:gd name="T7" fmla="*/ 0 h 463"/>
                <a:gd name="T8" fmla="*/ 0 w 231"/>
                <a:gd name="T9" fmla="*/ 24 h 463"/>
              </a:gdLst>
              <a:ahLst/>
              <a:cxnLst>
                <a:cxn ang="0">
                  <a:pos x="T0" y="T1"/>
                </a:cxn>
                <a:cxn ang="0">
                  <a:pos x="T2" y="T3"/>
                </a:cxn>
                <a:cxn ang="0">
                  <a:pos x="T4" y="T5"/>
                </a:cxn>
                <a:cxn ang="0">
                  <a:pos x="T6" y="T7"/>
                </a:cxn>
                <a:cxn ang="0">
                  <a:pos x="T8" y="T9"/>
                </a:cxn>
              </a:cxnLst>
              <a:rect l="0" t="0" r="r" b="b"/>
              <a:pathLst>
                <a:path w="231" h="463">
                  <a:moveTo>
                    <a:pt x="0" y="24"/>
                  </a:moveTo>
                  <a:lnTo>
                    <a:pt x="11" y="463"/>
                  </a:lnTo>
                  <a:lnTo>
                    <a:pt x="231" y="439"/>
                  </a:lnTo>
                  <a:lnTo>
                    <a:pt x="202" y="0"/>
                  </a:lnTo>
                  <a:lnTo>
                    <a:pt x="0" y="2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30"/>
            <p:cNvSpPr>
              <a:spLocks/>
            </p:cNvSpPr>
            <p:nvPr/>
          </p:nvSpPr>
          <p:spPr bwMode="auto">
            <a:xfrm>
              <a:off x="1074384" y="-1678283"/>
              <a:ext cx="871881" cy="1193545"/>
            </a:xfrm>
            <a:custGeom>
              <a:avLst/>
              <a:gdLst>
                <a:gd name="T0" fmla="*/ 0 w 309"/>
                <a:gd name="T1" fmla="*/ 423 h 423"/>
                <a:gd name="T2" fmla="*/ 127 w 309"/>
                <a:gd name="T3" fmla="*/ 0 h 423"/>
                <a:gd name="T4" fmla="*/ 309 w 309"/>
                <a:gd name="T5" fmla="*/ 370 h 423"/>
                <a:gd name="T6" fmla="*/ 0 w 309"/>
                <a:gd name="T7" fmla="*/ 423 h 423"/>
              </a:gdLst>
              <a:ahLst/>
              <a:cxnLst>
                <a:cxn ang="0">
                  <a:pos x="T0" y="T1"/>
                </a:cxn>
                <a:cxn ang="0">
                  <a:pos x="T2" y="T3"/>
                </a:cxn>
                <a:cxn ang="0">
                  <a:pos x="T4" y="T5"/>
                </a:cxn>
                <a:cxn ang="0">
                  <a:pos x="T6" y="T7"/>
                </a:cxn>
              </a:cxnLst>
              <a:rect l="0" t="0" r="r" b="b"/>
              <a:pathLst>
                <a:path w="309" h="423">
                  <a:moveTo>
                    <a:pt x="0" y="423"/>
                  </a:moveTo>
                  <a:lnTo>
                    <a:pt x="127" y="0"/>
                  </a:lnTo>
                  <a:lnTo>
                    <a:pt x="309" y="370"/>
                  </a:lnTo>
                  <a:lnTo>
                    <a:pt x="0" y="423"/>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31"/>
            <p:cNvSpPr>
              <a:spLocks/>
            </p:cNvSpPr>
            <p:nvPr/>
          </p:nvSpPr>
          <p:spPr bwMode="auto">
            <a:xfrm>
              <a:off x="13456" y="-332371"/>
              <a:ext cx="584076" cy="1134290"/>
            </a:xfrm>
            <a:custGeom>
              <a:avLst/>
              <a:gdLst>
                <a:gd name="T0" fmla="*/ 0 w 207"/>
                <a:gd name="T1" fmla="*/ 21 h 402"/>
                <a:gd name="T2" fmla="*/ 38 w 207"/>
                <a:gd name="T3" fmla="*/ 402 h 402"/>
                <a:gd name="T4" fmla="*/ 207 w 207"/>
                <a:gd name="T5" fmla="*/ 386 h 402"/>
                <a:gd name="T6" fmla="*/ 180 w 207"/>
                <a:gd name="T7" fmla="*/ 0 h 402"/>
                <a:gd name="T8" fmla="*/ 0 w 207"/>
                <a:gd name="T9" fmla="*/ 21 h 402"/>
              </a:gdLst>
              <a:ahLst/>
              <a:cxnLst>
                <a:cxn ang="0">
                  <a:pos x="T0" y="T1"/>
                </a:cxn>
                <a:cxn ang="0">
                  <a:pos x="T2" y="T3"/>
                </a:cxn>
                <a:cxn ang="0">
                  <a:pos x="T4" y="T5"/>
                </a:cxn>
                <a:cxn ang="0">
                  <a:pos x="T6" y="T7"/>
                </a:cxn>
                <a:cxn ang="0">
                  <a:pos x="T8" y="T9"/>
                </a:cxn>
              </a:cxnLst>
              <a:rect l="0" t="0" r="r" b="b"/>
              <a:pathLst>
                <a:path w="207" h="402">
                  <a:moveTo>
                    <a:pt x="0" y="21"/>
                  </a:moveTo>
                  <a:lnTo>
                    <a:pt x="38" y="402"/>
                  </a:lnTo>
                  <a:lnTo>
                    <a:pt x="207" y="386"/>
                  </a:lnTo>
                  <a:lnTo>
                    <a:pt x="180" y="0"/>
                  </a:lnTo>
                  <a:lnTo>
                    <a:pt x="0" y="2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32"/>
            <p:cNvSpPr>
              <a:spLocks/>
            </p:cNvSpPr>
            <p:nvPr/>
          </p:nvSpPr>
          <p:spPr bwMode="auto">
            <a:xfrm>
              <a:off x="-59906" y="-1232467"/>
              <a:ext cx="702584" cy="1075037"/>
            </a:xfrm>
            <a:custGeom>
              <a:avLst/>
              <a:gdLst>
                <a:gd name="T0" fmla="*/ 0 w 249"/>
                <a:gd name="T1" fmla="*/ 381 h 381"/>
                <a:gd name="T2" fmla="*/ 34 w 249"/>
                <a:gd name="T3" fmla="*/ 0 h 381"/>
                <a:gd name="T4" fmla="*/ 249 w 249"/>
                <a:gd name="T5" fmla="*/ 306 h 381"/>
                <a:gd name="T6" fmla="*/ 0 w 249"/>
                <a:gd name="T7" fmla="*/ 381 h 381"/>
              </a:gdLst>
              <a:ahLst/>
              <a:cxnLst>
                <a:cxn ang="0">
                  <a:pos x="T0" y="T1"/>
                </a:cxn>
                <a:cxn ang="0">
                  <a:pos x="T2" y="T3"/>
                </a:cxn>
                <a:cxn ang="0">
                  <a:pos x="T4" y="T5"/>
                </a:cxn>
                <a:cxn ang="0">
                  <a:pos x="T6" y="T7"/>
                </a:cxn>
              </a:cxnLst>
              <a:rect l="0" t="0" r="r" b="b"/>
              <a:pathLst>
                <a:path w="249" h="381">
                  <a:moveTo>
                    <a:pt x="0" y="381"/>
                  </a:moveTo>
                  <a:lnTo>
                    <a:pt x="34" y="0"/>
                  </a:lnTo>
                  <a:lnTo>
                    <a:pt x="249" y="306"/>
                  </a:lnTo>
                  <a:lnTo>
                    <a:pt x="0" y="38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33"/>
            <p:cNvSpPr>
              <a:spLocks/>
            </p:cNvSpPr>
            <p:nvPr/>
          </p:nvSpPr>
          <p:spPr bwMode="auto">
            <a:xfrm>
              <a:off x="182753" y="-1980195"/>
              <a:ext cx="1029891" cy="1283836"/>
            </a:xfrm>
            <a:custGeom>
              <a:avLst/>
              <a:gdLst>
                <a:gd name="T0" fmla="*/ 88 w 365"/>
                <a:gd name="T1" fmla="*/ 455 h 455"/>
                <a:gd name="T2" fmla="*/ 0 w 365"/>
                <a:gd name="T3" fmla="*/ 96 h 455"/>
                <a:gd name="T4" fmla="*/ 282 w 365"/>
                <a:gd name="T5" fmla="*/ 0 h 455"/>
                <a:gd name="T6" fmla="*/ 365 w 365"/>
                <a:gd name="T7" fmla="*/ 375 h 455"/>
                <a:gd name="T8" fmla="*/ 88 w 365"/>
                <a:gd name="T9" fmla="*/ 455 h 455"/>
              </a:gdLst>
              <a:ahLst/>
              <a:cxnLst>
                <a:cxn ang="0">
                  <a:pos x="T0" y="T1"/>
                </a:cxn>
                <a:cxn ang="0">
                  <a:pos x="T2" y="T3"/>
                </a:cxn>
                <a:cxn ang="0">
                  <a:pos x="T4" y="T5"/>
                </a:cxn>
                <a:cxn ang="0">
                  <a:pos x="T6" y="T7"/>
                </a:cxn>
                <a:cxn ang="0">
                  <a:pos x="T8" y="T9"/>
                </a:cxn>
              </a:cxnLst>
              <a:rect l="0" t="0" r="r" b="b"/>
              <a:pathLst>
                <a:path w="365" h="455">
                  <a:moveTo>
                    <a:pt x="88" y="455"/>
                  </a:moveTo>
                  <a:lnTo>
                    <a:pt x="0" y="96"/>
                  </a:lnTo>
                  <a:lnTo>
                    <a:pt x="282" y="0"/>
                  </a:lnTo>
                  <a:lnTo>
                    <a:pt x="365" y="375"/>
                  </a:lnTo>
                  <a:lnTo>
                    <a:pt x="88" y="45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34"/>
            <p:cNvSpPr>
              <a:spLocks/>
            </p:cNvSpPr>
            <p:nvPr/>
          </p:nvSpPr>
          <p:spPr bwMode="auto">
            <a:xfrm>
              <a:off x="75532" y="-2668671"/>
              <a:ext cx="1060928" cy="1058107"/>
            </a:xfrm>
            <a:custGeom>
              <a:avLst/>
              <a:gdLst>
                <a:gd name="T0" fmla="*/ 0 w 376"/>
                <a:gd name="T1" fmla="*/ 375 h 375"/>
                <a:gd name="T2" fmla="*/ 102 w 376"/>
                <a:gd name="T3" fmla="*/ 0 h 375"/>
                <a:gd name="T4" fmla="*/ 376 w 376"/>
                <a:gd name="T5" fmla="*/ 265 h 375"/>
                <a:gd name="T6" fmla="*/ 0 w 376"/>
                <a:gd name="T7" fmla="*/ 375 h 375"/>
              </a:gdLst>
              <a:ahLst/>
              <a:cxnLst>
                <a:cxn ang="0">
                  <a:pos x="T0" y="T1"/>
                </a:cxn>
                <a:cxn ang="0">
                  <a:pos x="T2" y="T3"/>
                </a:cxn>
                <a:cxn ang="0">
                  <a:pos x="T4" y="T5"/>
                </a:cxn>
                <a:cxn ang="0">
                  <a:pos x="T6" y="T7"/>
                </a:cxn>
              </a:cxnLst>
              <a:rect l="0" t="0" r="r" b="b"/>
              <a:pathLst>
                <a:path w="376" h="375">
                  <a:moveTo>
                    <a:pt x="0" y="375"/>
                  </a:moveTo>
                  <a:lnTo>
                    <a:pt x="102" y="0"/>
                  </a:lnTo>
                  <a:lnTo>
                    <a:pt x="376" y="265"/>
                  </a:lnTo>
                  <a:lnTo>
                    <a:pt x="0" y="37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35"/>
            <p:cNvSpPr>
              <a:spLocks/>
            </p:cNvSpPr>
            <p:nvPr/>
          </p:nvSpPr>
          <p:spPr bwMode="auto">
            <a:xfrm>
              <a:off x="2228427" y="-301334"/>
              <a:ext cx="445815" cy="1495457"/>
            </a:xfrm>
            <a:custGeom>
              <a:avLst/>
              <a:gdLst>
                <a:gd name="T0" fmla="*/ 0 w 158"/>
                <a:gd name="T1" fmla="*/ 530 h 530"/>
                <a:gd name="T2" fmla="*/ 21 w 158"/>
                <a:gd name="T3" fmla="*/ 0 h 530"/>
                <a:gd name="T4" fmla="*/ 158 w 158"/>
                <a:gd name="T5" fmla="*/ 16 h 530"/>
                <a:gd name="T6" fmla="*/ 91 w 158"/>
                <a:gd name="T7" fmla="*/ 530 h 530"/>
                <a:gd name="T8" fmla="*/ 0 w 158"/>
                <a:gd name="T9" fmla="*/ 530 h 530"/>
              </a:gdLst>
              <a:ahLst/>
              <a:cxnLst>
                <a:cxn ang="0">
                  <a:pos x="T0" y="T1"/>
                </a:cxn>
                <a:cxn ang="0">
                  <a:pos x="T2" y="T3"/>
                </a:cxn>
                <a:cxn ang="0">
                  <a:pos x="T4" y="T5"/>
                </a:cxn>
                <a:cxn ang="0">
                  <a:pos x="T6" y="T7"/>
                </a:cxn>
                <a:cxn ang="0">
                  <a:pos x="T8" y="T9"/>
                </a:cxn>
              </a:cxnLst>
              <a:rect l="0" t="0" r="r" b="b"/>
              <a:pathLst>
                <a:path w="158" h="530">
                  <a:moveTo>
                    <a:pt x="0" y="530"/>
                  </a:moveTo>
                  <a:lnTo>
                    <a:pt x="21" y="0"/>
                  </a:lnTo>
                  <a:lnTo>
                    <a:pt x="158" y="16"/>
                  </a:lnTo>
                  <a:lnTo>
                    <a:pt x="91" y="530"/>
                  </a:lnTo>
                  <a:lnTo>
                    <a:pt x="0" y="53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36"/>
            <p:cNvSpPr>
              <a:spLocks/>
            </p:cNvSpPr>
            <p:nvPr/>
          </p:nvSpPr>
          <p:spPr bwMode="auto">
            <a:xfrm>
              <a:off x="2219961" y="-1315983"/>
              <a:ext cx="499427" cy="1142756"/>
            </a:xfrm>
            <a:custGeom>
              <a:avLst/>
              <a:gdLst>
                <a:gd name="T0" fmla="*/ 0 w 66"/>
                <a:gd name="T1" fmla="*/ 133 h 151"/>
                <a:gd name="T2" fmla="*/ 43 w 66"/>
                <a:gd name="T3" fmla="*/ 0 h 151"/>
                <a:gd name="T4" fmla="*/ 66 w 66"/>
                <a:gd name="T5" fmla="*/ 151 h 151"/>
                <a:gd name="T6" fmla="*/ 0 w 66"/>
                <a:gd name="T7" fmla="*/ 133 h 151"/>
              </a:gdLst>
              <a:ahLst/>
              <a:cxnLst>
                <a:cxn ang="0">
                  <a:pos x="T0" y="T1"/>
                </a:cxn>
                <a:cxn ang="0">
                  <a:pos x="T2" y="T3"/>
                </a:cxn>
                <a:cxn ang="0">
                  <a:pos x="T4" y="T5"/>
                </a:cxn>
                <a:cxn ang="0">
                  <a:pos x="T6" y="T7"/>
                </a:cxn>
              </a:cxnLst>
              <a:rect l="0" t="0" r="r" b="b"/>
              <a:pathLst>
                <a:path w="66" h="151">
                  <a:moveTo>
                    <a:pt x="0" y="133"/>
                  </a:moveTo>
                  <a:cubicBezTo>
                    <a:pt x="0" y="133"/>
                    <a:pt x="33" y="68"/>
                    <a:pt x="43" y="0"/>
                  </a:cubicBezTo>
                  <a:cubicBezTo>
                    <a:pt x="43" y="0"/>
                    <a:pt x="58" y="112"/>
                    <a:pt x="66" y="151"/>
                  </a:cubicBezTo>
                  <a:lnTo>
                    <a:pt x="0" y="133"/>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37"/>
            <p:cNvSpPr>
              <a:spLocks/>
            </p:cNvSpPr>
            <p:nvPr/>
          </p:nvSpPr>
          <p:spPr bwMode="auto">
            <a:xfrm>
              <a:off x="809152" y="1270308"/>
              <a:ext cx="584076" cy="953706"/>
            </a:xfrm>
            <a:custGeom>
              <a:avLst/>
              <a:gdLst>
                <a:gd name="T0" fmla="*/ 207 w 207"/>
                <a:gd name="T1" fmla="*/ 0 h 338"/>
                <a:gd name="T2" fmla="*/ 207 w 207"/>
                <a:gd name="T3" fmla="*/ 338 h 338"/>
                <a:gd name="T4" fmla="*/ 11 w 207"/>
                <a:gd name="T5" fmla="*/ 338 h 338"/>
                <a:gd name="T6" fmla="*/ 0 w 207"/>
                <a:gd name="T7" fmla="*/ 29 h 338"/>
                <a:gd name="T8" fmla="*/ 207 w 207"/>
                <a:gd name="T9" fmla="*/ 0 h 338"/>
              </a:gdLst>
              <a:ahLst/>
              <a:cxnLst>
                <a:cxn ang="0">
                  <a:pos x="T0" y="T1"/>
                </a:cxn>
                <a:cxn ang="0">
                  <a:pos x="T2" y="T3"/>
                </a:cxn>
                <a:cxn ang="0">
                  <a:pos x="T4" y="T5"/>
                </a:cxn>
                <a:cxn ang="0">
                  <a:pos x="T6" y="T7"/>
                </a:cxn>
                <a:cxn ang="0">
                  <a:pos x="T8" y="T9"/>
                </a:cxn>
              </a:cxnLst>
              <a:rect l="0" t="0" r="r" b="b"/>
              <a:pathLst>
                <a:path w="207" h="338">
                  <a:moveTo>
                    <a:pt x="207" y="0"/>
                  </a:moveTo>
                  <a:lnTo>
                    <a:pt x="207" y="338"/>
                  </a:lnTo>
                  <a:lnTo>
                    <a:pt x="11" y="338"/>
                  </a:lnTo>
                  <a:lnTo>
                    <a:pt x="0" y="29"/>
                  </a:lnTo>
                  <a:lnTo>
                    <a:pt x="207" y="0"/>
                  </a:lnTo>
                  <a:close/>
                </a:path>
              </a:pathLst>
            </a:custGeom>
            <a:solidFill>
              <a:srgbClr val="FEB11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6" name="Freeform 38"/>
            <p:cNvSpPr>
              <a:spLocks/>
            </p:cNvSpPr>
            <p:nvPr/>
          </p:nvSpPr>
          <p:spPr bwMode="auto">
            <a:xfrm>
              <a:off x="-181234" y="1377529"/>
              <a:ext cx="400670" cy="626399"/>
            </a:xfrm>
            <a:custGeom>
              <a:avLst/>
              <a:gdLst>
                <a:gd name="T0" fmla="*/ 0 w 142"/>
                <a:gd name="T1" fmla="*/ 21 h 222"/>
                <a:gd name="T2" fmla="*/ 0 w 142"/>
                <a:gd name="T3" fmla="*/ 222 h 222"/>
                <a:gd name="T4" fmla="*/ 142 w 142"/>
                <a:gd name="T5" fmla="*/ 222 h 222"/>
                <a:gd name="T6" fmla="*/ 142 w 142"/>
                <a:gd name="T7" fmla="*/ 0 h 222"/>
                <a:gd name="T8" fmla="*/ 0 w 142"/>
                <a:gd name="T9" fmla="*/ 21 h 222"/>
              </a:gdLst>
              <a:ahLst/>
              <a:cxnLst>
                <a:cxn ang="0">
                  <a:pos x="T0" y="T1"/>
                </a:cxn>
                <a:cxn ang="0">
                  <a:pos x="T2" y="T3"/>
                </a:cxn>
                <a:cxn ang="0">
                  <a:pos x="T4" y="T5"/>
                </a:cxn>
                <a:cxn ang="0">
                  <a:pos x="T6" y="T7"/>
                </a:cxn>
                <a:cxn ang="0">
                  <a:pos x="T8" y="T9"/>
                </a:cxn>
              </a:cxnLst>
              <a:rect l="0" t="0" r="r" b="b"/>
              <a:pathLst>
                <a:path w="142" h="222">
                  <a:moveTo>
                    <a:pt x="0" y="21"/>
                  </a:moveTo>
                  <a:lnTo>
                    <a:pt x="0" y="222"/>
                  </a:lnTo>
                  <a:lnTo>
                    <a:pt x="142" y="222"/>
                  </a:lnTo>
                  <a:lnTo>
                    <a:pt x="142" y="0"/>
                  </a:lnTo>
                  <a:lnTo>
                    <a:pt x="0" y="21"/>
                  </a:lnTo>
                  <a:close/>
                </a:path>
              </a:pathLst>
            </a:custGeom>
            <a:solidFill>
              <a:srgbClr val="F4A0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46"/>
            <p:cNvSpPr>
              <a:spLocks/>
            </p:cNvSpPr>
            <p:nvPr/>
          </p:nvSpPr>
          <p:spPr bwMode="auto">
            <a:xfrm>
              <a:off x="1923692" y="1338026"/>
              <a:ext cx="403492" cy="665902"/>
            </a:xfrm>
            <a:custGeom>
              <a:avLst/>
              <a:gdLst>
                <a:gd name="T0" fmla="*/ 143 w 143"/>
                <a:gd name="T1" fmla="*/ 35 h 236"/>
                <a:gd name="T2" fmla="*/ 135 w 143"/>
                <a:gd name="T3" fmla="*/ 236 h 236"/>
                <a:gd name="T4" fmla="*/ 0 w 143"/>
                <a:gd name="T5" fmla="*/ 228 h 236"/>
                <a:gd name="T6" fmla="*/ 14 w 143"/>
                <a:gd name="T7" fmla="*/ 0 h 236"/>
                <a:gd name="T8" fmla="*/ 143 w 143"/>
                <a:gd name="T9" fmla="*/ 35 h 236"/>
              </a:gdLst>
              <a:ahLst/>
              <a:cxnLst>
                <a:cxn ang="0">
                  <a:pos x="T0" y="T1"/>
                </a:cxn>
                <a:cxn ang="0">
                  <a:pos x="T2" y="T3"/>
                </a:cxn>
                <a:cxn ang="0">
                  <a:pos x="T4" y="T5"/>
                </a:cxn>
                <a:cxn ang="0">
                  <a:pos x="T6" y="T7"/>
                </a:cxn>
                <a:cxn ang="0">
                  <a:pos x="T8" y="T9"/>
                </a:cxn>
              </a:cxnLst>
              <a:rect l="0" t="0" r="r" b="b"/>
              <a:pathLst>
                <a:path w="143" h="236">
                  <a:moveTo>
                    <a:pt x="143" y="35"/>
                  </a:moveTo>
                  <a:lnTo>
                    <a:pt x="135" y="236"/>
                  </a:lnTo>
                  <a:lnTo>
                    <a:pt x="0" y="228"/>
                  </a:lnTo>
                  <a:lnTo>
                    <a:pt x="14" y="0"/>
                  </a:lnTo>
                  <a:lnTo>
                    <a:pt x="143" y="35"/>
                  </a:lnTo>
                  <a:close/>
                </a:path>
              </a:pathLst>
            </a:custGeom>
            <a:solidFill>
              <a:srgbClr val="E58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48"/>
            <p:cNvSpPr>
              <a:spLocks/>
            </p:cNvSpPr>
            <p:nvPr/>
          </p:nvSpPr>
          <p:spPr bwMode="auto">
            <a:xfrm>
              <a:off x="1288827" y="-323907"/>
              <a:ext cx="414779" cy="423243"/>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8"/>
            <p:cNvSpPr>
              <a:spLocks/>
            </p:cNvSpPr>
            <p:nvPr/>
          </p:nvSpPr>
          <p:spPr bwMode="auto">
            <a:xfrm rot="20715460" flipH="1">
              <a:off x="341645" y="-219505"/>
              <a:ext cx="414779" cy="423243"/>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矩形 2060"/>
            <p:cNvSpPr/>
            <p:nvPr/>
          </p:nvSpPr>
          <p:spPr>
            <a:xfrm rot="20700000">
              <a:off x="481915" y="-1674946"/>
              <a:ext cx="448771" cy="448771"/>
            </a:xfrm>
            <a:prstGeom prst="rect">
              <a:avLst/>
            </a:prstGeom>
            <a:solidFill>
              <a:srgbClr val="FCD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Freeform 48"/>
            <p:cNvSpPr>
              <a:spLocks/>
            </p:cNvSpPr>
            <p:nvPr/>
          </p:nvSpPr>
          <p:spPr bwMode="auto">
            <a:xfrm rot="21415746" flipH="1">
              <a:off x="2338733" y="-149547"/>
              <a:ext cx="218603" cy="223064"/>
            </a:xfrm>
            <a:custGeom>
              <a:avLst/>
              <a:gdLst>
                <a:gd name="T0" fmla="*/ 129 w 147"/>
                <a:gd name="T1" fmla="*/ 0 h 150"/>
                <a:gd name="T2" fmla="*/ 147 w 147"/>
                <a:gd name="T3" fmla="*/ 128 h 150"/>
                <a:gd name="T4" fmla="*/ 16 w 147"/>
                <a:gd name="T5" fmla="*/ 150 h 150"/>
                <a:gd name="T6" fmla="*/ 0 w 147"/>
                <a:gd name="T7" fmla="*/ 2 h 150"/>
                <a:gd name="T8" fmla="*/ 129 w 147"/>
                <a:gd name="T9" fmla="*/ 0 h 150"/>
              </a:gdLst>
              <a:ahLst/>
              <a:cxnLst>
                <a:cxn ang="0">
                  <a:pos x="T0" y="T1"/>
                </a:cxn>
                <a:cxn ang="0">
                  <a:pos x="T2" y="T3"/>
                </a:cxn>
                <a:cxn ang="0">
                  <a:pos x="T4" y="T5"/>
                </a:cxn>
                <a:cxn ang="0">
                  <a:pos x="T6" y="T7"/>
                </a:cxn>
                <a:cxn ang="0">
                  <a:pos x="T8" y="T9"/>
                </a:cxn>
              </a:cxnLst>
              <a:rect l="0" t="0" r="r" b="b"/>
              <a:pathLst>
                <a:path w="147" h="150">
                  <a:moveTo>
                    <a:pt x="129" y="0"/>
                  </a:moveTo>
                  <a:lnTo>
                    <a:pt x="147" y="128"/>
                  </a:lnTo>
                  <a:lnTo>
                    <a:pt x="16" y="150"/>
                  </a:lnTo>
                  <a:lnTo>
                    <a:pt x="0" y="2"/>
                  </a:lnTo>
                  <a:lnTo>
                    <a:pt x="129" y="0"/>
                  </a:lnTo>
                  <a:close/>
                </a:path>
              </a:pathLst>
            </a:custGeom>
            <a:solidFill>
              <a:srgbClr val="D875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十字形 2062"/>
            <p:cNvSpPr/>
            <p:nvPr/>
          </p:nvSpPr>
          <p:spPr>
            <a:xfrm rot="20710099">
              <a:off x="471213" y="-1684237"/>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十字形 62"/>
            <p:cNvSpPr/>
            <p:nvPr/>
          </p:nvSpPr>
          <p:spPr>
            <a:xfrm rot="21154976">
              <a:off x="311193" y="-253087"/>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十字形 63"/>
            <p:cNvSpPr/>
            <p:nvPr/>
          </p:nvSpPr>
          <p:spPr>
            <a:xfrm rot="21154976">
              <a:off x="1271515" y="-351143"/>
              <a:ext cx="469467" cy="469467"/>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十字形 64"/>
            <p:cNvSpPr/>
            <p:nvPr/>
          </p:nvSpPr>
          <p:spPr>
            <a:xfrm>
              <a:off x="2344496" y="-159371"/>
              <a:ext cx="218658" cy="218658"/>
            </a:xfrm>
            <a:prstGeom prst="plus">
              <a:avLst>
                <a:gd name="adj" fmla="val 46100"/>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4" name="矩形 2063"/>
            <p:cNvSpPr/>
            <p:nvPr/>
          </p:nvSpPr>
          <p:spPr>
            <a:xfrm>
              <a:off x="-9404" y="1293508"/>
              <a:ext cx="45719" cy="817013"/>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rot="303952">
              <a:off x="2102578" y="1293508"/>
              <a:ext cx="45719" cy="817013"/>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Freeform 323"/>
          <p:cNvSpPr>
            <a:spLocks/>
          </p:cNvSpPr>
          <p:nvPr/>
        </p:nvSpPr>
        <p:spPr bwMode="auto">
          <a:xfrm>
            <a:off x="510950" y="587395"/>
            <a:ext cx="731891" cy="299262"/>
          </a:xfrm>
          <a:custGeom>
            <a:avLst/>
            <a:gdLst>
              <a:gd name="T0" fmla="*/ 67 w 84"/>
              <a:gd name="T1" fmla="*/ 0 h 34"/>
              <a:gd name="T2" fmla="*/ 59 w 84"/>
              <a:gd name="T3" fmla="*/ 4 h 34"/>
              <a:gd name="T4" fmla="*/ 47 w 84"/>
              <a:gd name="T5" fmla="*/ 14 h 34"/>
              <a:gd name="T6" fmla="*/ 45 w 84"/>
              <a:gd name="T7" fmla="*/ 8 h 34"/>
              <a:gd name="T8" fmla="*/ 41 w 84"/>
              <a:gd name="T9" fmla="*/ 12 h 34"/>
              <a:gd name="T10" fmla="*/ 40 w 84"/>
              <a:gd name="T11" fmla="*/ 12 h 34"/>
              <a:gd name="T12" fmla="*/ 37 w 84"/>
              <a:gd name="T13" fmla="*/ 10 h 34"/>
              <a:gd name="T14" fmla="*/ 38 w 84"/>
              <a:gd name="T15" fmla="*/ 16 h 34"/>
              <a:gd name="T16" fmla="*/ 21 w 84"/>
              <a:gd name="T17" fmla="*/ 11 h 34"/>
              <a:gd name="T18" fmla="*/ 18 w 84"/>
              <a:gd name="T19" fmla="*/ 10 h 34"/>
              <a:gd name="T20" fmla="*/ 0 w 84"/>
              <a:gd name="T21" fmla="*/ 22 h 34"/>
              <a:gd name="T22" fmla="*/ 7 w 84"/>
              <a:gd name="T23" fmla="*/ 21 h 34"/>
              <a:gd name="T24" fmla="*/ 13 w 84"/>
              <a:gd name="T25" fmla="*/ 26 h 34"/>
              <a:gd name="T26" fmla="*/ 19 w 84"/>
              <a:gd name="T27" fmla="*/ 25 h 34"/>
              <a:gd name="T28" fmla="*/ 23 w 84"/>
              <a:gd name="T29" fmla="*/ 29 h 34"/>
              <a:gd name="T30" fmla="*/ 27 w 84"/>
              <a:gd name="T31" fmla="*/ 26 h 34"/>
              <a:gd name="T32" fmla="*/ 30 w 84"/>
              <a:gd name="T33" fmla="*/ 29 h 34"/>
              <a:gd name="T34" fmla="*/ 35 w 84"/>
              <a:gd name="T35" fmla="*/ 27 h 34"/>
              <a:gd name="T36" fmla="*/ 41 w 84"/>
              <a:gd name="T37" fmla="*/ 30 h 34"/>
              <a:gd name="T38" fmla="*/ 46 w 84"/>
              <a:gd name="T39" fmla="*/ 34 h 34"/>
              <a:gd name="T40" fmla="*/ 46 w 84"/>
              <a:gd name="T41" fmla="*/ 34 h 34"/>
              <a:gd name="T42" fmla="*/ 49 w 84"/>
              <a:gd name="T43" fmla="*/ 28 h 34"/>
              <a:gd name="T44" fmla="*/ 56 w 84"/>
              <a:gd name="T45" fmla="*/ 23 h 34"/>
              <a:gd name="T46" fmla="*/ 58 w 84"/>
              <a:gd name="T47" fmla="*/ 23 h 34"/>
              <a:gd name="T48" fmla="*/ 61 w 84"/>
              <a:gd name="T49" fmla="*/ 20 h 34"/>
              <a:gd name="T50" fmla="*/ 64 w 84"/>
              <a:gd name="T51" fmla="*/ 20 h 34"/>
              <a:gd name="T52" fmla="*/ 69 w 84"/>
              <a:gd name="T53" fmla="*/ 15 h 34"/>
              <a:gd name="T54" fmla="*/ 72 w 84"/>
              <a:gd name="T55" fmla="*/ 16 h 34"/>
              <a:gd name="T56" fmla="*/ 84 w 84"/>
              <a:gd name="T57" fmla="*/ 5 h 34"/>
              <a:gd name="T58" fmla="*/ 67 w 84"/>
              <a:gd name="T5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4" h="34">
                <a:moveTo>
                  <a:pt x="67" y="0"/>
                </a:moveTo>
                <a:cubicBezTo>
                  <a:pt x="64" y="0"/>
                  <a:pt x="60" y="1"/>
                  <a:pt x="59" y="4"/>
                </a:cubicBezTo>
                <a:cubicBezTo>
                  <a:pt x="56" y="8"/>
                  <a:pt x="51" y="12"/>
                  <a:pt x="47" y="14"/>
                </a:cubicBezTo>
                <a:cubicBezTo>
                  <a:pt x="47" y="12"/>
                  <a:pt x="46" y="10"/>
                  <a:pt x="45" y="8"/>
                </a:cubicBezTo>
                <a:cubicBezTo>
                  <a:pt x="45" y="8"/>
                  <a:pt x="45" y="11"/>
                  <a:pt x="41" y="12"/>
                </a:cubicBezTo>
                <a:cubicBezTo>
                  <a:pt x="41" y="12"/>
                  <a:pt x="41" y="12"/>
                  <a:pt x="40" y="12"/>
                </a:cubicBezTo>
                <a:cubicBezTo>
                  <a:pt x="38" y="12"/>
                  <a:pt x="37" y="10"/>
                  <a:pt x="37" y="10"/>
                </a:cubicBezTo>
                <a:cubicBezTo>
                  <a:pt x="36" y="12"/>
                  <a:pt x="37" y="15"/>
                  <a:pt x="38" y="16"/>
                </a:cubicBezTo>
                <a:cubicBezTo>
                  <a:pt x="33" y="16"/>
                  <a:pt x="27" y="14"/>
                  <a:pt x="21" y="11"/>
                </a:cubicBezTo>
                <a:cubicBezTo>
                  <a:pt x="20" y="10"/>
                  <a:pt x="19" y="10"/>
                  <a:pt x="18" y="10"/>
                </a:cubicBezTo>
                <a:cubicBezTo>
                  <a:pt x="10" y="10"/>
                  <a:pt x="0" y="20"/>
                  <a:pt x="0" y="22"/>
                </a:cubicBezTo>
                <a:cubicBezTo>
                  <a:pt x="0" y="22"/>
                  <a:pt x="3" y="21"/>
                  <a:pt x="7" y="21"/>
                </a:cubicBezTo>
                <a:cubicBezTo>
                  <a:pt x="10" y="21"/>
                  <a:pt x="13" y="22"/>
                  <a:pt x="13" y="26"/>
                </a:cubicBezTo>
                <a:cubicBezTo>
                  <a:pt x="13" y="26"/>
                  <a:pt x="16" y="25"/>
                  <a:pt x="19" y="25"/>
                </a:cubicBezTo>
                <a:cubicBezTo>
                  <a:pt x="21" y="25"/>
                  <a:pt x="23" y="25"/>
                  <a:pt x="23" y="29"/>
                </a:cubicBezTo>
                <a:cubicBezTo>
                  <a:pt x="23" y="29"/>
                  <a:pt x="25" y="26"/>
                  <a:pt x="27" y="26"/>
                </a:cubicBezTo>
                <a:cubicBezTo>
                  <a:pt x="28" y="26"/>
                  <a:pt x="29" y="27"/>
                  <a:pt x="30" y="29"/>
                </a:cubicBezTo>
                <a:cubicBezTo>
                  <a:pt x="30" y="29"/>
                  <a:pt x="32" y="27"/>
                  <a:pt x="35" y="27"/>
                </a:cubicBezTo>
                <a:cubicBezTo>
                  <a:pt x="37" y="27"/>
                  <a:pt x="39" y="28"/>
                  <a:pt x="41" y="30"/>
                </a:cubicBezTo>
                <a:cubicBezTo>
                  <a:pt x="41" y="30"/>
                  <a:pt x="44" y="34"/>
                  <a:pt x="46" y="34"/>
                </a:cubicBezTo>
                <a:cubicBezTo>
                  <a:pt x="46" y="34"/>
                  <a:pt x="46" y="34"/>
                  <a:pt x="46" y="34"/>
                </a:cubicBezTo>
                <a:cubicBezTo>
                  <a:pt x="47" y="34"/>
                  <a:pt x="49" y="28"/>
                  <a:pt x="49" y="28"/>
                </a:cubicBezTo>
                <a:cubicBezTo>
                  <a:pt x="51" y="24"/>
                  <a:pt x="54" y="23"/>
                  <a:pt x="56" y="23"/>
                </a:cubicBezTo>
                <a:cubicBezTo>
                  <a:pt x="57" y="23"/>
                  <a:pt x="58" y="23"/>
                  <a:pt x="58" y="23"/>
                </a:cubicBezTo>
                <a:cubicBezTo>
                  <a:pt x="59" y="20"/>
                  <a:pt x="60" y="20"/>
                  <a:pt x="61" y="20"/>
                </a:cubicBezTo>
                <a:cubicBezTo>
                  <a:pt x="63" y="20"/>
                  <a:pt x="64" y="20"/>
                  <a:pt x="64" y="20"/>
                </a:cubicBezTo>
                <a:cubicBezTo>
                  <a:pt x="65" y="16"/>
                  <a:pt x="67" y="15"/>
                  <a:pt x="69" y="15"/>
                </a:cubicBezTo>
                <a:cubicBezTo>
                  <a:pt x="71" y="15"/>
                  <a:pt x="72" y="16"/>
                  <a:pt x="72" y="16"/>
                </a:cubicBezTo>
                <a:cubicBezTo>
                  <a:pt x="69" y="7"/>
                  <a:pt x="84" y="5"/>
                  <a:pt x="84" y="5"/>
                </a:cubicBezTo>
                <a:cubicBezTo>
                  <a:pt x="83" y="4"/>
                  <a:pt x="74" y="0"/>
                  <a:pt x="67" y="0"/>
                </a:cubicBezTo>
              </a:path>
            </a:pathLst>
          </a:custGeom>
          <a:solidFill>
            <a:srgbClr val="312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副标题 2">
            <a:extLst>
              <a:ext uri="{FF2B5EF4-FFF2-40B4-BE49-F238E27FC236}">
                <a16:creationId xmlns="" xmlns:a16="http://schemas.microsoft.com/office/drawing/2014/main" id="{4B961E7B-317A-4BD3-81A5-520148FC2C07}"/>
              </a:ext>
            </a:extLst>
          </p:cNvPr>
          <p:cNvSpPr txBox="1">
            <a:spLocks/>
          </p:cNvSpPr>
          <p:nvPr/>
        </p:nvSpPr>
        <p:spPr>
          <a:xfrm>
            <a:off x="5390728" y="3607970"/>
            <a:ext cx="3743459" cy="338897"/>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rPr>
              <a:t>单击此处添加您的副标题</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标题 1">
            <a:extLst>
              <a:ext uri="{FF2B5EF4-FFF2-40B4-BE49-F238E27FC236}">
                <a16:creationId xmlns="" xmlns:a16="http://schemas.microsoft.com/office/drawing/2014/main" id="{9A3A96DB-DC0B-4B83-A513-386FF2F29ADB}"/>
              </a:ext>
            </a:extLst>
          </p:cNvPr>
          <p:cNvSpPr txBox="1">
            <a:spLocks/>
          </p:cNvSpPr>
          <p:nvPr/>
        </p:nvSpPr>
        <p:spPr>
          <a:xfrm>
            <a:off x="4386789" y="2530190"/>
            <a:ext cx="6216203" cy="103721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rPr>
              <a:t>活动受众分析</a:t>
            </a:r>
            <a:endPar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标题 1">
            <a:extLst>
              <a:ext uri="{FF2B5EF4-FFF2-40B4-BE49-F238E27FC236}">
                <a16:creationId xmlns="" xmlns:a16="http://schemas.microsoft.com/office/drawing/2014/main" id="{02B9D3E1-2E34-451C-9793-4B84843E2227}"/>
              </a:ext>
            </a:extLst>
          </p:cNvPr>
          <p:cNvSpPr txBox="1">
            <a:spLocks/>
          </p:cNvSpPr>
          <p:nvPr/>
        </p:nvSpPr>
        <p:spPr>
          <a:xfrm>
            <a:off x="6139749" y="957943"/>
            <a:ext cx="2836828" cy="1655405"/>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1380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3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896985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54">
                                            <p:txEl>
                                              <p:pRg st="0" end="0"/>
                                            </p:txEl>
                                          </p:spTgt>
                                        </p:tgtEl>
                                        <p:attrNameLst>
                                          <p:attrName>style.visibility</p:attrName>
                                        </p:attrNameLst>
                                      </p:cBhvr>
                                      <p:to>
                                        <p:strVal val="visible"/>
                                      </p:to>
                                    </p:set>
                                    <p:animEffect transition="in" filter="fade">
                                      <p:cBhvr>
                                        <p:cTn id="14" dur="1000"/>
                                        <p:tgtEl>
                                          <p:spTgt spid="54">
                                            <p:txEl>
                                              <p:pRg st="0" end="0"/>
                                            </p:txEl>
                                          </p:spTgt>
                                        </p:tgtEl>
                                      </p:cBhvr>
                                    </p:animEffect>
                                    <p:anim calcmode="lin" valueType="num">
                                      <p:cBhvr>
                                        <p:cTn id="15" dur="1000" fill="hold"/>
                                        <p:tgtEl>
                                          <p:spTgt spid="5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uild="p"/>
      <p:bldP spid="5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KSO_Shape"/>
          <p:cNvSpPr>
            <a:spLocks/>
          </p:cNvSpPr>
          <p:nvPr/>
        </p:nvSpPr>
        <p:spPr bwMode="auto">
          <a:xfrm>
            <a:off x="1800225" y="2747736"/>
            <a:ext cx="906463" cy="1011238"/>
          </a:xfrm>
          <a:custGeom>
            <a:avLst/>
            <a:gdLst>
              <a:gd name="T0" fmla="*/ 527033 w 2960688"/>
              <a:gd name="T1" fmla="*/ 1877159 h 3298826"/>
              <a:gd name="T2" fmla="*/ 409443 w 2960688"/>
              <a:gd name="T3" fmla="*/ 2000501 h 3298826"/>
              <a:gd name="T4" fmla="*/ 411355 w 2960688"/>
              <a:gd name="T5" fmla="*/ 2233197 h 3298826"/>
              <a:gd name="T6" fmla="*/ 351125 w 2960688"/>
              <a:gd name="T7" fmla="*/ 2312034 h 3298826"/>
              <a:gd name="T8" fmla="*/ 273369 w 2960688"/>
              <a:gd name="T9" fmla="*/ 2124161 h 3298826"/>
              <a:gd name="T10" fmla="*/ 346027 w 2960688"/>
              <a:gd name="T11" fmla="*/ 1891464 h 3298826"/>
              <a:gd name="T12" fmla="*/ 896304 w 2960688"/>
              <a:gd name="T13" fmla="*/ 1785321 h 3298826"/>
              <a:gd name="T14" fmla="*/ 1068706 w 2960688"/>
              <a:gd name="T15" fmla="*/ 2016555 h 3298826"/>
              <a:gd name="T16" fmla="*/ 1068071 w 2960688"/>
              <a:gd name="T17" fmla="*/ 2228732 h 3298826"/>
              <a:gd name="T18" fmla="*/ 959169 w 2960688"/>
              <a:gd name="T19" fmla="*/ 2409781 h 3298826"/>
              <a:gd name="T20" fmla="*/ 713741 w 2960688"/>
              <a:gd name="T21" fmla="*/ 2518728 h 3298826"/>
              <a:gd name="T22" fmla="*/ 693421 w 2960688"/>
              <a:gd name="T23" fmla="*/ 1957476 h 3298826"/>
              <a:gd name="T24" fmla="*/ 640080 w 2960688"/>
              <a:gd name="T25" fmla="*/ 1634173 h 3298826"/>
              <a:gd name="T26" fmla="*/ 392430 w 2960688"/>
              <a:gd name="T27" fmla="*/ 1729423 h 3298826"/>
              <a:gd name="T28" fmla="*/ 232092 w 2960688"/>
              <a:gd name="T29" fmla="*/ 1935163 h 3298826"/>
              <a:gd name="T30" fmla="*/ 200025 w 2960688"/>
              <a:gd name="T31" fmla="*/ 2188846 h 3298826"/>
              <a:gd name="T32" fmla="*/ 307658 w 2960688"/>
              <a:gd name="T33" fmla="*/ 2432368 h 3298826"/>
              <a:gd name="T34" fmla="*/ 520065 w 2960688"/>
              <a:gd name="T35" fmla="*/ 2581276 h 3298826"/>
              <a:gd name="T36" fmla="*/ 775335 w 2960688"/>
              <a:gd name="T37" fmla="*/ 2601279 h 3298826"/>
              <a:gd name="T38" fmla="*/ 1014095 w 2960688"/>
              <a:gd name="T39" fmla="*/ 2481581 h 3298826"/>
              <a:gd name="T40" fmla="*/ 1151890 w 2960688"/>
              <a:gd name="T41" fmla="*/ 2263141 h 3298826"/>
              <a:gd name="T42" fmla="*/ 1159510 w 2960688"/>
              <a:gd name="T43" fmla="*/ 2006283 h 3298826"/>
              <a:gd name="T44" fmla="*/ 1027748 w 2960688"/>
              <a:gd name="T45" fmla="*/ 1773556 h 3298826"/>
              <a:gd name="T46" fmla="*/ 803275 w 2960688"/>
              <a:gd name="T47" fmla="*/ 1647190 h 3298826"/>
              <a:gd name="T48" fmla="*/ 1574800 w 2960688"/>
              <a:gd name="T49" fmla="*/ 2092842 h 3298826"/>
              <a:gd name="T50" fmla="*/ 2153920 w 2960688"/>
              <a:gd name="T51" fmla="*/ 1496357 h 3298826"/>
              <a:gd name="T52" fmla="*/ 2773363 w 2960688"/>
              <a:gd name="T53" fmla="*/ 1705761 h 3298826"/>
              <a:gd name="T54" fmla="*/ 2930208 w 2960688"/>
              <a:gd name="T55" fmla="*/ 2034463 h 3298826"/>
              <a:gd name="T56" fmla="*/ 2534285 w 2960688"/>
              <a:gd name="T57" fmla="*/ 2333022 h 3298826"/>
              <a:gd name="T58" fmla="*/ 2062798 w 2960688"/>
              <a:gd name="T59" fmla="*/ 2832102 h 3298826"/>
              <a:gd name="T60" fmla="*/ 1393825 w 2960688"/>
              <a:gd name="T61" fmla="*/ 2435503 h 3298826"/>
              <a:gd name="T62" fmla="*/ 1449705 w 2960688"/>
              <a:gd name="T63" fmla="*/ 1990995 h 3298826"/>
              <a:gd name="T64" fmla="*/ 1293813 w 2960688"/>
              <a:gd name="T65" fmla="*/ 1642623 h 3298826"/>
              <a:gd name="T66" fmla="*/ 818833 w 2960688"/>
              <a:gd name="T67" fmla="*/ 1450340 h 3298826"/>
              <a:gd name="T68" fmla="*/ 1141095 w 2960688"/>
              <a:gd name="T69" fmla="*/ 1611630 h 3298826"/>
              <a:gd name="T70" fmla="*/ 1340803 w 2960688"/>
              <a:gd name="T71" fmla="*/ 1927861 h 3298826"/>
              <a:gd name="T72" fmla="*/ 1348423 w 2960688"/>
              <a:gd name="T73" fmla="*/ 2284731 h 3298826"/>
              <a:gd name="T74" fmla="*/ 1223010 w 2960688"/>
              <a:gd name="T75" fmla="*/ 2541906 h 3298826"/>
              <a:gd name="T76" fmla="*/ 1473200 w 2960688"/>
              <a:gd name="T77" fmla="*/ 3188336 h 3298826"/>
              <a:gd name="T78" fmla="*/ 1409700 w 2960688"/>
              <a:gd name="T79" fmla="*/ 3287079 h 3298826"/>
              <a:gd name="T80" fmla="*/ 1293813 w 2960688"/>
              <a:gd name="T81" fmla="*/ 3278189 h 3298826"/>
              <a:gd name="T82" fmla="*/ 780415 w 2960688"/>
              <a:gd name="T83" fmla="*/ 2798129 h 3298826"/>
              <a:gd name="T84" fmla="*/ 485775 w 2960688"/>
              <a:gd name="T85" fmla="*/ 2775904 h 3298826"/>
              <a:gd name="T86" fmla="*/ 179387 w 2960688"/>
              <a:gd name="T87" fmla="*/ 2582863 h 3298826"/>
              <a:gd name="T88" fmla="*/ 11747 w 2960688"/>
              <a:gd name="T89" fmla="*/ 2248853 h 3298826"/>
              <a:gd name="T90" fmla="*/ 39687 w 2960688"/>
              <a:gd name="T91" fmla="*/ 1891666 h 3298826"/>
              <a:gd name="T92" fmla="*/ 248285 w 2960688"/>
              <a:gd name="T93" fmla="*/ 1593533 h 3298826"/>
              <a:gd name="T94" fmla="*/ 589598 w 2960688"/>
              <a:gd name="T95" fmla="*/ 1443356 h 3298826"/>
              <a:gd name="T96" fmla="*/ 2009571 w 2960688"/>
              <a:gd name="T97" fmla="*/ 44471 h 3298826"/>
              <a:gd name="T98" fmla="*/ 2211293 w 2960688"/>
              <a:gd name="T99" fmla="*/ 227752 h 3298826"/>
              <a:gd name="T100" fmla="*/ 2308501 w 2960688"/>
              <a:gd name="T101" fmla="*/ 511410 h 3298826"/>
              <a:gd name="T102" fmla="*/ 2385695 w 2960688"/>
              <a:gd name="T103" fmla="*/ 681985 h 3298826"/>
              <a:gd name="T104" fmla="*/ 2326608 w 2960688"/>
              <a:gd name="T105" fmla="*/ 854149 h 3298826"/>
              <a:gd name="T106" fmla="*/ 2142358 w 2960688"/>
              <a:gd name="T107" fmla="*/ 1198477 h 3298826"/>
              <a:gd name="T108" fmla="*/ 1940000 w 2960688"/>
              <a:gd name="T109" fmla="*/ 1360477 h 3298826"/>
              <a:gd name="T110" fmla="*/ 1698569 w 2960688"/>
              <a:gd name="T111" fmla="*/ 1367782 h 3298826"/>
              <a:gd name="T112" fmla="*/ 1505106 w 2960688"/>
              <a:gd name="T113" fmla="*/ 1235642 h 3298826"/>
              <a:gd name="T114" fmla="*/ 1298619 w 2960688"/>
              <a:gd name="T115" fmla="*/ 873208 h 3298826"/>
              <a:gd name="T116" fmla="*/ 1219200 w 2960688"/>
              <a:gd name="T117" fmla="*/ 700409 h 3298826"/>
              <a:gd name="T118" fmla="*/ 1306560 w 2960688"/>
              <a:gd name="T119" fmla="*/ 536504 h 3298826"/>
              <a:gd name="T120" fmla="*/ 1394873 w 2960688"/>
              <a:gd name="T121" fmla="*/ 248081 h 3298826"/>
              <a:gd name="T122" fmla="*/ 1587383 w 2960688"/>
              <a:gd name="T123" fmla="*/ 54953 h 3298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60688" h="3298826">
                <a:moveTo>
                  <a:pt x="472859" y="1797050"/>
                </a:moveTo>
                <a:lnTo>
                  <a:pt x="478276" y="1797050"/>
                </a:lnTo>
                <a:lnTo>
                  <a:pt x="483375" y="1797686"/>
                </a:lnTo>
                <a:lnTo>
                  <a:pt x="488792" y="1798640"/>
                </a:lnTo>
                <a:lnTo>
                  <a:pt x="493891" y="1800229"/>
                </a:lnTo>
                <a:lnTo>
                  <a:pt x="499309" y="1802454"/>
                </a:lnTo>
                <a:lnTo>
                  <a:pt x="503770" y="1804679"/>
                </a:lnTo>
                <a:lnTo>
                  <a:pt x="508550" y="1807858"/>
                </a:lnTo>
                <a:lnTo>
                  <a:pt x="512693" y="1811355"/>
                </a:lnTo>
                <a:lnTo>
                  <a:pt x="516836" y="1815170"/>
                </a:lnTo>
                <a:lnTo>
                  <a:pt x="520341" y="1819302"/>
                </a:lnTo>
                <a:lnTo>
                  <a:pt x="523846" y="1824071"/>
                </a:lnTo>
                <a:lnTo>
                  <a:pt x="526396" y="1829157"/>
                </a:lnTo>
                <a:lnTo>
                  <a:pt x="528945" y="1834561"/>
                </a:lnTo>
                <a:lnTo>
                  <a:pt x="530220" y="1839648"/>
                </a:lnTo>
                <a:lnTo>
                  <a:pt x="531495" y="1845370"/>
                </a:lnTo>
                <a:lnTo>
                  <a:pt x="531813" y="1850774"/>
                </a:lnTo>
                <a:lnTo>
                  <a:pt x="531813" y="1855860"/>
                </a:lnTo>
                <a:lnTo>
                  <a:pt x="531495" y="1861264"/>
                </a:lnTo>
                <a:lnTo>
                  <a:pt x="530220" y="1866668"/>
                </a:lnTo>
                <a:lnTo>
                  <a:pt x="528945" y="1871755"/>
                </a:lnTo>
                <a:lnTo>
                  <a:pt x="527033" y="1877159"/>
                </a:lnTo>
                <a:lnTo>
                  <a:pt x="524165" y="1881609"/>
                </a:lnTo>
                <a:lnTo>
                  <a:pt x="520978" y="1886378"/>
                </a:lnTo>
                <a:lnTo>
                  <a:pt x="517792" y="1890510"/>
                </a:lnTo>
                <a:lnTo>
                  <a:pt x="513968" y="1894643"/>
                </a:lnTo>
                <a:lnTo>
                  <a:pt x="509506" y="1898140"/>
                </a:lnTo>
                <a:lnTo>
                  <a:pt x="504726" y="1901636"/>
                </a:lnTo>
                <a:lnTo>
                  <a:pt x="495803" y="1907358"/>
                </a:lnTo>
                <a:lnTo>
                  <a:pt x="486880" y="1913080"/>
                </a:lnTo>
                <a:lnTo>
                  <a:pt x="478913" y="1918803"/>
                </a:lnTo>
                <a:lnTo>
                  <a:pt x="471265" y="1924842"/>
                </a:lnTo>
                <a:lnTo>
                  <a:pt x="463936" y="1931200"/>
                </a:lnTo>
                <a:lnTo>
                  <a:pt x="457244" y="1937240"/>
                </a:lnTo>
                <a:lnTo>
                  <a:pt x="450870" y="1943280"/>
                </a:lnTo>
                <a:lnTo>
                  <a:pt x="444815" y="1949320"/>
                </a:lnTo>
                <a:lnTo>
                  <a:pt x="439398" y="1955678"/>
                </a:lnTo>
                <a:lnTo>
                  <a:pt x="433980" y="1962036"/>
                </a:lnTo>
                <a:lnTo>
                  <a:pt x="429519" y="1968076"/>
                </a:lnTo>
                <a:lnTo>
                  <a:pt x="424739" y="1974751"/>
                </a:lnTo>
                <a:lnTo>
                  <a:pt x="420596" y="1980791"/>
                </a:lnTo>
                <a:lnTo>
                  <a:pt x="416453" y="1987467"/>
                </a:lnTo>
                <a:lnTo>
                  <a:pt x="412948" y="1993825"/>
                </a:lnTo>
                <a:lnTo>
                  <a:pt x="409443" y="2000501"/>
                </a:lnTo>
                <a:lnTo>
                  <a:pt x="406256" y="2006858"/>
                </a:lnTo>
                <a:lnTo>
                  <a:pt x="403388" y="2013534"/>
                </a:lnTo>
                <a:lnTo>
                  <a:pt x="400838" y="2019892"/>
                </a:lnTo>
                <a:lnTo>
                  <a:pt x="398608" y="2026886"/>
                </a:lnTo>
                <a:lnTo>
                  <a:pt x="394465" y="2039919"/>
                </a:lnTo>
                <a:lnTo>
                  <a:pt x="391278" y="2053271"/>
                </a:lnTo>
                <a:lnTo>
                  <a:pt x="388729" y="2066622"/>
                </a:lnTo>
                <a:lnTo>
                  <a:pt x="387135" y="2079974"/>
                </a:lnTo>
                <a:lnTo>
                  <a:pt x="386498" y="2093007"/>
                </a:lnTo>
                <a:lnTo>
                  <a:pt x="385861" y="2106041"/>
                </a:lnTo>
                <a:lnTo>
                  <a:pt x="385861" y="2118439"/>
                </a:lnTo>
                <a:lnTo>
                  <a:pt x="386817" y="2130518"/>
                </a:lnTo>
                <a:lnTo>
                  <a:pt x="387773" y="2141962"/>
                </a:lnTo>
                <a:lnTo>
                  <a:pt x="389366" y="2153724"/>
                </a:lnTo>
                <a:lnTo>
                  <a:pt x="391278" y="2164215"/>
                </a:lnTo>
                <a:lnTo>
                  <a:pt x="393190" y="2174705"/>
                </a:lnTo>
                <a:lnTo>
                  <a:pt x="395421" y="2184242"/>
                </a:lnTo>
                <a:lnTo>
                  <a:pt x="397970" y="2193461"/>
                </a:lnTo>
                <a:lnTo>
                  <a:pt x="402432" y="2209038"/>
                </a:lnTo>
                <a:lnTo>
                  <a:pt x="406574" y="2221435"/>
                </a:lnTo>
                <a:lnTo>
                  <a:pt x="409761" y="2229383"/>
                </a:lnTo>
                <a:lnTo>
                  <a:pt x="411355" y="2233197"/>
                </a:lnTo>
                <a:lnTo>
                  <a:pt x="413585" y="2238602"/>
                </a:lnTo>
                <a:lnTo>
                  <a:pt x="415179" y="2244006"/>
                </a:lnTo>
                <a:lnTo>
                  <a:pt x="416453" y="2249728"/>
                </a:lnTo>
                <a:lnTo>
                  <a:pt x="416772" y="2255132"/>
                </a:lnTo>
                <a:lnTo>
                  <a:pt x="416772" y="2260536"/>
                </a:lnTo>
                <a:lnTo>
                  <a:pt x="415816" y="2265940"/>
                </a:lnTo>
                <a:lnTo>
                  <a:pt x="414860" y="2271026"/>
                </a:lnTo>
                <a:lnTo>
                  <a:pt x="413267" y="2276113"/>
                </a:lnTo>
                <a:lnTo>
                  <a:pt x="411036" y="2281199"/>
                </a:lnTo>
                <a:lnTo>
                  <a:pt x="408168" y="2285967"/>
                </a:lnTo>
                <a:lnTo>
                  <a:pt x="405300" y="2290736"/>
                </a:lnTo>
                <a:lnTo>
                  <a:pt x="401794" y="2294868"/>
                </a:lnTo>
                <a:lnTo>
                  <a:pt x="397970" y="2298683"/>
                </a:lnTo>
                <a:lnTo>
                  <a:pt x="393509" y="2302180"/>
                </a:lnTo>
                <a:lnTo>
                  <a:pt x="389047" y="2305359"/>
                </a:lnTo>
                <a:lnTo>
                  <a:pt x="383630" y="2307902"/>
                </a:lnTo>
                <a:lnTo>
                  <a:pt x="378213" y="2309809"/>
                </a:lnTo>
                <a:lnTo>
                  <a:pt x="372795" y="2311717"/>
                </a:lnTo>
                <a:lnTo>
                  <a:pt x="367696" y="2312670"/>
                </a:lnTo>
                <a:lnTo>
                  <a:pt x="361642" y="2312988"/>
                </a:lnTo>
                <a:lnTo>
                  <a:pt x="356543" y="2312988"/>
                </a:lnTo>
                <a:lnTo>
                  <a:pt x="351125" y="2312034"/>
                </a:lnTo>
                <a:lnTo>
                  <a:pt x="345708" y="2311081"/>
                </a:lnTo>
                <a:lnTo>
                  <a:pt x="340609" y="2309491"/>
                </a:lnTo>
                <a:lnTo>
                  <a:pt x="335829" y="2307584"/>
                </a:lnTo>
                <a:lnTo>
                  <a:pt x="330730" y="2304723"/>
                </a:lnTo>
                <a:lnTo>
                  <a:pt x="326587" y="2301862"/>
                </a:lnTo>
                <a:lnTo>
                  <a:pt x="322126" y="2298365"/>
                </a:lnTo>
                <a:lnTo>
                  <a:pt x="318302" y="2294550"/>
                </a:lnTo>
                <a:lnTo>
                  <a:pt x="314478" y="2289782"/>
                </a:lnTo>
                <a:lnTo>
                  <a:pt x="311610" y="2285332"/>
                </a:lnTo>
                <a:lnTo>
                  <a:pt x="308742" y="2280245"/>
                </a:lnTo>
                <a:lnTo>
                  <a:pt x="306830" y="2275795"/>
                </a:lnTo>
                <a:lnTo>
                  <a:pt x="302687" y="2264987"/>
                </a:lnTo>
                <a:lnTo>
                  <a:pt x="296951" y="2249092"/>
                </a:lnTo>
                <a:lnTo>
                  <a:pt x="293764" y="2239237"/>
                </a:lnTo>
                <a:lnTo>
                  <a:pt x="290259" y="2228111"/>
                </a:lnTo>
                <a:lnTo>
                  <a:pt x="287391" y="2216349"/>
                </a:lnTo>
                <a:lnTo>
                  <a:pt x="284204" y="2202998"/>
                </a:lnTo>
                <a:lnTo>
                  <a:pt x="281017" y="2189328"/>
                </a:lnTo>
                <a:lnTo>
                  <a:pt x="278468" y="2173752"/>
                </a:lnTo>
                <a:lnTo>
                  <a:pt x="276556" y="2158175"/>
                </a:lnTo>
                <a:lnTo>
                  <a:pt x="274644" y="2141645"/>
                </a:lnTo>
                <a:lnTo>
                  <a:pt x="273369" y="2124161"/>
                </a:lnTo>
                <a:lnTo>
                  <a:pt x="273050" y="2106041"/>
                </a:lnTo>
                <a:lnTo>
                  <a:pt x="273369" y="2088239"/>
                </a:lnTo>
                <a:lnTo>
                  <a:pt x="274325" y="2078384"/>
                </a:lnTo>
                <a:lnTo>
                  <a:pt x="274962" y="2069483"/>
                </a:lnTo>
                <a:lnTo>
                  <a:pt x="275918" y="2059629"/>
                </a:lnTo>
                <a:lnTo>
                  <a:pt x="277193" y="2049774"/>
                </a:lnTo>
                <a:lnTo>
                  <a:pt x="278786" y="2040237"/>
                </a:lnTo>
                <a:lnTo>
                  <a:pt x="280698" y="2030382"/>
                </a:lnTo>
                <a:lnTo>
                  <a:pt x="282929" y="2020846"/>
                </a:lnTo>
                <a:lnTo>
                  <a:pt x="285479" y="2010673"/>
                </a:lnTo>
                <a:lnTo>
                  <a:pt x="288347" y="2000819"/>
                </a:lnTo>
                <a:lnTo>
                  <a:pt x="291533" y="1990328"/>
                </a:lnTo>
                <a:lnTo>
                  <a:pt x="295039" y="1980473"/>
                </a:lnTo>
                <a:lnTo>
                  <a:pt x="299181" y="1970619"/>
                </a:lnTo>
                <a:lnTo>
                  <a:pt x="303324" y="1960446"/>
                </a:lnTo>
                <a:lnTo>
                  <a:pt x="308423" y="1950274"/>
                </a:lnTo>
                <a:lnTo>
                  <a:pt x="313522" y="1940419"/>
                </a:lnTo>
                <a:lnTo>
                  <a:pt x="319258" y="1930247"/>
                </a:lnTo>
                <a:lnTo>
                  <a:pt x="325313" y="1920710"/>
                </a:lnTo>
                <a:lnTo>
                  <a:pt x="331368" y="1910855"/>
                </a:lnTo>
                <a:lnTo>
                  <a:pt x="338697" y="1901318"/>
                </a:lnTo>
                <a:lnTo>
                  <a:pt x="346027" y="1891464"/>
                </a:lnTo>
                <a:lnTo>
                  <a:pt x="353675" y="1881927"/>
                </a:lnTo>
                <a:lnTo>
                  <a:pt x="362279" y="1872708"/>
                </a:lnTo>
                <a:lnTo>
                  <a:pt x="370883" y="1863807"/>
                </a:lnTo>
                <a:lnTo>
                  <a:pt x="380125" y="1854906"/>
                </a:lnTo>
                <a:lnTo>
                  <a:pt x="389685" y="1846005"/>
                </a:lnTo>
                <a:lnTo>
                  <a:pt x="400201" y="1837740"/>
                </a:lnTo>
                <a:lnTo>
                  <a:pt x="411036" y="1829157"/>
                </a:lnTo>
                <a:lnTo>
                  <a:pt x="422190" y="1820892"/>
                </a:lnTo>
                <a:lnTo>
                  <a:pt x="433980" y="1813263"/>
                </a:lnTo>
                <a:lnTo>
                  <a:pt x="446409" y="1805315"/>
                </a:lnTo>
                <a:lnTo>
                  <a:pt x="451189" y="1802772"/>
                </a:lnTo>
                <a:lnTo>
                  <a:pt x="456606" y="1800547"/>
                </a:lnTo>
                <a:lnTo>
                  <a:pt x="461705" y="1798957"/>
                </a:lnTo>
                <a:lnTo>
                  <a:pt x="467441" y="1797686"/>
                </a:lnTo>
                <a:lnTo>
                  <a:pt x="472859" y="1797050"/>
                </a:lnTo>
                <a:close/>
                <a:moveTo>
                  <a:pt x="799783" y="1741488"/>
                </a:moveTo>
                <a:lnTo>
                  <a:pt x="816611" y="1747205"/>
                </a:lnTo>
                <a:lnTo>
                  <a:pt x="833438" y="1753558"/>
                </a:lnTo>
                <a:lnTo>
                  <a:pt x="849631" y="1760228"/>
                </a:lnTo>
                <a:lnTo>
                  <a:pt x="865506" y="1767851"/>
                </a:lnTo>
                <a:lnTo>
                  <a:pt x="881064" y="1776427"/>
                </a:lnTo>
                <a:lnTo>
                  <a:pt x="896304" y="1785321"/>
                </a:lnTo>
                <a:lnTo>
                  <a:pt x="910909" y="1795167"/>
                </a:lnTo>
                <a:lnTo>
                  <a:pt x="925514" y="1805332"/>
                </a:lnTo>
                <a:lnTo>
                  <a:pt x="939166" y="1816131"/>
                </a:lnTo>
                <a:lnTo>
                  <a:pt x="952819" y="1827566"/>
                </a:lnTo>
                <a:lnTo>
                  <a:pt x="965201" y="1839953"/>
                </a:lnTo>
                <a:lnTo>
                  <a:pt x="977584" y="1852976"/>
                </a:lnTo>
                <a:lnTo>
                  <a:pt x="989331" y="1866317"/>
                </a:lnTo>
                <a:lnTo>
                  <a:pt x="1000444" y="1879975"/>
                </a:lnTo>
                <a:lnTo>
                  <a:pt x="1011239" y="1894586"/>
                </a:lnTo>
                <a:lnTo>
                  <a:pt x="1021081" y="1909514"/>
                </a:lnTo>
                <a:lnTo>
                  <a:pt x="1026479" y="1918090"/>
                </a:lnTo>
                <a:lnTo>
                  <a:pt x="1031559" y="1926666"/>
                </a:lnTo>
                <a:lnTo>
                  <a:pt x="1036004" y="1935242"/>
                </a:lnTo>
                <a:lnTo>
                  <a:pt x="1040766" y="1944136"/>
                </a:lnTo>
                <a:lnTo>
                  <a:pt x="1044894" y="1952712"/>
                </a:lnTo>
                <a:lnTo>
                  <a:pt x="1049021" y="1961605"/>
                </a:lnTo>
                <a:lnTo>
                  <a:pt x="1052831" y="1970817"/>
                </a:lnTo>
                <a:lnTo>
                  <a:pt x="1056324" y="1979710"/>
                </a:lnTo>
                <a:lnTo>
                  <a:pt x="1059816" y="1988922"/>
                </a:lnTo>
                <a:lnTo>
                  <a:pt x="1062991" y="1997815"/>
                </a:lnTo>
                <a:lnTo>
                  <a:pt x="1065849" y="2007026"/>
                </a:lnTo>
                <a:lnTo>
                  <a:pt x="1068706" y="2016555"/>
                </a:lnTo>
                <a:lnTo>
                  <a:pt x="1070929" y="2025767"/>
                </a:lnTo>
                <a:lnTo>
                  <a:pt x="1073151" y="2035295"/>
                </a:lnTo>
                <a:lnTo>
                  <a:pt x="1075056" y="2044507"/>
                </a:lnTo>
                <a:lnTo>
                  <a:pt x="1076961" y="2054353"/>
                </a:lnTo>
                <a:lnTo>
                  <a:pt x="1078549" y="2063882"/>
                </a:lnTo>
                <a:lnTo>
                  <a:pt x="1079819" y="2073411"/>
                </a:lnTo>
                <a:lnTo>
                  <a:pt x="1080771" y="2082940"/>
                </a:lnTo>
                <a:lnTo>
                  <a:pt x="1081724" y="2092786"/>
                </a:lnTo>
                <a:lnTo>
                  <a:pt x="1082359" y="2102315"/>
                </a:lnTo>
                <a:lnTo>
                  <a:pt x="1082676" y="2111844"/>
                </a:lnTo>
                <a:lnTo>
                  <a:pt x="1082676" y="2122008"/>
                </a:lnTo>
                <a:lnTo>
                  <a:pt x="1082676" y="2131537"/>
                </a:lnTo>
                <a:lnTo>
                  <a:pt x="1082359" y="2141066"/>
                </a:lnTo>
                <a:lnTo>
                  <a:pt x="1081724" y="2150913"/>
                </a:lnTo>
                <a:lnTo>
                  <a:pt x="1080771" y="2160442"/>
                </a:lnTo>
                <a:lnTo>
                  <a:pt x="1079819" y="2170606"/>
                </a:lnTo>
                <a:lnTo>
                  <a:pt x="1078231" y="2180135"/>
                </a:lnTo>
                <a:lnTo>
                  <a:pt x="1076644" y="2189981"/>
                </a:lnTo>
                <a:lnTo>
                  <a:pt x="1075056" y="2199510"/>
                </a:lnTo>
                <a:lnTo>
                  <a:pt x="1072834" y="2209674"/>
                </a:lnTo>
                <a:lnTo>
                  <a:pt x="1070611" y="2219203"/>
                </a:lnTo>
                <a:lnTo>
                  <a:pt x="1068071" y="2228732"/>
                </a:lnTo>
                <a:lnTo>
                  <a:pt x="1065214" y="2238261"/>
                </a:lnTo>
                <a:lnTo>
                  <a:pt x="1062356" y="2247472"/>
                </a:lnTo>
                <a:lnTo>
                  <a:pt x="1058864" y="2257001"/>
                </a:lnTo>
                <a:lnTo>
                  <a:pt x="1055689" y="2266212"/>
                </a:lnTo>
                <a:lnTo>
                  <a:pt x="1052196" y="2275106"/>
                </a:lnTo>
                <a:lnTo>
                  <a:pt x="1048386" y="2284317"/>
                </a:lnTo>
                <a:lnTo>
                  <a:pt x="1044259" y="2292893"/>
                </a:lnTo>
                <a:lnTo>
                  <a:pt x="1039814" y="2301787"/>
                </a:lnTo>
                <a:lnTo>
                  <a:pt x="1035369" y="2310045"/>
                </a:lnTo>
                <a:lnTo>
                  <a:pt x="1030606" y="2318621"/>
                </a:lnTo>
                <a:lnTo>
                  <a:pt x="1025844" y="2327197"/>
                </a:lnTo>
                <a:lnTo>
                  <a:pt x="1020764" y="2335456"/>
                </a:lnTo>
                <a:lnTo>
                  <a:pt x="1015366" y="2343396"/>
                </a:lnTo>
                <a:lnTo>
                  <a:pt x="1009969" y="2351655"/>
                </a:lnTo>
                <a:lnTo>
                  <a:pt x="1004254" y="2359278"/>
                </a:lnTo>
                <a:lnTo>
                  <a:pt x="998539" y="2366901"/>
                </a:lnTo>
                <a:lnTo>
                  <a:pt x="992506" y="2374524"/>
                </a:lnTo>
                <a:lnTo>
                  <a:pt x="985839" y="2381830"/>
                </a:lnTo>
                <a:lnTo>
                  <a:pt x="979806" y="2389135"/>
                </a:lnTo>
                <a:lnTo>
                  <a:pt x="972821" y="2396440"/>
                </a:lnTo>
                <a:lnTo>
                  <a:pt x="966471" y="2403111"/>
                </a:lnTo>
                <a:lnTo>
                  <a:pt x="959169" y="2409781"/>
                </a:lnTo>
                <a:lnTo>
                  <a:pt x="952184" y="2416451"/>
                </a:lnTo>
                <a:lnTo>
                  <a:pt x="944564" y="2423121"/>
                </a:lnTo>
                <a:lnTo>
                  <a:pt x="937261" y="2429156"/>
                </a:lnTo>
                <a:lnTo>
                  <a:pt x="929641" y="2435191"/>
                </a:lnTo>
                <a:lnTo>
                  <a:pt x="921704" y="2441544"/>
                </a:lnTo>
                <a:lnTo>
                  <a:pt x="913766" y="2447261"/>
                </a:lnTo>
                <a:lnTo>
                  <a:pt x="905511" y="2452661"/>
                </a:lnTo>
                <a:lnTo>
                  <a:pt x="897256" y="2458061"/>
                </a:lnTo>
                <a:lnTo>
                  <a:pt x="884874" y="2465684"/>
                </a:lnTo>
                <a:lnTo>
                  <a:pt x="872809" y="2472354"/>
                </a:lnTo>
                <a:lnTo>
                  <a:pt x="860426" y="2478707"/>
                </a:lnTo>
                <a:lnTo>
                  <a:pt x="847726" y="2484742"/>
                </a:lnTo>
                <a:lnTo>
                  <a:pt x="834708" y="2490141"/>
                </a:lnTo>
                <a:lnTo>
                  <a:pt x="821691" y="2495541"/>
                </a:lnTo>
                <a:lnTo>
                  <a:pt x="808991" y="2499988"/>
                </a:lnTo>
                <a:lnTo>
                  <a:pt x="795338" y="2503799"/>
                </a:lnTo>
                <a:lnTo>
                  <a:pt x="782003" y="2507611"/>
                </a:lnTo>
                <a:lnTo>
                  <a:pt x="768668" y="2510787"/>
                </a:lnTo>
                <a:lnTo>
                  <a:pt x="755016" y="2513328"/>
                </a:lnTo>
                <a:lnTo>
                  <a:pt x="741046" y="2515552"/>
                </a:lnTo>
                <a:lnTo>
                  <a:pt x="727393" y="2517140"/>
                </a:lnTo>
                <a:lnTo>
                  <a:pt x="713741" y="2518728"/>
                </a:lnTo>
                <a:lnTo>
                  <a:pt x="699771" y="2519363"/>
                </a:lnTo>
                <a:lnTo>
                  <a:pt x="685801" y="2519363"/>
                </a:lnTo>
                <a:lnTo>
                  <a:pt x="675958" y="2519363"/>
                </a:lnTo>
                <a:lnTo>
                  <a:pt x="666116" y="2519046"/>
                </a:lnTo>
                <a:lnTo>
                  <a:pt x="646113" y="2517140"/>
                </a:lnTo>
                <a:lnTo>
                  <a:pt x="647701" y="2406922"/>
                </a:lnTo>
                <a:lnTo>
                  <a:pt x="648971" y="2312586"/>
                </a:lnTo>
                <a:lnTo>
                  <a:pt x="650241" y="2242708"/>
                </a:lnTo>
                <a:lnTo>
                  <a:pt x="650876" y="2220156"/>
                </a:lnTo>
                <a:lnTo>
                  <a:pt x="651193" y="2207133"/>
                </a:lnTo>
                <a:lnTo>
                  <a:pt x="653416" y="2182040"/>
                </a:lnTo>
                <a:lnTo>
                  <a:pt x="656273" y="2157583"/>
                </a:lnTo>
                <a:lnTo>
                  <a:pt x="658813" y="2134078"/>
                </a:lnTo>
                <a:lnTo>
                  <a:pt x="661988" y="2111209"/>
                </a:lnTo>
                <a:lnTo>
                  <a:pt x="665481" y="2089293"/>
                </a:lnTo>
                <a:lnTo>
                  <a:pt x="668973" y="2068329"/>
                </a:lnTo>
                <a:lnTo>
                  <a:pt x="672148" y="2048001"/>
                </a:lnTo>
                <a:lnTo>
                  <a:pt x="675958" y="2028625"/>
                </a:lnTo>
                <a:lnTo>
                  <a:pt x="680403" y="2009885"/>
                </a:lnTo>
                <a:lnTo>
                  <a:pt x="684531" y="1991463"/>
                </a:lnTo>
                <a:lnTo>
                  <a:pt x="688658" y="1974311"/>
                </a:lnTo>
                <a:lnTo>
                  <a:pt x="693421" y="1957476"/>
                </a:lnTo>
                <a:lnTo>
                  <a:pt x="697866" y="1941595"/>
                </a:lnTo>
                <a:lnTo>
                  <a:pt x="702946" y="1926031"/>
                </a:lnTo>
                <a:lnTo>
                  <a:pt x="707708" y="1911420"/>
                </a:lnTo>
                <a:lnTo>
                  <a:pt x="712788" y="1897444"/>
                </a:lnTo>
                <a:lnTo>
                  <a:pt x="717868" y="1883786"/>
                </a:lnTo>
                <a:lnTo>
                  <a:pt x="723266" y="1870763"/>
                </a:lnTo>
                <a:lnTo>
                  <a:pt x="728663" y="1858693"/>
                </a:lnTo>
                <a:lnTo>
                  <a:pt x="733743" y="1846941"/>
                </a:lnTo>
                <a:lnTo>
                  <a:pt x="739141" y="1835824"/>
                </a:lnTo>
                <a:lnTo>
                  <a:pt x="744538" y="1825025"/>
                </a:lnTo>
                <a:lnTo>
                  <a:pt x="750253" y="1814543"/>
                </a:lnTo>
                <a:lnTo>
                  <a:pt x="755651" y="1804696"/>
                </a:lnTo>
                <a:lnTo>
                  <a:pt x="761366" y="1795485"/>
                </a:lnTo>
                <a:lnTo>
                  <a:pt x="766763" y="1786591"/>
                </a:lnTo>
                <a:lnTo>
                  <a:pt x="777876" y="1770392"/>
                </a:lnTo>
                <a:lnTo>
                  <a:pt x="788988" y="1755464"/>
                </a:lnTo>
                <a:lnTo>
                  <a:pt x="799783" y="1741488"/>
                </a:lnTo>
                <a:close/>
                <a:moveTo>
                  <a:pt x="687070" y="1632268"/>
                </a:moveTo>
                <a:lnTo>
                  <a:pt x="675640" y="1632585"/>
                </a:lnTo>
                <a:lnTo>
                  <a:pt x="663575" y="1632585"/>
                </a:lnTo>
                <a:lnTo>
                  <a:pt x="651828" y="1633538"/>
                </a:lnTo>
                <a:lnTo>
                  <a:pt x="640080" y="1634173"/>
                </a:lnTo>
                <a:lnTo>
                  <a:pt x="628015" y="1635760"/>
                </a:lnTo>
                <a:lnTo>
                  <a:pt x="616585" y="1637348"/>
                </a:lnTo>
                <a:lnTo>
                  <a:pt x="604838" y="1638935"/>
                </a:lnTo>
                <a:lnTo>
                  <a:pt x="592773" y="1641158"/>
                </a:lnTo>
                <a:lnTo>
                  <a:pt x="581343" y="1643381"/>
                </a:lnTo>
                <a:lnTo>
                  <a:pt x="569595" y="1645920"/>
                </a:lnTo>
                <a:lnTo>
                  <a:pt x="558165" y="1649095"/>
                </a:lnTo>
                <a:lnTo>
                  <a:pt x="546735" y="1652270"/>
                </a:lnTo>
                <a:lnTo>
                  <a:pt x="534670" y="1655763"/>
                </a:lnTo>
                <a:lnTo>
                  <a:pt x="523240" y="1659573"/>
                </a:lnTo>
                <a:lnTo>
                  <a:pt x="512128" y="1663700"/>
                </a:lnTo>
                <a:lnTo>
                  <a:pt x="500698" y="1668145"/>
                </a:lnTo>
                <a:lnTo>
                  <a:pt x="489268" y="1672908"/>
                </a:lnTo>
                <a:lnTo>
                  <a:pt x="478155" y="1678305"/>
                </a:lnTo>
                <a:lnTo>
                  <a:pt x="467043" y="1683703"/>
                </a:lnTo>
                <a:lnTo>
                  <a:pt x="455930" y="1689418"/>
                </a:lnTo>
                <a:lnTo>
                  <a:pt x="444818" y="1695133"/>
                </a:lnTo>
                <a:lnTo>
                  <a:pt x="434023" y="1701483"/>
                </a:lnTo>
                <a:lnTo>
                  <a:pt x="423545" y="1708150"/>
                </a:lnTo>
                <a:lnTo>
                  <a:pt x="412750" y="1714818"/>
                </a:lnTo>
                <a:lnTo>
                  <a:pt x="402273" y="1721803"/>
                </a:lnTo>
                <a:lnTo>
                  <a:pt x="392430" y="1729423"/>
                </a:lnTo>
                <a:lnTo>
                  <a:pt x="382588" y="1736726"/>
                </a:lnTo>
                <a:lnTo>
                  <a:pt x="373063" y="1744663"/>
                </a:lnTo>
                <a:lnTo>
                  <a:pt x="363220" y="1752283"/>
                </a:lnTo>
                <a:lnTo>
                  <a:pt x="354330" y="1760856"/>
                </a:lnTo>
                <a:lnTo>
                  <a:pt x="345440" y="1768793"/>
                </a:lnTo>
                <a:lnTo>
                  <a:pt x="336550" y="1777683"/>
                </a:lnTo>
                <a:lnTo>
                  <a:pt x="328295" y="1785938"/>
                </a:lnTo>
                <a:lnTo>
                  <a:pt x="320040" y="1795146"/>
                </a:lnTo>
                <a:lnTo>
                  <a:pt x="312103" y="1804036"/>
                </a:lnTo>
                <a:lnTo>
                  <a:pt x="304483" y="1813243"/>
                </a:lnTo>
                <a:lnTo>
                  <a:pt x="297180" y="1822768"/>
                </a:lnTo>
                <a:lnTo>
                  <a:pt x="289878" y="1832293"/>
                </a:lnTo>
                <a:lnTo>
                  <a:pt x="282893" y="1841818"/>
                </a:lnTo>
                <a:lnTo>
                  <a:pt x="276225" y="1851978"/>
                </a:lnTo>
                <a:lnTo>
                  <a:pt x="269875" y="1861821"/>
                </a:lnTo>
                <a:lnTo>
                  <a:pt x="263842" y="1871663"/>
                </a:lnTo>
                <a:lnTo>
                  <a:pt x="257810" y="1882141"/>
                </a:lnTo>
                <a:lnTo>
                  <a:pt x="252095" y="1892301"/>
                </a:lnTo>
                <a:lnTo>
                  <a:pt x="246697" y="1903096"/>
                </a:lnTo>
                <a:lnTo>
                  <a:pt x="241617" y="1913573"/>
                </a:lnTo>
                <a:lnTo>
                  <a:pt x="236855" y="1924051"/>
                </a:lnTo>
                <a:lnTo>
                  <a:pt x="232092" y="1935163"/>
                </a:lnTo>
                <a:lnTo>
                  <a:pt x="227965" y="1945958"/>
                </a:lnTo>
                <a:lnTo>
                  <a:pt x="223837" y="1957071"/>
                </a:lnTo>
                <a:lnTo>
                  <a:pt x="220027" y="1968183"/>
                </a:lnTo>
                <a:lnTo>
                  <a:pt x="216535" y="1979296"/>
                </a:lnTo>
                <a:lnTo>
                  <a:pt x="213360" y="1990726"/>
                </a:lnTo>
                <a:lnTo>
                  <a:pt x="210502" y="2001838"/>
                </a:lnTo>
                <a:lnTo>
                  <a:pt x="207645" y="2013268"/>
                </a:lnTo>
                <a:lnTo>
                  <a:pt x="205105" y="2024698"/>
                </a:lnTo>
                <a:lnTo>
                  <a:pt x="203200" y="2036763"/>
                </a:lnTo>
                <a:lnTo>
                  <a:pt x="201295" y="2048193"/>
                </a:lnTo>
                <a:lnTo>
                  <a:pt x="199390" y="2059623"/>
                </a:lnTo>
                <a:lnTo>
                  <a:pt x="198120" y="2071371"/>
                </a:lnTo>
                <a:lnTo>
                  <a:pt x="196850" y="2082801"/>
                </a:lnTo>
                <a:lnTo>
                  <a:pt x="196215" y="2094866"/>
                </a:lnTo>
                <a:lnTo>
                  <a:pt x="195897" y="2106613"/>
                </a:lnTo>
                <a:lnTo>
                  <a:pt x="195580" y="2118043"/>
                </a:lnTo>
                <a:lnTo>
                  <a:pt x="195580" y="2129791"/>
                </a:lnTo>
                <a:lnTo>
                  <a:pt x="195897" y="2141856"/>
                </a:lnTo>
                <a:lnTo>
                  <a:pt x="196532" y="2153603"/>
                </a:lnTo>
                <a:lnTo>
                  <a:pt x="197485" y="2165668"/>
                </a:lnTo>
                <a:lnTo>
                  <a:pt x="198437" y="2177098"/>
                </a:lnTo>
                <a:lnTo>
                  <a:pt x="200025" y="2188846"/>
                </a:lnTo>
                <a:lnTo>
                  <a:pt x="201930" y="2200593"/>
                </a:lnTo>
                <a:lnTo>
                  <a:pt x="203835" y="2212023"/>
                </a:lnTo>
                <a:lnTo>
                  <a:pt x="206057" y="2224088"/>
                </a:lnTo>
                <a:lnTo>
                  <a:pt x="208915" y="2235518"/>
                </a:lnTo>
                <a:lnTo>
                  <a:pt x="211772" y="2247266"/>
                </a:lnTo>
                <a:lnTo>
                  <a:pt x="215265" y="2258696"/>
                </a:lnTo>
                <a:lnTo>
                  <a:pt x="218757" y="2270443"/>
                </a:lnTo>
                <a:lnTo>
                  <a:pt x="222567" y="2281873"/>
                </a:lnTo>
                <a:lnTo>
                  <a:pt x="226695" y="2293303"/>
                </a:lnTo>
                <a:lnTo>
                  <a:pt x="231140" y="2304733"/>
                </a:lnTo>
                <a:lnTo>
                  <a:pt x="235902" y="2315846"/>
                </a:lnTo>
                <a:lnTo>
                  <a:pt x="240982" y="2327276"/>
                </a:lnTo>
                <a:lnTo>
                  <a:pt x="246380" y="2338388"/>
                </a:lnTo>
                <a:lnTo>
                  <a:pt x="252095" y="2349501"/>
                </a:lnTo>
                <a:lnTo>
                  <a:pt x="257810" y="2360296"/>
                </a:lnTo>
                <a:lnTo>
                  <a:pt x="264160" y="2371408"/>
                </a:lnTo>
                <a:lnTo>
                  <a:pt x="270827" y="2381886"/>
                </a:lnTo>
                <a:lnTo>
                  <a:pt x="277813" y="2392681"/>
                </a:lnTo>
                <a:lnTo>
                  <a:pt x="284798" y="2403158"/>
                </a:lnTo>
                <a:lnTo>
                  <a:pt x="292100" y="2413001"/>
                </a:lnTo>
                <a:lnTo>
                  <a:pt x="299720" y="2422843"/>
                </a:lnTo>
                <a:lnTo>
                  <a:pt x="307658" y="2432368"/>
                </a:lnTo>
                <a:lnTo>
                  <a:pt x="315595" y="2442211"/>
                </a:lnTo>
                <a:lnTo>
                  <a:pt x="323533" y="2451101"/>
                </a:lnTo>
                <a:lnTo>
                  <a:pt x="332105" y="2459991"/>
                </a:lnTo>
                <a:lnTo>
                  <a:pt x="340360" y="2468881"/>
                </a:lnTo>
                <a:lnTo>
                  <a:pt x="349250" y="2477136"/>
                </a:lnTo>
                <a:lnTo>
                  <a:pt x="358140" y="2485391"/>
                </a:lnTo>
                <a:lnTo>
                  <a:pt x="367348" y="2493328"/>
                </a:lnTo>
                <a:lnTo>
                  <a:pt x="376238" y="2500948"/>
                </a:lnTo>
                <a:lnTo>
                  <a:pt x="385445" y="2508251"/>
                </a:lnTo>
                <a:lnTo>
                  <a:pt x="394970" y="2515553"/>
                </a:lnTo>
                <a:lnTo>
                  <a:pt x="405130" y="2522538"/>
                </a:lnTo>
                <a:lnTo>
                  <a:pt x="414655" y="2528888"/>
                </a:lnTo>
                <a:lnTo>
                  <a:pt x="424498" y="2535556"/>
                </a:lnTo>
                <a:lnTo>
                  <a:pt x="434975" y="2541588"/>
                </a:lnTo>
                <a:lnTo>
                  <a:pt x="445135" y="2547621"/>
                </a:lnTo>
                <a:lnTo>
                  <a:pt x="455613" y="2553018"/>
                </a:lnTo>
                <a:lnTo>
                  <a:pt x="465773" y="2558416"/>
                </a:lnTo>
                <a:lnTo>
                  <a:pt x="476568" y="2563813"/>
                </a:lnTo>
                <a:lnTo>
                  <a:pt x="487363" y="2568258"/>
                </a:lnTo>
                <a:lnTo>
                  <a:pt x="498158" y="2573021"/>
                </a:lnTo>
                <a:lnTo>
                  <a:pt x="509270" y="2577466"/>
                </a:lnTo>
                <a:lnTo>
                  <a:pt x="520065" y="2581276"/>
                </a:lnTo>
                <a:lnTo>
                  <a:pt x="531178" y="2585086"/>
                </a:lnTo>
                <a:lnTo>
                  <a:pt x="542290" y="2588896"/>
                </a:lnTo>
                <a:lnTo>
                  <a:pt x="553720" y="2592071"/>
                </a:lnTo>
                <a:lnTo>
                  <a:pt x="564833" y="2594928"/>
                </a:lnTo>
                <a:lnTo>
                  <a:pt x="576580" y="2597786"/>
                </a:lnTo>
                <a:lnTo>
                  <a:pt x="588010" y="2600326"/>
                </a:lnTo>
                <a:lnTo>
                  <a:pt x="599440" y="2602231"/>
                </a:lnTo>
                <a:lnTo>
                  <a:pt x="611188" y="2604136"/>
                </a:lnTo>
                <a:lnTo>
                  <a:pt x="622618" y="2605724"/>
                </a:lnTo>
                <a:lnTo>
                  <a:pt x="634683" y="2607311"/>
                </a:lnTo>
                <a:lnTo>
                  <a:pt x="646113" y="2608581"/>
                </a:lnTo>
                <a:lnTo>
                  <a:pt x="657860" y="2609216"/>
                </a:lnTo>
                <a:lnTo>
                  <a:pt x="669925" y="2609534"/>
                </a:lnTo>
                <a:lnTo>
                  <a:pt x="681355" y="2609851"/>
                </a:lnTo>
                <a:lnTo>
                  <a:pt x="693103" y="2609851"/>
                </a:lnTo>
                <a:lnTo>
                  <a:pt x="704850" y="2609534"/>
                </a:lnTo>
                <a:lnTo>
                  <a:pt x="716915" y="2608899"/>
                </a:lnTo>
                <a:lnTo>
                  <a:pt x="728345" y="2607946"/>
                </a:lnTo>
                <a:lnTo>
                  <a:pt x="740093" y="2606676"/>
                </a:lnTo>
                <a:lnTo>
                  <a:pt x="752158" y="2605406"/>
                </a:lnTo>
                <a:lnTo>
                  <a:pt x="763905" y="2603501"/>
                </a:lnTo>
                <a:lnTo>
                  <a:pt x="775335" y="2601279"/>
                </a:lnTo>
                <a:lnTo>
                  <a:pt x="787083" y="2598738"/>
                </a:lnTo>
                <a:lnTo>
                  <a:pt x="798830" y="2596198"/>
                </a:lnTo>
                <a:lnTo>
                  <a:pt x="810578" y="2593658"/>
                </a:lnTo>
                <a:lnTo>
                  <a:pt x="822008" y="2590166"/>
                </a:lnTo>
                <a:lnTo>
                  <a:pt x="833438" y="2586673"/>
                </a:lnTo>
                <a:lnTo>
                  <a:pt x="844868" y="2582863"/>
                </a:lnTo>
                <a:lnTo>
                  <a:pt x="856615" y="2578736"/>
                </a:lnTo>
                <a:lnTo>
                  <a:pt x="867410" y="2573973"/>
                </a:lnTo>
                <a:lnTo>
                  <a:pt x="879158" y="2569528"/>
                </a:lnTo>
                <a:lnTo>
                  <a:pt x="890270" y="2564131"/>
                </a:lnTo>
                <a:lnTo>
                  <a:pt x="901383" y="2558733"/>
                </a:lnTo>
                <a:lnTo>
                  <a:pt x="912178" y="2553336"/>
                </a:lnTo>
                <a:lnTo>
                  <a:pt x="923290" y="2547303"/>
                </a:lnTo>
                <a:lnTo>
                  <a:pt x="934085" y="2540636"/>
                </a:lnTo>
                <a:lnTo>
                  <a:pt x="944880" y="2534286"/>
                </a:lnTo>
                <a:lnTo>
                  <a:pt x="955675" y="2527301"/>
                </a:lnTo>
                <a:lnTo>
                  <a:pt x="965835" y="2520633"/>
                </a:lnTo>
                <a:lnTo>
                  <a:pt x="976313" y="2512696"/>
                </a:lnTo>
                <a:lnTo>
                  <a:pt x="986155" y="2505711"/>
                </a:lnTo>
                <a:lnTo>
                  <a:pt x="995680" y="2497456"/>
                </a:lnTo>
                <a:lnTo>
                  <a:pt x="1005205" y="2489836"/>
                </a:lnTo>
                <a:lnTo>
                  <a:pt x="1014095" y="2481581"/>
                </a:lnTo>
                <a:lnTo>
                  <a:pt x="1023303" y="2473326"/>
                </a:lnTo>
                <a:lnTo>
                  <a:pt x="1031558" y="2464753"/>
                </a:lnTo>
                <a:lnTo>
                  <a:pt x="1040130" y="2456181"/>
                </a:lnTo>
                <a:lnTo>
                  <a:pt x="1048385" y="2446973"/>
                </a:lnTo>
                <a:lnTo>
                  <a:pt x="1056640" y="2438083"/>
                </a:lnTo>
                <a:lnTo>
                  <a:pt x="1064260" y="2429193"/>
                </a:lnTo>
                <a:lnTo>
                  <a:pt x="1071563" y="2419351"/>
                </a:lnTo>
                <a:lnTo>
                  <a:pt x="1078865" y="2409826"/>
                </a:lnTo>
                <a:lnTo>
                  <a:pt x="1085533" y="2400301"/>
                </a:lnTo>
                <a:lnTo>
                  <a:pt x="1092200" y="2390458"/>
                </a:lnTo>
                <a:lnTo>
                  <a:pt x="1098550" y="2380616"/>
                </a:lnTo>
                <a:lnTo>
                  <a:pt x="1104583" y="2370456"/>
                </a:lnTo>
                <a:lnTo>
                  <a:pt x="1110933" y="2360296"/>
                </a:lnTo>
                <a:lnTo>
                  <a:pt x="1116330" y="2349818"/>
                </a:lnTo>
                <a:lnTo>
                  <a:pt x="1121728" y="2339023"/>
                </a:lnTo>
                <a:lnTo>
                  <a:pt x="1126808" y="2328863"/>
                </a:lnTo>
                <a:lnTo>
                  <a:pt x="1131570" y="2318068"/>
                </a:lnTo>
                <a:lnTo>
                  <a:pt x="1136015" y="2306956"/>
                </a:lnTo>
                <a:lnTo>
                  <a:pt x="1140778" y="2296478"/>
                </a:lnTo>
                <a:lnTo>
                  <a:pt x="1144588" y="2285366"/>
                </a:lnTo>
                <a:lnTo>
                  <a:pt x="1148398" y="2274253"/>
                </a:lnTo>
                <a:lnTo>
                  <a:pt x="1151890" y="2263141"/>
                </a:lnTo>
                <a:lnTo>
                  <a:pt x="1155383" y="2251711"/>
                </a:lnTo>
                <a:lnTo>
                  <a:pt x="1158240" y="2240598"/>
                </a:lnTo>
                <a:lnTo>
                  <a:pt x="1161098" y="2228851"/>
                </a:lnTo>
                <a:lnTo>
                  <a:pt x="1163320" y="2217421"/>
                </a:lnTo>
                <a:lnTo>
                  <a:pt x="1165543" y="2205673"/>
                </a:lnTo>
                <a:lnTo>
                  <a:pt x="1167448" y="2194243"/>
                </a:lnTo>
                <a:lnTo>
                  <a:pt x="1169035" y="2182813"/>
                </a:lnTo>
                <a:lnTo>
                  <a:pt x="1170305" y="2170748"/>
                </a:lnTo>
                <a:lnTo>
                  <a:pt x="1171258" y="2159318"/>
                </a:lnTo>
                <a:lnTo>
                  <a:pt x="1172210" y="2147571"/>
                </a:lnTo>
                <a:lnTo>
                  <a:pt x="1172845" y="2135823"/>
                </a:lnTo>
                <a:lnTo>
                  <a:pt x="1172845" y="2123758"/>
                </a:lnTo>
                <a:lnTo>
                  <a:pt x="1172845" y="2112328"/>
                </a:lnTo>
                <a:lnTo>
                  <a:pt x="1172528" y="2100581"/>
                </a:lnTo>
                <a:lnTo>
                  <a:pt x="1172210" y="2088516"/>
                </a:lnTo>
                <a:lnTo>
                  <a:pt x="1170940" y="2076768"/>
                </a:lnTo>
                <a:lnTo>
                  <a:pt x="1169670" y="2065021"/>
                </a:lnTo>
                <a:lnTo>
                  <a:pt x="1168083" y="2053591"/>
                </a:lnTo>
                <a:lnTo>
                  <a:pt x="1166813" y="2041526"/>
                </a:lnTo>
                <a:lnTo>
                  <a:pt x="1164273" y="2029778"/>
                </a:lnTo>
                <a:lnTo>
                  <a:pt x="1162050" y="2018348"/>
                </a:lnTo>
                <a:lnTo>
                  <a:pt x="1159510" y="2006283"/>
                </a:lnTo>
                <a:lnTo>
                  <a:pt x="1156335" y="1994853"/>
                </a:lnTo>
                <a:lnTo>
                  <a:pt x="1153478" y="1983423"/>
                </a:lnTo>
                <a:lnTo>
                  <a:pt x="1149985" y="1971993"/>
                </a:lnTo>
                <a:lnTo>
                  <a:pt x="1145540" y="1960563"/>
                </a:lnTo>
                <a:lnTo>
                  <a:pt x="1141730" y="1949133"/>
                </a:lnTo>
                <a:lnTo>
                  <a:pt x="1137285" y="1937386"/>
                </a:lnTo>
                <a:lnTo>
                  <a:pt x="1132205" y="1926591"/>
                </a:lnTo>
                <a:lnTo>
                  <a:pt x="1127443" y="1914843"/>
                </a:lnTo>
                <a:lnTo>
                  <a:pt x="1122045" y="1903731"/>
                </a:lnTo>
                <a:lnTo>
                  <a:pt x="1116330" y="1892936"/>
                </a:lnTo>
                <a:lnTo>
                  <a:pt x="1110615" y="1882141"/>
                </a:lnTo>
                <a:lnTo>
                  <a:pt x="1103948" y="1871028"/>
                </a:lnTo>
                <a:lnTo>
                  <a:pt x="1097598" y="1860233"/>
                </a:lnTo>
                <a:lnTo>
                  <a:pt x="1090613" y="1849438"/>
                </a:lnTo>
                <a:lnTo>
                  <a:pt x="1083310" y="1839278"/>
                </a:lnTo>
                <a:lnTo>
                  <a:pt x="1076008" y="1829436"/>
                </a:lnTo>
                <a:lnTo>
                  <a:pt x="1068388" y="1819276"/>
                </a:lnTo>
                <a:lnTo>
                  <a:pt x="1060768" y="1809751"/>
                </a:lnTo>
                <a:lnTo>
                  <a:pt x="1053148" y="1800226"/>
                </a:lnTo>
                <a:lnTo>
                  <a:pt x="1044575" y="1791018"/>
                </a:lnTo>
                <a:lnTo>
                  <a:pt x="1036320" y="1782128"/>
                </a:lnTo>
                <a:lnTo>
                  <a:pt x="1027748" y="1773556"/>
                </a:lnTo>
                <a:lnTo>
                  <a:pt x="1019175" y="1764983"/>
                </a:lnTo>
                <a:lnTo>
                  <a:pt x="1010285" y="1757046"/>
                </a:lnTo>
                <a:lnTo>
                  <a:pt x="1001395" y="1749108"/>
                </a:lnTo>
                <a:lnTo>
                  <a:pt x="992188" y="1741171"/>
                </a:lnTo>
                <a:lnTo>
                  <a:pt x="982663" y="1734186"/>
                </a:lnTo>
                <a:lnTo>
                  <a:pt x="973138" y="1726883"/>
                </a:lnTo>
                <a:lnTo>
                  <a:pt x="963613" y="1719898"/>
                </a:lnTo>
                <a:lnTo>
                  <a:pt x="953770" y="1713230"/>
                </a:lnTo>
                <a:lnTo>
                  <a:pt x="943610" y="1706880"/>
                </a:lnTo>
                <a:lnTo>
                  <a:pt x="933768" y="1700848"/>
                </a:lnTo>
                <a:lnTo>
                  <a:pt x="923290" y="1695133"/>
                </a:lnTo>
                <a:lnTo>
                  <a:pt x="913130" y="1689418"/>
                </a:lnTo>
                <a:lnTo>
                  <a:pt x="902335" y="1684020"/>
                </a:lnTo>
                <a:lnTo>
                  <a:pt x="892175" y="1678623"/>
                </a:lnTo>
                <a:lnTo>
                  <a:pt x="881380" y="1673860"/>
                </a:lnTo>
                <a:lnTo>
                  <a:pt x="870268" y="1669415"/>
                </a:lnTo>
                <a:lnTo>
                  <a:pt x="859473" y="1664653"/>
                </a:lnTo>
                <a:lnTo>
                  <a:pt x="848360" y="1660843"/>
                </a:lnTo>
                <a:lnTo>
                  <a:pt x="837248" y="1657033"/>
                </a:lnTo>
                <a:lnTo>
                  <a:pt x="825818" y="1653858"/>
                </a:lnTo>
                <a:lnTo>
                  <a:pt x="814705" y="1650365"/>
                </a:lnTo>
                <a:lnTo>
                  <a:pt x="803275" y="1647190"/>
                </a:lnTo>
                <a:lnTo>
                  <a:pt x="791845" y="1644651"/>
                </a:lnTo>
                <a:lnTo>
                  <a:pt x="780415" y="1642111"/>
                </a:lnTo>
                <a:lnTo>
                  <a:pt x="768985" y="1639888"/>
                </a:lnTo>
                <a:lnTo>
                  <a:pt x="757238" y="1637983"/>
                </a:lnTo>
                <a:lnTo>
                  <a:pt x="745490" y="1636395"/>
                </a:lnTo>
                <a:lnTo>
                  <a:pt x="734060" y="1635125"/>
                </a:lnTo>
                <a:lnTo>
                  <a:pt x="722313" y="1633855"/>
                </a:lnTo>
                <a:lnTo>
                  <a:pt x="710565" y="1632903"/>
                </a:lnTo>
                <a:lnTo>
                  <a:pt x="698818" y="1632585"/>
                </a:lnTo>
                <a:lnTo>
                  <a:pt x="687070" y="1632268"/>
                </a:lnTo>
                <a:close/>
                <a:moveTo>
                  <a:pt x="1446848" y="1466850"/>
                </a:moveTo>
                <a:lnTo>
                  <a:pt x="1448435" y="1479858"/>
                </a:lnTo>
                <a:lnTo>
                  <a:pt x="1450658" y="1496357"/>
                </a:lnTo>
                <a:lnTo>
                  <a:pt x="1453833" y="1515711"/>
                </a:lnTo>
                <a:lnTo>
                  <a:pt x="1457960" y="1538238"/>
                </a:lnTo>
                <a:lnTo>
                  <a:pt x="1468120" y="1591541"/>
                </a:lnTo>
                <a:lnTo>
                  <a:pt x="1480185" y="1653093"/>
                </a:lnTo>
                <a:lnTo>
                  <a:pt x="1494155" y="1721308"/>
                </a:lnTo>
                <a:lnTo>
                  <a:pt x="1509713" y="1794282"/>
                </a:lnTo>
                <a:lnTo>
                  <a:pt x="1525905" y="1870112"/>
                </a:lnTo>
                <a:lnTo>
                  <a:pt x="1542098" y="1946576"/>
                </a:lnTo>
                <a:lnTo>
                  <a:pt x="1574800" y="2092842"/>
                </a:lnTo>
                <a:lnTo>
                  <a:pt x="1602740" y="2217533"/>
                </a:lnTo>
                <a:lnTo>
                  <a:pt x="1629410" y="2336830"/>
                </a:lnTo>
                <a:lnTo>
                  <a:pt x="1730693" y="1746690"/>
                </a:lnTo>
                <a:lnTo>
                  <a:pt x="1671003" y="1606453"/>
                </a:lnTo>
                <a:lnTo>
                  <a:pt x="1768475" y="1514442"/>
                </a:lnTo>
                <a:lnTo>
                  <a:pt x="1798955" y="1514442"/>
                </a:lnTo>
                <a:lnTo>
                  <a:pt x="1806258" y="1514442"/>
                </a:lnTo>
                <a:lnTo>
                  <a:pt x="1836420" y="1514442"/>
                </a:lnTo>
                <a:lnTo>
                  <a:pt x="1933575" y="1606453"/>
                </a:lnTo>
                <a:lnTo>
                  <a:pt x="1873885" y="1746690"/>
                </a:lnTo>
                <a:lnTo>
                  <a:pt x="1975168" y="2336830"/>
                </a:lnTo>
                <a:lnTo>
                  <a:pt x="2002155" y="2217533"/>
                </a:lnTo>
                <a:lnTo>
                  <a:pt x="2030095" y="2092842"/>
                </a:lnTo>
                <a:lnTo>
                  <a:pt x="2062480" y="1946576"/>
                </a:lnTo>
                <a:lnTo>
                  <a:pt x="2078990" y="1870112"/>
                </a:lnTo>
                <a:lnTo>
                  <a:pt x="2094865" y="1794282"/>
                </a:lnTo>
                <a:lnTo>
                  <a:pt x="2110740" y="1721308"/>
                </a:lnTo>
                <a:lnTo>
                  <a:pt x="2124393" y="1653093"/>
                </a:lnTo>
                <a:lnTo>
                  <a:pt x="2136775" y="1591541"/>
                </a:lnTo>
                <a:lnTo>
                  <a:pt x="2146618" y="1538238"/>
                </a:lnTo>
                <a:lnTo>
                  <a:pt x="2150428" y="1515711"/>
                </a:lnTo>
                <a:lnTo>
                  <a:pt x="2153920" y="1496357"/>
                </a:lnTo>
                <a:lnTo>
                  <a:pt x="2156143" y="1479858"/>
                </a:lnTo>
                <a:lnTo>
                  <a:pt x="2157730" y="1466850"/>
                </a:lnTo>
                <a:lnTo>
                  <a:pt x="2164398" y="1469071"/>
                </a:lnTo>
                <a:lnTo>
                  <a:pt x="2173923" y="1471609"/>
                </a:lnTo>
                <a:lnTo>
                  <a:pt x="2226628" y="1488108"/>
                </a:lnTo>
                <a:lnTo>
                  <a:pt x="2293620" y="1509683"/>
                </a:lnTo>
                <a:lnTo>
                  <a:pt x="2331085" y="1522374"/>
                </a:lnTo>
                <a:lnTo>
                  <a:pt x="2370455" y="1535700"/>
                </a:lnTo>
                <a:lnTo>
                  <a:pt x="2411730" y="1549660"/>
                </a:lnTo>
                <a:lnTo>
                  <a:pt x="2453323" y="1564255"/>
                </a:lnTo>
                <a:lnTo>
                  <a:pt x="2495868" y="1579801"/>
                </a:lnTo>
                <a:lnTo>
                  <a:pt x="2538413" y="1595665"/>
                </a:lnTo>
                <a:lnTo>
                  <a:pt x="2580005" y="1612164"/>
                </a:lnTo>
                <a:lnTo>
                  <a:pt x="2620645" y="1628345"/>
                </a:lnTo>
                <a:lnTo>
                  <a:pt x="2659698" y="1644844"/>
                </a:lnTo>
                <a:lnTo>
                  <a:pt x="2678430" y="1653410"/>
                </a:lnTo>
                <a:lnTo>
                  <a:pt x="2696210" y="1661342"/>
                </a:lnTo>
                <a:lnTo>
                  <a:pt x="2713990" y="1669909"/>
                </a:lnTo>
                <a:lnTo>
                  <a:pt x="2730818" y="1678158"/>
                </a:lnTo>
                <a:lnTo>
                  <a:pt x="2747010" y="1686090"/>
                </a:lnTo>
                <a:lnTo>
                  <a:pt x="2761933" y="1694339"/>
                </a:lnTo>
                <a:lnTo>
                  <a:pt x="2773363" y="1705761"/>
                </a:lnTo>
                <a:lnTo>
                  <a:pt x="2785110" y="1718770"/>
                </a:lnTo>
                <a:lnTo>
                  <a:pt x="2798128" y="1733364"/>
                </a:lnTo>
                <a:lnTo>
                  <a:pt x="2805113" y="1741296"/>
                </a:lnTo>
                <a:lnTo>
                  <a:pt x="2811780" y="1749546"/>
                </a:lnTo>
                <a:lnTo>
                  <a:pt x="2818766" y="1758747"/>
                </a:lnTo>
                <a:lnTo>
                  <a:pt x="2825750" y="1768265"/>
                </a:lnTo>
                <a:lnTo>
                  <a:pt x="2833053" y="1778735"/>
                </a:lnTo>
                <a:lnTo>
                  <a:pt x="2839720" y="1789840"/>
                </a:lnTo>
                <a:lnTo>
                  <a:pt x="2847023" y="1801262"/>
                </a:lnTo>
                <a:lnTo>
                  <a:pt x="2854326" y="1813636"/>
                </a:lnTo>
                <a:lnTo>
                  <a:pt x="2861310" y="1826962"/>
                </a:lnTo>
                <a:lnTo>
                  <a:pt x="2867978" y="1840922"/>
                </a:lnTo>
                <a:lnTo>
                  <a:pt x="2874963" y="1855517"/>
                </a:lnTo>
                <a:lnTo>
                  <a:pt x="2881948" y="1871698"/>
                </a:lnTo>
                <a:lnTo>
                  <a:pt x="2888933" y="1887880"/>
                </a:lnTo>
                <a:lnTo>
                  <a:pt x="2895283" y="1905964"/>
                </a:lnTo>
                <a:lnTo>
                  <a:pt x="2901316" y="1924367"/>
                </a:lnTo>
                <a:lnTo>
                  <a:pt x="2907666" y="1944355"/>
                </a:lnTo>
                <a:lnTo>
                  <a:pt x="2913698" y="1964978"/>
                </a:lnTo>
                <a:lnTo>
                  <a:pt x="2919413" y="1986871"/>
                </a:lnTo>
                <a:lnTo>
                  <a:pt x="2924810" y="2010032"/>
                </a:lnTo>
                <a:lnTo>
                  <a:pt x="2930208" y="2034463"/>
                </a:lnTo>
                <a:lnTo>
                  <a:pt x="2934653" y="2059528"/>
                </a:lnTo>
                <a:lnTo>
                  <a:pt x="2939416" y="2086496"/>
                </a:lnTo>
                <a:lnTo>
                  <a:pt x="2943543" y="2114734"/>
                </a:lnTo>
                <a:lnTo>
                  <a:pt x="2947353" y="2144241"/>
                </a:lnTo>
                <a:lnTo>
                  <a:pt x="2950846" y="2175017"/>
                </a:lnTo>
                <a:lnTo>
                  <a:pt x="2953703" y="2207062"/>
                </a:lnTo>
                <a:lnTo>
                  <a:pt x="2954338" y="2215946"/>
                </a:lnTo>
                <a:lnTo>
                  <a:pt x="2954656" y="2230858"/>
                </a:lnTo>
                <a:lnTo>
                  <a:pt x="2955608" y="2275595"/>
                </a:lnTo>
                <a:lnTo>
                  <a:pt x="2957196" y="2411390"/>
                </a:lnTo>
                <a:lnTo>
                  <a:pt x="2959100" y="2583673"/>
                </a:lnTo>
                <a:lnTo>
                  <a:pt x="2960688" y="2760715"/>
                </a:lnTo>
                <a:lnTo>
                  <a:pt x="2908936" y="2767695"/>
                </a:lnTo>
                <a:lnTo>
                  <a:pt x="2857818" y="2773723"/>
                </a:lnTo>
                <a:lnTo>
                  <a:pt x="2806383" y="2779434"/>
                </a:lnTo>
                <a:lnTo>
                  <a:pt x="2755266" y="2784511"/>
                </a:lnTo>
                <a:lnTo>
                  <a:pt x="2702878" y="2788952"/>
                </a:lnTo>
                <a:lnTo>
                  <a:pt x="2649220" y="2793712"/>
                </a:lnTo>
                <a:lnTo>
                  <a:pt x="2536825" y="2802278"/>
                </a:lnTo>
                <a:lnTo>
                  <a:pt x="2535555" y="2668704"/>
                </a:lnTo>
                <a:lnTo>
                  <a:pt x="2534920" y="2527832"/>
                </a:lnTo>
                <a:lnTo>
                  <a:pt x="2534285" y="2333022"/>
                </a:lnTo>
                <a:lnTo>
                  <a:pt x="2534285" y="2318745"/>
                </a:lnTo>
                <a:lnTo>
                  <a:pt x="2533333" y="2305102"/>
                </a:lnTo>
                <a:lnTo>
                  <a:pt x="2531745" y="2291776"/>
                </a:lnTo>
                <a:lnTo>
                  <a:pt x="2530475" y="2279085"/>
                </a:lnTo>
                <a:lnTo>
                  <a:pt x="2527935" y="2266711"/>
                </a:lnTo>
                <a:lnTo>
                  <a:pt x="2525713" y="2254654"/>
                </a:lnTo>
                <a:lnTo>
                  <a:pt x="2522538" y="2243232"/>
                </a:lnTo>
                <a:lnTo>
                  <a:pt x="2519680" y="2232127"/>
                </a:lnTo>
                <a:lnTo>
                  <a:pt x="2515870" y="2221340"/>
                </a:lnTo>
                <a:lnTo>
                  <a:pt x="2512060" y="2210870"/>
                </a:lnTo>
                <a:lnTo>
                  <a:pt x="2508250" y="2200717"/>
                </a:lnTo>
                <a:lnTo>
                  <a:pt x="2503488" y="2191198"/>
                </a:lnTo>
                <a:lnTo>
                  <a:pt x="2499360" y="2181680"/>
                </a:lnTo>
                <a:lnTo>
                  <a:pt x="2494280" y="2172796"/>
                </a:lnTo>
                <a:lnTo>
                  <a:pt x="2489835" y="2163912"/>
                </a:lnTo>
                <a:lnTo>
                  <a:pt x="2484755" y="2155346"/>
                </a:lnTo>
                <a:lnTo>
                  <a:pt x="2484755" y="2813383"/>
                </a:lnTo>
                <a:lnTo>
                  <a:pt x="2405698" y="2818459"/>
                </a:lnTo>
                <a:lnTo>
                  <a:pt x="2323148" y="2822584"/>
                </a:lnTo>
                <a:lnTo>
                  <a:pt x="2238058" y="2826391"/>
                </a:lnTo>
                <a:lnTo>
                  <a:pt x="2150745" y="2829881"/>
                </a:lnTo>
                <a:lnTo>
                  <a:pt x="2062798" y="2832102"/>
                </a:lnTo>
                <a:lnTo>
                  <a:pt x="1974850" y="2834006"/>
                </a:lnTo>
                <a:lnTo>
                  <a:pt x="1887538" y="2835275"/>
                </a:lnTo>
                <a:lnTo>
                  <a:pt x="1802448" y="2835275"/>
                </a:lnTo>
                <a:lnTo>
                  <a:pt x="1750378" y="2835275"/>
                </a:lnTo>
                <a:lnTo>
                  <a:pt x="1697673" y="2834958"/>
                </a:lnTo>
                <a:lnTo>
                  <a:pt x="1644333" y="2834006"/>
                </a:lnTo>
                <a:lnTo>
                  <a:pt x="1590358" y="2833372"/>
                </a:lnTo>
                <a:lnTo>
                  <a:pt x="1536065" y="2832102"/>
                </a:lnTo>
                <a:lnTo>
                  <a:pt x="1482090" y="2830516"/>
                </a:lnTo>
                <a:lnTo>
                  <a:pt x="1427798" y="2829247"/>
                </a:lnTo>
                <a:lnTo>
                  <a:pt x="1374775" y="2826709"/>
                </a:lnTo>
                <a:lnTo>
                  <a:pt x="1257300" y="2643639"/>
                </a:lnTo>
                <a:lnTo>
                  <a:pt x="1274128" y="2624919"/>
                </a:lnTo>
                <a:lnTo>
                  <a:pt x="1290003" y="2605882"/>
                </a:lnTo>
                <a:lnTo>
                  <a:pt x="1305560" y="2585894"/>
                </a:lnTo>
                <a:lnTo>
                  <a:pt x="1319848" y="2565588"/>
                </a:lnTo>
                <a:lnTo>
                  <a:pt x="1334135" y="2544965"/>
                </a:lnTo>
                <a:lnTo>
                  <a:pt x="1347470" y="2524024"/>
                </a:lnTo>
                <a:lnTo>
                  <a:pt x="1360170" y="2502132"/>
                </a:lnTo>
                <a:lnTo>
                  <a:pt x="1371918" y="2480557"/>
                </a:lnTo>
                <a:lnTo>
                  <a:pt x="1383348" y="2458348"/>
                </a:lnTo>
                <a:lnTo>
                  <a:pt x="1393825" y="2435503"/>
                </a:lnTo>
                <a:lnTo>
                  <a:pt x="1403668" y="2412342"/>
                </a:lnTo>
                <a:lnTo>
                  <a:pt x="1412558" y="2389181"/>
                </a:lnTo>
                <a:lnTo>
                  <a:pt x="1420813" y="2365385"/>
                </a:lnTo>
                <a:lnTo>
                  <a:pt x="1428115" y="2341589"/>
                </a:lnTo>
                <a:lnTo>
                  <a:pt x="1435100" y="2317158"/>
                </a:lnTo>
                <a:lnTo>
                  <a:pt x="1441133" y="2293045"/>
                </a:lnTo>
                <a:lnTo>
                  <a:pt x="1444943" y="2274008"/>
                </a:lnTo>
                <a:lnTo>
                  <a:pt x="1448753" y="2254972"/>
                </a:lnTo>
                <a:lnTo>
                  <a:pt x="1451928" y="2236252"/>
                </a:lnTo>
                <a:lnTo>
                  <a:pt x="1454785" y="2217215"/>
                </a:lnTo>
                <a:lnTo>
                  <a:pt x="1456690" y="2198179"/>
                </a:lnTo>
                <a:lnTo>
                  <a:pt x="1458595" y="2179142"/>
                </a:lnTo>
                <a:lnTo>
                  <a:pt x="1459548" y="2160105"/>
                </a:lnTo>
                <a:lnTo>
                  <a:pt x="1460500" y="2141068"/>
                </a:lnTo>
                <a:lnTo>
                  <a:pt x="1460818" y="2122349"/>
                </a:lnTo>
                <a:lnTo>
                  <a:pt x="1460500" y="2103312"/>
                </a:lnTo>
                <a:lnTo>
                  <a:pt x="1459548" y="2084593"/>
                </a:lnTo>
                <a:lnTo>
                  <a:pt x="1458913" y="2065873"/>
                </a:lnTo>
                <a:lnTo>
                  <a:pt x="1457008" y="2046519"/>
                </a:lnTo>
                <a:lnTo>
                  <a:pt x="1455103" y="2027800"/>
                </a:lnTo>
                <a:lnTo>
                  <a:pt x="1452880" y="2009715"/>
                </a:lnTo>
                <a:lnTo>
                  <a:pt x="1449705" y="1990995"/>
                </a:lnTo>
                <a:lnTo>
                  <a:pt x="1446213" y="1971958"/>
                </a:lnTo>
                <a:lnTo>
                  <a:pt x="1442403" y="1953874"/>
                </a:lnTo>
                <a:lnTo>
                  <a:pt x="1437958" y="1935471"/>
                </a:lnTo>
                <a:lnTo>
                  <a:pt x="1433195" y="1917069"/>
                </a:lnTo>
                <a:lnTo>
                  <a:pt x="1427798" y="1898984"/>
                </a:lnTo>
                <a:lnTo>
                  <a:pt x="1422083" y="1881217"/>
                </a:lnTo>
                <a:lnTo>
                  <a:pt x="1416050" y="1863132"/>
                </a:lnTo>
                <a:lnTo>
                  <a:pt x="1409383" y="1845364"/>
                </a:lnTo>
                <a:lnTo>
                  <a:pt x="1402715" y="1827596"/>
                </a:lnTo>
                <a:lnTo>
                  <a:pt x="1395095" y="1810146"/>
                </a:lnTo>
                <a:lnTo>
                  <a:pt x="1386840" y="1792696"/>
                </a:lnTo>
                <a:lnTo>
                  <a:pt x="1378585" y="1775563"/>
                </a:lnTo>
                <a:lnTo>
                  <a:pt x="1369695" y="1758429"/>
                </a:lnTo>
                <a:lnTo>
                  <a:pt x="1360488" y="1741614"/>
                </a:lnTo>
                <a:lnTo>
                  <a:pt x="1350963" y="1724798"/>
                </a:lnTo>
                <a:lnTo>
                  <a:pt x="1340485" y="1708299"/>
                </a:lnTo>
                <a:lnTo>
                  <a:pt x="1333500" y="1696877"/>
                </a:lnTo>
                <a:lnTo>
                  <a:pt x="1325563" y="1685773"/>
                </a:lnTo>
                <a:lnTo>
                  <a:pt x="1317943" y="1674668"/>
                </a:lnTo>
                <a:lnTo>
                  <a:pt x="1310323" y="1663563"/>
                </a:lnTo>
                <a:lnTo>
                  <a:pt x="1302385" y="1653093"/>
                </a:lnTo>
                <a:lnTo>
                  <a:pt x="1293813" y="1642623"/>
                </a:lnTo>
                <a:lnTo>
                  <a:pt x="1285558" y="1632152"/>
                </a:lnTo>
                <a:lnTo>
                  <a:pt x="1276985" y="1621999"/>
                </a:lnTo>
                <a:lnTo>
                  <a:pt x="1259523" y="1602011"/>
                </a:lnTo>
                <a:lnTo>
                  <a:pt x="1241425" y="1582657"/>
                </a:lnTo>
                <a:lnTo>
                  <a:pt x="1222693" y="1564255"/>
                </a:lnTo>
                <a:lnTo>
                  <a:pt x="1203325" y="1546170"/>
                </a:lnTo>
                <a:lnTo>
                  <a:pt x="1270953" y="1523008"/>
                </a:lnTo>
                <a:lnTo>
                  <a:pt x="1332865" y="1502702"/>
                </a:lnTo>
                <a:lnTo>
                  <a:pt x="1386840" y="1485569"/>
                </a:lnTo>
                <a:lnTo>
                  <a:pt x="1430655" y="1471609"/>
                </a:lnTo>
                <a:lnTo>
                  <a:pt x="1440815" y="1468754"/>
                </a:lnTo>
                <a:lnTo>
                  <a:pt x="1446848" y="1466850"/>
                </a:lnTo>
                <a:close/>
                <a:moveTo>
                  <a:pt x="671830" y="1436688"/>
                </a:moveTo>
                <a:lnTo>
                  <a:pt x="688658" y="1436688"/>
                </a:lnTo>
                <a:lnTo>
                  <a:pt x="704850" y="1437323"/>
                </a:lnTo>
                <a:lnTo>
                  <a:pt x="721360" y="1437958"/>
                </a:lnTo>
                <a:lnTo>
                  <a:pt x="737870" y="1439228"/>
                </a:lnTo>
                <a:lnTo>
                  <a:pt x="754380" y="1440816"/>
                </a:lnTo>
                <a:lnTo>
                  <a:pt x="770255" y="1442721"/>
                </a:lnTo>
                <a:lnTo>
                  <a:pt x="786765" y="1444943"/>
                </a:lnTo>
                <a:lnTo>
                  <a:pt x="802958" y="1447483"/>
                </a:lnTo>
                <a:lnTo>
                  <a:pt x="818833" y="1450340"/>
                </a:lnTo>
                <a:lnTo>
                  <a:pt x="835025" y="1453515"/>
                </a:lnTo>
                <a:lnTo>
                  <a:pt x="851218" y="1457643"/>
                </a:lnTo>
                <a:lnTo>
                  <a:pt x="866775" y="1461771"/>
                </a:lnTo>
                <a:lnTo>
                  <a:pt x="882333" y="1466215"/>
                </a:lnTo>
                <a:lnTo>
                  <a:pt x="898208" y="1471295"/>
                </a:lnTo>
                <a:lnTo>
                  <a:pt x="913765" y="1476693"/>
                </a:lnTo>
                <a:lnTo>
                  <a:pt x="929005" y="1482408"/>
                </a:lnTo>
                <a:lnTo>
                  <a:pt x="944563" y="1488440"/>
                </a:lnTo>
                <a:lnTo>
                  <a:pt x="959803" y="1495108"/>
                </a:lnTo>
                <a:lnTo>
                  <a:pt x="974725" y="1501458"/>
                </a:lnTo>
                <a:lnTo>
                  <a:pt x="989648" y="1508760"/>
                </a:lnTo>
                <a:lnTo>
                  <a:pt x="1004253" y="1516380"/>
                </a:lnTo>
                <a:lnTo>
                  <a:pt x="1018540" y="1524318"/>
                </a:lnTo>
                <a:lnTo>
                  <a:pt x="1033145" y="1532573"/>
                </a:lnTo>
                <a:lnTo>
                  <a:pt x="1047433" y="1541146"/>
                </a:lnTo>
                <a:lnTo>
                  <a:pt x="1061085" y="1550035"/>
                </a:lnTo>
                <a:lnTo>
                  <a:pt x="1075373" y="1559560"/>
                </a:lnTo>
                <a:lnTo>
                  <a:pt x="1088708" y="1569085"/>
                </a:lnTo>
                <a:lnTo>
                  <a:pt x="1102043" y="1579245"/>
                </a:lnTo>
                <a:lnTo>
                  <a:pt x="1115378" y="1589723"/>
                </a:lnTo>
                <a:lnTo>
                  <a:pt x="1128078" y="1600518"/>
                </a:lnTo>
                <a:lnTo>
                  <a:pt x="1141095" y="1611630"/>
                </a:lnTo>
                <a:lnTo>
                  <a:pt x="1153478" y="1623061"/>
                </a:lnTo>
                <a:lnTo>
                  <a:pt x="1165543" y="1634490"/>
                </a:lnTo>
                <a:lnTo>
                  <a:pt x="1177290" y="1646873"/>
                </a:lnTo>
                <a:lnTo>
                  <a:pt x="1189355" y="1659573"/>
                </a:lnTo>
                <a:lnTo>
                  <a:pt x="1200785" y="1671955"/>
                </a:lnTo>
                <a:lnTo>
                  <a:pt x="1211898" y="1685608"/>
                </a:lnTo>
                <a:lnTo>
                  <a:pt x="1222693" y="1698943"/>
                </a:lnTo>
                <a:lnTo>
                  <a:pt x="1233170" y="1712595"/>
                </a:lnTo>
                <a:lnTo>
                  <a:pt x="1243330" y="1726883"/>
                </a:lnTo>
                <a:lnTo>
                  <a:pt x="1253173" y="1741171"/>
                </a:lnTo>
                <a:lnTo>
                  <a:pt x="1262698" y="1755776"/>
                </a:lnTo>
                <a:lnTo>
                  <a:pt x="1272223" y="1771016"/>
                </a:lnTo>
                <a:lnTo>
                  <a:pt x="1280795" y="1785938"/>
                </a:lnTo>
                <a:lnTo>
                  <a:pt x="1289050" y="1801496"/>
                </a:lnTo>
                <a:lnTo>
                  <a:pt x="1297305" y="1817053"/>
                </a:lnTo>
                <a:lnTo>
                  <a:pt x="1304925" y="1832293"/>
                </a:lnTo>
                <a:lnTo>
                  <a:pt x="1311593" y="1848168"/>
                </a:lnTo>
                <a:lnTo>
                  <a:pt x="1318578" y="1864043"/>
                </a:lnTo>
                <a:lnTo>
                  <a:pt x="1324610" y="1879918"/>
                </a:lnTo>
                <a:lnTo>
                  <a:pt x="1330325" y="1895793"/>
                </a:lnTo>
                <a:lnTo>
                  <a:pt x="1335723" y="1911986"/>
                </a:lnTo>
                <a:lnTo>
                  <a:pt x="1340803" y="1927861"/>
                </a:lnTo>
                <a:lnTo>
                  <a:pt x="1345248" y="1944371"/>
                </a:lnTo>
                <a:lnTo>
                  <a:pt x="1349693" y="1960881"/>
                </a:lnTo>
                <a:lnTo>
                  <a:pt x="1353503" y="1977073"/>
                </a:lnTo>
                <a:lnTo>
                  <a:pt x="1356360" y="1993266"/>
                </a:lnTo>
                <a:lnTo>
                  <a:pt x="1359535" y="2009776"/>
                </a:lnTo>
                <a:lnTo>
                  <a:pt x="1361758" y="2026286"/>
                </a:lnTo>
                <a:lnTo>
                  <a:pt x="1363980" y="2042796"/>
                </a:lnTo>
                <a:lnTo>
                  <a:pt x="1365568" y="2059623"/>
                </a:lnTo>
                <a:lnTo>
                  <a:pt x="1367155" y="2076133"/>
                </a:lnTo>
                <a:lnTo>
                  <a:pt x="1367790" y="2092326"/>
                </a:lnTo>
                <a:lnTo>
                  <a:pt x="1368425" y="2108836"/>
                </a:lnTo>
                <a:lnTo>
                  <a:pt x="1368425" y="2125346"/>
                </a:lnTo>
                <a:lnTo>
                  <a:pt x="1368425" y="2141856"/>
                </a:lnTo>
                <a:lnTo>
                  <a:pt x="1367473" y="2158366"/>
                </a:lnTo>
                <a:lnTo>
                  <a:pt x="1366520" y="2174558"/>
                </a:lnTo>
                <a:lnTo>
                  <a:pt x="1364933" y="2191068"/>
                </a:lnTo>
                <a:lnTo>
                  <a:pt x="1363028" y="2207578"/>
                </a:lnTo>
                <a:lnTo>
                  <a:pt x="1360805" y="2223771"/>
                </a:lnTo>
                <a:lnTo>
                  <a:pt x="1357948" y="2239963"/>
                </a:lnTo>
                <a:lnTo>
                  <a:pt x="1354773" y="2256156"/>
                </a:lnTo>
                <a:lnTo>
                  <a:pt x="1351598" y="2272348"/>
                </a:lnTo>
                <a:lnTo>
                  <a:pt x="1348423" y="2284731"/>
                </a:lnTo>
                <a:lnTo>
                  <a:pt x="1345248" y="2297431"/>
                </a:lnTo>
                <a:lnTo>
                  <a:pt x="1342073" y="2309813"/>
                </a:lnTo>
                <a:lnTo>
                  <a:pt x="1337945" y="2322196"/>
                </a:lnTo>
                <a:lnTo>
                  <a:pt x="1334135" y="2334578"/>
                </a:lnTo>
                <a:lnTo>
                  <a:pt x="1330008" y="2347278"/>
                </a:lnTo>
                <a:lnTo>
                  <a:pt x="1325563" y="2359343"/>
                </a:lnTo>
                <a:lnTo>
                  <a:pt x="1320800" y="2371408"/>
                </a:lnTo>
                <a:lnTo>
                  <a:pt x="1316038" y="2383473"/>
                </a:lnTo>
                <a:lnTo>
                  <a:pt x="1310958" y="2395538"/>
                </a:lnTo>
                <a:lnTo>
                  <a:pt x="1305560" y="2407286"/>
                </a:lnTo>
                <a:lnTo>
                  <a:pt x="1299845" y="2419033"/>
                </a:lnTo>
                <a:lnTo>
                  <a:pt x="1294130" y="2431098"/>
                </a:lnTo>
                <a:lnTo>
                  <a:pt x="1288098" y="2442528"/>
                </a:lnTo>
                <a:lnTo>
                  <a:pt x="1281430" y="2453958"/>
                </a:lnTo>
                <a:lnTo>
                  <a:pt x="1275080" y="2465388"/>
                </a:lnTo>
                <a:lnTo>
                  <a:pt x="1268413" y="2476818"/>
                </a:lnTo>
                <a:lnTo>
                  <a:pt x="1261110" y="2487931"/>
                </a:lnTo>
                <a:lnTo>
                  <a:pt x="1253808" y="2499043"/>
                </a:lnTo>
                <a:lnTo>
                  <a:pt x="1246505" y="2509838"/>
                </a:lnTo>
                <a:lnTo>
                  <a:pt x="1238885" y="2520951"/>
                </a:lnTo>
                <a:lnTo>
                  <a:pt x="1230948" y="2531428"/>
                </a:lnTo>
                <a:lnTo>
                  <a:pt x="1223010" y="2541906"/>
                </a:lnTo>
                <a:lnTo>
                  <a:pt x="1214438" y="2552383"/>
                </a:lnTo>
                <a:lnTo>
                  <a:pt x="1206183" y="2562543"/>
                </a:lnTo>
                <a:lnTo>
                  <a:pt x="1197293" y="2573021"/>
                </a:lnTo>
                <a:lnTo>
                  <a:pt x="1188403" y="2582863"/>
                </a:lnTo>
                <a:lnTo>
                  <a:pt x="1179195" y="2592388"/>
                </a:lnTo>
                <a:lnTo>
                  <a:pt x="1169670" y="2602231"/>
                </a:lnTo>
                <a:lnTo>
                  <a:pt x="1160145" y="2611439"/>
                </a:lnTo>
                <a:lnTo>
                  <a:pt x="1150303" y="2620964"/>
                </a:lnTo>
                <a:lnTo>
                  <a:pt x="1140460" y="2630171"/>
                </a:lnTo>
                <a:lnTo>
                  <a:pt x="1455420" y="3124201"/>
                </a:lnTo>
                <a:lnTo>
                  <a:pt x="1458595" y="3128964"/>
                </a:lnTo>
                <a:lnTo>
                  <a:pt x="1461135" y="3134044"/>
                </a:lnTo>
                <a:lnTo>
                  <a:pt x="1463675" y="3139441"/>
                </a:lnTo>
                <a:lnTo>
                  <a:pt x="1465898" y="3144839"/>
                </a:lnTo>
                <a:lnTo>
                  <a:pt x="1467803" y="3150236"/>
                </a:lnTo>
                <a:lnTo>
                  <a:pt x="1469390" y="3155316"/>
                </a:lnTo>
                <a:lnTo>
                  <a:pt x="1470343" y="3160714"/>
                </a:lnTo>
                <a:lnTo>
                  <a:pt x="1471613" y="3166111"/>
                </a:lnTo>
                <a:lnTo>
                  <a:pt x="1472248" y="3171826"/>
                </a:lnTo>
                <a:lnTo>
                  <a:pt x="1472883" y="3177224"/>
                </a:lnTo>
                <a:lnTo>
                  <a:pt x="1473200" y="3182621"/>
                </a:lnTo>
                <a:lnTo>
                  <a:pt x="1473200" y="3188336"/>
                </a:lnTo>
                <a:lnTo>
                  <a:pt x="1472883" y="3193734"/>
                </a:lnTo>
                <a:lnTo>
                  <a:pt x="1471930" y="3199131"/>
                </a:lnTo>
                <a:lnTo>
                  <a:pt x="1471295" y="3204529"/>
                </a:lnTo>
                <a:lnTo>
                  <a:pt x="1470025" y="3209609"/>
                </a:lnTo>
                <a:lnTo>
                  <a:pt x="1469073" y="3215006"/>
                </a:lnTo>
                <a:lnTo>
                  <a:pt x="1467485" y="3220404"/>
                </a:lnTo>
                <a:lnTo>
                  <a:pt x="1465580" y="3225484"/>
                </a:lnTo>
                <a:lnTo>
                  <a:pt x="1463675" y="3230881"/>
                </a:lnTo>
                <a:lnTo>
                  <a:pt x="1461135" y="3235644"/>
                </a:lnTo>
                <a:lnTo>
                  <a:pt x="1458595" y="3240406"/>
                </a:lnTo>
                <a:lnTo>
                  <a:pt x="1455420" y="3245486"/>
                </a:lnTo>
                <a:lnTo>
                  <a:pt x="1452563" y="3249931"/>
                </a:lnTo>
                <a:lnTo>
                  <a:pt x="1449388" y="3254376"/>
                </a:lnTo>
                <a:lnTo>
                  <a:pt x="1445895" y="3258821"/>
                </a:lnTo>
                <a:lnTo>
                  <a:pt x="1442085" y="3262949"/>
                </a:lnTo>
                <a:lnTo>
                  <a:pt x="1437958" y="3266759"/>
                </a:lnTo>
                <a:lnTo>
                  <a:pt x="1433830" y="3270886"/>
                </a:lnTo>
                <a:lnTo>
                  <a:pt x="1429385" y="3274379"/>
                </a:lnTo>
                <a:lnTo>
                  <a:pt x="1424940" y="3277871"/>
                </a:lnTo>
                <a:lnTo>
                  <a:pt x="1419860" y="3281364"/>
                </a:lnTo>
                <a:lnTo>
                  <a:pt x="1415098" y="3283904"/>
                </a:lnTo>
                <a:lnTo>
                  <a:pt x="1409700" y="3287079"/>
                </a:lnTo>
                <a:lnTo>
                  <a:pt x="1404620" y="3289301"/>
                </a:lnTo>
                <a:lnTo>
                  <a:pt x="1399223" y="3291524"/>
                </a:lnTo>
                <a:lnTo>
                  <a:pt x="1393825" y="3293429"/>
                </a:lnTo>
                <a:lnTo>
                  <a:pt x="1388428" y="3295016"/>
                </a:lnTo>
                <a:lnTo>
                  <a:pt x="1382713" y="3296286"/>
                </a:lnTo>
                <a:lnTo>
                  <a:pt x="1377633" y="3297239"/>
                </a:lnTo>
                <a:lnTo>
                  <a:pt x="1372235" y="3298191"/>
                </a:lnTo>
                <a:lnTo>
                  <a:pt x="1366520" y="3298509"/>
                </a:lnTo>
                <a:lnTo>
                  <a:pt x="1361123" y="3298826"/>
                </a:lnTo>
                <a:lnTo>
                  <a:pt x="1355725" y="3298826"/>
                </a:lnTo>
                <a:lnTo>
                  <a:pt x="1350010" y="3298509"/>
                </a:lnTo>
                <a:lnTo>
                  <a:pt x="1344613" y="3297874"/>
                </a:lnTo>
                <a:lnTo>
                  <a:pt x="1339215" y="3296921"/>
                </a:lnTo>
                <a:lnTo>
                  <a:pt x="1333818" y="3295969"/>
                </a:lnTo>
                <a:lnTo>
                  <a:pt x="1328420" y="3294699"/>
                </a:lnTo>
                <a:lnTo>
                  <a:pt x="1323658" y="3293111"/>
                </a:lnTo>
                <a:lnTo>
                  <a:pt x="1318260" y="3291206"/>
                </a:lnTo>
                <a:lnTo>
                  <a:pt x="1313180" y="3289301"/>
                </a:lnTo>
                <a:lnTo>
                  <a:pt x="1308100" y="3287079"/>
                </a:lnTo>
                <a:lnTo>
                  <a:pt x="1303338" y="3284221"/>
                </a:lnTo>
                <a:lnTo>
                  <a:pt x="1298575" y="3281364"/>
                </a:lnTo>
                <a:lnTo>
                  <a:pt x="1293813" y="3278189"/>
                </a:lnTo>
                <a:lnTo>
                  <a:pt x="1289368" y="3275014"/>
                </a:lnTo>
                <a:lnTo>
                  <a:pt x="1284923" y="3271839"/>
                </a:lnTo>
                <a:lnTo>
                  <a:pt x="1280795" y="3268029"/>
                </a:lnTo>
                <a:lnTo>
                  <a:pt x="1276985" y="3263584"/>
                </a:lnTo>
                <a:lnTo>
                  <a:pt x="1273175" y="3259456"/>
                </a:lnTo>
                <a:lnTo>
                  <a:pt x="1269365" y="3255329"/>
                </a:lnTo>
                <a:lnTo>
                  <a:pt x="1265873" y="3250249"/>
                </a:lnTo>
                <a:lnTo>
                  <a:pt x="1262698" y="3245804"/>
                </a:lnTo>
                <a:lnTo>
                  <a:pt x="947420" y="2751774"/>
                </a:lnTo>
                <a:lnTo>
                  <a:pt x="935038" y="2756854"/>
                </a:lnTo>
                <a:lnTo>
                  <a:pt x="922338" y="2761934"/>
                </a:lnTo>
                <a:lnTo>
                  <a:pt x="909638" y="2766379"/>
                </a:lnTo>
                <a:lnTo>
                  <a:pt x="896938" y="2770506"/>
                </a:lnTo>
                <a:lnTo>
                  <a:pt x="883920" y="2774951"/>
                </a:lnTo>
                <a:lnTo>
                  <a:pt x="871538" y="2778761"/>
                </a:lnTo>
                <a:lnTo>
                  <a:pt x="858520" y="2782254"/>
                </a:lnTo>
                <a:lnTo>
                  <a:pt x="845503" y="2785429"/>
                </a:lnTo>
                <a:lnTo>
                  <a:pt x="832485" y="2788604"/>
                </a:lnTo>
                <a:lnTo>
                  <a:pt x="819468" y="2791144"/>
                </a:lnTo>
                <a:lnTo>
                  <a:pt x="806450" y="2794001"/>
                </a:lnTo>
                <a:lnTo>
                  <a:pt x="793433" y="2796224"/>
                </a:lnTo>
                <a:lnTo>
                  <a:pt x="780415" y="2798129"/>
                </a:lnTo>
                <a:lnTo>
                  <a:pt x="767398" y="2799716"/>
                </a:lnTo>
                <a:lnTo>
                  <a:pt x="754063" y="2801304"/>
                </a:lnTo>
                <a:lnTo>
                  <a:pt x="741045" y="2802891"/>
                </a:lnTo>
                <a:lnTo>
                  <a:pt x="728028" y="2803526"/>
                </a:lnTo>
                <a:lnTo>
                  <a:pt x="715010" y="2804161"/>
                </a:lnTo>
                <a:lnTo>
                  <a:pt x="701675" y="2804796"/>
                </a:lnTo>
                <a:lnTo>
                  <a:pt x="688658" y="2805114"/>
                </a:lnTo>
                <a:lnTo>
                  <a:pt x="675640" y="2805114"/>
                </a:lnTo>
                <a:lnTo>
                  <a:pt x="662623" y="2804796"/>
                </a:lnTo>
                <a:lnTo>
                  <a:pt x="649605" y="2804161"/>
                </a:lnTo>
                <a:lnTo>
                  <a:pt x="636588" y="2803526"/>
                </a:lnTo>
                <a:lnTo>
                  <a:pt x="623570" y="2802256"/>
                </a:lnTo>
                <a:lnTo>
                  <a:pt x="610553" y="2801304"/>
                </a:lnTo>
                <a:lnTo>
                  <a:pt x="597535" y="2799716"/>
                </a:lnTo>
                <a:lnTo>
                  <a:pt x="584518" y="2797811"/>
                </a:lnTo>
                <a:lnTo>
                  <a:pt x="571818" y="2795906"/>
                </a:lnTo>
                <a:lnTo>
                  <a:pt x="558800" y="2793684"/>
                </a:lnTo>
                <a:lnTo>
                  <a:pt x="546100" y="2791144"/>
                </a:lnTo>
                <a:lnTo>
                  <a:pt x="533718" y="2788286"/>
                </a:lnTo>
                <a:lnTo>
                  <a:pt x="517525" y="2784794"/>
                </a:lnTo>
                <a:lnTo>
                  <a:pt x="501968" y="2780666"/>
                </a:lnTo>
                <a:lnTo>
                  <a:pt x="485775" y="2775904"/>
                </a:lnTo>
                <a:lnTo>
                  <a:pt x="470218" y="2771141"/>
                </a:lnTo>
                <a:lnTo>
                  <a:pt x="454660" y="2765744"/>
                </a:lnTo>
                <a:lnTo>
                  <a:pt x="439103" y="2760029"/>
                </a:lnTo>
                <a:lnTo>
                  <a:pt x="424180" y="2753679"/>
                </a:lnTo>
                <a:lnTo>
                  <a:pt x="408940" y="2747329"/>
                </a:lnTo>
                <a:lnTo>
                  <a:pt x="394018" y="2740661"/>
                </a:lnTo>
                <a:lnTo>
                  <a:pt x="379095" y="2733676"/>
                </a:lnTo>
                <a:lnTo>
                  <a:pt x="364173" y="2725739"/>
                </a:lnTo>
                <a:lnTo>
                  <a:pt x="349568" y="2717801"/>
                </a:lnTo>
                <a:lnTo>
                  <a:pt x="335598" y="2709864"/>
                </a:lnTo>
                <a:lnTo>
                  <a:pt x="321310" y="2700974"/>
                </a:lnTo>
                <a:lnTo>
                  <a:pt x="307023" y="2692084"/>
                </a:lnTo>
                <a:lnTo>
                  <a:pt x="293370" y="2682559"/>
                </a:lnTo>
                <a:lnTo>
                  <a:pt x="279718" y="2673034"/>
                </a:lnTo>
                <a:lnTo>
                  <a:pt x="266065" y="2663191"/>
                </a:lnTo>
                <a:lnTo>
                  <a:pt x="253047" y="2652396"/>
                </a:lnTo>
                <a:lnTo>
                  <a:pt x="240347" y="2641601"/>
                </a:lnTo>
                <a:lnTo>
                  <a:pt x="227647" y="2630489"/>
                </a:lnTo>
                <a:lnTo>
                  <a:pt x="214947" y="2619059"/>
                </a:lnTo>
                <a:lnTo>
                  <a:pt x="203200" y="2607629"/>
                </a:lnTo>
                <a:lnTo>
                  <a:pt x="190817" y="2595563"/>
                </a:lnTo>
                <a:lnTo>
                  <a:pt x="179387" y="2582863"/>
                </a:lnTo>
                <a:lnTo>
                  <a:pt x="167957" y="2570163"/>
                </a:lnTo>
                <a:lnTo>
                  <a:pt x="156845" y="2556828"/>
                </a:lnTo>
                <a:lnTo>
                  <a:pt x="146050" y="2543493"/>
                </a:lnTo>
                <a:lnTo>
                  <a:pt x="135255" y="2529523"/>
                </a:lnTo>
                <a:lnTo>
                  <a:pt x="125095" y="2515553"/>
                </a:lnTo>
                <a:lnTo>
                  <a:pt x="115252" y="2500948"/>
                </a:lnTo>
                <a:lnTo>
                  <a:pt x="105410" y="2486343"/>
                </a:lnTo>
                <a:lnTo>
                  <a:pt x="96202" y="2471103"/>
                </a:lnTo>
                <a:lnTo>
                  <a:pt x="87630" y="2456181"/>
                </a:lnTo>
                <a:lnTo>
                  <a:pt x="79057" y="2440941"/>
                </a:lnTo>
                <a:lnTo>
                  <a:pt x="71437" y="2425383"/>
                </a:lnTo>
                <a:lnTo>
                  <a:pt x="63817" y="2409826"/>
                </a:lnTo>
                <a:lnTo>
                  <a:pt x="56515" y="2394268"/>
                </a:lnTo>
                <a:lnTo>
                  <a:pt x="50165" y="2378076"/>
                </a:lnTo>
                <a:lnTo>
                  <a:pt x="43815" y="2362518"/>
                </a:lnTo>
                <a:lnTo>
                  <a:pt x="38100" y="2346326"/>
                </a:lnTo>
                <a:lnTo>
                  <a:pt x="32385" y="2330451"/>
                </a:lnTo>
                <a:lnTo>
                  <a:pt x="27622" y="2313941"/>
                </a:lnTo>
                <a:lnTo>
                  <a:pt x="23177" y="2297748"/>
                </a:lnTo>
                <a:lnTo>
                  <a:pt x="19050" y="2281556"/>
                </a:lnTo>
                <a:lnTo>
                  <a:pt x="15240" y="2265363"/>
                </a:lnTo>
                <a:lnTo>
                  <a:pt x="11747" y="2248853"/>
                </a:lnTo>
                <a:lnTo>
                  <a:pt x="9207" y="2232343"/>
                </a:lnTo>
                <a:lnTo>
                  <a:pt x="6350" y="2216151"/>
                </a:lnTo>
                <a:lnTo>
                  <a:pt x="4445" y="2199641"/>
                </a:lnTo>
                <a:lnTo>
                  <a:pt x="2540" y="2182813"/>
                </a:lnTo>
                <a:lnTo>
                  <a:pt x="1587" y="2166303"/>
                </a:lnTo>
                <a:lnTo>
                  <a:pt x="635" y="2149793"/>
                </a:lnTo>
                <a:lnTo>
                  <a:pt x="0" y="2133283"/>
                </a:lnTo>
                <a:lnTo>
                  <a:pt x="0" y="2117091"/>
                </a:lnTo>
                <a:lnTo>
                  <a:pt x="317" y="2100581"/>
                </a:lnTo>
                <a:lnTo>
                  <a:pt x="952" y="2084071"/>
                </a:lnTo>
                <a:lnTo>
                  <a:pt x="2222" y="2067561"/>
                </a:lnTo>
                <a:lnTo>
                  <a:pt x="3810" y="2051051"/>
                </a:lnTo>
                <a:lnTo>
                  <a:pt x="5715" y="2034541"/>
                </a:lnTo>
                <a:lnTo>
                  <a:pt x="7937" y="2018666"/>
                </a:lnTo>
                <a:lnTo>
                  <a:pt x="10795" y="2002473"/>
                </a:lnTo>
                <a:lnTo>
                  <a:pt x="13652" y="1986598"/>
                </a:lnTo>
                <a:lnTo>
                  <a:pt x="17145" y="1970406"/>
                </a:lnTo>
                <a:lnTo>
                  <a:pt x="20955" y="1954213"/>
                </a:lnTo>
                <a:lnTo>
                  <a:pt x="24765" y="1938656"/>
                </a:lnTo>
                <a:lnTo>
                  <a:pt x="29527" y="1922463"/>
                </a:lnTo>
                <a:lnTo>
                  <a:pt x="34290" y="1906906"/>
                </a:lnTo>
                <a:lnTo>
                  <a:pt x="39687" y="1891666"/>
                </a:lnTo>
                <a:lnTo>
                  <a:pt x="45402" y="1876426"/>
                </a:lnTo>
                <a:lnTo>
                  <a:pt x="51752" y="1861186"/>
                </a:lnTo>
                <a:lnTo>
                  <a:pt x="58102" y="1845628"/>
                </a:lnTo>
                <a:lnTo>
                  <a:pt x="64452" y="1830706"/>
                </a:lnTo>
                <a:lnTo>
                  <a:pt x="71755" y="1815783"/>
                </a:lnTo>
                <a:lnTo>
                  <a:pt x="79375" y="1800861"/>
                </a:lnTo>
                <a:lnTo>
                  <a:pt x="87630" y="1786573"/>
                </a:lnTo>
                <a:lnTo>
                  <a:pt x="95567" y="1772286"/>
                </a:lnTo>
                <a:lnTo>
                  <a:pt x="104457" y="1757998"/>
                </a:lnTo>
                <a:lnTo>
                  <a:pt x="113030" y="1744028"/>
                </a:lnTo>
                <a:lnTo>
                  <a:pt x="122872" y="1730376"/>
                </a:lnTo>
                <a:lnTo>
                  <a:pt x="132397" y="1716723"/>
                </a:lnTo>
                <a:lnTo>
                  <a:pt x="142240" y="1703388"/>
                </a:lnTo>
                <a:lnTo>
                  <a:pt x="152717" y="1690053"/>
                </a:lnTo>
                <a:lnTo>
                  <a:pt x="163195" y="1677353"/>
                </a:lnTo>
                <a:lnTo>
                  <a:pt x="174307" y="1664335"/>
                </a:lnTo>
                <a:lnTo>
                  <a:pt x="185737" y="1652270"/>
                </a:lnTo>
                <a:lnTo>
                  <a:pt x="197802" y="1639888"/>
                </a:lnTo>
                <a:lnTo>
                  <a:pt x="209867" y="1628140"/>
                </a:lnTo>
                <a:lnTo>
                  <a:pt x="222250" y="1616075"/>
                </a:lnTo>
                <a:lnTo>
                  <a:pt x="235267" y="1604646"/>
                </a:lnTo>
                <a:lnTo>
                  <a:pt x="248285" y="1593533"/>
                </a:lnTo>
                <a:lnTo>
                  <a:pt x="261937" y="1583056"/>
                </a:lnTo>
                <a:lnTo>
                  <a:pt x="275908" y="1572260"/>
                </a:lnTo>
                <a:lnTo>
                  <a:pt x="289878" y="1561783"/>
                </a:lnTo>
                <a:lnTo>
                  <a:pt x="304165" y="1552258"/>
                </a:lnTo>
                <a:lnTo>
                  <a:pt x="319088" y="1542416"/>
                </a:lnTo>
                <a:lnTo>
                  <a:pt x="334010" y="1533208"/>
                </a:lnTo>
                <a:lnTo>
                  <a:pt x="349250" y="1524318"/>
                </a:lnTo>
                <a:lnTo>
                  <a:pt x="364490" y="1516063"/>
                </a:lnTo>
                <a:lnTo>
                  <a:pt x="379730" y="1508443"/>
                </a:lnTo>
                <a:lnTo>
                  <a:pt x="395605" y="1500823"/>
                </a:lnTo>
                <a:lnTo>
                  <a:pt x="411163" y="1493838"/>
                </a:lnTo>
                <a:lnTo>
                  <a:pt x="426720" y="1486853"/>
                </a:lnTo>
                <a:lnTo>
                  <a:pt x="442913" y="1480821"/>
                </a:lnTo>
                <a:lnTo>
                  <a:pt x="459105" y="1475105"/>
                </a:lnTo>
                <a:lnTo>
                  <a:pt x="474980" y="1469708"/>
                </a:lnTo>
                <a:lnTo>
                  <a:pt x="491173" y="1464628"/>
                </a:lnTo>
                <a:lnTo>
                  <a:pt x="507365" y="1460183"/>
                </a:lnTo>
                <a:lnTo>
                  <a:pt x="523558" y="1456055"/>
                </a:lnTo>
                <a:lnTo>
                  <a:pt x="540068" y="1452245"/>
                </a:lnTo>
                <a:lnTo>
                  <a:pt x="556578" y="1449070"/>
                </a:lnTo>
                <a:lnTo>
                  <a:pt x="573088" y="1445895"/>
                </a:lnTo>
                <a:lnTo>
                  <a:pt x="589598" y="1443356"/>
                </a:lnTo>
                <a:lnTo>
                  <a:pt x="605790" y="1441451"/>
                </a:lnTo>
                <a:lnTo>
                  <a:pt x="622300" y="1439546"/>
                </a:lnTo>
                <a:lnTo>
                  <a:pt x="638810" y="1438275"/>
                </a:lnTo>
                <a:lnTo>
                  <a:pt x="655320" y="1437640"/>
                </a:lnTo>
                <a:lnTo>
                  <a:pt x="671830" y="1436688"/>
                </a:lnTo>
                <a:close/>
                <a:moveTo>
                  <a:pt x="1808801" y="0"/>
                </a:moveTo>
                <a:lnTo>
                  <a:pt x="1822779" y="318"/>
                </a:lnTo>
                <a:lnTo>
                  <a:pt x="1836121" y="635"/>
                </a:lnTo>
                <a:lnTo>
                  <a:pt x="1849463" y="1588"/>
                </a:lnTo>
                <a:lnTo>
                  <a:pt x="1862806" y="3177"/>
                </a:lnTo>
                <a:lnTo>
                  <a:pt x="1875830" y="4447"/>
                </a:lnTo>
                <a:lnTo>
                  <a:pt x="1888855" y="6353"/>
                </a:lnTo>
                <a:lnTo>
                  <a:pt x="1901562" y="8894"/>
                </a:lnTo>
                <a:lnTo>
                  <a:pt x="1914269" y="11435"/>
                </a:lnTo>
                <a:lnTo>
                  <a:pt x="1926658" y="14612"/>
                </a:lnTo>
                <a:lnTo>
                  <a:pt x="1939047" y="17471"/>
                </a:lnTo>
                <a:lnTo>
                  <a:pt x="1951119" y="21282"/>
                </a:lnTo>
                <a:lnTo>
                  <a:pt x="1963190" y="25412"/>
                </a:lnTo>
                <a:lnTo>
                  <a:pt x="1974944" y="29859"/>
                </a:lnTo>
                <a:lnTo>
                  <a:pt x="1986698" y="34306"/>
                </a:lnTo>
                <a:lnTo>
                  <a:pt x="1998452" y="39071"/>
                </a:lnTo>
                <a:lnTo>
                  <a:pt x="2009571" y="44471"/>
                </a:lnTo>
                <a:lnTo>
                  <a:pt x="2020689" y="49870"/>
                </a:lnTo>
                <a:lnTo>
                  <a:pt x="2031490" y="55906"/>
                </a:lnTo>
                <a:lnTo>
                  <a:pt x="2042291" y="61941"/>
                </a:lnTo>
                <a:lnTo>
                  <a:pt x="2053092" y="67976"/>
                </a:lnTo>
                <a:lnTo>
                  <a:pt x="2063257" y="74964"/>
                </a:lnTo>
                <a:lnTo>
                  <a:pt x="2073741" y="81953"/>
                </a:lnTo>
                <a:lnTo>
                  <a:pt x="2083589" y="89259"/>
                </a:lnTo>
                <a:lnTo>
                  <a:pt x="2093754" y="96564"/>
                </a:lnTo>
                <a:lnTo>
                  <a:pt x="2103284" y="104506"/>
                </a:lnTo>
                <a:lnTo>
                  <a:pt x="2112814" y="112447"/>
                </a:lnTo>
                <a:lnTo>
                  <a:pt x="2122027" y="120388"/>
                </a:lnTo>
                <a:lnTo>
                  <a:pt x="2131239" y="129282"/>
                </a:lnTo>
                <a:lnTo>
                  <a:pt x="2139816" y="138176"/>
                </a:lnTo>
                <a:lnTo>
                  <a:pt x="2148711" y="147070"/>
                </a:lnTo>
                <a:lnTo>
                  <a:pt x="2157288" y="156282"/>
                </a:lnTo>
                <a:lnTo>
                  <a:pt x="2165548" y="165811"/>
                </a:lnTo>
                <a:lnTo>
                  <a:pt x="2173490" y="175658"/>
                </a:lnTo>
                <a:lnTo>
                  <a:pt x="2181749" y="185505"/>
                </a:lnTo>
                <a:lnTo>
                  <a:pt x="2189373" y="195987"/>
                </a:lnTo>
                <a:lnTo>
                  <a:pt x="2196680" y="206152"/>
                </a:lnTo>
                <a:lnTo>
                  <a:pt x="2203986" y="216952"/>
                </a:lnTo>
                <a:lnTo>
                  <a:pt x="2211293" y="227752"/>
                </a:lnTo>
                <a:lnTo>
                  <a:pt x="2217646" y="238870"/>
                </a:lnTo>
                <a:lnTo>
                  <a:pt x="2224635" y="249987"/>
                </a:lnTo>
                <a:lnTo>
                  <a:pt x="2230671" y="261423"/>
                </a:lnTo>
                <a:lnTo>
                  <a:pt x="2237024" y="273175"/>
                </a:lnTo>
                <a:lnTo>
                  <a:pt x="2243060" y="285246"/>
                </a:lnTo>
                <a:lnTo>
                  <a:pt x="2248778" y="296999"/>
                </a:lnTo>
                <a:lnTo>
                  <a:pt x="2253861" y="309069"/>
                </a:lnTo>
                <a:lnTo>
                  <a:pt x="2259261" y="321458"/>
                </a:lnTo>
                <a:lnTo>
                  <a:pt x="2264344" y="334163"/>
                </a:lnTo>
                <a:lnTo>
                  <a:pt x="2269427" y="347187"/>
                </a:lnTo>
                <a:lnTo>
                  <a:pt x="2273874" y="359575"/>
                </a:lnTo>
                <a:lnTo>
                  <a:pt x="2278004" y="372599"/>
                </a:lnTo>
                <a:lnTo>
                  <a:pt x="2282452" y="386257"/>
                </a:lnTo>
                <a:lnTo>
                  <a:pt x="2286264" y="399598"/>
                </a:lnTo>
                <a:lnTo>
                  <a:pt x="2290076" y="412939"/>
                </a:lnTo>
                <a:lnTo>
                  <a:pt x="2292935" y="426598"/>
                </a:lnTo>
                <a:lnTo>
                  <a:pt x="2296429" y="440575"/>
                </a:lnTo>
                <a:lnTo>
                  <a:pt x="2299288" y="454233"/>
                </a:lnTo>
                <a:lnTo>
                  <a:pt x="2301830" y="468527"/>
                </a:lnTo>
                <a:lnTo>
                  <a:pt x="2304053" y="482504"/>
                </a:lnTo>
                <a:lnTo>
                  <a:pt x="2306595" y="497116"/>
                </a:lnTo>
                <a:lnTo>
                  <a:pt x="2308501" y="511410"/>
                </a:lnTo>
                <a:lnTo>
                  <a:pt x="2309772" y="526339"/>
                </a:lnTo>
                <a:lnTo>
                  <a:pt x="2311360" y="540633"/>
                </a:lnTo>
                <a:lnTo>
                  <a:pt x="2312630" y="555245"/>
                </a:lnTo>
                <a:lnTo>
                  <a:pt x="2313266" y="570174"/>
                </a:lnTo>
                <a:lnTo>
                  <a:pt x="2320255" y="573033"/>
                </a:lnTo>
                <a:lnTo>
                  <a:pt x="2327244" y="576209"/>
                </a:lnTo>
                <a:lnTo>
                  <a:pt x="2333597" y="579704"/>
                </a:lnTo>
                <a:lnTo>
                  <a:pt x="2339633" y="583515"/>
                </a:lnTo>
                <a:lnTo>
                  <a:pt x="2345351" y="587645"/>
                </a:lnTo>
                <a:lnTo>
                  <a:pt x="2350751" y="592727"/>
                </a:lnTo>
                <a:lnTo>
                  <a:pt x="2356152" y="597809"/>
                </a:lnTo>
                <a:lnTo>
                  <a:pt x="2361234" y="603527"/>
                </a:lnTo>
                <a:lnTo>
                  <a:pt x="2365364" y="609562"/>
                </a:lnTo>
                <a:lnTo>
                  <a:pt x="2369494" y="616233"/>
                </a:lnTo>
                <a:lnTo>
                  <a:pt x="2372988" y="622903"/>
                </a:lnTo>
                <a:lnTo>
                  <a:pt x="2376483" y="630527"/>
                </a:lnTo>
                <a:lnTo>
                  <a:pt x="2379024" y="638786"/>
                </a:lnTo>
                <a:lnTo>
                  <a:pt x="2381566" y="647362"/>
                </a:lnTo>
                <a:lnTo>
                  <a:pt x="2383472" y="656574"/>
                </a:lnTo>
                <a:lnTo>
                  <a:pt x="2384425" y="666103"/>
                </a:lnTo>
                <a:lnTo>
                  <a:pt x="2385378" y="674362"/>
                </a:lnTo>
                <a:lnTo>
                  <a:pt x="2385695" y="681985"/>
                </a:lnTo>
                <a:lnTo>
                  <a:pt x="2386013" y="689927"/>
                </a:lnTo>
                <a:lnTo>
                  <a:pt x="2385695" y="698503"/>
                </a:lnTo>
                <a:lnTo>
                  <a:pt x="2385378" y="706444"/>
                </a:lnTo>
                <a:lnTo>
                  <a:pt x="2384425" y="714703"/>
                </a:lnTo>
                <a:lnTo>
                  <a:pt x="2383472" y="723279"/>
                </a:lnTo>
                <a:lnTo>
                  <a:pt x="2381883" y="731538"/>
                </a:lnTo>
                <a:lnTo>
                  <a:pt x="2380295" y="740115"/>
                </a:lnTo>
                <a:lnTo>
                  <a:pt x="2378389" y="748373"/>
                </a:lnTo>
                <a:lnTo>
                  <a:pt x="2376483" y="756950"/>
                </a:lnTo>
                <a:lnTo>
                  <a:pt x="2374259" y="765526"/>
                </a:lnTo>
                <a:lnTo>
                  <a:pt x="2371400" y="773467"/>
                </a:lnTo>
                <a:lnTo>
                  <a:pt x="2368541" y="781726"/>
                </a:lnTo>
                <a:lnTo>
                  <a:pt x="2365364" y="789985"/>
                </a:lnTo>
                <a:lnTo>
                  <a:pt x="2361870" y="797926"/>
                </a:lnTo>
                <a:lnTo>
                  <a:pt x="2358376" y="805550"/>
                </a:lnTo>
                <a:lnTo>
                  <a:pt x="2354563" y="813173"/>
                </a:lnTo>
                <a:lnTo>
                  <a:pt x="2350434" y="820479"/>
                </a:lnTo>
                <a:lnTo>
                  <a:pt x="2346304" y="827785"/>
                </a:lnTo>
                <a:lnTo>
                  <a:pt x="2341539" y="834773"/>
                </a:lnTo>
                <a:lnTo>
                  <a:pt x="2337091" y="841444"/>
                </a:lnTo>
                <a:lnTo>
                  <a:pt x="2332009" y="848114"/>
                </a:lnTo>
                <a:lnTo>
                  <a:pt x="2326608" y="854149"/>
                </a:lnTo>
                <a:lnTo>
                  <a:pt x="2321843" y="859867"/>
                </a:lnTo>
                <a:lnTo>
                  <a:pt x="2316125" y="865585"/>
                </a:lnTo>
                <a:lnTo>
                  <a:pt x="2310407" y="870667"/>
                </a:lnTo>
                <a:lnTo>
                  <a:pt x="2304689" y="875432"/>
                </a:lnTo>
                <a:lnTo>
                  <a:pt x="2298335" y="879879"/>
                </a:lnTo>
                <a:lnTo>
                  <a:pt x="2292300" y="884008"/>
                </a:lnTo>
                <a:lnTo>
                  <a:pt x="2285628" y="887502"/>
                </a:lnTo>
                <a:lnTo>
                  <a:pt x="2279275" y="890996"/>
                </a:lnTo>
                <a:lnTo>
                  <a:pt x="2273239" y="915137"/>
                </a:lnTo>
                <a:lnTo>
                  <a:pt x="2266250" y="938643"/>
                </a:lnTo>
                <a:lnTo>
                  <a:pt x="2258626" y="962467"/>
                </a:lnTo>
                <a:lnTo>
                  <a:pt x="2251002" y="986290"/>
                </a:lnTo>
                <a:lnTo>
                  <a:pt x="2242425" y="1009161"/>
                </a:lnTo>
                <a:lnTo>
                  <a:pt x="2233212" y="1032031"/>
                </a:lnTo>
                <a:lnTo>
                  <a:pt x="2223682" y="1054584"/>
                </a:lnTo>
                <a:lnTo>
                  <a:pt x="2213834" y="1076819"/>
                </a:lnTo>
                <a:lnTo>
                  <a:pt x="2203351" y="1098419"/>
                </a:lnTo>
                <a:lnTo>
                  <a:pt x="2192232" y="1119701"/>
                </a:lnTo>
                <a:lnTo>
                  <a:pt x="2180479" y="1140348"/>
                </a:lnTo>
                <a:lnTo>
                  <a:pt x="2168407" y="1160360"/>
                </a:lnTo>
                <a:lnTo>
                  <a:pt x="2155700" y="1179736"/>
                </a:lnTo>
                <a:lnTo>
                  <a:pt x="2142358" y="1198477"/>
                </a:lnTo>
                <a:lnTo>
                  <a:pt x="2128380" y="1216901"/>
                </a:lnTo>
                <a:lnTo>
                  <a:pt x="2114403" y="1234054"/>
                </a:lnTo>
                <a:lnTo>
                  <a:pt x="2106779" y="1242630"/>
                </a:lnTo>
                <a:lnTo>
                  <a:pt x="2099472" y="1250889"/>
                </a:lnTo>
                <a:lnTo>
                  <a:pt x="2091848" y="1259148"/>
                </a:lnTo>
                <a:lnTo>
                  <a:pt x="2083589" y="1266771"/>
                </a:lnTo>
                <a:lnTo>
                  <a:pt x="2075647" y="1274395"/>
                </a:lnTo>
                <a:lnTo>
                  <a:pt x="2067705" y="1282018"/>
                </a:lnTo>
                <a:lnTo>
                  <a:pt x="2059445" y="1289006"/>
                </a:lnTo>
                <a:lnTo>
                  <a:pt x="2051186" y="1295994"/>
                </a:lnTo>
                <a:lnTo>
                  <a:pt x="2042609" y="1302665"/>
                </a:lnTo>
                <a:lnTo>
                  <a:pt x="2034032" y="1309018"/>
                </a:lnTo>
                <a:lnTo>
                  <a:pt x="2025137" y="1315688"/>
                </a:lnTo>
                <a:lnTo>
                  <a:pt x="2016242" y="1321724"/>
                </a:lnTo>
                <a:lnTo>
                  <a:pt x="2007029" y="1327441"/>
                </a:lnTo>
                <a:lnTo>
                  <a:pt x="1997817" y="1332841"/>
                </a:lnTo>
                <a:lnTo>
                  <a:pt x="1988922" y="1338241"/>
                </a:lnTo>
                <a:lnTo>
                  <a:pt x="1979074" y="1343324"/>
                </a:lnTo>
                <a:lnTo>
                  <a:pt x="1969544" y="1348088"/>
                </a:lnTo>
                <a:lnTo>
                  <a:pt x="1960014" y="1352535"/>
                </a:lnTo>
                <a:lnTo>
                  <a:pt x="1950166" y="1356665"/>
                </a:lnTo>
                <a:lnTo>
                  <a:pt x="1940000" y="1360477"/>
                </a:lnTo>
                <a:lnTo>
                  <a:pt x="1929835" y="1364288"/>
                </a:lnTo>
                <a:lnTo>
                  <a:pt x="1919352" y="1367782"/>
                </a:lnTo>
                <a:lnTo>
                  <a:pt x="1909186" y="1370641"/>
                </a:lnTo>
                <a:lnTo>
                  <a:pt x="1898703" y="1373500"/>
                </a:lnTo>
                <a:lnTo>
                  <a:pt x="1888220" y="1375724"/>
                </a:lnTo>
                <a:lnTo>
                  <a:pt x="1877101" y="1377947"/>
                </a:lnTo>
                <a:lnTo>
                  <a:pt x="1865982" y="1379853"/>
                </a:lnTo>
                <a:lnTo>
                  <a:pt x="1854864" y="1381123"/>
                </a:lnTo>
                <a:lnTo>
                  <a:pt x="1843745" y="1382712"/>
                </a:lnTo>
                <a:lnTo>
                  <a:pt x="1832309" y="1383347"/>
                </a:lnTo>
                <a:lnTo>
                  <a:pt x="1820873" y="1383665"/>
                </a:lnTo>
                <a:lnTo>
                  <a:pt x="1808801" y="1384300"/>
                </a:lnTo>
                <a:lnTo>
                  <a:pt x="1797365" y="1383665"/>
                </a:lnTo>
                <a:lnTo>
                  <a:pt x="1785929" y="1383347"/>
                </a:lnTo>
                <a:lnTo>
                  <a:pt x="1774493" y="1382712"/>
                </a:lnTo>
                <a:lnTo>
                  <a:pt x="1763374" y="1381441"/>
                </a:lnTo>
                <a:lnTo>
                  <a:pt x="1752256" y="1379853"/>
                </a:lnTo>
                <a:lnTo>
                  <a:pt x="1741137" y="1377947"/>
                </a:lnTo>
                <a:lnTo>
                  <a:pt x="1730336" y="1375724"/>
                </a:lnTo>
                <a:lnTo>
                  <a:pt x="1719535" y="1373500"/>
                </a:lnTo>
                <a:lnTo>
                  <a:pt x="1709052" y="1370641"/>
                </a:lnTo>
                <a:lnTo>
                  <a:pt x="1698569" y="1367782"/>
                </a:lnTo>
                <a:lnTo>
                  <a:pt x="1688721" y="1364606"/>
                </a:lnTo>
                <a:lnTo>
                  <a:pt x="1678238" y="1360794"/>
                </a:lnTo>
                <a:lnTo>
                  <a:pt x="1668390" y="1356982"/>
                </a:lnTo>
                <a:lnTo>
                  <a:pt x="1658542" y="1352853"/>
                </a:lnTo>
                <a:lnTo>
                  <a:pt x="1649012" y="1348088"/>
                </a:lnTo>
                <a:lnTo>
                  <a:pt x="1639164" y="1343641"/>
                </a:lnTo>
                <a:lnTo>
                  <a:pt x="1630269" y="1338559"/>
                </a:lnTo>
                <a:lnTo>
                  <a:pt x="1620421" y="1333794"/>
                </a:lnTo>
                <a:lnTo>
                  <a:pt x="1611526" y="1327759"/>
                </a:lnTo>
                <a:lnTo>
                  <a:pt x="1602632" y="1322042"/>
                </a:lnTo>
                <a:lnTo>
                  <a:pt x="1593737" y="1316324"/>
                </a:lnTo>
                <a:lnTo>
                  <a:pt x="1584842" y="1309971"/>
                </a:lnTo>
                <a:lnTo>
                  <a:pt x="1576265" y="1303936"/>
                </a:lnTo>
                <a:lnTo>
                  <a:pt x="1567688" y="1296947"/>
                </a:lnTo>
                <a:lnTo>
                  <a:pt x="1559746" y="1289959"/>
                </a:lnTo>
                <a:lnTo>
                  <a:pt x="1551169" y="1282653"/>
                </a:lnTo>
                <a:lnTo>
                  <a:pt x="1543227" y="1275348"/>
                </a:lnTo>
                <a:lnTo>
                  <a:pt x="1535285" y="1267724"/>
                </a:lnTo>
                <a:lnTo>
                  <a:pt x="1527661" y="1260100"/>
                </a:lnTo>
                <a:lnTo>
                  <a:pt x="1520037" y="1252159"/>
                </a:lnTo>
                <a:lnTo>
                  <a:pt x="1512095" y="1244218"/>
                </a:lnTo>
                <a:lnTo>
                  <a:pt x="1505106" y="1235642"/>
                </a:lnTo>
                <a:lnTo>
                  <a:pt x="1490811" y="1218489"/>
                </a:lnTo>
                <a:lnTo>
                  <a:pt x="1477151" y="1200383"/>
                </a:lnTo>
                <a:lnTo>
                  <a:pt x="1463491" y="1181642"/>
                </a:lnTo>
                <a:lnTo>
                  <a:pt x="1451102" y="1162583"/>
                </a:lnTo>
                <a:lnTo>
                  <a:pt x="1438712" y="1142572"/>
                </a:lnTo>
                <a:lnTo>
                  <a:pt x="1426958" y="1121925"/>
                </a:lnTo>
                <a:lnTo>
                  <a:pt x="1415840" y="1101278"/>
                </a:lnTo>
                <a:lnTo>
                  <a:pt x="1405357" y="1079678"/>
                </a:lnTo>
                <a:lnTo>
                  <a:pt x="1395191" y="1057760"/>
                </a:lnTo>
                <a:lnTo>
                  <a:pt x="1385979" y="1035525"/>
                </a:lnTo>
                <a:lnTo>
                  <a:pt x="1376766" y="1012972"/>
                </a:lnTo>
                <a:lnTo>
                  <a:pt x="1368189" y="989467"/>
                </a:lnTo>
                <a:lnTo>
                  <a:pt x="1360247" y="966278"/>
                </a:lnTo>
                <a:lnTo>
                  <a:pt x="1352941" y="943090"/>
                </a:lnTo>
                <a:lnTo>
                  <a:pt x="1346269" y="919267"/>
                </a:lnTo>
                <a:lnTo>
                  <a:pt x="1339598" y="895126"/>
                </a:lnTo>
                <a:lnTo>
                  <a:pt x="1332292" y="892902"/>
                </a:lnTo>
                <a:lnTo>
                  <a:pt x="1324985" y="889726"/>
                </a:lnTo>
                <a:lnTo>
                  <a:pt x="1318314" y="886232"/>
                </a:lnTo>
                <a:lnTo>
                  <a:pt x="1311325" y="882420"/>
                </a:lnTo>
                <a:lnTo>
                  <a:pt x="1304654" y="878290"/>
                </a:lnTo>
                <a:lnTo>
                  <a:pt x="1298619" y="873208"/>
                </a:lnTo>
                <a:lnTo>
                  <a:pt x="1292265" y="867808"/>
                </a:lnTo>
                <a:lnTo>
                  <a:pt x="1286547" y="862726"/>
                </a:lnTo>
                <a:lnTo>
                  <a:pt x="1280829" y="856373"/>
                </a:lnTo>
                <a:lnTo>
                  <a:pt x="1274793" y="850020"/>
                </a:lnTo>
                <a:lnTo>
                  <a:pt x="1269710" y="843032"/>
                </a:lnTo>
                <a:lnTo>
                  <a:pt x="1264627" y="836044"/>
                </a:lnTo>
                <a:lnTo>
                  <a:pt x="1259545" y="828738"/>
                </a:lnTo>
                <a:lnTo>
                  <a:pt x="1255097" y="821114"/>
                </a:lnTo>
                <a:lnTo>
                  <a:pt x="1250968" y="813491"/>
                </a:lnTo>
                <a:lnTo>
                  <a:pt x="1246520" y="805550"/>
                </a:lnTo>
                <a:lnTo>
                  <a:pt x="1242708" y="796973"/>
                </a:lnTo>
                <a:lnTo>
                  <a:pt x="1239214" y="788714"/>
                </a:lnTo>
                <a:lnTo>
                  <a:pt x="1236037" y="780138"/>
                </a:lnTo>
                <a:lnTo>
                  <a:pt x="1232860" y="771562"/>
                </a:lnTo>
                <a:lnTo>
                  <a:pt x="1230001" y="762667"/>
                </a:lnTo>
                <a:lnTo>
                  <a:pt x="1227460" y="753773"/>
                </a:lnTo>
                <a:lnTo>
                  <a:pt x="1225554" y="745197"/>
                </a:lnTo>
                <a:lnTo>
                  <a:pt x="1223648" y="735985"/>
                </a:lnTo>
                <a:lnTo>
                  <a:pt x="1222059" y="727091"/>
                </a:lnTo>
                <a:lnTo>
                  <a:pt x="1220471" y="718197"/>
                </a:lnTo>
                <a:lnTo>
                  <a:pt x="1219836" y="708985"/>
                </a:lnTo>
                <a:lnTo>
                  <a:pt x="1219200" y="700409"/>
                </a:lnTo>
                <a:lnTo>
                  <a:pt x="1219200" y="691832"/>
                </a:lnTo>
                <a:lnTo>
                  <a:pt x="1219200" y="682938"/>
                </a:lnTo>
                <a:lnTo>
                  <a:pt x="1219518" y="674680"/>
                </a:lnTo>
                <a:lnTo>
                  <a:pt x="1220153" y="666103"/>
                </a:lnTo>
                <a:lnTo>
                  <a:pt x="1221742" y="655621"/>
                </a:lnTo>
                <a:lnTo>
                  <a:pt x="1223648" y="645456"/>
                </a:lnTo>
                <a:lnTo>
                  <a:pt x="1226824" y="635927"/>
                </a:lnTo>
                <a:lnTo>
                  <a:pt x="1229683" y="627350"/>
                </a:lnTo>
                <a:lnTo>
                  <a:pt x="1233496" y="618774"/>
                </a:lnTo>
                <a:lnTo>
                  <a:pt x="1237943" y="611468"/>
                </a:lnTo>
                <a:lnTo>
                  <a:pt x="1242708" y="604162"/>
                </a:lnTo>
                <a:lnTo>
                  <a:pt x="1248108" y="598127"/>
                </a:lnTo>
                <a:lnTo>
                  <a:pt x="1253827" y="592409"/>
                </a:lnTo>
                <a:lnTo>
                  <a:pt x="1259862" y="587009"/>
                </a:lnTo>
                <a:lnTo>
                  <a:pt x="1266534" y="581927"/>
                </a:lnTo>
                <a:lnTo>
                  <a:pt x="1273522" y="577798"/>
                </a:lnTo>
                <a:lnTo>
                  <a:pt x="1280829" y="574304"/>
                </a:lnTo>
                <a:lnTo>
                  <a:pt x="1288453" y="570809"/>
                </a:lnTo>
                <a:lnTo>
                  <a:pt x="1296395" y="568268"/>
                </a:lnTo>
                <a:lnTo>
                  <a:pt x="1304654" y="566045"/>
                </a:lnTo>
                <a:lnTo>
                  <a:pt x="1305607" y="551115"/>
                </a:lnTo>
                <a:lnTo>
                  <a:pt x="1306560" y="536504"/>
                </a:lnTo>
                <a:lnTo>
                  <a:pt x="1308149" y="521892"/>
                </a:lnTo>
                <a:lnTo>
                  <a:pt x="1310055" y="507598"/>
                </a:lnTo>
                <a:lnTo>
                  <a:pt x="1311961" y="493304"/>
                </a:lnTo>
                <a:lnTo>
                  <a:pt x="1314502" y="479010"/>
                </a:lnTo>
                <a:lnTo>
                  <a:pt x="1316726" y="465033"/>
                </a:lnTo>
                <a:lnTo>
                  <a:pt x="1319267" y="450739"/>
                </a:lnTo>
                <a:lnTo>
                  <a:pt x="1322444" y="437081"/>
                </a:lnTo>
                <a:lnTo>
                  <a:pt x="1325303" y="423104"/>
                </a:lnTo>
                <a:lnTo>
                  <a:pt x="1328797" y="409763"/>
                </a:lnTo>
                <a:lnTo>
                  <a:pt x="1332610" y="396422"/>
                </a:lnTo>
                <a:lnTo>
                  <a:pt x="1336422" y="383081"/>
                </a:lnTo>
                <a:lnTo>
                  <a:pt x="1340869" y="370057"/>
                </a:lnTo>
                <a:lnTo>
                  <a:pt x="1344999" y="357034"/>
                </a:lnTo>
                <a:lnTo>
                  <a:pt x="1349446" y="344010"/>
                </a:lnTo>
                <a:lnTo>
                  <a:pt x="1354529" y="331305"/>
                </a:lnTo>
                <a:lnTo>
                  <a:pt x="1359612" y="319234"/>
                </a:lnTo>
                <a:lnTo>
                  <a:pt x="1365012" y="306528"/>
                </a:lnTo>
                <a:lnTo>
                  <a:pt x="1370095" y="294775"/>
                </a:lnTo>
                <a:lnTo>
                  <a:pt x="1376131" y="282705"/>
                </a:lnTo>
                <a:lnTo>
                  <a:pt x="1382167" y="270952"/>
                </a:lnTo>
                <a:lnTo>
                  <a:pt x="1388202" y="259517"/>
                </a:lnTo>
                <a:lnTo>
                  <a:pt x="1394873" y="248081"/>
                </a:lnTo>
                <a:lnTo>
                  <a:pt x="1401227" y="236964"/>
                </a:lnTo>
                <a:lnTo>
                  <a:pt x="1408216" y="225846"/>
                </a:lnTo>
                <a:lnTo>
                  <a:pt x="1414887" y="215046"/>
                </a:lnTo>
                <a:lnTo>
                  <a:pt x="1422193" y="204246"/>
                </a:lnTo>
                <a:lnTo>
                  <a:pt x="1429817" y="194082"/>
                </a:lnTo>
                <a:lnTo>
                  <a:pt x="1437759" y="183917"/>
                </a:lnTo>
                <a:lnTo>
                  <a:pt x="1445701" y="174070"/>
                </a:lnTo>
                <a:lnTo>
                  <a:pt x="1453643" y="164541"/>
                </a:lnTo>
                <a:lnTo>
                  <a:pt x="1461585" y="155011"/>
                </a:lnTo>
                <a:lnTo>
                  <a:pt x="1470480" y="145799"/>
                </a:lnTo>
                <a:lnTo>
                  <a:pt x="1479057" y="136588"/>
                </a:lnTo>
                <a:lnTo>
                  <a:pt x="1488269" y="128329"/>
                </a:lnTo>
                <a:lnTo>
                  <a:pt x="1496846" y="119753"/>
                </a:lnTo>
                <a:lnTo>
                  <a:pt x="1506377" y="111494"/>
                </a:lnTo>
                <a:lnTo>
                  <a:pt x="1515589" y="103235"/>
                </a:lnTo>
                <a:lnTo>
                  <a:pt x="1525755" y="95611"/>
                </a:lnTo>
                <a:lnTo>
                  <a:pt x="1535285" y="88306"/>
                </a:lnTo>
                <a:lnTo>
                  <a:pt x="1545133" y="81000"/>
                </a:lnTo>
                <a:lnTo>
                  <a:pt x="1555616" y="74329"/>
                </a:lnTo>
                <a:lnTo>
                  <a:pt x="1565781" y="67659"/>
                </a:lnTo>
                <a:lnTo>
                  <a:pt x="1576582" y="61306"/>
                </a:lnTo>
                <a:lnTo>
                  <a:pt x="1587383" y="54953"/>
                </a:lnTo>
                <a:lnTo>
                  <a:pt x="1597866" y="49235"/>
                </a:lnTo>
                <a:lnTo>
                  <a:pt x="1608985" y="44153"/>
                </a:lnTo>
                <a:lnTo>
                  <a:pt x="1620421" y="38753"/>
                </a:lnTo>
                <a:lnTo>
                  <a:pt x="1632175" y="33988"/>
                </a:lnTo>
                <a:lnTo>
                  <a:pt x="1643611" y="29541"/>
                </a:lnTo>
                <a:lnTo>
                  <a:pt x="1655365" y="25412"/>
                </a:lnTo>
                <a:lnTo>
                  <a:pt x="1667119" y="20965"/>
                </a:lnTo>
                <a:lnTo>
                  <a:pt x="1679508" y="17471"/>
                </a:lnTo>
                <a:lnTo>
                  <a:pt x="1691898" y="14294"/>
                </a:lnTo>
                <a:lnTo>
                  <a:pt x="1703969" y="11435"/>
                </a:lnTo>
                <a:lnTo>
                  <a:pt x="1716676" y="8894"/>
                </a:lnTo>
                <a:lnTo>
                  <a:pt x="1729383" y="6353"/>
                </a:lnTo>
                <a:lnTo>
                  <a:pt x="1742408" y="4447"/>
                </a:lnTo>
                <a:lnTo>
                  <a:pt x="1755432" y="3177"/>
                </a:lnTo>
                <a:lnTo>
                  <a:pt x="1768457" y="1588"/>
                </a:lnTo>
                <a:lnTo>
                  <a:pt x="1781799" y="635"/>
                </a:lnTo>
                <a:lnTo>
                  <a:pt x="1795459" y="318"/>
                </a:lnTo>
                <a:lnTo>
                  <a:pt x="1808801" y="0"/>
                </a:lnTo>
                <a:close/>
              </a:path>
            </a:pathLst>
          </a:custGeom>
          <a:solidFill>
            <a:schemeClr val="accent2"/>
          </a:solidFill>
          <a:ln>
            <a:noFill/>
          </a:ln>
          <a:effectLst>
            <a:outerShdw blurRad="63500" sx="102000" sy="102000" algn="ctr"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defTabSz="914400"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sp>
        <p:nvSpPr>
          <p:cNvPr id="8" name="KSO_Shape"/>
          <p:cNvSpPr>
            <a:spLocks/>
          </p:cNvSpPr>
          <p:nvPr/>
        </p:nvSpPr>
        <p:spPr bwMode="auto">
          <a:xfrm>
            <a:off x="5591175" y="2781074"/>
            <a:ext cx="1009650" cy="944562"/>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accent2"/>
          </a:solidFill>
          <a:ln>
            <a:noFill/>
          </a:ln>
          <a:effectLst>
            <a:outerShdw blurRad="63500" sx="102000" sy="102000" algn="ctr"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defTabSz="914400"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sp>
        <p:nvSpPr>
          <p:cNvPr id="9" name="KSO_Shape"/>
          <p:cNvSpPr>
            <a:spLocks/>
          </p:cNvSpPr>
          <p:nvPr/>
        </p:nvSpPr>
        <p:spPr bwMode="auto">
          <a:xfrm>
            <a:off x="9274175" y="2900136"/>
            <a:ext cx="1011238" cy="706438"/>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accent2"/>
          </a:solidFill>
          <a:ln>
            <a:noFill/>
          </a:ln>
          <a:effectLst>
            <a:outerShdw blurRad="63500" sx="102000" sy="102000" algn="ctr"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defTabSz="914400"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sp>
        <p:nvSpPr>
          <p:cNvPr id="13" name="椭圆 12"/>
          <p:cNvSpPr/>
          <p:nvPr/>
        </p:nvSpPr>
        <p:spPr>
          <a:xfrm>
            <a:off x="1208088" y="2207986"/>
            <a:ext cx="2090737" cy="2090738"/>
          </a:xfrm>
          <a:prstGeom prst="ellipse">
            <a:avLst/>
          </a:prstGeom>
          <a:no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sp>
        <p:nvSpPr>
          <p:cNvPr id="14" name="椭圆 13"/>
          <p:cNvSpPr/>
          <p:nvPr/>
        </p:nvSpPr>
        <p:spPr>
          <a:xfrm>
            <a:off x="5051425" y="2207986"/>
            <a:ext cx="2089150" cy="2090738"/>
          </a:xfrm>
          <a:prstGeom prst="ellipse">
            <a:avLst/>
          </a:prstGeom>
          <a:no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sp>
        <p:nvSpPr>
          <p:cNvPr id="15" name="椭圆 14"/>
          <p:cNvSpPr/>
          <p:nvPr/>
        </p:nvSpPr>
        <p:spPr>
          <a:xfrm>
            <a:off x="8734425" y="2207986"/>
            <a:ext cx="2090738" cy="2090738"/>
          </a:xfrm>
          <a:prstGeom prst="ellipse">
            <a:avLst/>
          </a:prstGeom>
          <a:no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sp>
        <p:nvSpPr>
          <p:cNvPr id="19" name="L 形 18"/>
          <p:cNvSpPr/>
          <p:nvPr/>
        </p:nvSpPr>
        <p:spPr>
          <a:xfrm rot="13509573">
            <a:off x="3546475" y="2884262"/>
            <a:ext cx="674687" cy="665162"/>
          </a:xfrm>
          <a:prstGeom prst="corner">
            <a:avLst>
              <a:gd name="adj1" fmla="val 33246"/>
              <a:gd name="adj2" fmla="val 30243"/>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sp>
        <p:nvSpPr>
          <p:cNvPr id="20" name="L 形 19"/>
          <p:cNvSpPr/>
          <p:nvPr/>
        </p:nvSpPr>
        <p:spPr>
          <a:xfrm rot="13509573">
            <a:off x="7623175" y="2884262"/>
            <a:ext cx="674687" cy="665162"/>
          </a:xfrm>
          <a:prstGeom prst="corner">
            <a:avLst>
              <a:gd name="adj1" fmla="val 33246"/>
              <a:gd name="adj2" fmla="val 30243"/>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grpSp>
        <p:nvGrpSpPr>
          <p:cNvPr id="36" name="组合 35">
            <a:extLst>
              <a:ext uri="{FF2B5EF4-FFF2-40B4-BE49-F238E27FC236}">
                <a16:creationId xmlns="" xmlns:a16="http://schemas.microsoft.com/office/drawing/2014/main" id="{20F09879-0E2C-4EDF-BA0F-ECC2AF60C395}"/>
              </a:ext>
            </a:extLst>
          </p:cNvPr>
          <p:cNvGrpSpPr/>
          <p:nvPr/>
        </p:nvGrpSpPr>
        <p:grpSpPr>
          <a:xfrm>
            <a:off x="319767" y="0"/>
            <a:ext cx="3316556" cy="951169"/>
            <a:chOff x="586467" y="272680"/>
            <a:chExt cx="3316556" cy="951169"/>
          </a:xfrm>
        </p:grpSpPr>
        <p:pic>
          <p:nvPicPr>
            <p:cNvPr id="37" name="图片 36">
              <a:extLst>
                <a:ext uri="{FF2B5EF4-FFF2-40B4-BE49-F238E27FC236}">
                  <a16:creationId xmlns="" xmlns:a16="http://schemas.microsoft.com/office/drawing/2014/main" id="{C9F160AF-4C5B-4F72-AE6E-FAAC4853EFB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467" y="272680"/>
              <a:ext cx="956583" cy="951169"/>
            </a:xfrm>
            <a:prstGeom prst="rect">
              <a:avLst/>
            </a:prstGeom>
          </p:spPr>
        </p:pic>
        <p:sp>
          <p:nvSpPr>
            <p:cNvPr id="38" name="文本框 37">
              <a:extLst>
                <a:ext uri="{FF2B5EF4-FFF2-40B4-BE49-F238E27FC236}">
                  <a16:creationId xmlns="" xmlns:a16="http://schemas.microsoft.com/office/drawing/2014/main" id="{6702FC7D-BA1B-45C4-843C-11677EC6F1D2}"/>
                </a:ext>
              </a:extLst>
            </p:cNvPr>
            <p:cNvSpPr txBox="1"/>
            <p:nvPr/>
          </p:nvSpPr>
          <p:spPr>
            <a:xfrm>
              <a:off x="1563921" y="486081"/>
              <a:ext cx="2339102" cy="523220"/>
            </a:xfrm>
            <a:prstGeom prst="rect">
              <a:avLst/>
            </a:prstGeom>
            <a:noFill/>
          </p:spPr>
          <p:txBody>
            <a:bodyPr wrap="none" rtlCol="0">
              <a:spAutoFit/>
            </a:bodyPr>
            <a:lstStyle/>
            <a:p>
              <a:r>
                <a:rPr lang="zh-CN" altLang="en-US" sz="2800">
                  <a:solidFill>
                    <a:schemeClr val="bg1"/>
                  </a:solidFill>
                  <a:latin typeface="微软雅黑" panose="020B0503020204020204" pitchFamily="34" charset="-122"/>
                  <a:ea typeface="微软雅黑" panose="020B0503020204020204" pitchFamily="34" charset="-122"/>
                </a:rPr>
                <a:t>活动受众分析</a:t>
              </a:r>
            </a:p>
          </p:txBody>
        </p:sp>
      </p:grpSp>
      <p:grpSp>
        <p:nvGrpSpPr>
          <p:cNvPr id="39" name="组合 38">
            <a:extLst>
              <a:ext uri="{FF2B5EF4-FFF2-40B4-BE49-F238E27FC236}">
                <a16:creationId xmlns="" xmlns:a16="http://schemas.microsoft.com/office/drawing/2014/main" id="{EED60E71-2156-41C2-9C26-62AC37CF1BCD}"/>
              </a:ext>
            </a:extLst>
          </p:cNvPr>
          <p:cNvGrpSpPr/>
          <p:nvPr/>
        </p:nvGrpSpPr>
        <p:grpSpPr>
          <a:xfrm>
            <a:off x="1327304" y="4718452"/>
            <a:ext cx="2115035" cy="1154619"/>
            <a:chOff x="1478171" y="2225265"/>
            <a:chExt cx="2115035" cy="1154619"/>
          </a:xfrm>
        </p:grpSpPr>
        <p:sp>
          <p:nvSpPr>
            <p:cNvPr id="40" name="TextBox 21">
              <a:extLst>
                <a:ext uri="{FF2B5EF4-FFF2-40B4-BE49-F238E27FC236}">
                  <a16:creationId xmlns="" xmlns:a16="http://schemas.microsoft.com/office/drawing/2014/main" id="{14CCF629-896E-416D-934C-C9D63285875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1" name="文本框 40">
              <a:extLst>
                <a:ext uri="{FF2B5EF4-FFF2-40B4-BE49-F238E27FC236}">
                  <a16:creationId xmlns="" xmlns:a16="http://schemas.microsoft.com/office/drawing/2014/main" id="{BD9B1F20-3124-4B1E-85D3-AB84554C0FE6}"/>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参加人群</a:t>
              </a:r>
            </a:p>
          </p:txBody>
        </p:sp>
      </p:grpSp>
      <p:grpSp>
        <p:nvGrpSpPr>
          <p:cNvPr id="42" name="组合 41">
            <a:extLst>
              <a:ext uri="{FF2B5EF4-FFF2-40B4-BE49-F238E27FC236}">
                <a16:creationId xmlns="" xmlns:a16="http://schemas.microsoft.com/office/drawing/2014/main" id="{6631D0E1-68CB-4363-B430-03ECEB288BB8}"/>
              </a:ext>
            </a:extLst>
          </p:cNvPr>
          <p:cNvGrpSpPr/>
          <p:nvPr/>
        </p:nvGrpSpPr>
        <p:grpSpPr>
          <a:xfrm>
            <a:off x="5130046" y="4718452"/>
            <a:ext cx="2115035" cy="1154619"/>
            <a:chOff x="1478171" y="2225265"/>
            <a:chExt cx="2115035" cy="1154619"/>
          </a:xfrm>
        </p:grpSpPr>
        <p:sp>
          <p:nvSpPr>
            <p:cNvPr id="43" name="TextBox 21">
              <a:extLst>
                <a:ext uri="{FF2B5EF4-FFF2-40B4-BE49-F238E27FC236}">
                  <a16:creationId xmlns="" xmlns:a16="http://schemas.microsoft.com/office/drawing/2014/main" id="{AB6EB5D0-3830-4DE9-9BCB-493B83EA010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4" name="文本框 43">
              <a:extLst>
                <a:ext uri="{FF2B5EF4-FFF2-40B4-BE49-F238E27FC236}">
                  <a16:creationId xmlns="" xmlns:a16="http://schemas.microsoft.com/office/drawing/2014/main" id="{E8603564-C3C9-4B82-BA73-0F995DA15DF2}"/>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参加人群</a:t>
              </a:r>
            </a:p>
          </p:txBody>
        </p:sp>
      </p:grpSp>
      <p:grpSp>
        <p:nvGrpSpPr>
          <p:cNvPr id="45" name="组合 44">
            <a:extLst>
              <a:ext uri="{FF2B5EF4-FFF2-40B4-BE49-F238E27FC236}">
                <a16:creationId xmlns="" xmlns:a16="http://schemas.microsoft.com/office/drawing/2014/main" id="{EF3DE681-A070-409E-85E1-B12BE195FC35}"/>
              </a:ext>
            </a:extLst>
          </p:cNvPr>
          <p:cNvGrpSpPr/>
          <p:nvPr/>
        </p:nvGrpSpPr>
        <p:grpSpPr>
          <a:xfrm>
            <a:off x="8932788" y="4718452"/>
            <a:ext cx="2115035" cy="1154619"/>
            <a:chOff x="1478171" y="2225265"/>
            <a:chExt cx="2115035" cy="1154619"/>
          </a:xfrm>
        </p:grpSpPr>
        <p:sp>
          <p:nvSpPr>
            <p:cNvPr id="46" name="TextBox 21">
              <a:extLst>
                <a:ext uri="{FF2B5EF4-FFF2-40B4-BE49-F238E27FC236}">
                  <a16:creationId xmlns="" xmlns:a16="http://schemas.microsoft.com/office/drawing/2014/main" id="{056CFFA5-CD8D-43EA-AD5C-94D96C4A8C76}"/>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7" name="文本框 46">
              <a:extLst>
                <a:ext uri="{FF2B5EF4-FFF2-40B4-BE49-F238E27FC236}">
                  <a16:creationId xmlns="" xmlns:a16="http://schemas.microsoft.com/office/drawing/2014/main" id="{38A7C2BC-FEB5-41CE-B8DC-690C46BD72EA}"/>
                </a:ext>
              </a:extLst>
            </p:cNvPr>
            <p:cNvSpPr txBox="1"/>
            <p:nvPr/>
          </p:nvSpPr>
          <p:spPr>
            <a:xfrm>
              <a:off x="1593972" y="2225265"/>
              <a:ext cx="1210588"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参加人群</a:t>
              </a:r>
            </a:p>
          </p:txBody>
        </p:sp>
      </p:grpSp>
    </p:spTree>
    <p:extLst>
      <p:ext uri="{BB962C8B-B14F-4D97-AF65-F5344CB8AC3E}">
        <p14:creationId xmlns:p14="http://schemas.microsoft.com/office/powerpoint/2010/main" val="20710843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400"/>
                                  </p:stCondLst>
                                  <p:childTnLst>
                                    <p:set>
                                      <p:cBhvr>
                                        <p:cTn id="6" dur="1" fill="hold">
                                          <p:stCondLst>
                                            <p:cond delay="0"/>
                                          </p:stCondLst>
                                        </p:cTn>
                                        <p:tgtEl>
                                          <p:spTgt spid="13"/>
                                        </p:tgtEl>
                                        <p:attrNameLst>
                                          <p:attrName>style.visibility</p:attrName>
                                        </p:attrNameLst>
                                      </p:cBhvr>
                                      <p:to>
                                        <p:strVal val="visible"/>
                                      </p:to>
                                    </p:set>
                                    <p:anim calcmode="lin" valueType="num">
                                      <p:cBhvr>
                                        <p:cTn id="7" dur="600" fill="hold"/>
                                        <p:tgtEl>
                                          <p:spTgt spid="13"/>
                                        </p:tgtEl>
                                        <p:attrNameLst>
                                          <p:attrName>ppt_w</p:attrName>
                                        </p:attrNameLst>
                                      </p:cBhvr>
                                      <p:tavLst>
                                        <p:tav tm="0">
                                          <p:val>
                                            <p:fltVal val="0"/>
                                          </p:val>
                                        </p:tav>
                                        <p:tav tm="100000">
                                          <p:val>
                                            <p:strVal val="#ppt_w"/>
                                          </p:val>
                                        </p:tav>
                                      </p:tavLst>
                                    </p:anim>
                                    <p:anim calcmode="lin" valueType="num">
                                      <p:cBhvr>
                                        <p:cTn id="8" dur="600" fill="hold"/>
                                        <p:tgtEl>
                                          <p:spTgt spid="13"/>
                                        </p:tgtEl>
                                        <p:attrNameLst>
                                          <p:attrName>ppt_h</p:attrName>
                                        </p:attrNameLst>
                                      </p:cBhvr>
                                      <p:tavLst>
                                        <p:tav tm="0">
                                          <p:val>
                                            <p:fltVal val="0"/>
                                          </p:val>
                                        </p:tav>
                                        <p:tav tm="100000">
                                          <p:val>
                                            <p:strVal val="#ppt_h"/>
                                          </p:val>
                                        </p:tav>
                                      </p:tavLst>
                                    </p:anim>
                                    <p:anim calcmode="lin" valueType="num">
                                      <p:cBhvr>
                                        <p:cTn id="9" dur="600" fill="hold"/>
                                        <p:tgtEl>
                                          <p:spTgt spid="13"/>
                                        </p:tgtEl>
                                        <p:attrNameLst>
                                          <p:attrName>style.rotation</p:attrName>
                                        </p:attrNameLst>
                                      </p:cBhvr>
                                      <p:tavLst>
                                        <p:tav tm="0">
                                          <p:val>
                                            <p:fltVal val="90"/>
                                          </p:val>
                                        </p:tav>
                                        <p:tav tm="100000">
                                          <p:val>
                                            <p:fltVal val="0"/>
                                          </p:val>
                                        </p:tav>
                                      </p:tavLst>
                                    </p:anim>
                                    <p:animEffect transition="in" filter="fade">
                                      <p:cBhvr>
                                        <p:cTn id="10" dur="600"/>
                                        <p:tgtEl>
                                          <p:spTgt spid="13"/>
                                        </p:tgtEl>
                                      </p:cBhvr>
                                    </p:animEffect>
                                  </p:childTnLst>
                                </p:cTn>
                              </p:par>
                              <p:par>
                                <p:cTn id="11" presetID="10" presetClass="entr" presetSubtype="0" fill="hold" nodeType="withEffect">
                                  <p:stCondLst>
                                    <p:cond delay="8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80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31" presetClass="entr" presetSubtype="0" fill="hold" grpId="0" nodeType="withEffect">
                                  <p:stCondLst>
                                    <p:cond delay="1200"/>
                                  </p:stCondLst>
                                  <p:childTnLst>
                                    <p:set>
                                      <p:cBhvr>
                                        <p:cTn id="18" dur="1" fill="hold">
                                          <p:stCondLst>
                                            <p:cond delay="0"/>
                                          </p:stCondLst>
                                        </p:cTn>
                                        <p:tgtEl>
                                          <p:spTgt spid="14"/>
                                        </p:tgtEl>
                                        <p:attrNameLst>
                                          <p:attrName>style.visibility</p:attrName>
                                        </p:attrNameLst>
                                      </p:cBhvr>
                                      <p:to>
                                        <p:strVal val="visible"/>
                                      </p:to>
                                    </p:set>
                                    <p:anim calcmode="lin" valueType="num">
                                      <p:cBhvr>
                                        <p:cTn id="19" dur="600" fill="hold"/>
                                        <p:tgtEl>
                                          <p:spTgt spid="14"/>
                                        </p:tgtEl>
                                        <p:attrNameLst>
                                          <p:attrName>ppt_w</p:attrName>
                                        </p:attrNameLst>
                                      </p:cBhvr>
                                      <p:tavLst>
                                        <p:tav tm="0">
                                          <p:val>
                                            <p:fltVal val="0"/>
                                          </p:val>
                                        </p:tav>
                                        <p:tav tm="100000">
                                          <p:val>
                                            <p:strVal val="#ppt_w"/>
                                          </p:val>
                                        </p:tav>
                                      </p:tavLst>
                                    </p:anim>
                                    <p:anim calcmode="lin" valueType="num">
                                      <p:cBhvr>
                                        <p:cTn id="20" dur="600" fill="hold"/>
                                        <p:tgtEl>
                                          <p:spTgt spid="14"/>
                                        </p:tgtEl>
                                        <p:attrNameLst>
                                          <p:attrName>ppt_h</p:attrName>
                                        </p:attrNameLst>
                                      </p:cBhvr>
                                      <p:tavLst>
                                        <p:tav tm="0">
                                          <p:val>
                                            <p:fltVal val="0"/>
                                          </p:val>
                                        </p:tav>
                                        <p:tav tm="100000">
                                          <p:val>
                                            <p:strVal val="#ppt_h"/>
                                          </p:val>
                                        </p:tav>
                                      </p:tavLst>
                                    </p:anim>
                                    <p:anim calcmode="lin" valueType="num">
                                      <p:cBhvr>
                                        <p:cTn id="21" dur="600" fill="hold"/>
                                        <p:tgtEl>
                                          <p:spTgt spid="14"/>
                                        </p:tgtEl>
                                        <p:attrNameLst>
                                          <p:attrName>style.rotation</p:attrName>
                                        </p:attrNameLst>
                                      </p:cBhvr>
                                      <p:tavLst>
                                        <p:tav tm="0">
                                          <p:val>
                                            <p:fltVal val="90"/>
                                          </p:val>
                                        </p:tav>
                                        <p:tav tm="100000">
                                          <p:val>
                                            <p:fltVal val="0"/>
                                          </p:val>
                                        </p:tav>
                                      </p:tavLst>
                                    </p:anim>
                                    <p:animEffect transition="in" filter="fade">
                                      <p:cBhvr>
                                        <p:cTn id="22" dur="600"/>
                                        <p:tgtEl>
                                          <p:spTgt spid="14"/>
                                        </p:tgtEl>
                                      </p:cBhvr>
                                    </p:animEffect>
                                  </p:childTnLst>
                                </p:cTn>
                              </p:par>
                              <p:par>
                                <p:cTn id="23" presetID="10" presetClass="entr" presetSubtype="0" fill="hold" nodeType="withEffect">
                                  <p:stCondLst>
                                    <p:cond delay="17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nodeType="withEffect">
                                  <p:stCondLst>
                                    <p:cond delay="170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31" presetClass="entr" presetSubtype="0" fill="hold" grpId="0" nodeType="withEffect">
                                  <p:stCondLst>
                                    <p:cond delay="20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600" fill="hold"/>
                                        <p:tgtEl>
                                          <p:spTgt spid="15"/>
                                        </p:tgtEl>
                                        <p:attrNameLst>
                                          <p:attrName>ppt_w</p:attrName>
                                        </p:attrNameLst>
                                      </p:cBhvr>
                                      <p:tavLst>
                                        <p:tav tm="0">
                                          <p:val>
                                            <p:fltVal val="0"/>
                                          </p:val>
                                        </p:tav>
                                        <p:tav tm="100000">
                                          <p:val>
                                            <p:strVal val="#ppt_w"/>
                                          </p:val>
                                        </p:tav>
                                      </p:tavLst>
                                    </p:anim>
                                    <p:anim calcmode="lin" valueType="num">
                                      <p:cBhvr>
                                        <p:cTn id="32" dur="600" fill="hold"/>
                                        <p:tgtEl>
                                          <p:spTgt spid="15"/>
                                        </p:tgtEl>
                                        <p:attrNameLst>
                                          <p:attrName>ppt_h</p:attrName>
                                        </p:attrNameLst>
                                      </p:cBhvr>
                                      <p:tavLst>
                                        <p:tav tm="0">
                                          <p:val>
                                            <p:fltVal val="0"/>
                                          </p:val>
                                        </p:tav>
                                        <p:tav tm="100000">
                                          <p:val>
                                            <p:strVal val="#ppt_h"/>
                                          </p:val>
                                        </p:tav>
                                      </p:tavLst>
                                    </p:anim>
                                    <p:anim calcmode="lin" valueType="num">
                                      <p:cBhvr>
                                        <p:cTn id="33" dur="600" fill="hold"/>
                                        <p:tgtEl>
                                          <p:spTgt spid="15"/>
                                        </p:tgtEl>
                                        <p:attrNameLst>
                                          <p:attrName>style.rotation</p:attrName>
                                        </p:attrNameLst>
                                      </p:cBhvr>
                                      <p:tavLst>
                                        <p:tav tm="0">
                                          <p:val>
                                            <p:fltVal val="90"/>
                                          </p:val>
                                        </p:tav>
                                        <p:tav tm="100000">
                                          <p:val>
                                            <p:fltVal val="0"/>
                                          </p:val>
                                        </p:tav>
                                      </p:tavLst>
                                    </p:anim>
                                    <p:animEffect transition="in" filter="fade">
                                      <p:cBhvr>
                                        <p:cTn id="34" dur="600"/>
                                        <p:tgtEl>
                                          <p:spTgt spid="15"/>
                                        </p:tgtEl>
                                      </p:cBhvr>
                                    </p:animEffect>
                                  </p:childTnLst>
                                </p:cTn>
                              </p:par>
                              <p:par>
                                <p:cTn id="35" presetID="10" presetClass="entr" presetSubtype="0" fill="hold" nodeType="withEffect">
                                  <p:stCondLst>
                                    <p:cond delay="24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1000"/>
                                        <p:tgtEl>
                                          <p:spTgt spid="39"/>
                                        </p:tgtEl>
                                      </p:cBhvr>
                                    </p:animEffect>
                                    <p:anim calcmode="lin" valueType="num">
                                      <p:cBhvr>
                                        <p:cTn id="43" dur="1000" fill="hold"/>
                                        <p:tgtEl>
                                          <p:spTgt spid="39"/>
                                        </p:tgtEl>
                                        <p:attrNameLst>
                                          <p:attrName>ppt_x</p:attrName>
                                        </p:attrNameLst>
                                      </p:cBhvr>
                                      <p:tavLst>
                                        <p:tav tm="0">
                                          <p:val>
                                            <p:strVal val="#ppt_x"/>
                                          </p:val>
                                        </p:tav>
                                        <p:tav tm="100000">
                                          <p:val>
                                            <p:strVal val="#ppt_x"/>
                                          </p:val>
                                        </p:tav>
                                      </p:tavLst>
                                    </p:anim>
                                    <p:anim calcmode="lin" valueType="num">
                                      <p:cBhvr>
                                        <p:cTn id="4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1000"/>
                                        <p:tgtEl>
                                          <p:spTgt spid="42"/>
                                        </p:tgtEl>
                                      </p:cBhvr>
                                    </p:animEffect>
                                    <p:anim calcmode="lin" valueType="num">
                                      <p:cBhvr>
                                        <p:cTn id="50" dur="1000" fill="hold"/>
                                        <p:tgtEl>
                                          <p:spTgt spid="42"/>
                                        </p:tgtEl>
                                        <p:attrNameLst>
                                          <p:attrName>ppt_x</p:attrName>
                                        </p:attrNameLst>
                                      </p:cBhvr>
                                      <p:tavLst>
                                        <p:tav tm="0">
                                          <p:val>
                                            <p:strVal val="#ppt_x"/>
                                          </p:val>
                                        </p:tav>
                                        <p:tav tm="100000">
                                          <p:val>
                                            <p:strVal val="#ppt_x"/>
                                          </p:val>
                                        </p:tav>
                                      </p:tavLst>
                                    </p:anim>
                                    <p:anim calcmode="lin" valueType="num">
                                      <p:cBhvr>
                                        <p:cTn id="51"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fade">
                                      <p:cBhvr>
                                        <p:cTn id="56" dur="1000"/>
                                        <p:tgtEl>
                                          <p:spTgt spid="45"/>
                                        </p:tgtEl>
                                      </p:cBhvr>
                                    </p:animEffect>
                                    <p:anim calcmode="lin" valueType="num">
                                      <p:cBhvr>
                                        <p:cTn id="57" dur="1000" fill="hold"/>
                                        <p:tgtEl>
                                          <p:spTgt spid="45"/>
                                        </p:tgtEl>
                                        <p:attrNameLst>
                                          <p:attrName>ppt_x</p:attrName>
                                        </p:attrNameLst>
                                      </p:cBhvr>
                                      <p:tavLst>
                                        <p:tav tm="0">
                                          <p:val>
                                            <p:strVal val="#ppt_x"/>
                                          </p:val>
                                        </p:tav>
                                        <p:tav tm="100000">
                                          <p:val>
                                            <p:strVal val="#ppt_x"/>
                                          </p:val>
                                        </p:tav>
                                      </p:tavLst>
                                    </p:anim>
                                    <p:anim calcmode="lin" valueType="num">
                                      <p:cBhvr>
                                        <p:cTn id="58"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heme/theme1.xml><?xml version="1.0" encoding="utf-8"?>
<a:theme xmlns:a="http://schemas.openxmlformats.org/drawingml/2006/main" name="第一PPT，www.1ppt.com">
  <a:themeElements>
    <a:clrScheme name="自定义 30">
      <a:dk1>
        <a:sysClr val="windowText" lastClr="000000"/>
      </a:dk1>
      <a:lt1>
        <a:sysClr val="window" lastClr="FFFFFF"/>
      </a:lt1>
      <a:dk2>
        <a:srgbClr val="44546A"/>
      </a:dk2>
      <a:lt2>
        <a:srgbClr val="E7E6E6"/>
      </a:lt2>
      <a:accent1>
        <a:srgbClr val="3B3838"/>
      </a:accent1>
      <a:accent2>
        <a:srgbClr val="ED7D31"/>
      </a:accent2>
      <a:accent3>
        <a:srgbClr val="ED7D31"/>
      </a:accent3>
      <a:accent4>
        <a:srgbClr val="ED7D31"/>
      </a:accent4>
      <a:accent5>
        <a:srgbClr val="ED7D31"/>
      </a:accent5>
      <a:accent6>
        <a:srgbClr val="ED7D31"/>
      </a:accent6>
      <a:hlink>
        <a:srgbClr val="ED7D31"/>
      </a:hlink>
      <a:folHlink>
        <a:srgbClr val="D51911"/>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TotalTime>
  <Words>2970</Words>
  <Application>Microsoft Office PowerPoint</Application>
  <PresentationFormat>自定义</PresentationFormat>
  <Paragraphs>190</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万圣节</dc:title>
  <dc:creator>第一PPT</dc:creator>
  <cp:keywords>www.1ppt.com</cp:keywords>
  <cp:lastModifiedBy>Windows User</cp:lastModifiedBy>
  <cp:revision>17</cp:revision>
  <dcterms:created xsi:type="dcterms:W3CDTF">2017-10-11T03:46:03Z</dcterms:created>
  <dcterms:modified xsi:type="dcterms:W3CDTF">2018-11-02T06:13:53Z</dcterms:modified>
</cp:coreProperties>
</file>