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9" r:id="rId5"/>
    <p:sldId id="264" r:id="rId6"/>
    <p:sldId id="267" r:id="rId7"/>
    <p:sldId id="271" r:id="rId8"/>
    <p:sldId id="273" r:id="rId9"/>
    <p:sldId id="276" r:id="rId10"/>
    <p:sldId id="261" r:id="rId11"/>
    <p:sldId id="266" r:id="rId12"/>
    <p:sldId id="274" r:id="rId13"/>
    <p:sldId id="269" r:id="rId14"/>
    <p:sldId id="270" r:id="rId15"/>
    <p:sldId id="262" r:id="rId16"/>
    <p:sldId id="268" r:id="rId17"/>
    <p:sldId id="275" r:id="rId18"/>
    <p:sldId id="278" r:id="rId19"/>
    <p:sldId id="281" r:id="rId20"/>
    <p:sldId id="263" r:id="rId21"/>
    <p:sldId id="282" r:id="rId22"/>
    <p:sldId id="280" r:id="rId23"/>
    <p:sldId id="272" r:id="rId24"/>
    <p:sldId id="277" r:id="rId25"/>
    <p:sldId id="283" r:id="rId26"/>
    <p:sldId id="284" r:id="rId27"/>
    <p:sldId id="285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F20"/>
    <a:srgbClr val="F26523"/>
    <a:srgbClr val="CCCBC1"/>
    <a:srgbClr val="595959"/>
    <a:srgbClr val="7D585E"/>
    <a:srgbClr val="A56A3D"/>
    <a:srgbClr val="886E5A"/>
    <a:srgbClr val="C0AEA0"/>
    <a:srgbClr val="BB8A61"/>
    <a:srgbClr val="F9B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653AC-4A70-4501-8AEB-888FA52C5794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B90C5-8C99-42BA-B16B-277149E6E7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986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074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7831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331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755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01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231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828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3449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181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327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947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647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2205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3601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1474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806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2456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035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929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733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918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939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433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476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B90C5-8C99-42BA-B16B-277149E6E75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433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26DCA8C-A38A-411E-B17B-1B134BC6F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FB80096-F13F-4294-9AE6-9BFE2689F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51B476E-E3E6-4B31-AFA7-532A3A836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A43C9F5-DCAB-4BD5-95C8-D9E04445C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0998AD4-5F4D-4783-9C83-07D261F74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04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5B98353-20D0-43F1-A356-4C3CA3A81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9680613-DDDE-4C85-9530-229D259D6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A9FF537-D8F6-4549-9F53-F274D2254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FF7B588-4D86-4068-AEAA-6B7B1573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CCF3550-BA55-44ED-A6E8-99F02942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3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64A49ED-32F2-4149-8DC3-585B0E5CF8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A731AE8-A639-4E2D-9C4A-2FB135DACB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D241149-4D47-4EA6-8590-158CDEC92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210498-453B-44CB-AA49-2B94C417A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BC824C9-8F7D-4215-AFE5-541E8DD75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50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7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758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93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410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29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47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684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7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2186AF4-D7E7-479F-9BA9-70BCE6280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46F51B0-675E-415E-B264-46A10950F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C954684-78F6-4552-9645-37C922A02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A303940-4AA7-4171-8C63-740AF985A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44D152-7DE6-4964-82FF-95180862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46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43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846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8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F45CDE-C5AC-4804-BC12-DB1213E35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37871D6-BB87-4E79-BB9C-3E97072D0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D41C49A-4188-4B53-9A8B-D21106A68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230A631-CB97-405F-AD3C-21F384A4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948D2FF-855A-4703-85B0-13625C13F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03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2DCB04-422D-47D3-AAF4-82BD810DF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5CAE33D-F3AA-4897-8F89-B3ED224B5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96089DD-A2EA-44ED-9CC7-8F5CE43EFA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FBDB66C-FE75-4EEC-9202-EE561FD9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45FB1B4-C2EF-411B-923E-FF5341A24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DE6DCAF-B3DE-4881-AB09-114CFE7CC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550092" y="54514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0994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99FD2DA-86AA-4DF2-97C6-3502D2A3F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6A42995-25EB-4A8E-A90A-3A8C44003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0187D03-39B8-40F6-8DD4-C72261E31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6942438-38A0-4A71-9BB5-F26DD566C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38A9372-97E0-418A-A017-EED7C7BBFE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7ABA9B6-53C3-4332-BE7A-4EC913896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8F5E3A04-092C-4D5B-B27C-BB892B27F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AC68508-3A8B-4BC7-978A-C6ACF3436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58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9A84C0-73B7-4369-B2AD-27EDD78E8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340D5A2-123C-477F-B194-0FF1A3E97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E23FF10-891A-4D44-BBB2-CB9823A5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0FA7134-3D03-49D8-90D3-2860056B3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1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9E84E72-A0B8-414C-813A-D203D4EFA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94AD764-E961-4AE7-8E8A-C455E2D17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7528762-497D-4747-BC36-7001C5940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40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6A790A-E2A2-4E6C-9C58-BE9E0332B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C68DCF3-C1A3-4752-BA36-5B1865F56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B286A7E-D544-4F22-93D9-173D1415F9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B0AC71A-FAD2-4700-A212-177678350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8085F97-94AC-4D48-B0C1-468F6B8FA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A6F8CD8-1DA8-4B45-9675-71B4A1DB0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53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9129CC3-432A-46C2-A59E-CE260CA57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1A03E87-83EB-4BD8-8EA5-DBA0C6535A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052DBAF-2014-40FD-B993-DDDE060A3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585D301-3C62-4B7D-9912-90AFB16C9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B931A41-5C4A-4B8C-8DE5-59A18885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407FC0E-FB34-4D7D-AD7D-97E4CC727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93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B4D4E9D-E97F-4430-8479-29E9652C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EA8720F-F9D2-4581-A217-850C60D0F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45DFBA3-0DD0-4C53-82A7-104FAFB54C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73705-028A-40DF-A5FF-C80C36B31157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15CE5C-FB8D-4E33-A114-B5B7B5AF57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B226B34-C0C4-472D-A3EF-07E749F6C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DC0D0-6560-40CA-89E8-02FB122A1A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05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30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2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12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39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2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18F0250-687D-454C-A652-52ECC458AA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E2F3666-5A23-40CD-8D59-9224FD244B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24446"/>
            <a:ext cx="1503222" cy="140455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108B71E-C37D-4995-828F-434A73CEBFE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2048" y="652702"/>
            <a:ext cx="5391952" cy="512805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7A489E1-D387-4BB8-B06C-272CB5B7B653}"/>
              </a:ext>
            </a:extLst>
          </p:cNvPr>
          <p:cNvSpPr txBox="1"/>
          <p:nvPr/>
        </p:nvSpPr>
        <p:spPr>
          <a:xfrm>
            <a:off x="1248950" y="2125854"/>
            <a:ext cx="5535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29688D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万圣</a:t>
            </a:r>
            <a:r>
              <a:rPr lang="zh-CN" altLang="en-US" sz="5400" dirty="0" smtClean="0">
                <a:solidFill>
                  <a:srgbClr val="29688D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节</a:t>
            </a:r>
            <a:r>
              <a:rPr lang="en-US" altLang="zh-CN" sz="5400" dirty="0" smtClean="0">
                <a:solidFill>
                  <a:srgbClr val="29688D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5400" dirty="0">
                <a:solidFill>
                  <a:srgbClr val="29688D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5A50A71-BD93-41C2-A622-E8EE850D75D3}"/>
              </a:ext>
            </a:extLst>
          </p:cNvPr>
          <p:cNvSpPr txBox="1"/>
          <p:nvPr/>
        </p:nvSpPr>
        <p:spPr>
          <a:xfrm>
            <a:off x="1756712" y="342240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不给糖就捣乱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2E7A1A9-EA41-4DB5-8DDA-34F1B4B5B61E}"/>
              </a:ext>
            </a:extLst>
          </p:cNvPr>
          <p:cNvSpPr txBox="1"/>
          <p:nvPr/>
        </p:nvSpPr>
        <p:spPr>
          <a:xfrm>
            <a:off x="1756712" y="3807336"/>
            <a:ext cx="254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1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HAPPLY HALLOWEEN</a:t>
            </a:r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386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C1018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13">
            <a:extLst>
              <a:ext uri="{FF2B5EF4-FFF2-40B4-BE49-F238E27FC236}">
                <a16:creationId xmlns:a16="http://schemas.microsoft.com/office/drawing/2014/main" xmlns="" id="{B38CFF7C-100B-427A-B610-C848530998B1}"/>
              </a:ext>
            </a:extLst>
          </p:cNvPr>
          <p:cNvSpPr>
            <a:spLocks noEditPoints="1"/>
          </p:cNvSpPr>
          <p:nvPr/>
        </p:nvSpPr>
        <p:spPr bwMode="auto">
          <a:xfrm>
            <a:off x="-199572" y="5068631"/>
            <a:ext cx="13105175" cy="3412649"/>
          </a:xfrm>
          <a:custGeom>
            <a:avLst/>
            <a:gdLst>
              <a:gd name="T0" fmla="*/ 1196 w 1295"/>
              <a:gd name="T1" fmla="*/ 122 h 335"/>
              <a:gd name="T2" fmla="*/ 1168 w 1295"/>
              <a:gd name="T3" fmla="*/ 105 h 335"/>
              <a:gd name="T4" fmla="*/ 1146 w 1295"/>
              <a:gd name="T5" fmla="*/ 98 h 335"/>
              <a:gd name="T6" fmla="*/ 1129 w 1295"/>
              <a:gd name="T7" fmla="*/ 77 h 335"/>
              <a:gd name="T8" fmla="*/ 1106 w 1295"/>
              <a:gd name="T9" fmla="*/ 78 h 335"/>
              <a:gd name="T10" fmla="*/ 1072 w 1295"/>
              <a:gd name="T11" fmla="*/ 94 h 335"/>
              <a:gd name="T12" fmla="*/ 1038 w 1295"/>
              <a:gd name="T13" fmla="*/ 38 h 335"/>
              <a:gd name="T14" fmla="*/ 1014 w 1295"/>
              <a:gd name="T15" fmla="*/ 67 h 335"/>
              <a:gd name="T16" fmla="*/ 996 w 1295"/>
              <a:gd name="T17" fmla="*/ 66 h 335"/>
              <a:gd name="T18" fmla="*/ 979 w 1295"/>
              <a:gd name="T19" fmla="*/ 67 h 335"/>
              <a:gd name="T20" fmla="*/ 961 w 1295"/>
              <a:gd name="T21" fmla="*/ 65 h 335"/>
              <a:gd name="T22" fmla="*/ 940 w 1295"/>
              <a:gd name="T23" fmla="*/ 51 h 335"/>
              <a:gd name="T24" fmla="*/ 902 w 1295"/>
              <a:gd name="T25" fmla="*/ 65 h 335"/>
              <a:gd name="T26" fmla="*/ 877 w 1295"/>
              <a:gd name="T27" fmla="*/ 60 h 335"/>
              <a:gd name="T28" fmla="*/ 864 w 1295"/>
              <a:gd name="T29" fmla="*/ 42 h 335"/>
              <a:gd name="T30" fmla="*/ 843 w 1295"/>
              <a:gd name="T31" fmla="*/ 42 h 335"/>
              <a:gd name="T32" fmla="*/ 806 w 1295"/>
              <a:gd name="T33" fmla="*/ 19 h 335"/>
              <a:gd name="T34" fmla="*/ 781 w 1295"/>
              <a:gd name="T35" fmla="*/ 22 h 335"/>
              <a:gd name="T36" fmla="*/ 767 w 1295"/>
              <a:gd name="T37" fmla="*/ 42 h 335"/>
              <a:gd name="T38" fmla="*/ 744 w 1295"/>
              <a:gd name="T39" fmla="*/ 66 h 335"/>
              <a:gd name="T40" fmla="*/ 711 w 1295"/>
              <a:gd name="T41" fmla="*/ 47 h 335"/>
              <a:gd name="T42" fmla="*/ 683 w 1295"/>
              <a:gd name="T43" fmla="*/ 34 h 335"/>
              <a:gd name="T44" fmla="*/ 647 w 1295"/>
              <a:gd name="T45" fmla="*/ 27 h 335"/>
              <a:gd name="T46" fmla="*/ 629 w 1295"/>
              <a:gd name="T47" fmla="*/ 50 h 335"/>
              <a:gd name="T48" fmla="*/ 606 w 1295"/>
              <a:gd name="T49" fmla="*/ 55 h 335"/>
              <a:gd name="T50" fmla="*/ 576 w 1295"/>
              <a:gd name="T51" fmla="*/ 34 h 335"/>
              <a:gd name="T52" fmla="*/ 548 w 1295"/>
              <a:gd name="T53" fmla="*/ 40 h 335"/>
              <a:gd name="T54" fmla="*/ 528 w 1295"/>
              <a:gd name="T55" fmla="*/ 28 h 335"/>
              <a:gd name="T56" fmla="*/ 514 w 1295"/>
              <a:gd name="T57" fmla="*/ 36 h 335"/>
              <a:gd name="T58" fmla="*/ 473 w 1295"/>
              <a:gd name="T59" fmla="*/ 67 h 335"/>
              <a:gd name="T60" fmla="*/ 457 w 1295"/>
              <a:gd name="T61" fmla="*/ 52 h 335"/>
              <a:gd name="T62" fmla="*/ 418 w 1295"/>
              <a:gd name="T63" fmla="*/ 58 h 335"/>
              <a:gd name="T64" fmla="*/ 404 w 1295"/>
              <a:gd name="T65" fmla="*/ 62 h 335"/>
              <a:gd name="T66" fmla="*/ 383 w 1295"/>
              <a:gd name="T67" fmla="*/ 58 h 335"/>
              <a:gd name="T68" fmla="*/ 362 w 1295"/>
              <a:gd name="T69" fmla="*/ 58 h 335"/>
              <a:gd name="T70" fmla="*/ 338 w 1295"/>
              <a:gd name="T71" fmla="*/ 52 h 335"/>
              <a:gd name="T72" fmla="*/ 325 w 1295"/>
              <a:gd name="T73" fmla="*/ 46 h 335"/>
              <a:gd name="T74" fmla="*/ 282 w 1295"/>
              <a:gd name="T75" fmla="*/ 59 h 335"/>
              <a:gd name="T76" fmla="*/ 262 w 1295"/>
              <a:gd name="T77" fmla="*/ 62 h 335"/>
              <a:gd name="T78" fmla="*/ 252 w 1295"/>
              <a:gd name="T79" fmla="*/ 43 h 335"/>
              <a:gd name="T80" fmla="*/ 220 w 1295"/>
              <a:gd name="T81" fmla="*/ 66 h 335"/>
              <a:gd name="T82" fmla="*/ 187 w 1295"/>
              <a:gd name="T83" fmla="*/ 49 h 335"/>
              <a:gd name="T84" fmla="*/ 172 w 1295"/>
              <a:gd name="T85" fmla="*/ 87 h 335"/>
              <a:gd name="T86" fmla="*/ 147 w 1295"/>
              <a:gd name="T87" fmla="*/ 59 h 335"/>
              <a:gd name="T88" fmla="*/ 114 w 1295"/>
              <a:gd name="T89" fmla="*/ 84 h 335"/>
              <a:gd name="T90" fmla="*/ 90 w 1295"/>
              <a:gd name="T91" fmla="*/ 107 h 335"/>
              <a:gd name="T92" fmla="*/ 49 w 1295"/>
              <a:gd name="T93" fmla="*/ 100 h 335"/>
              <a:gd name="T94" fmla="*/ 33 w 1295"/>
              <a:gd name="T95" fmla="*/ 130 h 335"/>
              <a:gd name="T96" fmla="*/ 6 w 1295"/>
              <a:gd name="T97" fmla="*/ 159 h 335"/>
              <a:gd name="T98" fmla="*/ 1218 w 1295"/>
              <a:gd name="T99" fmla="*/ 145 h 335"/>
              <a:gd name="T100" fmla="*/ 1105 w 1295"/>
              <a:gd name="T101" fmla="*/ 98 h 335"/>
              <a:gd name="T102" fmla="*/ 1048 w 1295"/>
              <a:gd name="T103" fmla="*/ 85 h 335"/>
              <a:gd name="T104" fmla="*/ 949 w 1295"/>
              <a:gd name="T105" fmla="*/ 78 h 335"/>
              <a:gd name="T106" fmla="*/ 886 w 1295"/>
              <a:gd name="T107" fmla="*/ 70 h 335"/>
              <a:gd name="T108" fmla="*/ 784 w 1295"/>
              <a:gd name="T109" fmla="*/ 59 h 335"/>
              <a:gd name="T110" fmla="*/ 690 w 1295"/>
              <a:gd name="T111" fmla="*/ 53 h 335"/>
              <a:gd name="T112" fmla="*/ 555 w 1295"/>
              <a:gd name="T113" fmla="*/ 60 h 335"/>
              <a:gd name="T114" fmla="*/ 450 w 1295"/>
              <a:gd name="T115" fmla="*/ 62 h 335"/>
              <a:gd name="T116" fmla="*/ 349 w 1295"/>
              <a:gd name="T117" fmla="*/ 48 h 335"/>
              <a:gd name="T118" fmla="*/ 331 w 1295"/>
              <a:gd name="T119" fmla="*/ 80 h 335"/>
              <a:gd name="T120" fmla="*/ 278 w 1295"/>
              <a:gd name="T121" fmla="*/ 81 h 335"/>
              <a:gd name="T122" fmla="*/ 180 w 1295"/>
              <a:gd name="T123" fmla="*/ 91 h 335"/>
              <a:gd name="T124" fmla="*/ 89 w 1295"/>
              <a:gd name="T125" fmla="*/ 11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5" h="335">
                <a:moveTo>
                  <a:pt x="1235" y="152"/>
                </a:moveTo>
                <a:cubicBezTo>
                  <a:pt x="1239" y="144"/>
                  <a:pt x="1236" y="137"/>
                  <a:pt x="1236" y="137"/>
                </a:cubicBezTo>
                <a:cubicBezTo>
                  <a:pt x="1235" y="136"/>
                  <a:pt x="1235" y="142"/>
                  <a:pt x="1230" y="147"/>
                </a:cubicBezTo>
                <a:cubicBezTo>
                  <a:pt x="1229" y="147"/>
                  <a:pt x="1229" y="148"/>
                  <a:pt x="1228" y="149"/>
                </a:cubicBezTo>
                <a:cubicBezTo>
                  <a:pt x="1228" y="148"/>
                  <a:pt x="1228" y="148"/>
                  <a:pt x="1227" y="148"/>
                </a:cubicBezTo>
                <a:cubicBezTo>
                  <a:pt x="1228" y="145"/>
                  <a:pt x="1229" y="142"/>
                  <a:pt x="1230" y="137"/>
                </a:cubicBezTo>
                <a:cubicBezTo>
                  <a:pt x="1231" y="129"/>
                  <a:pt x="1230" y="123"/>
                  <a:pt x="1231" y="118"/>
                </a:cubicBezTo>
                <a:cubicBezTo>
                  <a:pt x="1231" y="114"/>
                  <a:pt x="1231" y="112"/>
                  <a:pt x="1230" y="111"/>
                </a:cubicBezTo>
                <a:cubicBezTo>
                  <a:pt x="1230" y="111"/>
                  <a:pt x="1229" y="113"/>
                  <a:pt x="1228" y="117"/>
                </a:cubicBezTo>
                <a:cubicBezTo>
                  <a:pt x="1227" y="119"/>
                  <a:pt x="1227" y="123"/>
                  <a:pt x="1226" y="126"/>
                </a:cubicBezTo>
                <a:cubicBezTo>
                  <a:pt x="1223" y="127"/>
                  <a:pt x="1219" y="129"/>
                  <a:pt x="1215" y="134"/>
                </a:cubicBezTo>
                <a:cubicBezTo>
                  <a:pt x="1214" y="135"/>
                  <a:pt x="1213" y="137"/>
                  <a:pt x="1211" y="139"/>
                </a:cubicBezTo>
                <a:cubicBezTo>
                  <a:pt x="1211" y="139"/>
                  <a:pt x="1211" y="139"/>
                  <a:pt x="1211" y="139"/>
                </a:cubicBezTo>
                <a:cubicBezTo>
                  <a:pt x="1211" y="137"/>
                  <a:pt x="1212" y="133"/>
                  <a:pt x="1212" y="130"/>
                </a:cubicBezTo>
                <a:cubicBezTo>
                  <a:pt x="1213" y="117"/>
                  <a:pt x="1215" y="110"/>
                  <a:pt x="1215" y="110"/>
                </a:cubicBezTo>
                <a:cubicBezTo>
                  <a:pt x="1214" y="109"/>
                  <a:pt x="1209" y="115"/>
                  <a:pt x="1206" y="127"/>
                </a:cubicBezTo>
                <a:cubicBezTo>
                  <a:pt x="1205" y="130"/>
                  <a:pt x="1205" y="132"/>
                  <a:pt x="1204" y="135"/>
                </a:cubicBezTo>
                <a:cubicBezTo>
                  <a:pt x="1204" y="129"/>
                  <a:pt x="1202" y="123"/>
                  <a:pt x="1201" y="116"/>
                </a:cubicBezTo>
                <a:cubicBezTo>
                  <a:pt x="1198" y="95"/>
                  <a:pt x="1196" y="83"/>
                  <a:pt x="1195" y="83"/>
                </a:cubicBezTo>
                <a:cubicBezTo>
                  <a:pt x="1194" y="83"/>
                  <a:pt x="1194" y="96"/>
                  <a:pt x="1195" y="115"/>
                </a:cubicBezTo>
                <a:cubicBezTo>
                  <a:pt x="1196" y="117"/>
                  <a:pt x="1196" y="120"/>
                  <a:pt x="1196" y="122"/>
                </a:cubicBezTo>
                <a:cubicBezTo>
                  <a:pt x="1190" y="108"/>
                  <a:pt x="1183" y="102"/>
                  <a:pt x="1183" y="102"/>
                </a:cubicBezTo>
                <a:cubicBezTo>
                  <a:pt x="1182" y="102"/>
                  <a:pt x="1184" y="105"/>
                  <a:pt x="1185" y="108"/>
                </a:cubicBezTo>
                <a:cubicBezTo>
                  <a:pt x="1187" y="112"/>
                  <a:pt x="1189" y="117"/>
                  <a:pt x="1191" y="124"/>
                </a:cubicBezTo>
                <a:cubicBezTo>
                  <a:pt x="1192" y="128"/>
                  <a:pt x="1193" y="132"/>
                  <a:pt x="1193" y="135"/>
                </a:cubicBezTo>
                <a:cubicBezTo>
                  <a:pt x="1192" y="134"/>
                  <a:pt x="1191" y="132"/>
                  <a:pt x="1190" y="130"/>
                </a:cubicBezTo>
                <a:cubicBezTo>
                  <a:pt x="1187" y="121"/>
                  <a:pt x="1187" y="116"/>
                  <a:pt x="1186" y="115"/>
                </a:cubicBezTo>
                <a:cubicBezTo>
                  <a:pt x="1186" y="115"/>
                  <a:pt x="1185" y="116"/>
                  <a:pt x="1184" y="119"/>
                </a:cubicBezTo>
                <a:cubicBezTo>
                  <a:pt x="1184" y="121"/>
                  <a:pt x="1184" y="125"/>
                  <a:pt x="1185" y="129"/>
                </a:cubicBezTo>
                <a:cubicBezTo>
                  <a:pt x="1183" y="126"/>
                  <a:pt x="1182" y="123"/>
                  <a:pt x="1180" y="120"/>
                </a:cubicBezTo>
                <a:cubicBezTo>
                  <a:pt x="1180" y="119"/>
                  <a:pt x="1180" y="119"/>
                  <a:pt x="1180" y="119"/>
                </a:cubicBezTo>
                <a:cubicBezTo>
                  <a:pt x="1180" y="112"/>
                  <a:pt x="1182" y="107"/>
                  <a:pt x="1182" y="103"/>
                </a:cubicBezTo>
                <a:cubicBezTo>
                  <a:pt x="1182" y="100"/>
                  <a:pt x="1182" y="98"/>
                  <a:pt x="1182" y="98"/>
                </a:cubicBezTo>
                <a:cubicBezTo>
                  <a:pt x="1182" y="97"/>
                  <a:pt x="1181" y="99"/>
                  <a:pt x="1179" y="102"/>
                </a:cubicBezTo>
                <a:cubicBezTo>
                  <a:pt x="1178" y="104"/>
                  <a:pt x="1177" y="106"/>
                  <a:pt x="1176" y="109"/>
                </a:cubicBezTo>
                <a:cubicBezTo>
                  <a:pt x="1176" y="107"/>
                  <a:pt x="1175" y="105"/>
                  <a:pt x="1175" y="103"/>
                </a:cubicBezTo>
                <a:cubicBezTo>
                  <a:pt x="1174" y="97"/>
                  <a:pt x="1173" y="91"/>
                  <a:pt x="1173" y="87"/>
                </a:cubicBezTo>
                <a:cubicBezTo>
                  <a:pt x="1172" y="82"/>
                  <a:pt x="1172" y="79"/>
                  <a:pt x="1171" y="79"/>
                </a:cubicBezTo>
                <a:cubicBezTo>
                  <a:pt x="1171" y="79"/>
                  <a:pt x="1170" y="82"/>
                  <a:pt x="1170" y="87"/>
                </a:cubicBezTo>
                <a:cubicBezTo>
                  <a:pt x="1170" y="90"/>
                  <a:pt x="1170" y="96"/>
                  <a:pt x="1170" y="101"/>
                </a:cubicBezTo>
                <a:cubicBezTo>
                  <a:pt x="1170" y="101"/>
                  <a:pt x="1170" y="101"/>
                  <a:pt x="1169" y="101"/>
                </a:cubicBezTo>
                <a:cubicBezTo>
                  <a:pt x="1169" y="101"/>
                  <a:pt x="1168" y="102"/>
                  <a:pt x="1168" y="105"/>
                </a:cubicBezTo>
                <a:cubicBezTo>
                  <a:pt x="1168" y="105"/>
                  <a:pt x="1168" y="104"/>
                  <a:pt x="1168" y="104"/>
                </a:cubicBezTo>
                <a:cubicBezTo>
                  <a:pt x="1167" y="102"/>
                  <a:pt x="1166" y="100"/>
                  <a:pt x="1165" y="98"/>
                </a:cubicBezTo>
                <a:cubicBezTo>
                  <a:pt x="1164" y="95"/>
                  <a:pt x="1162" y="92"/>
                  <a:pt x="1161" y="90"/>
                </a:cubicBezTo>
                <a:cubicBezTo>
                  <a:pt x="1158" y="86"/>
                  <a:pt x="1157" y="83"/>
                  <a:pt x="1156" y="84"/>
                </a:cubicBezTo>
                <a:cubicBezTo>
                  <a:pt x="1156" y="84"/>
                  <a:pt x="1157" y="86"/>
                  <a:pt x="1159" y="91"/>
                </a:cubicBezTo>
                <a:cubicBezTo>
                  <a:pt x="1160" y="93"/>
                  <a:pt x="1161" y="96"/>
                  <a:pt x="1162" y="99"/>
                </a:cubicBezTo>
                <a:cubicBezTo>
                  <a:pt x="1162" y="101"/>
                  <a:pt x="1163" y="103"/>
                  <a:pt x="1163" y="104"/>
                </a:cubicBezTo>
                <a:cubicBezTo>
                  <a:pt x="1163" y="105"/>
                  <a:pt x="1163" y="106"/>
                  <a:pt x="1164" y="107"/>
                </a:cubicBezTo>
                <a:cubicBezTo>
                  <a:pt x="1162" y="104"/>
                  <a:pt x="1161" y="102"/>
                  <a:pt x="1160" y="100"/>
                </a:cubicBezTo>
                <a:cubicBezTo>
                  <a:pt x="1160" y="99"/>
                  <a:pt x="1160" y="98"/>
                  <a:pt x="1160" y="98"/>
                </a:cubicBezTo>
                <a:cubicBezTo>
                  <a:pt x="1159" y="98"/>
                  <a:pt x="1159" y="98"/>
                  <a:pt x="1159" y="99"/>
                </a:cubicBezTo>
                <a:cubicBezTo>
                  <a:pt x="1156" y="95"/>
                  <a:pt x="1155" y="94"/>
                  <a:pt x="1155" y="94"/>
                </a:cubicBezTo>
                <a:cubicBezTo>
                  <a:pt x="1154" y="94"/>
                  <a:pt x="1155" y="96"/>
                  <a:pt x="1157" y="100"/>
                </a:cubicBezTo>
                <a:cubicBezTo>
                  <a:pt x="1157" y="100"/>
                  <a:pt x="1157" y="101"/>
                  <a:pt x="1157" y="101"/>
                </a:cubicBezTo>
                <a:cubicBezTo>
                  <a:pt x="1157" y="101"/>
                  <a:pt x="1157" y="102"/>
                  <a:pt x="1157" y="102"/>
                </a:cubicBezTo>
                <a:cubicBezTo>
                  <a:pt x="1157" y="103"/>
                  <a:pt x="1156" y="104"/>
                  <a:pt x="1156" y="105"/>
                </a:cubicBezTo>
                <a:cubicBezTo>
                  <a:pt x="1154" y="99"/>
                  <a:pt x="1151" y="94"/>
                  <a:pt x="1149" y="90"/>
                </a:cubicBezTo>
                <a:cubicBezTo>
                  <a:pt x="1146" y="86"/>
                  <a:pt x="1144" y="84"/>
                  <a:pt x="1144" y="84"/>
                </a:cubicBezTo>
                <a:cubicBezTo>
                  <a:pt x="1143" y="85"/>
                  <a:pt x="1145" y="87"/>
                  <a:pt x="1147" y="91"/>
                </a:cubicBezTo>
                <a:cubicBezTo>
                  <a:pt x="1148" y="95"/>
                  <a:pt x="1150" y="100"/>
                  <a:pt x="1151" y="105"/>
                </a:cubicBezTo>
                <a:cubicBezTo>
                  <a:pt x="1149" y="102"/>
                  <a:pt x="1148" y="100"/>
                  <a:pt x="1146" y="98"/>
                </a:cubicBezTo>
                <a:cubicBezTo>
                  <a:pt x="1144" y="95"/>
                  <a:pt x="1143" y="94"/>
                  <a:pt x="1142" y="94"/>
                </a:cubicBezTo>
                <a:cubicBezTo>
                  <a:pt x="1142" y="94"/>
                  <a:pt x="1143" y="96"/>
                  <a:pt x="1144" y="99"/>
                </a:cubicBezTo>
                <a:cubicBezTo>
                  <a:pt x="1145" y="100"/>
                  <a:pt x="1145" y="101"/>
                  <a:pt x="1146" y="102"/>
                </a:cubicBezTo>
                <a:cubicBezTo>
                  <a:pt x="1145" y="105"/>
                  <a:pt x="1145" y="109"/>
                  <a:pt x="1146" y="115"/>
                </a:cubicBezTo>
                <a:cubicBezTo>
                  <a:pt x="1145" y="114"/>
                  <a:pt x="1145" y="113"/>
                  <a:pt x="1144" y="112"/>
                </a:cubicBezTo>
                <a:cubicBezTo>
                  <a:pt x="1144" y="110"/>
                  <a:pt x="1143" y="107"/>
                  <a:pt x="1143" y="104"/>
                </a:cubicBezTo>
                <a:cubicBezTo>
                  <a:pt x="1143" y="100"/>
                  <a:pt x="1142" y="97"/>
                  <a:pt x="1142" y="94"/>
                </a:cubicBezTo>
                <a:cubicBezTo>
                  <a:pt x="1142" y="91"/>
                  <a:pt x="1142" y="88"/>
                  <a:pt x="1142" y="86"/>
                </a:cubicBezTo>
                <a:cubicBezTo>
                  <a:pt x="1142" y="82"/>
                  <a:pt x="1142" y="80"/>
                  <a:pt x="1141" y="80"/>
                </a:cubicBezTo>
                <a:cubicBezTo>
                  <a:pt x="1141" y="79"/>
                  <a:pt x="1140" y="82"/>
                  <a:pt x="1139" y="86"/>
                </a:cubicBezTo>
                <a:cubicBezTo>
                  <a:pt x="1139" y="88"/>
                  <a:pt x="1138" y="91"/>
                  <a:pt x="1138" y="94"/>
                </a:cubicBezTo>
                <a:cubicBezTo>
                  <a:pt x="1135" y="83"/>
                  <a:pt x="1135" y="76"/>
                  <a:pt x="1134" y="76"/>
                </a:cubicBezTo>
                <a:cubicBezTo>
                  <a:pt x="1134" y="76"/>
                  <a:pt x="1133" y="79"/>
                  <a:pt x="1133" y="83"/>
                </a:cubicBezTo>
                <a:cubicBezTo>
                  <a:pt x="1133" y="87"/>
                  <a:pt x="1133" y="93"/>
                  <a:pt x="1134" y="100"/>
                </a:cubicBezTo>
                <a:cubicBezTo>
                  <a:pt x="1134" y="100"/>
                  <a:pt x="1134" y="100"/>
                  <a:pt x="1134" y="100"/>
                </a:cubicBezTo>
                <a:cubicBezTo>
                  <a:pt x="1133" y="97"/>
                  <a:pt x="1132" y="93"/>
                  <a:pt x="1132" y="91"/>
                </a:cubicBezTo>
                <a:cubicBezTo>
                  <a:pt x="1131" y="87"/>
                  <a:pt x="1131" y="85"/>
                  <a:pt x="1131" y="85"/>
                </a:cubicBezTo>
                <a:cubicBezTo>
                  <a:pt x="1131" y="85"/>
                  <a:pt x="1131" y="85"/>
                  <a:pt x="1130" y="86"/>
                </a:cubicBezTo>
                <a:cubicBezTo>
                  <a:pt x="1131" y="83"/>
                  <a:pt x="1131" y="80"/>
                  <a:pt x="1131" y="78"/>
                </a:cubicBezTo>
                <a:cubicBezTo>
                  <a:pt x="1132" y="73"/>
                  <a:pt x="1132" y="71"/>
                  <a:pt x="1132" y="70"/>
                </a:cubicBezTo>
                <a:cubicBezTo>
                  <a:pt x="1131" y="70"/>
                  <a:pt x="1130" y="73"/>
                  <a:pt x="1129" y="77"/>
                </a:cubicBezTo>
                <a:cubicBezTo>
                  <a:pt x="1128" y="78"/>
                  <a:pt x="1128" y="80"/>
                  <a:pt x="1127" y="82"/>
                </a:cubicBezTo>
                <a:cubicBezTo>
                  <a:pt x="1126" y="81"/>
                  <a:pt x="1126" y="79"/>
                  <a:pt x="1125" y="78"/>
                </a:cubicBezTo>
                <a:cubicBezTo>
                  <a:pt x="1125" y="77"/>
                  <a:pt x="1125" y="76"/>
                  <a:pt x="1125" y="75"/>
                </a:cubicBezTo>
                <a:cubicBezTo>
                  <a:pt x="1125" y="73"/>
                  <a:pt x="1126" y="72"/>
                  <a:pt x="1125" y="71"/>
                </a:cubicBezTo>
                <a:cubicBezTo>
                  <a:pt x="1125" y="71"/>
                  <a:pt x="1125" y="72"/>
                  <a:pt x="1124" y="72"/>
                </a:cubicBezTo>
                <a:cubicBezTo>
                  <a:pt x="1124" y="71"/>
                  <a:pt x="1124" y="70"/>
                  <a:pt x="1124" y="68"/>
                </a:cubicBezTo>
                <a:cubicBezTo>
                  <a:pt x="1123" y="63"/>
                  <a:pt x="1122" y="59"/>
                  <a:pt x="1121" y="56"/>
                </a:cubicBezTo>
                <a:cubicBezTo>
                  <a:pt x="1119" y="49"/>
                  <a:pt x="1118" y="45"/>
                  <a:pt x="1118" y="45"/>
                </a:cubicBezTo>
                <a:cubicBezTo>
                  <a:pt x="1117" y="45"/>
                  <a:pt x="1119" y="54"/>
                  <a:pt x="1119" y="68"/>
                </a:cubicBezTo>
                <a:cubicBezTo>
                  <a:pt x="1119" y="67"/>
                  <a:pt x="1118" y="66"/>
                  <a:pt x="1118" y="66"/>
                </a:cubicBezTo>
                <a:cubicBezTo>
                  <a:pt x="1118" y="66"/>
                  <a:pt x="1119" y="68"/>
                  <a:pt x="1120" y="72"/>
                </a:cubicBezTo>
                <a:cubicBezTo>
                  <a:pt x="1120" y="75"/>
                  <a:pt x="1120" y="77"/>
                  <a:pt x="1120" y="80"/>
                </a:cubicBezTo>
                <a:cubicBezTo>
                  <a:pt x="1118" y="84"/>
                  <a:pt x="1117" y="89"/>
                  <a:pt x="1116" y="95"/>
                </a:cubicBezTo>
                <a:cubicBezTo>
                  <a:pt x="1116" y="95"/>
                  <a:pt x="1116" y="96"/>
                  <a:pt x="1116" y="96"/>
                </a:cubicBezTo>
                <a:cubicBezTo>
                  <a:pt x="1114" y="89"/>
                  <a:pt x="1112" y="83"/>
                  <a:pt x="1110" y="79"/>
                </a:cubicBezTo>
                <a:cubicBezTo>
                  <a:pt x="1110" y="79"/>
                  <a:pt x="1110" y="78"/>
                  <a:pt x="1110" y="78"/>
                </a:cubicBezTo>
                <a:cubicBezTo>
                  <a:pt x="1112" y="75"/>
                  <a:pt x="1113" y="73"/>
                  <a:pt x="1112" y="72"/>
                </a:cubicBezTo>
                <a:cubicBezTo>
                  <a:pt x="1112" y="72"/>
                  <a:pt x="1111" y="73"/>
                  <a:pt x="1108" y="76"/>
                </a:cubicBezTo>
                <a:cubicBezTo>
                  <a:pt x="1105" y="72"/>
                  <a:pt x="1104" y="70"/>
                  <a:pt x="1104" y="70"/>
                </a:cubicBezTo>
                <a:cubicBezTo>
                  <a:pt x="1103" y="70"/>
                  <a:pt x="1104" y="73"/>
                  <a:pt x="1106" y="77"/>
                </a:cubicBezTo>
                <a:cubicBezTo>
                  <a:pt x="1106" y="78"/>
                  <a:pt x="1106" y="78"/>
                  <a:pt x="1106" y="78"/>
                </a:cubicBezTo>
                <a:cubicBezTo>
                  <a:pt x="1105" y="80"/>
                  <a:pt x="1104" y="81"/>
                  <a:pt x="1103" y="83"/>
                </a:cubicBezTo>
                <a:cubicBezTo>
                  <a:pt x="1103" y="84"/>
                  <a:pt x="1102" y="86"/>
                  <a:pt x="1101" y="87"/>
                </a:cubicBezTo>
                <a:cubicBezTo>
                  <a:pt x="1101" y="87"/>
                  <a:pt x="1101" y="87"/>
                  <a:pt x="1101" y="87"/>
                </a:cubicBezTo>
                <a:cubicBezTo>
                  <a:pt x="1101" y="85"/>
                  <a:pt x="1100" y="83"/>
                  <a:pt x="1100" y="83"/>
                </a:cubicBezTo>
                <a:cubicBezTo>
                  <a:pt x="1100" y="83"/>
                  <a:pt x="1099" y="84"/>
                  <a:pt x="1099" y="85"/>
                </a:cubicBezTo>
                <a:cubicBezTo>
                  <a:pt x="1096" y="70"/>
                  <a:pt x="1096" y="62"/>
                  <a:pt x="1095" y="62"/>
                </a:cubicBezTo>
                <a:cubicBezTo>
                  <a:pt x="1095" y="62"/>
                  <a:pt x="1094" y="64"/>
                  <a:pt x="1094" y="69"/>
                </a:cubicBezTo>
                <a:cubicBezTo>
                  <a:pt x="1093" y="73"/>
                  <a:pt x="1094" y="78"/>
                  <a:pt x="1094" y="84"/>
                </a:cubicBezTo>
                <a:cubicBezTo>
                  <a:pt x="1093" y="87"/>
                  <a:pt x="1092" y="91"/>
                  <a:pt x="1090" y="95"/>
                </a:cubicBezTo>
                <a:cubicBezTo>
                  <a:pt x="1088" y="98"/>
                  <a:pt x="1087" y="101"/>
                  <a:pt x="1085" y="103"/>
                </a:cubicBezTo>
                <a:cubicBezTo>
                  <a:pt x="1087" y="94"/>
                  <a:pt x="1084" y="88"/>
                  <a:pt x="1084" y="89"/>
                </a:cubicBezTo>
                <a:cubicBezTo>
                  <a:pt x="1083" y="89"/>
                  <a:pt x="1083" y="94"/>
                  <a:pt x="1079" y="101"/>
                </a:cubicBezTo>
                <a:cubicBezTo>
                  <a:pt x="1079" y="102"/>
                  <a:pt x="1079" y="102"/>
                  <a:pt x="1078" y="103"/>
                </a:cubicBezTo>
                <a:cubicBezTo>
                  <a:pt x="1078" y="102"/>
                  <a:pt x="1079" y="101"/>
                  <a:pt x="1079" y="100"/>
                </a:cubicBezTo>
                <a:cubicBezTo>
                  <a:pt x="1080" y="96"/>
                  <a:pt x="1081" y="92"/>
                  <a:pt x="1081" y="89"/>
                </a:cubicBezTo>
                <a:cubicBezTo>
                  <a:pt x="1084" y="81"/>
                  <a:pt x="1088" y="78"/>
                  <a:pt x="1087" y="77"/>
                </a:cubicBezTo>
                <a:cubicBezTo>
                  <a:pt x="1087" y="77"/>
                  <a:pt x="1085" y="78"/>
                  <a:pt x="1082" y="80"/>
                </a:cubicBezTo>
                <a:cubicBezTo>
                  <a:pt x="1081" y="80"/>
                  <a:pt x="1080" y="81"/>
                  <a:pt x="1079" y="83"/>
                </a:cubicBezTo>
                <a:cubicBezTo>
                  <a:pt x="1079" y="83"/>
                  <a:pt x="1079" y="83"/>
                  <a:pt x="1079" y="83"/>
                </a:cubicBezTo>
                <a:cubicBezTo>
                  <a:pt x="1077" y="85"/>
                  <a:pt x="1075" y="88"/>
                  <a:pt x="1073" y="91"/>
                </a:cubicBezTo>
                <a:cubicBezTo>
                  <a:pt x="1073" y="92"/>
                  <a:pt x="1073" y="93"/>
                  <a:pt x="1072" y="94"/>
                </a:cubicBezTo>
                <a:cubicBezTo>
                  <a:pt x="1073" y="91"/>
                  <a:pt x="1073" y="89"/>
                  <a:pt x="1073" y="86"/>
                </a:cubicBezTo>
                <a:cubicBezTo>
                  <a:pt x="1074" y="76"/>
                  <a:pt x="1074" y="69"/>
                  <a:pt x="1074" y="64"/>
                </a:cubicBezTo>
                <a:cubicBezTo>
                  <a:pt x="1075" y="59"/>
                  <a:pt x="1074" y="56"/>
                  <a:pt x="1074" y="56"/>
                </a:cubicBezTo>
                <a:cubicBezTo>
                  <a:pt x="1074" y="56"/>
                  <a:pt x="1073" y="59"/>
                  <a:pt x="1072" y="64"/>
                </a:cubicBezTo>
                <a:cubicBezTo>
                  <a:pt x="1071" y="67"/>
                  <a:pt x="1070" y="71"/>
                  <a:pt x="1069" y="76"/>
                </a:cubicBezTo>
                <a:cubicBezTo>
                  <a:pt x="1069" y="76"/>
                  <a:pt x="1069" y="76"/>
                  <a:pt x="1069" y="76"/>
                </a:cubicBezTo>
                <a:cubicBezTo>
                  <a:pt x="1067" y="65"/>
                  <a:pt x="1067" y="56"/>
                  <a:pt x="1067" y="50"/>
                </a:cubicBezTo>
                <a:cubicBezTo>
                  <a:pt x="1067" y="44"/>
                  <a:pt x="1066" y="40"/>
                  <a:pt x="1066" y="40"/>
                </a:cubicBezTo>
                <a:cubicBezTo>
                  <a:pt x="1066" y="40"/>
                  <a:pt x="1065" y="44"/>
                  <a:pt x="1064" y="50"/>
                </a:cubicBezTo>
                <a:cubicBezTo>
                  <a:pt x="1064" y="53"/>
                  <a:pt x="1064" y="57"/>
                  <a:pt x="1063" y="61"/>
                </a:cubicBezTo>
                <a:cubicBezTo>
                  <a:pt x="1063" y="65"/>
                  <a:pt x="1063" y="70"/>
                  <a:pt x="1063" y="76"/>
                </a:cubicBezTo>
                <a:cubicBezTo>
                  <a:pt x="1063" y="78"/>
                  <a:pt x="1063" y="80"/>
                  <a:pt x="1063" y="82"/>
                </a:cubicBezTo>
                <a:cubicBezTo>
                  <a:pt x="1061" y="76"/>
                  <a:pt x="1059" y="72"/>
                  <a:pt x="1058" y="69"/>
                </a:cubicBezTo>
                <a:cubicBezTo>
                  <a:pt x="1058" y="68"/>
                  <a:pt x="1058" y="68"/>
                  <a:pt x="1058" y="67"/>
                </a:cubicBezTo>
                <a:cubicBezTo>
                  <a:pt x="1059" y="63"/>
                  <a:pt x="1059" y="60"/>
                  <a:pt x="1059" y="60"/>
                </a:cubicBezTo>
                <a:cubicBezTo>
                  <a:pt x="1058" y="60"/>
                  <a:pt x="1057" y="62"/>
                  <a:pt x="1056" y="66"/>
                </a:cubicBezTo>
                <a:cubicBezTo>
                  <a:pt x="1054" y="70"/>
                  <a:pt x="1052" y="75"/>
                  <a:pt x="1051" y="82"/>
                </a:cubicBezTo>
                <a:cubicBezTo>
                  <a:pt x="1049" y="80"/>
                  <a:pt x="1047" y="77"/>
                  <a:pt x="1046" y="76"/>
                </a:cubicBezTo>
                <a:cubicBezTo>
                  <a:pt x="1045" y="71"/>
                  <a:pt x="1044" y="68"/>
                  <a:pt x="1044" y="65"/>
                </a:cubicBezTo>
                <a:cubicBezTo>
                  <a:pt x="1044" y="65"/>
                  <a:pt x="1044" y="65"/>
                  <a:pt x="1044" y="65"/>
                </a:cubicBezTo>
                <a:cubicBezTo>
                  <a:pt x="1041" y="47"/>
                  <a:pt x="1039" y="38"/>
                  <a:pt x="1038" y="38"/>
                </a:cubicBezTo>
                <a:cubicBezTo>
                  <a:pt x="1038" y="37"/>
                  <a:pt x="1038" y="41"/>
                  <a:pt x="1038" y="47"/>
                </a:cubicBezTo>
                <a:cubicBezTo>
                  <a:pt x="1038" y="53"/>
                  <a:pt x="1038" y="62"/>
                  <a:pt x="1039" y="73"/>
                </a:cubicBezTo>
                <a:cubicBezTo>
                  <a:pt x="1039" y="74"/>
                  <a:pt x="1039" y="76"/>
                  <a:pt x="1039" y="78"/>
                </a:cubicBezTo>
                <a:cubicBezTo>
                  <a:pt x="1037" y="73"/>
                  <a:pt x="1035" y="69"/>
                  <a:pt x="1033" y="66"/>
                </a:cubicBezTo>
                <a:cubicBezTo>
                  <a:pt x="1030" y="62"/>
                  <a:pt x="1028" y="60"/>
                  <a:pt x="1028" y="61"/>
                </a:cubicBezTo>
                <a:cubicBezTo>
                  <a:pt x="1028" y="61"/>
                  <a:pt x="1029" y="63"/>
                  <a:pt x="1031" y="67"/>
                </a:cubicBezTo>
                <a:cubicBezTo>
                  <a:pt x="1032" y="70"/>
                  <a:pt x="1034" y="75"/>
                  <a:pt x="1035" y="80"/>
                </a:cubicBezTo>
                <a:cubicBezTo>
                  <a:pt x="1035" y="81"/>
                  <a:pt x="1035" y="82"/>
                  <a:pt x="1035" y="83"/>
                </a:cubicBezTo>
                <a:cubicBezTo>
                  <a:pt x="1034" y="85"/>
                  <a:pt x="1035" y="87"/>
                  <a:pt x="1035" y="90"/>
                </a:cubicBezTo>
                <a:cubicBezTo>
                  <a:pt x="1032" y="81"/>
                  <a:pt x="1032" y="75"/>
                  <a:pt x="1031" y="75"/>
                </a:cubicBezTo>
                <a:cubicBezTo>
                  <a:pt x="1031" y="75"/>
                  <a:pt x="1028" y="81"/>
                  <a:pt x="1030" y="91"/>
                </a:cubicBezTo>
                <a:cubicBezTo>
                  <a:pt x="1028" y="88"/>
                  <a:pt x="1026" y="84"/>
                  <a:pt x="1025" y="80"/>
                </a:cubicBezTo>
                <a:cubicBezTo>
                  <a:pt x="1019" y="63"/>
                  <a:pt x="1020" y="54"/>
                  <a:pt x="1018" y="53"/>
                </a:cubicBezTo>
                <a:cubicBezTo>
                  <a:pt x="1018" y="53"/>
                  <a:pt x="1018" y="56"/>
                  <a:pt x="1017" y="61"/>
                </a:cubicBezTo>
                <a:cubicBezTo>
                  <a:pt x="1017" y="65"/>
                  <a:pt x="1017" y="72"/>
                  <a:pt x="1019" y="81"/>
                </a:cubicBezTo>
                <a:cubicBezTo>
                  <a:pt x="1021" y="86"/>
                  <a:pt x="1022" y="91"/>
                  <a:pt x="1024" y="95"/>
                </a:cubicBezTo>
                <a:cubicBezTo>
                  <a:pt x="1024" y="95"/>
                  <a:pt x="1023" y="95"/>
                  <a:pt x="1023" y="94"/>
                </a:cubicBezTo>
                <a:cubicBezTo>
                  <a:pt x="1022" y="91"/>
                  <a:pt x="1021" y="87"/>
                  <a:pt x="1020" y="83"/>
                </a:cubicBezTo>
                <a:cubicBezTo>
                  <a:pt x="1018" y="77"/>
                  <a:pt x="1017" y="72"/>
                  <a:pt x="1016" y="68"/>
                </a:cubicBezTo>
                <a:cubicBezTo>
                  <a:pt x="1016" y="65"/>
                  <a:pt x="1015" y="63"/>
                  <a:pt x="1015" y="63"/>
                </a:cubicBezTo>
                <a:cubicBezTo>
                  <a:pt x="1015" y="63"/>
                  <a:pt x="1014" y="64"/>
                  <a:pt x="1014" y="67"/>
                </a:cubicBezTo>
                <a:cubicBezTo>
                  <a:pt x="1014" y="67"/>
                  <a:pt x="1014" y="67"/>
                  <a:pt x="1014" y="67"/>
                </a:cubicBezTo>
                <a:cubicBezTo>
                  <a:pt x="1013" y="65"/>
                  <a:pt x="1012" y="63"/>
                  <a:pt x="1011" y="61"/>
                </a:cubicBezTo>
                <a:cubicBezTo>
                  <a:pt x="1010" y="57"/>
                  <a:pt x="1008" y="54"/>
                  <a:pt x="1007" y="52"/>
                </a:cubicBezTo>
                <a:cubicBezTo>
                  <a:pt x="1004" y="47"/>
                  <a:pt x="1003" y="45"/>
                  <a:pt x="1002" y="45"/>
                </a:cubicBezTo>
                <a:cubicBezTo>
                  <a:pt x="1002" y="45"/>
                  <a:pt x="1003" y="48"/>
                  <a:pt x="1005" y="53"/>
                </a:cubicBezTo>
                <a:cubicBezTo>
                  <a:pt x="1006" y="56"/>
                  <a:pt x="1007" y="59"/>
                  <a:pt x="1008" y="62"/>
                </a:cubicBezTo>
                <a:cubicBezTo>
                  <a:pt x="1008" y="64"/>
                  <a:pt x="1008" y="66"/>
                  <a:pt x="1009" y="68"/>
                </a:cubicBezTo>
                <a:cubicBezTo>
                  <a:pt x="1009" y="69"/>
                  <a:pt x="1009" y="70"/>
                  <a:pt x="1010" y="71"/>
                </a:cubicBezTo>
                <a:cubicBezTo>
                  <a:pt x="1010" y="72"/>
                  <a:pt x="1010" y="73"/>
                  <a:pt x="1010" y="74"/>
                </a:cubicBezTo>
                <a:cubicBezTo>
                  <a:pt x="1010" y="76"/>
                  <a:pt x="1010" y="78"/>
                  <a:pt x="1010" y="80"/>
                </a:cubicBezTo>
                <a:cubicBezTo>
                  <a:pt x="1010" y="80"/>
                  <a:pt x="1010" y="80"/>
                  <a:pt x="1010" y="80"/>
                </a:cubicBezTo>
                <a:cubicBezTo>
                  <a:pt x="1009" y="78"/>
                  <a:pt x="1007" y="76"/>
                  <a:pt x="1006" y="74"/>
                </a:cubicBezTo>
                <a:cubicBezTo>
                  <a:pt x="1005" y="66"/>
                  <a:pt x="1006" y="61"/>
                  <a:pt x="1006" y="61"/>
                </a:cubicBezTo>
                <a:cubicBezTo>
                  <a:pt x="1005" y="61"/>
                  <a:pt x="1004" y="63"/>
                  <a:pt x="1003" y="66"/>
                </a:cubicBezTo>
                <a:cubicBezTo>
                  <a:pt x="1003" y="67"/>
                  <a:pt x="1003" y="68"/>
                  <a:pt x="1002" y="69"/>
                </a:cubicBezTo>
                <a:cubicBezTo>
                  <a:pt x="1002" y="69"/>
                  <a:pt x="1002" y="69"/>
                  <a:pt x="1002" y="69"/>
                </a:cubicBezTo>
                <a:cubicBezTo>
                  <a:pt x="1001" y="65"/>
                  <a:pt x="1001" y="61"/>
                  <a:pt x="1000" y="58"/>
                </a:cubicBezTo>
                <a:cubicBezTo>
                  <a:pt x="1000" y="58"/>
                  <a:pt x="1000" y="58"/>
                  <a:pt x="1000" y="58"/>
                </a:cubicBezTo>
                <a:cubicBezTo>
                  <a:pt x="997" y="41"/>
                  <a:pt x="995" y="31"/>
                  <a:pt x="995" y="31"/>
                </a:cubicBezTo>
                <a:cubicBezTo>
                  <a:pt x="994" y="31"/>
                  <a:pt x="994" y="34"/>
                  <a:pt x="994" y="41"/>
                </a:cubicBezTo>
                <a:cubicBezTo>
                  <a:pt x="995" y="47"/>
                  <a:pt x="995" y="56"/>
                  <a:pt x="996" y="66"/>
                </a:cubicBezTo>
                <a:cubicBezTo>
                  <a:pt x="996" y="67"/>
                  <a:pt x="996" y="68"/>
                  <a:pt x="996" y="69"/>
                </a:cubicBezTo>
                <a:cubicBezTo>
                  <a:pt x="995" y="68"/>
                  <a:pt x="995" y="67"/>
                  <a:pt x="994" y="66"/>
                </a:cubicBezTo>
                <a:cubicBezTo>
                  <a:pt x="994" y="65"/>
                  <a:pt x="994" y="65"/>
                  <a:pt x="994" y="65"/>
                </a:cubicBezTo>
                <a:cubicBezTo>
                  <a:pt x="994" y="65"/>
                  <a:pt x="994" y="65"/>
                  <a:pt x="993" y="65"/>
                </a:cubicBezTo>
                <a:cubicBezTo>
                  <a:pt x="993" y="65"/>
                  <a:pt x="993" y="64"/>
                  <a:pt x="993" y="64"/>
                </a:cubicBezTo>
                <a:cubicBezTo>
                  <a:pt x="991" y="61"/>
                  <a:pt x="989" y="59"/>
                  <a:pt x="989" y="59"/>
                </a:cubicBezTo>
                <a:cubicBezTo>
                  <a:pt x="989" y="60"/>
                  <a:pt x="989" y="62"/>
                  <a:pt x="991" y="65"/>
                </a:cubicBezTo>
                <a:cubicBezTo>
                  <a:pt x="991" y="66"/>
                  <a:pt x="991" y="67"/>
                  <a:pt x="992" y="68"/>
                </a:cubicBezTo>
                <a:cubicBezTo>
                  <a:pt x="992" y="68"/>
                  <a:pt x="991" y="69"/>
                  <a:pt x="991" y="69"/>
                </a:cubicBezTo>
                <a:cubicBezTo>
                  <a:pt x="991" y="71"/>
                  <a:pt x="990" y="73"/>
                  <a:pt x="990" y="75"/>
                </a:cubicBezTo>
                <a:cubicBezTo>
                  <a:pt x="990" y="74"/>
                  <a:pt x="990" y="73"/>
                  <a:pt x="989" y="72"/>
                </a:cubicBezTo>
                <a:cubicBezTo>
                  <a:pt x="989" y="67"/>
                  <a:pt x="989" y="63"/>
                  <a:pt x="989" y="60"/>
                </a:cubicBezTo>
                <a:cubicBezTo>
                  <a:pt x="988" y="56"/>
                  <a:pt x="989" y="53"/>
                  <a:pt x="989" y="51"/>
                </a:cubicBezTo>
                <a:cubicBezTo>
                  <a:pt x="989" y="46"/>
                  <a:pt x="988" y="43"/>
                  <a:pt x="988" y="43"/>
                </a:cubicBezTo>
                <a:cubicBezTo>
                  <a:pt x="988" y="43"/>
                  <a:pt x="987" y="46"/>
                  <a:pt x="986" y="51"/>
                </a:cubicBezTo>
                <a:cubicBezTo>
                  <a:pt x="985" y="55"/>
                  <a:pt x="984" y="62"/>
                  <a:pt x="984" y="71"/>
                </a:cubicBezTo>
                <a:cubicBezTo>
                  <a:pt x="984" y="72"/>
                  <a:pt x="984" y="74"/>
                  <a:pt x="984" y="75"/>
                </a:cubicBezTo>
                <a:cubicBezTo>
                  <a:pt x="983" y="74"/>
                  <a:pt x="983" y="73"/>
                  <a:pt x="982" y="72"/>
                </a:cubicBezTo>
                <a:cubicBezTo>
                  <a:pt x="983" y="69"/>
                  <a:pt x="983" y="67"/>
                  <a:pt x="983" y="67"/>
                </a:cubicBezTo>
                <a:cubicBezTo>
                  <a:pt x="982" y="67"/>
                  <a:pt x="982" y="68"/>
                  <a:pt x="981" y="69"/>
                </a:cubicBezTo>
                <a:cubicBezTo>
                  <a:pt x="980" y="67"/>
                  <a:pt x="979" y="67"/>
                  <a:pt x="979" y="67"/>
                </a:cubicBezTo>
                <a:cubicBezTo>
                  <a:pt x="979" y="67"/>
                  <a:pt x="979" y="67"/>
                  <a:pt x="979" y="69"/>
                </a:cubicBezTo>
                <a:cubicBezTo>
                  <a:pt x="978" y="68"/>
                  <a:pt x="977" y="67"/>
                  <a:pt x="977" y="66"/>
                </a:cubicBezTo>
                <a:cubicBezTo>
                  <a:pt x="977" y="66"/>
                  <a:pt x="977" y="66"/>
                  <a:pt x="976" y="66"/>
                </a:cubicBezTo>
                <a:cubicBezTo>
                  <a:pt x="976" y="65"/>
                  <a:pt x="976" y="64"/>
                  <a:pt x="976" y="63"/>
                </a:cubicBezTo>
                <a:cubicBezTo>
                  <a:pt x="976" y="60"/>
                  <a:pt x="976" y="58"/>
                  <a:pt x="976" y="56"/>
                </a:cubicBezTo>
                <a:cubicBezTo>
                  <a:pt x="976" y="51"/>
                  <a:pt x="976" y="49"/>
                  <a:pt x="976" y="49"/>
                </a:cubicBezTo>
                <a:cubicBezTo>
                  <a:pt x="975" y="49"/>
                  <a:pt x="974" y="51"/>
                  <a:pt x="973" y="55"/>
                </a:cubicBezTo>
                <a:cubicBezTo>
                  <a:pt x="972" y="59"/>
                  <a:pt x="972" y="66"/>
                  <a:pt x="971" y="73"/>
                </a:cubicBezTo>
                <a:cubicBezTo>
                  <a:pt x="971" y="74"/>
                  <a:pt x="971" y="75"/>
                  <a:pt x="971" y="77"/>
                </a:cubicBezTo>
                <a:cubicBezTo>
                  <a:pt x="970" y="75"/>
                  <a:pt x="969" y="73"/>
                  <a:pt x="969" y="72"/>
                </a:cubicBezTo>
                <a:cubicBezTo>
                  <a:pt x="969" y="70"/>
                  <a:pt x="968" y="69"/>
                  <a:pt x="968" y="67"/>
                </a:cubicBezTo>
                <a:cubicBezTo>
                  <a:pt x="969" y="65"/>
                  <a:pt x="970" y="64"/>
                  <a:pt x="970" y="62"/>
                </a:cubicBezTo>
                <a:cubicBezTo>
                  <a:pt x="972" y="59"/>
                  <a:pt x="973" y="58"/>
                  <a:pt x="972" y="57"/>
                </a:cubicBezTo>
                <a:cubicBezTo>
                  <a:pt x="972" y="57"/>
                  <a:pt x="971" y="58"/>
                  <a:pt x="968" y="60"/>
                </a:cubicBezTo>
                <a:cubicBezTo>
                  <a:pt x="969" y="54"/>
                  <a:pt x="970" y="48"/>
                  <a:pt x="970" y="44"/>
                </a:cubicBezTo>
                <a:cubicBezTo>
                  <a:pt x="971" y="39"/>
                  <a:pt x="972" y="37"/>
                  <a:pt x="972" y="36"/>
                </a:cubicBezTo>
                <a:cubicBezTo>
                  <a:pt x="971" y="36"/>
                  <a:pt x="970" y="39"/>
                  <a:pt x="968" y="43"/>
                </a:cubicBezTo>
                <a:cubicBezTo>
                  <a:pt x="966" y="48"/>
                  <a:pt x="963" y="56"/>
                  <a:pt x="963" y="65"/>
                </a:cubicBezTo>
                <a:cubicBezTo>
                  <a:pt x="962" y="66"/>
                  <a:pt x="962" y="68"/>
                  <a:pt x="962" y="69"/>
                </a:cubicBezTo>
                <a:cubicBezTo>
                  <a:pt x="962" y="69"/>
                  <a:pt x="962" y="69"/>
                  <a:pt x="962" y="69"/>
                </a:cubicBezTo>
                <a:cubicBezTo>
                  <a:pt x="962" y="68"/>
                  <a:pt x="962" y="66"/>
                  <a:pt x="961" y="65"/>
                </a:cubicBezTo>
                <a:cubicBezTo>
                  <a:pt x="960" y="55"/>
                  <a:pt x="958" y="48"/>
                  <a:pt x="957" y="42"/>
                </a:cubicBezTo>
                <a:cubicBezTo>
                  <a:pt x="958" y="41"/>
                  <a:pt x="958" y="39"/>
                  <a:pt x="958" y="39"/>
                </a:cubicBezTo>
                <a:cubicBezTo>
                  <a:pt x="958" y="39"/>
                  <a:pt x="958" y="40"/>
                  <a:pt x="957" y="40"/>
                </a:cubicBezTo>
                <a:cubicBezTo>
                  <a:pt x="956" y="36"/>
                  <a:pt x="955" y="33"/>
                  <a:pt x="955" y="33"/>
                </a:cubicBezTo>
                <a:cubicBezTo>
                  <a:pt x="955" y="33"/>
                  <a:pt x="954" y="37"/>
                  <a:pt x="955" y="43"/>
                </a:cubicBezTo>
                <a:cubicBezTo>
                  <a:pt x="954" y="44"/>
                  <a:pt x="954" y="44"/>
                  <a:pt x="953" y="45"/>
                </a:cubicBezTo>
                <a:cubicBezTo>
                  <a:pt x="952" y="47"/>
                  <a:pt x="950" y="50"/>
                  <a:pt x="949" y="53"/>
                </a:cubicBezTo>
                <a:cubicBezTo>
                  <a:pt x="948" y="55"/>
                  <a:pt x="947" y="56"/>
                  <a:pt x="947" y="58"/>
                </a:cubicBezTo>
                <a:cubicBezTo>
                  <a:pt x="946" y="58"/>
                  <a:pt x="946" y="58"/>
                  <a:pt x="946" y="58"/>
                </a:cubicBezTo>
                <a:cubicBezTo>
                  <a:pt x="946" y="55"/>
                  <a:pt x="945" y="54"/>
                  <a:pt x="945" y="54"/>
                </a:cubicBezTo>
                <a:cubicBezTo>
                  <a:pt x="945" y="54"/>
                  <a:pt x="945" y="55"/>
                  <a:pt x="944" y="56"/>
                </a:cubicBezTo>
                <a:cubicBezTo>
                  <a:pt x="943" y="55"/>
                  <a:pt x="943" y="55"/>
                  <a:pt x="943" y="55"/>
                </a:cubicBezTo>
                <a:cubicBezTo>
                  <a:pt x="943" y="55"/>
                  <a:pt x="943" y="56"/>
                  <a:pt x="944" y="58"/>
                </a:cubicBezTo>
                <a:cubicBezTo>
                  <a:pt x="944" y="58"/>
                  <a:pt x="944" y="59"/>
                  <a:pt x="944" y="59"/>
                </a:cubicBezTo>
                <a:cubicBezTo>
                  <a:pt x="943" y="62"/>
                  <a:pt x="942" y="67"/>
                  <a:pt x="940" y="73"/>
                </a:cubicBezTo>
                <a:cubicBezTo>
                  <a:pt x="940" y="73"/>
                  <a:pt x="940" y="73"/>
                  <a:pt x="940" y="73"/>
                </a:cubicBezTo>
                <a:cubicBezTo>
                  <a:pt x="940" y="73"/>
                  <a:pt x="940" y="73"/>
                  <a:pt x="940" y="72"/>
                </a:cubicBezTo>
                <a:cubicBezTo>
                  <a:pt x="940" y="72"/>
                  <a:pt x="940" y="71"/>
                  <a:pt x="941" y="70"/>
                </a:cubicBezTo>
                <a:cubicBezTo>
                  <a:pt x="943" y="62"/>
                  <a:pt x="943" y="55"/>
                  <a:pt x="943" y="51"/>
                </a:cubicBezTo>
                <a:cubicBezTo>
                  <a:pt x="942" y="46"/>
                  <a:pt x="942" y="43"/>
                  <a:pt x="941" y="43"/>
                </a:cubicBezTo>
                <a:cubicBezTo>
                  <a:pt x="941" y="43"/>
                  <a:pt x="941" y="46"/>
                  <a:pt x="940" y="51"/>
                </a:cubicBezTo>
                <a:cubicBezTo>
                  <a:pt x="940" y="54"/>
                  <a:pt x="938" y="59"/>
                  <a:pt x="937" y="64"/>
                </a:cubicBezTo>
                <a:cubicBezTo>
                  <a:pt x="934" y="55"/>
                  <a:pt x="934" y="49"/>
                  <a:pt x="933" y="49"/>
                </a:cubicBezTo>
                <a:cubicBezTo>
                  <a:pt x="933" y="49"/>
                  <a:pt x="932" y="51"/>
                  <a:pt x="932" y="55"/>
                </a:cubicBezTo>
                <a:cubicBezTo>
                  <a:pt x="931" y="59"/>
                  <a:pt x="932" y="65"/>
                  <a:pt x="934" y="71"/>
                </a:cubicBezTo>
                <a:cubicBezTo>
                  <a:pt x="932" y="74"/>
                  <a:pt x="931" y="77"/>
                  <a:pt x="929" y="79"/>
                </a:cubicBezTo>
                <a:cubicBezTo>
                  <a:pt x="929" y="79"/>
                  <a:pt x="929" y="79"/>
                  <a:pt x="929" y="79"/>
                </a:cubicBezTo>
                <a:cubicBezTo>
                  <a:pt x="931" y="68"/>
                  <a:pt x="929" y="61"/>
                  <a:pt x="928" y="62"/>
                </a:cubicBezTo>
                <a:cubicBezTo>
                  <a:pt x="927" y="62"/>
                  <a:pt x="927" y="68"/>
                  <a:pt x="924" y="76"/>
                </a:cubicBezTo>
                <a:cubicBezTo>
                  <a:pt x="923" y="78"/>
                  <a:pt x="922" y="80"/>
                  <a:pt x="921" y="81"/>
                </a:cubicBezTo>
                <a:cubicBezTo>
                  <a:pt x="922" y="78"/>
                  <a:pt x="922" y="73"/>
                  <a:pt x="923" y="69"/>
                </a:cubicBezTo>
                <a:cubicBezTo>
                  <a:pt x="926" y="55"/>
                  <a:pt x="932" y="49"/>
                  <a:pt x="932" y="48"/>
                </a:cubicBezTo>
                <a:cubicBezTo>
                  <a:pt x="931" y="48"/>
                  <a:pt x="930" y="49"/>
                  <a:pt x="926" y="52"/>
                </a:cubicBezTo>
                <a:cubicBezTo>
                  <a:pt x="924" y="55"/>
                  <a:pt x="920" y="60"/>
                  <a:pt x="917" y="67"/>
                </a:cubicBezTo>
                <a:cubicBezTo>
                  <a:pt x="917" y="67"/>
                  <a:pt x="917" y="68"/>
                  <a:pt x="917" y="68"/>
                </a:cubicBezTo>
                <a:cubicBezTo>
                  <a:pt x="917" y="66"/>
                  <a:pt x="917" y="64"/>
                  <a:pt x="917" y="62"/>
                </a:cubicBezTo>
                <a:cubicBezTo>
                  <a:pt x="917" y="43"/>
                  <a:pt x="917" y="32"/>
                  <a:pt x="916" y="32"/>
                </a:cubicBezTo>
                <a:cubicBezTo>
                  <a:pt x="915" y="32"/>
                  <a:pt x="913" y="44"/>
                  <a:pt x="911" y="61"/>
                </a:cubicBezTo>
                <a:cubicBezTo>
                  <a:pt x="911" y="65"/>
                  <a:pt x="910" y="69"/>
                  <a:pt x="910" y="73"/>
                </a:cubicBezTo>
                <a:cubicBezTo>
                  <a:pt x="909" y="70"/>
                  <a:pt x="909" y="67"/>
                  <a:pt x="908" y="64"/>
                </a:cubicBezTo>
                <a:cubicBezTo>
                  <a:pt x="904" y="48"/>
                  <a:pt x="900" y="39"/>
                  <a:pt x="899" y="39"/>
                </a:cubicBezTo>
                <a:cubicBezTo>
                  <a:pt x="899" y="40"/>
                  <a:pt x="901" y="50"/>
                  <a:pt x="902" y="65"/>
                </a:cubicBezTo>
                <a:cubicBezTo>
                  <a:pt x="903" y="69"/>
                  <a:pt x="903" y="72"/>
                  <a:pt x="903" y="76"/>
                </a:cubicBezTo>
                <a:cubicBezTo>
                  <a:pt x="903" y="76"/>
                  <a:pt x="903" y="76"/>
                  <a:pt x="903" y="76"/>
                </a:cubicBezTo>
                <a:cubicBezTo>
                  <a:pt x="902" y="74"/>
                  <a:pt x="901" y="72"/>
                  <a:pt x="900" y="70"/>
                </a:cubicBezTo>
                <a:cubicBezTo>
                  <a:pt x="901" y="65"/>
                  <a:pt x="900" y="62"/>
                  <a:pt x="899" y="62"/>
                </a:cubicBezTo>
                <a:cubicBezTo>
                  <a:pt x="899" y="62"/>
                  <a:pt x="898" y="63"/>
                  <a:pt x="898" y="65"/>
                </a:cubicBezTo>
                <a:cubicBezTo>
                  <a:pt x="896" y="63"/>
                  <a:pt x="895" y="60"/>
                  <a:pt x="894" y="58"/>
                </a:cubicBezTo>
                <a:cubicBezTo>
                  <a:pt x="894" y="53"/>
                  <a:pt x="894" y="49"/>
                  <a:pt x="894" y="46"/>
                </a:cubicBezTo>
                <a:cubicBezTo>
                  <a:pt x="894" y="42"/>
                  <a:pt x="894" y="39"/>
                  <a:pt x="894" y="39"/>
                </a:cubicBezTo>
                <a:cubicBezTo>
                  <a:pt x="893" y="39"/>
                  <a:pt x="892" y="41"/>
                  <a:pt x="891" y="46"/>
                </a:cubicBezTo>
                <a:cubicBezTo>
                  <a:pt x="891" y="48"/>
                  <a:pt x="890" y="50"/>
                  <a:pt x="890" y="53"/>
                </a:cubicBezTo>
                <a:cubicBezTo>
                  <a:pt x="889" y="53"/>
                  <a:pt x="889" y="52"/>
                  <a:pt x="888" y="52"/>
                </a:cubicBezTo>
                <a:cubicBezTo>
                  <a:pt x="887" y="46"/>
                  <a:pt x="886" y="42"/>
                  <a:pt x="886" y="39"/>
                </a:cubicBezTo>
                <a:cubicBezTo>
                  <a:pt x="885" y="33"/>
                  <a:pt x="884" y="31"/>
                  <a:pt x="884" y="31"/>
                </a:cubicBezTo>
                <a:cubicBezTo>
                  <a:pt x="883" y="31"/>
                  <a:pt x="883" y="34"/>
                  <a:pt x="883" y="39"/>
                </a:cubicBezTo>
                <a:cubicBezTo>
                  <a:pt x="883" y="44"/>
                  <a:pt x="884" y="52"/>
                  <a:pt x="884" y="61"/>
                </a:cubicBezTo>
                <a:cubicBezTo>
                  <a:pt x="883" y="62"/>
                  <a:pt x="882" y="63"/>
                  <a:pt x="881" y="65"/>
                </a:cubicBezTo>
                <a:cubicBezTo>
                  <a:pt x="881" y="65"/>
                  <a:pt x="881" y="65"/>
                  <a:pt x="881" y="65"/>
                </a:cubicBezTo>
                <a:cubicBezTo>
                  <a:pt x="882" y="59"/>
                  <a:pt x="882" y="56"/>
                  <a:pt x="882" y="56"/>
                </a:cubicBezTo>
                <a:cubicBezTo>
                  <a:pt x="881" y="56"/>
                  <a:pt x="880" y="57"/>
                  <a:pt x="879" y="59"/>
                </a:cubicBezTo>
                <a:cubicBezTo>
                  <a:pt x="879" y="57"/>
                  <a:pt x="879" y="56"/>
                  <a:pt x="878" y="56"/>
                </a:cubicBezTo>
                <a:cubicBezTo>
                  <a:pt x="878" y="56"/>
                  <a:pt x="877" y="57"/>
                  <a:pt x="877" y="60"/>
                </a:cubicBezTo>
                <a:cubicBezTo>
                  <a:pt x="877" y="60"/>
                  <a:pt x="877" y="60"/>
                  <a:pt x="877" y="60"/>
                </a:cubicBezTo>
                <a:cubicBezTo>
                  <a:pt x="877" y="55"/>
                  <a:pt x="876" y="51"/>
                  <a:pt x="876" y="47"/>
                </a:cubicBezTo>
                <a:cubicBezTo>
                  <a:pt x="876" y="44"/>
                  <a:pt x="875" y="41"/>
                  <a:pt x="875" y="38"/>
                </a:cubicBezTo>
                <a:cubicBezTo>
                  <a:pt x="874" y="33"/>
                  <a:pt x="873" y="31"/>
                  <a:pt x="872" y="31"/>
                </a:cubicBezTo>
                <a:cubicBezTo>
                  <a:pt x="872" y="31"/>
                  <a:pt x="872" y="34"/>
                  <a:pt x="872" y="39"/>
                </a:cubicBezTo>
                <a:cubicBezTo>
                  <a:pt x="872" y="44"/>
                  <a:pt x="872" y="51"/>
                  <a:pt x="871" y="59"/>
                </a:cubicBezTo>
                <a:cubicBezTo>
                  <a:pt x="871" y="63"/>
                  <a:pt x="870" y="67"/>
                  <a:pt x="869" y="70"/>
                </a:cubicBezTo>
                <a:cubicBezTo>
                  <a:pt x="869" y="66"/>
                  <a:pt x="868" y="62"/>
                  <a:pt x="868" y="56"/>
                </a:cubicBezTo>
                <a:cubicBezTo>
                  <a:pt x="869" y="55"/>
                  <a:pt x="869" y="53"/>
                  <a:pt x="870" y="52"/>
                </a:cubicBezTo>
                <a:cubicBezTo>
                  <a:pt x="871" y="49"/>
                  <a:pt x="872" y="47"/>
                  <a:pt x="872" y="47"/>
                </a:cubicBezTo>
                <a:cubicBezTo>
                  <a:pt x="871" y="47"/>
                  <a:pt x="870" y="48"/>
                  <a:pt x="868" y="50"/>
                </a:cubicBezTo>
                <a:cubicBezTo>
                  <a:pt x="868" y="43"/>
                  <a:pt x="869" y="38"/>
                  <a:pt x="870" y="34"/>
                </a:cubicBezTo>
                <a:cubicBezTo>
                  <a:pt x="871" y="29"/>
                  <a:pt x="872" y="26"/>
                  <a:pt x="871" y="26"/>
                </a:cubicBezTo>
                <a:cubicBezTo>
                  <a:pt x="871" y="26"/>
                  <a:pt x="869" y="28"/>
                  <a:pt x="867" y="33"/>
                </a:cubicBezTo>
                <a:cubicBezTo>
                  <a:pt x="865" y="38"/>
                  <a:pt x="863" y="46"/>
                  <a:pt x="862" y="55"/>
                </a:cubicBezTo>
                <a:cubicBezTo>
                  <a:pt x="862" y="57"/>
                  <a:pt x="862" y="58"/>
                  <a:pt x="862" y="59"/>
                </a:cubicBezTo>
                <a:cubicBezTo>
                  <a:pt x="862" y="59"/>
                  <a:pt x="862" y="59"/>
                  <a:pt x="862" y="59"/>
                </a:cubicBezTo>
                <a:cubicBezTo>
                  <a:pt x="861" y="57"/>
                  <a:pt x="861" y="55"/>
                  <a:pt x="861" y="55"/>
                </a:cubicBezTo>
                <a:cubicBezTo>
                  <a:pt x="860" y="56"/>
                  <a:pt x="860" y="58"/>
                  <a:pt x="859" y="62"/>
                </a:cubicBezTo>
                <a:cubicBezTo>
                  <a:pt x="859" y="59"/>
                  <a:pt x="859" y="56"/>
                  <a:pt x="858" y="54"/>
                </a:cubicBezTo>
                <a:cubicBezTo>
                  <a:pt x="861" y="46"/>
                  <a:pt x="865" y="42"/>
                  <a:pt x="864" y="42"/>
                </a:cubicBezTo>
                <a:cubicBezTo>
                  <a:pt x="864" y="42"/>
                  <a:pt x="862" y="43"/>
                  <a:pt x="859" y="46"/>
                </a:cubicBezTo>
                <a:cubicBezTo>
                  <a:pt x="858" y="47"/>
                  <a:pt x="857" y="47"/>
                  <a:pt x="857" y="48"/>
                </a:cubicBezTo>
                <a:cubicBezTo>
                  <a:pt x="856" y="46"/>
                  <a:pt x="855" y="45"/>
                  <a:pt x="855" y="45"/>
                </a:cubicBezTo>
                <a:cubicBezTo>
                  <a:pt x="855" y="45"/>
                  <a:pt x="855" y="47"/>
                  <a:pt x="855" y="51"/>
                </a:cubicBezTo>
                <a:cubicBezTo>
                  <a:pt x="853" y="54"/>
                  <a:pt x="852" y="56"/>
                  <a:pt x="850" y="59"/>
                </a:cubicBezTo>
                <a:cubicBezTo>
                  <a:pt x="850" y="59"/>
                  <a:pt x="851" y="58"/>
                  <a:pt x="851" y="57"/>
                </a:cubicBezTo>
                <a:cubicBezTo>
                  <a:pt x="851" y="56"/>
                  <a:pt x="851" y="55"/>
                  <a:pt x="851" y="54"/>
                </a:cubicBezTo>
                <a:cubicBezTo>
                  <a:pt x="851" y="53"/>
                  <a:pt x="851" y="52"/>
                  <a:pt x="852" y="51"/>
                </a:cubicBezTo>
                <a:cubicBezTo>
                  <a:pt x="852" y="49"/>
                  <a:pt x="852" y="47"/>
                  <a:pt x="853" y="45"/>
                </a:cubicBezTo>
                <a:cubicBezTo>
                  <a:pt x="854" y="42"/>
                  <a:pt x="855" y="39"/>
                  <a:pt x="856" y="37"/>
                </a:cubicBezTo>
                <a:cubicBezTo>
                  <a:pt x="858" y="32"/>
                  <a:pt x="858" y="30"/>
                  <a:pt x="858" y="30"/>
                </a:cubicBezTo>
                <a:cubicBezTo>
                  <a:pt x="858" y="29"/>
                  <a:pt x="856" y="32"/>
                  <a:pt x="853" y="36"/>
                </a:cubicBezTo>
                <a:cubicBezTo>
                  <a:pt x="852" y="38"/>
                  <a:pt x="850" y="41"/>
                  <a:pt x="849" y="44"/>
                </a:cubicBezTo>
                <a:cubicBezTo>
                  <a:pt x="848" y="45"/>
                  <a:pt x="848" y="47"/>
                  <a:pt x="847" y="49"/>
                </a:cubicBezTo>
                <a:cubicBezTo>
                  <a:pt x="846" y="46"/>
                  <a:pt x="846" y="44"/>
                  <a:pt x="845" y="44"/>
                </a:cubicBezTo>
                <a:cubicBezTo>
                  <a:pt x="845" y="45"/>
                  <a:pt x="845" y="47"/>
                  <a:pt x="844" y="50"/>
                </a:cubicBezTo>
                <a:cubicBezTo>
                  <a:pt x="844" y="53"/>
                  <a:pt x="842" y="58"/>
                  <a:pt x="841" y="64"/>
                </a:cubicBezTo>
                <a:cubicBezTo>
                  <a:pt x="840" y="67"/>
                  <a:pt x="839" y="69"/>
                  <a:pt x="839" y="71"/>
                </a:cubicBezTo>
                <a:cubicBezTo>
                  <a:pt x="839" y="71"/>
                  <a:pt x="839" y="71"/>
                  <a:pt x="838" y="71"/>
                </a:cubicBezTo>
                <a:cubicBezTo>
                  <a:pt x="839" y="68"/>
                  <a:pt x="840" y="65"/>
                  <a:pt x="841" y="61"/>
                </a:cubicBezTo>
                <a:cubicBezTo>
                  <a:pt x="843" y="53"/>
                  <a:pt x="844" y="46"/>
                  <a:pt x="843" y="42"/>
                </a:cubicBezTo>
                <a:cubicBezTo>
                  <a:pt x="843" y="37"/>
                  <a:pt x="842" y="34"/>
                  <a:pt x="842" y="34"/>
                </a:cubicBezTo>
                <a:cubicBezTo>
                  <a:pt x="842" y="34"/>
                  <a:pt x="841" y="37"/>
                  <a:pt x="841" y="42"/>
                </a:cubicBezTo>
                <a:cubicBezTo>
                  <a:pt x="840" y="46"/>
                  <a:pt x="838" y="52"/>
                  <a:pt x="836" y="59"/>
                </a:cubicBezTo>
                <a:cubicBezTo>
                  <a:pt x="836" y="60"/>
                  <a:pt x="835" y="60"/>
                  <a:pt x="835" y="61"/>
                </a:cubicBezTo>
                <a:cubicBezTo>
                  <a:pt x="835" y="60"/>
                  <a:pt x="835" y="60"/>
                  <a:pt x="835" y="60"/>
                </a:cubicBezTo>
                <a:cubicBezTo>
                  <a:pt x="833" y="53"/>
                  <a:pt x="832" y="47"/>
                  <a:pt x="831" y="43"/>
                </a:cubicBezTo>
                <a:cubicBezTo>
                  <a:pt x="832" y="41"/>
                  <a:pt x="833" y="40"/>
                  <a:pt x="833" y="39"/>
                </a:cubicBezTo>
                <a:cubicBezTo>
                  <a:pt x="833" y="39"/>
                  <a:pt x="832" y="40"/>
                  <a:pt x="831" y="41"/>
                </a:cubicBezTo>
                <a:cubicBezTo>
                  <a:pt x="828" y="24"/>
                  <a:pt x="826" y="14"/>
                  <a:pt x="826" y="14"/>
                </a:cubicBezTo>
                <a:cubicBezTo>
                  <a:pt x="825" y="14"/>
                  <a:pt x="825" y="18"/>
                  <a:pt x="825" y="24"/>
                </a:cubicBezTo>
                <a:cubicBezTo>
                  <a:pt x="826" y="29"/>
                  <a:pt x="826" y="37"/>
                  <a:pt x="826" y="45"/>
                </a:cubicBezTo>
                <a:cubicBezTo>
                  <a:pt x="826" y="46"/>
                  <a:pt x="825" y="47"/>
                  <a:pt x="824" y="49"/>
                </a:cubicBezTo>
                <a:cubicBezTo>
                  <a:pt x="823" y="46"/>
                  <a:pt x="821" y="45"/>
                  <a:pt x="820" y="43"/>
                </a:cubicBezTo>
                <a:cubicBezTo>
                  <a:pt x="817" y="40"/>
                  <a:pt x="816" y="38"/>
                  <a:pt x="815" y="38"/>
                </a:cubicBezTo>
                <a:cubicBezTo>
                  <a:pt x="815" y="39"/>
                  <a:pt x="816" y="41"/>
                  <a:pt x="818" y="45"/>
                </a:cubicBezTo>
                <a:cubicBezTo>
                  <a:pt x="819" y="47"/>
                  <a:pt x="820" y="50"/>
                  <a:pt x="821" y="53"/>
                </a:cubicBezTo>
                <a:cubicBezTo>
                  <a:pt x="821" y="55"/>
                  <a:pt x="820" y="57"/>
                  <a:pt x="819" y="59"/>
                </a:cubicBezTo>
                <a:cubicBezTo>
                  <a:pt x="818" y="61"/>
                  <a:pt x="818" y="63"/>
                  <a:pt x="817" y="65"/>
                </a:cubicBezTo>
                <a:cubicBezTo>
                  <a:pt x="816" y="61"/>
                  <a:pt x="816" y="58"/>
                  <a:pt x="815" y="54"/>
                </a:cubicBezTo>
                <a:cubicBezTo>
                  <a:pt x="812" y="47"/>
                  <a:pt x="810" y="41"/>
                  <a:pt x="808" y="37"/>
                </a:cubicBezTo>
                <a:cubicBezTo>
                  <a:pt x="806" y="25"/>
                  <a:pt x="807" y="19"/>
                  <a:pt x="806" y="19"/>
                </a:cubicBezTo>
                <a:cubicBezTo>
                  <a:pt x="806" y="19"/>
                  <a:pt x="805" y="22"/>
                  <a:pt x="804" y="27"/>
                </a:cubicBezTo>
                <a:cubicBezTo>
                  <a:pt x="804" y="28"/>
                  <a:pt x="804" y="30"/>
                  <a:pt x="804" y="31"/>
                </a:cubicBezTo>
                <a:cubicBezTo>
                  <a:pt x="803" y="29"/>
                  <a:pt x="802" y="28"/>
                  <a:pt x="802" y="28"/>
                </a:cubicBezTo>
                <a:cubicBezTo>
                  <a:pt x="801" y="28"/>
                  <a:pt x="802" y="31"/>
                  <a:pt x="804" y="34"/>
                </a:cubicBezTo>
                <a:cubicBezTo>
                  <a:pt x="804" y="35"/>
                  <a:pt x="804" y="35"/>
                  <a:pt x="804" y="36"/>
                </a:cubicBezTo>
                <a:cubicBezTo>
                  <a:pt x="803" y="33"/>
                  <a:pt x="802" y="32"/>
                  <a:pt x="802" y="32"/>
                </a:cubicBezTo>
                <a:cubicBezTo>
                  <a:pt x="801" y="32"/>
                  <a:pt x="802" y="35"/>
                  <a:pt x="802" y="39"/>
                </a:cubicBezTo>
                <a:cubicBezTo>
                  <a:pt x="802" y="42"/>
                  <a:pt x="803" y="45"/>
                  <a:pt x="803" y="49"/>
                </a:cubicBezTo>
                <a:cubicBezTo>
                  <a:pt x="803" y="52"/>
                  <a:pt x="802" y="57"/>
                  <a:pt x="803" y="63"/>
                </a:cubicBezTo>
                <a:cubicBezTo>
                  <a:pt x="802" y="60"/>
                  <a:pt x="800" y="56"/>
                  <a:pt x="799" y="52"/>
                </a:cubicBezTo>
                <a:cubicBezTo>
                  <a:pt x="794" y="33"/>
                  <a:pt x="794" y="21"/>
                  <a:pt x="793" y="21"/>
                </a:cubicBezTo>
                <a:cubicBezTo>
                  <a:pt x="793" y="21"/>
                  <a:pt x="792" y="24"/>
                  <a:pt x="792" y="29"/>
                </a:cubicBezTo>
                <a:cubicBezTo>
                  <a:pt x="791" y="34"/>
                  <a:pt x="792" y="40"/>
                  <a:pt x="792" y="46"/>
                </a:cubicBezTo>
                <a:cubicBezTo>
                  <a:pt x="792" y="46"/>
                  <a:pt x="792" y="46"/>
                  <a:pt x="792" y="46"/>
                </a:cubicBezTo>
                <a:cubicBezTo>
                  <a:pt x="792" y="44"/>
                  <a:pt x="792" y="41"/>
                  <a:pt x="791" y="39"/>
                </a:cubicBezTo>
                <a:cubicBezTo>
                  <a:pt x="791" y="35"/>
                  <a:pt x="791" y="33"/>
                  <a:pt x="790" y="32"/>
                </a:cubicBezTo>
                <a:cubicBezTo>
                  <a:pt x="790" y="32"/>
                  <a:pt x="789" y="34"/>
                  <a:pt x="789" y="37"/>
                </a:cubicBezTo>
                <a:cubicBezTo>
                  <a:pt x="788" y="35"/>
                  <a:pt x="788" y="33"/>
                  <a:pt x="787" y="32"/>
                </a:cubicBezTo>
                <a:cubicBezTo>
                  <a:pt x="786" y="28"/>
                  <a:pt x="784" y="24"/>
                  <a:pt x="783" y="21"/>
                </a:cubicBezTo>
                <a:cubicBezTo>
                  <a:pt x="781" y="16"/>
                  <a:pt x="779" y="13"/>
                  <a:pt x="779" y="13"/>
                </a:cubicBezTo>
                <a:cubicBezTo>
                  <a:pt x="778" y="13"/>
                  <a:pt x="779" y="16"/>
                  <a:pt x="781" y="22"/>
                </a:cubicBezTo>
                <a:cubicBezTo>
                  <a:pt x="781" y="25"/>
                  <a:pt x="782" y="29"/>
                  <a:pt x="783" y="33"/>
                </a:cubicBezTo>
                <a:cubicBezTo>
                  <a:pt x="784" y="37"/>
                  <a:pt x="785" y="42"/>
                  <a:pt x="785" y="47"/>
                </a:cubicBezTo>
                <a:cubicBezTo>
                  <a:pt x="785" y="49"/>
                  <a:pt x="786" y="52"/>
                  <a:pt x="786" y="54"/>
                </a:cubicBezTo>
                <a:cubicBezTo>
                  <a:pt x="786" y="55"/>
                  <a:pt x="786" y="56"/>
                  <a:pt x="786" y="57"/>
                </a:cubicBezTo>
                <a:cubicBezTo>
                  <a:pt x="785" y="57"/>
                  <a:pt x="785" y="57"/>
                  <a:pt x="784" y="57"/>
                </a:cubicBezTo>
                <a:cubicBezTo>
                  <a:pt x="784" y="55"/>
                  <a:pt x="783" y="54"/>
                  <a:pt x="783" y="54"/>
                </a:cubicBezTo>
                <a:cubicBezTo>
                  <a:pt x="783" y="54"/>
                  <a:pt x="783" y="54"/>
                  <a:pt x="783" y="54"/>
                </a:cubicBezTo>
                <a:cubicBezTo>
                  <a:pt x="782" y="51"/>
                  <a:pt x="782" y="49"/>
                  <a:pt x="781" y="49"/>
                </a:cubicBezTo>
                <a:cubicBezTo>
                  <a:pt x="781" y="49"/>
                  <a:pt x="779" y="54"/>
                  <a:pt x="780" y="61"/>
                </a:cubicBezTo>
                <a:cubicBezTo>
                  <a:pt x="780" y="61"/>
                  <a:pt x="780" y="62"/>
                  <a:pt x="780" y="62"/>
                </a:cubicBezTo>
                <a:cubicBezTo>
                  <a:pt x="780" y="60"/>
                  <a:pt x="779" y="58"/>
                  <a:pt x="778" y="56"/>
                </a:cubicBezTo>
                <a:cubicBezTo>
                  <a:pt x="779" y="48"/>
                  <a:pt x="779" y="43"/>
                  <a:pt x="779" y="39"/>
                </a:cubicBezTo>
                <a:cubicBezTo>
                  <a:pt x="779" y="34"/>
                  <a:pt x="779" y="32"/>
                  <a:pt x="778" y="32"/>
                </a:cubicBezTo>
                <a:cubicBezTo>
                  <a:pt x="778" y="32"/>
                  <a:pt x="777" y="34"/>
                  <a:pt x="776" y="39"/>
                </a:cubicBezTo>
                <a:cubicBezTo>
                  <a:pt x="776" y="41"/>
                  <a:pt x="775" y="43"/>
                  <a:pt x="774" y="46"/>
                </a:cubicBezTo>
                <a:cubicBezTo>
                  <a:pt x="774" y="44"/>
                  <a:pt x="773" y="42"/>
                  <a:pt x="773" y="41"/>
                </a:cubicBezTo>
                <a:cubicBezTo>
                  <a:pt x="769" y="28"/>
                  <a:pt x="767" y="18"/>
                  <a:pt x="767" y="11"/>
                </a:cubicBezTo>
                <a:cubicBezTo>
                  <a:pt x="766" y="4"/>
                  <a:pt x="766" y="0"/>
                  <a:pt x="765" y="0"/>
                </a:cubicBezTo>
                <a:cubicBezTo>
                  <a:pt x="765" y="0"/>
                  <a:pt x="765" y="4"/>
                  <a:pt x="764" y="11"/>
                </a:cubicBezTo>
                <a:cubicBezTo>
                  <a:pt x="764" y="15"/>
                  <a:pt x="764" y="19"/>
                  <a:pt x="765" y="24"/>
                </a:cubicBezTo>
                <a:cubicBezTo>
                  <a:pt x="765" y="30"/>
                  <a:pt x="766" y="35"/>
                  <a:pt x="767" y="42"/>
                </a:cubicBezTo>
                <a:cubicBezTo>
                  <a:pt x="768" y="46"/>
                  <a:pt x="769" y="50"/>
                  <a:pt x="770" y="53"/>
                </a:cubicBezTo>
                <a:cubicBezTo>
                  <a:pt x="768" y="56"/>
                  <a:pt x="767" y="58"/>
                  <a:pt x="765" y="61"/>
                </a:cubicBezTo>
                <a:cubicBezTo>
                  <a:pt x="764" y="63"/>
                  <a:pt x="763" y="64"/>
                  <a:pt x="762" y="66"/>
                </a:cubicBezTo>
                <a:cubicBezTo>
                  <a:pt x="763" y="63"/>
                  <a:pt x="763" y="61"/>
                  <a:pt x="763" y="59"/>
                </a:cubicBezTo>
                <a:cubicBezTo>
                  <a:pt x="763" y="52"/>
                  <a:pt x="764" y="47"/>
                  <a:pt x="764" y="43"/>
                </a:cubicBezTo>
                <a:cubicBezTo>
                  <a:pt x="765" y="39"/>
                  <a:pt x="765" y="37"/>
                  <a:pt x="765" y="37"/>
                </a:cubicBezTo>
                <a:cubicBezTo>
                  <a:pt x="764" y="37"/>
                  <a:pt x="763" y="39"/>
                  <a:pt x="762" y="43"/>
                </a:cubicBezTo>
                <a:cubicBezTo>
                  <a:pt x="761" y="45"/>
                  <a:pt x="759" y="49"/>
                  <a:pt x="758" y="54"/>
                </a:cubicBezTo>
                <a:cubicBezTo>
                  <a:pt x="758" y="53"/>
                  <a:pt x="758" y="52"/>
                  <a:pt x="758" y="51"/>
                </a:cubicBezTo>
                <a:cubicBezTo>
                  <a:pt x="757" y="42"/>
                  <a:pt x="756" y="34"/>
                  <a:pt x="755" y="29"/>
                </a:cubicBezTo>
                <a:cubicBezTo>
                  <a:pt x="755" y="24"/>
                  <a:pt x="754" y="22"/>
                  <a:pt x="754" y="22"/>
                </a:cubicBezTo>
                <a:cubicBezTo>
                  <a:pt x="753" y="22"/>
                  <a:pt x="753" y="25"/>
                  <a:pt x="753" y="30"/>
                </a:cubicBezTo>
                <a:cubicBezTo>
                  <a:pt x="752" y="35"/>
                  <a:pt x="752" y="42"/>
                  <a:pt x="752" y="51"/>
                </a:cubicBezTo>
                <a:cubicBezTo>
                  <a:pt x="752" y="55"/>
                  <a:pt x="751" y="59"/>
                  <a:pt x="751" y="62"/>
                </a:cubicBezTo>
                <a:cubicBezTo>
                  <a:pt x="751" y="61"/>
                  <a:pt x="750" y="60"/>
                  <a:pt x="750" y="59"/>
                </a:cubicBezTo>
                <a:cubicBezTo>
                  <a:pt x="744" y="46"/>
                  <a:pt x="737" y="41"/>
                  <a:pt x="737" y="41"/>
                </a:cubicBezTo>
                <a:cubicBezTo>
                  <a:pt x="737" y="41"/>
                  <a:pt x="738" y="43"/>
                  <a:pt x="739" y="46"/>
                </a:cubicBezTo>
                <a:cubicBezTo>
                  <a:pt x="741" y="50"/>
                  <a:pt x="743" y="54"/>
                  <a:pt x="744" y="60"/>
                </a:cubicBezTo>
                <a:cubicBezTo>
                  <a:pt x="745" y="63"/>
                  <a:pt x="745" y="65"/>
                  <a:pt x="745" y="68"/>
                </a:cubicBezTo>
                <a:cubicBezTo>
                  <a:pt x="745" y="68"/>
                  <a:pt x="745" y="68"/>
                  <a:pt x="745" y="67"/>
                </a:cubicBezTo>
                <a:cubicBezTo>
                  <a:pt x="745" y="67"/>
                  <a:pt x="744" y="67"/>
                  <a:pt x="744" y="66"/>
                </a:cubicBezTo>
                <a:cubicBezTo>
                  <a:pt x="741" y="58"/>
                  <a:pt x="741" y="53"/>
                  <a:pt x="740" y="53"/>
                </a:cubicBezTo>
                <a:cubicBezTo>
                  <a:pt x="740" y="53"/>
                  <a:pt x="737" y="57"/>
                  <a:pt x="738" y="65"/>
                </a:cubicBezTo>
                <a:cubicBezTo>
                  <a:pt x="737" y="63"/>
                  <a:pt x="736" y="60"/>
                  <a:pt x="735" y="58"/>
                </a:cubicBezTo>
                <a:cubicBezTo>
                  <a:pt x="729" y="44"/>
                  <a:pt x="730" y="36"/>
                  <a:pt x="729" y="36"/>
                </a:cubicBezTo>
                <a:cubicBezTo>
                  <a:pt x="728" y="36"/>
                  <a:pt x="728" y="38"/>
                  <a:pt x="727" y="42"/>
                </a:cubicBezTo>
                <a:cubicBezTo>
                  <a:pt x="727" y="44"/>
                  <a:pt x="727" y="46"/>
                  <a:pt x="727" y="49"/>
                </a:cubicBezTo>
                <a:cubicBezTo>
                  <a:pt x="727" y="48"/>
                  <a:pt x="727" y="48"/>
                  <a:pt x="727" y="48"/>
                </a:cubicBezTo>
                <a:cubicBezTo>
                  <a:pt x="726" y="45"/>
                  <a:pt x="726" y="44"/>
                  <a:pt x="726" y="44"/>
                </a:cubicBezTo>
                <a:cubicBezTo>
                  <a:pt x="726" y="44"/>
                  <a:pt x="725" y="44"/>
                  <a:pt x="725" y="45"/>
                </a:cubicBezTo>
                <a:cubicBezTo>
                  <a:pt x="725" y="44"/>
                  <a:pt x="724" y="43"/>
                  <a:pt x="724" y="43"/>
                </a:cubicBezTo>
                <a:cubicBezTo>
                  <a:pt x="722" y="41"/>
                  <a:pt x="721" y="40"/>
                  <a:pt x="721" y="39"/>
                </a:cubicBezTo>
                <a:cubicBezTo>
                  <a:pt x="720" y="39"/>
                  <a:pt x="720" y="38"/>
                  <a:pt x="720" y="38"/>
                </a:cubicBezTo>
                <a:cubicBezTo>
                  <a:pt x="720" y="35"/>
                  <a:pt x="720" y="32"/>
                  <a:pt x="720" y="30"/>
                </a:cubicBezTo>
                <a:cubicBezTo>
                  <a:pt x="720" y="25"/>
                  <a:pt x="719" y="22"/>
                  <a:pt x="719" y="22"/>
                </a:cubicBezTo>
                <a:cubicBezTo>
                  <a:pt x="719" y="22"/>
                  <a:pt x="718" y="25"/>
                  <a:pt x="717" y="30"/>
                </a:cubicBezTo>
                <a:cubicBezTo>
                  <a:pt x="717" y="31"/>
                  <a:pt x="717" y="32"/>
                  <a:pt x="717" y="32"/>
                </a:cubicBezTo>
                <a:cubicBezTo>
                  <a:pt x="715" y="31"/>
                  <a:pt x="715" y="30"/>
                  <a:pt x="714" y="30"/>
                </a:cubicBezTo>
                <a:cubicBezTo>
                  <a:pt x="714" y="30"/>
                  <a:pt x="715" y="32"/>
                  <a:pt x="716" y="36"/>
                </a:cubicBezTo>
                <a:cubicBezTo>
                  <a:pt x="716" y="39"/>
                  <a:pt x="715" y="43"/>
                  <a:pt x="715" y="48"/>
                </a:cubicBezTo>
                <a:cubicBezTo>
                  <a:pt x="715" y="49"/>
                  <a:pt x="714" y="50"/>
                  <a:pt x="714" y="52"/>
                </a:cubicBezTo>
                <a:cubicBezTo>
                  <a:pt x="712" y="48"/>
                  <a:pt x="711" y="47"/>
                  <a:pt x="711" y="47"/>
                </a:cubicBezTo>
                <a:cubicBezTo>
                  <a:pt x="711" y="47"/>
                  <a:pt x="711" y="48"/>
                  <a:pt x="711" y="50"/>
                </a:cubicBezTo>
                <a:cubicBezTo>
                  <a:pt x="710" y="42"/>
                  <a:pt x="708" y="36"/>
                  <a:pt x="706" y="32"/>
                </a:cubicBezTo>
                <a:cubicBezTo>
                  <a:pt x="704" y="28"/>
                  <a:pt x="703" y="26"/>
                  <a:pt x="703" y="26"/>
                </a:cubicBezTo>
                <a:cubicBezTo>
                  <a:pt x="702" y="26"/>
                  <a:pt x="703" y="29"/>
                  <a:pt x="704" y="33"/>
                </a:cubicBezTo>
                <a:cubicBezTo>
                  <a:pt x="704" y="37"/>
                  <a:pt x="705" y="41"/>
                  <a:pt x="705" y="46"/>
                </a:cubicBezTo>
                <a:cubicBezTo>
                  <a:pt x="704" y="45"/>
                  <a:pt x="703" y="44"/>
                  <a:pt x="702" y="44"/>
                </a:cubicBezTo>
                <a:cubicBezTo>
                  <a:pt x="702" y="41"/>
                  <a:pt x="702" y="38"/>
                  <a:pt x="702" y="36"/>
                </a:cubicBezTo>
                <a:cubicBezTo>
                  <a:pt x="702" y="32"/>
                  <a:pt x="702" y="30"/>
                  <a:pt x="702" y="30"/>
                </a:cubicBezTo>
                <a:cubicBezTo>
                  <a:pt x="701" y="30"/>
                  <a:pt x="700" y="32"/>
                  <a:pt x="700" y="36"/>
                </a:cubicBezTo>
                <a:cubicBezTo>
                  <a:pt x="698" y="41"/>
                  <a:pt x="698" y="47"/>
                  <a:pt x="697" y="54"/>
                </a:cubicBezTo>
                <a:cubicBezTo>
                  <a:pt x="697" y="55"/>
                  <a:pt x="697" y="56"/>
                  <a:pt x="697" y="56"/>
                </a:cubicBezTo>
                <a:cubicBezTo>
                  <a:pt x="697" y="56"/>
                  <a:pt x="697" y="55"/>
                  <a:pt x="696" y="54"/>
                </a:cubicBezTo>
                <a:cubicBezTo>
                  <a:pt x="696" y="53"/>
                  <a:pt x="696" y="52"/>
                  <a:pt x="696" y="51"/>
                </a:cubicBezTo>
                <a:cubicBezTo>
                  <a:pt x="697" y="41"/>
                  <a:pt x="697" y="34"/>
                  <a:pt x="697" y="29"/>
                </a:cubicBezTo>
                <a:cubicBezTo>
                  <a:pt x="697" y="24"/>
                  <a:pt x="697" y="21"/>
                  <a:pt x="697" y="21"/>
                </a:cubicBezTo>
                <a:cubicBezTo>
                  <a:pt x="697" y="21"/>
                  <a:pt x="696" y="24"/>
                  <a:pt x="695" y="29"/>
                </a:cubicBezTo>
                <a:cubicBezTo>
                  <a:pt x="694" y="32"/>
                  <a:pt x="693" y="37"/>
                  <a:pt x="692" y="42"/>
                </a:cubicBezTo>
                <a:cubicBezTo>
                  <a:pt x="690" y="44"/>
                  <a:pt x="686" y="49"/>
                  <a:pt x="683" y="56"/>
                </a:cubicBezTo>
                <a:cubicBezTo>
                  <a:pt x="682" y="58"/>
                  <a:pt x="681" y="60"/>
                  <a:pt x="681" y="61"/>
                </a:cubicBezTo>
                <a:cubicBezTo>
                  <a:pt x="681" y="59"/>
                  <a:pt x="681" y="56"/>
                  <a:pt x="681" y="53"/>
                </a:cubicBezTo>
                <a:cubicBezTo>
                  <a:pt x="681" y="45"/>
                  <a:pt x="682" y="39"/>
                  <a:pt x="683" y="34"/>
                </a:cubicBezTo>
                <a:cubicBezTo>
                  <a:pt x="683" y="30"/>
                  <a:pt x="683" y="28"/>
                  <a:pt x="683" y="28"/>
                </a:cubicBezTo>
                <a:cubicBezTo>
                  <a:pt x="683" y="27"/>
                  <a:pt x="682" y="30"/>
                  <a:pt x="680" y="34"/>
                </a:cubicBezTo>
                <a:cubicBezTo>
                  <a:pt x="679" y="36"/>
                  <a:pt x="678" y="40"/>
                  <a:pt x="677" y="43"/>
                </a:cubicBezTo>
                <a:cubicBezTo>
                  <a:pt x="677" y="43"/>
                  <a:pt x="677" y="43"/>
                  <a:pt x="677" y="42"/>
                </a:cubicBezTo>
                <a:cubicBezTo>
                  <a:pt x="677" y="37"/>
                  <a:pt x="676" y="32"/>
                  <a:pt x="675" y="27"/>
                </a:cubicBezTo>
                <a:cubicBezTo>
                  <a:pt x="674" y="23"/>
                  <a:pt x="674" y="19"/>
                  <a:pt x="673" y="16"/>
                </a:cubicBezTo>
                <a:cubicBezTo>
                  <a:pt x="671" y="10"/>
                  <a:pt x="670" y="7"/>
                  <a:pt x="669" y="7"/>
                </a:cubicBezTo>
                <a:cubicBezTo>
                  <a:pt x="668" y="8"/>
                  <a:pt x="672" y="22"/>
                  <a:pt x="671" y="42"/>
                </a:cubicBezTo>
                <a:cubicBezTo>
                  <a:pt x="671" y="49"/>
                  <a:pt x="671" y="56"/>
                  <a:pt x="670" y="61"/>
                </a:cubicBezTo>
                <a:cubicBezTo>
                  <a:pt x="670" y="59"/>
                  <a:pt x="669" y="56"/>
                  <a:pt x="668" y="53"/>
                </a:cubicBezTo>
                <a:cubicBezTo>
                  <a:pt x="665" y="46"/>
                  <a:pt x="662" y="41"/>
                  <a:pt x="660" y="37"/>
                </a:cubicBezTo>
                <a:cubicBezTo>
                  <a:pt x="657" y="34"/>
                  <a:pt x="655" y="33"/>
                  <a:pt x="655" y="33"/>
                </a:cubicBezTo>
                <a:cubicBezTo>
                  <a:pt x="655" y="33"/>
                  <a:pt x="656" y="35"/>
                  <a:pt x="658" y="39"/>
                </a:cubicBezTo>
                <a:cubicBezTo>
                  <a:pt x="659" y="43"/>
                  <a:pt x="661" y="48"/>
                  <a:pt x="662" y="55"/>
                </a:cubicBezTo>
                <a:cubicBezTo>
                  <a:pt x="663" y="58"/>
                  <a:pt x="663" y="62"/>
                  <a:pt x="664" y="65"/>
                </a:cubicBezTo>
                <a:cubicBezTo>
                  <a:pt x="663" y="65"/>
                  <a:pt x="663" y="65"/>
                  <a:pt x="663" y="65"/>
                </a:cubicBezTo>
                <a:cubicBezTo>
                  <a:pt x="663" y="64"/>
                  <a:pt x="663" y="63"/>
                  <a:pt x="662" y="62"/>
                </a:cubicBezTo>
                <a:cubicBezTo>
                  <a:pt x="659" y="53"/>
                  <a:pt x="659" y="47"/>
                  <a:pt x="658" y="47"/>
                </a:cubicBezTo>
                <a:cubicBezTo>
                  <a:pt x="658" y="46"/>
                  <a:pt x="655" y="52"/>
                  <a:pt x="656" y="61"/>
                </a:cubicBezTo>
                <a:cubicBezTo>
                  <a:pt x="655" y="58"/>
                  <a:pt x="654" y="55"/>
                  <a:pt x="652" y="52"/>
                </a:cubicBezTo>
                <a:cubicBezTo>
                  <a:pt x="647" y="37"/>
                  <a:pt x="648" y="27"/>
                  <a:pt x="647" y="27"/>
                </a:cubicBezTo>
                <a:cubicBezTo>
                  <a:pt x="646" y="27"/>
                  <a:pt x="646" y="29"/>
                  <a:pt x="645" y="34"/>
                </a:cubicBezTo>
                <a:cubicBezTo>
                  <a:pt x="645" y="38"/>
                  <a:pt x="645" y="43"/>
                  <a:pt x="646" y="48"/>
                </a:cubicBezTo>
                <a:cubicBezTo>
                  <a:pt x="645" y="46"/>
                  <a:pt x="645" y="44"/>
                  <a:pt x="645" y="42"/>
                </a:cubicBezTo>
                <a:cubicBezTo>
                  <a:pt x="644" y="39"/>
                  <a:pt x="644" y="37"/>
                  <a:pt x="643" y="37"/>
                </a:cubicBezTo>
                <a:cubicBezTo>
                  <a:pt x="643" y="37"/>
                  <a:pt x="643" y="38"/>
                  <a:pt x="642" y="41"/>
                </a:cubicBezTo>
                <a:cubicBezTo>
                  <a:pt x="642" y="39"/>
                  <a:pt x="641" y="37"/>
                  <a:pt x="641" y="36"/>
                </a:cubicBezTo>
                <a:cubicBezTo>
                  <a:pt x="639" y="32"/>
                  <a:pt x="638" y="30"/>
                  <a:pt x="636" y="27"/>
                </a:cubicBezTo>
                <a:cubicBezTo>
                  <a:pt x="634" y="23"/>
                  <a:pt x="632" y="21"/>
                  <a:pt x="632" y="21"/>
                </a:cubicBezTo>
                <a:cubicBezTo>
                  <a:pt x="632" y="21"/>
                  <a:pt x="633" y="24"/>
                  <a:pt x="634" y="29"/>
                </a:cubicBezTo>
                <a:cubicBezTo>
                  <a:pt x="635" y="31"/>
                  <a:pt x="636" y="34"/>
                  <a:pt x="637" y="37"/>
                </a:cubicBezTo>
                <a:cubicBezTo>
                  <a:pt x="637" y="41"/>
                  <a:pt x="638" y="45"/>
                  <a:pt x="639" y="49"/>
                </a:cubicBezTo>
                <a:cubicBezTo>
                  <a:pt x="639" y="51"/>
                  <a:pt x="639" y="53"/>
                  <a:pt x="639" y="54"/>
                </a:cubicBezTo>
                <a:cubicBezTo>
                  <a:pt x="639" y="55"/>
                  <a:pt x="639" y="56"/>
                  <a:pt x="639" y="57"/>
                </a:cubicBezTo>
                <a:cubicBezTo>
                  <a:pt x="638" y="57"/>
                  <a:pt x="637" y="57"/>
                  <a:pt x="637" y="57"/>
                </a:cubicBezTo>
                <a:cubicBezTo>
                  <a:pt x="637" y="57"/>
                  <a:pt x="637" y="57"/>
                  <a:pt x="637" y="57"/>
                </a:cubicBezTo>
                <a:cubicBezTo>
                  <a:pt x="634" y="44"/>
                  <a:pt x="636" y="37"/>
                  <a:pt x="635" y="36"/>
                </a:cubicBezTo>
                <a:cubicBezTo>
                  <a:pt x="634" y="36"/>
                  <a:pt x="631" y="44"/>
                  <a:pt x="631" y="57"/>
                </a:cubicBezTo>
                <a:cubicBezTo>
                  <a:pt x="631" y="57"/>
                  <a:pt x="631" y="57"/>
                  <a:pt x="631" y="56"/>
                </a:cubicBezTo>
                <a:cubicBezTo>
                  <a:pt x="631" y="52"/>
                  <a:pt x="630" y="49"/>
                  <a:pt x="630" y="50"/>
                </a:cubicBezTo>
                <a:cubicBezTo>
                  <a:pt x="629" y="50"/>
                  <a:pt x="629" y="50"/>
                  <a:pt x="629" y="51"/>
                </a:cubicBezTo>
                <a:cubicBezTo>
                  <a:pt x="629" y="51"/>
                  <a:pt x="629" y="51"/>
                  <a:pt x="629" y="50"/>
                </a:cubicBezTo>
                <a:cubicBezTo>
                  <a:pt x="629" y="49"/>
                  <a:pt x="629" y="48"/>
                  <a:pt x="629" y="46"/>
                </a:cubicBezTo>
                <a:cubicBezTo>
                  <a:pt x="628" y="36"/>
                  <a:pt x="626" y="29"/>
                  <a:pt x="624" y="24"/>
                </a:cubicBezTo>
                <a:cubicBezTo>
                  <a:pt x="622" y="19"/>
                  <a:pt x="621" y="16"/>
                  <a:pt x="620" y="16"/>
                </a:cubicBezTo>
                <a:cubicBezTo>
                  <a:pt x="620" y="16"/>
                  <a:pt x="620" y="19"/>
                  <a:pt x="621" y="25"/>
                </a:cubicBezTo>
                <a:cubicBezTo>
                  <a:pt x="622" y="27"/>
                  <a:pt x="622" y="29"/>
                  <a:pt x="622" y="32"/>
                </a:cubicBezTo>
                <a:cubicBezTo>
                  <a:pt x="622" y="33"/>
                  <a:pt x="622" y="34"/>
                  <a:pt x="622" y="34"/>
                </a:cubicBezTo>
                <a:cubicBezTo>
                  <a:pt x="621" y="35"/>
                  <a:pt x="621" y="37"/>
                  <a:pt x="621" y="38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4"/>
                  <a:pt x="620" y="31"/>
                  <a:pt x="620" y="28"/>
                </a:cubicBezTo>
                <a:cubicBezTo>
                  <a:pt x="620" y="24"/>
                  <a:pt x="619" y="21"/>
                  <a:pt x="619" y="21"/>
                </a:cubicBezTo>
                <a:cubicBezTo>
                  <a:pt x="619" y="21"/>
                  <a:pt x="618" y="24"/>
                  <a:pt x="617" y="29"/>
                </a:cubicBezTo>
                <a:cubicBezTo>
                  <a:pt x="616" y="34"/>
                  <a:pt x="615" y="41"/>
                  <a:pt x="615" y="49"/>
                </a:cubicBezTo>
                <a:cubicBezTo>
                  <a:pt x="615" y="49"/>
                  <a:pt x="615" y="50"/>
                  <a:pt x="615" y="50"/>
                </a:cubicBezTo>
                <a:cubicBezTo>
                  <a:pt x="615" y="50"/>
                  <a:pt x="614" y="50"/>
                  <a:pt x="614" y="51"/>
                </a:cubicBezTo>
                <a:cubicBezTo>
                  <a:pt x="612" y="47"/>
                  <a:pt x="611" y="45"/>
                  <a:pt x="611" y="46"/>
                </a:cubicBezTo>
                <a:cubicBezTo>
                  <a:pt x="610" y="46"/>
                  <a:pt x="611" y="49"/>
                  <a:pt x="611" y="54"/>
                </a:cubicBezTo>
                <a:cubicBezTo>
                  <a:pt x="611" y="55"/>
                  <a:pt x="610" y="56"/>
                  <a:pt x="609" y="57"/>
                </a:cubicBezTo>
                <a:cubicBezTo>
                  <a:pt x="608" y="60"/>
                  <a:pt x="606" y="62"/>
                  <a:pt x="605" y="64"/>
                </a:cubicBezTo>
                <a:cubicBezTo>
                  <a:pt x="605" y="64"/>
                  <a:pt x="605" y="64"/>
                  <a:pt x="605" y="64"/>
                </a:cubicBezTo>
                <a:cubicBezTo>
                  <a:pt x="605" y="62"/>
                  <a:pt x="605" y="59"/>
                  <a:pt x="606" y="55"/>
                </a:cubicBezTo>
                <a:cubicBezTo>
                  <a:pt x="607" y="42"/>
                  <a:pt x="609" y="34"/>
                  <a:pt x="608" y="33"/>
                </a:cubicBezTo>
                <a:cubicBezTo>
                  <a:pt x="608" y="33"/>
                  <a:pt x="603" y="41"/>
                  <a:pt x="600" y="55"/>
                </a:cubicBezTo>
                <a:cubicBezTo>
                  <a:pt x="599" y="58"/>
                  <a:pt x="598" y="60"/>
                  <a:pt x="598" y="63"/>
                </a:cubicBezTo>
                <a:cubicBezTo>
                  <a:pt x="597" y="58"/>
                  <a:pt x="596" y="52"/>
                  <a:pt x="595" y="46"/>
                </a:cubicBezTo>
                <a:cubicBezTo>
                  <a:pt x="592" y="27"/>
                  <a:pt x="589" y="15"/>
                  <a:pt x="588" y="15"/>
                </a:cubicBezTo>
                <a:cubicBezTo>
                  <a:pt x="588" y="15"/>
                  <a:pt x="588" y="28"/>
                  <a:pt x="589" y="47"/>
                </a:cubicBezTo>
                <a:cubicBezTo>
                  <a:pt x="589" y="49"/>
                  <a:pt x="590" y="52"/>
                  <a:pt x="590" y="54"/>
                </a:cubicBezTo>
                <a:cubicBezTo>
                  <a:pt x="584" y="42"/>
                  <a:pt x="577" y="38"/>
                  <a:pt x="576" y="39"/>
                </a:cubicBezTo>
                <a:cubicBezTo>
                  <a:pt x="576" y="39"/>
                  <a:pt x="577" y="41"/>
                  <a:pt x="579" y="44"/>
                </a:cubicBezTo>
                <a:cubicBezTo>
                  <a:pt x="581" y="47"/>
                  <a:pt x="583" y="52"/>
                  <a:pt x="585" y="57"/>
                </a:cubicBezTo>
                <a:cubicBezTo>
                  <a:pt x="586" y="60"/>
                  <a:pt x="586" y="62"/>
                  <a:pt x="586" y="65"/>
                </a:cubicBezTo>
                <a:cubicBezTo>
                  <a:pt x="586" y="65"/>
                  <a:pt x="585" y="65"/>
                  <a:pt x="585" y="65"/>
                </a:cubicBezTo>
                <a:cubicBezTo>
                  <a:pt x="585" y="64"/>
                  <a:pt x="584" y="64"/>
                  <a:pt x="584" y="64"/>
                </a:cubicBezTo>
                <a:cubicBezTo>
                  <a:pt x="580" y="56"/>
                  <a:pt x="581" y="51"/>
                  <a:pt x="580" y="51"/>
                </a:cubicBezTo>
                <a:cubicBezTo>
                  <a:pt x="579" y="51"/>
                  <a:pt x="579" y="52"/>
                  <a:pt x="578" y="55"/>
                </a:cubicBezTo>
                <a:cubicBezTo>
                  <a:pt x="578" y="57"/>
                  <a:pt x="578" y="61"/>
                  <a:pt x="579" y="65"/>
                </a:cubicBezTo>
                <a:cubicBezTo>
                  <a:pt x="578" y="65"/>
                  <a:pt x="578" y="65"/>
                  <a:pt x="578" y="65"/>
                </a:cubicBezTo>
                <a:cubicBezTo>
                  <a:pt x="577" y="63"/>
                  <a:pt x="575" y="60"/>
                  <a:pt x="574" y="57"/>
                </a:cubicBezTo>
                <a:cubicBezTo>
                  <a:pt x="574" y="57"/>
                  <a:pt x="574" y="57"/>
                  <a:pt x="574" y="56"/>
                </a:cubicBezTo>
                <a:cubicBezTo>
                  <a:pt x="574" y="49"/>
                  <a:pt x="575" y="44"/>
                  <a:pt x="576" y="40"/>
                </a:cubicBezTo>
                <a:cubicBezTo>
                  <a:pt x="576" y="37"/>
                  <a:pt x="576" y="35"/>
                  <a:pt x="576" y="34"/>
                </a:cubicBezTo>
                <a:cubicBezTo>
                  <a:pt x="575" y="34"/>
                  <a:pt x="574" y="36"/>
                  <a:pt x="573" y="40"/>
                </a:cubicBezTo>
                <a:cubicBezTo>
                  <a:pt x="572" y="42"/>
                  <a:pt x="571" y="45"/>
                  <a:pt x="570" y="48"/>
                </a:cubicBezTo>
                <a:cubicBezTo>
                  <a:pt x="569" y="46"/>
                  <a:pt x="569" y="44"/>
                  <a:pt x="568" y="43"/>
                </a:cubicBezTo>
                <a:cubicBezTo>
                  <a:pt x="568" y="36"/>
                  <a:pt x="567" y="31"/>
                  <a:pt x="567" y="27"/>
                </a:cubicBezTo>
                <a:cubicBezTo>
                  <a:pt x="566" y="22"/>
                  <a:pt x="565" y="19"/>
                  <a:pt x="565" y="19"/>
                </a:cubicBezTo>
                <a:cubicBezTo>
                  <a:pt x="565" y="19"/>
                  <a:pt x="564" y="22"/>
                  <a:pt x="564" y="28"/>
                </a:cubicBezTo>
                <a:cubicBezTo>
                  <a:pt x="564" y="31"/>
                  <a:pt x="564" y="37"/>
                  <a:pt x="563" y="43"/>
                </a:cubicBezTo>
                <a:cubicBezTo>
                  <a:pt x="563" y="43"/>
                  <a:pt x="563" y="42"/>
                  <a:pt x="563" y="42"/>
                </a:cubicBezTo>
                <a:cubicBezTo>
                  <a:pt x="563" y="42"/>
                  <a:pt x="562" y="44"/>
                  <a:pt x="562" y="46"/>
                </a:cubicBezTo>
                <a:cubicBezTo>
                  <a:pt x="562" y="46"/>
                  <a:pt x="562" y="46"/>
                  <a:pt x="561" y="46"/>
                </a:cubicBezTo>
                <a:cubicBezTo>
                  <a:pt x="561" y="44"/>
                  <a:pt x="560" y="42"/>
                  <a:pt x="559" y="41"/>
                </a:cubicBezTo>
                <a:cubicBezTo>
                  <a:pt x="557" y="38"/>
                  <a:pt x="556" y="36"/>
                  <a:pt x="555" y="34"/>
                </a:cubicBezTo>
                <a:cubicBezTo>
                  <a:pt x="552" y="30"/>
                  <a:pt x="550" y="29"/>
                  <a:pt x="550" y="29"/>
                </a:cubicBezTo>
                <a:cubicBezTo>
                  <a:pt x="550" y="29"/>
                  <a:pt x="551" y="32"/>
                  <a:pt x="553" y="36"/>
                </a:cubicBezTo>
                <a:cubicBezTo>
                  <a:pt x="553" y="38"/>
                  <a:pt x="554" y="40"/>
                  <a:pt x="556" y="43"/>
                </a:cubicBezTo>
                <a:cubicBezTo>
                  <a:pt x="556" y="45"/>
                  <a:pt x="556" y="46"/>
                  <a:pt x="557" y="48"/>
                </a:cubicBezTo>
                <a:cubicBezTo>
                  <a:pt x="557" y="48"/>
                  <a:pt x="557" y="49"/>
                  <a:pt x="557" y="50"/>
                </a:cubicBezTo>
                <a:cubicBezTo>
                  <a:pt x="556" y="47"/>
                  <a:pt x="555" y="46"/>
                  <a:pt x="554" y="44"/>
                </a:cubicBezTo>
                <a:cubicBezTo>
                  <a:pt x="554" y="43"/>
                  <a:pt x="554" y="42"/>
                  <a:pt x="553" y="42"/>
                </a:cubicBezTo>
                <a:cubicBezTo>
                  <a:pt x="553" y="42"/>
                  <a:pt x="553" y="43"/>
                  <a:pt x="553" y="43"/>
                </a:cubicBezTo>
                <a:cubicBezTo>
                  <a:pt x="550" y="41"/>
                  <a:pt x="548" y="40"/>
                  <a:pt x="548" y="40"/>
                </a:cubicBezTo>
                <a:cubicBezTo>
                  <a:pt x="548" y="40"/>
                  <a:pt x="549" y="42"/>
                  <a:pt x="551" y="45"/>
                </a:cubicBezTo>
                <a:cubicBezTo>
                  <a:pt x="551" y="45"/>
                  <a:pt x="551" y="46"/>
                  <a:pt x="551" y="46"/>
                </a:cubicBezTo>
                <a:cubicBezTo>
                  <a:pt x="551" y="46"/>
                  <a:pt x="551" y="47"/>
                  <a:pt x="551" y="47"/>
                </a:cubicBezTo>
                <a:cubicBezTo>
                  <a:pt x="551" y="48"/>
                  <a:pt x="550" y="49"/>
                  <a:pt x="550" y="51"/>
                </a:cubicBezTo>
                <a:cubicBezTo>
                  <a:pt x="547" y="45"/>
                  <a:pt x="545" y="41"/>
                  <a:pt x="542" y="38"/>
                </a:cubicBezTo>
                <a:cubicBezTo>
                  <a:pt x="539" y="35"/>
                  <a:pt x="538" y="33"/>
                  <a:pt x="537" y="34"/>
                </a:cubicBezTo>
                <a:cubicBezTo>
                  <a:pt x="537" y="34"/>
                  <a:pt x="538" y="36"/>
                  <a:pt x="540" y="40"/>
                </a:cubicBezTo>
                <a:cubicBezTo>
                  <a:pt x="542" y="43"/>
                  <a:pt x="543" y="47"/>
                  <a:pt x="545" y="52"/>
                </a:cubicBezTo>
                <a:cubicBezTo>
                  <a:pt x="543" y="50"/>
                  <a:pt x="541" y="48"/>
                  <a:pt x="540" y="46"/>
                </a:cubicBezTo>
                <a:cubicBezTo>
                  <a:pt x="538" y="44"/>
                  <a:pt x="536" y="43"/>
                  <a:pt x="536" y="43"/>
                </a:cubicBezTo>
                <a:cubicBezTo>
                  <a:pt x="536" y="44"/>
                  <a:pt x="537" y="45"/>
                  <a:pt x="538" y="48"/>
                </a:cubicBezTo>
                <a:cubicBezTo>
                  <a:pt x="538" y="49"/>
                  <a:pt x="539" y="50"/>
                  <a:pt x="539" y="51"/>
                </a:cubicBezTo>
                <a:cubicBezTo>
                  <a:pt x="539" y="54"/>
                  <a:pt x="538" y="58"/>
                  <a:pt x="539" y="64"/>
                </a:cubicBezTo>
                <a:cubicBezTo>
                  <a:pt x="539" y="63"/>
                  <a:pt x="538" y="62"/>
                  <a:pt x="538" y="61"/>
                </a:cubicBezTo>
                <a:cubicBezTo>
                  <a:pt x="537" y="59"/>
                  <a:pt x="537" y="56"/>
                  <a:pt x="537" y="54"/>
                </a:cubicBezTo>
                <a:cubicBezTo>
                  <a:pt x="536" y="50"/>
                  <a:pt x="536" y="47"/>
                  <a:pt x="536" y="44"/>
                </a:cubicBezTo>
                <a:cubicBezTo>
                  <a:pt x="535" y="41"/>
                  <a:pt x="536" y="38"/>
                  <a:pt x="536" y="36"/>
                </a:cubicBezTo>
                <a:cubicBezTo>
                  <a:pt x="536" y="32"/>
                  <a:pt x="536" y="29"/>
                  <a:pt x="535" y="29"/>
                </a:cubicBezTo>
                <a:cubicBezTo>
                  <a:pt x="535" y="29"/>
                  <a:pt x="534" y="32"/>
                  <a:pt x="533" y="36"/>
                </a:cubicBezTo>
                <a:cubicBezTo>
                  <a:pt x="532" y="38"/>
                  <a:pt x="532" y="41"/>
                  <a:pt x="531" y="45"/>
                </a:cubicBezTo>
                <a:cubicBezTo>
                  <a:pt x="529" y="35"/>
                  <a:pt x="529" y="28"/>
                  <a:pt x="528" y="28"/>
                </a:cubicBezTo>
                <a:cubicBezTo>
                  <a:pt x="528" y="28"/>
                  <a:pt x="527" y="31"/>
                  <a:pt x="527" y="36"/>
                </a:cubicBezTo>
                <a:cubicBezTo>
                  <a:pt x="526" y="40"/>
                  <a:pt x="527" y="45"/>
                  <a:pt x="528" y="52"/>
                </a:cubicBezTo>
                <a:cubicBezTo>
                  <a:pt x="528" y="52"/>
                  <a:pt x="528" y="52"/>
                  <a:pt x="528" y="52"/>
                </a:cubicBezTo>
                <a:cubicBezTo>
                  <a:pt x="527" y="49"/>
                  <a:pt x="526" y="46"/>
                  <a:pt x="526" y="43"/>
                </a:cubicBezTo>
                <a:cubicBezTo>
                  <a:pt x="525" y="40"/>
                  <a:pt x="525" y="38"/>
                  <a:pt x="525" y="38"/>
                </a:cubicBezTo>
                <a:cubicBezTo>
                  <a:pt x="525" y="38"/>
                  <a:pt x="524" y="38"/>
                  <a:pt x="524" y="39"/>
                </a:cubicBezTo>
                <a:cubicBezTo>
                  <a:pt x="525" y="36"/>
                  <a:pt x="525" y="33"/>
                  <a:pt x="525" y="31"/>
                </a:cubicBezTo>
                <a:cubicBezTo>
                  <a:pt x="526" y="26"/>
                  <a:pt x="526" y="23"/>
                  <a:pt x="525" y="23"/>
                </a:cubicBezTo>
                <a:cubicBezTo>
                  <a:pt x="525" y="23"/>
                  <a:pt x="524" y="26"/>
                  <a:pt x="522" y="30"/>
                </a:cubicBezTo>
                <a:cubicBezTo>
                  <a:pt x="522" y="32"/>
                  <a:pt x="521" y="34"/>
                  <a:pt x="521" y="36"/>
                </a:cubicBezTo>
                <a:cubicBezTo>
                  <a:pt x="520" y="35"/>
                  <a:pt x="519" y="34"/>
                  <a:pt x="519" y="32"/>
                </a:cubicBezTo>
                <a:cubicBezTo>
                  <a:pt x="519" y="32"/>
                  <a:pt x="519" y="31"/>
                  <a:pt x="518" y="30"/>
                </a:cubicBezTo>
                <a:cubicBezTo>
                  <a:pt x="519" y="27"/>
                  <a:pt x="519" y="26"/>
                  <a:pt x="519" y="26"/>
                </a:cubicBezTo>
                <a:cubicBezTo>
                  <a:pt x="519" y="26"/>
                  <a:pt x="519" y="26"/>
                  <a:pt x="518" y="27"/>
                </a:cubicBezTo>
                <a:cubicBezTo>
                  <a:pt x="518" y="26"/>
                  <a:pt x="518" y="24"/>
                  <a:pt x="517" y="23"/>
                </a:cubicBezTo>
                <a:cubicBezTo>
                  <a:pt x="517" y="18"/>
                  <a:pt x="516" y="14"/>
                  <a:pt x="515" y="11"/>
                </a:cubicBezTo>
                <a:cubicBezTo>
                  <a:pt x="513" y="5"/>
                  <a:pt x="512" y="1"/>
                  <a:pt x="511" y="1"/>
                </a:cubicBezTo>
                <a:cubicBezTo>
                  <a:pt x="511" y="2"/>
                  <a:pt x="512" y="10"/>
                  <a:pt x="513" y="24"/>
                </a:cubicBezTo>
                <a:cubicBezTo>
                  <a:pt x="513" y="23"/>
                  <a:pt x="512" y="23"/>
                  <a:pt x="512" y="23"/>
                </a:cubicBezTo>
                <a:cubicBezTo>
                  <a:pt x="512" y="23"/>
                  <a:pt x="512" y="25"/>
                  <a:pt x="513" y="28"/>
                </a:cubicBezTo>
                <a:cubicBezTo>
                  <a:pt x="514" y="30"/>
                  <a:pt x="514" y="33"/>
                  <a:pt x="514" y="36"/>
                </a:cubicBezTo>
                <a:cubicBezTo>
                  <a:pt x="512" y="40"/>
                  <a:pt x="511" y="46"/>
                  <a:pt x="510" y="52"/>
                </a:cubicBezTo>
                <a:cubicBezTo>
                  <a:pt x="510" y="52"/>
                  <a:pt x="510" y="52"/>
                  <a:pt x="510" y="53"/>
                </a:cubicBezTo>
                <a:cubicBezTo>
                  <a:pt x="508" y="46"/>
                  <a:pt x="506" y="41"/>
                  <a:pt x="504" y="38"/>
                </a:cubicBezTo>
                <a:cubicBezTo>
                  <a:pt x="504" y="37"/>
                  <a:pt x="504" y="37"/>
                  <a:pt x="504" y="37"/>
                </a:cubicBezTo>
                <a:cubicBezTo>
                  <a:pt x="506" y="33"/>
                  <a:pt x="506" y="30"/>
                  <a:pt x="506" y="30"/>
                </a:cubicBezTo>
                <a:cubicBezTo>
                  <a:pt x="506" y="30"/>
                  <a:pt x="504" y="32"/>
                  <a:pt x="502" y="35"/>
                </a:cubicBezTo>
                <a:cubicBezTo>
                  <a:pt x="499" y="32"/>
                  <a:pt x="498" y="30"/>
                  <a:pt x="497" y="30"/>
                </a:cubicBezTo>
                <a:cubicBezTo>
                  <a:pt x="497" y="30"/>
                  <a:pt x="498" y="33"/>
                  <a:pt x="500" y="37"/>
                </a:cubicBezTo>
                <a:cubicBezTo>
                  <a:pt x="500" y="37"/>
                  <a:pt x="500" y="37"/>
                  <a:pt x="500" y="38"/>
                </a:cubicBezTo>
                <a:cubicBezTo>
                  <a:pt x="499" y="39"/>
                  <a:pt x="498" y="41"/>
                  <a:pt x="497" y="43"/>
                </a:cubicBezTo>
                <a:cubicBezTo>
                  <a:pt x="496" y="45"/>
                  <a:pt x="496" y="46"/>
                  <a:pt x="495" y="48"/>
                </a:cubicBezTo>
                <a:cubicBezTo>
                  <a:pt x="495" y="48"/>
                  <a:pt x="495" y="48"/>
                  <a:pt x="495" y="48"/>
                </a:cubicBezTo>
                <a:cubicBezTo>
                  <a:pt x="494" y="46"/>
                  <a:pt x="494" y="44"/>
                  <a:pt x="494" y="44"/>
                </a:cubicBezTo>
                <a:cubicBezTo>
                  <a:pt x="493" y="44"/>
                  <a:pt x="493" y="45"/>
                  <a:pt x="493" y="46"/>
                </a:cubicBezTo>
                <a:cubicBezTo>
                  <a:pt x="489" y="32"/>
                  <a:pt x="490" y="24"/>
                  <a:pt x="489" y="24"/>
                </a:cubicBezTo>
                <a:cubicBezTo>
                  <a:pt x="489" y="24"/>
                  <a:pt x="488" y="27"/>
                  <a:pt x="487" y="32"/>
                </a:cubicBezTo>
                <a:cubicBezTo>
                  <a:pt x="487" y="36"/>
                  <a:pt x="487" y="41"/>
                  <a:pt x="488" y="46"/>
                </a:cubicBezTo>
                <a:cubicBezTo>
                  <a:pt x="487" y="50"/>
                  <a:pt x="486" y="54"/>
                  <a:pt x="484" y="58"/>
                </a:cubicBezTo>
                <a:cubicBezTo>
                  <a:pt x="482" y="62"/>
                  <a:pt x="480" y="65"/>
                  <a:pt x="479" y="68"/>
                </a:cubicBezTo>
                <a:cubicBezTo>
                  <a:pt x="480" y="58"/>
                  <a:pt x="478" y="53"/>
                  <a:pt x="478" y="54"/>
                </a:cubicBezTo>
                <a:cubicBezTo>
                  <a:pt x="477" y="54"/>
                  <a:pt x="477" y="60"/>
                  <a:pt x="473" y="67"/>
                </a:cubicBezTo>
                <a:cubicBezTo>
                  <a:pt x="473" y="68"/>
                  <a:pt x="472" y="69"/>
                  <a:pt x="472" y="69"/>
                </a:cubicBezTo>
                <a:cubicBezTo>
                  <a:pt x="472" y="69"/>
                  <a:pt x="472" y="68"/>
                  <a:pt x="473" y="67"/>
                </a:cubicBezTo>
                <a:cubicBezTo>
                  <a:pt x="474" y="62"/>
                  <a:pt x="474" y="58"/>
                  <a:pt x="474" y="55"/>
                </a:cubicBezTo>
                <a:cubicBezTo>
                  <a:pt x="477" y="46"/>
                  <a:pt x="481" y="42"/>
                  <a:pt x="481" y="41"/>
                </a:cubicBezTo>
                <a:cubicBezTo>
                  <a:pt x="481" y="41"/>
                  <a:pt x="479" y="42"/>
                  <a:pt x="476" y="45"/>
                </a:cubicBezTo>
                <a:cubicBezTo>
                  <a:pt x="475" y="46"/>
                  <a:pt x="474" y="47"/>
                  <a:pt x="473" y="49"/>
                </a:cubicBezTo>
                <a:cubicBezTo>
                  <a:pt x="473" y="49"/>
                  <a:pt x="473" y="49"/>
                  <a:pt x="473" y="49"/>
                </a:cubicBezTo>
                <a:cubicBezTo>
                  <a:pt x="471" y="52"/>
                  <a:pt x="469" y="55"/>
                  <a:pt x="467" y="59"/>
                </a:cubicBezTo>
                <a:cubicBezTo>
                  <a:pt x="467" y="60"/>
                  <a:pt x="466" y="61"/>
                  <a:pt x="466" y="62"/>
                </a:cubicBezTo>
                <a:cubicBezTo>
                  <a:pt x="467" y="59"/>
                  <a:pt x="467" y="57"/>
                  <a:pt x="467" y="54"/>
                </a:cubicBezTo>
                <a:cubicBezTo>
                  <a:pt x="468" y="44"/>
                  <a:pt x="468" y="37"/>
                  <a:pt x="468" y="31"/>
                </a:cubicBezTo>
                <a:cubicBezTo>
                  <a:pt x="468" y="26"/>
                  <a:pt x="468" y="24"/>
                  <a:pt x="468" y="23"/>
                </a:cubicBezTo>
                <a:cubicBezTo>
                  <a:pt x="467" y="23"/>
                  <a:pt x="467" y="26"/>
                  <a:pt x="465" y="32"/>
                </a:cubicBezTo>
                <a:cubicBezTo>
                  <a:pt x="465" y="35"/>
                  <a:pt x="464" y="39"/>
                  <a:pt x="463" y="44"/>
                </a:cubicBezTo>
                <a:cubicBezTo>
                  <a:pt x="463" y="45"/>
                  <a:pt x="463" y="45"/>
                  <a:pt x="462" y="45"/>
                </a:cubicBezTo>
                <a:cubicBezTo>
                  <a:pt x="461" y="34"/>
                  <a:pt x="461" y="25"/>
                  <a:pt x="461" y="19"/>
                </a:cubicBezTo>
                <a:cubicBezTo>
                  <a:pt x="460" y="13"/>
                  <a:pt x="460" y="10"/>
                  <a:pt x="460" y="10"/>
                </a:cubicBezTo>
                <a:cubicBezTo>
                  <a:pt x="459" y="10"/>
                  <a:pt x="459" y="13"/>
                  <a:pt x="458" y="19"/>
                </a:cubicBezTo>
                <a:cubicBezTo>
                  <a:pt x="458" y="23"/>
                  <a:pt x="457" y="27"/>
                  <a:pt x="457" y="31"/>
                </a:cubicBezTo>
                <a:cubicBezTo>
                  <a:pt x="456" y="35"/>
                  <a:pt x="457" y="40"/>
                  <a:pt x="457" y="46"/>
                </a:cubicBezTo>
                <a:cubicBezTo>
                  <a:pt x="457" y="48"/>
                  <a:pt x="457" y="50"/>
                  <a:pt x="457" y="52"/>
                </a:cubicBezTo>
                <a:cubicBezTo>
                  <a:pt x="455" y="47"/>
                  <a:pt x="453" y="43"/>
                  <a:pt x="452" y="40"/>
                </a:cubicBezTo>
                <a:cubicBezTo>
                  <a:pt x="452" y="40"/>
                  <a:pt x="452" y="39"/>
                  <a:pt x="452" y="38"/>
                </a:cubicBezTo>
                <a:cubicBezTo>
                  <a:pt x="453" y="34"/>
                  <a:pt x="453" y="31"/>
                  <a:pt x="452" y="31"/>
                </a:cubicBezTo>
                <a:cubicBezTo>
                  <a:pt x="452" y="31"/>
                  <a:pt x="451" y="34"/>
                  <a:pt x="449" y="38"/>
                </a:cubicBezTo>
                <a:cubicBezTo>
                  <a:pt x="448" y="42"/>
                  <a:pt x="446" y="48"/>
                  <a:pt x="444" y="55"/>
                </a:cubicBezTo>
                <a:cubicBezTo>
                  <a:pt x="442" y="53"/>
                  <a:pt x="441" y="51"/>
                  <a:pt x="439" y="50"/>
                </a:cubicBezTo>
                <a:cubicBezTo>
                  <a:pt x="439" y="46"/>
                  <a:pt x="438" y="42"/>
                  <a:pt x="437" y="39"/>
                </a:cubicBezTo>
                <a:cubicBezTo>
                  <a:pt x="437" y="39"/>
                  <a:pt x="437" y="39"/>
                  <a:pt x="437" y="39"/>
                </a:cubicBezTo>
                <a:cubicBezTo>
                  <a:pt x="434" y="23"/>
                  <a:pt x="433" y="13"/>
                  <a:pt x="432" y="13"/>
                </a:cubicBezTo>
                <a:cubicBezTo>
                  <a:pt x="432" y="13"/>
                  <a:pt x="431" y="17"/>
                  <a:pt x="432" y="23"/>
                </a:cubicBezTo>
                <a:cubicBezTo>
                  <a:pt x="432" y="29"/>
                  <a:pt x="432" y="38"/>
                  <a:pt x="433" y="48"/>
                </a:cubicBezTo>
                <a:cubicBezTo>
                  <a:pt x="433" y="50"/>
                  <a:pt x="433" y="52"/>
                  <a:pt x="433" y="53"/>
                </a:cubicBezTo>
                <a:cubicBezTo>
                  <a:pt x="431" y="49"/>
                  <a:pt x="429" y="45"/>
                  <a:pt x="426" y="43"/>
                </a:cubicBezTo>
                <a:cubicBezTo>
                  <a:pt x="424" y="40"/>
                  <a:pt x="422" y="38"/>
                  <a:pt x="422" y="39"/>
                </a:cubicBezTo>
                <a:cubicBezTo>
                  <a:pt x="421" y="39"/>
                  <a:pt x="422" y="41"/>
                  <a:pt x="424" y="45"/>
                </a:cubicBezTo>
                <a:cubicBezTo>
                  <a:pt x="426" y="48"/>
                  <a:pt x="427" y="52"/>
                  <a:pt x="429" y="57"/>
                </a:cubicBezTo>
                <a:cubicBezTo>
                  <a:pt x="429" y="58"/>
                  <a:pt x="429" y="58"/>
                  <a:pt x="428" y="60"/>
                </a:cubicBezTo>
                <a:cubicBezTo>
                  <a:pt x="428" y="61"/>
                  <a:pt x="428" y="64"/>
                  <a:pt x="429" y="67"/>
                </a:cubicBezTo>
                <a:cubicBezTo>
                  <a:pt x="425" y="58"/>
                  <a:pt x="426" y="52"/>
                  <a:pt x="425" y="52"/>
                </a:cubicBezTo>
                <a:cubicBezTo>
                  <a:pt x="424" y="52"/>
                  <a:pt x="422" y="59"/>
                  <a:pt x="424" y="69"/>
                </a:cubicBezTo>
                <a:cubicBezTo>
                  <a:pt x="422" y="66"/>
                  <a:pt x="420" y="62"/>
                  <a:pt x="418" y="58"/>
                </a:cubicBezTo>
                <a:cubicBezTo>
                  <a:pt x="412" y="44"/>
                  <a:pt x="413" y="33"/>
                  <a:pt x="412" y="33"/>
                </a:cubicBezTo>
                <a:cubicBezTo>
                  <a:pt x="412" y="33"/>
                  <a:pt x="411" y="36"/>
                  <a:pt x="411" y="41"/>
                </a:cubicBezTo>
                <a:cubicBezTo>
                  <a:pt x="410" y="46"/>
                  <a:pt x="411" y="53"/>
                  <a:pt x="413" y="61"/>
                </a:cubicBezTo>
                <a:cubicBezTo>
                  <a:pt x="414" y="66"/>
                  <a:pt x="416" y="70"/>
                  <a:pt x="417" y="74"/>
                </a:cubicBezTo>
                <a:cubicBezTo>
                  <a:pt x="417" y="74"/>
                  <a:pt x="417" y="74"/>
                  <a:pt x="417" y="74"/>
                </a:cubicBezTo>
                <a:cubicBezTo>
                  <a:pt x="417" y="74"/>
                  <a:pt x="417" y="73"/>
                  <a:pt x="416" y="73"/>
                </a:cubicBezTo>
                <a:cubicBezTo>
                  <a:pt x="416" y="70"/>
                  <a:pt x="414" y="67"/>
                  <a:pt x="413" y="63"/>
                </a:cubicBezTo>
                <a:cubicBezTo>
                  <a:pt x="412" y="57"/>
                  <a:pt x="410" y="52"/>
                  <a:pt x="410" y="49"/>
                </a:cubicBezTo>
                <a:cubicBezTo>
                  <a:pt x="409" y="45"/>
                  <a:pt x="409" y="44"/>
                  <a:pt x="409" y="44"/>
                </a:cubicBezTo>
                <a:cubicBezTo>
                  <a:pt x="409" y="43"/>
                  <a:pt x="408" y="45"/>
                  <a:pt x="407" y="48"/>
                </a:cubicBezTo>
                <a:cubicBezTo>
                  <a:pt x="407" y="48"/>
                  <a:pt x="407" y="48"/>
                  <a:pt x="407" y="48"/>
                </a:cubicBezTo>
                <a:cubicBezTo>
                  <a:pt x="407" y="46"/>
                  <a:pt x="406" y="44"/>
                  <a:pt x="405" y="43"/>
                </a:cubicBezTo>
                <a:cubicBezTo>
                  <a:pt x="403" y="39"/>
                  <a:pt x="402" y="37"/>
                  <a:pt x="401" y="35"/>
                </a:cubicBezTo>
                <a:cubicBezTo>
                  <a:pt x="398" y="31"/>
                  <a:pt x="396" y="28"/>
                  <a:pt x="396" y="29"/>
                </a:cubicBezTo>
                <a:cubicBezTo>
                  <a:pt x="396" y="29"/>
                  <a:pt x="397" y="32"/>
                  <a:pt x="399" y="36"/>
                </a:cubicBezTo>
                <a:cubicBezTo>
                  <a:pt x="399" y="39"/>
                  <a:pt x="400" y="42"/>
                  <a:pt x="401" y="45"/>
                </a:cubicBezTo>
                <a:cubicBezTo>
                  <a:pt x="402" y="46"/>
                  <a:pt x="402" y="48"/>
                  <a:pt x="403" y="50"/>
                </a:cubicBezTo>
                <a:cubicBezTo>
                  <a:pt x="403" y="51"/>
                  <a:pt x="403" y="52"/>
                  <a:pt x="403" y="53"/>
                </a:cubicBezTo>
                <a:cubicBezTo>
                  <a:pt x="403" y="54"/>
                  <a:pt x="403" y="55"/>
                  <a:pt x="404" y="56"/>
                </a:cubicBezTo>
                <a:cubicBezTo>
                  <a:pt x="404" y="58"/>
                  <a:pt x="404" y="60"/>
                  <a:pt x="404" y="61"/>
                </a:cubicBezTo>
                <a:cubicBezTo>
                  <a:pt x="404" y="62"/>
                  <a:pt x="404" y="62"/>
                  <a:pt x="404" y="62"/>
                </a:cubicBezTo>
                <a:cubicBezTo>
                  <a:pt x="403" y="60"/>
                  <a:pt x="401" y="58"/>
                  <a:pt x="400" y="57"/>
                </a:cubicBezTo>
                <a:cubicBezTo>
                  <a:pt x="399" y="49"/>
                  <a:pt x="400" y="44"/>
                  <a:pt x="399" y="44"/>
                </a:cubicBezTo>
                <a:cubicBezTo>
                  <a:pt x="399" y="44"/>
                  <a:pt x="398" y="46"/>
                  <a:pt x="397" y="50"/>
                </a:cubicBezTo>
                <a:cubicBezTo>
                  <a:pt x="397" y="51"/>
                  <a:pt x="396" y="52"/>
                  <a:pt x="396" y="53"/>
                </a:cubicBezTo>
                <a:cubicBezTo>
                  <a:pt x="396" y="53"/>
                  <a:pt x="396" y="53"/>
                  <a:pt x="396" y="53"/>
                </a:cubicBezTo>
                <a:cubicBezTo>
                  <a:pt x="395" y="49"/>
                  <a:pt x="394" y="45"/>
                  <a:pt x="394" y="42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391" y="26"/>
                  <a:pt x="389" y="16"/>
                  <a:pt x="388" y="16"/>
                </a:cubicBezTo>
                <a:cubicBezTo>
                  <a:pt x="388" y="16"/>
                  <a:pt x="388" y="20"/>
                  <a:pt x="388" y="26"/>
                </a:cubicBezTo>
                <a:cubicBezTo>
                  <a:pt x="388" y="32"/>
                  <a:pt x="389" y="41"/>
                  <a:pt x="389" y="51"/>
                </a:cubicBezTo>
                <a:cubicBezTo>
                  <a:pt x="389" y="52"/>
                  <a:pt x="389" y="53"/>
                  <a:pt x="389" y="54"/>
                </a:cubicBezTo>
                <a:cubicBezTo>
                  <a:pt x="389" y="53"/>
                  <a:pt x="388" y="52"/>
                  <a:pt x="388" y="51"/>
                </a:cubicBezTo>
                <a:cubicBezTo>
                  <a:pt x="388" y="51"/>
                  <a:pt x="388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4" y="47"/>
                  <a:pt x="383" y="46"/>
                  <a:pt x="383" y="46"/>
                </a:cubicBezTo>
                <a:cubicBezTo>
                  <a:pt x="382" y="46"/>
                  <a:pt x="383" y="48"/>
                  <a:pt x="384" y="51"/>
                </a:cubicBezTo>
                <a:cubicBezTo>
                  <a:pt x="385" y="52"/>
                  <a:pt x="385" y="53"/>
                  <a:pt x="385" y="54"/>
                </a:cubicBezTo>
                <a:cubicBezTo>
                  <a:pt x="385" y="54"/>
                  <a:pt x="385" y="55"/>
                  <a:pt x="385" y="55"/>
                </a:cubicBezTo>
                <a:cubicBezTo>
                  <a:pt x="384" y="57"/>
                  <a:pt x="384" y="59"/>
                  <a:pt x="384" y="62"/>
                </a:cubicBezTo>
                <a:cubicBezTo>
                  <a:pt x="383" y="60"/>
                  <a:pt x="383" y="59"/>
                  <a:pt x="383" y="58"/>
                </a:cubicBezTo>
                <a:cubicBezTo>
                  <a:pt x="383" y="53"/>
                  <a:pt x="383" y="50"/>
                  <a:pt x="382" y="46"/>
                </a:cubicBezTo>
                <a:cubicBezTo>
                  <a:pt x="382" y="43"/>
                  <a:pt x="382" y="40"/>
                  <a:pt x="382" y="37"/>
                </a:cubicBezTo>
                <a:cubicBezTo>
                  <a:pt x="382" y="33"/>
                  <a:pt x="382" y="30"/>
                  <a:pt x="382" y="30"/>
                </a:cubicBezTo>
                <a:cubicBezTo>
                  <a:pt x="381" y="30"/>
                  <a:pt x="381" y="33"/>
                  <a:pt x="380" y="38"/>
                </a:cubicBezTo>
                <a:cubicBezTo>
                  <a:pt x="378" y="43"/>
                  <a:pt x="378" y="50"/>
                  <a:pt x="377" y="59"/>
                </a:cubicBezTo>
                <a:cubicBezTo>
                  <a:pt x="377" y="60"/>
                  <a:pt x="377" y="61"/>
                  <a:pt x="377" y="63"/>
                </a:cubicBezTo>
                <a:cubicBezTo>
                  <a:pt x="377" y="61"/>
                  <a:pt x="376" y="61"/>
                  <a:pt x="376" y="60"/>
                </a:cubicBezTo>
                <a:cubicBezTo>
                  <a:pt x="377" y="57"/>
                  <a:pt x="377" y="55"/>
                  <a:pt x="376" y="55"/>
                </a:cubicBezTo>
                <a:cubicBezTo>
                  <a:pt x="376" y="55"/>
                  <a:pt x="375" y="56"/>
                  <a:pt x="374" y="57"/>
                </a:cubicBezTo>
                <a:cubicBezTo>
                  <a:pt x="373" y="56"/>
                  <a:pt x="373" y="55"/>
                  <a:pt x="373" y="55"/>
                </a:cubicBezTo>
                <a:cubicBezTo>
                  <a:pt x="372" y="55"/>
                  <a:pt x="372" y="56"/>
                  <a:pt x="372" y="57"/>
                </a:cubicBezTo>
                <a:cubicBezTo>
                  <a:pt x="372" y="56"/>
                  <a:pt x="371" y="56"/>
                  <a:pt x="371" y="55"/>
                </a:cubicBezTo>
                <a:cubicBezTo>
                  <a:pt x="370" y="55"/>
                  <a:pt x="370" y="55"/>
                  <a:pt x="370" y="55"/>
                </a:cubicBezTo>
                <a:cubicBezTo>
                  <a:pt x="370" y="54"/>
                  <a:pt x="370" y="53"/>
                  <a:pt x="370" y="52"/>
                </a:cubicBezTo>
                <a:cubicBezTo>
                  <a:pt x="370" y="49"/>
                  <a:pt x="370" y="47"/>
                  <a:pt x="370" y="45"/>
                </a:cubicBezTo>
                <a:cubicBezTo>
                  <a:pt x="370" y="41"/>
                  <a:pt x="370" y="38"/>
                  <a:pt x="369" y="38"/>
                </a:cubicBezTo>
                <a:cubicBezTo>
                  <a:pt x="369" y="38"/>
                  <a:pt x="368" y="41"/>
                  <a:pt x="367" y="45"/>
                </a:cubicBezTo>
                <a:cubicBezTo>
                  <a:pt x="366" y="49"/>
                  <a:pt x="365" y="56"/>
                  <a:pt x="365" y="63"/>
                </a:cubicBezTo>
                <a:cubicBezTo>
                  <a:pt x="365" y="64"/>
                  <a:pt x="365" y="66"/>
                  <a:pt x="365" y="67"/>
                </a:cubicBezTo>
                <a:cubicBezTo>
                  <a:pt x="364" y="65"/>
                  <a:pt x="363" y="64"/>
                  <a:pt x="362" y="63"/>
                </a:cubicBezTo>
                <a:cubicBezTo>
                  <a:pt x="362" y="61"/>
                  <a:pt x="362" y="59"/>
                  <a:pt x="362" y="58"/>
                </a:cubicBezTo>
                <a:cubicBezTo>
                  <a:pt x="363" y="56"/>
                  <a:pt x="363" y="54"/>
                  <a:pt x="364" y="53"/>
                </a:cubicBezTo>
                <a:cubicBezTo>
                  <a:pt x="366" y="49"/>
                  <a:pt x="366" y="47"/>
                  <a:pt x="366" y="47"/>
                </a:cubicBezTo>
                <a:cubicBezTo>
                  <a:pt x="366" y="47"/>
                  <a:pt x="364" y="48"/>
                  <a:pt x="362" y="51"/>
                </a:cubicBezTo>
                <a:cubicBezTo>
                  <a:pt x="362" y="44"/>
                  <a:pt x="363" y="39"/>
                  <a:pt x="364" y="35"/>
                </a:cubicBezTo>
                <a:cubicBezTo>
                  <a:pt x="365" y="29"/>
                  <a:pt x="366" y="27"/>
                  <a:pt x="365" y="26"/>
                </a:cubicBezTo>
                <a:cubicBezTo>
                  <a:pt x="365" y="26"/>
                  <a:pt x="364" y="29"/>
                  <a:pt x="361" y="34"/>
                </a:cubicBezTo>
                <a:cubicBezTo>
                  <a:pt x="359" y="40"/>
                  <a:pt x="357" y="48"/>
                  <a:pt x="356" y="57"/>
                </a:cubicBezTo>
                <a:cubicBezTo>
                  <a:pt x="356" y="58"/>
                  <a:pt x="356" y="60"/>
                  <a:pt x="356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6" y="60"/>
                  <a:pt x="355" y="58"/>
                  <a:pt x="355" y="57"/>
                </a:cubicBezTo>
                <a:cubicBezTo>
                  <a:pt x="354" y="48"/>
                  <a:pt x="352" y="41"/>
                  <a:pt x="351" y="35"/>
                </a:cubicBezTo>
                <a:cubicBezTo>
                  <a:pt x="352" y="33"/>
                  <a:pt x="352" y="32"/>
                  <a:pt x="352" y="32"/>
                </a:cubicBezTo>
                <a:cubicBezTo>
                  <a:pt x="352" y="32"/>
                  <a:pt x="351" y="33"/>
                  <a:pt x="351" y="33"/>
                </a:cubicBezTo>
                <a:cubicBezTo>
                  <a:pt x="350" y="29"/>
                  <a:pt x="349" y="27"/>
                  <a:pt x="349" y="27"/>
                </a:cubicBezTo>
                <a:cubicBezTo>
                  <a:pt x="348" y="27"/>
                  <a:pt x="348" y="31"/>
                  <a:pt x="348" y="37"/>
                </a:cubicBezTo>
                <a:cubicBezTo>
                  <a:pt x="348" y="38"/>
                  <a:pt x="347" y="38"/>
                  <a:pt x="347" y="39"/>
                </a:cubicBezTo>
                <a:cubicBezTo>
                  <a:pt x="345" y="42"/>
                  <a:pt x="344" y="45"/>
                  <a:pt x="342" y="48"/>
                </a:cubicBezTo>
                <a:cubicBezTo>
                  <a:pt x="342" y="50"/>
                  <a:pt x="341" y="51"/>
                  <a:pt x="340" y="53"/>
                </a:cubicBezTo>
                <a:cubicBezTo>
                  <a:pt x="340" y="53"/>
                  <a:pt x="340" y="53"/>
                  <a:pt x="340" y="53"/>
                </a:cubicBezTo>
                <a:cubicBezTo>
                  <a:pt x="340" y="50"/>
                  <a:pt x="339" y="49"/>
                  <a:pt x="339" y="49"/>
                </a:cubicBezTo>
                <a:cubicBezTo>
                  <a:pt x="338" y="49"/>
                  <a:pt x="338" y="50"/>
                  <a:pt x="338" y="52"/>
                </a:cubicBezTo>
                <a:cubicBezTo>
                  <a:pt x="337" y="51"/>
                  <a:pt x="337" y="51"/>
                  <a:pt x="337" y="51"/>
                </a:cubicBezTo>
                <a:cubicBezTo>
                  <a:pt x="336" y="51"/>
                  <a:pt x="337" y="52"/>
                  <a:pt x="338" y="54"/>
                </a:cubicBezTo>
                <a:cubicBezTo>
                  <a:pt x="338" y="54"/>
                  <a:pt x="338" y="54"/>
                  <a:pt x="337" y="55"/>
                </a:cubicBezTo>
                <a:cubicBezTo>
                  <a:pt x="337" y="58"/>
                  <a:pt x="336" y="63"/>
                  <a:pt x="334" y="69"/>
                </a:cubicBezTo>
                <a:cubicBezTo>
                  <a:pt x="334" y="70"/>
                  <a:pt x="334" y="70"/>
                  <a:pt x="334" y="70"/>
                </a:cubicBezTo>
                <a:cubicBezTo>
                  <a:pt x="334" y="69"/>
                  <a:pt x="334" y="69"/>
                  <a:pt x="334" y="69"/>
                </a:cubicBezTo>
                <a:cubicBezTo>
                  <a:pt x="334" y="68"/>
                  <a:pt x="334" y="68"/>
                  <a:pt x="334" y="67"/>
                </a:cubicBezTo>
                <a:cubicBezTo>
                  <a:pt x="336" y="58"/>
                  <a:pt x="337" y="51"/>
                  <a:pt x="337" y="47"/>
                </a:cubicBezTo>
                <a:cubicBezTo>
                  <a:pt x="336" y="42"/>
                  <a:pt x="336" y="40"/>
                  <a:pt x="335" y="40"/>
                </a:cubicBezTo>
                <a:cubicBezTo>
                  <a:pt x="335" y="40"/>
                  <a:pt x="334" y="43"/>
                  <a:pt x="334" y="47"/>
                </a:cubicBezTo>
                <a:cubicBezTo>
                  <a:pt x="333" y="51"/>
                  <a:pt x="332" y="56"/>
                  <a:pt x="330" y="61"/>
                </a:cubicBezTo>
                <a:cubicBezTo>
                  <a:pt x="327" y="53"/>
                  <a:pt x="328" y="47"/>
                  <a:pt x="327" y="47"/>
                </a:cubicBezTo>
                <a:cubicBezTo>
                  <a:pt x="327" y="47"/>
                  <a:pt x="326" y="49"/>
                  <a:pt x="325" y="54"/>
                </a:cubicBezTo>
                <a:cubicBezTo>
                  <a:pt x="325" y="58"/>
                  <a:pt x="326" y="63"/>
                  <a:pt x="327" y="69"/>
                </a:cubicBezTo>
                <a:cubicBezTo>
                  <a:pt x="326" y="72"/>
                  <a:pt x="324" y="75"/>
                  <a:pt x="323" y="78"/>
                </a:cubicBezTo>
                <a:cubicBezTo>
                  <a:pt x="323" y="78"/>
                  <a:pt x="323" y="78"/>
                  <a:pt x="323" y="77"/>
                </a:cubicBezTo>
                <a:cubicBezTo>
                  <a:pt x="325" y="66"/>
                  <a:pt x="323" y="60"/>
                  <a:pt x="322" y="61"/>
                </a:cubicBezTo>
                <a:cubicBezTo>
                  <a:pt x="321" y="61"/>
                  <a:pt x="321" y="67"/>
                  <a:pt x="318" y="76"/>
                </a:cubicBezTo>
                <a:cubicBezTo>
                  <a:pt x="317" y="78"/>
                  <a:pt x="316" y="80"/>
                  <a:pt x="315" y="82"/>
                </a:cubicBezTo>
                <a:cubicBezTo>
                  <a:pt x="315" y="78"/>
                  <a:pt x="316" y="74"/>
                  <a:pt x="317" y="69"/>
                </a:cubicBezTo>
                <a:cubicBezTo>
                  <a:pt x="320" y="54"/>
                  <a:pt x="326" y="47"/>
                  <a:pt x="325" y="46"/>
                </a:cubicBezTo>
                <a:cubicBezTo>
                  <a:pt x="325" y="46"/>
                  <a:pt x="323" y="48"/>
                  <a:pt x="320" y="51"/>
                </a:cubicBezTo>
                <a:cubicBezTo>
                  <a:pt x="317" y="55"/>
                  <a:pt x="314" y="61"/>
                  <a:pt x="311" y="68"/>
                </a:cubicBezTo>
                <a:cubicBezTo>
                  <a:pt x="311" y="69"/>
                  <a:pt x="311" y="69"/>
                  <a:pt x="311" y="70"/>
                </a:cubicBezTo>
                <a:cubicBezTo>
                  <a:pt x="311" y="68"/>
                  <a:pt x="311" y="65"/>
                  <a:pt x="311" y="63"/>
                </a:cubicBezTo>
                <a:cubicBezTo>
                  <a:pt x="311" y="45"/>
                  <a:pt x="310" y="34"/>
                  <a:pt x="310" y="34"/>
                </a:cubicBezTo>
                <a:cubicBezTo>
                  <a:pt x="309" y="34"/>
                  <a:pt x="307" y="46"/>
                  <a:pt x="305" y="64"/>
                </a:cubicBezTo>
                <a:cubicBezTo>
                  <a:pt x="304" y="68"/>
                  <a:pt x="304" y="72"/>
                  <a:pt x="303" y="76"/>
                </a:cubicBezTo>
                <a:cubicBezTo>
                  <a:pt x="303" y="73"/>
                  <a:pt x="302" y="71"/>
                  <a:pt x="302" y="68"/>
                </a:cubicBezTo>
                <a:cubicBezTo>
                  <a:pt x="298" y="52"/>
                  <a:pt x="294" y="44"/>
                  <a:pt x="293" y="44"/>
                </a:cubicBezTo>
                <a:cubicBezTo>
                  <a:pt x="292" y="45"/>
                  <a:pt x="295" y="54"/>
                  <a:pt x="296" y="69"/>
                </a:cubicBezTo>
                <a:cubicBezTo>
                  <a:pt x="296" y="73"/>
                  <a:pt x="296" y="77"/>
                  <a:pt x="297" y="80"/>
                </a:cubicBezTo>
                <a:cubicBezTo>
                  <a:pt x="297" y="80"/>
                  <a:pt x="297" y="80"/>
                  <a:pt x="297" y="80"/>
                </a:cubicBezTo>
                <a:cubicBezTo>
                  <a:pt x="296" y="78"/>
                  <a:pt x="295" y="77"/>
                  <a:pt x="294" y="75"/>
                </a:cubicBezTo>
                <a:cubicBezTo>
                  <a:pt x="294" y="70"/>
                  <a:pt x="293" y="67"/>
                  <a:pt x="293" y="67"/>
                </a:cubicBezTo>
                <a:cubicBezTo>
                  <a:pt x="292" y="67"/>
                  <a:pt x="292" y="68"/>
                  <a:pt x="292" y="71"/>
                </a:cubicBezTo>
                <a:cubicBezTo>
                  <a:pt x="290" y="68"/>
                  <a:pt x="289" y="66"/>
                  <a:pt x="287" y="65"/>
                </a:cubicBezTo>
                <a:cubicBezTo>
                  <a:pt x="288" y="60"/>
                  <a:pt x="288" y="55"/>
                  <a:pt x="288" y="52"/>
                </a:cubicBezTo>
                <a:cubicBezTo>
                  <a:pt x="288" y="48"/>
                  <a:pt x="288" y="45"/>
                  <a:pt x="287" y="45"/>
                </a:cubicBezTo>
                <a:cubicBezTo>
                  <a:pt x="287" y="45"/>
                  <a:pt x="286" y="48"/>
                  <a:pt x="285" y="53"/>
                </a:cubicBezTo>
                <a:cubicBezTo>
                  <a:pt x="284" y="55"/>
                  <a:pt x="284" y="57"/>
                  <a:pt x="283" y="60"/>
                </a:cubicBezTo>
                <a:cubicBezTo>
                  <a:pt x="283" y="60"/>
                  <a:pt x="283" y="59"/>
                  <a:pt x="282" y="59"/>
                </a:cubicBezTo>
                <a:cubicBezTo>
                  <a:pt x="281" y="54"/>
                  <a:pt x="280" y="50"/>
                  <a:pt x="280" y="47"/>
                </a:cubicBezTo>
                <a:cubicBezTo>
                  <a:pt x="278" y="42"/>
                  <a:pt x="278" y="39"/>
                  <a:pt x="277" y="39"/>
                </a:cubicBezTo>
                <a:cubicBezTo>
                  <a:pt x="277" y="39"/>
                  <a:pt x="277" y="42"/>
                  <a:pt x="277" y="48"/>
                </a:cubicBezTo>
                <a:cubicBezTo>
                  <a:pt x="277" y="53"/>
                  <a:pt x="277" y="60"/>
                  <a:pt x="278" y="69"/>
                </a:cubicBezTo>
                <a:cubicBezTo>
                  <a:pt x="277" y="70"/>
                  <a:pt x="276" y="72"/>
                  <a:pt x="275" y="74"/>
                </a:cubicBezTo>
                <a:cubicBezTo>
                  <a:pt x="275" y="74"/>
                  <a:pt x="275" y="74"/>
                  <a:pt x="274" y="74"/>
                </a:cubicBezTo>
                <a:cubicBezTo>
                  <a:pt x="275" y="68"/>
                  <a:pt x="276" y="65"/>
                  <a:pt x="275" y="65"/>
                </a:cubicBezTo>
                <a:cubicBezTo>
                  <a:pt x="275" y="65"/>
                  <a:pt x="274" y="66"/>
                  <a:pt x="273" y="68"/>
                </a:cubicBezTo>
                <a:cubicBezTo>
                  <a:pt x="272" y="66"/>
                  <a:pt x="272" y="65"/>
                  <a:pt x="272" y="65"/>
                </a:cubicBezTo>
                <a:cubicBezTo>
                  <a:pt x="272" y="65"/>
                  <a:pt x="271" y="67"/>
                  <a:pt x="271" y="70"/>
                </a:cubicBezTo>
                <a:cubicBezTo>
                  <a:pt x="271" y="70"/>
                  <a:pt x="271" y="70"/>
                  <a:pt x="271" y="69"/>
                </a:cubicBezTo>
                <a:cubicBezTo>
                  <a:pt x="270" y="65"/>
                  <a:pt x="270" y="61"/>
                  <a:pt x="270" y="57"/>
                </a:cubicBezTo>
                <a:cubicBezTo>
                  <a:pt x="270" y="54"/>
                  <a:pt x="269" y="51"/>
                  <a:pt x="268" y="49"/>
                </a:cubicBezTo>
                <a:cubicBezTo>
                  <a:pt x="267" y="44"/>
                  <a:pt x="267" y="41"/>
                  <a:pt x="266" y="42"/>
                </a:cubicBezTo>
                <a:cubicBezTo>
                  <a:pt x="266" y="42"/>
                  <a:pt x="266" y="45"/>
                  <a:pt x="266" y="50"/>
                </a:cubicBezTo>
                <a:cubicBezTo>
                  <a:pt x="266" y="54"/>
                  <a:pt x="265" y="62"/>
                  <a:pt x="265" y="70"/>
                </a:cubicBezTo>
                <a:cubicBezTo>
                  <a:pt x="264" y="74"/>
                  <a:pt x="264" y="78"/>
                  <a:pt x="263" y="82"/>
                </a:cubicBezTo>
                <a:cubicBezTo>
                  <a:pt x="262" y="78"/>
                  <a:pt x="262" y="73"/>
                  <a:pt x="262" y="68"/>
                </a:cubicBezTo>
                <a:cubicBezTo>
                  <a:pt x="262" y="66"/>
                  <a:pt x="263" y="65"/>
                  <a:pt x="264" y="63"/>
                </a:cubicBezTo>
                <a:cubicBezTo>
                  <a:pt x="265" y="60"/>
                  <a:pt x="266" y="58"/>
                  <a:pt x="265" y="58"/>
                </a:cubicBezTo>
                <a:cubicBezTo>
                  <a:pt x="265" y="58"/>
                  <a:pt x="264" y="59"/>
                  <a:pt x="262" y="62"/>
                </a:cubicBezTo>
                <a:cubicBezTo>
                  <a:pt x="262" y="55"/>
                  <a:pt x="263" y="49"/>
                  <a:pt x="264" y="45"/>
                </a:cubicBezTo>
                <a:cubicBezTo>
                  <a:pt x="265" y="40"/>
                  <a:pt x="265" y="37"/>
                  <a:pt x="265" y="37"/>
                </a:cubicBezTo>
                <a:cubicBezTo>
                  <a:pt x="265" y="37"/>
                  <a:pt x="263" y="40"/>
                  <a:pt x="261" y="45"/>
                </a:cubicBezTo>
                <a:cubicBezTo>
                  <a:pt x="259" y="51"/>
                  <a:pt x="257" y="59"/>
                  <a:pt x="256" y="68"/>
                </a:cubicBezTo>
                <a:cubicBezTo>
                  <a:pt x="256" y="69"/>
                  <a:pt x="256" y="71"/>
                  <a:pt x="256" y="72"/>
                </a:cubicBezTo>
                <a:cubicBezTo>
                  <a:pt x="256" y="72"/>
                  <a:pt x="256" y="72"/>
                  <a:pt x="256" y="72"/>
                </a:cubicBezTo>
                <a:cubicBezTo>
                  <a:pt x="255" y="70"/>
                  <a:pt x="255" y="69"/>
                  <a:pt x="254" y="69"/>
                </a:cubicBezTo>
                <a:cubicBezTo>
                  <a:pt x="254" y="69"/>
                  <a:pt x="254" y="71"/>
                  <a:pt x="253" y="75"/>
                </a:cubicBezTo>
                <a:cubicBezTo>
                  <a:pt x="253" y="72"/>
                  <a:pt x="252" y="70"/>
                  <a:pt x="252" y="68"/>
                </a:cubicBezTo>
                <a:cubicBezTo>
                  <a:pt x="255" y="59"/>
                  <a:pt x="258" y="55"/>
                  <a:pt x="258" y="54"/>
                </a:cubicBezTo>
                <a:cubicBezTo>
                  <a:pt x="257" y="54"/>
                  <a:pt x="256" y="56"/>
                  <a:pt x="252" y="59"/>
                </a:cubicBezTo>
                <a:cubicBezTo>
                  <a:pt x="252" y="60"/>
                  <a:pt x="251" y="61"/>
                  <a:pt x="250" y="62"/>
                </a:cubicBezTo>
                <a:cubicBezTo>
                  <a:pt x="250" y="60"/>
                  <a:pt x="249" y="59"/>
                  <a:pt x="249" y="59"/>
                </a:cubicBezTo>
                <a:cubicBezTo>
                  <a:pt x="248" y="59"/>
                  <a:pt x="248" y="62"/>
                  <a:pt x="248" y="66"/>
                </a:cubicBezTo>
                <a:cubicBezTo>
                  <a:pt x="247" y="68"/>
                  <a:pt x="245" y="71"/>
                  <a:pt x="244" y="75"/>
                </a:cubicBezTo>
                <a:cubicBezTo>
                  <a:pt x="244" y="74"/>
                  <a:pt x="244" y="73"/>
                  <a:pt x="244" y="72"/>
                </a:cubicBezTo>
                <a:cubicBezTo>
                  <a:pt x="244" y="71"/>
                  <a:pt x="245" y="70"/>
                  <a:pt x="245" y="69"/>
                </a:cubicBezTo>
                <a:cubicBezTo>
                  <a:pt x="245" y="68"/>
                  <a:pt x="245" y="67"/>
                  <a:pt x="245" y="66"/>
                </a:cubicBezTo>
                <a:cubicBezTo>
                  <a:pt x="246" y="64"/>
                  <a:pt x="246" y="62"/>
                  <a:pt x="247" y="60"/>
                </a:cubicBezTo>
                <a:cubicBezTo>
                  <a:pt x="248" y="57"/>
                  <a:pt x="249" y="53"/>
                  <a:pt x="250" y="51"/>
                </a:cubicBezTo>
                <a:cubicBezTo>
                  <a:pt x="251" y="46"/>
                  <a:pt x="252" y="43"/>
                  <a:pt x="252" y="43"/>
                </a:cubicBezTo>
                <a:cubicBezTo>
                  <a:pt x="252" y="43"/>
                  <a:pt x="250" y="46"/>
                  <a:pt x="247" y="51"/>
                </a:cubicBezTo>
                <a:cubicBezTo>
                  <a:pt x="246" y="53"/>
                  <a:pt x="244" y="56"/>
                  <a:pt x="243" y="60"/>
                </a:cubicBezTo>
                <a:cubicBezTo>
                  <a:pt x="242" y="61"/>
                  <a:pt x="241" y="63"/>
                  <a:pt x="241" y="65"/>
                </a:cubicBezTo>
                <a:cubicBezTo>
                  <a:pt x="240" y="62"/>
                  <a:pt x="239" y="61"/>
                  <a:pt x="239" y="61"/>
                </a:cubicBezTo>
                <a:cubicBezTo>
                  <a:pt x="239" y="61"/>
                  <a:pt x="239" y="63"/>
                  <a:pt x="238" y="67"/>
                </a:cubicBezTo>
                <a:cubicBezTo>
                  <a:pt x="237" y="70"/>
                  <a:pt x="236" y="75"/>
                  <a:pt x="235" y="81"/>
                </a:cubicBezTo>
                <a:cubicBezTo>
                  <a:pt x="234" y="84"/>
                  <a:pt x="233" y="87"/>
                  <a:pt x="232" y="89"/>
                </a:cubicBezTo>
                <a:cubicBezTo>
                  <a:pt x="232" y="89"/>
                  <a:pt x="232" y="89"/>
                  <a:pt x="232" y="89"/>
                </a:cubicBezTo>
                <a:cubicBezTo>
                  <a:pt x="233" y="86"/>
                  <a:pt x="234" y="82"/>
                  <a:pt x="235" y="79"/>
                </a:cubicBezTo>
                <a:cubicBezTo>
                  <a:pt x="237" y="70"/>
                  <a:pt x="238" y="63"/>
                  <a:pt x="237" y="58"/>
                </a:cubicBezTo>
                <a:cubicBezTo>
                  <a:pt x="237" y="54"/>
                  <a:pt x="236" y="51"/>
                  <a:pt x="236" y="52"/>
                </a:cubicBezTo>
                <a:cubicBezTo>
                  <a:pt x="235" y="52"/>
                  <a:pt x="235" y="54"/>
                  <a:pt x="234" y="59"/>
                </a:cubicBezTo>
                <a:cubicBezTo>
                  <a:pt x="234" y="64"/>
                  <a:pt x="232" y="70"/>
                  <a:pt x="230" y="78"/>
                </a:cubicBezTo>
                <a:cubicBezTo>
                  <a:pt x="229" y="78"/>
                  <a:pt x="229" y="79"/>
                  <a:pt x="229" y="79"/>
                </a:cubicBezTo>
                <a:cubicBezTo>
                  <a:pt x="229" y="79"/>
                  <a:pt x="229" y="79"/>
                  <a:pt x="229" y="79"/>
                </a:cubicBezTo>
                <a:cubicBezTo>
                  <a:pt x="227" y="72"/>
                  <a:pt x="226" y="66"/>
                  <a:pt x="225" y="62"/>
                </a:cubicBezTo>
                <a:cubicBezTo>
                  <a:pt x="226" y="60"/>
                  <a:pt x="227" y="59"/>
                  <a:pt x="226" y="59"/>
                </a:cubicBezTo>
                <a:cubicBezTo>
                  <a:pt x="226" y="59"/>
                  <a:pt x="226" y="59"/>
                  <a:pt x="225" y="60"/>
                </a:cubicBezTo>
                <a:cubicBezTo>
                  <a:pt x="222" y="44"/>
                  <a:pt x="220" y="35"/>
                  <a:pt x="219" y="35"/>
                </a:cubicBezTo>
                <a:cubicBezTo>
                  <a:pt x="219" y="35"/>
                  <a:pt x="219" y="39"/>
                  <a:pt x="219" y="45"/>
                </a:cubicBezTo>
                <a:cubicBezTo>
                  <a:pt x="219" y="50"/>
                  <a:pt x="220" y="57"/>
                  <a:pt x="220" y="66"/>
                </a:cubicBezTo>
                <a:cubicBezTo>
                  <a:pt x="219" y="67"/>
                  <a:pt x="219" y="68"/>
                  <a:pt x="218" y="70"/>
                </a:cubicBezTo>
                <a:cubicBezTo>
                  <a:pt x="216" y="68"/>
                  <a:pt x="215" y="66"/>
                  <a:pt x="214" y="65"/>
                </a:cubicBezTo>
                <a:cubicBezTo>
                  <a:pt x="211" y="62"/>
                  <a:pt x="209" y="61"/>
                  <a:pt x="209" y="61"/>
                </a:cubicBezTo>
                <a:cubicBezTo>
                  <a:pt x="209" y="62"/>
                  <a:pt x="210" y="64"/>
                  <a:pt x="212" y="67"/>
                </a:cubicBezTo>
                <a:cubicBezTo>
                  <a:pt x="213" y="69"/>
                  <a:pt x="214" y="72"/>
                  <a:pt x="215" y="75"/>
                </a:cubicBezTo>
                <a:cubicBezTo>
                  <a:pt x="214" y="77"/>
                  <a:pt x="213" y="79"/>
                  <a:pt x="213" y="81"/>
                </a:cubicBezTo>
                <a:cubicBezTo>
                  <a:pt x="212" y="83"/>
                  <a:pt x="211" y="85"/>
                  <a:pt x="211" y="87"/>
                </a:cubicBezTo>
                <a:cubicBezTo>
                  <a:pt x="210" y="84"/>
                  <a:pt x="209" y="81"/>
                  <a:pt x="208" y="78"/>
                </a:cubicBezTo>
                <a:cubicBezTo>
                  <a:pt x="206" y="71"/>
                  <a:pt x="204" y="65"/>
                  <a:pt x="201" y="61"/>
                </a:cubicBezTo>
                <a:cubicBezTo>
                  <a:pt x="200" y="50"/>
                  <a:pt x="200" y="44"/>
                  <a:pt x="200" y="44"/>
                </a:cubicBezTo>
                <a:cubicBezTo>
                  <a:pt x="199" y="44"/>
                  <a:pt x="199" y="47"/>
                  <a:pt x="198" y="53"/>
                </a:cubicBezTo>
                <a:cubicBezTo>
                  <a:pt x="198" y="54"/>
                  <a:pt x="198" y="55"/>
                  <a:pt x="198" y="56"/>
                </a:cubicBezTo>
                <a:cubicBezTo>
                  <a:pt x="196" y="55"/>
                  <a:pt x="196" y="54"/>
                  <a:pt x="195" y="54"/>
                </a:cubicBezTo>
                <a:cubicBezTo>
                  <a:pt x="195" y="55"/>
                  <a:pt x="196" y="57"/>
                  <a:pt x="197" y="60"/>
                </a:cubicBezTo>
                <a:cubicBezTo>
                  <a:pt x="197" y="60"/>
                  <a:pt x="197" y="61"/>
                  <a:pt x="197" y="61"/>
                </a:cubicBezTo>
                <a:cubicBezTo>
                  <a:pt x="196" y="59"/>
                  <a:pt x="196" y="58"/>
                  <a:pt x="196" y="58"/>
                </a:cubicBezTo>
                <a:cubicBezTo>
                  <a:pt x="195" y="58"/>
                  <a:pt x="195" y="61"/>
                  <a:pt x="196" y="65"/>
                </a:cubicBezTo>
                <a:cubicBezTo>
                  <a:pt x="196" y="68"/>
                  <a:pt x="197" y="71"/>
                  <a:pt x="197" y="74"/>
                </a:cubicBezTo>
                <a:cubicBezTo>
                  <a:pt x="197" y="77"/>
                  <a:pt x="196" y="83"/>
                  <a:pt x="197" y="89"/>
                </a:cubicBezTo>
                <a:cubicBezTo>
                  <a:pt x="195" y="86"/>
                  <a:pt x="194" y="82"/>
                  <a:pt x="193" y="78"/>
                </a:cubicBezTo>
                <a:cubicBezTo>
                  <a:pt x="187" y="60"/>
                  <a:pt x="188" y="49"/>
                  <a:pt x="187" y="49"/>
                </a:cubicBezTo>
                <a:cubicBezTo>
                  <a:pt x="187" y="49"/>
                  <a:pt x="186" y="52"/>
                  <a:pt x="186" y="58"/>
                </a:cubicBezTo>
                <a:cubicBezTo>
                  <a:pt x="185" y="62"/>
                  <a:pt x="185" y="6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2"/>
                  <a:pt x="185" y="69"/>
                  <a:pt x="185" y="67"/>
                </a:cubicBezTo>
                <a:cubicBezTo>
                  <a:pt x="184" y="63"/>
                  <a:pt x="184" y="61"/>
                  <a:pt x="184" y="61"/>
                </a:cubicBezTo>
                <a:cubicBezTo>
                  <a:pt x="184" y="61"/>
                  <a:pt x="183" y="63"/>
                  <a:pt x="183" y="66"/>
                </a:cubicBezTo>
                <a:cubicBezTo>
                  <a:pt x="182" y="64"/>
                  <a:pt x="181" y="63"/>
                  <a:pt x="181" y="61"/>
                </a:cubicBezTo>
                <a:cubicBezTo>
                  <a:pt x="179" y="57"/>
                  <a:pt x="178" y="54"/>
                  <a:pt x="177" y="52"/>
                </a:cubicBezTo>
                <a:cubicBezTo>
                  <a:pt x="174" y="47"/>
                  <a:pt x="173" y="44"/>
                  <a:pt x="172" y="44"/>
                </a:cubicBezTo>
                <a:cubicBezTo>
                  <a:pt x="172" y="44"/>
                  <a:pt x="173" y="48"/>
                  <a:pt x="175" y="53"/>
                </a:cubicBezTo>
                <a:cubicBezTo>
                  <a:pt x="175" y="56"/>
                  <a:pt x="176" y="59"/>
                  <a:pt x="177" y="63"/>
                </a:cubicBezTo>
                <a:cubicBezTo>
                  <a:pt x="178" y="67"/>
                  <a:pt x="179" y="72"/>
                  <a:pt x="179" y="77"/>
                </a:cubicBezTo>
                <a:cubicBezTo>
                  <a:pt x="179" y="79"/>
                  <a:pt x="179" y="81"/>
                  <a:pt x="179" y="84"/>
                </a:cubicBezTo>
                <a:cubicBezTo>
                  <a:pt x="179" y="85"/>
                  <a:pt x="180" y="86"/>
                  <a:pt x="180" y="87"/>
                </a:cubicBezTo>
                <a:cubicBezTo>
                  <a:pt x="179" y="87"/>
                  <a:pt x="178" y="87"/>
                  <a:pt x="178" y="87"/>
                </a:cubicBezTo>
                <a:cubicBezTo>
                  <a:pt x="177" y="85"/>
                  <a:pt x="177" y="84"/>
                  <a:pt x="177" y="84"/>
                </a:cubicBezTo>
                <a:cubicBezTo>
                  <a:pt x="177" y="84"/>
                  <a:pt x="177" y="84"/>
                  <a:pt x="176" y="85"/>
                </a:cubicBezTo>
                <a:cubicBezTo>
                  <a:pt x="176" y="82"/>
                  <a:pt x="175" y="80"/>
                  <a:pt x="175" y="80"/>
                </a:cubicBezTo>
                <a:cubicBezTo>
                  <a:pt x="175" y="80"/>
                  <a:pt x="173" y="85"/>
                  <a:pt x="174" y="92"/>
                </a:cubicBezTo>
                <a:cubicBezTo>
                  <a:pt x="174" y="92"/>
                  <a:pt x="174" y="93"/>
                  <a:pt x="174" y="93"/>
                </a:cubicBezTo>
                <a:cubicBezTo>
                  <a:pt x="173" y="91"/>
                  <a:pt x="173" y="89"/>
                  <a:pt x="172" y="87"/>
                </a:cubicBezTo>
                <a:cubicBezTo>
                  <a:pt x="172" y="80"/>
                  <a:pt x="173" y="74"/>
                  <a:pt x="173" y="70"/>
                </a:cubicBezTo>
                <a:cubicBezTo>
                  <a:pt x="173" y="66"/>
                  <a:pt x="172" y="63"/>
                  <a:pt x="172" y="63"/>
                </a:cubicBezTo>
                <a:cubicBezTo>
                  <a:pt x="172" y="63"/>
                  <a:pt x="171" y="66"/>
                  <a:pt x="170" y="71"/>
                </a:cubicBezTo>
                <a:cubicBezTo>
                  <a:pt x="169" y="73"/>
                  <a:pt x="169" y="75"/>
                  <a:pt x="168" y="78"/>
                </a:cubicBezTo>
                <a:cubicBezTo>
                  <a:pt x="168" y="76"/>
                  <a:pt x="167" y="75"/>
                  <a:pt x="167" y="73"/>
                </a:cubicBezTo>
                <a:cubicBezTo>
                  <a:pt x="163" y="61"/>
                  <a:pt x="161" y="52"/>
                  <a:pt x="160" y="45"/>
                </a:cubicBezTo>
                <a:cubicBezTo>
                  <a:pt x="160" y="38"/>
                  <a:pt x="160" y="34"/>
                  <a:pt x="159" y="34"/>
                </a:cubicBezTo>
                <a:cubicBezTo>
                  <a:pt x="159" y="34"/>
                  <a:pt x="158" y="38"/>
                  <a:pt x="158" y="46"/>
                </a:cubicBezTo>
                <a:cubicBezTo>
                  <a:pt x="157" y="50"/>
                  <a:pt x="158" y="54"/>
                  <a:pt x="158" y="59"/>
                </a:cubicBezTo>
                <a:cubicBezTo>
                  <a:pt x="159" y="64"/>
                  <a:pt x="160" y="70"/>
                  <a:pt x="161" y="76"/>
                </a:cubicBezTo>
                <a:cubicBezTo>
                  <a:pt x="162" y="80"/>
                  <a:pt x="163" y="83"/>
                  <a:pt x="164" y="87"/>
                </a:cubicBezTo>
                <a:cubicBezTo>
                  <a:pt x="162" y="89"/>
                  <a:pt x="160" y="92"/>
                  <a:pt x="158" y="96"/>
                </a:cubicBezTo>
                <a:cubicBezTo>
                  <a:pt x="158" y="98"/>
                  <a:pt x="157" y="99"/>
                  <a:pt x="156" y="101"/>
                </a:cubicBezTo>
                <a:cubicBezTo>
                  <a:pt x="156" y="99"/>
                  <a:pt x="156" y="96"/>
                  <a:pt x="157" y="94"/>
                </a:cubicBezTo>
                <a:cubicBezTo>
                  <a:pt x="157" y="87"/>
                  <a:pt x="158" y="82"/>
                  <a:pt x="158" y="78"/>
                </a:cubicBezTo>
                <a:cubicBezTo>
                  <a:pt x="159" y="74"/>
                  <a:pt x="159" y="72"/>
                  <a:pt x="158" y="72"/>
                </a:cubicBezTo>
                <a:cubicBezTo>
                  <a:pt x="158" y="72"/>
                  <a:pt x="157" y="74"/>
                  <a:pt x="156" y="78"/>
                </a:cubicBezTo>
                <a:cubicBezTo>
                  <a:pt x="154" y="81"/>
                  <a:pt x="153" y="85"/>
                  <a:pt x="152" y="91"/>
                </a:cubicBezTo>
                <a:cubicBezTo>
                  <a:pt x="152" y="89"/>
                  <a:pt x="151" y="88"/>
                  <a:pt x="151" y="87"/>
                </a:cubicBezTo>
                <a:cubicBezTo>
                  <a:pt x="151" y="78"/>
                  <a:pt x="150" y="71"/>
                  <a:pt x="149" y="66"/>
                </a:cubicBezTo>
                <a:cubicBezTo>
                  <a:pt x="148" y="61"/>
                  <a:pt x="148" y="59"/>
                  <a:pt x="147" y="59"/>
                </a:cubicBezTo>
                <a:cubicBezTo>
                  <a:pt x="147" y="59"/>
                  <a:pt x="147" y="62"/>
                  <a:pt x="146" y="67"/>
                </a:cubicBezTo>
                <a:cubicBezTo>
                  <a:pt x="146" y="73"/>
                  <a:pt x="146" y="80"/>
                  <a:pt x="146" y="89"/>
                </a:cubicBezTo>
                <a:cubicBezTo>
                  <a:pt x="145" y="93"/>
                  <a:pt x="145" y="97"/>
                  <a:pt x="145" y="100"/>
                </a:cubicBezTo>
                <a:cubicBezTo>
                  <a:pt x="144" y="99"/>
                  <a:pt x="144" y="98"/>
                  <a:pt x="143" y="97"/>
                </a:cubicBezTo>
                <a:cubicBezTo>
                  <a:pt x="138" y="85"/>
                  <a:pt x="131" y="82"/>
                  <a:pt x="131" y="83"/>
                </a:cubicBezTo>
                <a:cubicBezTo>
                  <a:pt x="131" y="83"/>
                  <a:pt x="132" y="85"/>
                  <a:pt x="133" y="87"/>
                </a:cubicBezTo>
                <a:cubicBezTo>
                  <a:pt x="135" y="90"/>
                  <a:pt x="136" y="95"/>
                  <a:pt x="138" y="100"/>
                </a:cubicBezTo>
                <a:cubicBezTo>
                  <a:pt x="138" y="103"/>
                  <a:pt x="139" y="105"/>
                  <a:pt x="139" y="108"/>
                </a:cubicBezTo>
                <a:cubicBezTo>
                  <a:pt x="139" y="107"/>
                  <a:pt x="138" y="107"/>
                  <a:pt x="138" y="106"/>
                </a:cubicBezTo>
                <a:cubicBezTo>
                  <a:pt x="134" y="99"/>
                  <a:pt x="135" y="94"/>
                  <a:pt x="134" y="94"/>
                </a:cubicBezTo>
                <a:cubicBezTo>
                  <a:pt x="133" y="94"/>
                  <a:pt x="131" y="99"/>
                  <a:pt x="132" y="106"/>
                </a:cubicBezTo>
                <a:cubicBezTo>
                  <a:pt x="131" y="104"/>
                  <a:pt x="129" y="102"/>
                  <a:pt x="128" y="100"/>
                </a:cubicBezTo>
                <a:cubicBezTo>
                  <a:pt x="123" y="88"/>
                  <a:pt x="124" y="79"/>
                  <a:pt x="122" y="80"/>
                </a:cubicBezTo>
                <a:cubicBezTo>
                  <a:pt x="122" y="80"/>
                  <a:pt x="122" y="82"/>
                  <a:pt x="121" y="86"/>
                </a:cubicBezTo>
                <a:cubicBezTo>
                  <a:pt x="121" y="88"/>
                  <a:pt x="121" y="91"/>
                  <a:pt x="121" y="93"/>
                </a:cubicBezTo>
                <a:cubicBezTo>
                  <a:pt x="121" y="93"/>
                  <a:pt x="121" y="92"/>
                  <a:pt x="120" y="92"/>
                </a:cubicBezTo>
                <a:cubicBezTo>
                  <a:pt x="120" y="90"/>
                  <a:pt x="120" y="89"/>
                  <a:pt x="119" y="89"/>
                </a:cubicBezTo>
                <a:cubicBezTo>
                  <a:pt x="119" y="89"/>
                  <a:pt x="119" y="89"/>
                  <a:pt x="119" y="90"/>
                </a:cubicBezTo>
                <a:cubicBezTo>
                  <a:pt x="118" y="89"/>
                  <a:pt x="118" y="89"/>
                  <a:pt x="117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4" y="85"/>
                  <a:pt x="114" y="84"/>
                  <a:pt x="114" y="84"/>
                </a:cubicBezTo>
                <a:cubicBezTo>
                  <a:pt x="113" y="81"/>
                  <a:pt x="114" y="78"/>
                  <a:pt x="113" y="76"/>
                </a:cubicBezTo>
                <a:cubicBezTo>
                  <a:pt x="113" y="71"/>
                  <a:pt x="113" y="69"/>
                  <a:pt x="113" y="69"/>
                </a:cubicBezTo>
                <a:cubicBezTo>
                  <a:pt x="112" y="69"/>
                  <a:pt x="112" y="72"/>
                  <a:pt x="111" y="77"/>
                </a:cubicBezTo>
                <a:cubicBezTo>
                  <a:pt x="111" y="78"/>
                  <a:pt x="110" y="79"/>
                  <a:pt x="110" y="80"/>
                </a:cubicBezTo>
                <a:cubicBezTo>
                  <a:pt x="109" y="78"/>
                  <a:pt x="108" y="78"/>
                  <a:pt x="108" y="78"/>
                </a:cubicBezTo>
                <a:cubicBezTo>
                  <a:pt x="108" y="78"/>
                  <a:pt x="108" y="80"/>
                  <a:pt x="110" y="83"/>
                </a:cubicBezTo>
                <a:cubicBezTo>
                  <a:pt x="109" y="87"/>
                  <a:pt x="109" y="91"/>
                  <a:pt x="109" y="96"/>
                </a:cubicBezTo>
                <a:cubicBezTo>
                  <a:pt x="108" y="97"/>
                  <a:pt x="108" y="98"/>
                  <a:pt x="108" y="100"/>
                </a:cubicBezTo>
                <a:cubicBezTo>
                  <a:pt x="106" y="97"/>
                  <a:pt x="105" y="95"/>
                  <a:pt x="105" y="96"/>
                </a:cubicBezTo>
                <a:cubicBezTo>
                  <a:pt x="104" y="96"/>
                  <a:pt x="104" y="97"/>
                  <a:pt x="104" y="99"/>
                </a:cubicBezTo>
                <a:cubicBezTo>
                  <a:pt x="103" y="91"/>
                  <a:pt x="102" y="86"/>
                  <a:pt x="100" y="82"/>
                </a:cubicBezTo>
                <a:cubicBezTo>
                  <a:pt x="98" y="79"/>
                  <a:pt x="97" y="77"/>
                  <a:pt x="96" y="77"/>
                </a:cubicBezTo>
                <a:cubicBezTo>
                  <a:pt x="96" y="77"/>
                  <a:pt x="97" y="80"/>
                  <a:pt x="98" y="84"/>
                </a:cubicBezTo>
                <a:cubicBezTo>
                  <a:pt x="98" y="87"/>
                  <a:pt x="99" y="92"/>
                  <a:pt x="99" y="97"/>
                </a:cubicBezTo>
                <a:cubicBezTo>
                  <a:pt x="97" y="95"/>
                  <a:pt x="96" y="95"/>
                  <a:pt x="96" y="95"/>
                </a:cubicBezTo>
                <a:cubicBezTo>
                  <a:pt x="96" y="92"/>
                  <a:pt x="96" y="90"/>
                  <a:pt x="96" y="88"/>
                </a:cubicBezTo>
                <a:cubicBezTo>
                  <a:pt x="96" y="84"/>
                  <a:pt x="96" y="81"/>
                  <a:pt x="95" y="81"/>
                </a:cubicBezTo>
                <a:cubicBezTo>
                  <a:pt x="95" y="82"/>
                  <a:pt x="94" y="84"/>
                  <a:pt x="93" y="89"/>
                </a:cubicBezTo>
                <a:cubicBezTo>
                  <a:pt x="92" y="93"/>
                  <a:pt x="92" y="99"/>
                  <a:pt x="91" y="107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0" y="108"/>
                  <a:pt x="90" y="107"/>
                </a:cubicBezTo>
                <a:cubicBezTo>
                  <a:pt x="90" y="106"/>
                  <a:pt x="90" y="105"/>
                  <a:pt x="90" y="104"/>
                </a:cubicBezTo>
                <a:cubicBezTo>
                  <a:pt x="91" y="94"/>
                  <a:pt x="91" y="87"/>
                  <a:pt x="91" y="82"/>
                </a:cubicBezTo>
                <a:cubicBezTo>
                  <a:pt x="91" y="76"/>
                  <a:pt x="91" y="74"/>
                  <a:pt x="91" y="74"/>
                </a:cubicBezTo>
                <a:cubicBezTo>
                  <a:pt x="90" y="74"/>
                  <a:pt x="89" y="77"/>
                  <a:pt x="88" y="82"/>
                </a:cubicBezTo>
                <a:cubicBezTo>
                  <a:pt x="88" y="86"/>
                  <a:pt x="87" y="91"/>
                  <a:pt x="86" y="96"/>
                </a:cubicBezTo>
                <a:cubicBezTo>
                  <a:pt x="83" y="99"/>
                  <a:pt x="80" y="105"/>
                  <a:pt x="77" y="113"/>
                </a:cubicBezTo>
                <a:cubicBezTo>
                  <a:pt x="76" y="115"/>
                  <a:pt x="75" y="117"/>
                  <a:pt x="74" y="119"/>
                </a:cubicBezTo>
                <a:cubicBezTo>
                  <a:pt x="75" y="116"/>
                  <a:pt x="75" y="114"/>
                  <a:pt x="75" y="111"/>
                </a:cubicBezTo>
                <a:cubicBezTo>
                  <a:pt x="75" y="103"/>
                  <a:pt x="76" y="96"/>
                  <a:pt x="77" y="92"/>
                </a:cubicBezTo>
                <a:cubicBezTo>
                  <a:pt x="77" y="87"/>
                  <a:pt x="77" y="85"/>
                  <a:pt x="77" y="85"/>
                </a:cubicBezTo>
                <a:cubicBezTo>
                  <a:pt x="76" y="85"/>
                  <a:pt x="75" y="87"/>
                  <a:pt x="74" y="92"/>
                </a:cubicBezTo>
                <a:cubicBezTo>
                  <a:pt x="73" y="95"/>
                  <a:pt x="72" y="98"/>
                  <a:pt x="71" y="102"/>
                </a:cubicBezTo>
                <a:cubicBezTo>
                  <a:pt x="71" y="102"/>
                  <a:pt x="71" y="102"/>
                  <a:pt x="71" y="101"/>
                </a:cubicBezTo>
                <a:cubicBezTo>
                  <a:pt x="70" y="96"/>
                  <a:pt x="70" y="91"/>
                  <a:pt x="69" y="87"/>
                </a:cubicBezTo>
                <a:cubicBezTo>
                  <a:pt x="68" y="83"/>
                  <a:pt x="67" y="80"/>
                  <a:pt x="66" y="77"/>
                </a:cubicBezTo>
                <a:cubicBezTo>
                  <a:pt x="64" y="72"/>
                  <a:pt x="63" y="69"/>
                  <a:pt x="63" y="69"/>
                </a:cubicBezTo>
                <a:cubicBezTo>
                  <a:pt x="62" y="70"/>
                  <a:pt x="65" y="83"/>
                  <a:pt x="65" y="104"/>
                </a:cubicBezTo>
                <a:cubicBezTo>
                  <a:pt x="65" y="111"/>
                  <a:pt x="64" y="117"/>
                  <a:pt x="64" y="123"/>
                </a:cubicBezTo>
                <a:cubicBezTo>
                  <a:pt x="63" y="120"/>
                  <a:pt x="62" y="118"/>
                  <a:pt x="62" y="116"/>
                </a:cubicBezTo>
                <a:cubicBezTo>
                  <a:pt x="59" y="109"/>
                  <a:pt x="56" y="105"/>
                  <a:pt x="53" y="103"/>
                </a:cubicBezTo>
                <a:cubicBezTo>
                  <a:pt x="51" y="100"/>
                  <a:pt x="49" y="99"/>
                  <a:pt x="49" y="100"/>
                </a:cubicBezTo>
                <a:cubicBezTo>
                  <a:pt x="49" y="100"/>
                  <a:pt x="50" y="102"/>
                  <a:pt x="51" y="105"/>
                </a:cubicBezTo>
                <a:cubicBezTo>
                  <a:pt x="53" y="108"/>
                  <a:pt x="55" y="113"/>
                  <a:pt x="56" y="119"/>
                </a:cubicBezTo>
                <a:cubicBezTo>
                  <a:pt x="57" y="123"/>
                  <a:pt x="57" y="126"/>
                  <a:pt x="57" y="129"/>
                </a:cubicBezTo>
                <a:cubicBezTo>
                  <a:pt x="57" y="128"/>
                  <a:pt x="56" y="127"/>
                  <a:pt x="56" y="126"/>
                </a:cubicBezTo>
                <a:cubicBezTo>
                  <a:pt x="52" y="118"/>
                  <a:pt x="53" y="112"/>
                  <a:pt x="52" y="113"/>
                </a:cubicBezTo>
                <a:cubicBezTo>
                  <a:pt x="51" y="113"/>
                  <a:pt x="49" y="119"/>
                  <a:pt x="50" y="128"/>
                </a:cubicBezTo>
                <a:cubicBezTo>
                  <a:pt x="49" y="125"/>
                  <a:pt x="47" y="123"/>
                  <a:pt x="46" y="120"/>
                </a:cubicBezTo>
                <a:cubicBezTo>
                  <a:pt x="41" y="107"/>
                  <a:pt x="41" y="97"/>
                  <a:pt x="40" y="97"/>
                </a:cubicBezTo>
                <a:cubicBezTo>
                  <a:pt x="40" y="97"/>
                  <a:pt x="39" y="100"/>
                  <a:pt x="39" y="105"/>
                </a:cubicBezTo>
                <a:cubicBezTo>
                  <a:pt x="39" y="109"/>
                  <a:pt x="39" y="113"/>
                  <a:pt x="40" y="119"/>
                </a:cubicBezTo>
                <a:cubicBezTo>
                  <a:pt x="39" y="117"/>
                  <a:pt x="39" y="115"/>
                  <a:pt x="38" y="113"/>
                </a:cubicBezTo>
                <a:cubicBezTo>
                  <a:pt x="38" y="110"/>
                  <a:pt x="38" y="108"/>
                  <a:pt x="37" y="108"/>
                </a:cubicBezTo>
                <a:cubicBezTo>
                  <a:pt x="37" y="108"/>
                  <a:pt x="36" y="110"/>
                  <a:pt x="36" y="113"/>
                </a:cubicBezTo>
                <a:cubicBezTo>
                  <a:pt x="35" y="111"/>
                  <a:pt x="35" y="110"/>
                  <a:pt x="34" y="108"/>
                </a:cubicBezTo>
                <a:cubicBezTo>
                  <a:pt x="33" y="106"/>
                  <a:pt x="31" y="103"/>
                  <a:pt x="30" y="102"/>
                </a:cubicBezTo>
                <a:cubicBezTo>
                  <a:pt x="28" y="99"/>
                  <a:pt x="26" y="97"/>
                  <a:pt x="26" y="97"/>
                </a:cubicBezTo>
                <a:cubicBezTo>
                  <a:pt x="25" y="98"/>
                  <a:pt x="26" y="100"/>
                  <a:pt x="28" y="104"/>
                </a:cubicBezTo>
                <a:cubicBezTo>
                  <a:pt x="29" y="106"/>
                  <a:pt x="29" y="109"/>
                  <a:pt x="30" y="112"/>
                </a:cubicBezTo>
                <a:cubicBezTo>
                  <a:pt x="31" y="115"/>
                  <a:pt x="32" y="118"/>
                  <a:pt x="32" y="122"/>
                </a:cubicBezTo>
                <a:cubicBezTo>
                  <a:pt x="32" y="124"/>
                  <a:pt x="33" y="126"/>
                  <a:pt x="33" y="128"/>
                </a:cubicBezTo>
                <a:cubicBezTo>
                  <a:pt x="33" y="129"/>
                  <a:pt x="33" y="130"/>
                  <a:pt x="33" y="130"/>
                </a:cubicBezTo>
                <a:cubicBezTo>
                  <a:pt x="32" y="131"/>
                  <a:pt x="31" y="131"/>
                  <a:pt x="30" y="131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8" y="120"/>
                  <a:pt x="30" y="111"/>
                  <a:pt x="29" y="112"/>
                </a:cubicBezTo>
                <a:cubicBezTo>
                  <a:pt x="28" y="112"/>
                  <a:pt x="24" y="121"/>
                  <a:pt x="25" y="134"/>
                </a:cubicBezTo>
                <a:cubicBezTo>
                  <a:pt x="25" y="134"/>
                  <a:pt x="24" y="133"/>
                  <a:pt x="24" y="133"/>
                </a:cubicBezTo>
                <a:cubicBezTo>
                  <a:pt x="24" y="131"/>
                  <a:pt x="23" y="130"/>
                  <a:pt x="23" y="128"/>
                </a:cubicBezTo>
                <a:cubicBezTo>
                  <a:pt x="23" y="127"/>
                  <a:pt x="22" y="126"/>
                  <a:pt x="22" y="124"/>
                </a:cubicBezTo>
                <a:cubicBezTo>
                  <a:pt x="21" y="115"/>
                  <a:pt x="19" y="108"/>
                  <a:pt x="18" y="104"/>
                </a:cubicBezTo>
                <a:cubicBezTo>
                  <a:pt x="16" y="100"/>
                  <a:pt x="14" y="98"/>
                  <a:pt x="14" y="99"/>
                </a:cubicBezTo>
                <a:cubicBezTo>
                  <a:pt x="14" y="99"/>
                  <a:pt x="14" y="102"/>
                  <a:pt x="15" y="106"/>
                </a:cubicBezTo>
                <a:cubicBezTo>
                  <a:pt x="16" y="110"/>
                  <a:pt x="16" y="115"/>
                  <a:pt x="16" y="121"/>
                </a:cubicBezTo>
                <a:cubicBezTo>
                  <a:pt x="15" y="120"/>
                  <a:pt x="14" y="119"/>
                  <a:pt x="14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3" y="116"/>
                  <a:pt x="14" y="113"/>
                  <a:pt x="13" y="111"/>
                </a:cubicBezTo>
                <a:cubicBezTo>
                  <a:pt x="13" y="106"/>
                  <a:pt x="13" y="104"/>
                  <a:pt x="13" y="104"/>
                </a:cubicBezTo>
                <a:cubicBezTo>
                  <a:pt x="12" y="104"/>
                  <a:pt x="12" y="107"/>
                  <a:pt x="11" y="113"/>
                </a:cubicBezTo>
                <a:cubicBezTo>
                  <a:pt x="9" y="118"/>
                  <a:pt x="9" y="126"/>
                  <a:pt x="9" y="135"/>
                </a:cubicBezTo>
                <a:cubicBezTo>
                  <a:pt x="9" y="135"/>
                  <a:pt x="9" y="136"/>
                  <a:pt x="9" y="137"/>
                </a:cubicBezTo>
                <a:cubicBezTo>
                  <a:pt x="7" y="134"/>
                  <a:pt x="5" y="133"/>
                  <a:pt x="5" y="133"/>
                </a:cubicBezTo>
                <a:cubicBezTo>
                  <a:pt x="4" y="134"/>
                  <a:pt x="5" y="140"/>
                  <a:pt x="6" y="148"/>
                </a:cubicBezTo>
                <a:cubicBezTo>
                  <a:pt x="6" y="152"/>
                  <a:pt x="6" y="156"/>
                  <a:pt x="6" y="159"/>
                </a:cubicBezTo>
                <a:cubicBezTo>
                  <a:pt x="6" y="162"/>
                  <a:pt x="7" y="163"/>
                  <a:pt x="10" y="162"/>
                </a:cubicBezTo>
                <a:cubicBezTo>
                  <a:pt x="11" y="161"/>
                  <a:pt x="12" y="160"/>
                  <a:pt x="13" y="159"/>
                </a:cubicBezTo>
                <a:cubicBezTo>
                  <a:pt x="13" y="160"/>
                  <a:pt x="14" y="160"/>
                  <a:pt x="15" y="159"/>
                </a:cubicBezTo>
                <a:cubicBezTo>
                  <a:pt x="16" y="158"/>
                  <a:pt x="16" y="158"/>
                  <a:pt x="1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8" y="158"/>
                  <a:pt x="18" y="157"/>
                  <a:pt x="18" y="157"/>
                </a:cubicBezTo>
                <a:cubicBezTo>
                  <a:pt x="0" y="326"/>
                  <a:pt x="0" y="326"/>
                  <a:pt x="0" y="326"/>
                </a:cubicBezTo>
                <a:cubicBezTo>
                  <a:pt x="1207" y="335"/>
                  <a:pt x="1207" y="335"/>
                  <a:pt x="1207" y="335"/>
                </a:cubicBezTo>
                <a:cubicBezTo>
                  <a:pt x="1291" y="195"/>
                  <a:pt x="1291" y="195"/>
                  <a:pt x="1291" y="195"/>
                </a:cubicBezTo>
                <a:cubicBezTo>
                  <a:pt x="1291" y="195"/>
                  <a:pt x="1295" y="177"/>
                  <a:pt x="1235" y="152"/>
                </a:cubicBezTo>
                <a:close/>
                <a:moveTo>
                  <a:pt x="16" y="140"/>
                </a:moveTo>
                <a:cubicBezTo>
                  <a:pt x="15" y="137"/>
                  <a:pt x="15" y="134"/>
                  <a:pt x="14" y="131"/>
                </a:cubicBezTo>
                <a:cubicBezTo>
                  <a:pt x="14" y="127"/>
                  <a:pt x="14" y="124"/>
                  <a:pt x="14" y="120"/>
                </a:cubicBezTo>
                <a:cubicBezTo>
                  <a:pt x="14" y="121"/>
                  <a:pt x="14" y="123"/>
                  <a:pt x="15" y="124"/>
                </a:cubicBezTo>
                <a:cubicBezTo>
                  <a:pt x="16" y="125"/>
                  <a:pt x="16" y="127"/>
                  <a:pt x="17" y="128"/>
                </a:cubicBezTo>
                <a:cubicBezTo>
                  <a:pt x="16" y="132"/>
                  <a:pt x="16" y="136"/>
                  <a:pt x="16" y="140"/>
                </a:cubicBezTo>
                <a:close/>
                <a:moveTo>
                  <a:pt x="1220" y="139"/>
                </a:moveTo>
                <a:cubicBezTo>
                  <a:pt x="1222" y="136"/>
                  <a:pt x="1223" y="135"/>
                  <a:pt x="1224" y="133"/>
                </a:cubicBezTo>
                <a:cubicBezTo>
                  <a:pt x="1224" y="133"/>
                  <a:pt x="1224" y="133"/>
                  <a:pt x="1224" y="133"/>
                </a:cubicBezTo>
                <a:cubicBezTo>
                  <a:pt x="1223" y="138"/>
                  <a:pt x="1221" y="142"/>
                  <a:pt x="1219" y="145"/>
                </a:cubicBezTo>
                <a:cubicBezTo>
                  <a:pt x="1219" y="145"/>
                  <a:pt x="1218" y="145"/>
                  <a:pt x="1218" y="145"/>
                </a:cubicBezTo>
                <a:cubicBezTo>
                  <a:pt x="1218" y="145"/>
                  <a:pt x="1218" y="145"/>
                  <a:pt x="1218" y="145"/>
                </a:cubicBezTo>
                <a:cubicBezTo>
                  <a:pt x="1219" y="143"/>
                  <a:pt x="1220" y="141"/>
                  <a:pt x="1220" y="139"/>
                </a:cubicBezTo>
                <a:close/>
                <a:moveTo>
                  <a:pt x="1163" y="121"/>
                </a:moveTo>
                <a:cubicBezTo>
                  <a:pt x="1162" y="120"/>
                  <a:pt x="1162" y="119"/>
                  <a:pt x="1162" y="118"/>
                </a:cubicBezTo>
                <a:cubicBezTo>
                  <a:pt x="1162" y="118"/>
                  <a:pt x="1162" y="118"/>
                  <a:pt x="1162" y="118"/>
                </a:cubicBezTo>
                <a:cubicBezTo>
                  <a:pt x="1162" y="119"/>
                  <a:pt x="1162" y="120"/>
                  <a:pt x="1163" y="121"/>
                </a:cubicBezTo>
                <a:close/>
                <a:moveTo>
                  <a:pt x="1162" y="115"/>
                </a:moveTo>
                <a:cubicBezTo>
                  <a:pt x="1162" y="115"/>
                  <a:pt x="1162" y="116"/>
                  <a:pt x="1162" y="116"/>
                </a:cubicBezTo>
                <a:cubicBezTo>
                  <a:pt x="1162" y="116"/>
                  <a:pt x="1161" y="116"/>
                  <a:pt x="1161" y="116"/>
                </a:cubicBezTo>
                <a:cubicBezTo>
                  <a:pt x="1161" y="116"/>
                  <a:pt x="1161" y="116"/>
                  <a:pt x="1161" y="116"/>
                </a:cubicBezTo>
                <a:cubicBezTo>
                  <a:pt x="1161" y="114"/>
                  <a:pt x="1160" y="111"/>
                  <a:pt x="1160" y="109"/>
                </a:cubicBezTo>
                <a:cubicBezTo>
                  <a:pt x="1161" y="111"/>
                  <a:pt x="1161" y="113"/>
                  <a:pt x="1162" y="115"/>
                </a:cubicBezTo>
                <a:close/>
                <a:moveTo>
                  <a:pt x="1107" y="85"/>
                </a:moveTo>
                <a:cubicBezTo>
                  <a:pt x="1108" y="84"/>
                  <a:pt x="1108" y="84"/>
                  <a:pt x="1108" y="83"/>
                </a:cubicBezTo>
                <a:cubicBezTo>
                  <a:pt x="1108" y="84"/>
                  <a:pt x="1108" y="85"/>
                  <a:pt x="1109" y="85"/>
                </a:cubicBezTo>
                <a:cubicBezTo>
                  <a:pt x="1109" y="86"/>
                  <a:pt x="1109" y="87"/>
                  <a:pt x="1109" y="87"/>
                </a:cubicBezTo>
                <a:cubicBezTo>
                  <a:pt x="1109" y="89"/>
                  <a:pt x="1109" y="92"/>
                  <a:pt x="1109" y="96"/>
                </a:cubicBezTo>
                <a:cubicBezTo>
                  <a:pt x="1108" y="91"/>
                  <a:pt x="1107" y="88"/>
                  <a:pt x="1107" y="86"/>
                </a:cubicBezTo>
                <a:cubicBezTo>
                  <a:pt x="1107" y="86"/>
                  <a:pt x="1107" y="85"/>
                  <a:pt x="1107" y="85"/>
                </a:cubicBezTo>
                <a:close/>
                <a:moveTo>
                  <a:pt x="1104" y="99"/>
                </a:moveTo>
                <a:cubicBezTo>
                  <a:pt x="1104" y="99"/>
                  <a:pt x="1105" y="98"/>
                  <a:pt x="1105" y="98"/>
                </a:cubicBezTo>
                <a:cubicBezTo>
                  <a:pt x="1105" y="99"/>
                  <a:pt x="1105" y="100"/>
                  <a:pt x="1105" y="102"/>
                </a:cubicBezTo>
                <a:cubicBezTo>
                  <a:pt x="1105" y="102"/>
                  <a:pt x="1105" y="102"/>
                  <a:pt x="1105" y="102"/>
                </a:cubicBezTo>
                <a:cubicBezTo>
                  <a:pt x="1105" y="101"/>
                  <a:pt x="1105" y="101"/>
                  <a:pt x="1104" y="101"/>
                </a:cubicBezTo>
                <a:cubicBezTo>
                  <a:pt x="1104" y="100"/>
                  <a:pt x="1104" y="100"/>
                  <a:pt x="1104" y="99"/>
                </a:cubicBezTo>
                <a:close/>
                <a:moveTo>
                  <a:pt x="1096" y="98"/>
                </a:moveTo>
                <a:cubicBezTo>
                  <a:pt x="1096" y="97"/>
                  <a:pt x="1096" y="96"/>
                  <a:pt x="1096" y="95"/>
                </a:cubicBezTo>
                <a:cubicBezTo>
                  <a:pt x="1096" y="95"/>
                  <a:pt x="1096" y="96"/>
                  <a:pt x="1096" y="96"/>
                </a:cubicBezTo>
                <a:cubicBezTo>
                  <a:pt x="1096" y="97"/>
                  <a:pt x="1096" y="98"/>
                  <a:pt x="1095" y="99"/>
                </a:cubicBezTo>
                <a:cubicBezTo>
                  <a:pt x="1094" y="102"/>
                  <a:pt x="1093" y="105"/>
                  <a:pt x="1092" y="107"/>
                </a:cubicBezTo>
                <a:cubicBezTo>
                  <a:pt x="1092" y="108"/>
                  <a:pt x="1092" y="108"/>
                  <a:pt x="1092" y="108"/>
                </a:cubicBezTo>
                <a:cubicBezTo>
                  <a:pt x="1093" y="105"/>
                  <a:pt x="1094" y="102"/>
                  <a:pt x="1096" y="98"/>
                </a:cubicBezTo>
                <a:close/>
                <a:moveTo>
                  <a:pt x="1056" y="85"/>
                </a:moveTo>
                <a:cubicBezTo>
                  <a:pt x="1056" y="81"/>
                  <a:pt x="1057" y="78"/>
                  <a:pt x="1057" y="75"/>
                </a:cubicBezTo>
                <a:cubicBezTo>
                  <a:pt x="1058" y="79"/>
                  <a:pt x="1058" y="83"/>
                  <a:pt x="1059" y="89"/>
                </a:cubicBezTo>
                <a:cubicBezTo>
                  <a:pt x="1059" y="89"/>
                  <a:pt x="1059" y="89"/>
                  <a:pt x="1059" y="89"/>
                </a:cubicBezTo>
                <a:cubicBezTo>
                  <a:pt x="1058" y="90"/>
                  <a:pt x="1058" y="91"/>
                  <a:pt x="1057" y="93"/>
                </a:cubicBezTo>
                <a:cubicBezTo>
                  <a:pt x="1057" y="92"/>
                  <a:pt x="1056" y="91"/>
                  <a:pt x="1056" y="91"/>
                </a:cubicBezTo>
                <a:cubicBezTo>
                  <a:pt x="1056" y="89"/>
                  <a:pt x="1056" y="87"/>
                  <a:pt x="1056" y="85"/>
                </a:cubicBezTo>
                <a:close/>
                <a:moveTo>
                  <a:pt x="1049" y="89"/>
                </a:moveTo>
                <a:cubicBezTo>
                  <a:pt x="1049" y="89"/>
                  <a:pt x="1049" y="90"/>
                  <a:pt x="1049" y="90"/>
                </a:cubicBezTo>
                <a:cubicBezTo>
                  <a:pt x="1049" y="88"/>
                  <a:pt x="1048" y="87"/>
                  <a:pt x="1048" y="85"/>
                </a:cubicBezTo>
                <a:cubicBezTo>
                  <a:pt x="1048" y="86"/>
                  <a:pt x="1049" y="87"/>
                  <a:pt x="1049" y="89"/>
                </a:cubicBezTo>
                <a:close/>
                <a:moveTo>
                  <a:pt x="978" y="74"/>
                </a:moveTo>
                <a:cubicBezTo>
                  <a:pt x="977" y="74"/>
                  <a:pt x="977" y="75"/>
                  <a:pt x="977" y="75"/>
                </a:cubicBezTo>
                <a:cubicBezTo>
                  <a:pt x="977" y="74"/>
                  <a:pt x="977" y="74"/>
                  <a:pt x="977" y="74"/>
                </a:cubicBezTo>
                <a:cubicBezTo>
                  <a:pt x="977" y="73"/>
                  <a:pt x="977" y="73"/>
                  <a:pt x="977" y="72"/>
                </a:cubicBezTo>
                <a:cubicBezTo>
                  <a:pt x="977" y="73"/>
                  <a:pt x="977" y="74"/>
                  <a:pt x="978" y="74"/>
                </a:cubicBezTo>
                <a:close/>
                <a:moveTo>
                  <a:pt x="951" y="60"/>
                </a:moveTo>
                <a:cubicBezTo>
                  <a:pt x="952" y="58"/>
                  <a:pt x="952" y="56"/>
                  <a:pt x="953" y="55"/>
                </a:cubicBezTo>
                <a:cubicBezTo>
                  <a:pt x="953" y="52"/>
                  <a:pt x="954" y="51"/>
                  <a:pt x="955" y="49"/>
                </a:cubicBezTo>
                <a:cubicBezTo>
                  <a:pt x="955" y="51"/>
                  <a:pt x="955" y="53"/>
                  <a:pt x="955" y="55"/>
                </a:cubicBezTo>
                <a:cubicBezTo>
                  <a:pt x="955" y="55"/>
                  <a:pt x="955" y="54"/>
                  <a:pt x="955" y="54"/>
                </a:cubicBezTo>
                <a:cubicBezTo>
                  <a:pt x="954" y="55"/>
                  <a:pt x="955" y="57"/>
                  <a:pt x="955" y="60"/>
                </a:cubicBezTo>
                <a:cubicBezTo>
                  <a:pt x="955" y="62"/>
                  <a:pt x="954" y="65"/>
                  <a:pt x="954" y="68"/>
                </a:cubicBezTo>
                <a:cubicBezTo>
                  <a:pt x="953" y="66"/>
                  <a:pt x="952" y="64"/>
                  <a:pt x="951" y="63"/>
                </a:cubicBezTo>
                <a:cubicBezTo>
                  <a:pt x="951" y="62"/>
                  <a:pt x="951" y="61"/>
                  <a:pt x="951" y="60"/>
                </a:cubicBezTo>
                <a:close/>
                <a:moveTo>
                  <a:pt x="950" y="72"/>
                </a:moveTo>
                <a:cubicBezTo>
                  <a:pt x="950" y="71"/>
                  <a:pt x="950" y="71"/>
                  <a:pt x="950" y="70"/>
                </a:cubicBezTo>
                <a:cubicBezTo>
                  <a:pt x="950" y="71"/>
                  <a:pt x="951" y="73"/>
                  <a:pt x="951" y="74"/>
                </a:cubicBezTo>
                <a:cubicBezTo>
                  <a:pt x="951" y="74"/>
                  <a:pt x="950" y="74"/>
                  <a:pt x="950" y="75"/>
                </a:cubicBezTo>
                <a:cubicBezTo>
                  <a:pt x="950" y="74"/>
                  <a:pt x="950" y="73"/>
                  <a:pt x="950" y="72"/>
                </a:cubicBezTo>
                <a:close/>
                <a:moveTo>
                  <a:pt x="949" y="78"/>
                </a:moveTo>
                <a:cubicBezTo>
                  <a:pt x="950" y="78"/>
                  <a:pt x="950" y="77"/>
                  <a:pt x="951" y="77"/>
                </a:cubicBezTo>
                <a:cubicBezTo>
                  <a:pt x="951" y="77"/>
                  <a:pt x="951" y="77"/>
                  <a:pt x="952" y="76"/>
                </a:cubicBezTo>
                <a:cubicBezTo>
                  <a:pt x="952" y="77"/>
                  <a:pt x="952" y="78"/>
                  <a:pt x="952" y="79"/>
                </a:cubicBezTo>
                <a:cubicBezTo>
                  <a:pt x="952" y="80"/>
                  <a:pt x="952" y="81"/>
                  <a:pt x="951" y="82"/>
                </a:cubicBezTo>
                <a:cubicBezTo>
                  <a:pt x="951" y="82"/>
                  <a:pt x="951" y="82"/>
                  <a:pt x="951" y="81"/>
                </a:cubicBezTo>
                <a:cubicBezTo>
                  <a:pt x="950" y="80"/>
                  <a:pt x="950" y="79"/>
                  <a:pt x="949" y="78"/>
                </a:cubicBezTo>
                <a:cubicBezTo>
                  <a:pt x="949" y="78"/>
                  <a:pt x="949" y="78"/>
                  <a:pt x="949" y="78"/>
                </a:cubicBezTo>
                <a:close/>
                <a:moveTo>
                  <a:pt x="937" y="81"/>
                </a:moveTo>
                <a:cubicBezTo>
                  <a:pt x="937" y="81"/>
                  <a:pt x="937" y="82"/>
                  <a:pt x="937" y="82"/>
                </a:cubicBezTo>
                <a:cubicBezTo>
                  <a:pt x="937" y="82"/>
                  <a:pt x="937" y="83"/>
                  <a:pt x="937" y="83"/>
                </a:cubicBezTo>
                <a:cubicBezTo>
                  <a:pt x="937" y="83"/>
                  <a:pt x="936" y="84"/>
                  <a:pt x="935" y="84"/>
                </a:cubicBezTo>
                <a:cubicBezTo>
                  <a:pt x="936" y="83"/>
                  <a:pt x="936" y="82"/>
                  <a:pt x="937" y="81"/>
                </a:cubicBezTo>
                <a:close/>
                <a:moveTo>
                  <a:pt x="893" y="67"/>
                </a:moveTo>
                <a:cubicBezTo>
                  <a:pt x="893" y="68"/>
                  <a:pt x="893" y="68"/>
                  <a:pt x="894" y="69"/>
                </a:cubicBezTo>
                <a:cubicBezTo>
                  <a:pt x="894" y="70"/>
                  <a:pt x="894" y="71"/>
                  <a:pt x="895" y="73"/>
                </a:cubicBezTo>
                <a:cubicBezTo>
                  <a:pt x="894" y="73"/>
                  <a:pt x="894" y="73"/>
                  <a:pt x="894" y="74"/>
                </a:cubicBezTo>
                <a:cubicBezTo>
                  <a:pt x="893" y="72"/>
                  <a:pt x="893" y="71"/>
                  <a:pt x="892" y="69"/>
                </a:cubicBezTo>
                <a:cubicBezTo>
                  <a:pt x="893" y="68"/>
                  <a:pt x="893" y="68"/>
                  <a:pt x="893" y="67"/>
                </a:cubicBezTo>
                <a:close/>
                <a:moveTo>
                  <a:pt x="884" y="71"/>
                </a:moveTo>
                <a:cubicBezTo>
                  <a:pt x="884" y="70"/>
                  <a:pt x="885" y="69"/>
                  <a:pt x="885" y="68"/>
                </a:cubicBezTo>
                <a:cubicBezTo>
                  <a:pt x="885" y="68"/>
                  <a:pt x="885" y="69"/>
                  <a:pt x="886" y="70"/>
                </a:cubicBezTo>
                <a:cubicBezTo>
                  <a:pt x="885" y="71"/>
                  <a:pt x="885" y="72"/>
                  <a:pt x="884" y="73"/>
                </a:cubicBezTo>
                <a:cubicBezTo>
                  <a:pt x="884" y="73"/>
                  <a:pt x="884" y="72"/>
                  <a:pt x="884" y="72"/>
                </a:cubicBezTo>
                <a:cubicBezTo>
                  <a:pt x="884" y="72"/>
                  <a:pt x="884" y="72"/>
                  <a:pt x="884" y="71"/>
                </a:cubicBezTo>
                <a:cubicBezTo>
                  <a:pt x="884" y="71"/>
                  <a:pt x="884" y="71"/>
                  <a:pt x="884" y="71"/>
                </a:cubicBezTo>
                <a:close/>
                <a:moveTo>
                  <a:pt x="827" y="53"/>
                </a:moveTo>
                <a:cubicBezTo>
                  <a:pt x="827" y="53"/>
                  <a:pt x="827" y="54"/>
                  <a:pt x="827" y="54"/>
                </a:cubicBezTo>
                <a:cubicBezTo>
                  <a:pt x="827" y="54"/>
                  <a:pt x="827" y="54"/>
                  <a:pt x="827" y="54"/>
                </a:cubicBezTo>
                <a:cubicBezTo>
                  <a:pt x="827" y="53"/>
                  <a:pt x="827" y="53"/>
                  <a:pt x="827" y="53"/>
                </a:cubicBezTo>
                <a:close/>
                <a:moveTo>
                  <a:pt x="824" y="63"/>
                </a:moveTo>
                <a:cubicBezTo>
                  <a:pt x="824" y="65"/>
                  <a:pt x="825" y="67"/>
                  <a:pt x="825" y="69"/>
                </a:cubicBezTo>
                <a:cubicBezTo>
                  <a:pt x="824" y="70"/>
                  <a:pt x="823" y="71"/>
                  <a:pt x="823" y="73"/>
                </a:cubicBezTo>
                <a:cubicBezTo>
                  <a:pt x="823" y="70"/>
                  <a:pt x="823" y="67"/>
                  <a:pt x="824" y="63"/>
                </a:cubicBezTo>
                <a:close/>
                <a:moveTo>
                  <a:pt x="798" y="71"/>
                </a:moveTo>
                <a:cubicBezTo>
                  <a:pt x="798" y="70"/>
                  <a:pt x="798" y="70"/>
                  <a:pt x="798" y="70"/>
                </a:cubicBezTo>
                <a:cubicBezTo>
                  <a:pt x="797" y="70"/>
                  <a:pt x="797" y="69"/>
                  <a:pt x="797" y="69"/>
                </a:cubicBezTo>
                <a:cubicBezTo>
                  <a:pt x="797" y="70"/>
                  <a:pt x="798" y="70"/>
                  <a:pt x="798" y="71"/>
                </a:cubicBezTo>
                <a:close/>
                <a:moveTo>
                  <a:pt x="785" y="60"/>
                </a:moveTo>
                <a:cubicBezTo>
                  <a:pt x="785" y="60"/>
                  <a:pt x="786" y="61"/>
                  <a:pt x="786" y="61"/>
                </a:cubicBezTo>
                <a:cubicBezTo>
                  <a:pt x="786" y="62"/>
                  <a:pt x="786" y="63"/>
                  <a:pt x="786" y="63"/>
                </a:cubicBezTo>
                <a:cubicBezTo>
                  <a:pt x="785" y="62"/>
                  <a:pt x="785" y="61"/>
                  <a:pt x="784" y="59"/>
                </a:cubicBezTo>
                <a:cubicBezTo>
                  <a:pt x="784" y="59"/>
                  <a:pt x="784" y="59"/>
                  <a:pt x="784" y="59"/>
                </a:cubicBezTo>
                <a:cubicBezTo>
                  <a:pt x="785" y="59"/>
                  <a:pt x="785" y="59"/>
                  <a:pt x="785" y="60"/>
                </a:cubicBezTo>
                <a:close/>
                <a:moveTo>
                  <a:pt x="770" y="64"/>
                </a:moveTo>
                <a:cubicBezTo>
                  <a:pt x="770" y="63"/>
                  <a:pt x="771" y="61"/>
                  <a:pt x="771" y="60"/>
                </a:cubicBezTo>
                <a:cubicBezTo>
                  <a:pt x="771" y="63"/>
                  <a:pt x="770" y="66"/>
                  <a:pt x="769" y="68"/>
                </a:cubicBezTo>
                <a:cubicBezTo>
                  <a:pt x="769" y="67"/>
                  <a:pt x="770" y="65"/>
                  <a:pt x="770" y="64"/>
                </a:cubicBezTo>
                <a:close/>
                <a:moveTo>
                  <a:pt x="711" y="56"/>
                </a:moveTo>
                <a:cubicBezTo>
                  <a:pt x="711" y="55"/>
                  <a:pt x="711" y="55"/>
                  <a:pt x="711" y="55"/>
                </a:cubicBezTo>
                <a:cubicBezTo>
                  <a:pt x="711" y="55"/>
                  <a:pt x="711" y="54"/>
                  <a:pt x="711" y="53"/>
                </a:cubicBezTo>
                <a:cubicBezTo>
                  <a:pt x="711" y="54"/>
                  <a:pt x="711" y="55"/>
                  <a:pt x="711" y="56"/>
                </a:cubicBezTo>
                <a:close/>
                <a:moveTo>
                  <a:pt x="704" y="49"/>
                </a:moveTo>
                <a:cubicBezTo>
                  <a:pt x="704" y="50"/>
                  <a:pt x="705" y="51"/>
                  <a:pt x="705" y="52"/>
                </a:cubicBezTo>
                <a:cubicBezTo>
                  <a:pt x="705" y="56"/>
                  <a:pt x="705" y="59"/>
                  <a:pt x="704" y="62"/>
                </a:cubicBezTo>
                <a:cubicBezTo>
                  <a:pt x="704" y="59"/>
                  <a:pt x="703" y="57"/>
                  <a:pt x="703" y="54"/>
                </a:cubicBezTo>
                <a:cubicBezTo>
                  <a:pt x="703" y="51"/>
                  <a:pt x="703" y="48"/>
                  <a:pt x="702" y="45"/>
                </a:cubicBezTo>
                <a:cubicBezTo>
                  <a:pt x="703" y="46"/>
                  <a:pt x="703" y="47"/>
                  <a:pt x="704" y="49"/>
                </a:cubicBezTo>
                <a:close/>
                <a:moveTo>
                  <a:pt x="695" y="64"/>
                </a:move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lose/>
                <a:moveTo>
                  <a:pt x="688" y="58"/>
                </a:moveTo>
                <a:cubicBezTo>
                  <a:pt x="689" y="56"/>
                  <a:pt x="689" y="55"/>
                  <a:pt x="690" y="53"/>
                </a:cubicBezTo>
                <a:cubicBezTo>
                  <a:pt x="689" y="58"/>
                  <a:pt x="688" y="62"/>
                  <a:pt x="687" y="65"/>
                </a:cubicBezTo>
                <a:cubicBezTo>
                  <a:pt x="687" y="65"/>
                  <a:pt x="687" y="65"/>
                  <a:pt x="687" y="65"/>
                </a:cubicBezTo>
                <a:cubicBezTo>
                  <a:pt x="687" y="63"/>
                  <a:pt x="688" y="61"/>
                  <a:pt x="688" y="58"/>
                </a:cubicBezTo>
                <a:close/>
                <a:moveTo>
                  <a:pt x="639" y="60"/>
                </a:moveTo>
                <a:cubicBezTo>
                  <a:pt x="639" y="60"/>
                  <a:pt x="639" y="60"/>
                  <a:pt x="639" y="61"/>
                </a:cubicBezTo>
                <a:cubicBezTo>
                  <a:pt x="639" y="62"/>
                  <a:pt x="639" y="63"/>
                  <a:pt x="639" y="64"/>
                </a:cubicBezTo>
                <a:cubicBezTo>
                  <a:pt x="639" y="64"/>
                  <a:pt x="639" y="64"/>
                  <a:pt x="639" y="64"/>
                </a:cubicBezTo>
                <a:cubicBezTo>
                  <a:pt x="638" y="62"/>
                  <a:pt x="638" y="60"/>
                  <a:pt x="637" y="58"/>
                </a:cubicBezTo>
                <a:cubicBezTo>
                  <a:pt x="638" y="59"/>
                  <a:pt x="638" y="59"/>
                  <a:pt x="639" y="60"/>
                </a:cubicBezTo>
                <a:close/>
                <a:moveTo>
                  <a:pt x="620" y="40"/>
                </a:moveTo>
                <a:cubicBezTo>
                  <a:pt x="620" y="40"/>
                  <a:pt x="620" y="41"/>
                  <a:pt x="620" y="42"/>
                </a:cubicBezTo>
                <a:cubicBezTo>
                  <a:pt x="620" y="40"/>
                  <a:pt x="620" y="39"/>
                  <a:pt x="620" y="38"/>
                </a:cubicBezTo>
                <a:cubicBezTo>
                  <a:pt x="620" y="38"/>
                  <a:pt x="620" y="39"/>
                  <a:pt x="620" y="40"/>
                </a:cubicBezTo>
                <a:close/>
                <a:moveTo>
                  <a:pt x="556" y="64"/>
                </a:moveTo>
                <a:cubicBezTo>
                  <a:pt x="556" y="63"/>
                  <a:pt x="556" y="62"/>
                  <a:pt x="555" y="61"/>
                </a:cubicBezTo>
                <a:cubicBezTo>
                  <a:pt x="556" y="61"/>
                  <a:pt x="556" y="62"/>
                  <a:pt x="556" y="62"/>
                </a:cubicBezTo>
                <a:cubicBezTo>
                  <a:pt x="556" y="63"/>
                  <a:pt x="556" y="63"/>
                  <a:pt x="556" y="64"/>
                </a:cubicBezTo>
                <a:close/>
                <a:moveTo>
                  <a:pt x="555" y="58"/>
                </a:moveTo>
                <a:cubicBezTo>
                  <a:pt x="555" y="59"/>
                  <a:pt x="555" y="59"/>
                  <a:pt x="556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4" y="58"/>
                  <a:pt x="554" y="55"/>
                  <a:pt x="554" y="54"/>
                </a:cubicBezTo>
                <a:cubicBezTo>
                  <a:pt x="554" y="55"/>
                  <a:pt x="555" y="57"/>
                  <a:pt x="555" y="58"/>
                </a:cubicBezTo>
                <a:close/>
                <a:moveTo>
                  <a:pt x="501" y="44"/>
                </a:moveTo>
                <a:cubicBezTo>
                  <a:pt x="501" y="44"/>
                  <a:pt x="501" y="43"/>
                  <a:pt x="502" y="42"/>
                </a:cubicBezTo>
                <a:cubicBezTo>
                  <a:pt x="502" y="43"/>
                  <a:pt x="502" y="44"/>
                  <a:pt x="502" y="44"/>
                </a:cubicBezTo>
                <a:cubicBezTo>
                  <a:pt x="502" y="45"/>
                  <a:pt x="503" y="45"/>
                  <a:pt x="503" y="46"/>
                </a:cubicBezTo>
                <a:cubicBezTo>
                  <a:pt x="503" y="48"/>
                  <a:pt x="503" y="51"/>
                  <a:pt x="502" y="55"/>
                </a:cubicBezTo>
                <a:cubicBezTo>
                  <a:pt x="501" y="50"/>
                  <a:pt x="501" y="47"/>
                  <a:pt x="501" y="46"/>
                </a:cubicBezTo>
                <a:cubicBezTo>
                  <a:pt x="501" y="45"/>
                  <a:pt x="501" y="45"/>
                  <a:pt x="501" y="44"/>
                </a:cubicBezTo>
                <a:close/>
                <a:moveTo>
                  <a:pt x="498" y="59"/>
                </a:moveTo>
                <a:cubicBezTo>
                  <a:pt x="498" y="59"/>
                  <a:pt x="498" y="58"/>
                  <a:pt x="498" y="58"/>
                </a:cubicBezTo>
                <a:cubicBezTo>
                  <a:pt x="498" y="59"/>
                  <a:pt x="498" y="60"/>
                  <a:pt x="499" y="62"/>
                </a:cubicBezTo>
                <a:cubicBezTo>
                  <a:pt x="499" y="62"/>
                  <a:pt x="499" y="62"/>
                  <a:pt x="499" y="62"/>
                </a:cubicBezTo>
                <a:cubicBezTo>
                  <a:pt x="498" y="61"/>
                  <a:pt x="498" y="61"/>
                  <a:pt x="498" y="60"/>
                </a:cubicBezTo>
                <a:cubicBezTo>
                  <a:pt x="498" y="60"/>
                  <a:pt x="498" y="60"/>
                  <a:pt x="498" y="59"/>
                </a:cubicBezTo>
                <a:close/>
                <a:moveTo>
                  <a:pt x="450" y="57"/>
                </a:moveTo>
                <a:cubicBezTo>
                  <a:pt x="450" y="53"/>
                  <a:pt x="451" y="49"/>
                  <a:pt x="451" y="46"/>
                </a:cubicBezTo>
                <a:cubicBezTo>
                  <a:pt x="451" y="50"/>
                  <a:pt x="452" y="54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2" y="61"/>
                  <a:pt x="451" y="63"/>
                  <a:pt x="451" y="64"/>
                </a:cubicBezTo>
                <a:cubicBezTo>
                  <a:pt x="450" y="63"/>
                  <a:pt x="450" y="63"/>
                  <a:pt x="450" y="62"/>
                </a:cubicBezTo>
                <a:cubicBezTo>
                  <a:pt x="450" y="60"/>
                  <a:pt x="450" y="59"/>
                  <a:pt x="450" y="57"/>
                </a:cubicBezTo>
                <a:close/>
                <a:moveTo>
                  <a:pt x="443" y="62"/>
                </a:moveTo>
                <a:cubicBezTo>
                  <a:pt x="443" y="62"/>
                  <a:pt x="443" y="63"/>
                  <a:pt x="443" y="63"/>
                </a:cubicBezTo>
                <a:cubicBezTo>
                  <a:pt x="442" y="62"/>
                  <a:pt x="442" y="60"/>
                  <a:pt x="441" y="58"/>
                </a:cubicBezTo>
                <a:cubicBezTo>
                  <a:pt x="442" y="59"/>
                  <a:pt x="443" y="61"/>
                  <a:pt x="443" y="62"/>
                </a:cubicBezTo>
                <a:close/>
                <a:moveTo>
                  <a:pt x="489" y="60"/>
                </a:moveTo>
                <a:cubicBezTo>
                  <a:pt x="490" y="59"/>
                  <a:pt x="490" y="58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ubicBezTo>
                  <a:pt x="490" y="59"/>
                  <a:pt x="489" y="60"/>
                  <a:pt x="489" y="62"/>
                </a:cubicBezTo>
                <a:cubicBezTo>
                  <a:pt x="488" y="64"/>
                  <a:pt x="487" y="66"/>
                  <a:pt x="487" y="69"/>
                </a:cubicBezTo>
                <a:cubicBezTo>
                  <a:pt x="487" y="69"/>
                  <a:pt x="486" y="69"/>
                  <a:pt x="486" y="69"/>
                </a:cubicBezTo>
                <a:cubicBezTo>
                  <a:pt x="487" y="66"/>
                  <a:pt x="488" y="63"/>
                  <a:pt x="489" y="60"/>
                </a:cubicBezTo>
                <a:close/>
                <a:moveTo>
                  <a:pt x="371" y="63"/>
                </a:moveTo>
                <a:cubicBezTo>
                  <a:pt x="371" y="63"/>
                  <a:pt x="371" y="64"/>
                  <a:pt x="371" y="64"/>
                </a:cubicBezTo>
                <a:cubicBezTo>
                  <a:pt x="371" y="63"/>
                  <a:pt x="371" y="63"/>
                  <a:pt x="371" y="62"/>
                </a:cubicBezTo>
                <a:cubicBezTo>
                  <a:pt x="371" y="62"/>
                  <a:pt x="371" y="62"/>
                  <a:pt x="371" y="61"/>
                </a:cubicBezTo>
                <a:cubicBezTo>
                  <a:pt x="371" y="62"/>
                  <a:pt x="371" y="62"/>
                  <a:pt x="371" y="63"/>
                </a:cubicBezTo>
                <a:close/>
                <a:moveTo>
                  <a:pt x="345" y="54"/>
                </a:moveTo>
                <a:cubicBezTo>
                  <a:pt x="346" y="52"/>
                  <a:pt x="346" y="50"/>
                  <a:pt x="346" y="49"/>
                </a:cubicBezTo>
                <a:cubicBezTo>
                  <a:pt x="347" y="46"/>
                  <a:pt x="348" y="44"/>
                  <a:pt x="349" y="42"/>
                </a:cubicBezTo>
                <a:cubicBezTo>
                  <a:pt x="349" y="44"/>
                  <a:pt x="349" y="46"/>
                  <a:pt x="349" y="48"/>
                </a:cubicBezTo>
                <a:cubicBezTo>
                  <a:pt x="349" y="48"/>
                  <a:pt x="349" y="48"/>
                  <a:pt x="349" y="48"/>
                </a:cubicBezTo>
                <a:cubicBezTo>
                  <a:pt x="348" y="48"/>
                  <a:pt x="348" y="50"/>
                  <a:pt x="348" y="54"/>
                </a:cubicBezTo>
                <a:cubicBezTo>
                  <a:pt x="348" y="56"/>
                  <a:pt x="348" y="59"/>
                  <a:pt x="348" y="62"/>
                </a:cubicBezTo>
                <a:cubicBezTo>
                  <a:pt x="347" y="60"/>
                  <a:pt x="345" y="59"/>
                  <a:pt x="344" y="57"/>
                </a:cubicBezTo>
                <a:cubicBezTo>
                  <a:pt x="345" y="56"/>
                  <a:pt x="345" y="55"/>
                  <a:pt x="345" y="54"/>
                </a:cubicBezTo>
                <a:close/>
                <a:moveTo>
                  <a:pt x="343" y="66"/>
                </a:moveTo>
                <a:cubicBezTo>
                  <a:pt x="343" y="66"/>
                  <a:pt x="343" y="65"/>
                  <a:pt x="344" y="65"/>
                </a:cubicBezTo>
                <a:cubicBezTo>
                  <a:pt x="344" y="66"/>
                  <a:pt x="344" y="67"/>
                  <a:pt x="345" y="69"/>
                </a:cubicBezTo>
                <a:cubicBezTo>
                  <a:pt x="344" y="69"/>
                  <a:pt x="344" y="69"/>
                  <a:pt x="343" y="69"/>
                </a:cubicBezTo>
                <a:cubicBezTo>
                  <a:pt x="343" y="68"/>
                  <a:pt x="343" y="67"/>
                  <a:pt x="343" y="66"/>
                </a:cubicBezTo>
                <a:close/>
                <a:moveTo>
                  <a:pt x="343" y="73"/>
                </a:moveTo>
                <a:cubicBezTo>
                  <a:pt x="344" y="72"/>
                  <a:pt x="344" y="72"/>
                  <a:pt x="345" y="71"/>
                </a:cubicBezTo>
                <a:cubicBezTo>
                  <a:pt x="345" y="71"/>
                  <a:pt x="345" y="71"/>
                  <a:pt x="345" y="71"/>
                </a:cubicBezTo>
                <a:cubicBezTo>
                  <a:pt x="346" y="71"/>
                  <a:pt x="346" y="72"/>
                  <a:pt x="346" y="73"/>
                </a:cubicBezTo>
                <a:cubicBezTo>
                  <a:pt x="346" y="74"/>
                  <a:pt x="345" y="75"/>
                  <a:pt x="345" y="77"/>
                </a:cubicBezTo>
                <a:cubicBezTo>
                  <a:pt x="345" y="76"/>
                  <a:pt x="345" y="76"/>
                  <a:pt x="344" y="76"/>
                </a:cubicBezTo>
                <a:cubicBezTo>
                  <a:pt x="344" y="75"/>
                  <a:pt x="343" y="74"/>
                  <a:pt x="343" y="73"/>
                </a:cubicBezTo>
                <a:cubicBezTo>
                  <a:pt x="343" y="73"/>
                  <a:pt x="343" y="73"/>
                  <a:pt x="343" y="73"/>
                </a:cubicBezTo>
                <a:close/>
                <a:moveTo>
                  <a:pt x="331" y="78"/>
                </a:moveTo>
                <a:cubicBezTo>
                  <a:pt x="331" y="79"/>
                  <a:pt x="331" y="79"/>
                  <a:pt x="331" y="80"/>
                </a:cubicBezTo>
                <a:cubicBezTo>
                  <a:pt x="331" y="80"/>
                  <a:pt x="331" y="80"/>
                  <a:pt x="331" y="80"/>
                </a:cubicBezTo>
                <a:cubicBezTo>
                  <a:pt x="330" y="81"/>
                  <a:pt x="330" y="81"/>
                  <a:pt x="329" y="82"/>
                </a:cubicBezTo>
                <a:cubicBezTo>
                  <a:pt x="330" y="81"/>
                  <a:pt x="330" y="80"/>
                  <a:pt x="331" y="78"/>
                </a:cubicBezTo>
                <a:close/>
                <a:moveTo>
                  <a:pt x="291" y="87"/>
                </a:moveTo>
                <a:cubicBezTo>
                  <a:pt x="291" y="88"/>
                  <a:pt x="291" y="88"/>
                  <a:pt x="291" y="89"/>
                </a:cubicBezTo>
                <a:cubicBezTo>
                  <a:pt x="291" y="89"/>
                  <a:pt x="291" y="89"/>
                  <a:pt x="291" y="89"/>
                </a:cubicBezTo>
                <a:cubicBezTo>
                  <a:pt x="291" y="89"/>
                  <a:pt x="291" y="88"/>
                  <a:pt x="290" y="88"/>
                </a:cubicBezTo>
                <a:cubicBezTo>
                  <a:pt x="290" y="88"/>
                  <a:pt x="290" y="88"/>
                  <a:pt x="291" y="87"/>
                </a:cubicBezTo>
                <a:close/>
                <a:moveTo>
                  <a:pt x="179" y="106"/>
                </a:moveTo>
                <a:cubicBezTo>
                  <a:pt x="179" y="107"/>
                  <a:pt x="179" y="107"/>
                  <a:pt x="180" y="108"/>
                </a:cubicBezTo>
                <a:cubicBezTo>
                  <a:pt x="180" y="108"/>
                  <a:pt x="179" y="108"/>
                  <a:pt x="179" y="108"/>
                </a:cubicBezTo>
                <a:cubicBezTo>
                  <a:pt x="179" y="108"/>
                  <a:pt x="179" y="107"/>
                  <a:pt x="179" y="106"/>
                </a:cubicBezTo>
                <a:close/>
                <a:moveTo>
                  <a:pt x="286" y="73"/>
                </a:moveTo>
                <a:cubicBezTo>
                  <a:pt x="287" y="74"/>
                  <a:pt x="287" y="75"/>
                  <a:pt x="287" y="76"/>
                </a:cubicBezTo>
                <a:cubicBezTo>
                  <a:pt x="288" y="77"/>
                  <a:pt x="288" y="78"/>
                  <a:pt x="288" y="79"/>
                </a:cubicBezTo>
                <a:cubicBezTo>
                  <a:pt x="288" y="79"/>
                  <a:pt x="288" y="80"/>
                  <a:pt x="288" y="80"/>
                </a:cubicBezTo>
                <a:cubicBezTo>
                  <a:pt x="287" y="79"/>
                  <a:pt x="287" y="77"/>
                  <a:pt x="286" y="76"/>
                </a:cubicBezTo>
                <a:cubicBezTo>
                  <a:pt x="286" y="75"/>
                  <a:pt x="286" y="74"/>
                  <a:pt x="286" y="73"/>
                </a:cubicBezTo>
                <a:close/>
                <a:moveTo>
                  <a:pt x="277" y="79"/>
                </a:moveTo>
                <a:cubicBezTo>
                  <a:pt x="278" y="78"/>
                  <a:pt x="278" y="77"/>
                  <a:pt x="279" y="76"/>
                </a:cubicBezTo>
                <a:cubicBezTo>
                  <a:pt x="279" y="76"/>
                  <a:pt x="279" y="77"/>
                  <a:pt x="279" y="78"/>
                </a:cubicBezTo>
                <a:cubicBezTo>
                  <a:pt x="279" y="79"/>
                  <a:pt x="279" y="80"/>
                  <a:pt x="278" y="81"/>
                </a:cubicBezTo>
                <a:cubicBezTo>
                  <a:pt x="278" y="81"/>
                  <a:pt x="278" y="81"/>
                  <a:pt x="278" y="80"/>
                </a:cubicBezTo>
                <a:cubicBezTo>
                  <a:pt x="278" y="80"/>
                  <a:pt x="277" y="80"/>
                  <a:pt x="277" y="80"/>
                </a:cubicBezTo>
                <a:cubicBezTo>
                  <a:pt x="277" y="80"/>
                  <a:pt x="277" y="79"/>
                  <a:pt x="277" y="79"/>
                </a:cubicBezTo>
                <a:close/>
                <a:moveTo>
                  <a:pt x="275" y="89"/>
                </a:moveTo>
                <a:cubicBezTo>
                  <a:pt x="275" y="89"/>
                  <a:pt x="275" y="89"/>
                  <a:pt x="275" y="90"/>
                </a:cubicBezTo>
                <a:cubicBezTo>
                  <a:pt x="275" y="90"/>
                  <a:pt x="274" y="91"/>
                  <a:pt x="274" y="91"/>
                </a:cubicBezTo>
                <a:cubicBezTo>
                  <a:pt x="274" y="90"/>
                  <a:pt x="275" y="90"/>
                  <a:pt x="275" y="89"/>
                </a:cubicBezTo>
                <a:close/>
                <a:moveTo>
                  <a:pt x="221" y="73"/>
                </a:moveTo>
                <a:cubicBezTo>
                  <a:pt x="221" y="74"/>
                  <a:pt x="221" y="74"/>
                  <a:pt x="221" y="75"/>
                </a:cubicBezTo>
                <a:cubicBezTo>
                  <a:pt x="221" y="75"/>
                  <a:pt x="220" y="74"/>
                  <a:pt x="220" y="74"/>
                </a:cubicBezTo>
                <a:cubicBezTo>
                  <a:pt x="220" y="74"/>
                  <a:pt x="220" y="73"/>
                  <a:pt x="221" y="73"/>
                </a:cubicBezTo>
                <a:close/>
                <a:moveTo>
                  <a:pt x="218" y="85"/>
                </a:moveTo>
                <a:cubicBezTo>
                  <a:pt x="218" y="86"/>
                  <a:pt x="218" y="88"/>
                  <a:pt x="219" y="89"/>
                </a:cubicBezTo>
                <a:cubicBezTo>
                  <a:pt x="218" y="91"/>
                  <a:pt x="217" y="92"/>
                  <a:pt x="217" y="94"/>
                </a:cubicBezTo>
                <a:cubicBezTo>
                  <a:pt x="217" y="91"/>
                  <a:pt x="217" y="88"/>
                  <a:pt x="218" y="85"/>
                </a:cubicBezTo>
                <a:close/>
                <a:moveTo>
                  <a:pt x="191" y="97"/>
                </a:move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6"/>
                  <a:pt x="191" y="96"/>
                </a:cubicBezTo>
                <a:cubicBezTo>
                  <a:pt x="191" y="97"/>
                  <a:pt x="191" y="97"/>
                  <a:pt x="191" y="97"/>
                </a:cubicBezTo>
                <a:close/>
                <a:moveTo>
                  <a:pt x="179" y="90"/>
                </a:moveTo>
                <a:cubicBezTo>
                  <a:pt x="179" y="90"/>
                  <a:pt x="179" y="90"/>
                  <a:pt x="180" y="91"/>
                </a:cubicBezTo>
                <a:cubicBezTo>
                  <a:pt x="180" y="91"/>
                  <a:pt x="180" y="92"/>
                  <a:pt x="180" y="93"/>
                </a:cubicBezTo>
                <a:cubicBezTo>
                  <a:pt x="179" y="92"/>
                  <a:pt x="178" y="91"/>
                  <a:pt x="178" y="89"/>
                </a:cubicBezTo>
                <a:cubicBezTo>
                  <a:pt x="178" y="89"/>
                  <a:pt x="178" y="89"/>
                  <a:pt x="178" y="89"/>
                </a:cubicBezTo>
                <a:cubicBezTo>
                  <a:pt x="178" y="89"/>
                  <a:pt x="179" y="89"/>
                  <a:pt x="179" y="90"/>
                </a:cubicBezTo>
                <a:close/>
                <a:moveTo>
                  <a:pt x="164" y="97"/>
                </a:moveTo>
                <a:cubicBezTo>
                  <a:pt x="164" y="96"/>
                  <a:pt x="165" y="95"/>
                  <a:pt x="165" y="93"/>
                </a:cubicBezTo>
                <a:cubicBezTo>
                  <a:pt x="164" y="97"/>
                  <a:pt x="163" y="100"/>
                  <a:pt x="162" y="102"/>
                </a:cubicBezTo>
                <a:cubicBezTo>
                  <a:pt x="163" y="101"/>
                  <a:pt x="163" y="99"/>
                  <a:pt x="164" y="97"/>
                </a:cubicBezTo>
                <a:close/>
                <a:moveTo>
                  <a:pt x="105" y="104"/>
                </a:moveTo>
                <a:cubicBezTo>
                  <a:pt x="105" y="104"/>
                  <a:pt x="105" y="104"/>
                  <a:pt x="105" y="104"/>
                </a:cubicBezTo>
                <a:cubicBezTo>
                  <a:pt x="105" y="103"/>
                  <a:pt x="105" y="103"/>
                  <a:pt x="105" y="102"/>
                </a:cubicBezTo>
                <a:cubicBezTo>
                  <a:pt x="105" y="103"/>
                  <a:pt x="105" y="103"/>
                  <a:pt x="105" y="104"/>
                </a:cubicBezTo>
                <a:close/>
                <a:moveTo>
                  <a:pt x="98" y="100"/>
                </a:moveTo>
                <a:cubicBezTo>
                  <a:pt x="98" y="101"/>
                  <a:pt x="98" y="102"/>
                  <a:pt x="99" y="103"/>
                </a:cubicBezTo>
                <a:cubicBezTo>
                  <a:pt x="99" y="106"/>
                  <a:pt x="99" y="109"/>
                  <a:pt x="98" y="112"/>
                </a:cubicBezTo>
                <a:cubicBezTo>
                  <a:pt x="98" y="110"/>
                  <a:pt x="97" y="108"/>
                  <a:pt x="97" y="105"/>
                </a:cubicBezTo>
                <a:cubicBezTo>
                  <a:pt x="97" y="102"/>
                  <a:pt x="96" y="99"/>
                  <a:pt x="96" y="96"/>
                </a:cubicBezTo>
                <a:cubicBezTo>
                  <a:pt x="96" y="97"/>
                  <a:pt x="97" y="98"/>
                  <a:pt x="98" y="100"/>
                </a:cubicBezTo>
                <a:close/>
                <a:moveTo>
                  <a:pt x="8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lose/>
                <a:moveTo>
                  <a:pt x="82" y="114"/>
                </a:moveTo>
                <a:cubicBezTo>
                  <a:pt x="83" y="112"/>
                  <a:pt x="83" y="110"/>
                  <a:pt x="84" y="108"/>
                </a:cubicBezTo>
                <a:cubicBezTo>
                  <a:pt x="83" y="113"/>
                  <a:pt x="82" y="118"/>
                  <a:pt x="80" y="122"/>
                </a:cubicBezTo>
                <a:cubicBezTo>
                  <a:pt x="81" y="119"/>
                  <a:pt x="81" y="117"/>
                  <a:pt x="82" y="114"/>
                </a:cubicBezTo>
                <a:close/>
                <a:moveTo>
                  <a:pt x="32" y="133"/>
                </a:moveTo>
                <a:cubicBezTo>
                  <a:pt x="33" y="133"/>
                  <a:pt x="33" y="134"/>
                  <a:pt x="33" y="134"/>
                </a:cubicBezTo>
                <a:cubicBezTo>
                  <a:pt x="33" y="137"/>
                  <a:pt x="33" y="140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3" y="140"/>
                  <a:pt x="32" y="137"/>
                  <a:pt x="31" y="133"/>
                </a:cubicBezTo>
                <a:cubicBezTo>
                  <a:pt x="31" y="133"/>
                  <a:pt x="32" y="133"/>
                  <a:pt x="32" y="133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3A3BECB3-95FE-456D-9D46-E6E2A15A873F}"/>
              </a:ext>
            </a:extLst>
          </p:cNvPr>
          <p:cNvGrpSpPr/>
          <p:nvPr/>
        </p:nvGrpSpPr>
        <p:grpSpPr>
          <a:xfrm>
            <a:off x="1707777" y="1924560"/>
            <a:ext cx="2998695" cy="4272059"/>
            <a:chOff x="-463396" y="-2668671"/>
            <a:chExt cx="3182784" cy="4943476"/>
          </a:xfrm>
        </p:grpSpPr>
        <p:sp>
          <p:nvSpPr>
            <p:cNvPr id="74" name="Freeform 21">
              <a:extLst>
                <a:ext uri="{FF2B5EF4-FFF2-40B4-BE49-F238E27FC236}">
                  <a16:creationId xmlns:a16="http://schemas.microsoft.com/office/drawing/2014/main" xmlns="" id="{8AC2E6B4-6994-492A-AC99-71A1F958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54" y="1067151"/>
              <a:ext cx="1379772" cy="1202009"/>
            </a:xfrm>
            <a:custGeom>
              <a:avLst/>
              <a:gdLst>
                <a:gd name="T0" fmla="*/ 489 w 489"/>
                <a:gd name="T1" fmla="*/ 5 h 426"/>
                <a:gd name="T2" fmla="*/ 435 w 489"/>
                <a:gd name="T3" fmla="*/ 426 h 426"/>
                <a:gd name="T4" fmla="*/ 11 w 489"/>
                <a:gd name="T5" fmla="*/ 426 h 426"/>
                <a:gd name="T6" fmla="*/ 0 w 489"/>
                <a:gd name="T7" fmla="*/ 0 h 426"/>
                <a:gd name="T8" fmla="*/ 489 w 489"/>
                <a:gd name="T9" fmla="*/ 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426">
                  <a:moveTo>
                    <a:pt x="489" y="5"/>
                  </a:moveTo>
                  <a:lnTo>
                    <a:pt x="435" y="426"/>
                  </a:lnTo>
                  <a:lnTo>
                    <a:pt x="11" y="426"/>
                  </a:lnTo>
                  <a:lnTo>
                    <a:pt x="0" y="0"/>
                  </a:lnTo>
                  <a:lnTo>
                    <a:pt x="489" y="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2">
              <a:extLst>
                <a:ext uri="{FF2B5EF4-FFF2-40B4-BE49-F238E27FC236}">
                  <a16:creationId xmlns:a16="http://schemas.microsoft.com/office/drawing/2014/main" xmlns="" id="{20161D69-3A29-4F0A-872B-FD82D4D23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53" y="454861"/>
              <a:ext cx="1642181" cy="725156"/>
            </a:xfrm>
            <a:custGeom>
              <a:avLst/>
              <a:gdLst>
                <a:gd name="T0" fmla="*/ 582 w 582"/>
                <a:gd name="T1" fmla="*/ 0 h 257"/>
                <a:gd name="T2" fmla="*/ 510 w 582"/>
                <a:gd name="T3" fmla="*/ 257 h 257"/>
                <a:gd name="T4" fmla="*/ 37 w 582"/>
                <a:gd name="T5" fmla="*/ 257 h 257"/>
                <a:gd name="T6" fmla="*/ 0 w 582"/>
                <a:gd name="T7" fmla="*/ 75 h 257"/>
                <a:gd name="T8" fmla="*/ 582 w 582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57">
                  <a:moveTo>
                    <a:pt x="582" y="0"/>
                  </a:moveTo>
                  <a:lnTo>
                    <a:pt x="510" y="257"/>
                  </a:lnTo>
                  <a:lnTo>
                    <a:pt x="37" y="257"/>
                  </a:lnTo>
                  <a:lnTo>
                    <a:pt x="0" y="75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3">
              <a:extLst>
                <a:ext uri="{FF2B5EF4-FFF2-40B4-BE49-F238E27FC236}">
                  <a16:creationId xmlns:a16="http://schemas.microsoft.com/office/drawing/2014/main" xmlns="" id="{442F1444-8EBB-4F15-9A4C-400D4749C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304" y="1058687"/>
              <a:ext cx="1060928" cy="1216118"/>
            </a:xfrm>
            <a:custGeom>
              <a:avLst/>
              <a:gdLst>
                <a:gd name="T0" fmla="*/ 61 w 376"/>
                <a:gd name="T1" fmla="*/ 0 h 431"/>
                <a:gd name="T2" fmla="*/ 0 w 376"/>
                <a:gd name="T3" fmla="*/ 429 h 431"/>
                <a:gd name="T4" fmla="*/ 341 w 376"/>
                <a:gd name="T5" fmla="*/ 431 h 431"/>
                <a:gd name="T6" fmla="*/ 376 w 376"/>
                <a:gd name="T7" fmla="*/ 0 h 431"/>
                <a:gd name="T8" fmla="*/ 61 w 376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431">
                  <a:moveTo>
                    <a:pt x="61" y="0"/>
                  </a:moveTo>
                  <a:lnTo>
                    <a:pt x="0" y="429"/>
                  </a:lnTo>
                  <a:lnTo>
                    <a:pt x="341" y="431"/>
                  </a:lnTo>
                  <a:lnTo>
                    <a:pt x="37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4">
              <a:extLst>
                <a:ext uri="{FF2B5EF4-FFF2-40B4-BE49-F238E27FC236}">
                  <a16:creationId xmlns:a16="http://schemas.microsoft.com/office/drawing/2014/main" xmlns="" id="{8010A8AC-FB49-402E-A482-4AAA02432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7877" y="580"/>
              <a:ext cx="1137113" cy="1179436"/>
            </a:xfrm>
            <a:custGeom>
              <a:avLst/>
              <a:gdLst>
                <a:gd name="T0" fmla="*/ 0 w 403"/>
                <a:gd name="T1" fmla="*/ 418 h 418"/>
                <a:gd name="T2" fmla="*/ 212 w 403"/>
                <a:gd name="T3" fmla="*/ 0 h 418"/>
                <a:gd name="T4" fmla="*/ 403 w 403"/>
                <a:gd name="T5" fmla="*/ 404 h 418"/>
                <a:gd name="T6" fmla="*/ 0 w 403"/>
                <a:gd name="T7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418">
                  <a:moveTo>
                    <a:pt x="0" y="418"/>
                  </a:moveTo>
                  <a:lnTo>
                    <a:pt x="212" y="0"/>
                  </a:lnTo>
                  <a:lnTo>
                    <a:pt x="403" y="40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5">
              <a:extLst>
                <a:ext uri="{FF2B5EF4-FFF2-40B4-BE49-F238E27FC236}">
                  <a16:creationId xmlns:a16="http://schemas.microsoft.com/office/drawing/2014/main" xmlns="" id="{A67CEC05-1680-4DE8-B857-1A4BAD586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4640" y="1194125"/>
              <a:ext cx="818269" cy="1075037"/>
            </a:xfrm>
            <a:custGeom>
              <a:avLst/>
              <a:gdLst>
                <a:gd name="T0" fmla="*/ 14 w 290"/>
                <a:gd name="T1" fmla="*/ 0 h 381"/>
                <a:gd name="T2" fmla="*/ 0 w 290"/>
                <a:gd name="T3" fmla="*/ 378 h 381"/>
                <a:gd name="T4" fmla="*/ 258 w 290"/>
                <a:gd name="T5" fmla="*/ 381 h 381"/>
                <a:gd name="T6" fmla="*/ 290 w 290"/>
                <a:gd name="T7" fmla="*/ 0 h 381"/>
                <a:gd name="T8" fmla="*/ 14 w 290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381">
                  <a:moveTo>
                    <a:pt x="14" y="0"/>
                  </a:moveTo>
                  <a:lnTo>
                    <a:pt x="0" y="378"/>
                  </a:lnTo>
                  <a:lnTo>
                    <a:pt x="258" y="381"/>
                  </a:lnTo>
                  <a:lnTo>
                    <a:pt x="29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6">
              <a:extLst>
                <a:ext uri="{FF2B5EF4-FFF2-40B4-BE49-F238E27FC236}">
                  <a16:creationId xmlns:a16="http://schemas.microsoft.com/office/drawing/2014/main" xmlns="" id="{8A76B2A1-3376-4952-864C-E72CE2A60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396" y="415359"/>
              <a:ext cx="1001675" cy="885988"/>
            </a:xfrm>
            <a:custGeom>
              <a:avLst/>
              <a:gdLst>
                <a:gd name="T0" fmla="*/ 0 w 355"/>
                <a:gd name="T1" fmla="*/ 314 h 314"/>
                <a:gd name="T2" fmla="*/ 145 w 355"/>
                <a:gd name="T3" fmla="*/ 0 h 314"/>
                <a:gd name="T4" fmla="*/ 355 w 355"/>
                <a:gd name="T5" fmla="*/ 303 h 314"/>
                <a:gd name="T6" fmla="*/ 0 w 355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314">
                  <a:moveTo>
                    <a:pt x="0" y="314"/>
                  </a:moveTo>
                  <a:lnTo>
                    <a:pt x="145" y="0"/>
                  </a:lnTo>
                  <a:lnTo>
                    <a:pt x="355" y="303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7">
              <a:extLst>
                <a:ext uri="{FF2B5EF4-FFF2-40B4-BE49-F238E27FC236}">
                  <a16:creationId xmlns:a16="http://schemas.microsoft.com/office/drawing/2014/main" xmlns="" id="{7D4A3125-65E0-4333-B7E1-3B81F05DB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9" y="-543993"/>
              <a:ext cx="939599" cy="1300766"/>
            </a:xfrm>
            <a:custGeom>
              <a:avLst/>
              <a:gdLst>
                <a:gd name="T0" fmla="*/ 317 w 333"/>
                <a:gd name="T1" fmla="*/ 0 h 461"/>
                <a:gd name="T2" fmla="*/ 333 w 333"/>
                <a:gd name="T3" fmla="*/ 429 h 461"/>
                <a:gd name="T4" fmla="*/ 59 w 333"/>
                <a:gd name="T5" fmla="*/ 461 h 461"/>
                <a:gd name="T6" fmla="*/ 0 w 333"/>
                <a:gd name="T7" fmla="*/ 32 h 461"/>
                <a:gd name="T8" fmla="*/ 317 w 333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461">
                  <a:moveTo>
                    <a:pt x="317" y="0"/>
                  </a:moveTo>
                  <a:lnTo>
                    <a:pt x="333" y="429"/>
                  </a:lnTo>
                  <a:lnTo>
                    <a:pt x="59" y="461"/>
                  </a:lnTo>
                  <a:lnTo>
                    <a:pt x="0" y="3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8">
              <a:extLst>
                <a:ext uri="{FF2B5EF4-FFF2-40B4-BE49-F238E27FC236}">
                  <a16:creationId xmlns:a16="http://schemas.microsoft.com/office/drawing/2014/main" xmlns="" id="{72F6A581-1187-4183-95DC-6BAC6F16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54" y="-1097030"/>
              <a:ext cx="1046821" cy="756193"/>
            </a:xfrm>
            <a:custGeom>
              <a:avLst/>
              <a:gdLst>
                <a:gd name="T0" fmla="*/ 371 w 371"/>
                <a:gd name="T1" fmla="*/ 0 h 268"/>
                <a:gd name="T2" fmla="*/ 352 w 371"/>
                <a:gd name="T3" fmla="*/ 231 h 268"/>
                <a:gd name="T4" fmla="*/ 43 w 371"/>
                <a:gd name="T5" fmla="*/ 268 h 268"/>
                <a:gd name="T6" fmla="*/ 0 w 371"/>
                <a:gd name="T7" fmla="*/ 113 h 268"/>
                <a:gd name="T8" fmla="*/ 371 w 371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1" h="268">
                  <a:moveTo>
                    <a:pt x="371" y="0"/>
                  </a:moveTo>
                  <a:lnTo>
                    <a:pt x="352" y="231"/>
                  </a:lnTo>
                  <a:lnTo>
                    <a:pt x="43" y="268"/>
                  </a:lnTo>
                  <a:lnTo>
                    <a:pt x="0" y="113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9">
              <a:extLst>
                <a:ext uri="{FF2B5EF4-FFF2-40B4-BE49-F238E27FC236}">
                  <a16:creationId xmlns:a16="http://schemas.microsoft.com/office/drawing/2014/main" xmlns="" id="{386D0075-3474-42C7-809C-42F25B09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898" y="-634284"/>
              <a:ext cx="651794" cy="1306409"/>
            </a:xfrm>
            <a:custGeom>
              <a:avLst/>
              <a:gdLst>
                <a:gd name="T0" fmla="*/ 0 w 231"/>
                <a:gd name="T1" fmla="*/ 24 h 463"/>
                <a:gd name="T2" fmla="*/ 11 w 231"/>
                <a:gd name="T3" fmla="*/ 463 h 463"/>
                <a:gd name="T4" fmla="*/ 231 w 231"/>
                <a:gd name="T5" fmla="*/ 439 h 463"/>
                <a:gd name="T6" fmla="*/ 202 w 231"/>
                <a:gd name="T7" fmla="*/ 0 h 463"/>
                <a:gd name="T8" fmla="*/ 0 w 231"/>
                <a:gd name="T9" fmla="*/ 2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63">
                  <a:moveTo>
                    <a:pt x="0" y="24"/>
                  </a:moveTo>
                  <a:lnTo>
                    <a:pt x="11" y="463"/>
                  </a:lnTo>
                  <a:lnTo>
                    <a:pt x="231" y="439"/>
                  </a:lnTo>
                  <a:lnTo>
                    <a:pt x="20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0">
              <a:extLst>
                <a:ext uri="{FF2B5EF4-FFF2-40B4-BE49-F238E27FC236}">
                  <a16:creationId xmlns:a16="http://schemas.microsoft.com/office/drawing/2014/main" xmlns="" id="{10A47C71-F0F2-46ED-814E-1CBF60BAF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384" y="-1678283"/>
              <a:ext cx="871881" cy="1193545"/>
            </a:xfrm>
            <a:custGeom>
              <a:avLst/>
              <a:gdLst>
                <a:gd name="T0" fmla="*/ 0 w 309"/>
                <a:gd name="T1" fmla="*/ 423 h 423"/>
                <a:gd name="T2" fmla="*/ 127 w 309"/>
                <a:gd name="T3" fmla="*/ 0 h 423"/>
                <a:gd name="T4" fmla="*/ 309 w 309"/>
                <a:gd name="T5" fmla="*/ 370 h 423"/>
                <a:gd name="T6" fmla="*/ 0 w 309"/>
                <a:gd name="T7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" h="423">
                  <a:moveTo>
                    <a:pt x="0" y="423"/>
                  </a:moveTo>
                  <a:lnTo>
                    <a:pt x="127" y="0"/>
                  </a:lnTo>
                  <a:lnTo>
                    <a:pt x="309" y="370"/>
                  </a:lnTo>
                  <a:lnTo>
                    <a:pt x="0" y="42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1">
              <a:extLst>
                <a:ext uri="{FF2B5EF4-FFF2-40B4-BE49-F238E27FC236}">
                  <a16:creationId xmlns:a16="http://schemas.microsoft.com/office/drawing/2014/main" xmlns="" id="{061336CC-177B-4FC3-A596-F185BB5B6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6" y="-332371"/>
              <a:ext cx="584076" cy="1134290"/>
            </a:xfrm>
            <a:custGeom>
              <a:avLst/>
              <a:gdLst>
                <a:gd name="T0" fmla="*/ 0 w 207"/>
                <a:gd name="T1" fmla="*/ 21 h 402"/>
                <a:gd name="T2" fmla="*/ 38 w 207"/>
                <a:gd name="T3" fmla="*/ 402 h 402"/>
                <a:gd name="T4" fmla="*/ 207 w 207"/>
                <a:gd name="T5" fmla="*/ 386 h 402"/>
                <a:gd name="T6" fmla="*/ 180 w 207"/>
                <a:gd name="T7" fmla="*/ 0 h 402"/>
                <a:gd name="T8" fmla="*/ 0 w 207"/>
                <a:gd name="T9" fmla="*/ 2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402">
                  <a:moveTo>
                    <a:pt x="0" y="21"/>
                  </a:moveTo>
                  <a:lnTo>
                    <a:pt x="38" y="402"/>
                  </a:lnTo>
                  <a:lnTo>
                    <a:pt x="207" y="386"/>
                  </a:lnTo>
                  <a:lnTo>
                    <a:pt x="18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2">
              <a:extLst>
                <a:ext uri="{FF2B5EF4-FFF2-40B4-BE49-F238E27FC236}">
                  <a16:creationId xmlns:a16="http://schemas.microsoft.com/office/drawing/2014/main" xmlns="" id="{B22FFE5C-F43F-4436-A15B-366435559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906" y="-1232467"/>
              <a:ext cx="702584" cy="1075037"/>
            </a:xfrm>
            <a:custGeom>
              <a:avLst/>
              <a:gdLst>
                <a:gd name="T0" fmla="*/ 0 w 249"/>
                <a:gd name="T1" fmla="*/ 381 h 381"/>
                <a:gd name="T2" fmla="*/ 34 w 249"/>
                <a:gd name="T3" fmla="*/ 0 h 381"/>
                <a:gd name="T4" fmla="*/ 249 w 249"/>
                <a:gd name="T5" fmla="*/ 306 h 381"/>
                <a:gd name="T6" fmla="*/ 0 w 249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" h="381">
                  <a:moveTo>
                    <a:pt x="0" y="381"/>
                  </a:moveTo>
                  <a:lnTo>
                    <a:pt x="34" y="0"/>
                  </a:lnTo>
                  <a:lnTo>
                    <a:pt x="249" y="306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">
              <a:extLst>
                <a:ext uri="{FF2B5EF4-FFF2-40B4-BE49-F238E27FC236}">
                  <a16:creationId xmlns:a16="http://schemas.microsoft.com/office/drawing/2014/main" xmlns="" id="{2387AD98-30BF-4650-A362-9F2637481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53" y="-1980195"/>
              <a:ext cx="1029891" cy="1283836"/>
            </a:xfrm>
            <a:custGeom>
              <a:avLst/>
              <a:gdLst>
                <a:gd name="T0" fmla="*/ 88 w 365"/>
                <a:gd name="T1" fmla="*/ 455 h 455"/>
                <a:gd name="T2" fmla="*/ 0 w 365"/>
                <a:gd name="T3" fmla="*/ 96 h 455"/>
                <a:gd name="T4" fmla="*/ 282 w 365"/>
                <a:gd name="T5" fmla="*/ 0 h 455"/>
                <a:gd name="T6" fmla="*/ 365 w 365"/>
                <a:gd name="T7" fmla="*/ 375 h 455"/>
                <a:gd name="T8" fmla="*/ 88 w 365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55">
                  <a:moveTo>
                    <a:pt x="88" y="455"/>
                  </a:moveTo>
                  <a:lnTo>
                    <a:pt x="0" y="96"/>
                  </a:lnTo>
                  <a:lnTo>
                    <a:pt x="282" y="0"/>
                  </a:lnTo>
                  <a:lnTo>
                    <a:pt x="365" y="375"/>
                  </a:lnTo>
                  <a:lnTo>
                    <a:pt x="88" y="45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4">
              <a:extLst>
                <a:ext uri="{FF2B5EF4-FFF2-40B4-BE49-F238E27FC236}">
                  <a16:creationId xmlns:a16="http://schemas.microsoft.com/office/drawing/2014/main" xmlns="" id="{03210133-2362-4DF8-9BDB-93CFFF173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2" y="-2668671"/>
              <a:ext cx="1060928" cy="1058107"/>
            </a:xfrm>
            <a:custGeom>
              <a:avLst/>
              <a:gdLst>
                <a:gd name="T0" fmla="*/ 0 w 376"/>
                <a:gd name="T1" fmla="*/ 375 h 375"/>
                <a:gd name="T2" fmla="*/ 102 w 376"/>
                <a:gd name="T3" fmla="*/ 0 h 375"/>
                <a:gd name="T4" fmla="*/ 376 w 376"/>
                <a:gd name="T5" fmla="*/ 265 h 375"/>
                <a:gd name="T6" fmla="*/ 0 w 376"/>
                <a:gd name="T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6" h="375">
                  <a:moveTo>
                    <a:pt x="0" y="375"/>
                  </a:moveTo>
                  <a:lnTo>
                    <a:pt x="102" y="0"/>
                  </a:lnTo>
                  <a:lnTo>
                    <a:pt x="376" y="265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5">
              <a:extLst>
                <a:ext uri="{FF2B5EF4-FFF2-40B4-BE49-F238E27FC236}">
                  <a16:creationId xmlns:a16="http://schemas.microsoft.com/office/drawing/2014/main" xmlns="" id="{2EC9C033-DC46-4601-845F-EF60EF4BE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427" y="-301334"/>
              <a:ext cx="445815" cy="1495457"/>
            </a:xfrm>
            <a:custGeom>
              <a:avLst/>
              <a:gdLst>
                <a:gd name="T0" fmla="*/ 0 w 158"/>
                <a:gd name="T1" fmla="*/ 530 h 530"/>
                <a:gd name="T2" fmla="*/ 21 w 158"/>
                <a:gd name="T3" fmla="*/ 0 h 530"/>
                <a:gd name="T4" fmla="*/ 158 w 158"/>
                <a:gd name="T5" fmla="*/ 16 h 530"/>
                <a:gd name="T6" fmla="*/ 91 w 158"/>
                <a:gd name="T7" fmla="*/ 530 h 530"/>
                <a:gd name="T8" fmla="*/ 0 w 158"/>
                <a:gd name="T9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530">
                  <a:moveTo>
                    <a:pt x="0" y="530"/>
                  </a:moveTo>
                  <a:lnTo>
                    <a:pt x="21" y="0"/>
                  </a:lnTo>
                  <a:lnTo>
                    <a:pt x="158" y="16"/>
                  </a:lnTo>
                  <a:lnTo>
                    <a:pt x="91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xmlns="" id="{C166E7B4-E25C-4AF9-B0A4-E11A5CC34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9961" y="-1315983"/>
              <a:ext cx="499427" cy="1142756"/>
            </a:xfrm>
            <a:custGeom>
              <a:avLst/>
              <a:gdLst>
                <a:gd name="T0" fmla="*/ 0 w 66"/>
                <a:gd name="T1" fmla="*/ 133 h 151"/>
                <a:gd name="T2" fmla="*/ 43 w 66"/>
                <a:gd name="T3" fmla="*/ 0 h 151"/>
                <a:gd name="T4" fmla="*/ 66 w 66"/>
                <a:gd name="T5" fmla="*/ 151 h 151"/>
                <a:gd name="T6" fmla="*/ 0 w 66"/>
                <a:gd name="T7" fmla="*/ 13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51">
                  <a:moveTo>
                    <a:pt x="0" y="133"/>
                  </a:moveTo>
                  <a:cubicBezTo>
                    <a:pt x="0" y="133"/>
                    <a:pt x="33" y="68"/>
                    <a:pt x="43" y="0"/>
                  </a:cubicBezTo>
                  <a:cubicBezTo>
                    <a:pt x="43" y="0"/>
                    <a:pt x="58" y="112"/>
                    <a:pt x="66" y="151"/>
                  </a:cubicBezTo>
                  <a:lnTo>
                    <a:pt x="0" y="13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">
              <a:extLst>
                <a:ext uri="{FF2B5EF4-FFF2-40B4-BE49-F238E27FC236}">
                  <a16:creationId xmlns:a16="http://schemas.microsoft.com/office/drawing/2014/main" xmlns="" id="{8E4494F5-A5ED-4898-B973-FA9DC13A8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52" y="1270308"/>
              <a:ext cx="584076" cy="953706"/>
            </a:xfrm>
            <a:custGeom>
              <a:avLst/>
              <a:gdLst>
                <a:gd name="T0" fmla="*/ 207 w 207"/>
                <a:gd name="T1" fmla="*/ 0 h 338"/>
                <a:gd name="T2" fmla="*/ 207 w 207"/>
                <a:gd name="T3" fmla="*/ 338 h 338"/>
                <a:gd name="T4" fmla="*/ 11 w 207"/>
                <a:gd name="T5" fmla="*/ 338 h 338"/>
                <a:gd name="T6" fmla="*/ 0 w 207"/>
                <a:gd name="T7" fmla="*/ 29 h 338"/>
                <a:gd name="T8" fmla="*/ 207 w 207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338">
                  <a:moveTo>
                    <a:pt x="207" y="0"/>
                  </a:moveTo>
                  <a:lnTo>
                    <a:pt x="207" y="338"/>
                  </a:lnTo>
                  <a:lnTo>
                    <a:pt x="11" y="338"/>
                  </a:lnTo>
                  <a:lnTo>
                    <a:pt x="0" y="29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B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">
              <a:extLst>
                <a:ext uri="{FF2B5EF4-FFF2-40B4-BE49-F238E27FC236}">
                  <a16:creationId xmlns:a16="http://schemas.microsoft.com/office/drawing/2014/main" xmlns="" id="{F6E3CFA0-1997-4607-9DAA-DD2367CD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34" y="1377529"/>
              <a:ext cx="400670" cy="626399"/>
            </a:xfrm>
            <a:custGeom>
              <a:avLst/>
              <a:gdLst>
                <a:gd name="T0" fmla="*/ 0 w 142"/>
                <a:gd name="T1" fmla="*/ 21 h 222"/>
                <a:gd name="T2" fmla="*/ 0 w 142"/>
                <a:gd name="T3" fmla="*/ 222 h 222"/>
                <a:gd name="T4" fmla="*/ 142 w 142"/>
                <a:gd name="T5" fmla="*/ 222 h 222"/>
                <a:gd name="T6" fmla="*/ 142 w 142"/>
                <a:gd name="T7" fmla="*/ 0 h 222"/>
                <a:gd name="T8" fmla="*/ 0 w 142"/>
                <a:gd name="T9" fmla="*/ 2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2">
                  <a:moveTo>
                    <a:pt x="0" y="21"/>
                  </a:moveTo>
                  <a:lnTo>
                    <a:pt x="0" y="222"/>
                  </a:lnTo>
                  <a:lnTo>
                    <a:pt x="142" y="222"/>
                  </a:lnTo>
                  <a:lnTo>
                    <a:pt x="142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4A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xmlns="" id="{04AF8CCC-8D98-4AF7-9623-3156C10DB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692" y="1338026"/>
              <a:ext cx="403492" cy="665902"/>
            </a:xfrm>
            <a:custGeom>
              <a:avLst/>
              <a:gdLst>
                <a:gd name="T0" fmla="*/ 143 w 143"/>
                <a:gd name="T1" fmla="*/ 35 h 236"/>
                <a:gd name="T2" fmla="*/ 135 w 143"/>
                <a:gd name="T3" fmla="*/ 236 h 236"/>
                <a:gd name="T4" fmla="*/ 0 w 143"/>
                <a:gd name="T5" fmla="*/ 228 h 236"/>
                <a:gd name="T6" fmla="*/ 14 w 143"/>
                <a:gd name="T7" fmla="*/ 0 h 236"/>
                <a:gd name="T8" fmla="*/ 143 w 143"/>
                <a:gd name="T9" fmla="*/ 3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36">
                  <a:moveTo>
                    <a:pt x="143" y="35"/>
                  </a:moveTo>
                  <a:lnTo>
                    <a:pt x="135" y="236"/>
                  </a:lnTo>
                  <a:lnTo>
                    <a:pt x="0" y="228"/>
                  </a:lnTo>
                  <a:lnTo>
                    <a:pt x="14" y="0"/>
                  </a:lnTo>
                  <a:lnTo>
                    <a:pt x="143" y="35"/>
                  </a:lnTo>
                  <a:close/>
                </a:path>
              </a:pathLst>
            </a:custGeom>
            <a:solidFill>
              <a:srgbClr val="E58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xmlns="" id="{D6C62082-AFA0-4E9E-AEE3-7A799C15A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8827" y="-323907"/>
              <a:ext cx="414779" cy="423243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8">
              <a:extLst>
                <a:ext uri="{FF2B5EF4-FFF2-40B4-BE49-F238E27FC236}">
                  <a16:creationId xmlns:a16="http://schemas.microsoft.com/office/drawing/2014/main" xmlns="" id="{663884BE-00AB-4F8D-9FAD-4944DA40963F}"/>
                </a:ext>
              </a:extLst>
            </p:cNvPr>
            <p:cNvSpPr>
              <a:spLocks/>
            </p:cNvSpPr>
            <p:nvPr/>
          </p:nvSpPr>
          <p:spPr bwMode="auto">
            <a:xfrm rot="20715460" flipH="1">
              <a:off x="341645" y="-219505"/>
              <a:ext cx="414779" cy="423243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矩形 94">
              <a:extLst>
                <a:ext uri="{FF2B5EF4-FFF2-40B4-BE49-F238E27FC236}">
                  <a16:creationId xmlns:a16="http://schemas.microsoft.com/office/drawing/2014/main" xmlns="" id="{1C305B06-6086-41AD-A523-07ED9528307A}"/>
                </a:ext>
              </a:extLst>
            </p:cNvPr>
            <p:cNvSpPr/>
            <p:nvPr/>
          </p:nvSpPr>
          <p:spPr>
            <a:xfrm rot="20700000">
              <a:off x="481915" y="-1674946"/>
              <a:ext cx="448771" cy="448771"/>
            </a:xfrm>
            <a:prstGeom prst="rect">
              <a:avLst/>
            </a:prstGeom>
            <a:solidFill>
              <a:srgbClr val="FCD8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Freeform 48">
              <a:extLst>
                <a:ext uri="{FF2B5EF4-FFF2-40B4-BE49-F238E27FC236}">
                  <a16:creationId xmlns:a16="http://schemas.microsoft.com/office/drawing/2014/main" xmlns="" id="{6A3A8D73-C045-4143-9F0F-50D931DE0795}"/>
                </a:ext>
              </a:extLst>
            </p:cNvPr>
            <p:cNvSpPr>
              <a:spLocks/>
            </p:cNvSpPr>
            <p:nvPr/>
          </p:nvSpPr>
          <p:spPr bwMode="auto">
            <a:xfrm rot="21415746" flipH="1">
              <a:off x="2338733" y="-149547"/>
              <a:ext cx="218603" cy="223064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十字形 96">
              <a:extLst>
                <a:ext uri="{FF2B5EF4-FFF2-40B4-BE49-F238E27FC236}">
                  <a16:creationId xmlns:a16="http://schemas.microsoft.com/office/drawing/2014/main" xmlns="" id="{3C8D8828-E0A7-45FA-950B-534878D60E9C}"/>
                </a:ext>
              </a:extLst>
            </p:cNvPr>
            <p:cNvSpPr/>
            <p:nvPr/>
          </p:nvSpPr>
          <p:spPr>
            <a:xfrm rot="20710099">
              <a:off x="471213" y="-1684237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十字形 97">
              <a:extLst>
                <a:ext uri="{FF2B5EF4-FFF2-40B4-BE49-F238E27FC236}">
                  <a16:creationId xmlns:a16="http://schemas.microsoft.com/office/drawing/2014/main" xmlns="" id="{9EEAAA1B-7D64-4EE4-ABD9-30172B166E13}"/>
                </a:ext>
              </a:extLst>
            </p:cNvPr>
            <p:cNvSpPr/>
            <p:nvPr/>
          </p:nvSpPr>
          <p:spPr>
            <a:xfrm rot="21154976">
              <a:off x="311193" y="-253087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十字形 98">
              <a:extLst>
                <a:ext uri="{FF2B5EF4-FFF2-40B4-BE49-F238E27FC236}">
                  <a16:creationId xmlns:a16="http://schemas.microsoft.com/office/drawing/2014/main" xmlns="" id="{7864CF83-0604-4249-9196-10467FE6E064}"/>
                </a:ext>
              </a:extLst>
            </p:cNvPr>
            <p:cNvSpPr/>
            <p:nvPr/>
          </p:nvSpPr>
          <p:spPr>
            <a:xfrm rot="21154976">
              <a:off x="1271515" y="-351143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十字形 99">
              <a:extLst>
                <a:ext uri="{FF2B5EF4-FFF2-40B4-BE49-F238E27FC236}">
                  <a16:creationId xmlns:a16="http://schemas.microsoft.com/office/drawing/2014/main" xmlns="" id="{6AAF8667-7A0E-49C5-AD90-2AD1780C138C}"/>
                </a:ext>
              </a:extLst>
            </p:cNvPr>
            <p:cNvSpPr/>
            <p:nvPr/>
          </p:nvSpPr>
          <p:spPr>
            <a:xfrm>
              <a:off x="2344496" y="-159371"/>
              <a:ext cx="218658" cy="218658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>
              <a:extLst>
                <a:ext uri="{FF2B5EF4-FFF2-40B4-BE49-F238E27FC236}">
                  <a16:creationId xmlns:a16="http://schemas.microsoft.com/office/drawing/2014/main" xmlns="" id="{9EC8BEFC-DD24-4D01-A51A-42E79014B3CA}"/>
                </a:ext>
              </a:extLst>
            </p:cNvPr>
            <p:cNvSpPr/>
            <p:nvPr/>
          </p:nvSpPr>
          <p:spPr>
            <a:xfrm>
              <a:off x="-9404" y="1293508"/>
              <a:ext cx="45719" cy="81701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xmlns="" id="{F69B9BB8-24B2-483E-91A3-273BF7A36325}"/>
                </a:ext>
              </a:extLst>
            </p:cNvPr>
            <p:cNvSpPr/>
            <p:nvPr/>
          </p:nvSpPr>
          <p:spPr>
            <a:xfrm rot="303952">
              <a:off x="2102578" y="1293508"/>
              <a:ext cx="45719" cy="81701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文本框 103">
            <a:extLst>
              <a:ext uri="{FF2B5EF4-FFF2-40B4-BE49-F238E27FC236}">
                <a16:creationId xmlns:a16="http://schemas.microsoft.com/office/drawing/2014/main" xmlns="" id="{9039A24E-B744-42B7-AEC6-B4976B3E5CDC}"/>
              </a:ext>
            </a:extLst>
          </p:cNvPr>
          <p:cNvSpPr txBox="1"/>
          <p:nvPr/>
        </p:nvSpPr>
        <p:spPr>
          <a:xfrm>
            <a:off x="6464813" y="250508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服装由来</a:t>
            </a: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xmlns="" id="{ED6C716B-C325-43AD-ADF3-DC266B5F0D78}"/>
              </a:ext>
            </a:extLst>
          </p:cNvPr>
          <p:cNvSpPr txBox="1"/>
          <p:nvPr/>
        </p:nvSpPr>
        <p:spPr>
          <a:xfrm>
            <a:off x="6501641" y="3211356"/>
            <a:ext cx="4350177" cy="117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52E91690-C2C9-4816-8DDC-1A6F129F5D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624" y="2327514"/>
            <a:ext cx="584552" cy="72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85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9BBFE50-9F6A-4B0C-979B-AC414E419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B3FF6229-0099-4EFE-B1BC-0596104652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579" y="3687259"/>
            <a:ext cx="2083613" cy="2125591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ECA98445-67E3-4444-9947-D8B7023F1F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116" y="3687259"/>
            <a:ext cx="2083613" cy="21255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0C8160F-0698-4D89-B2CF-4DA88A6E38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941" y="3611959"/>
            <a:ext cx="2157426" cy="220089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C1018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https://timgsa.baidu.com/timg?image&amp;quality=80&amp;size=b9999_10000&amp;sec=1539430907561&amp;di=a086a5d27d96e5594ed306bb10068fca&amp;imgtype=0&amp;src=http%3A%2F%2Fimg003.hc360.cn%2Fy5%2FM00%2F8B%2F24%2FwKhQUVXO2VKEZZ-WAAAAAPNc_24885.jpg">
            <a:extLst>
              <a:ext uri="{FF2B5EF4-FFF2-40B4-BE49-F238E27FC236}">
                <a16:creationId xmlns:a16="http://schemas.microsoft.com/office/drawing/2014/main" xmlns="" id="{CE64E6C4-FE1C-4F9C-820C-1F8A57FD1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569" y="3934074"/>
            <a:ext cx="1742822" cy="1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539431458785&amp;di=ca4f8470aef6217fb1d7e4f24ed7fec1&amp;imgtype=0&amp;src=http%3A%2F%2Fimg.pconline.com.cn%2Fimages%2Fupload%2Fupc%2Ftx%2Fbabylib%2F1110%2F30%2Fc0%2F9449117_1319957286859_340x340.jpg">
            <a:extLst>
              <a:ext uri="{FF2B5EF4-FFF2-40B4-BE49-F238E27FC236}">
                <a16:creationId xmlns:a16="http://schemas.microsoft.com/office/drawing/2014/main" xmlns="" id="{5951E71B-03E3-4C07-8BC6-72FEAB20D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2429" y="3934073"/>
            <a:ext cx="1604985" cy="160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39431489621&amp;di=9820f9a5c4540b5e1c3a24bc117d12b4&amp;imgtype=0&amp;src=http%3A%2F%2Fimg4.114pifa.com%2F5360%2FYYkUrKnYa_1409838182.jpg">
            <a:extLst>
              <a:ext uri="{FF2B5EF4-FFF2-40B4-BE49-F238E27FC236}">
                <a16:creationId xmlns:a16="http://schemas.microsoft.com/office/drawing/2014/main" xmlns="" id="{26093321-EF63-427F-87FC-30F1DD7FE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9427" y="3933399"/>
            <a:ext cx="1652975" cy="1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BC5F7FC3-F90B-45F6-B2DC-236A54BF4DB7}"/>
              </a:ext>
            </a:extLst>
          </p:cNvPr>
          <p:cNvSpPr txBox="1"/>
          <p:nvPr/>
        </p:nvSpPr>
        <p:spPr>
          <a:xfrm>
            <a:off x="2217743" y="2307207"/>
            <a:ext cx="7756514" cy="62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3171452-85B7-4574-B3B9-EC0F71C885FE}"/>
              </a:ext>
            </a:extLst>
          </p:cNvPr>
          <p:cNvSpPr txBox="1"/>
          <p:nvPr/>
        </p:nvSpPr>
        <p:spPr>
          <a:xfrm>
            <a:off x="4657282" y="163419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407A6D4-CB33-4453-9157-B9EB398935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1123" y="3686586"/>
            <a:ext cx="2083613" cy="2125591"/>
          </a:xfrm>
          <a:prstGeom prst="rect">
            <a:avLst/>
          </a:prstGeom>
        </p:spPr>
      </p:pic>
      <p:pic>
        <p:nvPicPr>
          <p:cNvPr id="19" name="Picture 4" descr="https://timgsa.baidu.com/timg?image&amp;quality=80&amp;size=b9999_10000&amp;sec=1539431458785&amp;di=ca4f8470aef6217fb1d7e4f24ed7fec1&amp;imgtype=0&amp;src=http%3A%2F%2Fimg.pconline.com.cn%2Fimages%2Fupload%2Fupc%2Ftx%2Fbabylib%2F1110%2F30%2Fc0%2F9449117_1319957286859_340x340.jpg">
            <a:extLst>
              <a:ext uri="{FF2B5EF4-FFF2-40B4-BE49-F238E27FC236}">
                <a16:creationId xmlns:a16="http://schemas.microsoft.com/office/drawing/2014/main" xmlns="" id="{4C201C14-DC02-4B99-9323-765EC1639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0436" y="3933400"/>
            <a:ext cx="1604985" cy="160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BE480B9-0CFA-4319-A9D1-15AF6A313123}"/>
              </a:ext>
            </a:extLst>
          </p:cNvPr>
          <p:cNvSpPr txBox="1"/>
          <p:nvPr/>
        </p:nvSpPr>
        <p:spPr>
          <a:xfrm>
            <a:off x="1509857" y="58275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58A1F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8975E0B-4D61-4C59-A6C1-DE53503CFD2B}"/>
              </a:ext>
            </a:extLst>
          </p:cNvPr>
          <p:cNvSpPr txBox="1"/>
          <p:nvPr/>
        </p:nvSpPr>
        <p:spPr>
          <a:xfrm>
            <a:off x="4193768" y="582912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58A1F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018F8DD-8A64-4BF7-B4E8-965352C2A87C}"/>
              </a:ext>
            </a:extLst>
          </p:cNvPr>
          <p:cNvSpPr txBox="1"/>
          <p:nvPr/>
        </p:nvSpPr>
        <p:spPr>
          <a:xfrm>
            <a:off x="6865466" y="5826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58A1F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86B475B8-C404-4860-80D7-B7016D71FF1E}"/>
              </a:ext>
            </a:extLst>
          </p:cNvPr>
          <p:cNvSpPr txBox="1"/>
          <p:nvPr/>
        </p:nvSpPr>
        <p:spPr>
          <a:xfrm>
            <a:off x="9549377" y="58275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58A1F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26211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97CA9393-EC66-4FDC-9988-2FC512ECC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9FAC0F12-58E2-456D-825D-364ADCC8F9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1613">
            <a:off x="1691617" y="-232131"/>
            <a:ext cx="8262194" cy="5036262"/>
          </a:xfrm>
          <a:prstGeom prst="rect">
            <a:avLst/>
          </a:prstGeom>
        </p:spPr>
      </p:pic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4CDA0BBA-4103-41C3-ADD1-345A13946316}"/>
              </a:ext>
            </a:extLst>
          </p:cNvPr>
          <p:cNvSpPr txBox="1"/>
          <p:nvPr/>
        </p:nvSpPr>
        <p:spPr>
          <a:xfrm>
            <a:off x="5234224" y="524384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236FFA7-7829-4798-A7B6-89BDE7BD8942}"/>
              </a:ext>
            </a:extLst>
          </p:cNvPr>
          <p:cNvSpPr txBox="1"/>
          <p:nvPr/>
        </p:nvSpPr>
        <p:spPr>
          <a:xfrm>
            <a:off x="3920911" y="5833280"/>
            <a:ext cx="4350177" cy="62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3702CFA5-E14E-4974-80C6-9662153EABB7}"/>
              </a:ext>
            </a:extLst>
          </p:cNvPr>
          <p:cNvSpPr txBox="1"/>
          <p:nvPr/>
        </p:nvSpPr>
        <p:spPr>
          <a:xfrm>
            <a:off x="3920911" y="3429000"/>
            <a:ext cx="4350177" cy="62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</a:t>
            </a:r>
            <a:endParaRPr lang="en-US" altLang="zh-CN" sz="1200" dirty="0">
              <a:solidFill>
                <a:schemeClr val="bg1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苹方 常规" panose="020B0300000000000000" pitchFamily="34" charset="-122"/>
              <a:ea typeface="苹方 常规" panose="020B0300000000000000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9EE851A2-7645-43B3-89ED-3C3B3C0030A9}"/>
              </a:ext>
            </a:extLst>
          </p:cNvPr>
          <p:cNvCxnSpPr/>
          <p:nvPr/>
        </p:nvCxnSpPr>
        <p:spPr>
          <a:xfrm>
            <a:off x="5871370" y="5698810"/>
            <a:ext cx="449256" cy="0"/>
          </a:xfrm>
          <a:prstGeom prst="line">
            <a:avLst/>
          </a:prstGeom>
          <a:ln w="571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89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0572287-429C-4055-8869-A04AE4ABF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9FAC0F12-58E2-456D-825D-364ADCC8F9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1613">
            <a:off x="964398" y="1115598"/>
            <a:ext cx="4385766" cy="267336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90C2A35-F276-494A-852D-3EB3BEF63DF0}"/>
              </a:ext>
            </a:extLst>
          </p:cNvPr>
          <p:cNvSpPr txBox="1"/>
          <p:nvPr/>
        </p:nvSpPr>
        <p:spPr>
          <a:xfrm>
            <a:off x="2505921" y="294369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CCD6941-982E-4831-B51A-4403B9E4FE2A}"/>
              </a:ext>
            </a:extLst>
          </p:cNvPr>
          <p:cNvSpPr txBox="1"/>
          <p:nvPr/>
        </p:nvSpPr>
        <p:spPr>
          <a:xfrm>
            <a:off x="1791584" y="4322750"/>
            <a:ext cx="3250924" cy="145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606F696-09E8-45F3-8915-8B76234620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97" y="1121817"/>
            <a:ext cx="6529664" cy="666121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383E46E-F288-4307-9132-8B6DBDA33D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333" y="2129314"/>
            <a:ext cx="4903559" cy="428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20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9505C0E0-218F-4F25-86EE-C49D3A2C4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7BAB612-3CA5-4374-8E47-DF5C7E4D8E1F}"/>
              </a:ext>
            </a:extLst>
          </p:cNvPr>
          <p:cNvSpPr txBox="1"/>
          <p:nvPr/>
        </p:nvSpPr>
        <p:spPr>
          <a:xfrm>
            <a:off x="9221743" y="2280334"/>
            <a:ext cx="264687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solidFill>
                  <a:srgbClr val="F5F3E8"/>
                </a:solidFill>
                <a:latin typeface="Impact" panose="020B0806030902050204" pitchFamily="34" charset="0"/>
                <a:ea typeface="义启紫水晶体" panose="02010601030101010101" pitchFamily="2" charset="-122"/>
              </a:rPr>
              <a:t>03</a:t>
            </a:r>
            <a:endParaRPr lang="zh-CN" altLang="en-US" sz="18000" dirty="0">
              <a:solidFill>
                <a:srgbClr val="F5F3E8"/>
              </a:solidFill>
              <a:latin typeface="Impact" panose="020B0806030902050204" pitchFamily="34" charset="0"/>
              <a:ea typeface="义启紫水晶体" panose="02010601030101010101" pitchFamily="2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2001B0CC-DB3E-4724-8BD4-FC750D224CC5}"/>
              </a:ext>
            </a:extLst>
          </p:cNvPr>
          <p:cNvSpPr txBox="1"/>
          <p:nvPr/>
        </p:nvSpPr>
        <p:spPr>
          <a:xfrm>
            <a:off x="6096000" y="2734073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29688D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南瓜灯由来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472D9D00-4CA5-48D4-9821-125672A5DCB7}"/>
              </a:ext>
            </a:extLst>
          </p:cNvPr>
          <p:cNvSpPr txBox="1"/>
          <p:nvPr/>
        </p:nvSpPr>
        <p:spPr>
          <a:xfrm>
            <a:off x="6178378" y="371149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第三幕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1DD79207-CE0E-412B-87A5-3A0D1D12236A}"/>
              </a:ext>
            </a:extLst>
          </p:cNvPr>
          <p:cNvSpPr txBox="1"/>
          <p:nvPr/>
        </p:nvSpPr>
        <p:spPr>
          <a:xfrm>
            <a:off x="6178378" y="4096423"/>
            <a:ext cx="254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HAPPLY HALLOWEEN</a:t>
            </a:r>
            <a:endParaRPr lang="zh-CN" altLang="en-US" dirty="0">
              <a:solidFill>
                <a:srgbClr val="90A7B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88E32AE-67A3-49C1-AB33-E06E83CF6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046" y="1603876"/>
            <a:ext cx="3611031" cy="365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9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xmlns="" id="{70BA1F2D-39EF-41B5-88CB-7CF529D78818}"/>
              </a:ext>
            </a:extLst>
          </p:cNvPr>
          <p:cNvSpPr>
            <a:spLocks noEditPoints="1"/>
          </p:cNvSpPr>
          <p:nvPr/>
        </p:nvSpPr>
        <p:spPr bwMode="auto">
          <a:xfrm>
            <a:off x="-199572" y="5502355"/>
            <a:ext cx="13105175" cy="3412649"/>
          </a:xfrm>
          <a:custGeom>
            <a:avLst/>
            <a:gdLst>
              <a:gd name="T0" fmla="*/ 1196 w 1295"/>
              <a:gd name="T1" fmla="*/ 122 h 335"/>
              <a:gd name="T2" fmla="*/ 1168 w 1295"/>
              <a:gd name="T3" fmla="*/ 105 h 335"/>
              <a:gd name="T4" fmla="*/ 1146 w 1295"/>
              <a:gd name="T5" fmla="*/ 98 h 335"/>
              <a:gd name="T6" fmla="*/ 1129 w 1295"/>
              <a:gd name="T7" fmla="*/ 77 h 335"/>
              <a:gd name="T8" fmla="*/ 1106 w 1295"/>
              <a:gd name="T9" fmla="*/ 78 h 335"/>
              <a:gd name="T10" fmla="*/ 1072 w 1295"/>
              <a:gd name="T11" fmla="*/ 94 h 335"/>
              <a:gd name="T12" fmla="*/ 1038 w 1295"/>
              <a:gd name="T13" fmla="*/ 38 h 335"/>
              <a:gd name="T14" fmla="*/ 1014 w 1295"/>
              <a:gd name="T15" fmla="*/ 67 h 335"/>
              <a:gd name="T16" fmla="*/ 996 w 1295"/>
              <a:gd name="T17" fmla="*/ 66 h 335"/>
              <a:gd name="T18" fmla="*/ 979 w 1295"/>
              <a:gd name="T19" fmla="*/ 67 h 335"/>
              <a:gd name="T20" fmla="*/ 961 w 1295"/>
              <a:gd name="T21" fmla="*/ 65 h 335"/>
              <a:gd name="T22" fmla="*/ 940 w 1295"/>
              <a:gd name="T23" fmla="*/ 51 h 335"/>
              <a:gd name="T24" fmla="*/ 902 w 1295"/>
              <a:gd name="T25" fmla="*/ 65 h 335"/>
              <a:gd name="T26" fmla="*/ 877 w 1295"/>
              <a:gd name="T27" fmla="*/ 60 h 335"/>
              <a:gd name="T28" fmla="*/ 864 w 1295"/>
              <a:gd name="T29" fmla="*/ 42 h 335"/>
              <a:gd name="T30" fmla="*/ 843 w 1295"/>
              <a:gd name="T31" fmla="*/ 42 h 335"/>
              <a:gd name="T32" fmla="*/ 806 w 1295"/>
              <a:gd name="T33" fmla="*/ 19 h 335"/>
              <a:gd name="T34" fmla="*/ 781 w 1295"/>
              <a:gd name="T35" fmla="*/ 22 h 335"/>
              <a:gd name="T36" fmla="*/ 767 w 1295"/>
              <a:gd name="T37" fmla="*/ 42 h 335"/>
              <a:gd name="T38" fmla="*/ 744 w 1295"/>
              <a:gd name="T39" fmla="*/ 66 h 335"/>
              <a:gd name="T40" fmla="*/ 711 w 1295"/>
              <a:gd name="T41" fmla="*/ 47 h 335"/>
              <a:gd name="T42" fmla="*/ 683 w 1295"/>
              <a:gd name="T43" fmla="*/ 34 h 335"/>
              <a:gd name="T44" fmla="*/ 647 w 1295"/>
              <a:gd name="T45" fmla="*/ 27 h 335"/>
              <a:gd name="T46" fmla="*/ 629 w 1295"/>
              <a:gd name="T47" fmla="*/ 50 h 335"/>
              <a:gd name="T48" fmla="*/ 606 w 1295"/>
              <a:gd name="T49" fmla="*/ 55 h 335"/>
              <a:gd name="T50" fmla="*/ 576 w 1295"/>
              <a:gd name="T51" fmla="*/ 34 h 335"/>
              <a:gd name="T52" fmla="*/ 548 w 1295"/>
              <a:gd name="T53" fmla="*/ 40 h 335"/>
              <a:gd name="T54" fmla="*/ 528 w 1295"/>
              <a:gd name="T55" fmla="*/ 28 h 335"/>
              <a:gd name="T56" fmla="*/ 514 w 1295"/>
              <a:gd name="T57" fmla="*/ 36 h 335"/>
              <a:gd name="T58" fmla="*/ 473 w 1295"/>
              <a:gd name="T59" fmla="*/ 67 h 335"/>
              <a:gd name="T60" fmla="*/ 457 w 1295"/>
              <a:gd name="T61" fmla="*/ 52 h 335"/>
              <a:gd name="T62" fmla="*/ 418 w 1295"/>
              <a:gd name="T63" fmla="*/ 58 h 335"/>
              <a:gd name="T64" fmla="*/ 404 w 1295"/>
              <a:gd name="T65" fmla="*/ 62 h 335"/>
              <a:gd name="T66" fmla="*/ 383 w 1295"/>
              <a:gd name="T67" fmla="*/ 58 h 335"/>
              <a:gd name="T68" fmla="*/ 362 w 1295"/>
              <a:gd name="T69" fmla="*/ 58 h 335"/>
              <a:gd name="T70" fmla="*/ 338 w 1295"/>
              <a:gd name="T71" fmla="*/ 52 h 335"/>
              <a:gd name="T72" fmla="*/ 325 w 1295"/>
              <a:gd name="T73" fmla="*/ 46 h 335"/>
              <a:gd name="T74" fmla="*/ 282 w 1295"/>
              <a:gd name="T75" fmla="*/ 59 h 335"/>
              <a:gd name="T76" fmla="*/ 262 w 1295"/>
              <a:gd name="T77" fmla="*/ 62 h 335"/>
              <a:gd name="T78" fmla="*/ 252 w 1295"/>
              <a:gd name="T79" fmla="*/ 43 h 335"/>
              <a:gd name="T80" fmla="*/ 220 w 1295"/>
              <a:gd name="T81" fmla="*/ 66 h 335"/>
              <a:gd name="T82" fmla="*/ 187 w 1295"/>
              <a:gd name="T83" fmla="*/ 49 h 335"/>
              <a:gd name="T84" fmla="*/ 172 w 1295"/>
              <a:gd name="T85" fmla="*/ 87 h 335"/>
              <a:gd name="T86" fmla="*/ 147 w 1295"/>
              <a:gd name="T87" fmla="*/ 59 h 335"/>
              <a:gd name="T88" fmla="*/ 114 w 1295"/>
              <a:gd name="T89" fmla="*/ 84 h 335"/>
              <a:gd name="T90" fmla="*/ 90 w 1295"/>
              <a:gd name="T91" fmla="*/ 107 h 335"/>
              <a:gd name="T92" fmla="*/ 49 w 1295"/>
              <a:gd name="T93" fmla="*/ 100 h 335"/>
              <a:gd name="T94" fmla="*/ 33 w 1295"/>
              <a:gd name="T95" fmla="*/ 130 h 335"/>
              <a:gd name="T96" fmla="*/ 6 w 1295"/>
              <a:gd name="T97" fmla="*/ 159 h 335"/>
              <a:gd name="T98" fmla="*/ 1218 w 1295"/>
              <a:gd name="T99" fmla="*/ 145 h 335"/>
              <a:gd name="T100" fmla="*/ 1105 w 1295"/>
              <a:gd name="T101" fmla="*/ 98 h 335"/>
              <a:gd name="T102" fmla="*/ 1048 w 1295"/>
              <a:gd name="T103" fmla="*/ 85 h 335"/>
              <a:gd name="T104" fmla="*/ 949 w 1295"/>
              <a:gd name="T105" fmla="*/ 78 h 335"/>
              <a:gd name="T106" fmla="*/ 886 w 1295"/>
              <a:gd name="T107" fmla="*/ 70 h 335"/>
              <a:gd name="T108" fmla="*/ 784 w 1295"/>
              <a:gd name="T109" fmla="*/ 59 h 335"/>
              <a:gd name="T110" fmla="*/ 690 w 1295"/>
              <a:gd name="T111" fmla="*/ 53 h 335"/>
              <a:gd name="T112" fmla="*/ 555 w 1295"/>
              <a:gd name="T113" fmla="*/ 60 h 335"/>
              <a:gd name="T114" fmla="*/ 450 w 1295"/>
              <a:gd name="T115" fmla="*/ 62 h 335"/>
              <a:gd name="T116" fmla="*/ 349 w 1295"/>
              <a:gd name="T117" fmla="*/ 48 h 335"/>
              <a:gd name="T118" fmla="*/ 331 w 1295"/>
              <a:gd name="T119" fmla="*/ 80 h 335"/>
              <a:gd name="T120" fmla="*/ 278 w 1295"/>
              <a:gd name="T121" fmla="*/ 81 h 335"/>
              <a:gd name="T122" fmla="*/ 180 w 1295"/>
              <a:gd name="T123" fmla="*/ 91 h 335"/>
              <a:gd name="T124" fmla="*/ 89 w 1295"/>
              <a:gd name="T125" fmla="*/ 11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5" h="335">
                <a:moveTo>
                  <a:pt x="1235" y="152"/>
                </a:moveTo>
                <a:cubicBezTo>
                  <a:pt x="1239" y="144"/>
                  <a:pt x="1236" y="137"/>
                  <a:pt x="1236" y="137"/>
                </a:cubicBezTo>
                <a:cubicBezTo>
                  <a:pt x="1235" y="136"/>
                  <a:pt x="1235" y="142"/>
                  <a:pt x="1230" y="147"/>
                </a:cubicBezTo>
                <a:cubicBezTo>
                  <a:pt x="1229" y="147"/>
                  <a:pt x="1229" y="148"/>
                  <a:pt x="1228" y="149"/>
                </a:cubicBezTo>
                <a:cubicBezTo>
                  <a:pt x="1228" y="148"/>
                  <a:pt x="1228" y="148"/>
                  <a:pt x="1227" y="148"/>
                </a:cubicBezTo>
                <a:cubicBezTo>
                  <a:pt x="1228" y="145"/>
                  <a:pt x="1229" y="142"/>
                  <a:pt x="1230" y="137"/>
                </a:cubicBezTo>
                <a:cubicBezTo>
                  <a:pt x="1231" y="129"/>
                  <a:pt x="1230" y="123"/>
                  <a:pt x="1231" y="118"/>
                </a:cubicBezTo>
                <a:cubicBezTo>
                  <a:pt x="1231" y="114"/>
                  <a:pt x="1231" y="112"/>
                  <a:pt x="1230" y="111"/>
                </a:cubicBezTo>
                <a:cubicBezTo>
                  <a:pt x="1230" y="111"/>
                  <a:pt x="1229" y="113"/>
                  <a:pt x="1228" y="117"/>
                </a:cubicBezTo>
                <a:cubicBezTo>
                  <a:pt x="1227" y="119"/>
                  <a:pt x="1227" y="123"/>
                  <a:pt x="1226" y="126"/>
                </a:cubicBezTo>
                <a:cubicBezTo>
                  <a:pt x="1223" y="127"/>
                  <a:pt x="1219" y="129"/>
                  <a:pt x="1215" y="134"/>
                </a:cubicBezTo>
                <a:cubicBezTo>
                  <a:pt x="1214" y="135"/>
                  <a:pt x="1213" y="137"/>
                  <a:pt x="1211" y="139"/>
                </a:cubicBezTo>
                <a:cubicBezTo>
                  <a:pt x="1211" y="139"/>
                  <a:pt x="1211" y="139"/>
                  <a:pt x="1211" y="139"/>
                </a:cubicBezTo>
                <a:cubicBezTo>
                  <a:pt x="1211" y="137"/>
                  <a:pt x="1212" y="133"/>
                  <a:pt x="1212" y="130"/>
                </a:cubicBezTo>
                <a:cubicBezTo>
                  <a:pt x="1213" y="117"/>
                  <a:pt x="1215" y="110"/>
                  <a:pt x="1215" y="110"/>
                </a:cubicBezTo>
                <a:cubicBezTo>
                  <a:pt x="1214" y="109"/>
                  <a:pt x="1209" y="115"/>
                  <a:pt x="1206" y="127"/>
                </a:cubicBezTo>
                <a:cubicBezTo>
                  <a:pt x="1205" y="130"/>
                  <a:pt x="1205" y="132"/>
                  <a:pt x="1204" y="135"/>
                </a:cubicBezTo>
                <a:cubicBezTo>
                  <a:pt x="1204" y="129"/>
                  <a:pt x="1202" y="123"/>
                  <a:pt x="1201" y="116"/>
                </a:cubicBezTo>
                <a:cubicBezTo>
                  <a:pt x="1198" y="95"/>
                  <a:pt x="1196" y="83"/>
                  <a:pt x="1195" y="83"/>
                </a:cubicBezTo>
                <a:cubicBezTo>
                  <a:pt x="1194" y="83"/>
                  <a:pt x="1194" y="96"/>
                  <a:pt x="1195" y="115"/>
                </a:cubicBezTo>
                <a:cubicBezTo>
                  <a:pt x="1196" y="117"/>
                  <a:pt x="1196" y="120"/>
                  <a:pt x="1196" y="122"/>
                </a:cubicBezTo>
                <a:cubicBezTo>
                  <a:pt x="1190" y="108"/>
                  <a:pt x="1183" y="102"/>
                  <a:pt x="1183" y="102"/>
                </a:cubicBezTo>
                <a:cubicBezTo>
                  <a:pt x="1182" y="102"/>
                  <a:pt x="1184" y="105"/>
                  <a:pt x="1185" y="108"/>
                </a:cubicBezTo>
                <a:cubicBezTo>
                  <a:pt x="1187" y="112"/>
                  <a:pt x="1189" y="117"/>
                  <a:pt x="1191" y="124"/>
                </a:cubicBezTo>
                <a:cubicBezTo>
                  <a:pt x="1192" y="128"/>
                  <a:pt x="1193" y="132"/>
                  <a:pt x="1193" y="135"/>
                </a:cubicBezTo>
                <a:cubicBezTo>
                  <a:pt x="1192" y="134"/>
                  <a:pt x="1191" y="132"/>
                  <a:pt x="1190" y="130"/>
                </a:cubicBezTo>
                <a:cubicBezTo>
                  <a:pt x="1187" y="121"/>
                  <a:pt x="1187" y="116"/>
                  <a:pt x="1186" y="115"/>
                </a:cubicBezTo>
                <a:cubicBezTo>
                  <a:pt x="1186" y="115"/>
                  <a:pt x="1185" y="116"/>
                  <a:pt x="1184" y="119"/>
                </a:cubicBezTo>
                <a:cubicBezTo>
                  <a:pt x="1184" y="121"/>
                  <a:pt x="1184" y="125"/>
                  <a:pt x="1185" y="129"/>
                </a:cubicBezTo>
                <a:cubicBezTo>
                  <a:pt x="1183" y="126"/>
                  <a:pt x="1182" y="123"/>
                  <a:pt x="1180" y="120"/>
                </a:cubicBezTo>
                <a:cubicBezTo>
                  <a:pt x="1180" y="119"/>
                  <a:pt x="1180" y="119"/>
                  <a:pt x="1180" y="119"/>
                </a:cubicBezTo>
                <a:cubicBezTo>
                  <a:pt x="1180" y="112"/>
                  <a:pt x="1182" y="107"/>
                  <a:pt x="1182" y="103"/>
                </a:cubicBezTo>
                <a:cubicBezTo>
                  <a:pt x="1182" y="100"/>
                  <a:pt x="1182" y="98"/>
                  <a:pt x="1182" y="98"/>
                </a:cubicBezTo>
                <a:cubicBezTo>
                  <a:pt x="1182" y="97"/>
                  <a:pt x="1181" y="99"/>
                  <a:pt x="1179" y="102"/>
                </a:cubicBezTo>
                <a:cubicBezTo>
                  <a:pt x="1178" y="104"/>
                  <a:pt x="1177" y="106"/>
                  <a:pt x="1176" y="109"/>
                </a:cubicBezTo>
                <a:cubicBezTo>
                  <a:pt x="1176" y="107"/>
                  <a:pt x="1175" y="105"/>
                  <a:pt x="1175" y="103"/>
                </a:cubicBezTo>
                <a:cubicBezTo>
                  <a:pt x="1174" y="97"/>
                  <a:pt x="1173" y="91"/>
                  <a:pt x="1173" y="87"/>
                </a:cubicBezTo>
                <a:cubicBezTo>
                  <a:pt x="1172" y="82"/>
                  <a:pt x="1172" y="79"/>
                  <a:pt x="1171" y="79"/>
                </a:cubicBezTo>
                <a:cubicBezTo>
                  <a:pt x="1171" y="79"/>
                  <a:pt x="1170" y="82"/>
                  <a:pt x="1170" y="87"/>
                </a:cubicBezTo>
                <a:cubicBezTo>
                  <a:pt x="1170" y="90"/>
                  <a:pt x="1170" y="96"/>
                  <a:pt x="1170" y="101"/>
                </a:cubicBezTo>
                <a:cubicBezTo>
                  <a:pt x="1170" y="101"/>
                  <a:pt x="1170" y="101"/>
                  <a:pt x="1169" y="101"/>
                </a:cubicBezTo>
                <a:cubicBezTo>
                  <a:pt x="1169" y="101"/>
                  <a:pt x="1168" y="102"/>
                  <a:pt x="1168" y="105"/>
                </a:cubicBezTo>
                <a:cubicBezTo>
                  <a:pt x="1168" y="105"/>
                  <a:pt x="1168" y="104"/>
                  <a:pt x="1168" y="104"/>
                </a:cubicBezTo>
                <a:cubicBezTo>
                  <a:pt x="1167" y="102"/>
                  <a:pt x="1166" y="100"/>
                  <a:pt x="1165" y="98"/>
                </a:cubicBezTo>
                <a:cubicBezTo>
                  <a:pt x="1164" y="95"/>
                  <a:pt x="1162" y="92"/>
                  <a:pt x="1161" y="90"/>
                </a:cubicBezTo>
                <a:cubicBezTo>
                  <a:pt x="1158" y="86"/>
                  <a:pt x="1157" y="83"/>
                  <a:pt x="1156" y="84"/>
                </a:cubicBezTo>
                <a:cubicBezTo>
                  <a:pt x="1156" y="84"/>
                  <a:pt x="1157" y="86"/>
                  <a:pt x="1159" y="91"/>
                </a:cubicBezTo>
                <a:cubicBezTo>
                  <a:pt x="1160" y="93"/>
                  <a:pt x="1161" y="96"/>
                  <a:pt x="1162" y="99"/>
                </a:cubicBezTo>
                <a:cubicBezTo>
                  <a:pt x="1162" y="101"/>
                  <a:pt x="1163" y="103"/>
                  <a:pt x="1163" y="104"/>
                </a:cubicBezTo>
                <a:cubicBezTo>
                  <a:pt x="1163" y="105"/>
                  <a:pt x="1163" y="106"/>
                  <a:pt x="1164" y="107"/>
                </a:cubicBezTo>
                <a:cubicBezTo>
                  <a:pt x="1162" y="104"/>
                  <a:pt x="1161" y="102"/>
                  <a:pt x="1160" y="100"/>
                </a:cubicBezTo>
                <a:cubicBezTo>
                  <a:pt x="1160" y="99"/>
                  <a:pt x="1160" y="98"/>
                  <a:pt x="1160" y="98"/>
                </a:cubicBezTo>
                <a:cubicBezTo>
                  <a:pt x="1159" y="98"/>
                  <a:pt x="1159" y="98"/>
                  <a:pt x="1159" y="99"/>
                </a:cubicBezTo>
                <a:cubicBezTo>
                  <a:pt x="1156" y="95"/>
                  <a:pt x="1155" y="94"/>
                  <a:pt x="1155" y="94"/>
                </a:cubicBezTo>
                <a:cubicBezTo>
                  <a:pt x="1154" y="94"/>
                  <a:pt x="1155" y="96"/>
                  <a:pt x="1157" y="100"/>
                </a:cubicBezTo>
                <a:cubicBezTo>
                  <a:pt x="1157" y="100"/>
                  <a:pt x="1157" y="101"/>
                  <a:pt x="1157" y="101"/>
                </a:cubicBezTo>
                <a:cubicBezTo>
                  <a:pt x="1157" y="101"/>
                  <a:pt x="1157" y="102"/>
                  <a:pt x="1157" y="102"/>
                </a:cubicBezTo>
                <a:cubicBezTo>
                  <a:pt x="1157" y="103"/>
                  <a:pt x="1156" y="104"/>
                  <a:pt x="1156" y="105"/>
                </a:cubicBezTo>
                <a:cubicBezTo>
                  <a:pt x="1154" y="99"/>
                  <a:pt x="1151" y="94"/>
                  <a:pt x="1149" y="90"/>
                </a:cubicBezTo>
                <a:cubicBezTo>
                  <a:pt x="1146" y="86"/>
                  <a:pt x="1144" y="84"/>
                  <a:pt x="1144" y="84"/>
                </a:cubicBezTo>
                <a:cubicBezTo>
                  <a:pt x="1143" y="85"/>
                  <a:pt x="1145" y="87"/>
                  <a:pt x="1147" y="91"/>
                </a:cubicBezTo>
                <a:cubicBezTo>
                  <a:pt x="1148" y="95"/>
                  <a:pt x="1150" y="100"/>
                  <a:pt x="1151" y="105"/>
                </a:cubicBezTo>
                <a:cubicBezTo>
                  <a:pt x="1149" y="102"/>
                  <a:pt x="1148" y="100"/>
                  <a:pt x="1146" y="98"/>
                </a:cubicBezTo>
                <a:cubicBezTo>
                  <a:pt x="1144" y="95"/>
                  <a:pt x="1143" y="94"/>
                  <a:pt x="1142" y="94"/>
                </a:cubicBezTo>
                <a:cubicBezTo>
                  <a:pt x="1142" y="94"/>
                  <a:pt x="1143" y="96"/>
                  <a:pt x="1144" y="99"/>
                </a:cubicBezTo>
                <a:cubicBezTo>
                  <a:pt x="1145" y="100"/>
                  <a:pt x="1145" y="101"/>
                  <a:pt x="1146" y="102"/>
                </a:cubicBezTo>
                <a:cubicBezTo>
                  <a:pt x="1145" y="105"/>
                  <a:pt x="1145" y="109"/>
                  <a:pt x="1146" y="115"/>
                </a:cubicBezTo>
                <a:cubicBezTo>
                  <a:pt x="1145" y="114"/>
                  <a:pt x="1145" y="113"/>
                  <a:pt x="1144" y="112"/>
                </a:cubicBezTo>
                <a:cubicBezTo>
                  <a:pt x="1144" y="110"/>
                  <a:pt x="1143" y="107"/>
                  <a:pt x="1143" y="104"/>
                </a:cubicBezTo>
                <a:cubicBezTo>
                  <a:pt x="1143" y="100"/>
                  <a:pt x="1142" y="97"/>
                  <a:pt x="1142" y="94"/>
                </a:cubicBezTo>
                <a:cubicBezTo>
                  <a:pt x="1142" y="91"/>
                  <a:pt x="1142" y="88"/>
                  <a:pt x="1142" y="86"/>
                </a:cubicBezTo>
                <a:cubicBezTo>
                  <a:pt x="1142" y="82"/>
                  <a:pt x="1142" y="80"/>
                  <a:pt x="1141" y="80"/>
                </a:cubicBezTo>
                <a:cubicBezTo>
                  <a:pt x="1141" y="79"/>
                  <a:pt x="1140" y="82"/>
                  <a:pt x="1139" y="86"/>
                </a:cubicBezTo>
                <a:cubicBezTo>
                  <a:pt x="1139" y="88"/>
                  <a:pt x="1138" y="91"/>
                  <a:pt x="1138" y="94"/>
                </a:cubicBezTo>
                <a:cubicBezTo>
                  <a:pt x="1135" y="83"/>
                  <a:pt x="1135" y="76"/>
                  <a:pt x="1134" y="76"/>
                </a:cubicBezTo>
                <a:cubicBezTo>
                  <a:pt x="1134" y="76"/>
                  <a:pt x="1133" y="79"/>
                  <a:pt x="1133" y="83"/>
                </a:cubicBezTo>
                <a:cubicBezTo>
                  <a:pt x="1133" y="87"/>
                  <a:pt x="1133" y="93"/>
                  <a:pt x="1134" y="100"/>
                </a:cubicBezTo>
                <a:cubicBezTo>
                  <a:pt x="1134" y="100"/>
                  <a:pt x="1134" y="100"/>
                  <a:pt x="1134" y="100"/>
                </a:cubicBezTo>
                <a:cubicBezTo>
                  <a:pt x="1133" y="97"/>
                  <a:pt x="1132" y="93"/>
                  <a:pt x="1132" y="91"/>
                </a:cubicBezTo>
                <a:cubicBezTo>
                  <a:pt x="1131" y="87"/>
                  <a:pt x="1131" y="85"/>
                  <a:pt x="1131" y="85"/>
                </a:cubicBezTo>
                <a:cubicBezTo>
                  <a:pt x="1131" y="85"/>
                  <a:pt x="1131" y="85"/>
                  <a:pt x="1130" y="86"/>
                </a:cubicBezTo>
                <a:cubicBezTo>
                  <a:pt x="1131" y="83"/>
                  <a:pt x="1131" y="80"/>
                  <a:pt x="1131" y="78"/>
                </a:cubicBezTo>
                <a:cubicBezTo>
                  <a:pt x="1132" y="73"/>
                  <a:pt x="1132" y="71"/>
                  <a:pt x="1132" y="70"/>
                </a:cubicBezTo>
                <a:cubicBezTo>
                  <a:pt x="1131" y="70"/>
                  <a:pt x="1130" y="73"/>
                  <a:pt x="1129" y="77"/>
                </a:cubicBezTo>
                <a:cubicBezTo>
                  <a:pt x="1128" y="78"/>
                  <a:pt x="1128" y="80"/>
                  <a:pt x="1127" y="82"/>
                </a:cubicBezTo>
                <a:cubicBezTo>
                  <a:pt x="1126" y="81"/>
                  <a:pt x="1126" y="79"/>
                  <a:pt x="1125" y="78"/>
                </a:cubicBezTo>
                <a:cubicBezTo>
                  <a:pt x="1125" y="77"/>
                  <a:pt x="1125" y="76"/>
                  <a:pt x="1125" y="75"/>
                </a:cubicBezTo>
                <a:cubicBezTo>
                  <a:pt x="1125" y="73"/>
                  <a:pt x="1126" y="72"/>
                  <a:pt x="1125" y="71"/>
                </a:cubicBezTo>
                <a:cubicBezTo>
                  <a:pt x="1125" y="71"/>
                  <a:pt x="1125" y="72"/>
                  <a:pt x="1124" y="72"/>
                </a:cubicBezTo>
                <a:cubicBezTo>
                  <a:pt x="1124" y="71"/>
                  <a:pt x="1124" y="70"/>
                  <a:pt x="1124" y="68"/>
                </a:cubicBezTo>
                <a:cubicBezTo>
                  <a:pt x="1123" y="63"/>
                  <a:pt x="1122" y="59"/>
                  <a:pt x="1121" y="56"/>
                </a:cubicBezTo>
                <a:cubicBezTo>
                  <a:pt x="1119" y="49"/>
                  <a:pt x="1118" y="45"/>
                  <a:pt x="1118" y="45"/>
                </a:cubicBezTo>
                <a:cubicBezTo>
                  <a:pt x="1117" y="45"/>
                  <a:pt x="1119" y="54"/>
                  <a:pt x="1119" y="68"/>
                </a:cubicBezTo>
                <a:cubicBezTo>
                  <a:pt x="1119" y="67"/>
                  <a:pt x="1118" y="66"/>
                  <a:pt x="1118" y="66"/>
                </a:cubicBezTo>
                <a:cubicBezTo>
                  <a:pt x="1118" y="66"/>
                  <a:pt x="1119" y="68"/>
                  <a:pt x="1120" y="72"/>
                </a:cubicBezTo>
                <a:cubicBezTo>
                  <a:pt x="1120" y="75"/>
                  <a:pt x="1120" y="77"/>
                  <a:pt x="1120" y="80"/>
                </a:cubicBezTo>
                <a:cubicBezTo>
                  <a:pt x="1118" y="84"/>
                  <a:pt x="1117" y="89"/>
                  <a:pt x="1116" y="95"/>
                </a:cubicBezTo>
                <a:cubicBezTo>
                  <a:pt x="1116" y="95"/>
                  <a:pt x="1116" y="96"/>
                  <a:pt x="1116" y="96"/>
                </a:cubicBezTo>
                <a:cubicBezTo>
                  <a:pt x="1114" y="89"/>
                  <a:pt x="1112" y="83"/>
                  <a:pt x="1110" y="79"/>
                </a:cubicBezTo>
                <a:cubicBezTo>
                  <a:pt x="1110" y="79"/>
                  <a:pt x="1110" y="78"/>
                  <a:pt x="1110" y="78"/>
                </a:cubicBezTo>
                <a:cubicBezTo>
                  <a:pt x="1112" y="75"/>
                  <a:pt x="1113" y="73"/>
                  <a:pt x="1112" y="72"/>
                </a:cubicBezTo>
                <a:cubicBezTo>
                  <a:pt x="1112" y="72"/>
                  <a:pt x="1111" y="73"/>
                  <a:pt x="1108" y="76"/>
                </a:cubicBezTo>
                <a:cubicBezTo>
                  <a:pt x="1105" y="72"/>
                  <a:pt x="1104" y="70"/>
                  <a:pt x="1104" y="70"/>
                </a:cubicBezTo>
                <a:cubicBezTo>
                  <a:pt x="1103" y="70"/>
                  <a:pt x="1104" y="73"/>
                  <a:pt x="1106" y="77"/>
                </a:cubicBezTo>
                <a:cubicBezTo>
                  <a:pt x="1106" y="78"/>
                  <a:pt x="1106" y="78"/>
                  <a:pt x="1106" y="78"/>
                </a:cubicBezTo>
                <a:cubicBezTo>
                  <a:pt x="1105" y="80"/>
                  <a:pt x="1104" y="81"/>
                  <a:pt x="1103" y="83"/>
                </a:cubicBezTo>
                <a:cubicBezTo>
                  <a:pt x="1103" y="84"/>
                  <a:pt x="1102" y="86"/>
                  <a:pt x="1101" y="87"/>
                </a:cubicBezTo>
                <a:cubicBezTo>
                  <a:pt x="1101" y="87"/>
                  <a:pt x="1101" y="87"/>
                  <a:pt x="1101" y="87"/>
                </a:cubicBezTo>
                <a:cubicBezTo>
                  <a:pt x="1101" y="85"/>
                  <a:pt x="1100" y="83"/>
                  <a:pt x="1100" y="83"/>
                </a:cubicBezTo>
                <a:cubicBezTo>
                  <a:pt x="1100" y="83"/>
                  <a:pt x="1099" y="84"/>
                  <a:pt x="1099" y="85"/>
                </a:cubicBezTo>
                <a:cubicBezTo>
                  <a:pt x="1096" y="70"/>
                  <a:pt x="1096" y="62"/>
                  <a:pt x="1095" y="62"/>
                </a:cubicBezTo>
                <a:cubicBezTo>
                  <a:pt x="1095" y="62"/>
                  <a:pt x="1094" y="64"/>
                  <a:pt x="1094" y="69"/>
                </a:cubicBezTo>
                <a:cubicBezTo>
                  <a:pt x="1093" y="73"/>
                  <a:pt x="1094" y="78"/>
                  <a:pt x="1094" y="84"/>
                </a:cubicBezTo>
                <a:cubicBezTo>
                  <a:pt x="1093" y="87"/>
                  <a:pt x="1092" y="91"/>
                  <a:pt x="1090" y="95"/>
                </a:cubicBezTo>
                <a:cubicBezTo>
                  <a:pt x="1088" y="98"/>
                  <a:pt x="1087" y="101"/>
                  <a:pt x="1085" y="103"/>
                </a:cubicBezTo>
                <a:cubicBezTo>
                  <a:pt x="1087" y="94"/>
                  <a:pt x="1084" y="88"/>
                  <a:pt x="1084" y="89"/>
                </a:cubicBezTo>
                <a:cubicBezTo>
                  <a:pt x="1083" y="89"/>
                  <a:pt x="1083" y="94"/>
                  <a:pt x="1079" y="101"/>
                </a:cubicBezTo>
                <a:cubicBezTo>
                  <a:pt x="1079" y="102"/>
                  <a:pt x="1079" y="102"/>
                  <a:pt x="1078" y="103"/>
                </a:cubicBezTo>
                <a:cubicBezTo>
                  <a:pt x="1078" y="102"/>
                  <a:pt x="1079" y="101"/>
                  <a:pt x="1079" y="100"/>
                </a:cubicBezTo>
                <a:cubicBezTo>
                  <a:pt x="1080" y="96"/>
                  <a:pt x="1081" y="92"/>
                  <a:pt x="1081" y="89"/>
                </a:cubicBezTo>
                <a:cubicBezTo>
                  <a:pt x="1084" y="81"/>
                  <a:pt x="1088" y="78"/>
                  <a:pt x="1087" y="77"/>
                </a:cubicBezTo>
                <a:cubicBezTo>
                  <a:pt x="1087" y="77"/>
                  <a:pt x="1085" y="78"/>
                  <a:pt x="1082" y="80"/>
                </a:cubicBezTo>
                <a:cubicBezTo>
                  <a:pt x="1081" y="80"/>
                  <a:pt x="1080" y="81"/>
                  <a:pt x="1079" y="83"/>
                </a:cubicBezTo>
                <a:cubicBezTo>
                  <a:pt x="1079" y="83"/>
                  <a:pt x="1079" y="83"/>
                  <a:pt x="1079" y="83"/>
                </a:cubicBezTo>
                <a:cubicBezTo>
                  <a:pt x="1077" y="85"/>
                  <a:pt x="1075" y="88"/>
                  <a:pt x="1073" y="91"/>
                </a:cubicBezTo>
                <a:cubicBezTo>
                  <a:pt x="1073" y="92"/>
                  <a:pt x="1073" y="93"/>
                  <a:pt x="1072" y="94"/>
                </a:cubicBezTo>
                <a:cubicBezTo>
                  <a:pt x="1073" y="91"/>
                  <a:pt x="1073" y="89"/>
                  <a:pt x="1073" y="86"/>
                </a:cubicBezTo>
                <a:cubicBezTo>
                  <a:pt x="1074" y="76"/>
                  <a:pt x="1074" y="69"/>
                  <a:pt x="1074" y="64"/>
                </a:cubicBezTo>
                <a:cubicBezTo>
                  <a:pt x="1075" y="59"/>
                  <a:pt x="1074" y="56"/>
                  <a:pt x="1074" y="56"/>
                </a:cubicBezTo>
                <a:cubicBezTo>
                  <a:pt x="1074" y="56"/>
                  <a:pt x="1073" y="59"/>
                  <a:pt x="1072" y="64"/>
                </a:cubicBezTo>
                <a:cubicBezTo>
                  <a:pt x="1071" y="67"/>
                  <a:pt x="1070" y="71"/>
                  <a:pt x="1069" y="76"/>
                </a:cubicBezTo>
                <a:cubicBezTo>
                  <a:pt x="1069" y="76"/>
                  <a:pt x="1069" y="76"/>
                  <a:pt x="1069" y="76"/>
                </a:cubicBezTo>
                <a:cubicBezTo>
                  <a:pt x="1067" y="65"/>
                  <a:pt x="1067" y="56"/>
                  <a:pt x="1067" y="50"/>
                </a:cubicBezTo>
                <a:cubicBezTo>
                  <a:pt x="1067" y="44"/>
                  <a:pt x="1066" y="40"/>
                  <a:pt x="1066" y="40"/>
                </a:cubicBezTo>
                <a:cubicBezTo>
                  <a:pt x="1066" y="40"/>
                  <a:pt x="1065" y="44"/>
                  <a:pt x="1064" y="50"/>
                </a:cubicBezTo>
                <a:cubicBezTo>
                  <a:pt x="1064" y="53"/>
                  <a:pt x="1064" y="57"/>
                  <a:pt x="1063" y="61"/>
                </a:cubicBezTo>
                <a:cubicBezTo>
                  <a:pt x="1063" y="65"/>
                  <a:pt x="1063" y="70"/>
                  <a:pt x="1063" y="76"/>
                </a:cubicBezTo>
                <a:cubicBezTo>
                  <a:pt x="1063" y="78"/>
                  <a:pt x="1063" y="80"/>
                  <a:pt x="1063" y="82"/>
                </a:cubicBezTo>
                <a:cubicBezTo>
                  <a:pt x="1061" y="76"/>
                  <a:pt x="1059" y="72"/>
                  <a:pt x="1058" y="69"/>
                </a:cubicBezTo>
                <a:cubicBezTo>
                  <a:pt x="1058" y="68"/>
                  <a:pt x="1058" y="68"/>
                  <a:pt x="1058" y="67"/>
                </a:cubicBezTo>
                <a:cubicBezTo>
                  <a:pt x="1059" y="63"/>
                  <a:pt x="1059" y="60"/>
                  <a:pt x="1059" y="60"/>
                </a:cubicBezTo>
                <a:cubicBezTo>
                  <a:pt x="1058" y="60"/>
                  <a:pt x="1057" y="62"/>
                  <a:pt x="1056" y="66"/>
                </a:cubicBezTo>
                <a:cubicBezTo>
                  <a:pt x="1054" y="70"/>
                  <a:pt x="1052" y="75"/>
                  <a:pt x="1051" y="82"/>
                </a:cubicBezTo>
                <a:cubicBezTo>
                  <a:pt x="1049" y="80"/>
                  <a:pt x="1047" y="77"/>
                  <a:pt x="1046" y="76"/>
                </a:cubicBezTo>
                <a:cubicBezTo>
                  <a:pt x="1045" y="71"/>
                  <a:pt x="1044" y="68"/>
                  <a:pt x="1044" y="65"/>
                </a:cubicBezTo>
                <a:cubicBezTo>
                  <a:pt x="1044" y="65"/>
                  <a:pt x="1044" y="65"/>
                  <a:pt x="1044" y="65"/>
                </a:cubicBezTo>
                <a:cubicBezTo>
                  <a:pt x="1041" y="47"/>
                  <a:pt x="1039" y="38"/>
                  <a:pt x="1038" y="38"/>
                </a:cubicBezTo>
                <a:cubicBezTo>
                  <a:pt x="1038" y="37"/>
                  <a:pt x="1038" y="41"/>
                  <a:pt x="1038" y="47"/>
                </a:cubicBezTo>
                <a:cubicBezTo>
                  <a:pt x="1038" y="53"/>
                  <a:pt x="1038" y="62"/>
                  <a:pt x="1039" y="73"/>
                </a:cubicBezTo>
                <a:cubicBezTo>
                  <a:pt x="1039" y="74"/>
                  <a:pt x="1039" y="76"/>
                  <a:pt x="1039" y="78"/>
                </a:cubicBezTo>
                <a:cubicBezTo>
                  <a:pt x="1037" y="73"/>
                  <a:pt x="1035" y="69"/>
                  <a:pt x="1033" y="66"/>
                </a:cubicBezTo>
                <a:cubicBezTo>
                  <a:pt x="1030" y="62"/>
                  <a:pt x="1028" y="60"/>
                  <a:pt x="1028" y="61"/>
                </a:cubicBezTo>
                <a:cubicBezTo>
                  <a:pt x="1028" y="61"/>
                  <a:pt x="1029" y="63"/>
                  <a:pt x="1031" y="67"/>
                </a:cubicBezTo>
                <a:cubicBezTo>
                  <a:pt x="1032" y="70"/>
                  <a:pt x="1034" y="75"/>
                  <a:pt x="1035" y="80"/>
                </a:cubicBezTo>
                <a:cubicBezTo>
                  <a:pt x="1035" y="81"/>
                  <a:pt x="1035" y="82"/>
                  <a:pt x="1035" y="83"/>
                </a:cubicBezTo>
                <a:cubicBezTo>
                  <a:pt x="1034" y="85"/>
                  <a:pt x="1035" y="87"/>
                  <a:pt x="1035" y="90"/>
                </a:cubicBezTo>
                <a:cubicBezTo>
                  <a:pt x="1032" y="81"/>
                  <a:pt x="1032" y="75"/>
                  <a:pt x="1031" y="75"/>
                </a:cubicBezTo>
                <a:cubicBezTo>
                  <a:pt x="1031" y="75"/>
                  <a:pt x="1028" y="81"/>
                  <a:pt x="1030" y="91"/>
                </a:cubicBezTo>
                <a:cubicBezTo>
                  <a:pt x="1028" y="88"/>
                  <a:pt x="1026" y="84"/>
                  <a:pt x="1025" y="80"/>
                </a:cubicBezTo>
                <a:cubicBezTo>
                  <a:pt x="1019" y="63"/>
                  <a:pt x="1020" y="54"/>
                  <a:pt x="1018" y="53"/>
                </a:cubicBezTo>
                <a:cubicBezTo>
                  <a:pt x="1018" y="53"/>
                  <a:pt x="1018" y="56"/>
                  <a:pt x="1017" y="61"/>
                </a:cubicBezTo>
                <a:cubicBezTo>
                  <a:pt x="1017" y="65"/>
                  <a:pt x="1017" y="72"/>
                  <a:pt x="1019" y="81"/>
                </a:cubicBezTo>
                <a:cubicBezTo>
                  <a:pt x="1021" y="86"/>
                  <a:pt x="1022" y="91"/>
                  <a:pt x="1024" y="95"/>
                </a:cubicBezTo>
                <a:cubicBezTo>
                  <a:pt x="1024" y="95"/>
                  <a:pt x="1023" y="95"/>
                  <a:pt x="1023" y="94"/>
                </a:cubicBezTo>
                <a:cubicBezTo>
                  <a:pt x="1022" y="91"/>
                  <a:pt x="1021" y="87"/>
                  <a:pt x="1020" y="83"/>
                </a:cubicBezTo>
                <a:cubicBezTo>
                  <a:pt x="1018" y="77"/>
                  <a:pt x="1017" y="72"/>
                  <a:pt x="1016" y="68"/>
                </a:cubicBezTo>
                <a:cubicBezTo>
                  <a:pt x="1016" y="65"/>
                  <a:pt x="1015" y="63"/>
                  <a:pt x="1015" y="63"/>
                </a:cubicBezTo>
                <a:cubicBezTo>
                  <a:pt x="1015" y="63"/>
                  <a:pt x="1014" y="64"/>
                  <a:pt x="1014" y="67"/>
                </a:cubicBezTo>
                <a:cubicBezTo>
                  <a:pt x="1014" y="67"/>
                  <a:pt x="1014" y="67"/>
                  <a:pt x="1014" y="67"/>
                </a:cubicBezTo>
                <a:cubicBezTo>
                  <a:pt x="1013" y="65"/>
                  <a:pt x="1012" y="63"/>
                  <a:pt x="1011" y="61"/>
                </a:cubicBezTo>
                <a:cubicBezTo>
                  <a:pt x="1010" y="57"/>
                  <a:pt x="1008" y="54"/>
                  <a:pt x="1007" y="52"/>
                </a:cubicBezTo>
                <a:cubicBezTo>
                  <a:pt x="1004" y="47"/>
                  <a:pt x="1003" y="45"/>
                  <a:pt x="1002" y="45"/>
                </a:cubicBezTo>
                <a:cubicBezTo>
                  <a:pt x="1002" y="45"/>
                  <a:pt x="1003" y="48"/>
                  <a:pt x="1005" y="53"/>
                </a:cubicBezTo>
                <a:cubicBezTo>
                  <a:pt x="1006" y="56"/>
                  <a:pt x="1007" y="59"/>
                  <a:pt x="1008" y="62"/>
                </a:cubicBezTo>
                <a:cubicBezTo>
                  <a:pt x="1008" y="64"/>
                  <a:pt x="1008" y="66"/>
                  <a:pt x="1009" y="68"/>
                </a:cubicBezTo>
                <a:cubicBezTo>
                  <a:pt x="1009" y="69"/>
                  <a:pt x="1009" y="70"/>
                  <a:pt x="1010" y="71"/>
                </a:cubicBezTo>
                <a:cubicBezTo>
                  <a:pt x="1010" y="72"/>
                  <a:pt x="1010" y="73"/>
                  <a:pt x="1010" y="74"/>
                </a:cubicBezTo>
                <a:cubicBezTo>
                  <a:pt x="1010" y="76"/>
                  <a:pt x="1010" y="78"/>
                  <a:pt x="1010" y="80"/>
                </a:cubicBezTo>
                <a:cubicBezTo>
                  <a:pt x="1010" y="80"/>
                  <a:pt x="1010" y="80"/>
                  <a:pt x="1010" y="80"/>
                </a:cubicBezTo>
                <a:cubicBezTo>
                  <a:pt x="1009" y="78"/>
                  <a:pt x="1007" y="76"/>
                  <a:pt x="1006" y="74"/>
                </a:cubicBezTo>
                <a:cubicBezTo>
                  <a:pt x="1005" y="66"/>
                  <a:pt x="1006" y="61"/>
                  <a:pt x="1006" y="61"/>
                </a:cubicBezTo>
                <a:cubicBezTo>
                  <a:pt x="1005" y="61"/>
                  <a:pt x="1004" y="63"/>
                  <a:pt x="1003" y="66"/>
                </a:cubicBezTo>
                <a:cubicBezTo>
                  <a:pt x="1003" y="67"/>
                  <a:pt x="1003" y="68"/>
                  <a:pt x="1002" y="69"/>
                </a:cubicBezTo>
                <a:cubicBezTo>
                  <a:pt x="1002" y="69"/>
                  <a:pt x="1002" y="69"/>
                  <a:pt x="1002" y="69"/>
                </a:cubicBezTo>
                <a:cubicBezTo>
                  <a:pt x="1001" y="65"/>
                  <a:pt x="1001" y="61"/>
                  <a:pt x="1000" y="58"/>
                </a:cubicBezTo>
                <a:cubicBezTo>
                  <a:pt x="1000" y="58"/>
                  <a:pt x="1000" y="58"/>
                  <a:pt x="1000" y="58"/>
                </a:cubicBezTo>
                <a:cubicBezTo>
                  <a:pt x="997" y="41"/>
                  <a:pt x="995" y="31"/>
                  <a:pt x="995" y="31"/>
                </a:cubicBezTo>
                <a:cubicBezTo>
                  <a:pt x="994" y="31"/>
                  <a:pt x="994" y="34"/>
                  <a:pt x="994" y="41"/>
                </a:cubicBezTo>
                <a:cubicBezTo>
                  <a:pt x="995" y="47"/>
                  <a:pt x="995" y="56"/>
                  <a:pt x="996" y="66"/>
                </a:cubicBezTo>
                <a:cubicBezTo>
                  <a:pt x="996" y="67"/>
                  <a:pt x="996" y="68"/>
                  <a:pt x="996" y="69"/>
                </a:cubicBezTo>
                <a:cubicBezTo>
                  <a:pt x="995" y="68"/>
                  <a:pt x="995" y="67"/>
                  <a:pt x="994" y="66"/>
                </a:cubicBezTo>
                <a:cubicBezTo>
                  <a:pt x="994" y="65"/>
                  <a:pt x="994" y="65"/>
                  <a:pt x="994" y="65"/>
                </a:cubicBezTo>
                <a:cubicBezTo>
                  <a:pt x="994" y="65"/>
                  <a:pt x="994" y="65"/>
                  <a:pt x="993" y="65"/>
                </a:cubicBezTo>
                <a:cubicBezTo>
                  <a:pt x="993" y="65"/>
                  <a:pt x="993" y="64"/>
                  <a:pt x="993" y="64"/>
                </a:cubicBezTo>
                <a:cubicBezTo>
                  <a:pt x="991" y="61"/>
                  <a:pt x="989" y="59"/>
                  <a:pt x="989" y="59"/>
                </a:cubicBezTo>
                <a:cubicBezTo>
                  <a:pt x="989" y="60"/>
                  <a:pt x="989" y="62"/>
                  <a:pt x="991" y="65"/>
                </a:cubicBezTo>
                <a:cubicBezTo>
                  <a:pt x="991" y="66"/>
                  <a:pt x="991" y="67"/>
                  <a:pt x="992" y="68"/>
                </a:cubicBezTo>
                <a:cubicBezTo>
                  <a:pt x="992" y="68"/>
                  <a:pt x="991" y="69"/>
                  <a:pt x="991" y="69"/>
                </a:cubicBezTo>
                <a:cubicBezTo>
                  <a:pt x="991" y="71"/>
                  <a:pt x="990" y="73"/>
                  <a:pt x="990" y="75"/>
                </a:cubicBezTo>
                <a:cubicBezTo>
                  <a:pt x="990" y="74"/>
                  <a:pt x="990" y="73"/>
                  <a:pt x="989" y="72"/>
                </a:cubicBezTo>
                <a:cubicBezTo>
                  <a:pt x="989" y="67"/>
                  <a:pt x="989" y="63"/>
                  <a:pt x="989" y="60"/>
                </a:cubicBezTo>
                <a:cubicBezTo>
                  <a:pt x="988" y="56"/>
                  <a:pt x="989" y="53"/>
                  <a:pt x="989" y="51"/>
                </a:cubicBezTo>
                <a:cubicBezTo>
                  <a:pt x="989" y="46"/>
                  <a:pt x="988" y="43"/>
                  <a:pt x="988" y="43"/>
                </a:cubicBezTo>
                <a:cubicBezTo>
                  <a:pt x="988" y="43"/>
                  <a:pt x="987" y="46"/>
                  <a:pt x="986" y="51"/>
                </a:cubicBezTo>
                <a:cubicBezTo>
                  <a:pt x="985" y="55"/>
                  <a:pt x="984" y="62"/>
                  <a:pt x="984" y="71"/>
                </a:cubicBezTo>
                <a:cubicBezTo>
                  <a:pt x="984" y="72"/>
                  <a:pt x="984" y="74"/>
                  <a:pt x="984" y="75"/>
                </a:cubicBezTo>
                <a:cubicBezTo>
                  <a:pt x="983" y="74"/>
                  <a:pt x="983" y="73"/>
                  <a:pt x="982" y="72"/>
                </a:cubicBezTo>
                <a:cubicBezTo>
                  <a:pt x="983" y="69"/>
                  <a:pt x="983" y="67"/>
                  <a:pt x="983" y="67"/>
                </a:cubicBezTo>
                <a:cubicBezTo>
                  <a:pt x="982" y="67"/>
                  <a:pt x="982" y="68"/>
                  <a:pt x="981" y="69"/>
                </a:cubicBezTo>
                <a:cubicBezTo>
                  <a:pt x="980" y="67"/>
                  <a:pt x="979" y="67"/>
                  <a:pt x="979" y="67"/>
                </a:cubicBezTo>
                <a:cubicBezTo>
                  <a:pt x="979" y="67"/>
                  <a:pt x="979" y="67"/>
                  <a:pt x="979" y="69"/>
                </a:cubicBezTo>
                <a:cubicBezTo>
                  <a:pt x="978" y="68"/>
                  <a:pt x="977" y="67"/>
                  <a:pt x="977" y="66"/>
                </a:cubicBezTo>
                <a:cubicBezTo>
                  <a:pt x="977" y="66"/>
                  <a:pt x="977" y="66"/>
                  <a:pt x="976" y="66"/>
                </a:cubicBezTo>
                <a:cubicBezTo>
                  <a:pt x="976" y="65"/>
                  <a:pt x="976" y="64"/>
                  <a:pt x="976" y="63"/>
                </a:cubicBezTo>
                <a:cubicBezTo>
                  <a:pt x="976" y="60"/>
                  <a:pt x="976" y="58"/>
                  <a:pt x="976" y="56"/>
                </a:cubicBezTo>
                <a:cubicBezTo>
                  <a:pt x="976" y="51"/>
                  <a:pt x="976" y="49"/>
                  <a:pt x="976" y="49"/>
                </a:cubicBezTo>
                <a:cubicBezTo>
                  <a:pt x="975" y="49"/>
                  <a:pt x="974" y="51"/>
                  <a:pt x="973" y="55"/>
                </a:cubicBezTo>
                <a:cubicBezTo>
                  <a:pt x="972" y="59"/>
                  <a:pt x="972" y="66"/>
                  <a:pt x="971" y="73"/>
                </a:cubicBezTo>
                <a:cubicBezTo>
                  <a:pt x="971" y="74"/>
                  <a:pt x="971" y="75"/>
                  <a:pt x="971" y="77"/>
                </a:cubicBezTo>
                <a:cubicBezTo>
                  <a:pt x="970" y="75"/>
                  <a:pt x="969" y="73"/>
                  <a:pt x="969" y="72"/>
                </a:cubicBezTo>
                <a:cubicBezTo>
                  <a:pt x="969" y="70"/>
                  <a:pt x="968" y="69"/>
                  <a:pt x="968" y="67"/>
                </a:cubicBezTo>
                <a:cubicBezTo>
                  <a:pt x="969" y="65"/>
                  <a:pt x="970" y="64"/>
                  <a:pt x="970" y="62"/>
                </a:cubicBezTo>
                <a:cubicBezTo>
                  <a:pt x="972" y="59"/>
                  <a:pt x="973" y="58"/>
                  <a:pt x="972" y="57"/>
                </a:cubicBezTo>
                <a:cubicBezTo>
                  <a:pt x="972" y="57"/>
                  <a:pt x="971" y="58"/>
                  <a:pt x="968" y="60"/>
                </a:cubicBezTo>
                <a:cubicBezTo>
                  <a:pt x="969" y="54"/>
                  <a:pt x="970" y="48"/>
                  <a:pt x="970" y="44"/>
                </a:cubicBezTo>
                <a:cubicBezTo>
                  <a:pt x="971" y="39"/>
                  <a:pt x="972" y="37"/>
                  <a:pt x="972" y="36"/>
                </a:cubicBezTo>
                <a:cubicBezTo>
                  <a:pt x="971" y="36"/>
                  <a:pt x="970" y="39"/>
                  <a:pt x="968" y="43"/>
                </a:cubicBezTo>
                <a:cubicBezTo>
                  <a:pt x="966" y="48"/>
                  <a:pt x="963" y="56"/>
                  <a:pt x="963" y="65"/>
                </a:cubicBezTo>
                <a:cubicBezTo>
                  <a:pt x="962" y="66"/>
                  <a:pt x="962" y="68"/>
                  <a:pt x="962" y="69"/>
                </a:cubicBezTo>
                <a:cubicBezTo>
                  <a:pt x="962" y="69"/>
                  <a:pt x="962" y="69"/>
                  <a:pt x="962" y="69"/>
                </a:cubicBezTo>
                <a:cubicBezTo>
                  <a:pt x="962" y="68"/>
                  <a:pt x="962" y="66"/>
                  <a:pt x="961" y="65"/>
                </a:cubicBezTo>
                <a:cubicBezTo>
                  <a:pt x="960" y="55"/>
                  <a:pt x="958" y="48"/>
                  <a:pt x="957" y="42"/>
                </a:cubicBezTo>
                <a:cubicBezTo>
                  <a:pt x="958" y="41"/>
                  <a:pt x="958" y="39"/>
                  <a:pt x="958" y="39"/>
                </a:cubicBezTo>
                <a:cubicBezTo>
                  <a:pt x="958" y="39"/>
                  <a:pt x="958" y="40"/>
                  <a:pt x="957" y="40"/>
                </a:cubicBezTo>
                <a:cubicBezTo>
                  <a:pt x="956" y="36"/>
                  <a:pt x="955" y="33"/>
                  <a:pt x="955" y="33"/>
                </a:cubicBezTo>
                <a:cubicBezTo>
                  <a:pt x="955" y="33"/>
                  <a:pt x="954" y="37"/>
                  <a:pt x="955" y="43"/>
                </a:cubicBezTo>
                <a:cubicBezTo>
                  <a:pt x="954" y="44"/>
                  <a:pt x="954" y="44"/>
                  <a:pt x="953" y="45"/>
                </a:cubicBezTo>
                <a:cubicBezTo>
                  <a:pt x="952" y="47"/>
                  <a:pt x="950" y="50"/>
                  <a:pt x="949" y="53"/>
                </a:cubicBezTo>
                <a:cubicBezTo>
                  <a:pt x="948" y="55"/>
                  <a:pt x="947" y="56"/>
                  <a:pt x="947" y="58"/>
                </a:cubicBezTo>
                <a:cubicBezTo>
                  <a:pt x="946" y="58"/>
                  <a:pt x="946" y="58"/>
                  <a:pt x="946" y="58"/>
                </a:cubicBezTo>
                <a:cubicBezTo>
                  <a:pt x="946" y="55"/>
                  <a:pt x="945" y="54"/>
                  <a:pt x="945" y="54"/>
                </a:cubicBezTo>
                <a:cubicBezTo>
                  <a:pt x="945" y="54"/>
                  <a:pt x="945" y="55"/>
                  <a:pt x="944" y="56"/>
                </a:cubicBezTo>
                <a:cubicBezTo>
                  <a:pt x="943" y="55"/>
                  <a:pt x="943" y="55"/>
                  <a:pt x="943" y="55"/>
                </a:cubicBezTo>
                <a:cubicBezTo>
                  <a:pt x="943" y="55"/>
                  <a:pt x="943" y="56"/>
                  <a:pt x="944" y="58"/>
                </a:cubicBezTo>
                <a:cubicBezTo>
                  <a:pt x="944" y="58"/>
                  <a:pt x="944" y="59"/>
                  <a:pt x="944" y="59"/>
                </a:cubicBezTo>
                <a:cubicBezTo>
                  <a:pt x="943" y="62"/>
                  <a:pt x="942" y="67"/>
                  <a:pt x="940" y="73"/>
                </a:cubicBezTo>
                <a:cubicBezTo>
                  <a:pt x="940" y="73"/>
                  <a:pt x="940" y="73"/>
                  <a:pt x="940" y="73"/>
                </a:cubicBezTo>
                <a:cubicBezTo>
                  <a:pt x="940" y="73"/>
                  <a:pt x="940" y="73"/>
                  <a:pt x="940" y="72"/>
                </a:cubicBezTo>
                <a:cubicBezTo>
                  <a:pt x="940" y="72"/>
                  <a:pt x="940" y="71"/>
                  <a:pt x="941" y="70"/>
                </a:cubicBezTo>
                <a:cubicBezTo>
                  <a:pt x="943" y="62"/>
                  <a:pt x="943" y="55"/>
                  <a:pt x="943" y="51"/>
                </a:cubicBezTo>
                <a:cubicBezTo>
                  <a:pt x="942" y="46"/>
                  <a:pt x="942" y="43"/>
                  <a:pt x="941" y="43"/>
                </a:cubicBezTo>
                <a:cubicBezTo>
                  <a:pt x="941" y="43"/>
                  <a:pt x="941" y="46"/>
                  <a:pt x="940" y="51"/>
                </a:cubicBezTo>
                <a:cubicBezTo>
                  <a:pt x="940" y="54"/>
                  <a:pt x="938" y="59"/>
                  <a:pt x="937" y="64"/>
                </a:cubicBezTo>
                <a:cubicBezTo>
                  <a:pt x="934" y="55"/>
                  <a:pt x="934" y="49"/>
                  <a:pt x="933" y="49"/>
                </a:cubicBezTo>
                <a:cubicBezTo>
                  <a:pt x="933" y="49"/>
                  <a:pt x="932" y="51"/>
                  <a:pt x="932" y="55"/>
                </a:cubicBezTo>
                <a:cubicBezTo>
                  <a:pt x="931" y="59"/>
                  <a:pt x="932" y="65"/>
                  <a:pt x="934" y="71"/>
                </a:cubicBezTo>
                <a:cubicBezTo>
                  <a:pt x="932" y="74"/>
                  <a:pt x="931" y="77"/>
                  <a:pt x="929" y="79"/>
                </a:cubicBezTo>
                <a:cubicBezTo>
                  <a:pt x="929" y="79"/>
                  <a:pt x="929" y="79"/>
                  <a:pt x="929" y="79"/>
                </a:cubicBezTo>
                <a:cubicBezTo>
                  <a:pt x="931" y="68"/>
                  <a:pt x="929" y="61"/>
                  <a:pt x="928" y="62"/>
                </a:cubicBezTo>
                <a:cubicBezTo>
                  <a:pt x="927" y="62"/>
                  <a:pt x="927" y="68"/>
                  <a:pt x="924" y="76"/>
                </a:cubicBezTo>
                <a:cubicBezTo>
                  <a:pt x="923" y="78"/>
                  <a:pt x="922" y="80"/>
                  <a:pt x="921" y="81"/>
                </a:cubicBezTo>
                <a:cubicBezTo>
                  <a:pt x="922" y="78"/>
                  <a:pt x="922" y="73"/>
                  <a:pt x="923" y="69"/>
                </a:cubicBezTo>
                <a:cubicBezTo>
                  <a:pt x="926" y="55"/>
                  <a:pt x="932" y="49"/>
                  <a:pt x="932" y="48"/>
                </a:cubicBezTo>
                <a:cubicBezTo>
                  <a:pt x="931" y="48"/>
                  <a:pt x="930" y="49"/>
                  <a:pt x="926" y="52"/>
                </a:cubicBezTo>
                <a:cubicBezTo>
                  <a:pt x="924" y="55"/>
                  <a:pt x="920" y="60"/>
                  <a:pt x="917" y="67"/>
                </a:cubicBezTo>
                <a:cubicBezTo>
                  <a:pt x="917" y="67"/>
                  <a:pt x="917" y="68"/>
                  <a:pt x="917" y="68"/>
                </a:cubicBezTo>
                <a:cubicBezTo>
                  <a:pt x="917" y="66"/>
                  <a:pt x="917" y="64"/>
                  <a:pt x="917" y="62"/>
                </a:cubicBezTo>
                <a:cubicBezTo>
                  <a:pt x="917" y="43"/>
                  <a:pt x="917" y="32"/>
                  <a:pt x="916" y="32"/>
                </a:cubicBezTo>
                <a:cubicBezTo>
                  <a:pt x="915" y="32"/>
                  <a:pt x="913" y="44"/>
                  <a:pt x="911" y="61"/>
                </a:cubicBezTo>
                <a:cubicBezTo>
                  <a:pt x="911" y="65"/>
                  <a:pt x="910" y="69"/>
                  <a:pt x="910" y="73"/>
                </a:cubicBezTo>
                <a:cubicBezTo>
                  <a:pt x="909" y="70"/>
                  <a:pt x="909" y="67"/>
                  <a:pt x="908" y="64"/>
                </a:cubicBezTo>
                <a:cubicBezTo>
                  <a:pt x="904" y="48"/>
                  <a:pt x="900" y="39"/>
                  <a:pt x="899" y="39"/>
                </a:cubicBezTo>
                <a:cubicBezTo>
                  <a:pt x="899" y="40"/>
                  <a:pt x="901" y="50"/>
                  <a:pt x="902" y="65"/>
                </a:cubicBezTo>
                <a:cubicBezTo>
                  <a:pt x="903" y="69"/>
                  <a:pt x="903" y="72"/>
                  <a:pt x="903" y="76"/>
                </a:cubicBezTo>
                <a:cubicBezTo>
                  <a:pt x="903" y="76"/>
                  <a:pt x="903" y="76"/>
                  <a:pt x="903" y="76"/>
                </a:cubicBezTo>
                <a:cubicBezTo>
                  <a:pt x="902" y="74"/>
                  <a:pt x="901" y="72"/>
                  <a:pt x="900" y="70"/>
                </a:cubicBezTo>
                <a:cubicBezTo>
                  <a:pt x="901" y="65"/>
                  <a:pt x="900" y="62"/>
                  <a:pt x="899" y="62"/>
                </a:cubicBezTo>
                <a:cubicBezTo>
                  <a:pt x="899" y="62"/>
                  <a:pt x="898" y="63"/>
                  <a:pt x="898" y="65"/>
                </a:cubicBezTo>
                <a:cubicBezTo>
                  <a:pt x="896" y="63"/>
                  <a:pt x="895" y="60"/>
                  <a:pt x="894" y="58"/>
                </a:cubicBezTo>
                <a:cubicBezTo>
                  <a:pt x="894" y="53"/>
                  <a:pt x="894" y="49"/>
                  <a:pt x="894" y="46"/>
                </a:cubicBezTo>
                <a:cubicBezTo>
                  <a:pt x="894" y="42"/>
                  <a:pt x="894" y="39"/>
                  <a:pt x="894" y="39"/>
                </a:cubicBezTo>
                <a:cubicBezTo>
                  <a:pt x="893" y="39"/>
                  <a:pt x="892" y="41"/>
                  <a:pt x="891" y="46"/>
                </a:cubicBezTo>
                <a:cubicBezTo>
                  <a:pt x="891" y="48"/>
                  <a:pt x="890" y="50"/>
                  <a:pt x="890" y="53"/>
                </a:cubicBezTo>
                <a:cubicBezTo>
                  <a:pt x="889" y="53"/>
                  <a:pt x="889" y="52"/>
                  <a:pt x="888" y="52"/>
                </a:cubicBezTo>
                <a:cubicBezTo>
                  <a:pt x="887" y="46"/>
                  <a:pt x="886" y="42"/>
                  <a:pt x="886" y="39"/>
                </a:cubicBezTo>
                <a:cubicBezTo>
                  <a:pt x="885" y="33"/>
                  <a:pt x="884" y="31"/>
                  <a:pt x="884" y="31"/>
                </a:cubicBezTo>
                <a:cubicBezTo>
                  <a:pt x="883" y="31"/>
                  <a:pt x="883" y="34"/>
                  <a:pt x="883" y="39"/>
                </a:cubicBezTo>
                <a:cubicBezTo>
                  <a:pt x="883" y="44"/>
                  <a:pt x="884" y="52"/>
                  <a:pt x="884" y="61"/>
                </a:cubicBezTo>
                <a:cubicBezTo>
                  <a:pt x="883" y="62"/>
                  <a:pt x="882" y="63"/>
                  <a:pt x="881" y="65"/>
                </a:cubicBezTo>
                <a:cubicBezTo>
                  <a:pt x="881" y="65"/>
                  <a:pt x="881" y="65"/>
                  <a:pt x="881" y="65"/>
                </a:cubicBezTo>
                <a:cubicBezTo>
                  <a:pt x="882" y="59"/>
                  <a:pt x="882" y="56"/>
                  <a:pt x="882" y="56"/>
                </a:cubicBezTo>
                <a:cubicBezTo>
                  <a:pt x="881" y="56"/>
                  <a:pt x="880" y="57"/>
                  <a:pt x="879" y="59"/>
                </a:cubicBezTo>
                <a:cubicBezTo>
                  <a:pt x="879" y="57"/>
                  <a:pt x="879" y="56"/>
                  <a:pt x="878" y="56"/>
                </a:cubicBezTo>
                <a:cubicBezTo>
                  <a:pt x="878" y="56"/>
                  <a:pt x="877" y="57"/>
                  <a:pt x="877" y="60"/>
                </a:cubicBezTo>
                <a:cubicBezTo>
                  <a:pt x="877" y="60"/>
                  <a:pt x="877" y="60"/>
                  <a:pt x="877" y="60"/>
                </a:cubicBezTo>
                <a:cubicBezTo>
                  <a:pt x="877" y="55"/>
                  <a:pt x="876" y="51"/>
                  <a:pt x="876" y="47"/>
                </a:cubicBezTo>
                <a:cubicBezTo>
                  <a:pt x="876" y="44"/>
                  <a:pt x="875" y="41"/>
                  <a:pt x="875" y="38"/>
                </a:cubicBezTo>
                <a:cubicBezTo>
                  <a:pt x="874" y="33"/>
                  <a:pt x="873" y="31"/>
                  <a:pt x="872" y="31"/>
                </a:cubicBezTo>
                <a:cubicBezTo>
                  <a:pt x="872" y="31"/>
                  <a:pt x="872" y="34"/>
                  <a:pt x="872" y="39"/>
                </a:cubicBezTo>
                <a:cubicBezTo>
                  <a:pt x="872" y="44"/>
                  <a:pt x="872" y="51"/>
                  <a:pt x="871" y="59"/>
                </a:cubicBezTo>
                <a:cubicBezTo>
                  <a:pt x="871" y="63"/>
                  <a:pt x="870" y="67"/>
                  <a:pt x="869" y="70"/>
                </a:cubicBezTo>
                <a:cubicBezTo>
                  <a:pt x="869" y="66"/>
                  <a:pt x="868" y="62"/>
                  <a:pt x="868" y="56"/>
                </a:cubicBezTo>
                <a:cubicBezTo>
                  <a:pt x="869" y="55"/>
                  <a:pt x="869" y="53"/>
                  <a:pt x="870" y="52"/>
                </a:cubicBezTo>
                <a:cubicBezTo>
                  <a:pt x="871" y="49"/>
                  <a:pt x="872" y="47"/>
                  <a:pt x="872" y="47"/>
                </a:cubicBezTo>
                <a:cubicBezTo>
                  <a:pt x="871" y="47"/>
                  <a:pt x="870" y="48"/>
                  <a:pt x="868" y="50"/>
                </a:cubicBezTo>
                <a:cubicBezTo>
                  <a:pt x="868" y="43"/>
                  <a:pt x="869" y="38"/>
                  <a:pt x="870" y="34"/>
                </a:cubicBezTo>
                <a:cubicBezTo>
                  <a:pt x="871" y="29"/>
                  <a:pt x="872" y="26"/>
                  <a:pt x="871" y="26"/>
                </a:cubicBezTo>
                <a:cubicBezTo>
                  <a:pt x="871" y="26"/>
                  <a:pt x="869" y="28"/>
                  <a:pt x="867" y="33"/>
                </a:cubicBezTo>
                <a:cubicBezTo>
                  <a:pt x="865" y="38"/>
                  <a:pt x="863" y="46"/>
                  <a:pt x="862" y="55"/>
                </a:cubicBezTo>
                <a:cubicBezTo>
                  <a:pt x="862" y="57"/>
                  <a:pt x="862" y="58"/>
                  <a:pt x="862" y="59"/>
                </a:cubicBezTo>
                <a:cubicBezTo>
                  <a:pt x="862" y="59"/>
                  <a:pt x="862" y="59"/>
                  <a:pt x="862" y="59"/>
                </a:cubicBezTo>
                <a:cubicBezTo>
                  <a:pt x="861" y="57"/>
                  <a:pt x="861" y="55"/>
                  <a:pt x="861" y="55"/>
                </a:cubicBezTo>
                <a:cubicBezTo>
                  <a:pt x="860" y="56"/>
                  <a:pt x="860" y="58"/>
                  <a:pt x="859" y="62"/>
                </a:cubicBezTo>
                <a:cubicBezTo>
                  <a:pt x="859" y="59"/>
                  <a:pt x="859" y="56"/>
                  <a:pt x="858" y="54"/>
                </a:cubicBezTo>
                <a:cubicBezTo>
                  <a:pt x="861" y="46"/>
                  <a:pt x="865" y="42"/>
                  <a:pt x="864" y="42"/>
                </a:cubicBezTo>
                <a:cubicBezTo>
                  <a:pt x="864" y="42"/>
                  <a:pt x="862" y="43"/>
                  <a:pt x="859" y="46"/>
                </a:cubicBezTo>
                <a:cubicBezTo>
                  <a:pt x="858" y="47"/>
                  <a:pt x="857" y="47"/>
                  <a:pt x="857" y="48"/>
                </a:cubicBezTo>
                <a:cubicBezTo>
                  <a:pt x="856" y="46"/>
                  <a:pt x="855" y="45"/>
                  <a:pt x="855" y="45"/>
                </a:cubicBezTo>
                <a:cubicBezTo>
                  <a:pt x="855" y="45"/>
                  <a:pt x="855" y="47"/>
                  <a:pt x="855" y="51"/>
                </a:cubicBezTo>
                <a:cubicBezTo>
                  <a:pt x="853" y="54"/>
                  <a:pt x="852" y="56"/>
                  <a:pt x="850" y="59"/>
                </a:cubicBezTo>
                <a:cubicBezTo>
                  <a:pt x="850" y="59"/>
                  <a:pt x="851" y="58"/>
                  <a:pt x="851" y="57"/>
                </a:cubicBezTo>
                <a:cubicBezTo>
                  <a:pt x="851" y="56"/>
                  <a:pt x="851" y="55"/>
                  <a:pt x="851" y="54"/>
                </a:cubicBezTo>
                <a:cubicBezTo>
                  <a:pt x="851" y="53"/>
                  <a:pt x="851" y="52"/>
                  <a:pt x="852" y="51"/>
                </a:cubicBezTo>
                <a:cubicBezTo>
                  <a:pt x="852" y="49"/>
                  <a:pt x="852" y="47"/>
                  <a:pt x="853" y="45"/>
                </a:cubicBezTo>
                <a:cubicBezTo>
                  <a:pt x="854" y="42"/>
                  <a:pt x="855" y="39"/>
                  <a:pt x="856" y="37"/>
                </a:cubicBezTo>
                <a:cubicBezTo>
                  <a:pt x="858" y="32"/>
                  <a:pt x="858" y="30"/>
                  <a:pt x="858" y="30"/>
                </a:cubicBezTo>
                <a:cubicBezTo>
                  <a:pt x="858" y="29"/>
                  <a:pt x="856" y="32"/>
                  <a:pt x="853" y="36"/>
                </a:cubicBezTo>
                <a:cubicBezTo>
                  <a:pt x="852" y="38"/>
                  <a:pt x="850" y="41"/>
                  <a:pt x="849" y="44"/>
                </a:cubicBezTo>
                <a:cubicBezTo>
                  <a:pt x="848" y="45"/>
                  <a:pt x="848" y="47"/>
                  <a:pt x="847" y="49"/>
                </a:cubicBezTo>
                <a:cubicBezTo>
                  <a:pt x="846" y="46"/>
                  <a:pt x="846" y="44"/>
                  <a:pt x="845" y="44"/>
                </a:cubicBezTo>
                <a:cubicBezTo>
                  <a:pt x="845" y="45"/>
                  <a:pt x="845" y="47"/>
                  <a:pt x="844" y="50"/>
                </a:cubicBezTo>
                <a:cubicBezTo>
                  <a:pt x="844" y="53"/>
                  <a:pt x="842" y="58"/>
                  <a:pt x="841" y="64"/>
                </a:cubicBezTo>
                <a:cubicBezTo>
                  <a:pt x="840" y="67"/>
                  <a:pt x="839" y="69"/>
                  <a:pt x="839" y="71"/>
                </a:cubicBezTo>
                <a:cubicBezTo>
                  <a:pt x="839" y="71"/>
                  <a:pt x="839" y="71"/>
                  <a:pt x="838" y="71"/>
                </a:cubicBezTo>
                <a:cubicBezTo>
                  <a:pt x="839" y="68"/>
                  <a:pt x="840" y="65"/>
                  <a:pt x="841" y="61"/>
                </a:cubicBezTo>
                <a:cubicBezTo>
                  <a:pt x="843" y="53"/>
                  <a:pt x="844" y="46"/>
                  <a:pt x="843" y="42"/>
                </a:cubicBezTo>
                <a:cubicBezTo>
                  <a:pt x="843" y="37"/>
                  <a:pt x="842" y="34"/>
                  <a:pt x="842" y="34"/>
                </a:cubicBezTo>
                <a:cubicBezTo>
                  <a:pt x="842" y="34"/>
                  <a:pt x="841" y="37"/>
                  <a:pt x="841" y="42"/>
                </a:cubicBezTo>
                <a:cubicBezTo>
                  <a:pt x="840" y="46"/>
                  <a:pt x="838" y="52"/>
                  <a:pt x="836" y="59"/>
                </a:cubicBezTo>
                <a:cubicBezTo>
                  <a:pt x="836" y="60"/>
                  <a:pt x="835" y="60"/>
                  <a:pt x="835" y="61"/>
                </a:cubicBezTo>
                <a:cubicBezTo>
                  <a:pt x="835" y="60"/>
                  <a:pt x="835" y="60"/>
                  <a:pt x="835" y="60"/>
                </a:cubicBezTo>
                <a:cubicBezTo>
                  <a:pt x="833" y="53"/>
                  <a:pt x="832" y="47"/>
                  <a:pt x="831" y="43"/>
                </a:cubicBezTo>
                <a:cubicBezTo>
                  <a:pt x="832" y="41"/>
                  <a:pt x="833" y="40"/>
                  <a:pt x="833" y="39"/>
                </a:cubicBezTo>
                <a:cubicBezTo>
                  <a:pt x="833" y="39"/>
                  <a:pt x="832" y="40"/>
                  <a:pt x="831" y="41"/>
                </a:cubicBezTo>
                <a:cubicBezTo>
                  <a:pt x="828" y="24"/>
                  <a:pt x="826" y="14"/>
                  <a:pt x="826" y="14"/>
                </a:cubicBezTo>
                <a:cubicBezTo>
                  <a:pt x="825" y="14"/>
                  <a:pt x="825" y="18"/>
                  <a:pt x="825" y="24"/>
                </a:cubicBezTo>
                <a:cubicBezTo>
                  <a:pt x="826" y="29"/>
                  <a:pt x="826" y="37"/>
                  <a:pt x="826" y="45"/>
                </a:cubicBezTo>
                <a:cubicBezTo>
                  <a:pt x="826" y="46"/>
                  <a:pt x="825" y="47"/>
                  <a:pt x="824" y="49"/>
                </a:cubicBezTo>
                <a:cubicBezTo>
                  <a:pt x="823" y="46"/>
                  <a:pt x="821" y="45"/>
                  <a:pt x="820" y="43"/>
                </a:cubicBezTo>
                <a:cubicBezTo>
                  <a:pt x="817" y="40"/>
                  <a:pt x="816" y="38"/>
                  <a:pt x="815" y="38"/>
                </a:cubicBezTo>
                <a:cubicBezTo>
                  <a:pt x="815" y="39"/>
                  <a:pt x="816" y="41"/>
                  <a:pt x="818" y="45"/>
                </a:cubicBezTo>
                <a:cubicBezTo>
                  <a:pt x="819" y="47"/>
                  <a:pt x="820" y="50"/>
                  <a:pt x="821" y="53"/>
                </a:cubicBezTo>
                <a:cubicBezTo>
                  <a:pt x="821" y="55"/>
                  <a:pt x="820" y="57"/>
                  <a:pt x="819" y="59"/>
                </a:cubicBezTo>
                <a:cubicBezTo>
                  <a:pt x="818" y="61"/>
                  <a:pt x="818" y="63"/>
                  <a:pt x="817" y="65"/>
                </a:cubicBezTo>
                <a:cubicBezTo>
                  <a:pt x="816" y="61"/>
                  <a:pt x="816" y="58"/>
                  <a:pt x="815" y="54"/>
                </a:cubicBezTo>
                <a:cubicBezTo>
                  <a:pt x="812" y="47"/>
                  <a:pt x="810" y="41"/>
                  <a:pt x="808" y="37"/>
                </a:cubicBezTo>
                <a:cubicBezTo>
                  <a:pt x="806" y="25"/>
                  <a:pt x="807" y="19"/>
                  <a:pt x="806" y="19"/>
                </a:cubicBezTo>
                <a:cubicBezTo>
                  <a:pt x="806" y="19"/>
                  <a:pt x="805" y="22"/>
                  <a:pt x="804" y="27"/>
                </a:cubicBezTo>
                <a:cubicBezTo>
                  <a:pt x="804" y="28"/>
                  <a:pt x="804" y="30"/>
                  <a:pt x="804" y="31"/>
                </a:cubicBezTo>
                <a:cubicBezTo>
                  <a:pt x="803" y="29"/>
                  <a:pt x="802" y="28"/>
                  <a:pt x="802" y="28"/>
                </a:cubicBezTo>
                <a:cubicBezTo>
                  <a:pt x="801" y="28"/>
                  <a:pt x="802" y="31"/>
                  <a:pt x="804" y="34"/>
                </a:cubicBezTo>
                <a:cubicBezTo>
                  <a:pt x="804" y="35"/>
                  <a:pt x="804" y="35"/>
                  <a:pt x="804" y="36"/>
                </a:cubicBezTo>
                <a:cubicBezTo>
                  <a:pt x="803" y="33"/>
                  <a:pt x="802" y="32"/>
                  <a:pt x="802" y="32"/>
                </a:cubicBezTo>
                <a:cubicBezTo>
                  <a:pt x="801" y="32"/>
                  <a:pt x="802" y="35"/>
                  <a:pt x="802" y="39"/>
                </a:cubicBezTo>
                <a:cubicBezTo>
                  <a:pt x="802" y="42"/>
                  <a:pt x="803" y="45"/>
                  <a:pt x="803" y="49"/>
                </a:cubicBezTo>
                <a:cubicBezTo>
                  <a:pt x="803" y="52"/>
                  <a:pt x="802" y="57"/>
                  <a:pt x="803" y="63"/>
                </a:cubicBezTo>
                <a:cubicBezTo>
                  <a:pt x="802" y="60"/>
                  <a:pt x="800" y="56"/>
                  <a:pt x="799" y="52"/>
                </a:cubicBezTo>
                <a:cubicBezTo>
                  <a:pt x="794" y="33"/>
                  <a:pt x="794" y="21"/>
                  <a:pt x="793" y="21"/>
                </a:cubicBezTo>
                <a:cubicBezTo>
                  <a:pt x="793" y="21"/>
                  <a:pt x="792" y="24"/>
                  <a:pt x="792" y="29"/>
                </a:cubicBezTo>
                <a:cubicBezTo>
                  <a:pt x="791" y="34"/>
                  <a:pt x="792" y="40"/>
                  <a:pt x="792" y="46"/>
                </a:cubicBezTo>
                <a:cubicBezTo>
                  <a:pt x="792" y="46"/>
                  <a:pt x="792" y="46"/>
                  <a:pt x="792" y="46"/>
                </a:cubicBezTo>
                <a:cubicBezTo>
                  <a:pt x="792" y="44"/>
                  <a:pt x="792" y="41"/>
                  <a:pt x="791" y="39"/>
                </a:cubicBezTo>
                <a:cubicBezTo>
                  <a:pt x="791" y="35"/>
                  <a:pt x="791" y="33"/>
                  <a:pt x="790" y="32"/>
                </a:cubicBezTo>
                <a:cubicBezTo>
                  <a:pt x="790" y="32"/>
                  <a:pt x="789" y="34"/>
                  <a:pt x="789" y="37"/>
                </a:cubicBezTo>
                <a:cubicBezTo>
                  <a:pt x="788" y="35"/>
                  <a:pt x="788" y="33"/>
                  <a:pt x="787" y="32"/>
                </a:cubicBezTo>
                <a:cubicBezTo>
                  <a:pt x="786" y="28"/>
                  <a:pt x="784" y="24"/>
                  <a:pt x="783" y="21"/>
                </a:cubicBezTo>
                <a:cubicBezTo>
                  <a:pt x="781" y="16"/>
                  <a:pt x="779" y="13"/>
                  <a:pt x="779" y="13"/>
                </a:cubicBezTo>
                <a:cubicBezTo>
                  <a:pt x="778" y="13"/>
                  <a:pt x="779" y="16"/>
                  <a:pt x="781" y="22"/>
                </a:cubicBezTo>
                <a:cubicBezTo>
                  <a:pt x="781" y="25"/>
                  <a:pt x="782" y="29"/>
                  <a:pt x="783" y="33"/>
                </a:cubicBezTo>
                <a:cubicBezTo>
                  <a:pt x="784" y="37"/>
                  <a:pt x="785" y="42"/>
                  <a:pt x="785" y="47"/>
                </a:cubicBezTo>
                <a:cubicBezTo>
                  <a:pt x="785" y="49"/>
                  <a:pt x="786" y="52"/>
                  <a:pt x="786" y="54"/>
                </a:cubicBezTo>
                <a:cubicBezTo>
                  <a:pt x="786" y="55"/>
                  <a:pt x="786" y="56"/>
                  <a:pt x="786" y="57"/>
                </a:cubicBezTo>
                <a:cubicBezTo>
                  <a:pt x="785" y="57"/>
                  <a:pt x="785" y="57"/>
                  <a:pt x="784" y="57"/>
                </a:cubicBezTo>
                <a:cubicBezTo>
                  <a:pt x="784" y="55"/>
                  <a:pt x="783" y="54"/>
                  <a:pt x="783" y="54"/>
                </a:cubicBezTo>
                <a:cubicBezTo>
                  <a:pt x="783" y="54"/>
                  <a:pt x="783" y="54"/>
                  <a:pt x="783" y="54"/>
                </a:cubicBezTo>
                <a:cubicBezTo>
                  <a:pt x="782" y="51"/>
                  <a:pt x="782" y="49"/>
                  <a:pt x="781" y="49"/>
                </a:cubicBezTo>
                <a:cubicBezTo>
                  <a:pt x="781" y="49"/>
                  <a:pt x="779" y="54"/>
                  <a:pt x="780" y="61"/>
                </a:cubicBezTo>
                <a:cubicBezTo>
                  <a:pt x="780" y="61"/>
                  <a:pt x="780" y="62"/>
                  <a:pt x="780" y="62"/>
                </a:cubicBezTo>
                <a:cubicBezTo>
                  <a:pt x="780" y="60"/>
                  <a:pt x="779" y="58"/>
                  <a:pt x="778" y="56"/>
                </a:cubicBezTo>
                <a:cubicBezTo>
                  <a:pt x="779" y="48"/>
                  <a:pt x="779" y="43"/>
                  <a:pt x="779" y="39"/>
                </a:cubicBezTo>
                <a:cubicBezTo>
                  <a:pt x="779" y="34"/>
                  <a:pt x="779" y="32"/>
                  <a:pt x="778" y="32"/>
                </a:cubicBezTo>
                <a:cubicBezTo>
                  <a:pt x="778" y="32"/>
                  <a:pt x="777" y="34"/>
                  <a:pt x="776" y="39"/>
                </a:cubicBezTo>
                <a:cubicBezTo>
                  <a:pt x="776" y="41"/>
                  <a:pt x="775" y="43"/>
                  <a:pt x="774" y="46"/>
                </a:cubicBezTo>
                <a:cubicBezTo>
                  <a:pt x="774" y="44"/>
                  <a:pt x="773" y="42"/>
                  <a:pt x="773" y="41"/>
                </a:cubicBezTo>
                <a:cubicBezTo>
                  <a:pt x="769" y="28"/>
                  <a:pt x="767" y="18"/>
                  <a:pt x="767" y="11"/>
                </a:cubicBezTo>
                <a:cubicBezTo>
                  <a:pt x="766" y="4"/>
                  <a:pt x="766" y="0"/>
                  <a:pt x="765" y="0"/>
                </a:cubicBezTo>
                <a:cubicBezTo>
                  <a:pt x="765" y="0"/>
                  <a:pt x="765" y="4"/>
                  <a:pt x="764" y="11"/>
                </a:cubicBezTo>
                <a:cubicBezTo>
                  <a:pt x="764" y="15"/>
                  <a:pt x="764" y="19"/>
                  <a:pt x="765" y="24"/>
                </a:cubicBezTo>
                <a:cubicBezTo>
                  <a:pt x="765" y="30"/>
                  <a:pt x="766" y="35"/>
                  <a:pt x="767" y="42"/>
                </a:cubicBezTo>
                <a:cubicBezTo>
                  <a:pt x="768" y="46"/>
                  <a:pt x="769" y="50"/>
                  <a:pt x="770" y="53"/>
                </a:cubicBezTo>
                <a:cubicBezTo>
                  <a:pt x="768" y="56"/>
                  <a:pt x="767" y="58"/>
                  <a:pt x="765" y="61"/>
                </a:cubicBezTo>
                <a:cubicBezTo>
                  <a:pt x="764" y="63"/>
                  <a:pt x="763" y="64"/>
                  <a:pt x="762" y="66"/>
                </a:cubicBezTo>
                <a:cubicBezTo>
                  <a:pt x="763" y="63"/>
                  <a:pt x="763" y="61"/>
                  <a:pt x="763" y="59"/>
                </a:cubicBezTo>
                <a:cubicBezTo>
                  <a:pt x="763" y="52"/>
                  <a:pt x="764" y="47"/>
                  <a:pt x="764" y="43"/>
                </a:cubicBezTo>
                <a:cubicBezTo>
                  <a:pt x="765" y="39"/>
                  <a:pt x="765" y="37"/>
                  <a:pt x="765" y="37"/>
                </a:cubicBezTo>
                <a:cubicBezTo>
                  <a:pt x="764" y="37"/>
                  <a:pt x="763" y="39"/>
                  <a:pt x="762" y="43"/>
                </a:cubicBezTo>
                <a:cubicBezTo>
                  <a:pt x="761" y="45"/>
                  <a:pt x="759" y="49"/>
                  <a:pt x="758" y="54"/>
                </a:cubicBezTo>
                <a:cubicBezTo>
                  <a:pt x="758" y="53"/>
                  <a:pt x="758" y="52"/>
                  <a:pt x="758" y="51"/>
                </a:cubicBezTo>
                <a:cubicBezTo>
                  <a:pt x="757" y="42"/>
                  <a:pt x="756" y="34"/>
                  <a:pt x="755" y="29"/>
                </a:cubicBezTo>
                <a:cubicBezTo>
                  <a:pt x="755" y="24"/>
                  <a:pt x="754" y="22"/>
                  <a:pt x="754" y="22"/>
                </a:cubicBezTo>
                <a:cubicBezTo>
                  <a:pt x="753" y="22"/>
                  <a:pt x="753" y="25"/>
                  <a:pt x="753" y="30"/>
                </a:cubicBezTo>
                <a:cubicBezTo>
                  <a:pt x="752" y="35"/>
                  <a:pt x="752" y="42"/>
                  <a:pt x="752" y="51"/>
                </a:cubicBezTo>
                <a:cubicBezTo>
                  <a:pt x="752" y="55"/>
                  <a:pt x="751" y="59"/>
                  <a:pt x="751" y="62"/>
                </a:cubicBezTo>
                <a:cubicBezTo>
                  <a:pt x="751" y="61"/>
                  <a:pt x="750" y="60"/>
                  <a:pt x="750" y="59"/>
                </a:cubicBezTo>
                <a:cubicBezTo>
                  <a:pt x="744" y="46"/>
                  <a:pt x="737" y="41"/>
                  <a:pt x="737" y="41"/>
                </a:cubicBezTo>
                <a:cubicBezTo>
                  <a:pt x="737" y="41"/>
                  <a:pt x="738" y="43"/>
                  <a:pt x="739" y="46"/>
                </a:cubicBezTo>
                <a:cubicBezTo>
                  <a:pt x="741" y="50"/>
                  <a:pt x="743" y="54"/>
                  <a:pt x="744" y="60"/>
                </a:cubicBezTo>
                <a:cubicBezTo>
                  <a:pt x="745" y="63"/>
                  <a:pt x="745" y="65"/>
                  <a:pt x="745" y="68"/>
                </a:cubicBezTo>
                <a:cubicBezTo>
                  <a:pt x="745" y="68"/>
                  <a:pt x="745" y="68"/>
                  <a:pt x="745" y="67"/>
                </a:cubicBezTo>
                <a:cubicBezTo>
                  <a:pt x="745" y="67"/>
                  <a:pt x="744" y="67"/>
                  <a:pt x="744" y="66"/>
                </a:cubicBezTo>
                <a:cubicBezTo>
                  <a:pt x="741" y="58"/>
                  <a:pt x="741" y="53"/>
                  <a:pt x="740" y="53"/>
                </a:cubicBezTo>
                <a:cubicBezTo>
                  <a:pt x="740" y="53"/>
                  <a:pt x="737" y="57"/>
                  <a:pt x="738" y="65"/>
                </a:cubicBezTo>
                <a:cubicBezTo>
                  <a:pt x="737" y="63"/>
                  <a:pt x="736" y="60"/>
                  <a:pt x="735" y="58"/>
                </a:cubicBezTo>
                <a:cubicBezTo>
                  <a:pt x="729" y="44"/>
                  <a:pt x="730" y="36"/>
                  <a:pt x="729" y="36"/>
                </a:cubicBezTo>
                <a:cubicBezTo>
                  <a:pt x="728" y="36"/>
                  <a:pt x="728" y="38"/>
                  <a:pt x="727" y="42"/>
                </a:cubicBezTo>
                <a:cubicBezTo>
                  <a:pt x="727" y="44"/>
                  <a:pt x="727" y="46"/>
                  <a:pt x="727" y="49"/>
                </a:cubicBezTo>
                <a:cubicBezTo>
                  <a:pt x="727" y="48"/>
                  <a:pt x="727" y="48"/>
                  <a:pt x="727" y="48"/>
                </a:cubicBezTo>
                <a:cubicBezTo>
                  <a:pt x="726" y="45"/>
                  <a:pt x="726" y="44"/>
                  <a:pt x="726" y="44"/>
                </a:cubicBezTo>
                <a:cubicBezTo>
                  <a:pt x="726" y="44"/>
                  <a:pt x="725" y="44"/>
                  <a:pt x="725" y="45"/>
                </a:cubicBezTo>
                <a:cubicBezTo>
                  <a:pt x="725" y="44"/>
                  <a:pt x="724" y="43"/>
                  <a:pt x="724" y="43"/>
                </a:cubicBezTo>
                <a:cubicBezTo>
                  <a:pt x="722" y="41"/>
                  <a:pt x="721" y="40"/>
                  <a:pt x="721" y="39"/>
                </a:cubicBezTo>
                <a:cubicBezTo>
                  <a:pt x="720" y="39"/>
                  <a:pt x="720" y="38"/>
                  <a:pt x="720" y="38"/>
                </a:cubicBezTo>
                <a:cubicBezTo>
                  <a:pt x="720" y="35"/>
                  <a:pt x="720" y="32"/>
                  <a:pt x="720" y="30"/>
                </a:cubicBezTo>
                <a:cubicBezTo>
                  <a:pt x="720" y="25"/>
                  <a:pt x="719" y="22"/>
                  <a:pt x="719" y="22"/>
                </a:cubicBezTo>
                <a:cubicBezTo>
                  <a:pt x="719" y="22"/>
                  <a:pt x="718" y="25"/>
                  <a:pt x="717" y="30"/>
                </a:cubicBezTo>
                <a:cubicBezTo>
                  <a:pt x="717" y="31"/>
                  <a:pt x="717" y="32"/>
                  <a:pt x="717" y="32"/>
                </a:cubicBezTo>
                <a:cubicBezTo>
                  <a:pt x="715" y="31"/>
                  <a:pt x="715" y="30"/>
                  <a:pt x="714" y="30"/>
                </a:cubicBezTo>
                <a:cubicBezTo>
                  <a:pt x="714" y="30"/>
                  <a:pt x="715" y="32"/>
                  <a:pt x="716" y="36"/>
                </a:cubicBezTo>
                <a:cubicBezTo>
                  <a:pt x="716" y="39"/>
                  <a:pt x="715" y="43"/>
                  <a:pt x="715" y="48"/>
                </a:cubicBezTo>
                <a:cubicBezTo>
                  <a:pt x="715" y="49"/>
                  <a:pt x="714" y="50"/>
                  <a:pt x="714" y="52"/>
                </a:cubicBezTo>
                <a:cubicBezTo>
                  <a:pt x="712" y="48"/>
                  <a:pt x="711" y="47"/>
                  <a:pt x="711" y="47"/>
                </a:cubicBezTo>
                <a:cubicBezTo>
                  <a:pt x="711" y="47"/>
                  <a:pt x="711" y="48"/>
                  <a:pt x="711" y="50"/>
                </a:cubicBezTo>
                <a:cubicBezTo>
                  <a:pt x="710" y="42"/>
                  <a:pt x="708" y="36"/>
                  <a:pt x="706" y="32"/>
                </a:cubicBezTo>
                <a:cubicBezTo>
                  <a:pt x="704" y="28"/>
                  <a:pt x="703" y="26"/>
                  <a:pt x="703" y="26"/>
                </a:cubicBezTo>
                <a:cubicBezTo>
                  <a:pt x="702" y="26"/>
                  <a:pt x="703" y="29"/>
                  <a:pt x="704" y="33"/>
                </a:cubicBezTo>
                <a:cubicBezTo>
                  <a:pt x="704" y="37"/>
                  <a:pt x="705" y="41"/>
                  <a:pt x="705" y="46"/>
                </a:cubicBezTo>
                <a:cubicBezTo>
                  <a:pt x="704" y="45"/>
                  <a:pt x="703" y="44"/>
                  <a:pt x="702" y="44"/>
                </a:cubicBezTo>
                <a:cubicBezTo>
                  <a:pt x="702" y="41"/>
                  <a:pt x="702" y="38"/>
                  <a:pt x="702" y="36"/>
                </a:cubicBezTo>
                <a:cubicBezTo>
                  <a:pt x="702" y="32"/>
                  <a:pt x="702" y="30"/>
                  <a:pt x="702" y="30"/>
                </a:cubicBezTo>
                <a:cubicBezTo>
                  <a:pt x="701" y="30"/>
                  <a:pt x="700" y="32"/>
                  <a:pt x="700" y="36"/>
                </a:cubicBezTo>
                <a:cubicBezTo>
                  <a:pt x="698" y="41"/>
                  <a:pt x="698" y="47"/>
                  <a:pt x="697" y="54"/>
                </a:cubicBezTo>
                <a:cubicBezTo>
                  <a:pt x="697" y="55"/>
                  <a:pt x="697" y="56"/>
                  <a:pt x="697" y="56"/>
                </a:cubicBezTo>
                <a:cubicBezTo>
                  <a:pt x="697" y="56"/>
                  <a:pt x="697" y="55"/>
                  <a:pt x="696" y="54"/>
                </a:cubicBezTo>
                <a:cubicBezTo>
                  <a:pt x="696" y="53"/>
                  <a:pt x="696" y="52"/>
                  <a:pt x="696" y="51"/>
                </a:cubicBezTo>
                <a:cubicBezTo>
                  <a:pt x="697" y="41"/>
                  <a:pt x="697" y="34"/>
                  <a:pt x="697" y="29"/>
                </a:cubicBezTo>
                <a:cubicBezTo>
                  <a:pt x="697" y="24"/>
                  <a:pt x="697" y="21"/>
                  <a:pt x="697" y="21"/>
                </a:cubicBezTo>
                <a:cubicBezTo>
                  <a:pt x="697" y="21"/>
                  <a:pt x="696" y="24"/>
                  <a:pt x="695" y="29"/>
                </a:cubicBezTo>
                <a:cubicBezTo>
                  <a:pt x="694" y="32"/>
                  <a:pt x="693" y="37"/>
                  <a:pt x="692" y="42"/>
                </a:cubicBezTo>
                <a:cubicBezTo>
                  <a:pt x="690" y="44"/>
                  <a:pt x="686" y="49"/>
                  <a:pt x="683" y="56"/>
                </a:cubicBezTo>
                <a:cubicBezTo>
                  <a:pt x="682" y="58"/>
                  <a:pt x="681" y="60"/>
                  <a:pt x="681" y="61"/>
                </a:cubicBezTo>
                <a:cubicBezTo>
                  <a:pt x="681" y="59"/>
                  <a:pt x="681" y="56"/>
                  <a:pt x="681" y="53"/>
                </a:cubicBezTo>
                <a:cubicBezTo>
                  <a:pt x="681" y="45"/>
                  <a:pt x="682" y="39"/>
                  <a:pt x="683" y="34"/>
                </a:cubicBezTo>
                <a:cubicBezTo>
                  <a:pt x="683" y="30"/>
                  <a:pt x="683" y="28"/>
                  <a:pt x="683" y="28"/>
                </a:cubicBezTo>
                <a:cubicBezTo>
                  <a:pt x="683" y="27"/>
                  <a:pt x="682" y="30"/>
                  <a:pt x="680" y="34"/>
                </a:cubicBezTo>
                <a:cubicBezTo>
                  <a:pt x="679" y="36"/>
                  <a:pt x="678" y="40"/>
                  <a:pt x="677" y="43"/>
                </a:cubicBezTo>
                <a:cubicBezTo>
                  <a:pt x="677" y="43"/>
                  <a:pt x="677" y="43"/>
                  <a:pt x="677" y="42"/>
                </a:cubicBezTo>
                <a:cubicBezTo>
                  <a:pt x="677" y="37"/>
                  <a:pt x="676" y="32"/>
                  <a:pt x="675" y="27"/>
                </a:cubicBezTo>
                <a:cubicBezTo>
                  <a:pt x="674" y="23"/>
                  <a:pt x="674" y="19"/>
                  <a:pt x="673" y="16"/>
                </a:cubicBezTo>
                <a:cubicBezTo>
                  <a:pt x="671" y="10"/>
                  <a:pt x="670" y="7"/>
                  <a:pt x="669" y="7"/>
                </a:cubicBezTo>
                <a:cubicBezTo>
                  <a:pt x="668" y="8"/>
                  <a:pt x="672" y="22"/>
                  <a:pt x="671" y="42"/>
                </a:cubicBezTo>
                <a:cubicBezTo>
                  <a:pt x="671" y="49"/>
                  <a:pt x="671" y="56"/>
                  <a:pt x="670" y="61"/>
                </a:cubicBezTo>
                <a:cubicBezTo>
                  <a:pt x="670" y="59"/>
                  <a:pt x="669" y="56"/>
                  <a:pt x="668" y="53"/>
                </a:cubicBezTo>
                <a:cubicBezTo>
                  <a:pt x="665" y="46"/>
                  <a:pt x="662" y="41"/>
                  <a:pt x="660" y="37"/>
                </a:cubicBezTo>
                <a:cubicBezTo>
                  <a:pt x="657" y="34"/>
                  <a:pt x="655" y="33"/>
                  <a:pt x="655" y="33"/>
                </a:cubicBezTo>
                <a:cubicBezTo>
                  <a:pt x="655" y="33"/>
                  <a:pt x="656" y="35"/>
                  <a:pt x="658" y="39"/>
                </a:cubicBezTo>
                <a:cubicBezTo>
                  <a:pt x="659" y="43"/>
                  <a:pt x="661" y="48"/>
                  <a:pt x="662" y="55"/>
                </a:cubicBezTo>
                <a:cubicBezTo>
                  <a:pt x="663" y="58"/>
                  <a:pt x="663" y="62"/>
                  <a:pt x="664" y="65"/>
                </a:cubicBezTo>
                <a:cubicBezTo>
                  <a:pt x="663" y="65"/>
                  <a:pt x="663" y="65"/>
                  <a:pt x="663" y="65"/>
                </a:cubicBezTo>
                <a:cubicBezTo>
                  <a:pt x="663" y="64"/>
                  <a:pt x="663" y="63"/>
                  <a:pt x="662" y="62"/>
                </a:cubicBezTo>
                <a:cubicBezTo>
                  <a:pt x="659" y="53"/>
                  <a:pt x="659" y="47"/>
                  <a:pt x="658" y="47"/>
                </a:cubicBezTo>
                <a:cubicBezTo>
                  <a:pt x="658" y="46"/>
                  <a:pt x="655" y="52"/>
                  <a:pt x="656" y="61"/>
                </a:cubicBezTo>
                <a:cubicBezTo>
                  <a:pt x="655" y="58"/>
                  <a:pt x="654" y="55"/>
                  <a:pt x="652" y="52"/>
                </a:cubicBezTo>
                <a:cubicBezTo>
                  <a:pt x="647" y="37"/>
                  <a:pt x="648" y="27"/>
                  <a:pt x="647" y="27"/>
                </a:cubicBezTo>
                <a:cubicBezTo>
                  <a:pt x="646" y="27"/>
                  <a:pt x="646" y="29"/>
                  <a:pt x="645" y="34"/>
                </a:cubicBezTo>
                <a:cubicBezTo>
                  <a:pt x="645" y="38"/>
                  <a:pt x="645" y="43"/>
                  <a:pt x="646" y="48"/>
                </a:cubicBezTo>
                <a:cubicBezTo>
                  <a:pt x="645" y="46"/>
                  <a:pt x="645" y="44"/>
                  <a:pt x="645" y="42"/>
                </a:cubicBezTo>
                <a:cubicBezTo>
                  <a:pt x="644" y="39"/>
                  <a:pt x="644" y="37"/>
                  <a:pt x="643" y="37"/>
                </a:cubicBezTo>
                <a:cubicBezTo>
                  <a:pt x="643" y="37"/>
                  <a:pt x="643" y="38"/>
                  <a:pt x="642" y="41"/>
                </a:cubicBezTo>
                <a:cubicBezTo>
                  <a:pt x="642" y="39"/>
                  <a:pt x="641" y="37"/>
                  <a:pt x="641" y="36"/>
                </a:cubicBezTo>
                <a:cubicBezTo>
                  <a:pt x="639" y="32"/>
                  <a:pt x="638" y="30"/>
                  <a:pt x="636" y="27"/>
                </a:cubicBezTo>
                <a:cubicBezTo>
                  <a:pt x="634" y="23"/>
                  <a:pt x="632" y="21"/>
                  <a:pt x="632" y="21"/>
                </a:cubicBezTo>
                <a:cubicBezTo>
                  <a:pt x="632" y="21"/>
                  <a:pt x="633" y="24"/>
                  <a:pt x="634" y="29"/>
                </a:cubicBezTo>
                <a:cubicBezTo>
                  <a:pt x="635" y="31"/>
                  <a:pt x="636" y="34"/>
                  <a:pt x="637" y="37"/>
                </a:cubicBezTo>
                <a:cubicBezTo>
                  <a:pt x="637" y="41"/>
                  <a:pt x="638" y="45"/>
                  <a:pt x="639" y="49"/>
                </a:cubicBezTo>
                <a:cubicBezTo>
                  <a:pt x="639" y="51"/>
                  <a:pt x="639" y="53"/>
                  <a:pt x="639" y="54"/>
                </a:cubicBezTo>
                <a:cubicBezTo>
                  <a:pt x="639" y="55"/>
                  <a:pt x="639" y="56"/>
                  <a:pt x="639" y="57"/>
                </a:cubicBezTo>
                <a:cubicBezTo>
                  <a:pt x="638" y="57"/>
                  <a:pt x="637" y="57"/>
                  <a:pt x="637" y="57"/>
                </a:cubicBezTo>
                <a:cubicBezTo>
                  <a:pt x="637" y="57"/>
                  <a:pt x="637" y="57"/>
                  <a:pt x="637" y="57"/>
                </a:cubicBezTo>
                <a:cubicBezTo>
                  <a:pt x="634" y="44"/>
                  <a:pt x="636" y="37"/>
                  <a:pt x="635" y="36"/>
                </a:cubicBezTo>
                <a:cubicBezTo>
                  <a:pt x="634" y="36"/>
                  <a:pt x="631" y="44"/>
                  <a:pt x="631" y="57"/>
                </a:cubicBezTo>
                <a:cubicBezTo>
                  <a:pt x="631" y="57"/>
                  <a:pt x="631" y="57"/>
                  <a:pt x="631" y="56"/>
                </a:cubicBezTo>
                <a:cubicBezTo>
                  <a:pt x="631" y="52"/>
                  <a:pt x="630" y="49"/>
                  <a:pt x="630" y="50"/>
                </a:cubicBezTo>
                <a:cubicBezTo>
                  <a:pt x="629" y="50"/>
                  <a:pt x="629" y="50"/>
                  <a:pt x="629" y="51"/>
                </a:cubicBezTo>
                <a:cubicBezTo>
                  <a:pt x="629" y="51"/>
                  <a:pt x="629" y="51"/>
                  <a:pt x="629" y="50"/>
                </a:cubicBezTo>
                <a:cubicBezTo>
                  <a:pt x="629" y="49"/>
                  <a:pt x="629" y="48"/>
                  <a:pt x="629" y="46"/>
                </a:cubicBezTo>
                <a:cubicBezTo>
                  <a:pt x="628" y="36"/>
                  <a:pt x="626" y="29"/>
                  <a:pt x="624" y="24"/>
                </a:cubicBezTo>
                <a:cubicBezTo>
                  <a:pt x="622" y="19"/>
                  <a:pt x="621" y="16"/>
                  <a:pt x="620" y="16"/>
                </a:cubicBezTo>
                <a:cubicBezTo>
                  <a:pt x="620" y="16"/>
                  <a:pt x="620" y="19"/>
                  <a:pt x="621" y="25"/>
                </a:cubicBezTo>
                <a:cubicBezTo>
                  <a:pt x="622" y="27"/>
                  <a:pt x="622" y="29"/>
                  <a:pt x="622" y="32"/>
                </a:cubicBezTo>
                <a:cubicBezTo>
                  <a:pt x="622" y="33"/>
                  <a:pt x="622" y="34"/>
                  <a:pt x="622" y="34"/>
                </a:cubicBezTo>
                <a:cubicBezTo>
                  <a:pt x="621" y="35"/>
                  <a:pt x="621" y="37"/>
                  <a:pt x="621" y="38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4"/>
                  <a:pt x="620" y="31"/>
                  <a:pt x="620" y="28"/>
                </a:cubicBezTo>
                <a:cubicBezTo>
                  <a:pt x="620" y="24"/>
                  <a:pt x="619" y="21"/>
                  <a:pt x="619" y="21"/>
                </a:cubicBezTo>
                <a:cubicBezTo>
                  <a:pt x="619" y="21"/>
                  <a:pt x="618" y="24"/>
                  <a:pt x="617" y="29"/>
                </a:cubicBezTo>
                <a:cubicBezTo>
                  <a:pt x="616" y="34"/>
                  <a:pt x="615" y="41"/>
                  <a:pt x="615" y="49"/>
                </a:cubicBezTo>
                <a:cubicBezTo>
                  <a:pt x="615" y="49"/>
                  <a:pt x="615" y="50"/>
                  <a:pt x="615" y="50"/>
                </a:cubicBezTo>
                <a:cubicBezTo>
                  <a:pt x="615" y="50"/>
                  <a:pt x="614" y="50"/>
                  <a:pt x="614" y="51"/>
                </a:cubicBezTo>
                <a:cubicBezTo>
                  <a:pt x="612" y="47"/>
                  <a:pt x="611" y="45"/>
                  <a:pt x="611" y="46"/>
                </a:cubicBezTo>
                <a:cubicBezTo>
                  <a:pt x="610" y="46"/>
                  <a:pt x="611" y="49"/>
                  <a:pt x="611" y="54"/>
                </a:cubicBezTo>
                <a:cubicBezTo>
                  <a:pt x="611" y="55"/>
                  <a:pt x="610" y="56"/>
                  <a:pt x="609" y="57"/>
                </a:cubicBezTo>
                <a:cubicBezTo>
                  <a:pt x="608" y="60"/>
                  <a:pt x="606" y="62"/>
                  <a:pt x="605" y="64"/>
                </a:cubicBezTo>
                <a:cubicBezTo>
                  <a:pt x="605" y="64"/>
                  <a:pt x="605" y="64"/>
                  <a:pt x="605" y="64"/>
                </a:cubicBezTo>
                <a:cubicBezTo>
                  <a:pt x="605" y="62"/>
                  <a:pt x="605" y="59"/>
                  <a:pt x="606" y="55"/>
                </a:cubicBezTo>
                <a:cubicBezTo>
                  <a:pt x="607" y="42"/>
                  <a:pt x="609" y="34"/>
                  <a:pt x="608" y="33"/>
                </a:cubicBezTo>
                <a:cubicBezTo>
                  <a:pt x="608" y="33"/>
                  <a:pt x="603" y="41"/>
                  <a:pt x="600" y="55"/>
                </a:cubicBezTo>
                <a:cubicBezTo>
                  <a:pt x="599" y="58"/>
                  <a:pt x="598" y="60"/>
                  <a:pt x="598" y="63"/>
                </a:cubicBezTo>
                <a:cubicBezTo>
                  <a:pt x="597" y="58"/>
                  <a:pt x="596" y="52"/>
                  <a:pt x="595" y="46"/>
                </a:cubicBezTo>
                <a:cubicBezTo>
                  <a:pt x="592" y="27"/>
                  <a:pt x="589" y="15"/>
                  <a:pt x="588" y="15"/>
                </a:cubicBezTo>
                <a:cubicBezTo>
                  <a:pt x="588" y="15"/>
                  <a:pt x="588" y="28"/>
                  <a:pt x="589" y="47"/>
                </a:cubicBezTo>
                <a:cubicBezTo>
                  <a:pt x="589" y="49"/>
                  <a:pt x="590" y="52"/>
                  <a:pt x="590" y="54"/>
                </a:cubicBezTo>
                <a:cubicBezTo>
                  <a:pt x="584" y="42"/>
                  <a:pt x="577" y="38"/>
                  <a:pt x="576" y="39"/>
                </a:cubicBezTo>
                <a:cubicBezTo>
                  <a:pt x="576" y="39"/>
                  <a:pt x="577" y="41"/>
                  <a:pt x="579" y="44"/>
                </a:cubicBezTo>
                <a:cubicBezTo>
                  <a:pt x="581" y="47"/>
                  <a:pt x="583" y="52"/>
                  <a:pt x="585" y="57"/>
                </a:cubicBezTo>
                <a:cubicBezTo>
                  <a:pt x="586" y="60"/>
                  <a:pt x="586" y="62"/>
                  <a:pt x="586" y="65"/>
                </a:cubicBezTo>
                <a:cubicBezTo>
                  <a:pt x="586" y="65"/>
                  <a:pt x="585" y="65"/>
                  <a:pt x="585" y="65"/>
                </a:cubicBezTo>
                <a:cubicBezTo>
                  <a:pt x="585" y="64"/>
                  <a:pt x="584" y="64"/>
                  <a:pt x="584" y="64"/>
                </a:cubicBezTo>
                <a:cubicBezTo>
                  <a:pt x="580" y="56"/>
                  <a:pt x="581" y="51"/>
                  <a:pt x="580" y="51"/>
                </a:cubicBezTo>
                <a:cubicBezTo>
                  <a:pt x="579" y="51"/>
                  <a:pt x="579" y="52"/>
                  <a:pt x="578" y="55"/>
                </a:cubicBezTo>
                <a:cubicBezTo>
                  <a:pt x="578" y="57"/>
                  <a:pt x="578" y="61"/>
                  <a:pt x="579" y="65"/>
                </a:cubicBezTo>
                <a:cubicBezTo>
                  <a:pt x="578" y="65"/>
                  <a:pt x="578" y="65"/>
                  <a:pt x="578" y="65"/>
                </a:cubicBezTo>
                <a:cubicBezTo>
                  <a:pt x="577" y="63"/>
                  <a:pt x="575" y="60"/>
                  <a:pt x="574" y="57"/>
                </a:cubicBezTo>
                <a:cubicBezTo>
                  <a:pt x="574" y="57"/>
                  <a:pt x="574" y="57"/>
                  <a:pt x="574" y="56"/>
                </a:cubicBezTo>
                <a:cubicBezTo>
                  <a:pt x="574" y="49"/>
                  <a:pt x="575" y="44"/>
                  <a:pt x="576" y="40"/>
                </a:cubicBezTo>
                <a:cubicBezTo>
                  <a:pt x="576" y="37"/>
                  <a:pt x="576" y="35"/>
                  <a:pt x="576" y="34"/>
                </a:cubicBezTo>
                <a:cubicBezTo>
                  <a:pt x="575" y="34"/>
                  <a:pt x="574" y="36"/>
                  <a:pt x="573" y="40"/>
                </a:cubicBezTo>
                <a:cubicBezTo>
                  <a:pt x="572" y="42"/>
                  <a:pt x="571" y="45"/>
                  <a:pt x="570" y="48"/>
                </a:cubicBezTo>
                <a:cubicBezTo>
                  <a:pt x="569" y="46"/>
                  <a:pt x="569" y="44"/>
                  <a:pt x="568" y="43"/>
                </a:cubicBezTo>
                <a:cubicBezTo>
                  <a:pt x="568" y="36"/>
                  <a:pt x="567" y="31"/>
                  <a:pt x="567" y="27"/>
                </a:cubicBezTo>
                <a:cubicBezTo>
                  <a:pt x="566" y="22"/>
                  <a:pt x="565" y="19"/>
                  <a:pt x="565" y="19"/>
                </a:cubicBezTo>
                <a:cubicBezTo>
                  <a:pt x="565" y="19"/>
                  <a:pt x="564" y="22"/>
                  <a:pt x="564" y="28"/>
                </a:cubicBezTo>
                <a:cubicBezTo>
                  <a:pt x="564" y="31"/>
                  <a:pt x="564" y="37"/>
                  <a:pt x="563" y="43"/>
                </a:cubicBezTo>
                <a:cubicBezTo>
                  <a:pt x="563" y="43"/>
                  <a:pt x="563" y="42"/>
                  <a:pt x="563" y="42"/>
                </a:cubicBezTo>
                <a:cubicBezTo>
                  <a:pt x="563" y="42"/>
                  <a:pt x="562" y="44"/>
                  <a:pt x="562" y="46"/>
                </a:cubicBezTo>
                <a:cubicBezTo>
                  <a:pt x="562" y="46"/>
                  <a:pt x="562" y="46"/>
                  <a:pt x="561" y="46"/>
                </a:cubicBezTo>
                <a:cubicBezTo>
                  <a:pt x="561" y="44"/>
                  <a:pt x="560" y="42"/>
                  <a:pt x="559" y="41"/>
                </a:cubicBezTo>
                <a:cubicBezTo>
                  <a:pt x="557" y="38"/>
                  <a:pt x="556" y="36"/>
                  <a:pt x="555" y="34"/>
                </a:cubicBezTo>
                <a:cubicBezTo>
                  <a:pt x="552" y="30"/>
                  <a:pt x="550" y="29"/>
                  <a:pt x="550" y="29"/>
                </a:cubicBezTo>
                <a:cubicBezTo>
                  <a:pt x="550" y="29"/>
                  <a:pt x="551" y="32"/>
                  <a:pt x="553" y="36"/>
                </a:cubicBezTo>
                <a:cubicBezTo>
                  <a:pt x="553" y="38"/>
                  <a:pt x="554" y="40"/>
                  <a:pt x="556" y="43"/>
                </a:cubicBezTo>
                <a:cubicBezTo>
                  <a:pt x="556" y="45"/>
                  <a:pt x="556" y="46"/>
                  <a:pt x="557" y="48"/>
                </a:cubicBezTo>
                <a:cubicBezTo>
                  <a:pt x="557" y="48"/>
                  <a:pt x="557" y="49"/>
                  <a:pt x="557" y="50"/>
                </a:cubicBezTo>
                <a:cubicBezTo>
                  <a:pt x="556" y="47"/>
                  <a:pt x="555" y="46"/>
                  <a:pt x="554" y="44"/>
                </a:cubicBezTo>
                <a:cubicBezTo>
                  <a:pt x="554" y="43"/>
                  <a:pt x="554" y="42"/>
                  <a:pt x="553" y="42"/>
                </a:cubicBezTo>
                <a:cubicBezTo>
                  <a:pt x="553" y="42"/>
                  <a:pt x="553" y="43"/>
                  <a:pt x="553" y="43"/>
                </a:cubicBezTo>
                <a:cubicBezTo>
                  <a:pt x="550" y="41"/>
                  <a:pt x="548" y="40"/>
                  <a:pt x="548" y="40"/>
                </a:cubicBezTo>
                <a:cubicBezTo>
                  <a:pt x="548" y="40"/>
                  <a:pt x="549" y="42"/>
                  <a:pt x="551" y="45"/>
                </a:cubicBezTo>
                <a:cubicBezTo>
                  <a:pt x="551" y="45"/>
                  <a:pt x="551" y="46"/>
                  <a:pt x="551" y="46"/>
                </a:cubicBezTo>
                <a:cubicBezTo>
                  <a:pt x="551" y="46"/>
                  <a:pt x="551" y="47"/>
                  <a:pt x="551" y="47"/>
                </a:cubicBezTo>
                <a:cubicBezTo>
                  <a:pt x="551" y="48"/>
                  <a:pt x="550" y="49"/>
                  <a:pt x="550" y="51"/>
                </a:cubicBezTo>
                <a:cubicBezTo>
                  <a:pt x="547" y="45"/>
                  <a:pt x="545" y="41"/>
                  <a:pt x="542" y="38"/>
                </a:cubicBezTo>
                <a:cubicBezTo>
                  <a:pt x="539" y="35"/>
                  <a:pt x="538" y="33"/>
                  <a:pt x="537" y="34"/>
                </a:cubicBezTo>
                <a:cubicBezTo>
                  <a:pt x="537" y="34"/>
                  <a:pt x="538" y="36"/>
                  <a:pt x="540" y="40"/>
                </a:cubicBezTo>
                <a:cubicBezTo>
                  <a:pt x="542" y="43"/>
                  <a:pt x="543" y="47"/>
                  <a:pt x="545" y="52"/>
                </a:cubicBezTo>
                <a:cubicBezTo>
                  <a:pt x="543" y="50"/>
                  <a:pt x="541" y="48"/>
                  <a:pt x="540" y="46"/>
                </a:cubicBezTo>
                <a:cubicBezTo>
                  <a:pt x="538" y="44"/>
                  <a:pt x="536" y="43"/>
                  <a:pt x="536" y="43"/>
                </a:cubicBezTo>
                <a:cubicBezTo>
                  <a:pt x="536" y="44"/>
                  <a:pt x="537" y="45"/>
                  <a:pt x="538" y="48"/>
                </a:cubicBezTo>
                <a:cubicBezTo>
                  <a:pt x="538" y="49"/>
                  <a:pt x="539" y="50"/>
                  <a:pt x="539" y="51"/>
                </a:cubicBezTo>
                <a:cubicBezTo>
                  <a:pt x="539" y="54"/>
                  <a:pt x="538" y="58"/>
                  <a:pt x="539" y="64"/>
                </a:cubicBezTo>
                <a:cubicBezTo>
                  <a:pt x="539" y="63"/>
                  <a:pt x="538" y="62"/>
                  <a:pt x="538" y="61"/>
                </a:cubicBezTo>
                <a:cubicBezTo>
                  <a:pt x="537" y="59"/>
                  <a:pt x="537" y="56"/>
                  <a:pt x="537" y="54"/>
                </a:cubicBezTo>
                <a:cubicBezTo>
                  <a:pt x="536" y="50"/>
                  <a:pt x="536" y="47"/>
                  <a:pt x="536" y="44"/>
                </a:cubicBezTo>
                <a:cubicBezTo>
                  <a:pt x="535" y="41"/>
                  <a:pt x="536" y="38"/>
                  <a:pt x="536" y="36"/>
                </a:cubicBezTo>
                <a:cubicBezTo>
                  <a:pt x="536" y="32"/>
                  <a:pt x="536" y="29"/>
                  <a:pt x="535" y="29"/>
                </a:cubicBezTo>
                <a:cubicBezTo>
                  <a:pt x="535" y="29"/>
                  <a:pt x="534" y="32"/>
                  <a:pt x="533" y="36"/>
                </a:cubicBezTo>
                <a:cubicBezTo>
                  <a:pt x="532" y="38"/>
                  <a:pt x="532" y="41"/>
                  <a:pt x="531" y="45"/>
                </a:cubicBezTo>
                <a:cubicBezTo>
                  <a:pt x="529" y="35"/>
                  <a:pt x="529" y="28"/>
                  <a:pt x="528" y="28"/>
                </a:cubicBezTo>
                <a:cubicBezTo>
                  <a:pt x="528" y="28"/>
                  <a:pt x="527" y="31"/>
                  <a:pt x="527" y="36"/>
                </a:cubicBezTo>
                <a:cubicBezTo>
                  <a:pt x="526" y="40"/>
                  <a:pt x="527" y="45"/>
                  <a:pt x="528" y="52"/>
                </a:cubicBezTo>
                <a:cubicBezTo>
                  <a:pt x="528" y="52"/>
                  <a:pt x="528" y="52"/>
                  <a:pt x="528" y="52"/>
                </a:cubicBezTo>
                <a:cubicBezTo>
                  <a:pt x="527" y="49"/>
                  <a:pt x="526" y="46"/>
                  <a:pt x="526" y="43"/>
                </a:cubicBezTo>
                <a:cubicBezTo>
                  <a:pt x="525" y="40"/>
                  <a:pt x="525" y="38"/>
                  <a:pt x="525" y="38"/>
                </a:cubicBezTo>
                <a:cubicBezTo>
                  <a:pt x="525" y="38"/>
                  <a:pt x="524" y="38"/>
                  <a:pt x="524" y="39"/>
                </a:cubicBezTo>
                <a:cubicBezTo>
                  <a:pt x="525" y="36"/>
                  <a:pt x="525" y="33"/>
                  <a:pt x="525" y="31"/>
                </a:cubicBezTo>
                <a:cubicBezTo>
                  <a:pt x="526" y="26"/>
                  <a:pt x="526" y="23"/>
                  <a:pt x="525" y="23"/>
                </a:cubicBezTo>
                <a:cubicBezTo>
                  <a:pt x="525" y="23"/>
                  <a:pt x="524" y="26"/>
                  <a:pt x="522" y="30"/>
                </a:cubicBezTo>
                <a:cubicBezTo>
                  <a:pt x="522" y="32"/>
                  <a:pt x="521" y="34"/>
                  <a:pt x="521" y="36"/>
                </a:cubicBezTo>
                <a:cubicBezTo>
                  <a:pt x="520" y="35"/>
                  <a:pt x="519" y="34"/>
                  <a:pt x="519" y="32"/>
                </a:cubicBezTo>
                <a:cubicBezTo>
                  <a:pt x="519" y="32"/>
                  <a:pt x="519" y="31"/>
                  <a:pt x="518" y="30"/>
                </a:cubicBezTo>
                <a:cubicBezTo>
                  <a:pt x="519" y="27"/>
                  <a:pt x="519" y="26"/>
                  <a:pt x="519" y="26"/>
                </a:cubicBezTo>
                <a:cubicBezTo>
                  <a:pt x="519" y="26"/>
                  <a:pt x="519" y="26"/>
                  <a:pt x="518" y="27"/>
                </a:cubicBezTo>
                <a:cubicBezTo>
                  <a:pt x="518" y="26"/>
                  <a:pt x="518" y="24"/>
                  <a:pt x="517" y="23"/>
                </a:cubicBezTo>
                <a:cubicBezTo>
                  <a:pt x="517" y="18"/>
                  <a:pt x="516" y="14"/>
                  <a:pt x="515" y="11"/>
                </a:cubicBezTo>
                <a:cubicBezTo>
                  <a:pt x="513" y="5"/>
                  <a:pt x="512" y="1"/>
                  <a:pt x="511" y="1"/>
                </a:cubicBezTo>
                <a:cubicBezTo>
                  <a:pt x="511" y="2"/>
                  <a:pt x="512" y="10"/>
                  <a:pt x="513" y="24"/>
                </a:cubicBezTo>
                <a:cubicBezTo>
                  <a:pt x="513" y="23"/>
                  <a:pt x="512" y="23"/>
                  <a:pt x="512" y="23"/>
                </a:cubicBezTo>
                <a:cubicBezTo>
                  <a:pt x="512" y="23"/>
                  <a:pt x="512" y="25"/>
                  <a:pt x="513" y="28"/>
                </a:cubicBezTo>
                <a:cubicBezTo>
                  <a:pt x="514" y="30"/>
                  <a:pt x="514" y="33"/>
                  <a:pt x="514" y="36"/>
                </a:cubicBezTo>
                <a:cubicBezTo>
                  <a:pt x="512" y="40"/>
                  <a:pt x="511" y="46"/>
                  <a:pt x="510" y="52"/>
                </a:cubicBezTo>
                <a:cubicBezTo>
                  <a:pt x="510" y="52"/>
                  <a:pt x="510" y="52"/>
                  <a:pt x="510" y="53"/>
                </a:cubicBezTo>
                <a:cubicBezTo>
                  <a:pt x="508" y="46"/>
                  <a:pt x="506" y="41"/>
                  <a:pt x="504" y="38"/>
                </a:cubicBezTo>
                <a:cubicBezTo>
                  <a:pt x="504" y="37"/>
                  <a:pt x="504" y="37"/>
                  <a:pt x="504" y="37"/>
                </a:cubicBezTo>
                <a:cubicBezTo>
                  <a:pt x="506" y="33"/>
                  <a:pt x="506" y="30"/>
                  <a:pt x="506" y="30"/>
                </a:cubicBezTo>
                <a:cubicBezTo>
                  <a:pt x="506" y="30"/>
                  <a:pt x="504" y="32"/>
                  <a:pt x="502" y="35"/>
                </a:cubicBezTo>
                <a:cubicBezTo>
                  <a:pt x="499" y="32"/>
                  <a:pt x="498" y="30"/>
                  <a:pt x="497" y="30"/>
                </a:cubicBezTo>
                <a:cubicBezTo>
                  <a:pt x="497" y="30"/>
                  <a:pt x="498" y="33"/>
                  <a:pt x="500" y="37"/>
                </a:cubicBezTo>
                <a:cubicBezTo>
                  <a:pt x="500" y="37"/>
                  <a:pt x="500" y="37"/>
                  <a:pt x="500" y="38"/>
                </a:cubicBezTo>
                <a:cubicBezTo>
                  <a:pt x="499" y="39"/>
                  <a:pt x="498" y="41"/>
                  <a:pt x="497" y="43"/>
                </a:cubicBezTo>
                <a:cubicBezTo>
                  <a:pt x="496" y="45"/>
                  <a:pt x="496" y="46"/>
                  <a:pt x="495" y="48"/>
                </a:cubicBezTo>
                <a:cubicBezTo>
                  <a:pt x="495" y="48"/>
                  <a:pt x="495" y="48"/>
                  <a:pt x="495" y="48"/>
                </a:cubicBezTo>
                <a:cubicBezTo>
                  <a:pt x="494" y="46"/>
                  <a:pt x="494" y="44"/>
                  <a:pt x="494" y="44"/>
                </a:cubicBezTo>
                <a:cubicBezTo>
                  <a:pt x="493" y="44"/>
                  <a:pt x="493" y="45"/>
                  <a:pt x="493" y="46"/>
                </a:cubicBezTo>
                <a:cubicBezTo>
                  <a:pt x="489" y="32"/>
                  <a:pt x="490" y="24"/>
                  <a:pt x="489" y="24"/>
                </a:cubicBezTo>
                <a:cubicBezTo>
                  <a:pt x="489" y="24"/>
                  <a:pt x="488" y="27"/>
                  <a:pt x="487" y="32"/>
                </a:cubicBezTo>
                <a:cubicBezTo>
                  <a:pt x="487" y="36"/>
                  <a:pt x="487" y="41"/>
                  <a:pt x="488" y="46"/>
                </a:cubicBezTo>
                <a:cubicBezTo>
                  <a:pt x="487" y="50"/>
                  <a:pt x="486" y="54"/>
                  <a:pt x="484" y="58"/>
                </a:cubicBezTo>
                <a:cubicBezTo>
                  <a:pt x="482" y="62"/>
                  <a:pt x="480" y="65"/>
                  <a:pt x="479" y="68"/>
                </a:cubicBezTo>
                <a:cubicBezTo>
                  <a:pt x="480" y="58"/>
                  <a:pt x="478" y="53"/>
                  <a:pt x="478" y="54"/>
                </a:cubicBezTo>
                <a:cubicBezTo>
                  <a:pt x="477" y="54"/>
                  <a:pt x="477" y="60"/>
                  <a:pt x="473" y="67"/>
                </a:cubicBezTo>
                <a:cubicBezTo>
                  <a:pt x="473" y="68"/>
                  <a:pt x="472" y="69"/>
                  <a:pt x="472" y="69"/>
                </a:cubicBezTo>
                <a:cubicBezTo>
                  <a:pt x="472" y="69"/>
                  <a:pt x="472" y="68"/>
                  <a:pt x="473" y="67"/>
                </a:cubicBezTo>
                <a:cubicBezTo>
                  <a:pt x="474" y="62"/>
                  <a:pt x="474" y="58"/>
                  <a:pt x="474" y="55"/>
                </a:cubicBezTo>
                <a:cubicBezTo>
                  <a:pt x="477" y="46"/>
                  <a:pt x="481" y="42"/>
                  <a:pt x="481" y="41"/>
                </a:cubicBezTo>
                <a:cubicBezTo>
                  <a:pt x="481" y="41"/>
                  <a:pt x="479" y="42"/>
                  <a:pt x="476" y="45"/>
                </a:cubicBezTo>
                <a:cubicBezTo>
                  <a:pt x="475" y="46"/>
                  <a:pt x="474" y="47"/>
                  <a:pt x="473" y="49"/>
                </a:cubicBezTo>
                <a:cubicBezTo>
                  <a:pt x="473" y="49"/>
                  <a:pt x="473" y="49"/>
                  <a:pt x="473" y="49"/>
                </a:cubicBezTo>
                <a:cubicBezTo>
                  <a:pt x="471" y="52"/>
                  <a:pt x="469" y="55"/>
                  <a:pt x="467" y="59"/>
                </a:cubicBezTo>
                <a:cubicBezTo>
                  <a:pt x="467" y="60"/>
                  <a:pt x="466" y="61"/>
                  <a:pt x="466" y="62"/>
                </a:cubicBezTo>
                <a:cubicBezTo>
                  <a:pt x="467" y="59"/>
                  <a:pt x="467" y="57"/>
                  <a:pt x="467" y="54"/>
                </a:cubicBezTo>
                <a:cubicBezTo>
                  <a:pt x="468" y="44"/>
                  <a:pt x="468" y="37"/>
                  <a:pt x="468" y="31"/>
                </a:cubicBezTo>
                <a:cubicBezTo>
                  <a:pt x="468" y="26"/>
                  <a:pt x="468" y="24"/>
                  <a:pt x="468" y="23"/>
                </a:cubicBezTo>
                <a:cubicBezTo>
                  <a:pt x="467" y="23"/>
                  <a:pt x="467" y="26"/>
                  <a:pt x="465" y="32"/>
                </a:cubicBezTo>
                <a:cubicBezTo>
                  <a:pt x="465" y="35"/>
                  <a:pt x="464" y="39"/>
                  <a:pt x="463" y="44"/>
                </a:cubicBezTo>
                <a:cubicBezTo>
                  <a:pt x="463" y="45"/>
                  <a:pt x="463" y="45"/>
                  <a:pt x="462" y="45"/>
                </a:cubicBezTo>
                <a:cubicBezTo>
                  <a:pt x="461" y="34"/>
                  <a:pt x="461" y="25"/>
                  <a:pt x="461" y="19"/>
                </a:cubicBezTo>
                <a:cubicBezTo>
                  <a:pt x="460" y="13"/>
                  <a:pt x="460" y="10"/>
                  <a:pt x="460" y="10"/>
                </a:cubicBezTo>
                <a:cubicBezTo>
                  <a:pt x="459" y="10"/>
                  <a:pt x="459" y="13"/>
                  <a:pt x="458" y="19"/>
                </a:cubicBezTo>
                <a:cubicBezTo>
                  <a:pt x="458" y="23"/>
                  <a:pt x="457" y="27"/>
                  <a:pt x="457" y="31"/>
                </a:cubicBezTo>
                <a:cubicBezTo>
                  <a:pt x="456" y="35"/>
                  <a:pt x="457" y="40"/>
                  <a:pt x="457" y="46"/>
                </a:cubicBezTo>
                <a:cubicBezTo>
                  <a:pt x="457" y="48"/>
                  <a:pt x="457" y="50"/>
                  <a:pt x="457" y="52"/>
                </a:cubicBezTo>
                <a:cubicBezTo>
                  <a:pt x="455" y="47"/>
                  <a:pt x="453" y="43"/>
                  <a:pt x="452" y="40"/>
                </a:cubicBezTo>
                <a:cubicBezTo>
                  <a:pt x="452" y="40"/>
                  <a:pt x="452" y="39"/>
                  <a:pt x="452" y="38"/>
                </a:cubicBezTo>
                <a:cubicBezTo>
                  <a:pt x="453" y="34"/>
                  <a:pt x="453" y="31"/>
                  <a:pt x="452" y="31"/>
                </a:cubicBezTo>
                <a:cubicBezTo>
                  <a:pt x="452" y="31"/>
                  <a:pt x="451" y="34"/>
                  <a:pt x="449" y="38"/>
                </a:cubicBezTo>
                <a:cubicBezTo>
                  <a:pt x="448" y="42"/>
                  <a:pt x="446" y="48"/>
                  <a:pt x="444" y="55"/>
                </a:cubicBezTo>
                <a:cubicBezTo>
                  <a:pt x="442" y="53"/>
                  <a:pt x="441" y="51"/>
                  <a:pt x="439" y="50"/>
                </a:cubicBezTo>
                <a:cubicBezTo>
                  <a:pt x="439" y="46"/>
                  <a:pt x="438" y="42"/>
                  <a:pt x="437" y="39"/>
                </a:cubicBezTo>
                <a:cubicBezTo>
                  <a:pt x="437" y="39"/>
                  <a:pt x="437" y="39"/>
                  <a:pt x="437" y="39"/>
                </a:cubicBezTo>
                <a:cubicBezTo>
                  <a:pt x="434" y="23"/>
                  <a:pt x="433" y="13"/>
                  <a:pt x="432" y="13"/>
                </a:cubicBezTo>
                <a:cubicBezTo>
                  <a:pt x="432" y="13"/>
                  <a:pt x="431" y="17"/>
                  <a:pt x="432" y="23"/>
                </a:cubicBezTo>
                <a:cubicBezTo>
                  <a:pt x="432" y="29"/>
                  <a:pt x="432" y="38"/>
                  <a:pt x="433" y="48"/>
                </a:cubicBezTo>
                <a:cubicBezTo>
                  <a:pt x="433" y="50"/>
                  <a:pt x="433" y="52"/>
                  <a:pt x="433" y="53"/>
                </a:cubicBezTo>
                <a:cubicBezTo>
                  <a:pt x="431" y="49"/>
                  <a:pt x="429" y="45"/>
                  <a:pt x="426" y="43"/>
                </a:cubicBezTo>
                <a:cubicBezTo>
                  <a:pt x="424" y="40"/>
                  <a:pt x="422" y="38"/>
                  <a:pt x="422" y="39"/>
                </a:cubicBezTo>
                <a:cubicBezTo>
                  <a:pt x="421" y="39"/>
                  <a:pt x="422" y="41"/>
                  <a:pt x="424" y="45"/>
                </a:cubicBezTo>
                <a:cubicBezTo>
                  <a:pt x="426" y="48"/>
                  <a:pt x="427" y="52"/>
                  <a:pt x="429" y="57"/>
                </a:cubicBezTo>
                <a:cubicBezTo>
                  <a:pt x="429" y="58"/>
                  <a:pt x="429" y="58"/>
                  <a:pt x="428" y="60"/>
                </a:cubicBezTo>
                <a:cubicBezTo>
                  <a:pt x="428" y="61"/>
                  <a:pt x="428" y="64"/>
                  <a:pt x="429" y="67"/>
                </a:cubicBezTo>
                <a:cubicBezTo>
                  <a:pt x="425" y="58"/>
                  <a:pt x="426" y="52"/>
                  <a:pt x="425" y="52"/>
                </a:cubicBezTo>
                <a:cubicBezTo>
                  <a:pt x="424" y="52"/>
                  <a:pt x="422" y="59"/>
                  <a:pt x="424" y="69"/>
                </a:cubicBezTo>
                <a:cubicBezTo>
                  <a:pt x="422" y="66"/>
                  <a:pt x="420" y="62"/>
                  <a:pt x="418" y="58"/>
                </a:cubicBezTo>
                <a:cubicBezTo>
                  <a:pt x="412" y="44"/>
                  <a:pt x="413" y="33"/>
                  <a:pt x="412" y="33"/>
                </a:cubicBezTo>
                <a:cubicBezTo>
                  <a:pt x="412" y="33"/>
                  <a:pt x="411" y="36"/>
                  <a:pt x="411" y="41"/>
                </a:cubicBezTo>
                <a:cubicBezTo>
                  <a:pt x="410" y="46"/>
                  <a:pt x="411" y="53"/>
                  <a:pt x="413" y="61"/>
                </a:cubicBezTo>
                <a:cubicBezTo>
                  <a:pt x="414" y="66"/>
                  <a:pt x="416" y="70"/>
                  <a:pt x="417" y="74"/>
                </a:cubicBezTo>
                <a:cubicBezTo>
                  <a:pt x="417" y="74"/>
                  <a:pt x="417" y="74"/>
                  <a:pt x="417" y="74"/>
                </a:cubicBezTo>
                <a:cubicBezTo>
                  <a:pt x="417" y="74"/>
                  <a:pt x="417" y="73"/>
                  <a:pt x="416" y="73"/>
                </a:cubicBezTo>
                <a:cubicBezTo>
                  <a:pt x="416" y="70"/>
                  <a:pt x="414" y="67"/>
                  <a:pt x="413" y="63"/>
                </a:cubicBezTo>
                <a:cubicBezTo>
                  <a:pt x="412" y="57"/>
                  <a:pt x="410" y="52"/>
                  <a:pt x="410" y="49"/>
                </a:cubicBezTo>
                <a:cubicBezTo>
                  <a:pt x="409" y="45"/>
                  <a:pt x="409" y="44"/>
                  <a:pt x="409" y="44"/>
                </a:cubicBezTo>
                <a:cubicBezTo>
                  <a:pt x="409" y="43"/>
                  <a:pt x="408" y="45"/>
                  <a:pt x="407" y="48"/>
                </a:cubicBezTo>
                <a:cubicBezTo>
                  <a:pt x="407" y="48"/>
                  <a:pt x="407" y="48"/>
                  <a:pt x="407" y="48"/>
                </a:cubicBezTo>
                <a:cubicBezTo>
                  <a:pt x="407" y="46"/>
                  <a:pt x="406" y="44"/>
                  <a:pt x="405" y="43"/>
                </a:cubicBezTo>
                <a:cubicBezTo>
                  <a:pt x="403" y="39"/>
                  <a:pt x="402" y="37"/>
                  <a:pt x="401" y="35"/>
                </a:cubicBezTo>
                <a:cubicBezTo>
                  <a:pt x="398" y="31"/>
                  <a:pt x="396" y="28"/>
                  <a:pt x="396" y="29"/>
                </a:cubicBezTo>
                <a:cubicBezTo>
                  <a:pt x="396" y="29"/>
                  <a:pt x="397" y="32"/>
                  <a:pt x="399" y="36"/>
                </a:cubicBezTo>
                <a:cubicBezTo>
                  <a:pt x="399" y="39"/>
                  <a:pt x="400" y="42"/>
                  <a:pt x="401" y="45"/>
                </a:cubicBezTo>
                <a:cubicBezTo>
                  <a:pt x="402" y="46"/>
                  <a:pt x="402" y="48"/>
                  <a:pt x="403" y="50"/>
                </a:cubicBezTo>
                <a:cubicBezTo>
                  <a:pt x="403" y="51"/>
                  <a:pt x="403" y="52"/>
                  <a:pt x="403" y="53"/>
                </a:cubicBezTo>
                <a:cubicBezTo>
                  <a:pt x="403" y="54"/>
                  <a:pt x="403" y="55"/>
                  <a:pt x="404" y="56"/>
                </a:cubicBezTo>
                <a:cubicBezTo>
                  <a:pt x="404" y="58"/>
                  <a:pt x="404" y="60"/>
                  <a:pt x="404" y="61"/>
                </a:cubicBezTo>
                <a:cubicBezTo>
                  <a:pt x="404" y="62"/>
                  <a:pt x="404" y="62"/>
                  <a:pt x="404" y="62"/>
                </a:cubicBezTo>
                <a:cubicBezTo>
                  <a:pt x="403" y="60"/>
                  <a:pt x="401" y="58"/>
                  <a:pt x="400" y="57"/>
                </a:cubicBezTo>
                <a:cubicBezTo>
                  <a:pt x="399" y="49"/>
                  <a:pt x="400" y="44"/>
                  <a:pt x="399" y="44"/>
                </a:cubicBezTo>
                <a:cubicBezTo>
                  <a:pt x="399" y="44"/>
                  <a:pt x="398" y="46"/>
                  <a:pt x="397" y="50"/>
                </a:cubicBezTo>
                <a:cubicBezTo>
                  <a:pt x="397" y="51"/>
                  <a:pt x="396" y="52"/>
                  <a:pt x="396" y="53"/>
                </a:cubicBezTo>
                <a:cubicBezTo>
                  <a:pt x="396" y="53"/>
                  <a:pt x="396" y="53"/>
                  <a:pt x="396" y="53"/>
                </a:cubicBezTo>
                <a:cubicBezTo>
                  <a:pt x="395" y="49"/>
                  <a:pt x="394" y="45"/>
                  <a:pt x="394" y="42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391" y="26"/>
                  <a:pt x="389" y="16"/>
                  <a:pt x="388" y="16"/>
                </a:cubicBezTo>
                <a:cubicBezTo>
                  <a:pt x="388" y="16"/>
                  <a:pt x="388" y="20"/>
                  <a:pt x="388" y="26"/>
                </a:cubicBezTo>
                <a:cubicBezTo>
                  <a:pt x="388" y="32"/>
                  <a:pt x="389" y="41"/>
                  <a:pt x="389" y="51"/>
                </a:cubicBezTo>
                <a:cubicBezTo>
                  <a:pt x="389" y="52"/>
                  <a:pt x="389" y="53"/>
                  <a:pt x="389" y="54"/>
                </a:cubicBezTo>
                <a:cubicBezTo>
                  <a:pt x="389" y="53"/>
                  <a:pt x="388" y="52"/>
                  <a:pt x="388" y="51"/>
                </a:cubicBezTo>
                <a:cubicBezTo>
                  <a:pt x="388" y="51"/>
                  <a:pt x="388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4" y="47"/>
                  <a:pt x="383" y="46"/>
                  <a:pt x="383" y="46"/>
                </a:cubicBezTo>
                <a:cubicBezTo>
                  <a:pt x="382" y="46"/>
                  <a:pt x="383" y="48"/>
                  <a:pt x="384" y="51"/>
                </a:cubicBezTo>
                <a:cubicBezTo>
                  <a:pt x="385" y="52"/>
                  <a:pt x="385" y="53"/>
                  <a:pt x="385" y="54"/>
                </a:cubicBezTo>
                <a:cubicBezTo>
                  <a:pt x="385" y="54"/>
                  <a:pt x="385" y="55"/>
                  <a:pt x="385" y="55"/>
                </a:cubicBezTo>
                <a:cubicBezTo>
                  <a:pt x="384" y="57"/>
                  <a:pt x="384" y="59"/>
                  <a:pt x="384" y="62"/>
                </a:cubicBezTo>
                <a:cubicBezTo>
                  <a:pt x="383" y="60"/>
                  <a:pt x="383" y="59"/>
                  <a:pt x="383" y="58"/>
                </a:cubicBezTo>
                <a:cubicBezTo>
                  <a:pt x="383" y="53"/>
                  <a:pt x="383" y="50"/>
                  <a:pt x="382" y="46"/>
                </a:cubicBezTo>
                <a:cubicBezTo>
                  <a:pt x="382" y="43"/>
                  <a:pt x="382" y="40"/>
                  <a:pt x="382" y="37"/>
                </a:cubicBezTo>
                <a:cubicBezTo>
                  <a:pt x="382" y="33"/>
                  <a:pt x="382" y="30"/>
                  <a:pt x="382" y="30"/>
                </a:cubicBezTo>
                <a:cubicBezTo>
                  <a:pt x="381" y="30"/>
                  <a:pt x="381" y="33"/>
                  <a:pt x="380" y="38"/>
                </a:cubicBezTo>
                <a:cubicBezTo>
                  <a:pt x="378" y="43"/>
                  <a:pt x="378" y="50"/>
                  <a:pt x="377" y="59"/>
                </a:cubicBezTo>
                <a:cubicBezTo>
                  <a:pt x="377" y="60"/>
                  <a:pt x="377" y="61"/>
                  <a:pt x="377" y="63"/>
                </a:cubicBezTo>
                <a:cubicBezTo>
                  <a:pt x="377" y="61"/>
                  <a:pt x="376" y="61"/>
                  <a:pt x="376" y="60"/>
                </a:cubicBezTo>
                <a:cubicBezTo>
                  <a:pt x="377" y="57"/>
                  <a:pt x="377" y="55"/>
                  <a:pt x="376" y="55"/>
                </a:cubicBezTo>
                <a:cubicBezTo>
                  <a:pt x="376" y="55"/>
                  <a:pt x="375" y="56"/>
                  <a:pt x="374" y="57"/>
                </a:cubicBezTo>
                <a:cubicBezTo>
                  <a:pt x="373" y="56"/>
                  <a:pt x="373" y="55"/>
                  <a:pt x="373" y="55"/>
                </a:cubicBezTo>
                <a:cubicBezTo>
                  <a:pt x="372" y="55"/>
                  <a:pt x="372" y="56"/>
                  <a:pt x="372" y="57"/>
                </a:cubicBezTo>
                <a:cubicBezTo>
                  <a:pt x="372" y="56"/>
                  <a:pt x="371" y="56"/>
                  <a:pt x="371" y="55"/>
                </a:cubicBezTo>
                <a:cubicBezTo>
                  <a:pt x="370" y="55"/>
                  <a:pt x="370" y="55"/>
                  <a:pt x="370" y="55"/>
                </a:cubicBezTo>
                <a:cubicBezTo>
                  <a:pt x="370" y="54"/>
                  <a:pt x="370" y="53"/>
                  <a:pt x="370" y="52"/>
                </a:cubicBezTo>
                <a:cubicBezTo>
                  <a:pt x="370" y="49"/>
                  <a:pt x="370" y="47"/>
                  <a:pt x="370" y="45"/>
                </a:cubicBezTo>
                <a:cubicBezTo>
                  <a:pt x="370" y="41"/>
                  <a:pt x="370" y="38"/>
                  <a:pt x="369" y="38"/>
                </a:cubicBezTo>
                <a:cubicBezTo>
                  <a:pt x="369" y="38"/>
                  <a:pt x="368" y="41"/>
                  <a:pt x="367" y="45"/>
                </a:cubicBezTo>
                <a:cubicBezTo>
                  <a:pt x="366" y="49"/>
                  <a:pt x="365" y="56"/>
                  <a:pt x="365" y="63"/>
                </a:cubicBezTo>
                <a:cubicBezTo>
                  <a:pt x="365" y="64"/>
                  <a:pt x="365" y="66"/>
                  <a:pt x="365" y="67"/>
                </a:cubicBezTo>
                <a:cubicBezTo>
                  <a:pt x="364" y="65"/>
                  <a:pt x="363" y="64"/>
                  <a:pt x="362" y="63"/>
                </a:cubicBezTo>
                <a:cubicBezTo>
                  <a:pt x="362" y="61"/>
                  <a:pt x="362" y="59"/>
                  <a:pt x="362" y="58"/>
                </a:cubicBezTo>
                <a:cubicBezTo>
                  <a:pt x="363" y="56"/>
                  <a:pt x="363" y="54"/>
                  <a:pt x="364" y="53"/>
                </a:cubicBezTo>
                <a:cubicBezTo>
                  <a:pt x="366" y="49"/>
                  <a:pt x="366" y="47"/>
                  <a:pt x="366" y="47"/>
                </a:cubicBezTo>
                <a:cubicBezTo>
                  <a:pt x="366" y="47"/>
                  <a:pt x="364" y="48"/>
                  <a:pt x="362" y="51"/>
                </a:cubicBezTo>
                <a:cubicBezTo>
                  <a:pt x="362" y="44"/>
                  <a:pt x="363" y="39"/>
                  <a:pt x="364" y="35"/>
                </a:cubicBezTo>
                <a:cubicBezTo>
                  <a:pt x="365" y="29"/>
                  <a:pt x="366" y="27"/>
                  <a:pt x="365" y="26"/>
                </a:cubicBezTo>
                <a:cubicBezTo>
                  <a:pt x="365" y="26"/>
                  <a:pt x="364" y="29"/>
                  <a:pt x="361" y="34"/>
                </a:cubicBezTo>
                <a:cubicBezTo>
                  <a:pt x="359" y="40"/>
                  <a:pt x="357" y="48"/>
                  <a:pt x="356" y="57"/>
                </a:cubicBezTo>
                <a:cubicBezTo>
                  <a:pt x="356" y="58"/>
                  <a:pt x="356" y="60"/>
                  <a:pt x="356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6" y="60"/>
                  <a:pt x="355" y="58"/>
                  <a:pt x="355" y="57"/>
                </a:cubicBezTo>
                <a:cubicBezTo>
                  <a:pt x="354" y="48"/>
                  <a:pt x="352" y="41"/>
                  <a:pt x="351" y="35"/>
                </a:cubicBezTo>
                <a:cubicBezTo>
                  <a:pt x="352" y="33"/>
                  <a:pt x="352" y="32"/>
                  <a:pt x="352" y="32"/>
                </a:cubicBezTo>
                <a:cubicBezTo>
                  <a:pt x="352" y="32"/>
                  <a:pt x="351" y="33"/>
                  <a:pt x="351" y="33"/>
                </a:cubicBezTo>
                <a:cubicBezTo>
                  <a:pt x="350" y="29"/>
                  <a:pt x="349" y="27"/>
                  <a:pt x="349" y="27"/>
                </a:cubicBezTo>
                <a:cubicBezTo>
                  <a:pt x="348" y="27"/>
                  <a:pt x="348" y="31"/>
                  <a:pt x="348" y="37"/>
                </a:cubicBezTo>
                <a:cubicBezTo>
                  <a:pt x="348" y="38"/>
                  <a:pt x="347" y="38"/>
                  <a:pt x="347" y="39"/>
                </a:cubicBezTo>
                <a:cubicBezTo>
                  <a:pt x="345" y="42"/>
                  <a:pt x="344" y="45"/>
                  <a:pt x="342" y="48"/>
                </a:cubicBezTo>
                <a:cubicBezTo>
                  <a:pt x="342" y="50"/>
                  <a:pt x="341" y="51"/>
                  <a:pt x="340" y="53"/>
                </a:cubicBezTo>
                <a:cubicBezTo>
                  <a:pt x="340" y="53"/>
                  <a:pt x="340" y="53"/>
                  <a:pt x="340" y="53"/>
                </a:cubicBezTo>
                <a:cubicBezTo>
                  <a:pt x="340" y="50"/>
                  <a:pt x="339" y="49"/>
                  <a:pt x="339" y="49"/>
                </a:cubicBezTo>
                <a:cubicBezTo>
                  <a:pt x="338" y="49"/>
                  <a:pt x="338" y="50"/>
                  <a:pt x="338" y="52"/>
                </a:cubicBezTo>
                <a:cubicBezTo>
                  <a:pt x="337" y="51"/>
                  <a:pt x="337" y="51"/>
                  <a:pt x="337" y="51"/>
                </a:cubicBezTo>
                <a:cubicBezTo>
                  <a:pt x="336" y="51"/>
                  <a:pt x="337" y="52"/>
                  <a:pt x="338" y="54"/>
                </a:cubicBezTo>
                <a:cubicBezTo>
                  <a:pt x="338" y="54"/>
                  <a:pt x="338" y="54"/>
                  <a:pt x="337" y="55"/>
                </a:cubicBezTo>
                <a:cubicBezTo>
                  <a:pt x="337" y="58"/>
                  <a:pt x="336" y="63"/>
                  <a:pt x="334" y="69"/>
                </a:cubicBezTo>
                <a:cubicBezTo>
                  <a:pt x="334" y="70"/>
                  <a:pt x="334" y="70"/>
                  <a:pt x="334" y="70"/>
                </a:cubicBezTo>
                <a:cubicBezTo>
                  <a:pt x="334" y="69"/>
                  <a:pt x="334" y="69"/>
                  <a:pt x="334" y="69"/>
                </a:cubicBezTo>
                <a:cubicBezTo>
                  <a:pt x="334" y="68"/>
                  <a:pt x="334" y="68"/>
                  <a:pt x="334" y="67"/>
                </a:cubicBezTo>
                <a:cubicBezTo>
                  <a:pt x="336" y="58"/>
                  <a:pt x="337" y="51"/>
                  <a:pt x="337" y="47"/>
                </a:cubicBezTo>
                <a:cubicBezTo>
                  <a:pt x="336" y="42"/>
                  <a:pt x="336" y="40"/>
                  <a:pt x="335" y="40"/>
                </a:cubicBezTo>
                <a:cubicBezTo>
                  <a:pt x="335" y="40"/>
                  <a:pt x="334" y="43"/>
                  <a:pt x="334" y="47"/>
                </a:cubicBezTo>
                <a:cubicBezTo>
                  <a:pt x="333" y="51"/>
                  <a:pt x="332" y="56"/>
                  <a:pt x="330" y="61"/>
                </a:cubicBezTo>
                <a:cubicBezTo>
                  <a:pt x="327" y="53"/>
                  <a:pt x="328" y="47"/>
                  <a:pt x="327" y="47"/>
                </a:cubicBezTo>
                <a:cubicBezTo>
                  <a:pt x="327" y="47"/>
                  <a:pt x="326" y="49"/>
                  <a:pt x="325" y="54"/>
                </a:cubicBezTo>
                <a:cubicBezTo>
                  <a:pt x="325" y="58"/>
                  <a:pt x="326" y="63"/>
                  <a:pt x="327" y="69"/>
                </a:cubicBezTo>
                <a:cubicBezTo>
                  <a:pt x="326" y="72"/>
                  <a:pt x="324" y="75"/>
                  <a:pt x="323" y="78"/>
                </a:cubicBezTo>
                <a:cubicBezTo>
                  <a:pt x="323" y="78"/>
                  <a:pt x="323" y="78"/>
                  <a:pt x="323" y="77"/>
                </a:cubicBezTo>
                <a:cubicBezTo>
                  <a:pt x="325" y="66"/>
                  <a:pt x="323" y="60"/>
                  <a:pt x="322" y="61"/>
                </a:cubicBezTo>
                <a:cubicBezTo>
                  <a:pt x="321" y="61"/>
                  <a:pt x="321" y="67"/>
                  <a:pt x="318" y="76"/>
                </a:cubicBezTo>
                <a:cubicBezTo>
                  <a:pt x="317" y="78"/>
                  <a:pt x="316" y="80"/>
                  <a:pt x="315" y="82"/>
                </a:cubicBezTo>
                <a:cubicBezTo>
                  <a:pt x="315" y="78"/>
                  <a:pt x="316" y="74"/>
                  <a:pt x="317" y="69"/>
                </a:cubicBezTo>
                <a:cubicBezTo>
                  <a:pt x="320" y="54"/>
                  <a:pt x="326" y="47"/>
                  <a:pt x="325" y="46"/>
                </a:cubicBezTo>
                <a:cubicBezTo>
                  <a:pt x="325" y="46"/>
                  <a:pt x="323" y="48"/>
                  <a:pt x="320" y="51"/>
                </a:cubicBezTo>
                <a:cubicBezTo>
                  <a:pt x="317" y="55"/>
                  <a:pt x="314" y="61"/>
                  <a:pt x="311" y="68"/>
                </a:cubicBezTo>
                <a:cubicBezTo>
                  <a:pt x="311" y="69"/>
                  <a:pt x="311" y="69"/>
                  <a:pt x="311" y="70"/>
                </a:cubicBezTo>
                <a:cubicBezTo>
                  <a:pt x="311" y="68"/>
                  <a:pt x="311" y="65"/>
                  <a:pt x="311" y="63"/>
                </a:cubicBezTo>
                <a:cubicBezTo>
                  <a:pt x="311" y="45"/>
                  <a:pt x="310" y="34"/>
                  <a:pt x="310" y="34"/>
                </a:cubicBezTo>
                <a:cubicBezTo>
                  <a:pt x="309" y="34"/>
                  <a:pt x="307" y="46"/>
                  <a:pt x="305" y="64"/>
                </a:cubicBezTo>
                <a:cubicBezTo>
                  <a:pt x="304" y="68"/>
                  <a:pt x="304" y="72"/>
                  <a:pt x="303" y="76"/>
                </a:cubicBezTo>
                <a:cubicBezTo>
                  <a:pt x="303" y="73"/>
                  <a:pt x="302" y="71"/>
                  <a:pt x="302" y="68"/>
                </a:cubicBezTo>
                <a:cubicBezTo>
                  <a:pt x="298" y="52"/>
                  <a:pt x="294" y="44"/>
                  <a:pt x="293" y="44"/>
                </a:cubicBezTo>
                <a:cubicBezTo>
                  <a:pt x="292" y="45"/>
                  <a:pt x="295" y="54"/>
                  <a:pt x="296" y="69"/>
                </a:cubicBezTo>
                <a:cubicBezTo>
                  <a:pt x="296" y="73"/>
                  <a:pt x="296" y="77"/>
                  <a:pt x="297" y="80"/>
                </a:cubicBezTo>
                <a:cubicBezTo>
                  <a:pt x="297" y="80"/>
                  <a:pt x="297" y="80"/>
                  <a:pt x="297" y="80"/>
                </a:cubicBezTo>
                <a:cubicBezTo>
                  <a:pt x="296" y="78"/>
                  <a:pt x="295" y="77"/>
                  <a:pt x="294" y="75"/>
                </a:cubicBezTo>
                <a:cubicBezTo>
                  <a:pt x="294" y="70"/>
                  <a:pt x="293" y="67"/>
                  <a:pt x="293" y="67"/>
                </a:cubicBezTo>
                <a:cubicBezTo>
                  <a:pt x="292" y="67"/>
                  <a:pt x="292" y="68"/>
                  <a:pt x="292" y="71"/>
                </a:cubicBezTo>
                <a:cubicBezTo>
                  <a:pt x="290" y="68"/>
                  <a:pt x="289" y="66"/>
                  <a:pt x="287" y="65"/>
                </a:cubicBezTo>
                <a:cubicBezTo>
                  <a:pt x="288" y="60"/>
                  <a:pt x="288" y="55"/>
                  <a:pt x="288" y="52"/>
                </a:cubicBezTo>
                <a:cubicBezTo>
                  <a:pt x="288" y="48"/>
                  <a:pt x="288" y="45"/>
                  <a:pt x="287" y="45"/>
                </a:cubicBezTo>
                <a:cubicBezTo>
                  <a:pt x="287" y="45"/>
                  <a:pt x="286" y="48"/>
                  <a:pt x="285" y="53"/>
                </a:cubicBezTo>
                <a:cubicBezTo>
                  <a:pt x="284" y="55"/>
                  <a:pt x="284" y="57"/>
                  <a:pt x="283" y="60"/>
                </a:cubicBezTo>
                <a:cubicBezTo>
                  <a:pt x="283" y="60"/>
                  <a:pt x="283" y="59"/>
                  <a:pt x="282" y="59"/>
                </a:cubicBezTo>
                <a:cubicBezTo>
                  <a:pt x="281" y="54"/>
                  <a:pt x="280" y="50"/>
                  <a:pt x="280" y="47"/>
                </a:cubicBezTo>
                <a:cubicBezTo>
                  <a:pt x="278" y="42"/>
                  <a:pt x="278" y="39"/>
                  <a:pt x="277" y="39"/>
                </a:cubicBezTo>
                <a:cubicBezTo>
                  <a:pt x="277" y="39"/>
                  <a:pt x="277" y="42"/>
                  <a:pt x="277" y="48"/>
                </a:cubicBezTo>
                <a:cubicBezTo>
                  <a:pt x="277" y="53"/>
                  <a:pt x="277" y="60"/>
                  <a:pt x="278" y="69"/>
                </a:cubicBezTo>
                <a:cubicBezTo>
                  <a:pt x="277" y="70"/>
                  <a:pt x="276" y="72"/>
                  <a:pt x="275" y="74"/>
                </a:cubicBezTo>
                <a:cubicBezTo>
                  <a:pt x="275" y="74"/>
                  <a:pt x="275" y="74"/>
                  <a:pt x="274" y="74"/>
                </a:cubicBezTo>
                <a:cubicBezTo>
                  <a:pt x="275" y="68"/>
                  <a:pt x="276" y="65"/>
                  <a:pt x="275" y="65"/>
                </a:cubicBezTo>
                <a:cubicBezTo>
                  <a:pt x="275" y="65"/>
                  <a:pt x="274" y="66"/>
                  <a:pt x="273" y="68"/>
                </a:cubicBezTo>
                <a:cubicBezTo>
                  <a:pt x="272" y="66"/>
                  <a:pt x="272" y="65"/>
                  <a:pt x="272" y="65"/>
                </a:cubicBezTo>
                <a:cubicBezTo>
                  <a:pt x="272" y="65"/>
                  <a:pt x="271" y="67"/>
                  <a:pt x="271" y="70"/>
                </a:cubicBezTo>
                <a:cubicBezTo>
                  <a:pt x="271" y="70"/>
                  <a:pt x="271" y="70"/>
                  <a:pt x="271" y="69"/>
                </a:cubicBezTo>
                <a:cubicBezTo>
                  <a:pt x="270" y="65"/>
                  <a:pt x="270" y="61"/>
                  <a:pt x="270" y="57"/>
                </a:cubicBezTo>
                <a:cubicBezTo>
                  <a:pt x="270" y="54"/>
                  <a:pt x="269" y="51"/>
                  <a:pt x="268" y="49"/>
                </a:cubicBezTo>
                <a:cubicBezTo>
                  <a:pt x="267" y="44"/>
                  <a:pt x="267" y="41"/>
                  <a:pt x="266" y="42"/>
                </a:cubicBezTo>
                <a:cubicBezTo>
                  <a:pt x="266" y="42"/>
                  <a:pt x="266" y="45"/>
                  <a:pt x="266" y="50"/>
                </a:cubicBezTo>
                <a:cubicBezTo>
                  <a:pt x="266" y="54"/>
                  <a:pt x="265" y="62"/>
                  <a:pt x="265" y="70"/>
                </a:cubicBezTo>
                <a:cubicBezTo>
                  <a:pt x="264" y="74"/>
                  <a:pt x="264" y="78"/>
                  <a:pt x="263" y="82"/>
                </a:cubicBezTo>
                <a:cubicBezTo>
                  <a:pt x="262" y="78"/>
                  <a:pt x="262" y="73"/>
                  <a:pt x="262" y="68"/>
                </a:cubicBezTo>
                <a:cubicBezTo>
                  <a:pt x="262" y="66"/>
                  <a:pt x="263" y="65"/>
                  <a:pt x="264" y="63"/>
                </a:cubicBezTo>
                <a:cubicBezTo>
                  <a:pt x="265" y="60"/>
                  <a:pt x="266" y="58"/>
                  <a:pt x="265" y="58"/>
                </a:cubicBezTo>
                <a:cubicBezTo>
                  <a:pt x="265" y="58"/>
                  <a:pt x="264" y="59"/>
                  <a:pt x="262" y="62"/>
                </a:cubicBezTo>
                <a:cubicBezTo>
                  <a:pt x="262" y="55"/>
                  <a:pt x="263" y="49"/>
                  <a:pt x="264" y="45"/>
                </a:cubicBezTo>
                <a:cubicBezTo>
                  <a:pt x="265" y="40"/>
                  <a:pt x="265" y="37"/>
                  <a:pt x="265" y="37"/>
                </a:cubicBezTo>
                <a:cubicBezTo>
                  <a:pt x="265" y="37"/>
                  <a:pt x="263" y="40"/>
                  <a:pt x="261" y="45"/>
                </a:cubicBezTo>
                <a:cubicBezTo>
                  <a:pt x="259" y="51"/>
                  <a:pt x="257" y="59"/>
                  <a:pt x="256" y="68"/>
                </a:cubicBezTo>
                <a:cubicBezTo>
                  <a:pt x="256" y="69"/>
                  <a:pt x="256" y="71"/>
                  <a:pt x="256" y="72"/>
                </a:cubicBezTo>
                <a:cubicBezTo>
                  <a:pt x="256" y="72"/>
                  <a:pt x="256" y="72"/>
                  <a:pt x="256" y="72"/>
                </a:cubicBezTo>
                <a:cubicBezTo>
                  <a:pt x="255" y="70"/>
                  <a:pt x="255" y="69"/>
                  <a:pt x="254" y="69"/>
                </a:cubicBezTo>
                <a:cubicBezTo>
                  <a:pt x="254" y="69"/>
                  <a:pt x="254" y="71"/>
                  <a:pt x="253" y="75"/>
                </a:cubicBezTo>
                <a:cubicBezTo>
                  <a:pt x="253" y="72"/>
                  <a:pt x="252" y="70"/>
                  <a:pt x="252" y="68"/>
                </a:cubicBezTo>
                <a:cubicBezTo>
                  <a:pt x="255" y="59"/>
                  <a:pt x="258" y="55"/>
                  <a:pt x="258" y="54"/>
                </a:cubicBezTo>
                <a:cubicBezTo>
                  <a:pt x="257" y="54"/>
                  <a:pt x="256" y="56"/>
                  <a:pt x="252" y="59"/>
                </a:cubicBezTo>
                <a:cubicBezTo>
                  <a:pt x="252" y="60"/>
                  <a:pt x="251" y="61"/>
                  <a:pt x="250" y="62"/>
                </a:cubicBezTo>
                <a:cubicBezTo>
                  <a:pt x="250" y="60"/>
                  <a:pt x="249" y="59"/>
                  <a:pt x="249" y="59"/>
                </a:cubicBezTo>
                <a:cubicBezTo>
                  <a:pt x="248" y="59"/>
                  <a:pt x="248" y="62"/>
                  <a:pt x="248" y="66"/>
                </a:cubicBezTo>
                <a:cubicBezTo>
                  <a:pt x="247" y="68"/>
                  <a:pt x="245" y="71"/>
                  <a:pt x="244" y="75"/>
                </a:cubicBezTo>
                <a:cubicBezTo>
                  <a:pt x="244" y="74"/>
                  <a:pt x="244" y="73"/>
                  <a:pt x="244" y="72"/>
                </a:cubicBezTo>
                <a:cubicBezTo>
                  <a:pt x="244" y="71"/>
                  <a:pt x="245" y="70"/>
                  <a:pt x="245" y="69"/>
                </a:cubicBezTo>
                <a:cubicBezTo>
                  <a:pt x="245" y="68"/>
                  <a:pt x="245" y="67"/>
                  <a:pt x="245" y="66"/>
                </a:cubicBezTo>
                <a:cubicBezTo>
                  <a:pt x="246" y="64"/>
                  <a:pt x="246" y="62"/>
                  <a:pt x="247" y="60"/>
                </a:cubicBezTo>
                <a:cubicBezTo>
                  <a:pt x="248" y="57"/>
                  <a:pt x="249" y="53"/>
                  <a:pt x="250" y="51"/>
                </a:cubicBezTo>
                <a:cubicBezTo>
                  <a:pt x="251" y="46"/>
                  <a:pt x="252" y="43"/>
                  <a:pt x="252" y="43"/>
                </a:cubicBezTo>
                <a:cubicBezTo>
                  <a:pt x="252" y="43"/>
                  <a:pt x="250" y="46"/>
                  <a:pt x="247" y="51"/>
                </a:cubicBezTo>
                <a:cubicBezTo>
                  <a:pt x="246" y="53"/>
                  <a:pt x="244" y="56"/>
                  <a:pt x="243" y="60"/>
                </a:cubicBezTo>
                <a:cubicBezTo>
                  <a:pt x="242" y="61"/>
                  <a:pt x="241" y="63"/>
                  <a:pt x="241" y="65"/>
                </a:cubicBezTo>
                <a:cubicBezTo>
                  <a:pt x="240" y="62"/>
                  <a:pt x="239" y="61"/>
                  <a:pt x="239" y="61"/>
                </a:cubicBezTo>
                <a:cubicBezTo>
                  <a:pt x="239" y="61"/>
                  <a:pt x="239" y="63"/>
                  <a:pt x="238" y="67"/>
                </a:cubicBezTo>
                <a:cubicBezTo>
                  <a:pt x="237" y="70"/>
                  <a:pt x="236" y="75"/>
                  <a:pt x="235" y="81"/>
                </a:cubicBezTo>
                <a:cubicBezTo>
                  <a:pt x="234" y="84"/>
                  <a:pt x="233" y="87"/>
                  <a:pt x="232" y="89"/>
                </a:cubicBezTo>
                <a:cubicBezTo>
                  <a:pt x="232" y="89"/>
                  <a:pt x="232" y="89"/>
                  <a:pt x="232" y="89"/>
                </a:cubicBezTo>
                <a:cubicBezTo>
                  <a:pt x="233" y="86"/>
                  <a:pt x="234" y="82"/>
                  <a:pt x="235" y="79"/>
                </a:cubicBezTo>
                <a:cubicBezTo>
                  <a:pt x="237" y="70"/>
                  <a:pt x="238" y="63"/>
                  <a:pt x="237" y="58"/>
                </a:cubicBezTo>
                <a:cubicBezTo>
                  <a:pt x="237" y="54"/>
                  <a:pt x="236" y="51"/>
                  <a:pt x="236" y="52"/>
                </a:cubicBezTo>
                <a:cubicBezTo>
                  <a:pt x="235" y="52"/>
                  <a:pt x="235" y="54"/>
                  <a:pt x="234" y="59"/>
                </a:cubicBezTo>
                <a:cubicBezTo>
                  <a:pt x="234" y="64"/>
                  <a:pt x="232" y="70"/>
                  <a:pt x="230" y="78"/>
                </a:cubicBezTo>
                <a:cubicBezTo>
                  <a:pt x="229" y="78"/>
                  <a:pt x="229" y="79"/>
                  <a:pt x="229" y="79"/>
                </a:cubicBezTo>
                <a:cubicBezTo>
                  <a:pt x="229" y="79"/>
                  <a:pt x="229" y="79"/>
                  <a:pt x="229" y="79"/>
                </a:cubicBezTo>
                <a:cubicBezTo>
                  <a:pt x="227" y="72"/>
                  <a:pt x="226" y="66"/>
                  <a:pt x="225" y="62"/>
                </a:cubicBezTo>
                <a:cubicBezTo>
                  <a:pt x="226" y="60"/>
                  <a:pt x="227" y="59"/>
                  <a:pt x="226" y="59"/>
                </a:cubicBezTo>
                <a:cubicBezTo>
                  <a:pt x="226" y="59"/>
                  <a:pt x="226" y="59"/>
                  <a:pt x="225" y="60"/>
                </a:cubicBezTo>
                <a:cubicBezTo>
                  <a:pt x="222" y="44"/>
                  <a:pt x="220" y="35"/>
                  <a:pt x="219" y="35"/>
                </a:cubicBezTo>
                <a:cubicBezTo>
                  <a:pt x="219" y="35"/>
                  <a:pt x="219" y="39"/>
                  <a:pt x="219" y="45"/>
                </a:cubicBezTo>
                <a:cubicBezTo>
                  <a:pt x="219" y="50"/>
                  <a:pt x="220" y="57"/>
                  <a:pt x="220" y="66"/>
                </a:cubicBezTo>
                <a:cubicBezTo>
                  <a:pt x="219" y="67"/>
                  <a:pt x="219" y="68"/>
                  <a:pt x="218" y="70"/>
                </a:cubicBezTo>
                <a:cubicBezTo>
                  <a:pt x="216" y="68"/>
                  <a:pt x="215" y="66"/>
                  <a:pt x="214" y="65"/>
                </a:cubicBezTo>
                <a:cubicBezTo>
                  <a:pt x="211" y="62"/>
                  <a:pt x="209" y="61"/>
                  <a:pt x="209" y="61"/>
                </a:cubicBezTo>
                <a:cubicBezTo>
                  <a:pt x="209" y="62"/>
                  <a:pt x="210" y="64"/>
                  <a:pt x="212" y="67"/>
                </a:cubicBezTo>
                <a:cubicBezTo>
                  <a:pt x="213" y="69"/>
                  <a:pt x="214" y="72"/>
                  <a:pt x="215" y="75"/>
                </a:cubicBezTo>
                <a:cubicBezTo>
                  <a:pt x="214" y="77"/>
                  <a:pt x="213" y="79"/>
                  <a:pt x="213" y="81"/>
                </a:cubicBezTo>
                <a:cubicBezTo>
                  <a:pt x="212" y="83"/>
                  <a:pt x="211" y="85"/>
                  <a:pt x="211" y="87"/>
                </a:cubicBezTo>
                <a:cubicBezTo>
                  <a:pt x="210" y="84"/>
                  <a:pt x="209" y="81"/>
                  <a:pt x="208" y="78"/>
                </a:cubicBezTo>
                <a:cubicBezTo>
                  <a:pt x="206" y="71"/>
                  <a:pt x="204" y="65"/>
                  <a:pt x="201" y="61"/>
                </a:cubicBezTo>
                <a:cubicBezTo>
                  <a:pt x="200" y="50"/>
                  <a:pt x="200" y="44"/>
                  <a:pt x="200" y="44"/>
                </a:cubicBezTo>
                <a:cubicBezTo>
                  <a:pt x="199" y="44"/>
                  <a:pt x="199" y="47"/>
                  <a:pt x="198" y="53"/>
                </a:cubicBezTo>
                <a:cubicBezTo>
                  <a:pt x="198" y="54"/>
                  <a:pt x="198" y="55"/>
                  <a:pt x="198" y="56"/>
                </a:cubicBezTo>
                <a:cubicBezTo>
                  <a:pt x="196" y="55"/>
                  <a:pt x="196" y="54"/>
                  <a:pt x="195" y="54"/>
                </a:cubicBezTo>
                <a:cubicBezTo>
                  <a:pt x="195" y="55"/>
                  <a:pt x="196" y="57"/>
                  <a:pt x="197" y="60"/>
                </a:cubicBezTo>
                <a:cubicBezTo>
                  <a:pt x="197" y="60"/>
                  <a:pt x="197" y="61"/>
                  <a:pt x="197" y="61"/>
                </a:cubicBezTo>
                <a:cubicBezTo>
                  <a:pt x="196" y="59"/>
                  <a:pt x="196" y="58"/>
                  <a:pt x="196" y="58"/>
                </a:cubicBezTo>
                <a:cubicBezTo>
                  <a:pt x="195" y="58"/>
                  <a:pt x="195" y="61"/>
                  <a:pt x="196" y="65"/>
                </a:cubicBezTo>
                <a:cubicBezTo>
                  <a:pt x="196" y="68"/>
                  <a:pt x="197" y="71"/>
                  <a:pt x="197" y="74"/>
                </a:cubicBezTo>
                <a:cubicBezTo>
                  <a:pt x="197" y="77"/>
                  <a:pt x="196" y="83"/>
                  <a:pt x="197" y="89"/>
                </a:cubicBezTo>
                <a:cubicBezTo>
                  <a:pt x="195" y="86"/>
                  <a:pt x="194" y="82"/>
                  <a:pt x="193" y="78"/>
                </a:cubicBezTo>
                <a:cubicBezTo>
                  <a:pt x="187" y="60"/>
                  <a:pt x="188" y="49"/>
                  <a:pt x="187" y="49"/>
                </a:cubicBezTo>
                <a:cubicBezTo>
                  <a:pt x="187" y="49"/>
                  <a:pt x="186" y="52"/>
                  <a:pt x="186" y="58"/>
                </a:cubicBezTo>
                <a:cubicBezTo>
                  <a:pt x="185" y="62"/>
                  <a:pt x="185" y="6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2"/>
                  <a:pt x="185" y="69"/>
                  <a:pt x="185" y="67"/>
                </a:cubicBezTo>
                <a:cubicBezTo>
                  <a:pt x="184" y="63"/>
                  <a:pt x="184" y="61"/>
                  <a:pt x="184" y="61"/>
                </a:cubicBezTo>
                <a:cubicBezTo>
                  <a:pt x="184" y="61"/>
                  <a:pt x="183" y="63"/>
                  <a:pt x="183" y="66"/>
                </a:cubicBezTo>
                <a:cubicBezTo>
                  <a:pt x="182" y="64"/>
                  <a:pt x="181" y="63"/>
                  <a:pt x="181" y="61"/>
                </a:cubicBezTo>
                <a:cubicBezTo>
                  <a:pt x="179" y="57"/>
                  <a:pt x="178" y="54"/>
                  <a:pt x="177" y="52"/>
                </a:cubicBezTo>
                <a:cubicBezTo>
                  <a:pt x="174" y="47"/>
                  <a:pt x="173" y="44"/>
                  <a:pt x="172" y="44"/>
                </a:cubicBezTo>
                <a:cubicBezTo>
                  <a:pt x="172" y="44"/>
                  <a:pt x="173" y="48"/>
                  <a:pt x="175" y="53"/>
                </a:cubicBezTo>
                <a:cubicBezTo>
                  <a:pt x="175" y="56"/>
                  <a:pt x="176" y="59"/>
                  <a:pt x="177" y="63"/>
                </a:cubicBezTo>
                <a:cubicBezTo>
                  <a:pt x="178" y="67"/>
                  <a:pt x="179" y="72"/>
                  <a:pt x="179" y="77"/>
                </a:cubicBezTo>
                <a:cubicBezTo>
                  <a:pt x="179" y="79"/>
                  <a:pt x="179" y="81"/>
                  <a:pt x="179" y="84"/>
                </a:cubicBezTo>
                <a:cubicBezTo>
                  <a:pt x="179" y="85"/>
                  <a:pt x="180" y="86"/>
                  <a:pt x="180" y="87"/>
                </a:cubicBezTo>
                <a:cubicBezTo>
                  <a:pt x="179" y="87"/>
                  <a:pt x="178" y="87"/>
                  <a:pt x="178" y="87"/>
                </a:cubicBezTo>
                <a:cubicBezTo>
                  <a:pt x="177" y="85"/>
                  <a:pt x="177" y="84"/>
                  <a:pt x="177" y="84"/>
                </a:cubicBezTo>
                <a:cubicBezTo>
                  <a:pt x="177" y="84"/>
                  <a:pt x="177" y="84"/>
                  <a:pt x="176" y="85"/>
                </a:cubicBezTo>
                <a:cubicBezTo>
                  <a:pt x="176" y="82"/>
                  <a:pt x="175" y="80"/>
                  <a:pt x="175" y="80"/>
                </a:cubicBezTo>
                <a:cubicBezTo>
                  <a:pt x="175" y="80"/>
                  <a:pt x="173" y="85"/>
                  <a:pt x="174" y="92"/>
                </a:cubicBezTo>
                <a:cubicBezTo>
                  <a:pt x="174" y="92"/>
                  <a:pt x="174" y="93"/>
                  <a:pt x="174" y="93"/>
                </a:cubicBezTo>
                <a:cubicBezTo>
                  <a:pt x="173" y="91"/>
                  <a:pt x="173" y="89"/>
                  <a:pt x="172" y="87"/>
                </a:cubicBezTo>
                <a:cubicBezTo>
                  <a:pt x="172" y="80"/>
                  <a:pt x="173" y="74"/>
                  <a:pt x="173" y="70"/>
                </a:cubicBezTo>
                <a:cubicBezTo>
                  <a:pt x="173" y="66"/>
                  <a:pt x="172" y="63"/>
                  <a:pt x="172" y="63"/>
                </a:cubicBezTo>
                <a:cubicBezTo>
                  <a:pt x="172" y="63"/>
                  <a:pt x="171" y="66"/>
                  <a:pt x="170" y="71"/>
                </a:cubicBezTo>
                <a:cubicBezTo>
                  <a:pt x="169" y="73"/>
                  <a:pt x="169" y="75"/>
                  <a:pt x="168" y="78"/>
                </a:cubicBezTo>
                <a:cubicBezTo>
                  <a:pt x="168" y="76"/>
                  <a:pt x="167" y="75"/>
                  <a:pt x="167" y="73"/>
                </a:cubicBezTo>
                <a:cubicBezTo>
                  <a:pt x="163" y="61"/>
                  <a:pt x="161" y="52"/>
                  <a:pt x="160" y="45"/>
                </a:cubicBezTo>
                <a:cubicBezTo>
                  <a:pt x="160" y="38"/>
                  <a:pt x="160" y="34"/>
                  <a:pt x="159" y="34"/>
                </a:cubicBezTo>
                <a:cubicBezTo>
                  <a:pt x="159" y="34"/>
                  <a:pt x="158" y="38"/>
                  <a:pt x="158" y="46"/>
                </a:cubicBezTo>
                <a:cubicBezTo>
                  <a:pt x="157" y="50"/>
                  <a:pt x="158" y="54"/>
                  <a:pt x="158" y="59"/>
                </a:cubicBezTo>
                <a:cubicBezTo>
                  <a:pt x="159" y="64"/>
                  <a:pt x="160" y="70"/>
                  <a:pt x="161" y="76"/>
                </a:cubicBezTo>
                <a:cubicBezTo>
                  <a:pt x="162" y="80"/>
                  <a:pt x="163" y="83"/>
                  <a:pt x="164" y="87"/>
                </a:cubicBezTo>
                <a:cubicBezTo>
                  <a:pt x="162" y="89"/>
                  <a:pt x="160" y="92"/>
                  <a:pt x="158" y="96"/>
                </a:cubicBezTo>
                <a:cubicBezTo>
                  <a:pt x="158" y="98"/>
                  <a:pt x="157" y="99"/>
                  <a:pt x="156" y="101"/>
                </a:cubicBezTo>
                <a:cubicBezTo>
                  <a:pt x="156" y="99"/>
                  <a:pt x="156" y="96"/>
                  <a:pt x="157" y="94"/>
                </a:cubicBezTo>
                <a:cubicBezTo>
                  <a:pt x="157" y="87"/>
                  <a:pt x="158" y="82"/>
                  <a:pt x="158" y="78"/>
                </a:cubicBezTo>
                <a:cubicBezTo>
                  <a:pt x="159" y="74"/>
                  <a:pt x="159" y="72"/>
                  <a:pt x="158" y="72"/>
                </a:cubicBezTo>
                <a:cubicBezTo>
                  <a:pt x="158" y="72"/>
                  <a:pt x="157" y="74"/>
                  <a:pt x="156" y="78"/>
                </a:cubicBezTo>
                <a:cubicBezTo>
                  <a:pt x="154" y="81"/>
                  <a:pt x="153" y="85"/>
                  <a:pt x="152" y="91"/>
                </a:cubicBezTo>
                <a:cubicBezTo>
                  <a:pt x="152" y="89"/>
                  <a:pt x="151" y="88"/>
                  <a:pt x="151" y="87"/>
                </a:cubicBezTo>
                <a:cubicBezTo>
                  <a:pt x="151" y="78"/>
                  <a:pt x="150" y="71"/>
                  <a:pt x="149" y="66"/>
                </a:cubicBezTo>
                <a:cubicBezTo>
                  <a:pt x="148" y="61"/>
                  <a:pt x="148" y="59"/>
                  <a:pt x="147" y="59"/>
                </a:cubicBezTo>
                <a:cubicBezTo>
                  <a:pt x="147" y="59"/>
                  <a:pt x="147" y="62"/>
                  <a:pt x="146" y="67"/>
                </a:cubicBezTo>
                <a:cubicBezTo>
                  <a:pt x="146" y="73"/>
                  <a:pt x="146" y="80"/>
                  <a:pt x="146" y="89"/>
                </a:cubicBezTo>
                <a:cubicBezTo>
                  <a:pt x="145" y="93"/>
                  <a:pt x="145" y="97"/>
                  <a:pt x="145" y="100"/>
                </a:cubicBezTo>
                <a:cubicBezTo>
                  <a:pt x="144" y="99"/>
                  <a:pt x="144" y="98"/>
                  <a:pt x="143" y="97"/>
                </a:cubicBezTo>
                <a:cubicBezTo>
                  <a:pt x="138" y="85"/>
                  <a:pt x="131" y="82"/>
                  <a:pt x="131" y="83"/>
                </a:cubicBezTo>
                <a:cubicBezTo>
                  <a:pt x="131" y="83"/>
                  <a:pt x="132" y="85"/>
                  <a:pt x="133" y="87"/>
                </a:cubicBezTo>
                <a:cubicBezTo>
                  <a:pt x="135" y="90"/>
                  <a:pt x="136" y="95"/>
                  <a:pt x="138" y="100"/>
                </a:cubicBezTo>
                <a:cubicBezTo>
                  <a:pt x="138" y="103"/>
                  <a:pt x="139" y="105"/>
                  <a:pt x="139" y="108"/>
                </a:cubicBezTo>
                <a:cubicBezTo>
                  <a:pt x="139" y="107"/>
                  <a:pt x="138" y="107"/>
                  <a:pt x="138" y="106"/>
                </a:cubicBezTo>
                <a:cubicBezTo>
                  <a:pt x="134" y="99"/>
                  <a:pt x="135" y="94"/>
                  <a:pt x="134" y="94"/>
                </a:cubicBezTo>
                <a:cubicBezTo>
                  <a:pt x="133" y="94"/>
                  <a:pt x="131" y="99"/>
                  <a:pt x="132" y="106"/>
                </a:cubicBezTo>
                <a:cubicBezTo>
                  <a:pt x="131" y="104"/>
                  <a:pt x="129" y="102"/>
                  <a:pt x="128" y="100"/>
                </a:cubicBezTo>
                <a:cubicBezTo>
                  <a:pt x="123" y="88"/>
                  <a:pt x="124" y="79"/>
                  <a:pt x="122" y="80"/>
                </a:cubicBezTo>
                <a:cubicBezTo>
                  <a:pt x="122" y="80"/>
                  <a:pt x="122" y="82"/>
                  <a:pt x="121" y="86"/>
                </a:cubicBezTo>
                <a:cubicBezTo>
                  <a:pt x="121" y="88"/>
                  <a:pt x="121" y="91"/>
                  <a:pt x="121" y="93"/>
                </a:cubicBezTo>
                <a:cubicBezTo>
                  <a:pt x="121" y="93"/>
                  <a:pt x="121" y="92"/>
                  <a:pt x="120" y="92"/>
                </a:cubicBezTo>
                <a:cubicBezTo>
                  <a:pt x="120" y="90"/>
                  <a:pt x="120" y="89"/>
                  <a:pt x="119" y="89"/>
                </a:cubicBezTo>
                <a:cubicBezTo>
                  <a:pt x="119" y="89"/>
                  <a:pt x="119" y="89"/>
                  <a:pt x="119" y="90"/>
                </a:cubicBezTo>
                <a:cubicBezTo>
                  <a:pt x="118" y="89"/>
                  <a:pt x="118" y="89"/>
                  <a:pt x="117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4" y="85"/>
                  <a:pt x="114" y="84"/>
                  <a:pt x="114" y="84"/>
                </a:cubicBezTo>
                <a:cubicBezTo>
                  <a:pt x="113" y="81"/>
                  <a:pt x="114" y="78"/>
                  <a:pt x="113" y="76"/>
                </a:cubicBezTo>
                <a:cubicBezTo>
                  <a:pt x="113" y="71"/>
                  <a:pt x="113" y="69"/>
                  <a:pt x="113" y="69"/>
                </a:cubicBezTo>
                <a:cubicBezTo>
                  <a:pt x="112" y="69"/>
                  <a:pt x="112" y="72"/>
                  <a:pt x="111" y="77"/>
                </a:cubicBezTo>
                <a:cubicBezTo>
                  <a:pt x="111" y="78"/>
                  <a:pt x="110" y="79"/>
                  <a:pt x="110" y="80"/>
                </a:cubicBezTo>
                <a:cubicBezTo>
                  <a:pt x="109" y="78"/>
                  <a:pt x="108" y="78"/>
                  <a:pt x="108" y="78"/>
                </a:cubicBezTo>
                <a:cubicBezTo>
                  <a:pt x="108" y="78"/>
                  <a:pt x="108" y="80"/>
                  <a:pt x="110" y="83"/>
                </a:cubicBezTo>
                <a:cubicBezTo>
                  <a:pt x="109" y="87"/>
                  <a:pt x="109" y="91"/>
                  <a:pt x="109" y="96"/>
                </a:cubicBezTo>
                <a:cubicBezTo>
                  <a:pt x="108" y="97"/>
                  <a:pt x="108" y="98"/>
                  <a:pt x="108" y="100"/>
                </a:cubicBezTo>
                <a:cubicBezTo>
                  <a:pt x="106" y="97"/>
                  <a:pt x="105" y="95"/>
                  <a:pt x="105" y="96"/>
                </a:cubicBezTo>
                <a:cubicBezTo>
                  <a:pt x="104" y="96"/>
                  <a:pt x="104" y="97"/>
                  <a:pt x="104" y="99"/>
                </a:cubicBezTo>
                <a:cubicBezTo>
                  <a:pt x="103" y="91"/>
                  <a:pt x="102" y="86"/>
                  <a:pt x="100" y="82"/>
                </a:cubicBezTo>
                <a:cubicBezTo>
                  <a:pt x="98" y="79"/>
                  <a:pt x="97" y="77"/>
                  <a:pt x="96" y="77"/>
                </a:cubicBezTo>
                <a:cubicBezTo>
                  <a:pt x="96" y="77"/>
                  <a:pt x="97" y="80"/>
                  <a:pt x="98" y="84"/>
                </a:cubicBezTo>
                <a:cubicBezTo>
                  <a:pt x="98" y="87"/>
                  <a:pt x="99" y="92"/>
                  <a:pt x="99" y="97"/>
                </a:cubicBezTo>
                <a:cubicBezTo>
                  <a:pt x="97" y="95"/>
                  <a:pt x="96" y="95"/>
                  <a:pt x="96" y="95"/>
                </a:cubicBezTo>
                <a:cubicBezTo>
                  <a:pt x="96" y="92"/>
                  <a:pt x="96" y="90"/>
                  <a:pt x="96" y="88"/>
                </a:cubicBezTo>
                <a:cubicBezTo>
                  <a:pt x="96" y="84"/>
                  <a:pt x="96" y="81"/>
                  <a:pt x="95" y="81"/>
                </a:cubicBezTo>
                <a:cubicBezTo>
                  <a:pt x="95" y="82"/>
                  <a:pt x="94" y="84"/>
                  <a:pt x="93" y="89"/>
                </a:cubicBezTo>
                <a:cubicBezTo>
                  <a:pt x="92" y="93"/>
                  <a:pt x="92" y="99"/>
                  <a:pt x="91" y="107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0" y="108"/>
                  <a:pt x="90" y="107"/>
                </a:cubicBezTo>
                <a:cubicBezTo>
                  <a:pt x="90" y="106"/>
                  <a:pt x="90" y="105"/>
                  <a:pt x="90" y="104"/>
                </a:cubicBezTo>
                <a:cubicBezTo>
                  <a:pt x="91" y="94"/>
                  <a:pt x="91" y="87"/>
                  <a:pt x="91" y="82"/>
                </a:cubicBezTo>
                <a:cubicBezTo>
                  <a:pt x="91" y="76"/>
                  <a:pt x="91" y="74"/>
                  <a:pt x="91" y="74"/>
                </a:cubicBezTo>
                <a:cubicBezTo>
                  <a:pt x="90" y="74"/>
                  <a:pt x="89" y="77"/>
                  <a:pt x="88" y="82"/>
                </a:cubicBezTo>
                <a:cubicBezTo>
                  <a:pt x="88" y="86"/>
                  <a:pt x="87" y="91"/>
                  <a:pt x="86" y="96"/>
                </a:cubicBezTo>
                <a:cubicBezTo>
                  <a:pt x="83" y="99"/>
                  <a:pt x="80" y="105"/>
                  <a:pt x="77" y="113"/>
                </a:cubicBezTo>
                <a:cubicBezTo>
                  <a:pt x="76" y="115"/>
                  <a:pt x="75" y="117"/>
                  <a:pt x="74" y="119"/>
                </a:cubicBezTo>
                <a:cubicBezTo>
                  <a:pt x="75" y="116"/>
                  <a:pt x="75" y="114"/>
                  <a:pt x="75" y="111"/>
                </a:cubicBezTo>
                <a:cubicBezTo>
                  <a:pt x="75" y="103"/>
                  <a:pt x="76" y="96"/>
                  <a:pt x="77" y="92"/>
                </a:cubicBezTo>
                <a:cubicBezTo>
                  <a:pt x="77" y="87"/>
                  <a:pt x="77" y="85"/>
                  <a:pt x="77" y="85"/>
                </a:cubicBezTo>
                <a:cubicBezTo>
                  <a:pt x="76" y="85"/>
                  <a:pt x="75" y="87"/>
                  <a:pt x="74" y="92"/>
                </a:cubicBezTo>
                <a:cubicBezTo>
                  <a:pt x="73" y="95"/>
                  <a:pt x="72" y="98"/>
                  <a:pt x="71" y="102"/>
                </a:cubicBezTo>
                <a:cubicBezTo>
                  <a:pt x="71" y="102"/>
                  <a:pt x="71" y="102"/>
                  <a:pt x="71" y="101"/>
                </a:cubicBezTo>
                <a:cubicBezTo>
                  <a:pt x="70" y="96"/>
                  <a:pt x="70" y="91"/>
                  <a:pt x="69" y="87"/>
                </a:cubicBezTo>
                <a:cubicBezTo>
                  <a:pt x="68" y="83"/>
                  <a:pt x="67" y="80"/>
                  <a:pt x="66" y="77"/>
                </a:cubicBezTo>
                <a:cubicBezTo>
                  <a:pt x="64" y="72"/>
                  <a:pt x="63" y="69"/>
                  <a:pt x="63" y="69"/>
                </a:cubicBezTo>
                <a:cubicBezTo>
                  <a:pt x="62" y="70"/>
                  <a:pt x="65" y="83"/>
                  <a:pt x="65" y="104"/>
                </a:cubicBezTo>
                <a:cubicBezTo>
                  <a:pt x="65" y="111"/>
                  <a:pt x="64" y="117"/>
                  <a:pt x="64" y="123"/>
                </a:cubicBezTo>
                <a:cubicBezTo>
                  <a:pt x="63" y="120"/>
                  <a:pt x="62" y="118"/>
                  <a:pt x="62" y="116"/>
                </a:cubicBezTo>
                <a:cubicBezTo>
                  <a:pt x="59" y="109"/>
                  <a:pt x="56" y="105"/>
                  <a:pt x="53" y="103"/>
                </a:cubicBezTo>
                <a:cubicBezTo>
                  <a:pt x="51" y="100"/>
                  <a:pt x="49" y="99"/>
                  <a:pt x="49" y="100"/>
                </a:cubicBezTo>
                <a:cubicBezTo>
                  <a:pt x="49" y="100"/>
                  <a:pt x="50" y="102"/>
                  <a:pt x="51" y="105"/>
                </a:cubicBezTo>
                <a:cubicBezTo>
                  <a:pt x="53" y="108"/>
                  <a:pt x="55" y="113"/>
                  <a:pt x="56" y="119"/>
                </a:cubicBezTo>
                <a:cubicBezTo>
                  <a:pt x="57" y="123"/>
                  <a:pt x="57" y="126"/>
                  <a:pt x="57" y="129"/>
                </a:cubicBezTo>
                <a:cubicBezTo>
                  <a:pt x="57" y="128"/>
                  <a:pt x="56" y="127"/>
                  <a:pt x="56" y="126"/>
                </a:cubicBezTo>
                <a:cubicBezTo>
                  <a:pt x="52" y="118"/>
                  <a:pt x="53" y="112"/>
                  <a:pt x="52" y="113"/>
                </a:cubicBezTo>
                <a:cubicBezTo>
                  <a:pt x="51" y="113"/>
                  <a:pt x="49" y="119"/>
                  <a:pt x="50" y="128"/>
                </a:cubicBezTo>
                <a:cubicBezTo>
                  <a:pt x="49" y="125"/>
                  <a:pt x="47" y="123"/>
                  <a:pt x="46" y="120"/>
                </a:cubicBezTo>
                <a:cubicBezTo>
                  <a:pt x="41" y="107"/>
                  <a:pt x="41" y="97"/>
                  <a:pt x="40" y="97"/>
                </a:cubicBezTo>
                <a:cubicBezTo>
                  <a:pt x="40" y="97"/>
                  <a:pt x="39" y="100"/>
                  <a:pt x="39" y="105"/>
                </a:cubicBezTo>
                <a:cubicBezTo>
                  <a:pt x="39" y="109"/>
                  <a:pt x="39" y="113"/>
                  <a:pt x="40" y="119"/>
                </a:cubicBezTo>
                <a:cubicBezTo>
                  <a:pt x="39" y="117"/>
                  <a:pt x="39" y="115"/>
                  <a:pt x="38" y="113"/>
                </a:cubicBezTo>
                <a:cubicBezTo>
                  <a:pt x="38" y="110"/>
                  <a:pt x="38" y="108"/>
                  <a:pt x="37" y="108"/>
                </a:cubicBezTo>
                <a:cubicBezTo>
                  <a:pt x="37" y="108"/>
                  <a:pt x="36" y="110"/>
                  <a:pt x="36" y="113"/>
                </a:cubicBezTo>
                <a:cubicBezTo>
                  <a:pt x="35" y="111"/>
                  <a:pt x="35" y="110"/>
                  <a:pt x="34" y="108"/>
                </a:cubicBezTo>
                <a:cubicBezTo>
                  <a:pt x="33" y="106"/>
                  <a:pt x="31" y="103"/>
                  <a:pt x="30" y="102"/>
                </a:cubicBezTo>
                <a:cubicBezTo>
                  <a:pt x="28" y="99"/>
                  <a:pt x="26" y="97"/>
                  <a:pt x="26" y="97"/>
                </a:cubicBezTo>
                <a:cubicBezTo>
                  <a:pt x="25" y="98"/>
                  <a:pt x="26" y="100"/>
                  <a:pt x="28" y="104"/>
                </a:cubicBezTo>
                <a:cubicBezTo>
                  <a:pt x="29" y="106"/>
                  <a:pt x="29" y="109"/>
                  <a:pt x="30" y="112"/>
                </a:cubicBezTo>
                <a:cubicBezTo>
                  <a:pt x="31" y="115"/>
                  <a:pt x="32" y="118"/>
                  <a:pt x="32" y="122"/>
                </a:cubicBezTo>
                <a:cubicBezTo>
                  <a:pt x="32" y="124"/>
                  <a:pt x="33" y="126"/>
                  <a:pt x="33" y="128"/>
                </a:cubicBezTo>
                <a:cubicBezTo>
                  <a:pt x="33" y="129"/>
                  <a:pt x="33" y="130"/>
                  <a:pt x="33" y="130"/>
                </a:cubicBezTo>
                <a:cubicBezTo>
                  <a:pt x="32" y="131"/>
                  <a:pt x="31" y="131"/>
                  <a:pt x="30" y="131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8" y="120"/>
                  <a:pt x="30" y="111"/>
                  <a:pt x="29" y="112"/>
                </a:cubicBezTo>
                <a:cubicBezTo>
                  <a:pt x="28" y="112"/>
                  <a:pt x="24" y="121"/>
                  <a:pt x="25" y="134"/>
                </a:cubicBezTo>
                <a:cubicBezTo>
                  <a:pt x="25" y="134"/>
                  <a:pt x="24" y="133"/>
                  <a:pt x="24" y="133"/>
                </a:cubicBezTo>
                <a:cubicBezTo>
                  <a:pt x="24" y="131"/>
                  <a:pt x="23" y="130"/>
                  <a:pt x="23" y="128"/>
                </a:cubicBezTo>
                <a:cubicBezTo>
                  <a:pt x="23" y="127"/>
                  <a:pt x="22" y="126"/>
                  <a:pt x="22" y="124"/>
                </a:cubicBezTo>
                <a:cubicBezTo>
                  <a:pt x="21" y="115"/>
                  <a:pt x="19" y="108"/>
                  <a:pt x="18" y="104"/>
                </a:cubicBezTo>
                <a:cubicBezTo>
                  <a:pt x="16" y="100"/>
                  <a:pt x="14" y="98"/>
                  <a:pt x="14" y="99"/>
                </a:cubicBezTo>
                <a:cubicBezTo>
                  <a:pt x="14" y="99"/>
                  <a:pt x="14" y="102"/>
                  <a:pt x="15" y="106"/>
                </a:cubicBezTo>
                <a:cubicBezTo>
                  <a:pt x="16" y="110"/>
                  <a:pt x="16" y="115"/>
                  <a:pt x="16" y="121"/>
                </a:cubicBezTo>
                <a:cubicBezTo>
                  <a:pt x="15" y="120"/>
                  <a:pt x="14" y="119"/>
                  <a:pt x="14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3" y="116"/>
                  <a:pt x="14" y="113"/>
                  <a:pt x="13" y="111"/>
                </a:cubicBezTo>
                <a:cubicBezTo>
                  <a:pt x="13" y="106"/>
                  <a:pt x="13" y="104"/>
                  <a:pt x="13" y="104"/>
                </a:cubicBezTo>
                <a:cubicBezTo>
                  <a:pt x="12" y="104"/>
                  <a:pt x="12" y="107"/>
                  <a:pt x="11" y="113"/>
                </a:cubicBezTo>
                <a:cubicBezTo>
                  <a:pt x="9" y="118"/>
                  <a:pt x="9" y="126"/>
                  <a:pt x="9" y="135"/>
                </a:cubicBezTo>
                <a:cubicBezTo>
                  <a:pt x="9" y="135"/>
                  <a:pt x="9" y="136"/>
                  <a:pt x="9" y="137"/>
                </a:cubicBezTo>
                <a:cubicBezTo>
                  <a:pt x="7" y="134"/>
                  <a:pt x="5" y="133"/>
                  <a:pt x="5" y="133"/>
                </a:cubicBezTo>
                <a:cubicBezTo>
                  <a:pt x="4" y="134"/>
                  <a:pt x="5" y="140"/>
                  <a:pt x="6" y="148"/>
                </a:cubicBezTo>
                <a:cubicBezTo>
                  <a:pt x="6" y="152"/>
                  <a:pt x="6" y="156"/>
                  <a:pt x="6" y="159"/>
                </a:cubicBezTo>
                <a:cubicBezTo>
                  <a:pt x="6" y="162"/>
                  <a:pt x="7" y="163"/>
                  <a:pt x="10" y="162"/>
                </a:cubicBezTo>
                <a:cubicBezTo>
                  <a:pt x="11" y="161"/>
                  <a:pt x="12" y="160"/>
                  <a:pt x="13" y="159"/>
                </a:cubicBezTo>
                <a:cubicBezTo>
                  <a:pt x="13" y="160"/>
                  <a:pt x="14" y="160"/>
                  <a:pt x="15" y="159"/>
                </a:cubicBezTo>
                <a:cubicBezTo>
                  <a:pt x="16" y="158"/>
                  <a:pt x="16" y="158"/>
                  <a:pt x="1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8" y="158"/>
                  <a:pt x="18" y="157"/>
                  <a:pt x="18" y="157"/>
                </a:cubicBezTo>
                <a:cubicBezTo>
                  <a:pt x="0" y="326"/>
                  <a:pt x="0" y="326"/>
                  <a:pt x="0" y="326"/>
                </a:cubicBezTo>
                <a:cubicBezTo>
                  <a:pt x="1207" y="335"/>
                  <a:pt x="1207" y="335"/>
                  <a:pt x="1207" y="335"/>
                </a:cubicBezTo>
                <a:cubicBezTo>
                  <a:pt x="1291" y="195"/>
                  <a:pt x="1291" y="195"/>
                  <a:pt x="1291" y="195"/>
                </a:cubicBezTo>
                <a:cubicBezTo>
                  <a:pt x="1291" y="195"/>
                  <a:pt x="1295" y="177"/>
                  <a:pt x="1235" y="152"/>
                </a:cubicBezTo>
                <a:close/>
                <a:moveTo>
                  <a:pt x="16" y="140"/>
                </a:moveTo>
                <a:cubicBezTo>
                  <a:pt x="15" y="137"/>
                  <a:pt x="15" y="134"/>
                  <a:pt x="14" y="131"/>
                </a:cubicBezTo>
                <a:cubicBezTo>
                  <a:pt x="14" y="127"/>
                  <a:pt x="14" y="124"/>
                  <a:pt x="14" y="120"/>
                </a:cubicBezTo>
                <a:cubicBezTo>
                  <a:pt x="14" y="121"/>
                  <a:pt x="14" y="123"/>
                  <a:pt x="15" y="124"/>
                </a:cubicBezTo>
                <a:cubicBezTo>
                  <a:pt x="16" y="125"/>
                  <a:pt x="16" y="127"/>
                  <a:pt x="17" y="128"/>
                </a:cubicBezTo>
                <a:cubicBezTo>
                  <a:pt x="16" y="132"/>
                  <a:pt x="16" y="136"/>
                  <a:pt x="16" y="140"/>
                </a:cubicBezTo>
                <a:close/>
                <a:moveTo>
                  <a:pt x="1220" y="139"/>
                </a:moveTo>
                <a:cubicBezTo>
                  <a:pt x="1222" y="136"/>
                  <a:pt x="1223" y="135"/>
                  <a:pt x="1224" y="133"/>
                </a:cubicBezTo>
                <a:cubicBezTo>
                  <a:pt x="1224" y="133"/>
                  <a:pt x="1224" y="133"/>
                  <a:pt x="1224" y="133"/>
                </a:cubicBezTo>
                <a:cubicBezTo>
                  <a:pt x="1223" y="138"/>
                  <a:pt x="1221" y="142"/>
                  <a:pt x="1219" y="145"/>
                </a:cubicBezTo>
                <a:cubicBezTo>
                  <a:pt x="1219" y="145"/>
                  <a:pt x="1218" y="145"/>
                  <a:pt x="1218" y="145"/>
                </a:cubicBezTo>
                <a:cubicBezTo>
                  <a:pt x="1218" y="145"/>
                  <a:pt x="1218" y="145"/>
                  <a:pt x="1218" y="145"/>
                </a:cubicBezTo>
                <a:cubicBezTo>
                  <a:pt x="1219" y="143"/>
                  <a:pt x="1220" y="141"/>
                  <a:pt x="1220" y="139"/>
                </a:cubicBezTo>
                <a:close/>
                <a:moveTo>
                  <a:pt x="1163" y="121"/>
                </a:moveTo>
                <a:cubicBezTo>
                  <a:pt x="1162" y="120"/>
                  <a:pt x="1162" y="119"/>
                  <a:pt x="1162" y="118"/>
                </a:cubicBezTo>
                <a:cubicBezTo>
                  <a:pt x="1162" y="118"/>
                  <a:pt x="1162" y="118"/>
                  <a:pt x="1162" y="118"/>
                </a:cubicBezTo>
                <a:cubicBezTo>
                  <a:pt x="1162" y="119"/>
                  <a:pt x="1162" y="120"/>
                  <a:pt x="1163" y="121"/>
                </a:cubicBezTo>
                <a:close/>
                <a:moveTo>
                  <a:pt x="1162" y="115"/>
                </a:moveTo>
                <a:cubicBezTo>
                  <a:pt x="1162" y="115"/>
                  <a:pt x="1162" y="116"/>
                  <a:pt x="1162" y="116"/>
                </a:cubicBezTo>
                <a:cubicBezTo>
                  <a:pt x="1162" y="116"/>
                  <a:pt x="1161" y="116"/>
                  <a:pt x="1161" y="116"/>
                </a:cubicBezTo>
                <a:cubicBezTo>
                  <a:pt x="1161" y="116"/>
                  <a:pt x="1161" y="116"/>
                  <a:pt x="1161" y="116"/>
                </a:cubicBezTo>
                <a:cubicBezTo>
                  <a:pt x="1161" y="114"/>
                  <a:pt x="1160" y="111"/>
                  <a:pt x="1160" y="109"/>
                </a:cubicBezTo>
                <a:cubicBezTo>
                  <a:pt x="1161" y="111"/>
                  <a:pt x="1161" y="113"/>
                  <a:pt x="1162" y="115"/>
                </a:cubicBezTo>
                <a:close/>
                <a:moveTo>
                  <a:pt x="1107" y="85"/>
                </a:moveTo>
                <a:cubicBezTo>
                  <a:pt x="1108" y="84"/>
                  <a:pt x="1108" y="84"/>
                  <a:pt x="1108" y="83"/>
                </a:cubicBezTo>
                <a:cubicBezTo>
                  <a:pt x="1108" y="84"/>
                  <a:pt x="1108" y="85"/>
                  <a:pt x="1109" y="85"/>
                </a:cubicBezTo>
                <a:cubicBezTo>
                  <a:pt x="1109" y="86"/>
                  <a:pt x="1109" y="87"/>
                  <a:pt x="1109" y="87"/>
                </a:cubicBezTo>
                <a:cubicBezTo>
                  <a:pt x="1109" y="89"/>
                  <a:pt x="1109" y="92"/>
                  <a:pt x="1109" y="96"/>
                </a:cubicBezTo>
                <a:cubicBezTo>
                  <a:pt x="1108" y="91"/>
                  <a:pt x="1107" y="88"/>
                  <a:pt x="1107" y="86"/>
                </a:cubicBezTo>
                <a:cubicBezTo>
                  <a:pt x="1107" y="86"/>
                  <a:pt x="1107" y="85"/>
                  <a:pt x="1107" y="85"/>
                </a:cubicBezTo>
                <a:close/>
                <a:moveTo>
                  <a:pt x="1104" y="99"/>
                </a:moveTo>
                <a:cubicBezTo>
                  <a:pt x="1104" y="99"/>
                  <a:pt x="1105" y="98"/>
                  <a:pt x="1105" y="98"/>
                </a:cubicBezTo>
                <a:cubicBezTo>
                  <a:pt x="1105" y="99"/>
                  <a:pt x="1105" y="100"/>
                  <a:pt x="1105" y="102"/>
                </a:cubicBezTo>
                <a:cubicBezTo>
                  <a:pt x="1105" y="102"/>
                  <a:pt x="1105" y="102"/>
                  <a:pt x="1105" y="102"/>
                </a:cubicBezTo>
                <a:cubicBezTo>
                  <a:pt x="1105" y="101"/>
                  <a:pt x="1105" y="101"/>
                  <a:pt x="1104" y="101"/>
                </a:cubicBezTo>
                <a:cubicBezTo>
                  <a:pt x="1104" y="100"/>
                  <a:pt x="1104" y="100"/>
                  <a:pt x="1104" y="99"/>
                </a:cubicBezTo>
                <a:close/>
                <a:moveTo>
                  <a:pt x="1096" y="98"/>
                </a:moveTo>
                <a:cubicBezTo>
                  <a:pt x="1096" y="97"/>
                  <a:pt x="1096" y="96"/>
                  <a:pt x="1096" y="95"/>
                </a:cubicBezTo>
                <a:cubicBezTo>
                  <a:pt x="1096" y="95"/>
                  <a:pt x="1096" y="96"/>
                  <a:pt x="1096" y="96"/>
                </a:cubicBezTo>
                <a:cubicBezTo>
                  <a:pt x="1096" y="97"/>
                  <a:pt x="1096" y="98"/>
                  <a:pt x="1095" y="99"/>
                </a:cubicBezTo>
                <a:cubicBezTo>
                  <a:pt x="1094" y="102"/>
                  <a:pt x="1093" y="105"/>
                  <a:pt x="1092" y="107"/>
                </a:cubicBezTo>
                <a:cubicBezTo>
                  <a:pt x="1092" y="108"/>
                  <a:pt x="1092" y="108"/>
                  <a:pt x="1092" y="108"/>
                </a:cubicBezTo>
                <a:cubicBezTo>
                  <a:pt x="1093" y="105"/>
                  <a:pt x="1094" y="102"/>
                  <a:pt x="1096" y="98"/>
                </a:cubicBezTo>
                <a:close/>
                <a:moveTo>
                  <a:pt x="1056" y="85"/>
                </a:moveTo>
                <a:cubicBezTo>
                  <a:pt x="1056" y="81"/>
                  <a:pt x="1057" y="78"/>
                  <a:pt x="1057" y="75"/>
                </a:cubicBezTo>
                <a:cubicBezTo>
                  <a:pt x="1058" y="79"/>
                  <a:pt x="1058" y="83"/>
                  <a:pt x="1059" y="89"/>
                </a:cubicBezTo>
                <a:cubicBezTo>
                  <a:pt x="1059" y="89"/>
                  <a:pt x="1059" y="89"/>
                  <a:pt x="1059" y="89"/>
                </a:cubicBezTo>
                <a:cubicBezTo>
                  <a:pt x="1058" y="90"/>
                  <a:pt x="1058" y="91"/>
                  <a:pt x="1057" y="93"/>
                </a:cubicBezTo>
                <a:cubicBezTo>
                  <a:pt x="1057" y="92"/>
                  <a:pt x="1056" y="91"/>
                  <a:pt x="1056" y="91"/>
                </a:cubicBezTo>
                <a:cubicBezTo>
                  <a:pt x="1056" y="89"/>
                  <a:pt x="1056" y="87"/>
                  <a:pt x="1056" y="85"/>
                </a:cubicBezTo>
                <a:close/>
                <a:moveTo>
                  <a:pt x="1049" y="89"/>
                </a:moveTo>
                <a:cubicBezTo>
                  <a:pt x="1049" y="89"/>
                  <a:pt x="1049" y="90"/>
                  <a:pt x="1049" y="90"/>
                </a:cubicBezTo>
                <a:cubicBezTo>
                  <a:pt x="1049" y="88"/>
                  <a:pt x="1048" y="87"/>
                  <a:pt x="1048" y="85"/>
                </a:cubicBezTo>
                <a:cubicBezTo>
                  <a:pt x="1048" y="86"/>
                  <a:pt x="1049" y="87"/>
                  <a:pt x="1049" y="89"/>
                </a:cubicBezTo>
                <a:close/>
                <a:moveTo>
                  <a:pt x="978" y="74"/>
                </a:moveTo>
                <a:cubicBezTo>
                  <a:pt x="977" y="74"/>
                  <a:pt x="977" y="75"/>
                  <a:pt x="977" y="75"/>
                </a:cubicBezTo>
                <a:cubicBezTo>
                  <a:pt x="977" y="74"/>
                  <a:pt x="977" y="74"/>
                  <a:pt x="977" y="74"/>
                </a:cubicBezTo>
                <a:cubicBezTo>
                  <a:pt x="977" y="73"/>
                  <a:pt x="977" y="73"/>
                  <a:pt x="977" y="72"/>
                </a:cubicBezTo>
                <a:cubicBezTo>
                  <a:pt x="977" y="73"/>
                  <a:pt x="977" y="74"/>
                  <a:pt x="978" y="74"/>
                </a:cubicBezTo>
                <a:close/>
                <a:moveTo>
                  <a:pt x="951" y="60"/>
                </a:moveTo>
                <a:cubicBezTo>
                  <a:pt x="952" y="58"/>
                  <a:pt x="952" y="56"/>
                  <a:pt x="953" y="55"/>
                </a:cubicBezTo>
                <a:cubicBezTo>
                  <a:pt x="953" y="52"/>
                  <a:pt x="954" y="51"/>
                  <a:pt x="955" y="49"/>
                </a:cubicBezTo>
                <a:cubicBezTo>
                  <a:pt x="955" y="51"/>
                  <a:pt x="955" y="53"/>
                  <a:pt x="955" y="55"/>
                </a:cubicBezTo>
                <a:cubicBezTo>
                  <a:pt x="955" y="55"/>
                  <a:pt x="955" y="54"/>
                  <a:pt x="955" y="54"/>
                </a:cubicBezTo>
                <a:cubicBezTo>
                  <a:pt x="954" y="55"/>
                  <a:pt x="955" y="57"/>
                  <a:pt x="955" y="60"/>
                </a:cubicBezTo>
                <a:cubicBezTo>
                  <a:pt x="955" y="62"/>
                  <a:pt x="954" y="65"/>
                  <a:pt x="954" y="68"/>
                </a:cubicBezTo>
                <a:cubicBezTo>
                  <a:pt x="953" y="66"/>
                  <a:pt x="952" y="64"/>
                  <a:pt x="951" y="63"/>
                </a:cubicBezTo>
                <a:cubicBezTo>
                  <a:pt x="951" y="62"/>
                  <a:pt x="951" y="61"/>
                  <a:pt x="951" y="60"/>
                </a:cubicBezTo>
                <a:close/>
                <a:moveTo>
                  <a:pt x="950" y="72"/>
                </a:moveTo>
                <a:cubicBezTo>
                  <a:pt x="950" y="71"/>
                  <a:pt x="950" y="71"/>
                  <a:pt x="950" y="70"/>
                </a:cubicBezTo>
                <a:cubicBezTo>
                  <a:pt x="950" y="71"/>
                  <a:pt x="951" y="73"/>
                  <a:pt x="951" y="74"/>
                </a:cubicBezTo>
                <a:cubicBezTo>
                  <a:pt x="951" y="74"/>
                  <a:pt x="950" y="74"/>
                  <a:pt x="950" y="75"/>
                </a:cubicBezTo>
                <a:cubicBezTo>
                  <a:pt x="950" y="74"/>
                  <a:pt x="950" y="73"/>
                  <a:pt x="950" y="72"/>
                </a:cubicBezTo>
                <a:close/>
                <a:moveTo>
                  <a:pt x="949" y="78"/>
                </a:moveTo>
                <a:cubicBezTo>
                  <a:pt x="950" y="78"/>
                  <a:pt x="950" y="77"/>
                  <a:pt x="951" y="77"/>
                </a:cubicBezTo>
                <a:cubicBezTo>
                  <a:pt x="951" y="77"/>
                  <a:pt x="951" y="77"/>
                  <a:pt x="952" y="76"/>
                </a:cubicBezTo>
                <a:cubicBezTo>
                  <a:pt x="952" y="77"/>
                  <a:pt x="952" y="78"/>
                  <a:pt x="952" y="79"/>
                </a:cubicBezTo>
                <a:cubicBezTo>
                  <a:pt x="952" y="80"/>
                  <a:pt x="952" y="81"/>
                  <a:pt x="951" y="82"/>
                </a:cubicBezTo>
                <a:cubicBezTo>
                  <a:pt x="951" y="82"/>
                  <a:pt x="951" y="82"/>
                  <a:pt x="951" y="81"/>
                </a:cubicBezTo>
                <a:cubicBezTo>
                  <a:pt x="950" y="80"/>
                  <a:pt x="950" y="79"/>
                  <a:pt x="949" y="78"/>
                </a:cubicBezTo>
                <a:cubicBezTo>
                  <a:pt x="949" y="78"/>
                  <a:pt x="949" y="78"/>
                  <a:pt x="949" y="78"/>
                </a:cubicBezTo>
                <a:close/>
                <a:moveTo>
                  <a:pt x="937" y="81"/>
                </a:moveTo>
                <a:cubicBezTo>
                  <a:pt x="937" y="81"/>
                  <a:pt x="937" y="82"/>
                  <a:pt x="937" y="82"/>
                </a:cubicBezTo>
                <a:cubicBezTo>
                  <a:pt x="937" y="82"/>
                  <a:pt x="937" y="83"/>
                  <a:pt x="937" y="83"/>
                </a:cubicBezTo>
                <a:cubicBezTo>
                  <a:pt x="937" y="83"/>
                  <a:pt x="936" y="84"/>
                  <a:pt x="935" y="84"/>
                </a:cubicBezTo>
                <a:cubicBezTo>
                  <a:pt x="936" y="83"/>
                  <a:pt x="936" y="82"/>
                  <a:pt x="937" y="81"/>
                </a:cubicBezTo>
                <a:close/>
                <a:moveTo>
                  <a:pt x="893" y="67"/>
                </a:moveTo>
                <a:cubicBezTo>
                  <a:pt x="893" y="68"/>
                  <a:pt x="893" y="68"/>
                  <a:pt x="894" y="69"/>
                </a:cubicBezTo>
                <a:cubicBezTo>
                  <a:pt x="894" y="70"/>
                  <a:pt x="894" y="71"/>
                  <a:pt x="895" y="73"/>
                </a:cubicBezTo>
                <a:cubicBezTo>
                  <a:pt x="894" y="73"/>
                  <a:pt x="894" y="73"/>
                  <a:pt x="894" y="74"/>
                </a:cubicBezTo>
                <a:cubicBezTo>
                  <a:pt x="893" y="72"/>
                  <a:pt x="893" y="71"/>
                  <a:pt x="892" y="69"/>
                </a:cubicBezTo>
                <a:cubicBezTo>
                  <a:pt x="893" y="68"/>
                  <a:pt x="893" y="68"/>
                  <a:pt x="893" y="67"/>
                </a:cubicBezTo>
                <a:close/>
                <a:moveTo>
                  <a:pt x="884" y="71"/>
                </a:moveTo>
                <a:cubicBezTo>
                  <a:pt x="884" y="70"/>
                  <a:pt x="885" y="69"/>
                  <a:pt x="885" y="68"/>
                </a:cubicBezTo>
                <a:cubicBezTo>
                  <a:pt x="885" y="68"/>
                  <a:pt x="885" y="69"/>
                  <a:pt x="886" y="70"/>
                </a:cubicBezTo>
                <a:cubicBezTo>
                  <a:pt x="885" y="71"/>
                  <a:pt x="885" y="72"/>
                  <a:pt x="884" y="73"/>
                </a:cubicBezTo>
                <a:cubicBezTo>
                  <a:pt x="884" y="73"/>
                  <a:pt x="884" y="72"/>
                  <a:pt x="884" y="72"/>
                </a:cubicBezTo>
                <a:cubicBezTo>
                  <a:pt x="884" y="72"/>
                  <a:pt x="884" y="72"/>
                  <a:pt x="884" y="71"/>
                </a:cubicBezTo>
                <a:cubicBezTo>
                  <a:pt x="884" y="71"/>
                  <a:pt x="884" y="71"/>
                  <a:pt x="884" y="71"/>
                </a:cubicBezTo>
                <a:close/>
                <a:moveTo>
                  <a:pt x="827" y="53"/>
                </a:moveTo>
                <a:cubicBezTo>
                  <a:pt x="827" y="53"/>
                  <a:pt x="827" y="54"/>
                  <a:pt x="827" y="54"/>
                </a:cubicBezTo>
                <a:cubicBezTo>
                  <a:pt x="827" y="54"/>
                  <a:pt x="827" y="54"/>
                  <a:pt x="827" y="54"/>
                </a:cubicBezTo>
                <a:cubicBezTo>
                  <a:pt x="827" y="53"/>
                  <a:pt x="827" y="53"/>
                  <a:pt x="827" y="53"/>
                </a:cubicBezTo>
                <a:close/>
                <a:moveTo>
                  <a:pt x="824" y="63"/>
                </a:moveTo>
                <a:cubicBezTo>
                  <a:pt x="824" y="65"/>
                  <a:pt x="825" y="67"/>
                  <a:pt x="825" y="69"/>
                </a:cubicBezTo>
                <a:cubicBezTo>
                  <a:pt x="824" y="70"/>
                  <a:pt x="823" y="71"/>
                  <a:pt x="823" y="73"/>
                </a:cubicBezTo>
                <a:cubicBezTo>
                  <a:pt x="823" y="70"/>
                  <a:pt x="823" y="67"/>
                  <a:pt x="824" y="63"/>
                </a:cubicBezTo>
                <a:close/>
                <a:moveTo>
                  <a:pt x="798" y="71"/>
                </a:moveTo>
                <a:cubicBezTo>
                  <a:pt x="798" y="70"/>
                  <a:pt x="798" y="70"/>
                  <a:pt x="798" y="70"/>
                </a:cubicBezTo>
                <a:cubicBezTo>
                  <a:pt x="797" y="70"/>
                  <a:pt x="797" y="69"/>
                  <a:pt x="797" y="69"/>
                </a:cubicBezTo>
                <a:cubicBezTo>
                  <a:pt x="797" y="70"/>
                  <a:pt x="798" y="70"/>
                  <a:pt x="798" y="71"/>
                </a:cubicBezTo>
                <a:close/>
                <a:moveTo>
                  <a:pt x="785" y="60"/>
                </a:moveTo>
                <a:cubicBezTo>
                  <a:pt x="785" y="60"/>
                  <a:pt x="786" y="61"/>
                  <a:pt x="786" y="61"/>
                </a:cubicBezTo>
                <a:cubicBezTo>
                  <a:pt x="786" y="62"/>
                  <a:pt x="786" y="63"/>
                  <a:pt x="786" y="63"/>
                </a:cubicBezTo>
                <a:cubicBezTo>
                  <a:pt x="785" y="62"/>
                  <a:pt x="785" y="61"/>
                  <a:pt x="784" y="59"/>
                </a:cubicBezTo>
                <a:cubicBezTo>
                  <a:pt x="784" y="59"/>
                  <a:pt x="784" y="59"/>
                  <a:pt x="784" y="59"/>
                </a:cubicBezTo>
                <a:cubicBezTo>
                  <a:pt x="785" y="59"/>
                  <a:pt x="785" y="59"/>
                  <a:pt x="785" y="60"/>
                </a:cubicBezTo>
                <a:close/>
                <a:moveTo>
                  <a:pt x="770" y="64"/>
                </a:moveTo>
                <a:cubicBezTo>
                  <a:pt x="770" y="63"/>
                  <a:pt x="771" y="61"/>
                  <a:pt x="771" y="60"/>
                </a:cubicBezTo>
                <a:cubicBezTo>
                  <a:pt x="771" y="63"/>
                  <a:pt x="770" y="66"/>
                  <a:pt x="769" y="68"/>
                </a:cubicBezTo>
                <a:cubicBezTo>
                  <a:pt x="769" y="67"/>
                  <a:pt x="770" y="65"/>
                  <a:pt x="770" y="64"/>
                </a:cubicBezTo>
                <a:close/>
                <a:moveTo>
                  <a:pt x="711" y="56"/>
                </a:moveTo>
                <a:cubicBezTo>
                  <a:pt x="711" y="55"/>
                  <a:pt x="711" y="55"/>
                  <a:pt x="711" y="55"/>
                </a:cubicBezTo>
                <a:cubicBezTo>
                  <a:pt x="711" y="55"/>
                  <a:pt x="711" y="54"/>
                  <a:pt x="711" y="53"/>
                </a:cubicBezTo>
                <a:cubicBezTo>
                  <a:pt x="711" y="54"/>
                  <a:pt x="711" y="55"/>
                  <a:pt x="711" y="56"/>
                </a:cubicBezTo>
                <a:close/>
                <a:moveTo>
                  <a:pt x="704" y="49"/>
                </a:moveTo>
                <a:cubicBezTo>
                  <a:pt x="704" y="50"/>
                  <a:pt x="705" y="51"/>
                  <a:pt x="705" y="52"/>
                </a:cubicBezTo>
                <a:cubicBezTo>
                  <a:pt x="705" y="56"/>
                  <a:pt x="705" y="59"/>
                  <a:pt x="704" y="62"/>
                </a:cubicBezTo>
                <a:cubicBezTo>
                  <a:pt x="704" y="59"/>
                  <a:pt x="703" y="57"/>
                  <a:pt x="703" y="54"/>
                </a:cubicBezTo>
                <a:cubicBezTo>
                  <a:pt x="703" y="51"/>
                  <a:pt x="703" y="48"/>
                  <a:pt x="702" y="45"/>
                </a:cubicBezTo>
                <a:cubicBezTo>
                  <a:pt x="703" y="46"/>
                  <a:pt x="703" y="47"/>
                  <a:pt x="704" y="49"/>
                </a:cubicBezTo>
                <a:close/>
                <a:moveTo>
                  <a:pt x="695" y="64"/>
                </a:move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lose/>
                <a:moveTo>
                  <a:pt x="688" y="58"/>
                </a:moveTo>
                <a:cubicBezTo>
                  <a:pt x="689" y="56"/>
                  <a:pt x="689" y="55"/>
                  <a:pt x="690" y="53"/>
                </a:cubicBezTo>
                <a:cubicBezTo>
                  <a:pt x="689" y="58"/>
                  <a:pt x="688" y="62"/>
                  <a:pt x="687" y="65"/>
                </a:cubicBezTo>
                <a:cubicBezTo>
                  <a:pt x="687" y="65"/>
                  <a:pt x="687" y="65"/>
                  <a:pt x="687" y="65"/>
                </a:cubicBezTo>
                <a:cubicBezTo>
                  <a:pt x="687" y="63"/>
                  <a:pt x="688" y="61"/>
                  <a:pt x="688" y="58"/>
                </a:cubicBezTo>
                <a:close/>
                <a:moveTo>
                  <a:pt x="639" y="60"/>
                </a:moveTo>
                <a:cubicBezTo>
                  <a:pt x="639" y="60"/>
                  <a:pt x="639" y="60"/>
                  <a:pt x="639" y="61"/>
                </a:cubicBezTo>
                <a:cubicBezTo>
                  <a:pt x="639" y="62"/>
                  <a:pt x="639" y="63"/>
                  <a:pt x="639" y="64"/>
                </a:cubicBezTo>
                <a:cubicBezTo>
                  <a:pt x="639" y="64"/>
                  <a:pt x="639" y="64"/>
                  <a:pt x="639" y="64"/>
                </a:cubicBezTo>
                <a:cubicBezTo>
                  <a:pt x="638" y="62"/>
                  <a:pt x="638" y="60"/>
                  <a:pt x="637" y="58"/>
                </a:cubicBezTo>
                <a:cubicBezTo>
                  <a:pt x="638" y="59"/>
                  <a:pt x="638" y="59"/>
                  <a:pt x="639" y="60"/>
                </a:cubicBezTo>
                <a:close/>
                <a:moveTo>
                  <a:pt x="620" y="40"/>
                </a:moveTo>
                <a:cubicBezTo>
                  <a:pt x="620" y="40"/>
                  <a:pt x="620" y="41"/>
                  <a:pt x="620" y="42"/>
                </a:cubicBezTo>
                <a:cubicBezTo>
                  <a:pt x="620" y="40"/>
                  <a:pt x="620" y="39"/>
                  <a:pt x="620" y="38"/>
                </a:cubicBezTo>
                <a:cubicBezTo>
                  <a:pt x="620" y="38"/>
                  <a:pt x="620" y="39"/>
                  <a:pt x="620" y="40"/>
                </a:cubicBezTo>
                <a:close/>
                <a:moveTo>
                  <a:pt x="556" y="64"/>
                </a:moveTo>
                <a:cubicBezTo>
                  <a:pt x="556" y="63"/>
                  <a:pt x="556" y="62"/>
                  <a:pt x="555" y="61"/>
                </a:cubicBezTo>
                <a:cubicBezTo>
                  <a:pt x="556" y="61"/>
                  <a:pt x="556" y="62"/>
                  <a:pt x="556" y="62"/>
                </a:cubicBezTo>
                <a:cubicBezTo>
                  <a:pt x="556" y="63"/>
                  <a:pt x="556" y="63"/>
                  <a:pt x="556" y="64"/>
                </a:cubicBezTo>
                <a:close/>
                <a:moveTo>
                  <a:pt x="555" y="58"/>
                </a:moveTo>
                <a:cubicBezTo>
                  <a:pt x="555" y="59"/>
                  <a:pt x="555" y="59"/>
                  <a:pt x="556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4" y="58"/>
                  <a:pt x="554" y="55"/>
                  <a:pt x="554" y="54"/>
                </a:cubicBezTo>
                <a:cubicBezTo>
                  <a:pt x="554" y="55"/>
                  <a:pt x="555" y="57"/>
                  <a:pt x="555" y="58"/>
                </a:cubicBezTo>
                <a:close/>
                <a:moveTo>
                  <a:pt x="501" y="44"/>
                </a:moveTo>
                <a:cubicBezTo>
                  <a:pt x="501" y="44"/>
                  <a:pt x="501" y="43"/>
                  <a:pt x="502" y="42"/>
                </a:cubicBezTo>
                <a:cubicBezTo>
                  <a:pt x="502" y="43"/>
                  <a:pt x="502" y="44"/>
                  <a:pt x="502" y="44"/>
                </a:cubicBezTo>
                <a:cubicBezTo>
                  <a:pt x="502" y="45"/>
                  <a:pt x="503" y="45"/>
                  <a:pt x="503" y="46"/>
                </a:cubicBezTo>
                <a:cubicBezTo>
                  <a:pt x="503" y="48"/>
                  <a:pt x="503" y="51"/>
                  <a:pt x="502" y="55"/>
                </a:cubicBezTo>
                <a:cubicBezTo>
                  <a:pt x="501" y="50"/>
                  <a:pt x="501" y="47"/>
                  <a:pt x="501" y="46"/>
                </a:cubicBezTo>
                <a:cubicBezTo>
                  <a:pt x="501" y="45"/>
                  <a:pt x="501" y="45"/>
                  <a:pt x="501" y="44"/>
                </a:cubicBezTo>
                <a:close/>
                <a:moveTo>
                  <a:pt x="498" y="59"/>
                </a:moveTo>
                <a:cubicBezTo>
                  <a:pt x="498" y="59"/>
                  <a:pt x="498" y="58"/>
                  <a:pt x="498" y="58"/>
                </a:cubicBezTo>
                <a:cubicBezTo>
                  <a:pt x="498" y="59"/>
                  <a:pt x="498" y="60"/>
                  <a:pt x="499" y="62"/>
                </a:cubicBezTo>
                <a:cubicBezTo>
                  <a:pt x="499" y="62"/>
                  <a:pt x="499" y="62"/>
                  <a:pt x="499" y="62"/>
                </a:cubicBezTo>
                <a:cubicBezTo>
                  <a:pt x="498" y="61"/>
                  <a:pt x="498" y="61"/>
                  <a:pt x="498" y="60"/>
                </a:cubicBezTo>
                <a:cubicBezTo>
                  <a:pt x="498" y="60"/>
                  <a:pt x="498" y="60"/>
                  <a:pt x="498" y="59"/>
                </a:cubicBezTo>
                <a:close/>
                <a:moveTo>
                  <a:pt x="450" y="57"/>
                </a:moveTo>
                <a:cubicBezTo>
                  <a:pt x="450" y="53"/>
                  <a:pt x="451" y="49"/>
                  <a:pt x="451" y="46"/>
                </a:cubicBezTo>
                <a:cubicBezTo>
                  <a:pt x="451" y="50"/>
                  <a:pt x="452" y="54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2" y="61"/>
                  <a:pt x="451" y="63"/>
                  <a:pt x="451" y="64"/>
                </a:cubicBezTo>
                <a:cubicBezTo>
                  <a:pt x="450" y="63"/>
                  <a:pt x="450" y="63"/>
                  <a:pt x="450" y="62"/>
                </a:cubicBezTo>
                <a:cubicBezTo>
                  <a:pt x="450" y="60"/>
                  <a:pt x="450" y="59"/>
                  <a:pt x="450" y="57"/>
                </a:cubicBezTo>
                <a:close/>
                <a:moveTo>
                  <a:pt x="443" y="62"/>
                </a:moveTo>
                <a:cubicBezTo>
                  <a:pt x="443" y="62"/>
                  <a:pt x="443" y="63"/>
                  <a:pt x="443" y="63"/>
                </a:cubicBezTo>
                <a:cubicBezTo>
                  <a:pt x="442" y="62"/>
                  <a:pt x="442" y="60"/>
                  <a:pt x="441" y="58"/>
                </a:cubicBezTo>
                <a:cubicBezTo>
                  <a:pt x="442" y="59"/>
                  <a:pt x="443" y="61"/>
                  <a:pt x="443" y="62"/>
                </a:cubicBezTo>
                <a:close/>
                <a:moveTo>
                  <a:pt x="489" y="60"/>
                </a:moveTo>
                <a:cubicBezTo>
                  <a:pt x="490" y="59"/>
                  <a:pt x="490" y="58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ubicBezTo>
                  <a:pt x="490" y="59"/>
                  <a:pt x="489" y="60"/>
                  <a:pt x="489" y="62"/>
                </a:cubicBezTo>
                <a:cubicBezTo>
                  <a:pt x="488" y="64"/>
                  <a:pt x="487" y="66"/>
                  <a:pt x="487" y="69"/>
                </a:cubicBezTo>
                <a:cubicBezTo>
                  <a:pt x="487" y="69"/>
                  <a:pt x="486" y="69"/>
                  <a:pt x="486" y="69"/>
                </a:cubicBezTo>
                <a:cubicBezTo>
                  <a:pt x="487" y="66"/>
                  <a:pt x="488" y="63"/>
                  <a:pt x="489" y="60"/>
                </a:cubicBezTo>
                <a:close/>
                <a:moveTo>
                  <a:pt x="371" y="63"/>
                </a:moveTo>
                <a:cubicBezTo>
                  <a:pt x="371" y="63"/>
                  <a:pt x="371" y="64"/>
                  <a:pt x="371" y="64"/>
                </a:cubicBezTo>
                <a:cubicBezTo>
                  <a:pt x="371" y="63"/>
                  <a:pt x="371" y="63"/>
                  <a:pt x="371" y="62"/>
                </a:cubicBezTo>
                <a:cubicBezTo>
                  <a:pt x="371" y="62"/>
                  <a:pt x="371" y="62"/>
                  <a:pt x="371" y="61"/>
                </a:cubicBezTo>
                <a:cubicBezTo>
                  <a:pt x="371" y="62"/>
                  <a:pt x="371" y="62"/>
                  <a:pt x="371" y="63"/>
                </a:cubicBezTo>
                <a:close/>
                <a:moveTo>
                  <a:pt x="345" y="54"/>
                </a:moveTo>
                <a:cubicBezTo>
                  <a:pt x="346" y="52"/>
                  <a:pt x="346" y="50"/>
                  <a:pt x="346" y="49"/>
                </a:cubicBezTo>
                <a:cubicBezTo>
                  <a:pt x="347" y="46"/>
                  <a:pt x="348" y="44"/>
                  <a:pt x="349" y="42"/>
                </a:cubicBezTo>
                <a:cubicBezTo>
                  <a:pt x="349" y="44"/>
                  <a:pt x="349" y="46"/>
                  <a:pt x="349" y="48"/>
                </a:cubicBezTo>
                <a:cubicBezTo>
                  <a:pt x="349" y="48"/>
                  <a:pt x="349" y="48"/>
                  <a:pt x="349" y="48"/>
                </a:cubicBezTo>
                <a:cubicBezTo>
                  <a:pt x="348" y="48"/>
                  <a:pt x="348" y="50"/>
                  <a:pt x="348" y="54"/>
                </a:cubicBezTo>
                <a:cubicBezTo>
                  <a:pt x="348" y="56"/>
                  <a:pt x="348" y="59"/>
                  <a:pt x="348" y="62"/>
                </a:cubicBezTo>
                <a:cubicBezTo>
                  <a:pt x="347" y="60"/>
                  <a:pt x="345" y="59"/>
                  <a:pt x="344" y="57"/>
                </a:cubicBezTo>
                <a:cubicBezTo>
                  <a:pt x="345" y="56"/>
                  <a:pt x="345" y="55"/>
                  <a:pt x="345" y="54"/>
                </a:cubicBezTo>
                <a:close/>
                <a:moveTo>
                  <a:pt x="343" y="66"/>
                </a:moveTo>
                <a:cubicBezTo>
                  <a:pt x="343" y="66"/>
                  <a:pt x="343" y="65"/>
                  <a:pt x="344" y="65"/>
                </a:cubicBezTo>
                <a:cubicBezTo>
                  <a:pt x="344" y="66"/>
                  <a:pt x="344" y="67"/>
                  <a:pt x="345" y="69"/>
                </a:cubicBezTo>
                <a:cubicBezTo>
                  <a:pt x="344" y="69"/>
                  <a:pt x="344" y="69"/>
                  <a:pt x="343" y="69"/>
                </a:cubicBezTo>
                <a:cubicBezTo>
                  <a:pt x="343" y="68"/>
                  <a:pt x="343" y="67"/>
                  <a:pt x="343" y="66"/>
                </a:cubicBezTo>
                <a:close/>
                <a:moveTo>
                  <a:pt x="343" y="73"/>
                </a:moveTo>
                <a:cubicBezTo>
                  <a:pt x="344" y="72"/>
                  <a:pt x="344" y="72"/>
                  <a:pt x="345" y="71"/>
                </a:cubicBezTo>
                <a:cubicBezTo>
                  <a:pt x="345" y="71"/>
                  <a:pt x="345" y="71"/>
                  <a:pt x="345" y="71"/>
                </a:cubicBezTo>
                <a:cubicBezTo>
                  <a:pt x="346" y="71"/>
                  <a:pt x="346" y="72"/>
                  <a:pt x="346" y="73"/>
                </a:cubicBezTo>
                <a:cubicBezTo>
                  <a:pt x="346" y="74"/>
                  <a:pt x="345" y="75"/>
                  <a:pt x="345" y="77"/>
                </a:cubicBezTo>
                <a:cubicBezTo>
                  <a:pt x="345" y="76"/>
                  <a:pt x="345" y="76"/>
                  <a:pt x="344" y="76"/>
                </a:cubicBezTo>
                <a:cubicBezTo>
                  <a:pt x="344" y="75"/>
                  <a:pt x="343" y="74"/>
                  <a:pt x="343" y="73"/>
                </a:cubicBezTo>
                <a:cubicBezTo>
                  <a:pt x="343" y="73"/>
                  <a:pt x="343" y="73"/>
                  <a:pt x="343" y="73"/>
                </a:cubicBezTo>
                <a:close/>
                <a:moveTo>
                  <a:pt x="331" y="78"/>
                </a:moveTo>
                <a:cubicBezTo>
                  <a:pt x="331" y="79"/>
                  <a:pt x="331" y="79"/>
                  <a:pt x="331" y="80"/>
                </a:cubicBezTo>
                <a:cubicBezTo>
                  <a:pt x="331" y="80"/>
                  <a:pt x="331" y="80"/>
                  <a:pt x="331" y="80"/>
                </a:cubicBezTo>
                <a:cubicBezTo>
                  <a:pt x="330" y="81"/>
                  <a:pt x="330" y="81"/>
                  <a:pt x="329" y="82"/>
                </a:cubicBezTo>
                <a:cubicBezTo>
                  <a:pt x="330" y="81"/>
                  <a:pt x="330" y="80"/>
                  <a:pt x="331" y="78"/>
                </a:cubicBezTo>
                <a:close/>
                <a:moveTo>
                  <a:pt x="291" y="87"/>
                </a:moveTo>
                <a:cubicBezTo>
                  <a:pt x="291" y="88"/>
                  <a:pt x="291" y="88"/>
                  <a:pt x="291" y="89"/>
                </a:cubicBezTo>
                <a:cubicBezTo>
                  <a:pt x="291" y="89"/>
                  <a:pt x="291" y="89"/>
                  <a:pt x="291" y="89"/>
                </a:cubicBezTo>
                <a:cubicBezTo>
                  <a:pt x="291" y="89"/>
                  <a:pt x="291" y="88"/>
                  <a:pt x="290" y="88"/>
                </a:cubicBezTo>
                <a:cubicBezTo>
                  <a:pt x="290" y="88"/>
                  <a:pt x="290" y="88"/>
                  <a:pt x="291" y="87"/>
                </a:cubicBezTo>
                <a:close/>
                <a:moveTo>
                  <a:pt x="179" y="106"/>
                </a:moveTo>
                <a:cubicBezTo>
                  <a:pt x="179" y="107"/>
                  <a:pt x="179" y="107"/>
                  <a:pt x="180" y="108"/>
                </a:cubicBezTo>
                <a:cubicBezTo>
                  <a:pt x="180" y="108"/>
                  <a:pt x="179" y="108"/>
                  <a:pt x="179" y="108"/>
                </a:cubicBezTo>
                <a:cubicBezTo>
                  <a:pt x="179" y="108"/>
                  <a:pt x="179" y="107"/>
                  <a:pt x="179" y="106"/>
                </a:cubicBezTo>
                <a:close/>
                <a:moveTo>
                  <a:pt x="286" y="73"/>
                </a:moveTo>
                <a:cubicBezTo>
                  <a:pt x="287" y="74"/>
                  <a:pt x="287" y="75"/>
                  <a:pt x="287" y="76"/>
                </a:cubicBezTo>
                <a:cubicBezTo>
                  <a:pt x="288" y="77"/>
                  <a:pt x="288" y="78"/>
                  <a:pt x="288" y="79"/>
                </a:cubicBezTo>
                <a:cubicBezTo>
                  <a:pt x="288" y="79"/>
                  <a:pt x="288" y="80"/>
                  <a:pt x="288" y="80"/>
                </a:cubicBezTo>
                <a:cubicBezTo>
                  <a:pt x="287" y="79"/>
                  <a:pt x="287" y="77"/>
                  <a:pt x="286" y="76"/>
                </a:cubicBezTo>
                <a:cubicBezTo>
                  <a:pt x="286" y="75"/>
                  <a:pt x="286" y="74"/>
                  <a:pt x="286" y="73"/>
                </a:cubicBezTo>
                <a:close/>
                <a:moveTo>
                  <a:pt x="277" y="79"/>
                </a:moveTo>
                <a:cubicBezTo>
                  <a:pt x="278" y="78"/>
                  <a:pt x="278" y="77"/>
                  <a:pt x="279" y="76"/>
                </a:cubicBezTo>
                <a:cubicBezTo>
                  <a:pt x="279" y="76"/>
                  <a:pt x="279" y="77"/>
                  <a:pt x="279" y="78"/>
                </a:cubicBezTo>
                <a:cubicBezTo>
                  <a:pt x="279" y="79"/>
                  <a:pt x="279" y="80"/>
                  <a:pt x="278" y="81"/>
                </a:cubicBezTo>
                <a:cubicBezTo>
                  <a:pt x="278" y="81"/>
                  <a:pt x="278" y="81"/>
                  <a:pt x="278" y="80"/>
                </a:cubicBezTo>
                <a:cubicBezTo>
                  <a:pt x="278" y="80"/>
                  <a:pt x="277" y="80"/>
                  <a:pt x="277" y="80"/>
                </a:cubicBezTo>
                <a:cubicBezTo>
                  <a:pt x="277" y="80"/>
                  <a:pt x="277" y="79"/>
                  <a:pt x="277" y="79"/>
                </a:cubicBezTo>
                <a:close/>
                <a:moveTo>
                  <a:pt x="275" y="89"/>
                </a:moveTo>
                <a:cubicBezTo>
                  <a:pt x="275" y="89"/>
                  <a:pt x="275" y="89"/>
                  <a:pt x="275" y="90"/>
                </a:cubicBezTo>
                <a:cubicBezTo>
                  <a:pt x="275" y="90"/>
                  <a:pt x="274" y="91"/>
                  <a:pt x="274" y="91"/>
                </a:cubicBezTo>
                <a:cubicBezTo>
                  <a:pt x="274" y="90"/>
                  <a:pt x="275" y="90"/>
                  <a:pt x="275" y="89"/>
                </a:cubicBezTo>
                <a:close/>
                <a:moveTo>
                  <a:pt x="221" y="73"/>
                </a:moveTo>
                <a:cubicBezTo>
                  <a:pt x="221" y="74"/>
                  <a:pt x="221" y="74"/>
                  <a:pt x="221" y="75"/>
                </a:cubicBezTo>
                <a:cubicBezTo>
                  <a:pt x="221" y="75"/>
                  <a:pt x="220" y="74"/>
                  <a:pt x="220" y="74"/>
                </a:cubicBezTo>
                <a:cubicBezTo>
                  <a:pt x="220" y="74"/>
                  <a:pt x="220" y="73"/>
                  <a:pt x="221" y="73"/>
                </a:cubicBezTo>
                <a:close/>
                <a:moveTo>
                  <a:pt x="218" y="85"/>
                </a:moveTo>
                <a:cubicBezTo>
                  <a:pt x="218" y="86"/>
                  <a:pt x="218" y="88"/>
                  <a:pt x="219" y="89"/>
                </a:cubicBezTo>
                <a:cubicBezTo>
                  <a:pt x="218" y="91"/>
                  <a:pt x="217" y="92"/>
                  <a:pt x="217" y="94"/>
                </a:cubicBezTo>
                <a:cubicBezTo>
                  <a:pt x="217" y="91"/>
                  <a:pt x="217" y="88"/>
                  <a:pt x="218" y="85"/>
                </a:cubicBezTo>
                <a:close/>
                <a:moveTo>
                  <a:pt x="191" y="97"/>
                </a:move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6"/>
                  <a:pt x="191" y="96"/>
                </a:cubicBezTo>
                <a:cubicBezTo>
                  <a:pt x="191" y="97"/>
                  <a:pt x="191" y="97"/>
                  <a:pt x="191" y="97"/>
                </a:cubicBezTo>
                <a:close/>
                <a:moveTo>
                  <a:pt x="179" y="90"/>
                </a:moveTo>
                <a:cubicBezTo>
                  <a:pt x="179" y="90"/>
                  <a:pt x="179" y="90"/>
                  <a:pt x="180" y="91"/>
                </a:cubicBezTo>
                <a:cubicBezTo>
                  <a:pt x="180" y="91"/>
                  <a:pt x="180" y="92"/>
                  <a:pt x="180" y="93"/>
                </a:cubicBezTo>
                <a:cubicBezTo>
                  <a:pt x="179" y="92"/>
                  <a:pt x="178" y="91"/>
                  <a:pt x="178" y="89"/>
                </a:cubicBezTo>
                <a:cubicBezTo>
                  <a:pt x="178" y="89"/>
                  <a:pt x="178" y="89"/>
                  <a:pt x="178" y="89"/>
                </a:cubicBezTo>
                <a:cubicBezTo>
                  <a:pt x="178" y="89"/>
                  <a:pt x="179" y="89"/>
                  <a:pt x="179" y="90"/>
                </a:cubicBezTo>
                <a:close/>
                <a:moveTo>
                  <a:pt x="164" y="97"/>
                </a:moveTo>
                <a:cubicBezTo>
                  <a:pt x="164" y="96"/>
                  <a:pt x="165" y="95"/>
                  <a:pt x="165" y="93"/>
                </a:cubicBezTo>
                <a:cubicBezTo>
                  <a:pt x="164" y="97"/>
                  <a:pt x="163" y="100"/>
                  <a:pt x="162" y="102"/>
                </a:cubicBezTo>
                <a:cubicBezTo>
                  <a:pt x="163" y="101"/>
                  <a:pt x="163" y="99"/>
                  <a:pt x="164" y="97"/>
                </a:cubicBezTo>
                <a:close/>
                <a:moveTo>
                  <a:pt x="105" y="104"/>
                </a:moveTo>
                <a:cubicBezTo>
                  <a:pt x="105" y="104"/>
                  <a:pt x="105" y="104"/>
                  <a:pt x="105" y="104"/>
                </a:cubicBezTo>
                <a:cubicBezTo>
                  <a:pt x="105" y="103"/>
                  <a:pt x="105" y="103"/>
                  <a:pt x="105" y="102"/>
                </a:cubicBezTo>
                <a:cubicBezTo>
                  <a:pt x="105" y="103"/>
                  <a:pt x="105" y="103"/>
                  <a:pt x="105" y="104"/>
                </a:cubicBezTo>
                <a:close/>
                <a:moveTo>
                  <a:pt x="98" y="100"/>
                </a:moveTo>
                <a:cubicBezTo>
                  <a:pt x="98" y="101"/>
                  <a:pt x="98" y="102"/>
                  <a:pt x="99" y="103"/>
                </a:cubicBezTo>
                <a:cubicBezTo>
                  <a:pt x="99" y="106"/>
                  <a:pt x="99" y="109"/>
                  <a:pt x="98" y="112"/>
                </a:cubicBezTo>
                <a:cubicBezTo>
                  <a:pt x="98" y="110"/>
                  <a:pt x="97" y="108"/>
                  <a:pt x="97" y="105"/>
                </a:cubicBezTo>
                <a:cubicBezTo>
                  <a:pt x="97" y="102"/>
                  <a:pt x="96" y="99"/>
                  <a:pt x="96" y="96"/>
                </a:cubicBezTo>
                <a:cubicBezTo>
                  <a:pt x="96" y="97"/>
                  <a:pt x="97" y="98"/>
                  <a:pt x="98" y="100"/>
                </a:cubicBezTo>
                <a:close/>
                <a:moveTo>
                  <a:pt x="8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lose/>
                <a:moveTo>
                  <a:pt x="82" y="114"/>
                </a:moveTo>
                <a:cubicBezTo>
                  <a:pt x="83" y="112"/>
                  <a:pt x="83" y="110"/>
                  <a:pt x="84" y="108"/>
                </a:cubicBezTo>
                <a:cubicBezTo>
                  <a:pt x="83" y="113"/>
                  <a:pt x="82" y="118"/>
                  <a:pt x="80" y="122"/>
                </a:cubicBezTo>
                <a:cubicBezTo>
                  <a:pt x="81" y="119"/>
                  <a:pt x="81" y="117"/>
                  <a:pt x="82" y="114"/>
                </a:cubicBezTo>
                <a:close/>
                <a:moveTo>
                  <a:pt x="32" y="133"/>
                </a:moveTo>
                <a:cubicBezTo>
                  <a:pt x="33" y="133"/>
                  <a:pt x="33" y="134"/>
                  <a:pt x="33" y="134"/>
                </a:cubicBezTo>
                <a:cubicBezTo>
                  <a:pt x="33" y="137"/>
                  <a:pt x="33" y="140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3" y="140"/>
                  <a:pt x="32" y="137"/>
                  <a:pt x="31" y="133"/>
                </a:cubicBezTo>
                <a:cubicBezTo>
                  <a:pt x="31" y="133"/>
                  <a:pt x="32" y="133"/>
                  <a:pt x="32" y="133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5AD2EBC-1EA9-4EE7-9843-DD68F8C0C594}"/>
              </a:ext>
            </a:extLst>
          </p:cNvPr>
          <p:cNvGrpSpPr/>
          <p:nvPr/>
        </p:nvGrpSpPr>
        <p:grpSpPr>
          <a:xfrm>
            <a:off x="7247965" y="1756324"/>
            <a:ext cx="3818964" cy="4761319"/>
            <a:chOff x="-463396" y="-2668671"/>
            <a:chExt cx="3182784" cy="4943476"/>
          </a:xfrm>
        </p:grpSpPr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xmlns="" id="{6AD9CC77-0923-4C4A-88DD-E4D7E62A2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54" y="1067151"/>
              <a:ext cx="1379772" cy="1202009"/>
            </a:xfrm>
            <a:custGeom>
              <a:avLst/>
              <a:gdLst>
                <a:gd name="T0" fmla="*/ 489 w 489"/>
                <a:gd name="T1" fmla="*/ 5 h 426"/>
                <a:gd name="T2" fmla="*/ 435 w 489"/>
                <a:gd name="T3" fmla="*/ 426 h 426"/>
                <a:gd name="T4" fmla="*/ 11 w 489"/>
                <a:gd name="T5" fmla="*/ 426 h 426"/>
                <a:gd name="T6" fmla="*/ 0 w 489"/>
                <a:gd name="T7" fmla="*/ 0 h 426"/>
                <a:gd name="T8" fmla="*/ 489 w 489"/>
                <a:gd name="T9" fmla="*/ 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426">
                  <a:moveTo>
                    <a:pt x="489" y="5"/>
                  </a:moveTo>
                  <a:lnTo>
                    <a:pt x="435" y="426"/>
                  </a:lnTo>
                  <a:lnTo>
                    <a:pt x="11" y="426"/>
                  </a:lnTo>
                  <a:lnTo>
                    <a:pt x="0" y="0"/>
                  </a:lnTo>
                  <a:lnTo>
                    <a:pt x="489" y="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xmlns="" id="{390587B7-8198-4261-A7A0-DF0AF5500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53" y="454861"/>
              <a:ext cx="1642181" cy="725156"/>
            </a:xfrm>
            <a:custGeom>
              <a:avLst/>
              <a:gdLst>
                <a:gd name="T0" fmla="*/ 582 w 582"/>
                <a:gd name="T1" fmla="*/ 0 h 257"/>
                <a:gd name="T2" fmla="*/ 510 w 582"/>
                <a:gd name="T3" fmla="*/ 257 h 257"/>
                <a:gd name="T4" fmla="*/ 37 w 582"/>
                <a:gd name="T5" fmla="*/ 257 h 257"/>
                <a:gd name="T6" fmla="*/ 0 w 582"/>
                <a:gd name="T7" fmla="*/ 75 h 257"/>
                <a:gd name="T8" fmla="*/ 582 w 582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57">
                  <a:moveTo>
                    <a:pt x="582" y="0"/>
                  </a:moveTo>
                  <a:lnTo>
                    <a:pt x="510" y="257"/>
                  </a:lnTo>
                  <a:lnTo>
                    <a:pt x="37" y="257"/>
                  </a:lnTo>
                  <a:lnTo>
                    <a:pt x="0" y="75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xmlns="" id="{00A8D64B-C5A6-4EDF-BE54-49F69C7E3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304" y="1058687"/>
              <a:ext cx="1060928" cy="1216118"/>
            </a:xfrm>
            <a:custGeom>
              <a:avLst/>
              <a:gdLst>
                <a:gd name="T0" fmla="*/ 61 w 376"/>
                <a:gd name="T1" fmla="*/ 0 h 431"/>
                <a:gd name="T2" fmla="*/ 0 w 376"/>
                <a:gd name="T3" fmla="*/ 429 h 431"/>
                <a:gd name="T4" fmla="*/ 341 w 376"/>
                <a:gd name="T5" fmla="*/ 431 h 431"/>
                <a:gd name="T6" fmla="*/ 376 w 376"/>
                <a:gd name="T7" fmla="*/ 0 h 431"/>
                <a:gd name="T8" fmla="*/ 61 w 376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431">
                  <a:moveTo>
                    <a:pt x="61" y="0"/>
                  </a:moveTo>
                  <a:lnTo>
                    <a:pt x="0" y="429"/>
                  </a:lnTo>
                  <a:lnTo>
                    <a:pt x="341" y="431"/>
                  </a:lnTo>
                  <a:lnTo>
                    <a:pt x="37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xmlns="" id="{FF246C35-C3C6-47B0-A3A7-0BD987AF9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7877" y="580"/>
              <a:ext cx="1137113" cy="1179436"/>
            </a:xfrm>
            <a:custGeom>
              <a:avLst/>
              <a:gdLst>
                <a:gd name="T0" fmla="*/ 0 w 403"/>
                <a:gd name="T1" fmla="*/ 418 h 418"/>
                <a:gd name="T2" fmla="*/ 212 w 403"/>
                <a:gd name="T3" fmla="*/ 0 h 418"/>
                <a:gd name="T4" fmla="*/ 403 w 403"/>
                <a:gd name="T5" fmla="*/ 404 h 418"/>
                <a:gd name="T6" fmla="*/ 0 w 403"/>
                <a:gd name="T7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418">
                  <a:moveTo>
                    <a:pt x="0" y="418"/>
                  </a:moveTo>
                  <a:lnTo>
                    <a:pt x="212" y="0"/>
                  </a:lnTo>
                  <a:lnTo>
                    <a:pt x="403" y="40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xmlns="" id="{44B1DCB0-46B5-4D73-A256-14530A6B9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4640" y="1194125"/>
              <a:ext cx="818269" cy="1075037"/>
            </a:xfrm>
            <a:custGeom>
              <a:avLst/>
              <a:gdLst>
                <a:gd name="T0" fmla="*/ 14 w 290"/>
                <a:gd name="T1" fmla="*/ 0 h 381"/>
                <a:gd name="T2" fmla="*/ 0 w 290"/>
                <a:gd name="T3" fmla="*/ 378 h 381"/>
                <a:gd name="T4" fmla="*/ 258 w 290"/>
                <a:gd name="T5" fmla="*/ 381 h 381"/>
                <a:gd name="T6" fmla="*/ 290 w 290"/>
                <a:gd name="T7" fmla="*/ 0 h 381"/>
                <a:gd name="T8" fmla="*/ 14 w 290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381">
                  <a:moveTo>
                    <a:pt x="14" y="0"/>
                  </a:moveTo>
                  <a:lnTo>
                    <a:pt x="0" y="378"/>
                  </a:lnTo>
                  <a:lnTo>
                    <a:pt x="258" y="381"/>
                  </a:lnTo>
                  <a:lnTo>
                    <a:pt x="29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xmlns="" id="{B6D78257-2E99-48B5-B934-B1F28FE7C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396" y="415359"/>
              <a:ext cx="1001675" cy="885988"/>
            </a:xfrm>
            <a:custGeom>
              <a:avLst/>
              <a:gdLst>
                <a:gd name="T0" fmla="*/ 0 w 355"/>
                <a:gd name="T1" fmla="*/ 314 h 314"/>
                <a:gd name="T2" fmla="*/ 145 w 355"/>
                <a:gd name="T3" fmla="*/ 0 h 314"/>
                <a:gd name="T4" fmla="*/ 355 w 355"/>
                <a:gd name="T5" fmla="*/ 303 h 314"/>
                <a:gd name="T6" fmla="*/ 0 w 355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314">
                  <a:moveTo>
                    <a:pt x="0" y="314"/>
                  </a:moveTo>
                  <a:lnTo>
                    <a:pt x="145" y="0"/>
                  </a:lnTo>
                  <a:lnTo>
                    <a:pt x="355" y="303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xmlns="" id="{E59357DD-5B70-494D-8902-742ADF1FA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9" y="-543993"/>
              <a:ext cx="939599" cy="1300766"/>
            </a:xfrm>
            <a:custGeom>
              <a:avLst/>
              <a:gdLst>
                <a:gd name="T0" fmla="*/ 317 w 333"/>
                <a:gd name="T1" fmla="*/ 0 h 461"/>
                <a:gd name="T2" fmla="*/ 333 w 333"/>
                <a:gd name="T3" fmla="*/ 429 h 461"/>
                <a:gd name="T4" fmla="*/ 59 w 333"/>
                <a:gd name="T5" fmla="*/ 461 h 461"/>
                <a:gd name="T6" fmla="*/ 0 w 333"/>
                <a:gd name="T7" fmla="*/ 32 h 461"/>
                <a:gd name="T8" fmla="*/ 317 w 333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461">
                  <a:moveTo>
                    <a:pt x="317" y="0"/>
                  </a:moveTo>
                  <a:lnTo>
                    <a:pt x="333" y="429"/>
                  </a:lnTo>
                  <a:lnTo>
                    <a:pt x="59" y="461"/>
                  </a:lnTo>
                  <a:lnTo>
                    <a:pt x="0" y="3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xmlns="" id="{CC0EE2EE-485B-4648-B282-D82A91582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54" y="-1097030"/>
              <a:ext cx="1046821" cy="756193"/>
            </a:xfrm>
            <a:custGeom>
              <a:avLst/>
              <a:gdLst>
                <a:gd name="T0" fmla="*/ 371 w 371"/>
                <a:gd name="T1" fmla="*/ 0 h 268"/>
                <a:gd name="T2" fmla="*/ 352 w 371"/>
                <a:gd name="T3" fmla="*/ 231 h 268"/>
                <a:gd name="T4" fmla="*/ 43 w 371"/>
                <a:gd name="T5" fmla="*/ 268 h 268"/>
                <a:gd name="T6" fmla="*/ 0 w 371"/>
                <a:gd name="T7" fmla="*/ 113 h 268"/>
                <a:gd name="T8" fmla="*/ 371 w 371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1" h="268">
                  <a:moveTo>
                    <a:pt x="371" y="0"/>
                  </a:moveTo>
                  <a:lnTo>
                    <a:pt x="352" y="231"/>
                  </a:lnTo>
                  <a:lnTo>
                    <a:pt x="43" y="268"/>
                  </a:lnTo>
                  <a:lnTo>
                    <a:pt x="0" y="113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xmlns="" id="{4E77EE6A-3696-4DDB-B7D0-2F4498F65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898" y="-634284"/>
              <a:ext cx="651794" cy="1306409"/>
            </a:xfrm>
            <a:custGeom>
              <a:avLst/>
              <a:gdLst>
                <a:gd name="T0" fmla="*/ 0 w 231"/>
                <a:gd name="T1" fmla="*/ 24 h 463"/>
                <a:gd name="T2" fmla="*/ 11 w 231"/>
                <a:gd name="T3" fmla="*/ 463 h 463"/>
                <a:gd name="T4" fmla="*/ 231 w 231"/>
                <a:gd name="T5" fmla="*/ 439 h 463"/>
                <a:gd name="T6" fmla="*/ 202 w 231"/>
                <a:gd name="T7" fmla="*/ 0 h 463"/>
                <a:gd name="T8" fmla="*/ 0 w 231"/>
                <a:gd name="T9" fmla="*/ 2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63">
                  <a:moveTo>
                    <a:pt x="0" y="24"/>
                  </a:moveTo>
                  <a:lnTo>
                    <a:pt x="11" y="463"/>
                  </a:lnTo>
                  <a:lnTo>
                    <a:pt x="231" y="439"/>
                  </a:lnTo>
                  <a:lnTo>
                    <a:pt x="20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xmlns="" id="{BE792846-AA07-47B6-8EB1-FEF93E9DE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384" y="-1678283"/>
              <a:ext cx="871881" cy="1193545"/>
            </a:xfrm>
            <a:custGeom>
              <a:avLst/>
              <a:gdLst>
                <a:gd name="T0" fmla="*/ 0 w 309"/>
                <a:gd name="T1" fmla="*/ 423 h 423"/>
                <a:gd name="T2" fmla="*/ 127 w 309"/>
                <a:gd name="T3" fmla="*/ 0 h 423"/>
                <a:gd name="T4" fmla="*/ 309 w 309"/>
                <a:gd name="T5" fmla="*/ 370 h 423"/>
                <a:gd name="T6" fmla="*/ 0 w 309"/>
                <a:gd name="T7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" h="423">
                  <a:moveTo>
                    <a:pt x="0" y="423"/>
                  </a:moveTo>
                  <a:lnTo>
                    <a:pt x="127" y="0"/>
                  </a:lnTo>
                  <a:lnTo>
                    <a:pt x="309" y="370"/>
                  </a:lnTo>
                  <a:lnTo>
                    <a:pt x="0" y="42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xmlns="" id="{FD4FDAB6-3B22-4771-86E1-71D953B3C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6" y="-332371"/>
              <a:ext cx="584076" cy="1134290"/>
            </a:xfrm>
            <a:custGeom>
              <a:avLst/>
              <a:gdLst>
                <a:gd name="T0" fmla="*/ 0 w 207"/>
                <a:gd name="T1" fmla="*/ 21 h 402"/>
                <a:gd name="T2" fmla="*/ 38 w 207"/>
                <a:gd name="T3" fmla="*/ 402 h 402"/>
                <a:gd name="T4" fmla="*/ 207 w 207"/>
                <a:gd name="T5" fmla="*/ 386 h 402"/>
                <a:gd name="T6" fmla="*/ 180 w 207"/>
                <a:gd name="T7" fmla="*/ 0 h 402"/>
                <a:gd name="T8" fmla="*/ 0 w 207"/>
                <a:gd name="T9" fmla="*/ 2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402">
                  <a:moveTo>
                    <a:pt x="0" y="21"/>
                  </a:moveTo>
                  <a:lnTo>
                    <a:pt x="38" y="402"/>
                  </a:lnTo>
                  <a:lnTo>
                    <a:pt x="207" y="386"/>
                  </a:lnTo>
                  <a:lnTo>
                    <a:pt x="18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xmlns="" id="{C1E4416D-4B87-451D-85FD-9F50E9F83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906" y="-1232467"/>
              <a:ext cx="702584" cy="1075037"/>
            </a:xfrm>
            <a:custGeom>
              <a:avLst/>
              <a:gdLst>
                <a:gd name="T0" fmla="*/ 0 w 249"/>
                <a:gd name="T1" fmla="*/ 381 h 381"/>
                <a:gd name="T2" fmla="*/ 34 w 249"/>
                <a:gd name="T3" fmla="*/ 0 h 381"/>
                <a:gd name="T4" fmla="*/ 249 w 249"/>
                <a:gd name="T5" fmla="*/ 306 h 381"/>
                <a:gd name="T6" fmla="*/ 0 w 249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" h="381">
                  <a:moveTo>
                    <a:pt x="0" y="381"/>
                  </a:moveTo>
                  <a:lnTo>
                    <a:pt x="34" y="0"/>
                  </a:lnTo>
                  <a:lnTo>
                    <a:pt x="249" y="306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xmlns="" id="{37BD8EBD-7444-4A3D-BD5A-FBBF8ACB9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53" y="-1980195"/>
              <a:ext cx="1029891" cy="1283836"/>
            </a:xfrm>
            <a:custGeom>
              <a:avLst/>
              <a:gdLst>
                <a:gd name="T0" fmla="*/ 88 w 365"/>
                <a:gd name="T1" fmla="*/ 455 h 455"/>
                <a:gd name="T2" fmla="*/ 0 w 365"/>
                <a:gd name="T3" fmla="*/ 96 h 455"/>
                <a:gd name="T4" fmla="*/ 282 w 365"/>
                <a:gd name="T5" fmla="*/ 0 h 455"/>
                <a:gd name="T6" fmla="*/ 365 w 365"/>
                <a:gd name="T7" fmla="*/ 375 h 455"/>
                <a:gd name="T8" fmla="*/ 88 w 365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55">
                  <a:moveTo>
                    <a:pt x="88" y="455"/>
                  </a:moveTo>
                  <a:lnTo>
                    <a:pt x="0" y="96"/>
                  </a:lnTo>
                  <a:lnTo>
                    <a:pt x="282" y="0"/>
                  </a:lnTo>
                  <a:lnTo>
                    <a:pt x="365" y="375"/>
                  </a:lnTo>
                  <a:lnTo>
                    <a:pt x="88" y="45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xmlns="" id="{BEBD6B43-17EC-454F-948B-78DE8E4AD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2" y="-2668671"/>
              <a:ext cx="1060928" cy="1058107"/>
            </a:xfrm>
            <a:custGeom>
              <a:avLst/>
              <a:gdLst>
                <a:gd name="T0" fmla="*/ 0 w 376"/>
                <a:gd name="T1" fmla="*/ 375 h 375"/>
                <a:gd name="T2" fmla="*/ 102 w 376"/>
                <a:gd name="T3" fmla="*/ 0 h 375"/>
                <a:gd name="T4" fmla="*/ 376 w 376"/>
                <a:gd name="T5" fmla="*/ 265 h 375"/>
                <a:gd name="T6" fmla="*/ 0 w 376"/>
                <a:gd name="T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6" h="375">
                  <a:moveTo>
                    <a:pt x="0" y="375"/>
                  </a:moveTo>
                  <a:lnTo>
                    <a:pt x="102" y="0"/>
                  </a:lnTo>
                  <a:lnTo>
                    <a:pt x="376" y="265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xmlns="" id="{A077AF64-635D-42CE-8224-F667914F1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427" y="-301334"/>
              <a:ext cx="445815" cy="1495457"/>
            </a:xfrm>
            <a:custGeom>
              <a:avLst/>
              <a:gdLst>
                <a:gd name="T0" fmla="*/ 0 w 158"/>
                <a:gd name="T1" fmla="*/ 530 h 530"/>
                <a:gd name="T2" fmla="*/ 21 w 158"/>
                <a:gd name="T3" fmla="*/ 0 h 530"/>
                <a:gd name="T4" fmla="*/ 158 w 158"/>
                <a:gd name="T5" fmla="*/ 16 h 530"/>
                <a:gd name="T6" fmla="*/ 91 w 158"/>
                <a:gd name="T7" fmla="*/ 530 h 530"/>
                <a:gd name="T8" fmla="*/ 0 w 158"/>
                <a:gd name="T9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530">
                  <a:moveTo>
                    <a:pt x="0" y="530"/>
                  </a:moveTo>
                  <a:lnTo>
                    <a:pt x="21" y="0"/>
                  </a:lnTo>
                  <a:lnTo>
                    <a:pt x="158" y="16"/>
                  </a:lnTo>
                  <a:lnTo>
                    <a:pt x="91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xmlns="" id="{0DCDDF88-95D1-4848-8D15-F9835D83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9961" y="-1315983"/>
              <a:ext cx="499427" cy="1142756"/>
            </a:xfrm>
            <a:custGeom>
              <a:avLst/>
              <a:gdLst>
                <a:gd name="T0" fmla="*/ 0 w 66"/>
                <a:gd name="T1" fmla="*/ 133 h 151"/>
                <a:gd name="T2" fmla="*/ 43 w 66"/>
                <a:gd name="T3" fmla="*/ 0 h 151"/>
                <a:gd name="T4" fmla="*/ 66 w 66"/>
                <a:gd name="T5" fmla="*/ 151 h 151"/>
                <a:gd name="T6" fmla="*/ 0 w 66"/>
                <a:gd name="T7" fmla="*/ 13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51">
                  <a:moveTo>
                    <a:pt x="0" y="133"/>
                  </a:moveTo>
                  <a:cubicBezTo>
                    <a:pt x="0" y="133"/>
                    <a:pt x="33" y="68"/>
                    <a:pt x="43" y="0"/>
                  </a:cubicBezTo>
                  <a:cubicBezTo>
                    <a:pt x="43" y="0"/>
                    <a:pt x="58" y="112"/>
                    <a:pt x="66" y="151"/>
                  </a:cubicBezTo>
                  <a:lnTo>
                    <a:pt x="0" y="13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xmlns="" id="{6B687CF8-0412-4583-860F-A48D3CFE1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52" y="1270308"/>
              <a:ext cx="584076" cy="953706"/>
            </a:xfrm>
            <a:custGeom>
              <a:avLst/>
              <a:gdLst>
                <a:gd name="T0" fmla="*/ 207 w 207"/>
                <a:gd name="T1" fmla="*/ 0 h 338"/>
                <a:gd name="T2" fmla="*/ 207 w 207"/>
                <a:gd name="T3" fmla="*/ 338 h 338"/>
                <a:gd name="T4" fmla="*/ 11 w 207"/>
                <a:gd name="T5" fmla="*/ 338 h 338"/>
                <a:gd name="T6" fmla="*/ 0 w 207"/>
                <a:gd name="T7" fmla="*/ 29 h 338"/>
                <a:gd name="T8" fmla="*/ 207 w 207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338">
                  <a:moveTo>
                    <a:pt x="207" y="0"/>
                  </a:moveTo>
                  <a:lnTo>
                    <a:pt x="207" y="338"/>
                  </a:lnTo>
                  <a:lnTo>
                    <a:pt x="11" y="338"/>
                  </a:lnTo>
                  <a:lnTo>
                    <a:pt x="0" y="29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B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xmlns="" id="{A5167242-C861-4104-8C01-CDA19AE51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34" y="1377529"/>
              <a:ext cx="400670" cy="626399"/>
            </a:xfrm>
            <a:custGeom>
              <a:avLst/>
              <a:gdLst>
                <a:gd name="T0" fmla="*/ 0 w 142"/>
                <a:gd name="T1" fmla="*/ 21 h 222"/>
                <a:gd name="T2" fmla="*/ 0 w 142"/>
                <a:gd name="T3" fmla="*/ 222 h 222"/>
                <a:gd name="T4" fmla="*/ 142 w 142"/>
                <a:gd name="T5" fmla="*/ 222 h 222"/>
                <a:gd name="T6" fmla="*/ 142 w 142"/>
                <a:gd name="T7" fmla="*/ 0 h 222"/>
                <a:gd name="T8" fmla="*/ 0 w 142"/>
                <a:gd name="T9" fmla="*/ 2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2">
                  <a:moveTo>
                    <a:pt x="0" y="21"/>
                  </a:moveTo>
                  <a:lnTo>
                    <a:pt x="0" y="222"/>
                  </a:lnTo>
                  <a:lnTo>
                    <a:pt x="142" y="222"/>
                  </a:lnTo>
                  <a:lnTo>
                    <a:pt x="142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4A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xmlns="" id="{C3EC810F-CCCE-4D71-8E5A-39665545A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692" y="1338026"/>
              <a:ext cx="403492" cy="665902"/>
            </a:xfrm>
            <a:custGeom>
              <a:avLst/>
              <a:gdLst>
                <a:gd name="T0" fmla="*/ 143 w 143"/>
                <a:gd name="T1" fmla="*/ 35 h 236"/>
                <a:gd name="T2" fmla="*/ 135 w 143"/>
                <a:gd name="T3" fmla="*/ 236 h 236"/>
                <a:gd name="T4" fmla="*/ 0 w 143"/>
                <a:gd name="T5" fmla="*/ 228 h 236"/>
                <a:gd name="T6" fmla="*/ 14 w 143"/>
                <a:gd name="T7" fmla="*/ 0 h 236"/>
                <a:gd name="T8" fmla="*/ 143 w 143"/>
                <a:gd name="T9" fmla="*/ 3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36">
                  <a:moveTo>
                    <a:pt x="143" y="35"/>
                  </a:moveTo>
                  <a:lnTo>
                    <a:pt x="135" y="236"/>
                  </a:lnTo>
                  <a:lnTo>
                    <a:pt x="0" y="228"/>
                  </a:lnTo>
                  <a:lnTo>
                    <a:pt x="14" y="0"/>
                  </a:lnTo>
                  <a:lnTo>
                    <a:pt x="143" y="35"/>
                  </a:lnTo>
                  <a:close/>
                </a:path>
              </a:pathLst>
            </a:custGeom>
            <a:solidFill>
              <a:srgbClr val="E58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xmlns="" id="{300464E5-57E6-4439-B4CC-9C285A2F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8827" y="-323907"/>
              <a:ext cx="414779" cy="423243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xmlns="" id="{B86C780F-1A08-4BB7-BC3C-7781B94F0466}"/>
                </a:ext>
              </a:extLst>
            </p:cNvPr>
            <p:cNvSpPr>
              <a:spLocks/>
            </p:cNvSpPr>
            <p:nvPr/>
          </p:nvSpPr>
          <p:spPr bwMode="auto">
            <a:xfrm rot="20715460" flipH="1">
              <a:off x="341645" y="-219505"/>
              <a:ext cx="414779" cy="423243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8E78E592-4BB1-45E7-B809-BC27D9C6BD89}"/>
                </a:ext>
              </a:extLst>
            </p:cNvPr>
            <p:cNvSpPr/>
            <p:nvPr/>
          </p:nvSpPr>
          <p:spPr>
            <a:xfrm rot="20700000">
              <a:off x="481915" y="-1674946"/>
              <a:ext cx="448771" cy="448771"/>
            </a:xfrm>
            <a:prstGeom prst="rect">
              <a:avLst/>
            </a:prstGeom>
            <a:solidFill>
              <a:srgbClr val="FCD8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48">
              <a:extLst>
                <a:ext uri="{FF2B5EF4-FFF2-40B4-BE49-F238E27FC236}">
                  <a16:creationId xmlns:a16="http://schemas.microsoft.com/office/drawing/2014/main" xmlns="" id="{F834A284-C669-41E3-ADFC-4CD5CEEA5FF5}"/>
                </a:ext>
              </a:extLst>
            </p:cNvPr>
            <p:cNvSpPr>
              <a:spLocks/>
            </p:cNvSpPr>
            <p:nvPr/>
          </p:nvSpPr>
          <p:spPr bwMode="auto">
            <a:xfrm rot="21415746" flipH="1">
              <a:off x="2338733" y="-149547"/>
              <a:ext cx="218603" cy="223064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十字形 43">
              <a:extLst>
                <a:ext uri="{FF2B5EF4-FFF2-40B4-BE49-F238E27FC236}">
                  <a16:creationId xmlns:a16="http://schemas.microsoft.com/office/drawing/2014/main" xmlns="" id="{F54D75B0-5891-4E25-9736-C8C62F7655E9}"/>
                </a:ext>
              </a:extLst>
            </p:cNvPr>
            <p:cNvSpPr/>
            <p:nvPr/>
          </p:nvSpPr>
          <p:spPr>
            <a:xfrm rot="20710099">
              <a:off x="471213" y="-1684237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十字形 45">
              <a:extLst>
                <a:ext uri="{FF2B5EF4-FFF2-40B4-BE49-F238E27FC236}">
                  <a16:creationId xmlns:a16="http://schemas.microsoft.com/office/drawing/2014/main" xmlns="" id="{4DF26185-CE09-40F6-8791-781F03CA2C40}"/>
                </a:ext>
              </a:extLst>
            </p:cNvPr>
            <p:cNvSpPr/>
            <p:nvPr/>
          </p:nvSpPr>
          <p:spPr>
            <a:xfrm rot="21154976">
              <a:off x="311193" y="-253087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十字形 50">
              <a:extLst>
                <a:ext uri="{FF2B5EF4-FFF2-40B4-BE49-F238E27FC236}">
                  <a16:creationId xmlns:a16="http://schemas.microsoft.com/office/drawing/2014/main" xmlns="" id="{61A0C083-3C05-4114-A7EE-020A203A7692}"/>
                </a:ext>
              </a:extLst>
            </p:cNvPr>
            <p:cNvSpPr/>
            <p:nvPr/>
          </p:nvSpPr>
          <p:spPr>
            <a:xfrm rot="21154976">
              <a:off x="1271515" y="-351143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十字形 51">
              <a:extLst>
                <a:ext uri="{FF2B5EF4-FFF2-40B4-BE49-F238E27FC236}">
                  <a16:creationId xmlns:a16="http://schemas.microsoft.com/office/drawing/2014/main" xmlns="" id="{8AD9047C-7BD1-4EF6-86A4-A27A9DD521B3}"/>
                </a:ext>
              </a:extLst>
            </p:cNvPr>
            <p:cNvSpPr/>
            <p:nvPr/>
          </p:nvSpPr>
          <p:spPr>
            <a:xfrm>
              <a:off x="2344496" y="-159371"/>
              <a:ext cx="218658" cy="218658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F0734B4F-A418-46D2-B86C-4B8F1FDAF2A0}"/>
                </a:ext>
              </a:extLst>
            </p:cNvPr>
            <p:cNvSpPr/>
            <p:nvPr/>
          </p:nvSpPr>
          <p:spPr>
            <a:xfrm>
              <a:off x="-9404" y="1293508"/>
              <a:ext cx="45719" cy="81701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CEE5A7E4-8C06-4ACA-A35C-425AAFD6BDFD}"/>
                </a:ext>
              </a:extLst>
            </p:cNvPr>
            <p:cNvSpPr/>
            <p:nvPr/>
          </p:nvSpPr>
          <p:spPr>
            <a:xfrm rot="303952">
              <a:off x="2102578" y="1293508"/>
              <a:ext cx="45719" cy="81701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12BE1896-F0B3-4F38-9CA9-0E2407C57635}"/>
              </a:ext>
            </a:extLst>
          </p:cNvPr>
          <p:cNvSpPr txBox="1"/>
          <p:nvPr/>
        </p:nvSpPr>
        <p:spPr>
          <a:xfrm>
            <a:off x="2267536" y="181059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CCF0E8F8-7509-49B7-A9DB-055BBC6A2001}"/>
              </a:ext>
            </a:extLst>
          </p:cNvPr>
          <p:cNvSpPr txBox="1"/>
          <p:nvPr/>
        </p:nvSpPr>
        <p:spPr>
          <a:xfrm>
            <a:off x="2293228" y="2149507"/>
            <a:ext cx="4350177" cy="62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F400AE21-6EB3-4D37-89AE-5EA5FA9AE2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151" y="1758884"/>
            <a:ext cx="446568" cy="554826"/>
          </a:xfrm>
          <a:prstGeom prst="rect">
            <a:avLst/>
          </a:prstGeom>
        </p:spPr>
      </p:pic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79A98691-A8DC-4791-A264-B2BF1D8EC454}"/>
              </a:ext>
            </a:extLst>
          </p:cNvPr>
          <p:cNvSpPr txBox="1"/>
          <p:nvPr/>
        </p:nvSpPr>
        <p:spPr>
          <a:xfrm>
            <a:off x="2267536" y="304577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61B6CD59-741C-4577-A08F-29D08520E730}"/>
              </a:ext>
            </a:extLst>
          </p:cNvPr>
          <p:cNvSpPr txBox="1"/>
          <p:nvPr/>
        </p:nvSpPr>
        <p:spPr>
          <a:xfrm>
            <a:off x="2293228" y="3384689"/>
            <a:ext cx="4350177" cy="62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EFFF6D54-036B-4824-A011-42EA633770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151" y="2994066"/>
            <a:ext cx="446568" cy="554826"/>
          </a:xfrm>
          <a:prstGeom prst="rect">
            <a:avLst/>
          </a:prstGeom>
        </p:spPr>
      </p:pic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E80B45BE-A37B-4C18-8FA4-3CDA01B6F29A}"/>
              </a:ext>
            </a:extLst>
          </p:cNvPr>
          <p:cNvSpPr txBox="1"/>
          <p:nvPr/>
        </p:nvSpPr>
        <p:spPr>
          <a:xfrm>
            <a:off x="2267536" y="429978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7621F506-42CA-4FCF-BEF0-C9E8E0CEFC57}"/>
              </a:ext>
            </a:extLst>
          </p:cNvPr>
          <p:cNvSpPr txBox="1"/>
          <p:nvPr/>
        </p:nvSpPr>
        <p:spPr>
          <a:xfrm>
            <a:off x="2293228" y="4638701"/>
            <a:ext cx="4350177" cy="62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63" name="图片 62">
            <a:extLst>
              <a:ext uri="{FF2B5EF4-FFF2-40B4-BE49-F238E27FC236}">
                <a16:creationId xmlns:a16="http://schemas.microsoft.com/office/drawing/2014/main" xmlns="" id="{0C4B098A-00B9-4F35-9226-D1428986C9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151" y="4248078"/>
            <a:ext cx="446568" cy="554826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CF58C61D-35AE-42B4-9515-AC1586238F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96177">
            <a:off x="9775338" y="1476363"/>
            <a:ext cx="1063797" cy="64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9BBFE50-9F6A-4B0C-979B-AC414E419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B3FF6229-0099-4EFE-B1BC-0596104652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788" y="1153921"/>
            <a:ext cx="2083613" cy="2125591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ECA98445-67E3-4444-9947-D8B7023F1F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1325" y="1153921"/>
            <a:ext cx="2083613" cy="21255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0C8160F-0698-4D89-B2CF-4DA88A6E38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150" y="1078621"/>
            <a:ext cx="2157426" cy="220089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C1018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 descr="https://timgsa.baidu.com/timg?image&amp;quality=80&amp;size=b9999_10000&amp;sec=1539430907561&amp;di=a086a5d27d96e5594ed306bb10068fca&amp;imgtype=0&amp;src=http%3A%2F%2Fimg003.hc360.cn%2Fy5%2FM00%2F8B%2F24%2FwKhQUVXO2VKEZZ-WAAAAAPNc_24885.jpg">
            <a:extLst>
              <a:ext uri="{FF2B5EF4-FFF2-40B4-BE49-F238E27FC236}">
                <a16:creationId xmlns:a16="http://schemas.microsoft.com/office/drawing/2014/main" xmlns="" id="{CE64E6C4-FE1C-4F9C-820C-1F8A57FD1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5778" y="1400736"/>
            <a:ext cx="1742822" cy="1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imgsa.baidu.com/timg?image&amp;quality=80&amp;size=b9999_10000&amp;sec=1539431458785&amp;di=ca4f8470aef6217fb1d7e4f24ed7fec1&amp;imgtype=0&amp;src=http%3A%2F%2Fimg.pconline.com.cn%2Fimages%2Fupload%2Fupc%2Ftx%2Fbabylib%2F1110%2F30%2Fc0%2F9449117_1319957286859_340x340.jpg">
            <a:extLst>
              <a:ext uri="{FF2B5EF4-FFF2-40B4-BE49-F238E27FC236}">
                <a16:creationId xmlns:a16="http://schemas.microsoft.com/office/drawing/2014/main" xmlns="" id="{5951E71B-03E3-4C07-8BC6-72FEAB20D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0638" y="1400735"/>
            <a:ext cx="1604985" cy="160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39431489621&amp;di=9820f9a5c4540b5e1c3a24bc117d12b4&amp;imgtype=0&amp;src=http%3A%2F%2Fimg4.114pifa.com%2F5360%2FYYkUrKnYa_1409838182.jpg">
            <a:extLst>
              <a:ext uri="{FF2B5EF4-FFF2-40B4-BE49-F238E27FC236}">
                <a16:creationId xmlns:a16="http://schemas.microsoft.com/office/drawing/2014/main" xmlns="" id="{26093321-EF63-427F-87FC-30F1DD7FE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636" y="1400061"/>
            <a:ext cx="1652975" cy="1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BE480B9-0CFA-4319-A9D1-15AF6A313123}"/>
              </a:ext>
            </a:extLst>
          </p:cNvPr>
          <p:cNvSpPr txBox="1"/>
          <p:nvPr/>
        </p:nvSpPr>
        <p:spPr>
          <a:xfrm>
            <a:off x="4238066" y="32942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8975E0B-4D61-4C59-A6C1-DE53503CFD2B}"/>
              </a:ext>
            </a:extLst>
          </p:cNvPr>
          <p:cNvSpPr txBox="1"/>
          <p:nvPr/>
        </p:nvSpPr>
        <p:spPr>
          <a:xfrm>
            <a:off x="6921977" y="32957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018F8DD-8A64-4BF7-B4E8-965352C2A87C}"/>
              </a:ext>
            </a:extLst>
          </p:cNvPr>
          <p:cNvSpPr txBox="1"/>
          <p:nvPr/>
        </p:nvSpPr>
        <p:spPr>
          <a:xfrm>
            <a:off x="9593675" y="329272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4F824298-C143-4626-A99E-2FCD54A50A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788" y="4182708"/>
            <a:ext cx="2083613" cy="212559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47E8EFC3-1B11-401C-B26F-4182117010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1325" y="4182708"/>
            <a:ext cx="2083613" cy="212559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E036FC99-94BE-4E6B-9C55-A0106F6779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150" y="4107408"/>
            <a:ext cx="2157426" cy="2200891"/>
          </a:xfrm>
          <a:prstGeom prst="rect">
            <a:avLst/>
          </a:prstGeom>
        </p:spPr>
      </p:pic>
      <p:pic>
        <p:nvPicPr>
          <p:cNvPr id="28" name="Picture 2" descr="https://timgsa.baidu.com/timg?image&amp;quality=80&amp;size=b9999_10000&amp;sec=1539430907561&amp;di=a086a5d27d96e5594ed306bb10068fca&amp;imgtype=0&amp;src=http%3A%2F%2Fimg003.hc360.cn%2Fy5%2FM00%2F8B%2F24%2FwKhQUVXO2VKEZZ-WAAAAAPNc_24885.jpg">
            <a:extLst>
              <a:ext uri="{FF2B5EF4-FFF2-40B4-BE49-F238E27FC236}">
                <a16:creationId xmlns:a16="http://schemas.microsoft.com/office/drawing/2014/main" xmlns="" id="{CF436C42-42C1-46AE-909D-178AC3C05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5778" y="4429523"/>
            <a:ext cx="1742822" cy="1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s://timgsa.baidu.com/timg?image&amp;quality=80&amp;size=b9999_10000&amp;sec=1539431458785&amp;di=ca4f8470aef6217fb1d7e4f24ed7fec1&amp;imgtype=0&amp;src=http%3A%2F%2Fimg.pconline.com.cn%2Fimages%2Fupload%2Fupc%2Ftx%2Fbabylib%2F1110%2F30%2Fc0%2F9449117_1319957286859_340x340.jpg">
            <a:extLst>
              <a:ext uri="{FF2B5EF4-FFF2-40B4-BE49-F238E27FC236}">
                <a16:creationId xmlns:a16="http://schemas.microsoft.com/office/drawing/2014/main" xmlns="" id="{1A244781-7EA4-466F-8FB6-5599204AB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0638" y="4429522"/>
            <a:ext cx="1604985" cy="160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s://timgsa.baidu.com/timg?image&amp;quality=80&amp;size=b9999_10000&amp;sec=1539431489621&amp;di=9820f9a5c4540b5e1c3a24bc117d12b4&amp;imgtype=0&amp;src=http%3A%2F%2Fimg4.114pifa.com%2F5360%2FYYkUrKnYa_1409838182.jpg">
            <a:extLst>
              <a:ext uri="{FF2B5EF4-FFF2-40B4-BE49-F238E27FC236}">
                <a16:creationId xmlns:a16="http://schemas.microsoft.com/office/drawing/2014/main" xmlns="" id="{E6856D64-41DD-49C7-921C-8DBDFB7A4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636" y="4428848"/>
            <a:ext cx="1652975" cy="1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100DF3F-AA47-455C-A66E-999CB6F76A76}"/>
              </a:ext>
            </a:extLst>
          </p:cNvPr>
          <p:cNvSpPr txBox="1"/>
          <p:nvPr/>
        </p:nvSpPr>
        <p:spPr>
          <a:xfrm>
            <a:off x="4238066" y="632304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AA2C87C2-534E-4733-8BA2-8FA684FE9147}"/>
              </a:ext>
            </a:extLst>
          </p:cNvPr>
          <p:cNvSpPr txBox="1"/>
          <p:nvPr/>
        </p:nvSpPr>
        <p:spPr>
          <a:xfrm>
            <a:off x="6921977" y="632457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ACD867C5-834D-42CC-8639-F61912AC2EB1}"/>
              </a:ext>
            </a:extLst>
          </p:cNvPr>
          <p:cNvSpPr txBox="1"/>
          <p:nvPr/>
        </p:nvSpPr>
        <p:spPr>
          <a:xfrm>
            <a:off x="9593675" y="632151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194B75B6-F171-4A17-B6BD-3CAE7742AB6A}"/>
              </a:ext>
            </a:extLst>
          </p:cNvPr>
          <p:cNvSpPr txBox="1"/>
          <p:nvPr/>
        </p:nvSpPr>
        <p:spPr>
          <a:xfrm rot="16200000">
            <a:off x="-320235" y="4004619"/>
            <a:ext cx="36792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F9BA7B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HALLOWEEN</a:t>
            </a:r>
            <a:endParaRPr lang="zh-CN" altLang="en-US" sz="4800" dirty="0">
              <a:solidFill>
                <a:srgbClr val="F9BA7B"/>
              </a:solidFill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66CAFB1E-F81B-4263-A561-E93F833F99F9}"/>
              </a:ext>
            </a:extLst>
          </p:cNvPr>
          <p:cNvSpPr txBox="1"/>
          <p:nvPr/>
        </p:nvSpPr>
        <p:spPr>
          <a:xfrm rot="16200000">
            <a:off x="-177007" y="3526641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58A1F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20222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3C01CB47-DFE5-414F-8E8F-E1CE49BEE2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879F539-695B-470A-8EB3-3352B84E70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973541" y="3492690"/>
            <a:ext cx="2260271" cy="158580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B112E56-A980-4C3D-ABA0-2D89F2CFC7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6583" y="1478274"/>
            <a:ext cx="2855883" cy="291341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F7C0BDA-6D7E-4C22-84C2-445DFEA1D046}"/>
              </a:ext>
            </a:extLst>
          </p:cNvPr>
          <p:cNvSpPr txBox="1"/>
          <p:nvPr/>
        </p:nvSpPr>
        <p:spPr>
          <a:xfrm>
            <a:off x="9274540" y="4408817"/>
            <a:ext cx="1743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D9B6D43-36BF-4E78-84DD-78C0CE487A9C}"/>
              </a:ext>
            </a:extLst>
          </p:cNvPr>
          <p:cNvSpPr txBox="1"/>
          <p:nvPr/>
        </p:nvSpPr>
        <p:spPr>
          <a:xfrm>
            <a:off x="8850435" y="5266651"/>
            <a:ext cx="2471602" cy="1171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FE92D75-E8D2-480E-B836-C64D0D0B68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033626" y="3492690"/>
            <a:ext cx="2260271" cy="158580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89A4C4F-7852-454A-A871-1824BE6081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668" y="1478274"/>
            <a:ext cx="2855883" cy="291341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AC2CDEC9-3E7C-437E-B8CB-98B6E042A8CC}"/>
              </a:ext>
            </a:extLst>
          </p:cNvPr>
          <p:cNvSpPr txBox="1"/>
          <p:nvPr/>
        </p:nvSpPr>
        <p:spPr>
          <a:xfrm>
            <a:off x="5334625" y="4408817"/>
            <a:ext cx="1743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A7A104F-B469-47E9-8C3B-3E93685EC5AC}"/>
              </a:ext>
            </a:extLst>
          </p:cNvPr>
          <p:cNvSpPr txBox="1"/>
          <p:nvPr/>
        </p:nvSpPr>
        <p:spPr>
          <a:xfrm>
            <a:off x="4910520" y="5266651"/>
            <a:ext cx="2471602" cy="1171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DEC32B6-295A-4B81-99F9-A0C2E351AD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093711" y="3492690"/>
            <a:ext cx="2260271" cy="158580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3EA665D-AA02-4781-89AF-879A4F0F1F4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53" y="1478274"/>
            <a:ext cx="2855883" cy="2913419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41731D77-046E-45F6-9C72-112CBA57DDE5}"/>
              </a:ext>
            </a:extLst>
          </p:cNvPr>
          <p:cNvSpPr txBox="1"/>
          <p:nvPr/>
        </p:nvSpPr>
        <p:spPr>
          <a:xfrm>
            <a:off x="1394710" y="4408817"/>
            <a:ext cx="1743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9B9D14AB-E4C6-4F90-862C-38FB255F4631}"/>
              </a:ext>
            </a:extLst>
          </p:cNvPr>
          <p:cNvSpPr txBox="1"/>
          <p:nvPr/>
        </p:nvSpPr>
        <p:spPr>
          <a:xfrm>
            <a:off x="970605" y="5266651"/>
            <a:ext cx="2471602" cy="1171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100951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973B1DC-2CF1-4FF5-8109-90FA02B83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BA47030-1F03-411F-81C8-AC420935FA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63" y="811433"/>
            <a:ext cx="3912480" cy="336414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7B7CE20-6DC8-4632-B13C-F4440B4CD1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363" y="1006643"/>
            <a:ext cx="3607381" cy="57035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A3563CF-E66A-4FD5-BB5D-D28CE0BBB626}"/>
              </a:ext>
            </a:extLst>
          </p:cNvPr>
          <p:cNvSpPr txBox="1"/>
          <p:nvPr/>
        </p:nvSpPr>
        <p:spPr>
          <a:xfrm>
            <a:off x="4497002" y="1183227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210933F-9712-40DF-BAD7-562711B230EA}"/>
              </a:ext>
            </a:extLst>
          </p:cNvPr>
          <p:cNvSpPr txBox="1"/>
          <p:nvPr/>
        </p:nvSpPr>
        <p:spPr>
          <a:xfrm>
            <a:off x="4826128" y="358279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9EC627A-07B6-4030-8369-283A059AE5A4}"/>
              </a:ext>
            </a:extLst>
          </p:cNvPr>
          <p:cNvSpPr txBox="1"/>
          <p:nvPr/>
        </p:nvSpPr>
        <p:spPr>
          <a:xfrm>
            <a:off x="1997287" y="4641560"/>
            <a:ext cx="5783497" cy="894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400CFAE-8342-4B7F-A7F1-0C3FE9207F53}"/>
              </a:ext>
            </a:extLst>
          </p:cNvPr>
          <p:cNvSpPr txBox="1"/>
          <p:nvPr/>
        </p:nvSpPr>
        <p:spPr>
          <a:xfrm>
            <a:off x="6057234" y="412850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398023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9505C0E0-218F-4F25-86EE-C49D3A2C4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7BAB612-3CA5-4374-8E47-DF5C7E4D8E1F}"/>
              </a:ext>
            </a:extLst>
          </p:cNvPr>
          <p:cNvSpPr txBox="1"/>
          <p:nvPr/>
        </p:nvSpPr>
        <p:spPr>
          <a:xfrm>
            <a:off x="9221743" y="2280334"/>
            <a:ext cx="264687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solidFill>
                  <a:srgbClr val="F5F3E8"/>
                </a:solidFill>
                <a:latin typeface="Impact" panose="020B0806030902050204" pitchFamily="34" charset="0"/>
                <a:ea typeface="义启紫水晶体" panose="02010601030101010101" pitchFamily="2" charset="-122"/>
              </a:rPr>
              <a:t>04</a:t>
            </a:r>
            <a:endParaRPr lang="zh-CN" altLang="en-US" sz="18000" dirty="0">
              <a:solidFill>
                <a:srgbClr val="F5F3E8"/>
              </a:solidFill>
              <a:latin typeface="Impact" panose="020B0806030902050204" pitchFamily="34" charset="0"/>
              <a:ea typeface="义启紫水晶体" panose="02010601030101010101" pitchFamily="2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2001B0CC-DB3E-4724-8BD4-FC750D224CC5}"/>
              </a:ext>
            </a:extLst>
          </p:cNvPr>
          <p:cNvSpPr txBox="1"/>
          <p:nvPr/>
        </p:nvSpPr>
        <p:spPr>
          <a:xfrm>
            <a:off x="6096000" y="2734073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29688D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万圣节流行地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472D9D00-4CA5-48D4-9821-125672A5DCB7}"/>
              </a:ext>
            </a:extLst>
          </p:cNvPr>
          <p:cNvSpPr txBox="1"/>
          <p:nvPr/>
        </p:nvSpPr>
        <p:spPr>
          <a:xfrm>
            <a:off x="6178378" y="371149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第三幕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1DD79207-CE0E-412B-87A5-3A0D1D12236A}"/>
              </a:ext>
            </a:extLst>
          </p:cNvPr>
          <p:cNvSpPr txBox="1"/>
          <p:nvPr/>
        </p:nvSpPr>
        <p:spPr>
          <a:xfrm>
            <a:off x="6178378" y="4096423"/>
            <a:ext cx="254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HAPPLY HALLOWEEN</a:t>
            </a:r>
            <a:endParaRPr lang="zh-CN" altLang="en-US" dirty="0">
              <a:solidFill>
                <a:srgbClr val="90A7B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43C6E78-3F98-4A17-8A57-F79ECC5E0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0839" y="1873120"/>
            <a:ext cx="3433286" cy="346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8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18F0250-687D-454C-A652-52ECC458AA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66379" y="0"/>
            <a:ext cx="11684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B387DDB-DCC1-44C2-8DC1-C1EA49ABDC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150" y="0"/>
            <a:ext cx="654685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5150259-B47E-4827-8486-1605CEC066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294" y="1806516"/>
            <a:ext cx="3593752" cy="344538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49610CA-8CFF-47F6-A9AB-5F117ED39ED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3380" y="2668744"/>
            <a:ext cx="534444" cy="45346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C326D53-89D1-4F8A-B74B-C40A3EBA4A8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965" y="4423811"/>
            <a:ext cx="437272" cy="48585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45D0267-48C2-443B-910C-0CF6198A435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486" y="1766880"/>
            <a:ext cx="572233" cy="44806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1FD0A1CA-EA25-4FA8-BB53-D1528324FCA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6258" y="3577602"/>
            <a:ext cx="388687" cy="421078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FF7C61B0-3ED4-441E-8420-5454D2F08788}"/>
              </a:ext>
            </a:extLst>
          </p:cNvPr>
          <p:cNvSpPr txBox="1"/>
          <p:nvPr/>
        </p:nvSpPr>
        <p:spPr>
          <a:xfrm>
            <a:off x="2555444" y="296733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AFAB98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目录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5560E63-AAD6-42E5-88EB-32BC36644E26}"/>
              </a:ext>
            </a:extLst>
          </p:cNvPr>
          <p:cNvSpPr txBox="1"/>
          <p:nvPr/>
        </p:nvSpPr>
        <p:spPr>
          <a:xfrm>
            <a:off x="2700913" y="3890665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BDBAA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2000" dirty="0">
              <a:solidFill>
                <a:srgbClr val="BDBAA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840CA24-94D5-48ED-8486-E845F1E2D85F}"/>
              </a:ext>
            </a:extLst>
          </p:cNvPr>
          <p:cNvSpPr txBox="1"/>
          <p:nvPr/>
        </p:nvSpPr>
        <p:spPr>
          <a:xfrm>
            <a:off x="8521485" y="4718756"/>
            <a:ext cx="1680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HALLOWEEN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27CE123C-E110-4105-B558-88F1ADA2D17B}"/>
              </a:ext>
            </a:extLst>
          </p:cNvPr>
          <p:cNvSpPr txBox="1"/>
          <p:nvPr/>
        </p:nvSpPr>
        <p:spPr>
          <a:xfrm>
            <a:off x="8521485" y="442529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AFAB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不给糖就捣乱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5F86330A-93D1-4A93-A6BC-D516506112BD}"/>
              </a:ext>
            </a:extLst>
          </p:cNvPr>
          <p:cNvSpPr txBox="1"/>
          <p:nvPr/>
        </p:nvSpPr>
        <p:spPr>
          <a:xfrm>
            <a:off x="8521485" y="3824392"/>
            <a:ext cx="1680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HALLOWEEN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8725142-52EF-4CB1-8F91-6778F5C10DC9}"/>
              </a:ext>
            </a:extLst>
          </p:cNvPr>
          <p:cNvSpPr txBox="1"/>
          <p:nvPr/>
        </p:nvSpPr>
        <p:spPr>
          <a:xfrm>
            <a:off x="8521485" y="353093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AFAB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不给糖就捣乱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9E9217CD-A933-4E5D-98B1-C95B3DCA060E}"/>
              </a:ext>
            </a:extLst>
          </p:cNvPr>
          <p:cNvSpPr txBox="1"/>
          <p:nvPr/>
        </p:nvSpPr>
        <p:spPr>
          <a:xfrm>
            <a:off x="8521485" y="2930028"/>
            <a:ext cx="1680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HALLOWEEN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4EE1033B-96B9-4139-81E1-BED5865FA546}"/>
              </a:ext>
            </a:extLst>
          </p:cNvPr>
          <p:cNvSpPr txBox="1"/>
          <p:nvPr/>
        </p:nvSpPr>
        <p:spPr>
          <a:xfrm>
            <a:off x="8521485" y="263656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AFAB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不给糖就捣乱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10A23B52-6A68-4152-B8DB-10360D63AE6C}"/>
              </a:ext>
            </a:extLst>
          </p:cNvPr>
          <p:cNvSpPr txBox="1"/>
          <p:nvPr/>
        </p:nvSpPr>
        <p:spPr>
          <a:xfrm>
            <a:off x="8521485" y="2035664"/>
            <a:ext cx="1680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HALLOWEEN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BED5D469-B043-495F-B682-05055934A3D2}"/>
              </a:ext>
            </a:extLst>
          </p:cNvPr>
          <p:cNvSpPr txBox="1"/>
          <p:nvPr/>
        </p:nvSpPr>
        <p:spPr>
          <a:xfrm>
            <a:off x="8521485" y="174220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AFAB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不给糖就捣乱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257BEF71-59EB-4CCD-8B41-37CFE5D2CE8E}"/>
              </a:ext>
            </a:extLst>
          </p:cNvPr>
          <p:cNvSpPr txBox="1"/>
          <p:nvPr/>
        </p:nvSpPr>
        <p:spPr>
          <a:xfrm>
            <a:off x="7396598" y="1852414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B48784D0-81F2-41EB-81DA-81C7B29C976F}"/>
              </a:ext>
            </a:extLst>
          </p:cNvPr>
          <p:cNvSpPr txBox="1"/>
          <p:nvPr/>
        </p:nvSpPr>
        <p:spPr>
          <a:xfrm>
            <a:off x="7396598" y="2811214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B7682F48-51D2-4E65-BB82-0F431019E22B}"/>
              </a:ext>
            </a:extLst>
          </p:cNvPr>
          <p:cNvSpPr txBox="1"/>
          <p:nvPr/>
        </p:nvSpPr>
        <p:spPr>
          <a:xfrm>
            <a:off x="7396598" y="3649641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06150D17-2316-4441-9334-8D40C4317AB2}"/>
              </a:ext>
            </a:extLst>
          </p:cNvPr>
          <p:cNvSpPr txBox="1"/>
          <p:nvPr/>
        </p:nvSpPr>
        <p:spPr>
          <a:xfrm>
            <a:off x="7396598" y="4488068"/>
            <a:ext cx="367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D9D7B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200" dirty="0">
              <a:solidFill>
                <a:srgbClr val="D9D7B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910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973B1DC-2CF1-4FF5-8109-90FA02B83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C727206D-D6F5-4316-8F63-17616AAFDB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00577" y="1669660"/>
            <a:ext cx="4040291" cy="336414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0CDD03B-2553-427B-B05F-1DBA2B165F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771" y="1453046"/>
            <a:ext cx="2992209" cy="501421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B586BA7-1B5E-40AC-B848-179C1759B194}"/>
              </a:ext>
            </a:extLst>
          </p:cNvPr>
          <p:cNvSpPr txBox="1"/>
          <p:nvPr/>
        </p:nvSpPr>
        <p:spPr>
          <a:xfrm>
            <a:off x="5419389" y="2110420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8AD0186-5296-4D01-B3AC-24784F24F4D1}"/>
              </a:ext>
            </a:extLst>
          </p:cNvPr>
          <p:cNvSpPr txBox="1"/>
          <p:nvPr/>
        </p:nvSpPr>
        <p:spPr>
          <a:xfrm>
            <a:off x="5197174" y="408798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33948CE-456D-405E-8F51-7ECBE26EA714}"/>
              </a:ext>
            </a:extLst>
          </p:cNvPr>
          <p:cNvSpPr txBox="1"/>
          <p:nvPr/>
        </p:nvSpPr>
        <p:spPr>
          <a:xfrm>
            <a:off x="5197174" y="5146749"/>
            <a:ext cx="5783497" cy="894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708AEEC7-CF07-4F6C-8644-0A8BDC83A69D}"/>
              </a:ext>
            </a:extLst>
          </p:cNvPr>
          <p:cNvSpPr txBox="1"/>
          <p:nvPr/>
        </p:nvSpPr>
        <p:spPr>
          <a:xfrm>
            <a:off x="5197174" y="463369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13729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5821003-3678-439D-9822-E93CA9ABC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73EA665D-AA02-4781-89AF-879A4F0F1F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259" y="1453626"/>
            <a:ext cx="4437090" cy="452648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0717678-E600-42C7-BFF2-59097B1189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806" y="3716915"/>
            <a:ext cx="2586352" cy="263836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232BE88-478E-407B-ADC3-1C50CA8C5AFD}"/>
              </a:ext>
            </a:extLst>
          </p:cNvPr>
          <p:cNvSpPr txBox="1"/>
          <p:nvPr/>
        </p:nvSpPr>
        <p:spPr>
          <a:xfrm>
            <a:off x="7632916" y="3606865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万圣节起源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FE923F5-D42C-4384-8A9A-8CEFDF89E8F9}"/>
              </a:ext>
            </a:extLst>
          </p:cNvPr>
          <p:cNvSpPr txBox="1"/>
          <p:nvPr/>
        </p:nvSpPr>
        <p:spPr>
          <a:xfrm>
            <a:off x="7669744" y="4313140"/>
            <a:ext cx="3408173" cy="1448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D92844B-5E22-491D-BD83-951B8E9821F7}"/>
              </a:ext>
            </a:extLst>
          </p:cNvPr>
          <p:cNvSpPr txBox="1"/>
          <p:nvPr/>
        </p:nvSpPr>
        <p:spPr>
          <a:xfrm>
            <a:off x="312735" y="1630547"/>
            <a:ext cx="2222083" cy="76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2800" dirty="0">
                <a:solidFill>
                  <a:srgbClr val="595959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HAPPY</a:t>
            </a:r>
          </a:p>
          <a:p>
            <a:pPr>
              <a:lnSpc>
                <a:spcPts val="2600"/>
              </a:lnSpc>
            </a:pPr>
            <a:r>
              <a:rPr lang="en-US" altLang="zh-CN" sz="2800" dirty="0">
                <a:solidFill>
                  <a:srgbClr val="595959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HALLOWEEN</a:t>
            </a:r>
            <a:endParaRPr lang="zh-CN" altLang="en-US" sz="2800" dirty="0">
              <a:solidFill>
                <a:srgbClr val="595959"/>
              </a:solidFill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85831C5-D537-4161-86AC-4506E8F55C62}"/>
              </a:ext>
            </a:extLst>
          </p:cNvPr>
          <p:cNvSpPr txBox="1"/>
          <p:nvPr/>
        </p:nvSpPr>
        <p:spPr>
          <a:xfrm>
            <a:off x="312735" y="2326747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CCBC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89576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E167F4F-78A8-4F8A-8FA1-59BB2D0B0B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50CDEB1-C02D-48C5-90E3-F6A612023AA2}"/>
              </a:ext>
            </a:extLst>
          </p:cNvPr>
          <p:cNvSpPr txBox="1"/>
          <p:nvPr/>
        </p:nvSpPr>
        <p:spPr>
          <a:xfrm>
            <a:off x="1800984" y="272272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71E5105-FE72-4F7D-9FA5-672410A4F3E6}"/>
              </a:ext>
            </a:extLst>
          </p:cNvPr>
          <p:cNvSpPr txBox="1"/>
          <p:nvPr/>
        </p:nvSpPr>
        <p:spPr>
          <a:xfrm>
            <a:off x="1837812" y="3429000"/>
            <a:ext cx="4350177" cy="117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8D0D0A8-B965-4E93-A4BF-7C3D0FA085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795" y="2545158"/>
            <a:ext cx="584552" cy="72626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3BC103-32E4-4740-99E1-FBB30C96BD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494" y="646887"/>
            <a:ext cx="5614616" cy="577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6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973B1DC-2CF1-4FF5-8109-90FA02B83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BA5214B-7726-4665-86FD-1116EFF340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435" y="2641367"/>
            <a:ext cx="3680877" cy="375489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E35F210-1CC1-40D4-BCAA-07393B4A60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626874" y="1843265"/>
            <a:ext cx="4342299" cy="158573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7FF3FC7-BC8F-491B-AE97-F0C1285C4095}"/>
              </a:ext>
            </a:extLst>
          </p:cNvPr>
          <p:cNvSpPr txBox="1"/>
          <p:nvPr/>
        </p:nvSpPr>
        <p:spPr>
          <a:xfrm>
            <a:off x="3347988" y="213236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D6EB087-BAAA-434E-935F-AB7CCD1D7880}"/>
              </a:ext>
            </a:extLst>
          </p:cNvPr>
          <p:cNvSpPr txBox="1"/>
          <p:nvPr/>
        </p:nvSpPr>
        <p:spPr>
          <a:xfrm>
            <a:off x="4941585" y="4109928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9F6F53F-471F-415F-838A-88FD75DC67D4}"/>
              </a:ext>
            </a:extLst>
          </p:cNvPr>
          <p:cNvSpPr txBox="1"/>
          <p:nvPr/>
        </p:nvSpPr>
        <p:spPr>
          <a:xfrm>
            <a:off x="4941585" y="5168694"/>
            <a:ext cx="5783497" cy="894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62B4D1E0-3B1E-4F5E-889C-8FACB7C1F5B1}"/>
              </a:ext>
            </a:extLst>
          </p:cNvPr>
          <p:cNvSpPr txBox="1"/>
          <p:nvPr/>
        </p:nvSpPr>
        <p:spPr>
          <a:xfrm>
            <a:off x="4941585" y="465563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218246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973B1DC-2CF1-4FF5-8109-90FA02B83E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220A971-BE08-4B71-BECF-11726B057B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061" y="1254807"/>
            <a:ext cx="9333878" cy="539305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DDFDE76-AF9F-44E7-BD6D-AD78203866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550" y="2284630"/>
            <a:ext cx="3817060" cy="3333408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531EFDAE-FD12-4849-91D7-F6C7844655DD}"/>
              </a:ext>
            </a:extLst>
          </p:cNvPr>
          <p:cNvSpPr txBox="1"/>
          <p:nvPr/>
        </p:nvSpPr>
        <p:spPr>
          <a:xfrm>
            <a:off x="2425946" y="272272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C31958EF-0354-4FCC-9C14-89F8CAF46407}"/>
              </a:ext>
            </a:extLst>
          </p:cNvPr>
          <p:cNvSpPr txBox="1"/>
          <p:nvPr/>
        </p:nvSpPr>
        <p:spPr>
          <a:xfrm>
            <a:off x="2462774" y="3429000"/>
            <a:ext cx="3278459" cy="1448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157703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3BC103-32E4-4740-99E1-FBB30C96BD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251" y="637349"/>
            <a:ext cx="3240997" cy="3334776"/>
          </a:xfrm>
          <a:prstGeom prst="rect">
            <a:avLst/>
          </a:prstGeom>
        </p:spPr>
      </p:pic>
      <p:sp>
        <p:nvSpPr>
          <p:cNvPr id="11" name="Freeform 13">
            <a:extLst>
              <a:ext uri="{FF2B5EF4-FFF2-40B4-BE49-F238E27FC236}">
                <a16:creationId xmlns:a16="http://schemas.microsoft.com/office/drawing/2014/main" xmlns="" id="{526611F8-35A1-4948-8750-FA40B4659F9A}"/>
              </a:ext>
            </a:extLst>
          </p:cNvPr>
          <p:cNvSpPr>
            <a:spLocks noEditPoints="1"/>
          </p:cNvSpPr>
          <p:nvPr/>
        </p:nvSpPr>
        <p:spPr bwMode="auto">
          <a:xfrm>
            <a:off x="-199572" y="5502355"/>
            <a:ext cx="13105175" cy="3412649"/>
          </a:xfrm>
          <a:custGeom>
            <a:avLst/>
            <a:gdLst>
              <a:gd name="T0" fmla="*/ 1196 w 1295"/>
              <a:gd name="T1" fmla="*/ 122 h 335"/>
              <a:gd name="T2" fmla="*/ 1168 w 1295"/>
              <a:gd name="T3" fmla="*/ 105 h 335"/>
              <a:gd name="T4" fmla="*/ 1146 w 1295"/>
              <a:gd name="T5" fmla="*/ 98 h 335"/>
              <a:gd name="T6" fmla="*/ 1129 w 1295"/>
              <a:gd name="T7" fmla="*/ 77 h 335"/>
              <a:gd name="T8" fmla="*/ 1106 w 1295"/>
              <a:gd name="T9" fmla="*/ 78 h 335"/>
              <a:gd name="T10" fmla="*/ 1072 w 1295"/>
              <a:gd name="T11" fmla="*/ 94 h 335"/>
              <a:gd name="T12" fmla="*/ 1038 w 1295"/>
              <a:gd name="T13" fmla="*/ 38 h 335"/>
              <a:gd name="T14" fmla="*/ 1014 w 1295"/>
              <a:gd name="T15" fmla="*/ 67 h 335"/>
              <a:gd name="T16" fmla="*/ 996 w 1295"/>
              <a:gd name="T17" fmla="*/ 66 h 335"/>
              <a:gd name="T18" fmla="*/ 979 w 1295"/>
              <a:gd name="T19" fmla="*/ 67 h 335"/>
              <a:gd name="T20" fmla="*/ 961 w 1295"/>
              <a:gd name="T21" fmla="*/ 65 h 335"/>
              <a:gd name="T22" fmla="*/ 940 w 1295"/>
              <a:gd name="T23" fmla="*/ 51 h 335"/>
              <a:gd name="T24" fmla="*/ 902 w 1295"/>
              <a:gd name="T25" fmla="*/ 65 h 335"/>
              <a:gd name="T26" fmla="*/ 877 w 1295"/>
              <a:gd name="T27" fmla="*/ 60 h 335"/>
              <a:gd name="T28" fmla="*/ 864 w 1295"/>
              <a:gd name="T29" fmla="*/ 42 h 335"/>
              <a:gd name="T30" fmla="*/ 843 w 1295"/>
              <a:gd name="T31" fmla="*/ 42 h 335"/>
              <a:gd name="T32" fmla="*/ 806 w 1295"/>
              <a:gd name="T33" fmla="*/ 19 h 335"/>
              <a:gd name="T34" fmla="*/ 781 w 1295"/>
              <a:gd name="T35" fmla="*/ 22 h 335"/>
              <a:gd name="T36" fmla="*/ 767 w 1295"/>
              <a:gd name="T37" fmla="*/ 42 h 335"/>
              <a:gd name="T38" fmla="*/ 744 w 1295"/>
              <a:gd name="T39" fmla="*/ 66 h 335"/>
              <a:gd name="T40" fmla="*/ 711 w 1295"/>
              <a:gd name="T41" fmla="*/ 47 h 335"/>
              <a:gd name="T42" fmla="*/ 683 w 1295"/>
              <a:gd name="T43" fmla="*/ 34 h 335"/>
              <a:gd name="T44" fmla="*/ 647 w 1295"/>
              <a:gd name="T45" fmla="*/ 27 h 335"/>
              <a:gd name="T46" fmla="*/ 629 w 1295"/>
              <a:gd name="T47" fmla="*/ 50 h 335"/>
              <a:gd name="T48" fmla="*/ 606 w 1295"/>
              <a:gd name="T49" fmla="*/ 55 h 335"/>
              <a:gd name="T50" fmla="*/ 576 w 1295"/>
              <a:gd name="T51" fmla="*/ 34 h 335"/>
              <a:gd name="T52" fmla="*/ 548 w 1295"/>
              <a:gd name="T53" fmla="*/ 40 h 335"/>
              <a:gd name="T54" fmla="*/ 528 w 1295"/>
              <a:gd name="T55" fmla="*/ 28 h 335"/>
              <a:gd name="T56" fmla="*/ 514 w 1295"/>
              <a:gd name="T57" fmla="*/ 36 h 335"/>
              <a:gd name="T58" fmla="*/ 473 w 1295"/>
              <a:gd name="T59" fmla="*/ 67 h 335"/>
              <a:gd name="T60" fmla="*/ 457 w 1295"/>
              <a:gd name="T61" fmla="*/ 52 h 335"/>
              <a:gd name="T62" fmla="*/ 418 w 1295"/>
              <a:gd name="T63" fmla="*/ 58 h 335"/>
              <a:gd name="T64" fmla="*/ 404 w 1295"/>
              <a:gd name="T65" fmla="*/ 62 h 335"/>
              <a:gd name="T66" fmla="*/ 383 w 1295"/>
              <a:gd name="T67" fmla="*/ 58 h 335"/>
              <a:gd name="T68" fmla="*/ 362 w 1295"/>
              <a:gd name="T69" fmla="*/ 58 h 335"/>
              <a:gd name="T70" fmla="*/ 338 w 1295"/>
              <a:gd name="T71" fmla="*/ 52 h 335"/>
              <a:gd name="T72" fmla="*/ 325 w 1295"/>
              <a:gd name="T73" fmla="*/ 46 h 335"/>
              <a:gd name="T74" fmla="*/ 282 w 1295"/>
              <a:gd name="T75" fmla="*/ 59 h 335"/>
              <a:gd name="T76" fmla="*/ 262 w 1295"/>
              <a:gd name="T77" fmla="*/ 62 h 335"/>
              <a:gd name="T78" fmla="*/ 252 w 1295"/>
              <a:gd name="T79" fmla="*/ 43 h 335"/>
              <a:gd name="T80" fmla="*/ 220 w 1295"/>
              <a:gd name="T81" fmla="*/ 66 h 335"/>
              <a:gd name="T82" fmla="*/ 187 w 1295"/>
              <a:gd name="T83" fmla="*/ 49 h 335"/>
              <a:gd name="T84" fmla="*/ 172 w 1295"/>
              <a:gd name="T85" fmla="*/ 87 h 335"/>
              <a:gd name="T86" fmla="*/ 147 w 1295"/>
              <a:gd name="T87" fmla="*/ 59 h 335"/>
              <a:gd name="T88" fmla="*/ 114 w 1295"/>
              <a:gd name="T89" fmla="*/ 84 h 335"/>
              <a:gd name="T90" fmla="*/ 90 w 1295"/>
              <a:gd name="T91" fmla="*/ 107 h 335"/>
              <a:gd name="T92" fmla="*/ 49 w 1295"/>
              <a:gd name="T93" fmla="*/ 100 h 335"/>
              <a:gd name="T94" fmla="*/ 33 w 1295"/>
              <a:gd name="T95" fmla="*/ 130 h 335"/>
              <a:gd name="T96" fmla="*/ 6 w 1295"/>
              <a:gd name="T97" fmla="*/ 159 h 335"/>
              <a:gd name="T98" fmla="*/ 1218 w 1295"/>
              <a:gd name="T99" fmla="*/ 145 h 335"/>
              <a:gd name="T100" fmla="*/ 1105 w 1295"/>
              <a:gd name="T101" fmla="*/ 98 h 335"/>
              <a:gd name="T102" fmla="*/ 1048 w 1295"/>
              <a:gd name="T103" fmla="*/ 85 h 335"/>
              <a:gd name="T104" fmla="*/ 949 w 1295"/>
              <a:gd name="T105" fmla="*/ 78 h 335"/>
              <a:gd name="T106" fmla="*/ 886 w 1295"/>
              <a:gd name="T107" fmla="*/ 70 h 335"/>
              <a:gd name="T108" fmla="*/ 784 w 1295"/>
              <a:gd name="T109" fmla="*/ 59 h 335"/>
              <a:gd name="T110" fmla="*/ 690 w 1295"/>
              <a:gd name="T111" fmla="*/ 53 h 335"/>
              <a:gd name="T112" fmla="*/ 555 w 1295"/>
              <a:gd name="T113" fmla="*/ 60 h 335"/>
              <a:gd name="T114" fmla="*/ 450 w 1295"/>
              <a:gd name="T115" fmla="*/ 62 h 335"/>
              <a:gd name="T116" fmla="*/ 349 w 1295"/>
              <a:gd name="T117" fmla="*/ 48 h 335"/>
              <a:gd name="T118" fmla="*/ 331 w 1295"/>
              <a:gd name="T119" fmla="*/ 80 h 335"/>
              <a:gd name="T120" fmla="*/ 278 w 1295"/>
              <a:gd name="T121" fmla="*/ 81 h 335"/>
              <a:gd name="T122" fmla="*/ 180 w 1295"/>
              <a:gd name="T123" fmla="*/ 91 h 335"/>
              <a:gd name="T124" fmla="*/ 89 w 1295"/>
              <a:gd name="T125" fmla="*/ 11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5" h="335">
                <a:moveTo>
                  <a:pt x="1235" y="152"/>
                </a:moveTo>
                <a:cubicBezTo>
                  <a:pt x="1239" y="144"/>
                  <a:pt x="1236" y="137"/>
                  <a:pt x="1236" y="137"/>
                </a:cubicBezTo>
                <a:cubicBezTo>
                  <a:pt x="1235" y="136"/>
                  <a:pt x="1235" y="142"/>
                  <a:pt x="1230" y="147"/>
                </a:cubicBezTo>
                <a:cubicBezTo>
                  <a:pt x="1229" y="147"/>
                  <a:pt x="1229" y="148"/>
                  <a:pt x="1228" y="149"/>
                </a:cubicBezTo>
                <a:cubicBezTo>
                  <a:pt x="1228" y="148"/>
                  <a:pt x="1228" y="148"/>
                  <a:pt x="1227" y="148"/>
                </a:cubicBezTo>
                <a:cubicBezTo>
                  <a:pt x="1228" y="145"/>
                  <a:pt x="1229" y="142"/>
                  <a:pt x="1230" y="137"/>
                </a:cubicBezTo>
                <a:cubicBezTo>
                  <a:pt x="1231" y="129"/>
                  <a:pt x="1230" y="123"/>
                  <a:pt x="1231" y="118"/>
                </a:cubicBezTo>
                <a:cubicBezTo>
                  <a:pt x="1231" y="114"/>
                  <a:pt x="1231" y="112"/>
                  <a:pt x="1230" y="111"/>
                </a:cubicBezTo>
                <a:cubicBezTo>
                  <a:pt x="1230" y="111"/>
                  <a:pt x="1229" y="113"/>
                  <a:pt x="1228" y="117"/>
                </a:cubicBezTo>
                <a:cubicBezTo>
                  <a:pt x="1227" y="119"/>
                  <a:pt x="1227" y="123"/>
                  <a:pt x="1226" y="126"/>
                </a:cubicBezTo>
                <a:cubicBezTo>
                  <a:pt x="1223" y="127"/>
                  <a:pt x="1219" y="129"/>
                  <a:pt x="1215" y="134"/>
                </a:cubicBezTo>
                <a:cubicBezTo>
                  <a:pt x="1214" y="135"/>
                  <a:pt x="1213" y="137"/>
                  <a:pt x="1211" y="139"/>
                </a:cubicBezTo>
                <a:cubicBezTo>
                  <a:pt x="1211" y="139"/>
                  <a:pt x="1211" y="139"/>
                  <a:pt x="1211" y="139"/>
                </a:cubicBezTo>
                <a:cubicBezTo>
                  <a:pt x="1211" y="137"/>
                  <a:pt x="1212" y="133"/>
                  <a:pt x="1212" y="130"/>
                </a:cubicBezTo>
                <a:cubicBezTo>
                  <a:pt x="1213" y="117"/>
                  <a:pt x="1215" y="110"/>
                  <a:pt x="1215" y="110"/>
                </a:cubicBezTo>
                <a:cubicBezTo>
                  <a:pt x="1214" y="109"/>
                  <a:pt x="1209" y="115"/>
                  <a:pt x="1206" y="127"/>
                </a:cubicBezTo>
                <a:cubicBezTo>
                  <a:pt x="1205" y="130"/>
                  <a:pt x="1205" y="132"/>
                  <a:pt x="1204" y="135"/>
                </a:cubicBezTo>
                <a:cubicBezTo>
                  <a:pt x="1204" y="129"/>
                  <a:pt x="1202" y="123"/>
                  <a:pt x="1201" y="116"/>
                </a:cubicBezTo>
                <a:cubicBezTo>
                  <a:pt x="1198" y="95"/>
                  <a:pt x="1196" y="83"/>
                  <a:pt x="1195" y="83"/>
                </a:cubicBezTo>
                <a:cubicBezTo>
                  <a:pt x="1194" y="83"/>
                  <a:pt x="1194" y="96"/>
                  <a:pt x="1195" y="115"/>
                </a:cubicBezTo>
                <a:cubicBezTo>
                  <a:pt x="1196" y="117"/>
                  <a:pt x="1196" y="120"/>
                  <a:pt x="1196" y="122"/>
                </a:cubicBezTo>
                <a:cubicBezTo>
                  <a:pt x="1190" y="108"/>
                  <a:pt x="1183" y="102"/>
                  <a:pt x="1183" y="102"/>
                </a:cubicBezTo>
                <a:cubicBezTo>
                  <a:pt x="1182" y="102"/>
                  <a:pt x="1184" y="105"/>
                  <a:pt x="1185" y="108"/>
                </a:cubicBezTo>
                <a:cubicBezTo>
                  <a:pt x="1187" y="112"/>
                  <a:pt x="1189" y="117"/>
                  <a:pt x="1191" y="124"/>
                </a:cubicBezTo>
                <a:cubicBezTo>
                  <a:pt x="1192" y="128"/>
                  <a:pt x="1193" y="132"/>
                  <a:pt x="1193" y="135"/>
                </a:cubicBezTo>
                <a:cubicBezTo>
                  <a:pt x="1192" y="134"/>
                  <a:pt x="1191" y="132"/>
                  <a:pt x="1190" y="130"/>
                </a:cubicBezTo>
                <a:cubicBezTo>
                  <a:pt x="1187" y="121"/>
                  <a:pt x="1187" y="116"/>
                  <a:pt x="1186" y="115"/>
                </a:cubicBezTo>
                <a:cubicBezTo>
                  <a:pt x="1186" y="115"/>
                  <a:pt x="1185" y="116"/>
                  <a:pt x="1184" y="119"/>
                </a:cubicBezTo>
                <a:cubicBezTo>
                  <a:pt x="1184" y="121"/>
                  <a:pt x="1184" y="125"/>
                  <a:pt x="1185" y="129"/>
                </a:cubicBezTo>
                <a:cubicBezTo>
                  <a:pt x="1183" y="126"/>
                  <a:pt x="1182" y="123"/>
                  <a:pt x="1180" y="120"/>
                </a:cubicBezTo>
                <a:cubicBezTo>
                  <a:pt x="1180" y="119"/>
                  <a:pt x="1180" y="119"/>
                  <a:pt x="1180" y="119"/>
                </a:cubicBezTo>
                <a:cubicBezTo>
                  <a:pt x="1180" y="112"/>
                  <a:pt x="1182" y="107"/>
                  <a:pt x="1182" y="103"/>
                </a:cubicBezTo>
                <a:cubicBezTo>
                  <a:pt x="1182" y="100"/>
                  <a:pt x="1182" y="98"/>
                  <a:pt x="1182" y="98"/>
                </a:cubicBezTo>
                <a:cubicBezTo>
                  <a:pt x="1182" y="97"/>
                  <a:pt x="1181" y="99"/>
                  <a:pt x="1179" y="102"/>
                </a:cubicBezTo>
                <a:cubicBezTo>
                  <a:pt x="1178" y="104"/>
                  <a:pt x="1177" y="106"/>
                  <a:pt x="1176" y="109"/>
                </a:cubicBezTo>
                <a:cubicBezTo>
                  <a:pt x="1176" y="107"/>
                  <a:pt x="1175" y="105"/>
                  <a:pt x="1175" y="103"/>
                </a:cubicBezTo>
                <a:cubicBezTo>
                  <a:pt x="1174" y="97"/>
                  <a:pt x="1173" y="91"/>
                  <a:pt x="1173" y="87"/>
                </a:cubicBezTo>
                <a:cubicBezTo>
                  <a:pt x="1172" y="82"/>
                  <a:pt x="1172" y="79"/>
                  <a:pt x="1171" y="79"/>
                </a:cubicBezTo>
                <a:cubicBezTo>
                  <a:pt x="1171" y="79"/>
                  <a:pt x="1170" y="82"/>
                  <a:pt x="1170" y="87"/>
                </a:cubicBezTo>
                <a:cubicBezTo>
                  <a:pt x="1170" y="90"/>
                  <a:pt x="1170" y="96"/>
                  <a:pt x="1170" y="101"/>
                </a:cubicBezTo>
                <a:cubicBezTo>
                  <a:pt x="1170" y="101"/>
                  <a:pt x="1170" y="101"/>
                  <a:pt x="1169" y="101"/>
                </a:cubicBezTo>
                <a:cubicBezTo>
                  <a:pt x="1169" y="101"/>
                  <a:pt x="1168" y="102"/>
                  <a:pt x="1168" y="105"/>
                </a:cubicBezTo>
                <a:cubicBezTo>
                  <a:pt x="1168" y="105"/>
                  <a:pt x="1168" y="104"/>
                  <a:pt x="1168" y="104"/>
                </a:cubicBezTo>
                <a:cubicBezTo>
                  <a:pt x="1167" y="102"/>
                  <a:pt x="1166" y="100"/>
                  <a:pt x="1165" y="98"/>
                </a:cubicBezTo>
                <a:cubicBezTo>
                  <a:pt x="1164" y="95"/>
                  <a:pt x="1162" y="92"/>
                  <a:pt x="1161" y="90"/>
                </a:cubicBezTo>
                <a:cubicBezTo>
                  <a:pt x="1158" y="86"/>
                  <a:pt x="1157" y="83"/>
                  <a:pt x="1156" y="84"/>
                </a:cubicBezTo>
                <a:cubicBezTo>
                  <a:pt x="1156" y="84"/>
                  <a:pt x="1157" y="86"/>
                  <a:pt x="1159" y="91"/>
                </a:cubicBezTo>
                <a:cubicBezTo>
                  <a:pt x="1160" y="93"/>
                  <a:pt x="1161" y="96"/>
                  <a:pt x="1162" y="99"/>
                </a:cubicBezTo>
                <a:cubicBezTo>
                  <a:pt x="1162" y="101"/>
                  <a:pt x="1163" y="103"/>
                  <a:pt x="1163" y="104"/>
                </a:cubicBezTo>
                <a:cubicBezTo>
                  <a:pt x="1163" y="105"/>
                  <a:pt x="1163" y="106"/>
                  <a:pt x="1164" y="107"/>
                </a:cubicBezTo>
                <a:cubicBezTo>
                  <a:pt x="1162" y="104"/>
                  <a:pt x="1161" y="102"/>
                  <a:pt x="1160" y="100"/>
                </a:cubicBezTo>
                <a:cubicBezTo>
                  <a:pt x="1160" y="99"/>
                  <a:pt x="1160" y="98"/>
                  <a:pt x="1160" y="98"/>
                </a:cubicBezTo>
                <a:cubicBezTo>
                  <a:pt x="1159" y="98"/>
                  <a:pt x="1159" y="98"/>
                  <a:pt x="1159" y="99"/>
                </a:cubicBezTo>
                <a:cubicBezTo>
                  <a:pt x="1156" y="95"/>
                  <a:pt x="1155" y="94"/>
                  <a:pt x="1155" y="94"/>
                </a:cubicBezTo>
                <a:cubicBezTo>
                  <a:pt x="1154" y="94"/>
                  <a:pt x="1155" y="96"/>
                  <a:pt x="1157" y="100"/>
                </a:cubicBezTo>
                <a:cubicBezTo>
                  <a:pt x="1157" y="100"/>
                  <a:pt x="1157" y="101"/>
                  <a:pt x="1157" y="101"/>
                </a:cubicBezTo>
                <a:cubicBezTo>
                  <a:pt x="1157" y="101"/>
                  <a:pt x="1157" y="102"/>
                  <a:pt x="1157" y="102"/>
                </a:cubicBezTo>
                <a:cubicBezTo>
                  <a:pt x="1157" y="103"/>
                  <a:pt x="1156" y="104"/>
                  <a:pt x="1156" y="105"/>
                </a:cubicBezTo>
                <a:cubicBezTo>
                  <a:pt x="1154" y="99"/>
                  <a:pt x="1151" y="94"/>
                  <a:pt x="1149" y="90"/>
                </a:cubicBezTo>
                <a:cubicBezTo>
                  <a:pt x="1146" y="86"/>
                  <a:pt x="1144" y="84"/>
                  <a:pt x="1144" y="84"/>
                </a:cubicBezTo>
                <a:cubicBezTo>
                  <a:pt x="1143" y="85"/>
                  <a:pt x="1145" y="87"/>
                  <a:pt x="1147" y="91"/>
                </a:cubicBezTo>
                <a:cubicBezTo>
                  <a:pt x="1148" y="95"/>
                  <a:pt x="1150" y="100"/>
                  <a:pt x="1151" y="105"/>
                </a:cubicBezTo>
                <a:cubicBezTo>
                  <a:pt x="1149" y="102"/>
                  <a:pt x="1148" y="100"/>
                  <a:pt x="1146" y="98"/>
                </a:cubicBezTo>
                <a:cubicBezTo>
                  <a:pt x="1144" y="95"/>
                  <a:pt x="1143" y="94"/>
                  <a:pt x="1142" y="94"/>
                </a:cubicBezTo>
                <a:cubicBezTo>
                  <a:pt x="1142" y="94"/>
                  <a:pt x="1143" y="96"/>
                  <a:pt x="1144" y="99"/>
                </a:cubicBezTo>
                <a:cubicBezTo>
                  <a:pt x="1145" y="100"/>
                  <a:pt x="1145" y="101"/>
                  <a:pt x="1146" y="102"/>
                </a:cubicBezTo>
                <a:cubicBezTo>
                  <a:pt x="1145" y="105"/>
                  <a:pt x="1145" y="109"/>
                  <a:pt x="1146" y="115"/>
                </a:cubicBezTo>
                <a:cubicBezTo>
                  <a:pt x="1145" y="114"/>
                  <a:pt x="1145" y="113"/>
                  <a:pt x="1144" y="112"/>
                </a:cubicBezTo>
                <a:cubicBezTo>
                  <a:pt x="1144" y="110"/>
                  <a:pt x="1143" y="107"/>
                  <a:pt x="1143" y="104"/>
                </a:cubicBezTo>
                <a:cubicBezTo>
                  <a:pt x="1143" y="100"/>
                  <a:pt x="1142" y="97"/>
                  <a:pt x="1142" y="94"/>
                </a:cubicBezTo>
                <a:cubicBezTo>
                  <a:pt x="1142" y="91"/>
                  <a:pt x="1142" y="88"/>
                  <a:pt x="1142" y="86"/>
                </a:cubicBezTo>
                <a:cubicBezTo>
                  <a:pt x="1142" y="82"/>
                  <a:pt x="1142" y="80"/>
                  <a:pt x="1141" y="80"/>
                </a:cubicBezTo>
                <a:cubicBezTo>
                  <a:pt x="1141" y="79"/>
                  <a:pt x="1140" y="82"/>
                  <a:pt x="1139" y="86"/>
                </a:cubicBezTo>
                <a:cubicBezTo>
                  <a:pt x="1139" y="88"/>
                  <a:pt x="1138" y="91"/>
                  <a:pt x="1138" y="94"/>
                </a:cubicBezTo>
                <a:cubicBezTo>
                  <a:pt x="1135" y="83"/>
                  <a:pt x="1135" y="76"/>
                  <a:pt x="1134" y="76"/>
                </a:cubicBezTo>
                <a:cubicBezTo>
                  <a:pt x="1134" y="76"/>
                  <a:pt x="1133" y="79"/>
                  <a:pt x="1133" y="83"/>
                </a:cubicBezTo>
                <a:cubicBezTo>
                  <a:pt x="1133" y="87"/>
                  <a:pt x="1133" y="93"/>
                  <a:pt x="1134" y="100"/>
                </a:cubicBezTo>
                <a:cubicBezTo>
                  <a:pt x="1134" y="100"/>
                  <a:pt x="1134" y="100"/>
                  <a:pt x="1134" y="100"/>
                </a:cubicBezTo>
                <a:cubicBezTo>
                  <a:pt x="1133" y="97"/>
                  <a:pt x="1132" y="93"/>
                  <a:pt x="1132" y="91"/>
                </a:cubicBezTo>
                <a:cubicBezTo>
                  <a:pt x="1131" y="87"/>
                  <a:pt x="1131" y="85"/>
                  <a:pt x="1131" y="85"/>
                </a:cubicBezTo>
                <a:cubicBezTo>
                  <a:pt x="1131" y="85"/>
                  <a:pt x="1131" y="85"/>
                  <a:pt x="1130" y="86"/>
                </a:cubicBezTo>
                <a:cubicBezTo>
                  <a:pt x="1131" y="83"/>
                  <a:pt x="1131" y="80"/>
                  <a:pt x="1131" y="78"/>
                </a:cubicBezTo>
                <a:cubicBezTo>
                  <a:pt x="1132" y="73"/>
                  <a:pt x="1132" y="71"/>
                  <a:pt x="1132" y="70"/>
                </a:cubicBezTo>
                <a:cubicBezTo>
                  <a:pt x="1131" y="70"/>
                  <a:pt x="1130" y="73"/>
                  <a:pt x="1129" y="77"/>
                </a:cubicBezTo>
                <a:cubicBezTo>
                  <a:pt x="1128" y="78"/>
                  <a:pt x="1128" y="80"/>
                  <a:pt x="1127" y="82"/>
                </a:cubicBezTo>
                <a:cubicBezTo>
                  <a:pt x="1126" y="81"/>
                  <a:pt x="1126" y="79"/>
                  <a:pt x="1125" y="78"/>
                </a:cubicBezTo>
                <a:cubicBezTo>
                  <a:pt x="1125" y="77"/>
                  <a:pt x="1125" y="76"/>
                  <a:pt x="1125" y="75"/>
                </a:cubicBezTo>
                <a:cubicBezTo>
                  <a:pt x="1125" y="73"/>
                  <a:pt x="1126" y="72"/>
                  <a:pt x="1125" y="71"/>
                </a:cubicBezTo>
                <a:cubicBezTo>
                  <a:pt x="1125" y="71"/>
                  <a:pt x="1125" y="72"/>
                  <a:pt x="1124" y="72"/>
                </a:cubicBezTo>
                <a:cubicBezTo>
                  <a:pt x="1124" y="71"/>
                  <a:pt x="1124" y="70"/>
                  <a:pt x="1124" y="68"/>
                </a:cubicBezTo>
                <a:cubicBezTo>
                  <a:pt x="1123" y="63"/>
                  <a:pt x="1122" y="59"/>
                  <a:pt x="1121" y="56"/>
                </a:cubicBezTo>
                <a:cubicBezTo>
                  <a:pt x="1119" y="49"/>
                  <a:pt x="1118" y="45"/>
                  <a:pt x="1118" y="45"/>
                </a:cubicBezTo>
                <a:cubicBezTo>
                  <a:pt x="1117" y="45"/>
                  <a:pt x="1119" y="54"/>
                  <a:pt x="1119" y="68"/>
                </a:cubicBezTo>
                <a:cubicBezTo>
                  <a:pt x="1119" y="67"/>
                  <a:pt x="1118" y="66"/>
                  <a:pt x="1118" y="66"/>
                </a:cubicBezTo>
                <a:cubicBezTo>
                  <a:pt x="1118" y="66"/>
                  <a:pt x="1119" y="68"/>
                  <a:pt x="1120" y="72"/>
                </a:cubicBezTo>
                <a:cubicBezTo>
                  <a:pt x="1120" y="75"/>
                  <a:pt x="1120" y="77"/>
                  <a:pt x="1120" y="80"/>
                </a:cubicBezTo>
                <a:cubicBezTo>
                  <a:pt x="1118" y="84"/>
                  <a:pt x="1117" y="89"/>
                  <a:pt x="1116" y="95"/>
                </a:cubicBezTo>
                <a:cubicBezTo>
                  <a:pt x="1116" y="95"/>
                  <a:pt x="1116" y="96"/>
                  <a:pt x="1116" y="96"/>
                </a:cubicBezTo>
                <a:cubicBezTo>
                  <a:pt x="1114" y="89"/>
                  <a:pt x="1112" y="83"/>
                  <a:pt x="1110" y="79"/>
                </a:cubicBezTo>
                <a:cubicBezTo>
                  <a:pt x="1110" y="79"/>
                  <a:pt x="1110" y="78"/>
                  <a:pt x="1110" y="78"/>
                </a:cubicBezTo>
                <a:cubicBezTo>
                  <a:pt x="1112" y="75"/>
                  <a:pt x="1113" y="73"/>
                  <a:pt x="1112" y="72"/>
                </a:cubicBezTo>
                <a:cubicBezTo>
                  <a:pt x="1112" y="72"/>
                  <a:pt x="1111" y="73"/>
                  <a:pt x="1108" y="76"/>
                </a:cubicBezTo>
                <a:cubicBezTo>
                  <a:pt x="1105" y="72"/>
                  <a:pt x="1104" y="70"/>
                  <a:pt x="1104" y="70"/>
                </a:cubicBezTo>
                <a:cubicBezTo>
                  <a:pt x="1103" y="70"/>
                  <a:pt x="1104" y="73"/>
                  <a:pt x="1106" y="77"/>
                </a:cubicBezTo>
                <a:cubicBezTo>
                  <a:pt x="1106" y="78"/>
                  <a:pt x="1106" y="78"/>
                  <a:pt x="1106" y="78"/>
                </a:cubicBezTo>
                <a:cubicBezTo>
                  <a:pt x="1105" y="80"/>
                  <a:pt x="1104" y="81"/>
                  <a:pt x="1103" y="83"/>
                </a:cubicBezTo>
                <a:cubicBezTo>
                  <a:pt x="1103" y="84"/>
                  <a:pt x="1102" y="86"/>
                  <a:pt x="1101" y="87"/>
                </a:cubicBezTo>
                <a:cubicBezTo>
                  <a:pt x="1101" y="87"/>
                  <a:pt x="1101" y="87"/>
                  <a:pt x="1101" y="87"/>
                </a:cubicBezTo>
                <a:cubicBezTo>
                  <a:pt x="1101" y="85"/>
                  <a:pt x="1100" y="83"/>
                  <a:pt x="1100" y="83"/>
                </a:cubicBezTo>
                <a:cubicBezTo>
                  <a:pt x="1100" y="83"/>
                  <a:pt x="1099" y="84"/>
                  <a:pt x="1099" y="85"/>
                </a:cubicBezTo>
                <a:cubicBezTo>
                  <a:pt x="1096" y="70"/>
                  <a:pt x="1096" y="62"/>
                  <a:pt x="1095" y="62"/>
                </a:cubicBezTo>
                <a:cubicBezTo>
                  <a:pt x="1095" y="62"/>
                  <a:pt x="1094" y="64"/>
                  <a:pt x="1094" y="69"/>
                </a:cubicBezTo>
                <a:cubicBezTo>
                  <a:pt x="1093" y="73"/>
                  <a:pt x="1094" y="78"/>
                  <a:pt x="1094" y="84"/>
                </a:cubicBezTo>
                <a:cubicBezTo>
                  <a:pt x="1093" y="87"/>
                  <a:pt x="1092" y="91"/>
                  <a:pt x="1090" y="95"/>
                </a:cubicBezTo>
                <a:cubicBezTo>
                  <a:pt x="1088" y="98"/>
                  <a:pt x="1087" y="101"/>
                  <a:pt x="1085" y="103"/>
                </a:cubicBezTo>
                <a:cubicBezTo>
                  <a:pt x="1087" y="94"/>
                  <a:pt x="1084" y="88"/>
                  <a:pt x="1084" y="89"/>
                </a:cubicBezTo>
                <a:cubicBezTo>
                  <a:pt x="1083" y="89"/>
                  <a:pt x="1083" y="94"/>
                  <a:pt x="1079" y="101"/>
                </a:cubicBezTo>
                <a:cubicBezTo>
                  <a:pt x="1079" y="102"/>
                  <a:pt x="1079" y="102"/>
                  <a:pt x="1078" y="103"/>
                </a:cubicBezTo>
                <a:cubicBezTo>
                  <a:pt x="1078" y="102"/>
                  <a:pt x="1079" y="101"/>
                  <a:pt x="1079" y="100"/>
                </a:cubicBezTo>
                <a:cubicBezTo>
                  <a:pt x="1080" y="96"/>
                  <a:pt x="1081" y="92"/>
                  <a:pt x="1081" y="89"/>
                </a:cubicBezTo>
                <a:cubicBezTo>
                  <a:pt x="1084" y="81"/>
                  <a:pt x="1088" y="78"/>
                  <a:pt x="1087" y="77"/>
                </a:cubicBezTo>
                <a:cubicBezTo>
                  <a:pt x="1087" y="77"/>
                  <a:pt x="1085" y="78"/>
                  <a:pt x="1082" y="80"/>
                </a:cubicBezTo>
                <a:cubicBezTo>
                  <a:pt x="1081" y="80"/>
                  <a:pt x="1080" y="81"/>
                  <a:pt x="1079" y="83"/>
                </a:cubicBezTo>
                <a:cubicBezTo>
                  <a:pt x="1079" y="83"/>
                  <a:pt x="1079" y="83"/>
                  <a:pt x="1079" y="83"/>
                </a:cubicBezTo>
                <a:cubicBezTo>
                  <a:pt x="1077" y="85"/>
                  <a:pt x="1075" y="88"/>
                  <a:pt x="1073" y="91"/>
                </a:cubicBezTo>
                <a:cubicBezTo>
                  <a:pt x="1073" y="92"/>
                  <a:pt x="1073" y="93"/>
                  <a:pt x="1072" y="94"/>
                </a:cubicBezTo>
                <a:cubicBezTo>
                  <a:pt x="1073" y="91"/>
                  <a:pt x="1073" y="89"/>
                  <a:pt x="1073" y="86"/>
                </a:cubicBezTo>
                <a:cubicBezTo>
                  <a:pt x="1074" y="76"/>
                  <a:pt x="1074" y="69"/>
                  <a:pt x="1074" y="64"/>
                </a:cubicBezTo>
                <a:cubicBezTo>
                  <a:pt x="1075" y="59"/>
                  <a:pt x="1074" y="56"/>
                  <a:pt x="1074" y="56"/>
                </a:cubicBezTo>
                <a:cubicBezTo>
                  <a:pt x="1074" y="56"/>
                  <a:pt x="1073" y="59"/>
                  <a:pt x="1072" y="64"/>
                </a:cubicBezTo>
                <a:cubicBezTo>
                  <a:pt x="1071" y="67"/>
                  <a:pt x="1070" y="71"/>
                  <a:pt x="1069" y="76"/>
                </a:cubicBezTo>
                <a:cubicBezTo>
                  <a:pt x="1069" y="76"/>
                  <a:pt x="1069" y="76"/>
                  <a:pt x="1069" y="76"/>
                </a:cubicBezTo>
                <a:cubicBezTo>
                  <a:pt x="1067" y="65"/>
                  <a:pt x="1067" y="56"/>
                  <a:pt x="1067" y="50"/>
                </a:cubicBezTo>
                <a:cubicBezTo>
                  <a:pt x="1067" y="44"/>
                  <a:pt x="1066" y="40"/>
                  <a:pt x="1066" y="40"/>
                </a:cubicBezTo>
                <a:cubicBezTo>
                  <a:pt x="1066" y="40"/>
                  <a:pt x="1065" y="44"/>
                  <a:pt x="1064" y="50"/>
                </a:cubicBezTo>
                <a:cubicBezTo>
                  <a:pt x="1064" y="53"/>
                  <a:pt x="1064" y="57"/>
                  <a:pt x="1063" y="61"/>
                </a:cubicBezTo>
                <a:cubicBezTo>
                  <a:pt x="1063" y="65"/>
                  <a:pt x="1063" y="70"/>
                  <a:pt x="1063" y="76"/>
                </a:cubicBezTo>
                <a:cubicBezTo>
                  <a:pt x="1063" y="78"/>
                  <a:pt x="1063" y="80"/>
                  <a:pt x="1063" y="82"/>
                </a:cubicBezTo>
                <a:cubicBezTo>
                  <a:pt x="1061" y="76"/>
                  <a:pt x="1059" y="72"/>
                  <a:pt x="1058" y="69"/>
                </a:cubicBezTo>
                <a:cubicBezTo>
                  <a:pt x="1058" y="68"/>
                  <a:pt x="1058" y="68"/>
                  <a:pt x="1058" y="67"/>
                </a:cubicBezTo>
                <a:cubicBezTo>
                  <a:pt x="1059" y="63"/>
                  <a:pt x="1059" y="60"/>
                  <a:pt x="1059" y="60"/>
                </a:cubicBezTo>
                <a:cubicBezTo>
                  <a:pt x="1058" y="60"/>
                  <a:pt x="1057" y="62"/>
                  <a:pt x="1056" y="66"/>
                </a:cubicBezTo>
                <a:cubicBezTo>
                  <a:pt x="1054" y="70"/>
                  <a:pt x="1052" y="75"/>
                  <a:pt x="1051" y="82"/>
                </a:cubicBezTo>
                <a:cubicBezTo>
                  <a:pt x="1049" y="80"/>
                  <a:pt x="1047" y="77"/>
                  <a:pt x="1046" y="76"/>
                </a:cubicBezTo>
                <a:cubicBezTo>
                  <a:pt x="1045" y="71"/>
                  <a:pt x="1044" y="68"/>
                  <a:pt x="1044" y="65"/>
                </a:cubicBezTo>
                <a:cubicBezTo>
                  <a:pt x="1044" y="65"/>
                  <a:pt x="1044" y="65"/>
                  <a:pt x="1044" y="65"/>
                </a:cubicBezTo>
                <a:cubicBezTo>
                  <a:pt x="1041" y="47"/>
                  <a:pt x="1039" y="38"/>
                  <a:pt x="1038" y="38"/>
                </a:cubicBezTo>
                <a:cubicBezTo>
                  <a:pt x="1038" y="37"/>
                  <a:pt x="1038" y="41"/>
                  <a:pt x="1038" y="47"/>
                </a:cubicBezTo>
                <a:cubicBezTo>
                  <a:pt x="1038" y="53"/>
                  <a:pt x="1038" y="62"/>
                  <a:pt x="1039" y="73"/>
                </a:cubicBezTo>
                <a:cubicBezTo>
                  <a:pt x="1039" y="74"/>
                  <a:pt x="1039" y="76"/>
                  <a:pt x="1039" y="78"/>
                </a:cubicBezTo>
                <a:cubicBezTo>
                  <a:pt x="1037" y="73"/>
                  <a:pt x="1035" y="69"/>
                  <a:pt x="1033" y="66"/>
                </a:cubicBezTo>
                <a:cubicBezTo>
                  <a:pt x="1030" y="62"/>
                  <a:pt x="1028" y="60"/>
                  <a:pt x="1028" y="61"/>
                </a:cubicBezTo>
                <a:cubicBezTo>
                  <a:pt x="1028" y="61"/>
                  <a:pt x="1029" y="63"/>
                  <a:pt x="1031" y="67"/>
                </a:cubicBezTo>
                <a:cubicBezTo>
                  <a:pt x="1032" y="70"/>
                  <a:pt x="1034" y="75"/>
                  <a:pt x="1035" y="80"/>
                </a:cubicBezTo>
                <a:cubicBezTo>
                  <a:pt x="1035" y="81"/>
                  <a:pt x="1035" y="82"/>
                  <a:pt x="1035" y="83"/>
                </a:cubicBezTo>
                <a:cubicBezTo>
                  <a:pt x="1034" y="85"/>
                  <a:pt x="1035" y="87"/>
                  <a:pt x="1035" y="90"/>
                </a:cubicBezTo>
                <a:cubicBezTo>
                  <a:pt x="1032" y="81"/>
                  <a:pt x="1032" y="75"/>
                  <a:pt x="1031" y="75"/>
                </a:cubicBezTo>
                <a:cubicBezTo>
                  <a:pt x="1031" y="75"/>
                  <a:pt x="1028" y="81"/>
                  <a:pt x="1030" y="91"/>
                </a:cubicBezTo>
                <a:cubicBezTo>
                  <a:pt x="1028" y="88"/>
                  <a:pt x="1026" y="84"/>
                  <a:pt x="1025" y="80"/>
                </a:cubicBezTo>
                <a:cubicBezTo>
                  <a:pt x="1019" y="63"/>
                  <a:pt x="1020" y="54"/>
                  <a:pt x="1018" y="53"/>
                </a:cubicBezTo>
                <a:cubicBezTo>
                  <a:pt x="1018" y="53"/>
                  <a:pt x="1018" y="56"/>
                  <a:pt x="1017" y="61"/>
                </a:cubicBezTo>
                <a:cubicBezTo>
                  <a:pt x="1017" y="65"/>
                  <a:pt x="1017" y="72"/>
                  <a:pt x="1019" y="81"/>
                </a:cubicBezTo>
                <a:cubicBezTo>
                  <a:pt x="1021" y="86"/>
                  <a:pt x="1022" y="91"/>
                  <a:pt x="1024" y="95"/>
                </a:cubicBezTo>
                <a:cubicBezTo>
                  <a:pt x="1024" y="95"/>
                  <a:pt x="1023" y="95"/>
                  <a:pt x="1023" y="94"/>
                </a:cubicBezTo>
                <a:cubicBezTo>
                  <a:pt x="1022" y="91"/>
                  <a:pt x="1021" y="87"/>
                  <a:pt x="1020" y="83"/>
                </a:cubicBezTo>
                <a:cubicBezTo>
                  <a:pt x="1018" y="77"/>
                  <a:pt x="1017" y="72"/>
                  <a:pt x="1016" y="68"/>
                </a:cubicBezTo>
                <a:cubicBezTo>
                  <a:pt x="1016" y="65"/>
                  <a:pt x="1015" y="63"/>
                  <a:pt x="1015" y="63"/>
                </a:cubicBezTo>
                <a:cubicBezTo>
                  <a:pt x="1015" y="63"/>
                  <a:pt x="1014" y="64"/>
                  <a:pt x="1014" y="67"/>
                </a:cubicBezTo>
                <a:cubicBezTo>
                  <a:pt x="1014" y="67"/>
                  <a:pt x="1014" y="67"/>
                  <a:pt x="1014" y="67"/>
                </a:cubicBezTo>
                <a:cubicBezTo>
                  <a:pt x="1013" y="65"/>
                  <a:pt x="1012" y="63"/>
                  <a:pt x="1011" y="61"/>
                </a:cubicBezTo>
                <a:cubicBezTo>
                  <a:pt x="1010" y="57"/>
                  <a:pt x="1008" y="54"/>
                  <a:pt x="1007" y="52"/>
                </a:cubicBezTo>
                <a:cubicBezTo>
                  <a:pt x="1004" y="47"/>
                  <a:pt x="1003" y="45"/>
                  <a:pt x="1002" y="45"/>
                </a:cubicBezTo>
                <a:cubicBezTo>
                  <a:pt x="1002" y="45"/>
                  <a:pt x="1003" y="48"/>
                  <a:pt x="1005" y="53"/>
                </a:cubicBezTo>
                <a:cubicBezTo>
                  <a:pt x="1006" y="56"/>
                  <a:pt x="1007" y="59"/>
                  <a:pt x="1008" y="62"/>
                </a:cubicBezTo>
                <a:cubicBezTo>
                  <a:pt x="1008" y="64"/>
                  <a:pt x="1008" y="66"/>
                  <a:pt x="1009" y="68"/>
                </a:cubicBezTo>
                <a:cubicBezTo>
                  <a:pt x="1009" y="69"/>
                  <a:pt x="1009" y="70"/>
                  <a:pt x="1010" y="71"/>
                </a:cubicBezTo>
                <a:cubicBezTo>
                  <a:pt x="1010" y="72"/>
                  <a:pt x="1010" y="73"/>
                  <a:pt x="1010" y="74"/>
                </a:cubicBezTo>
                <a:cubicBezTo>
                  <a:pt x="1010" y="76"/>
                  <a:pt x="1010" y="78"/>
                  <a:pt x="1010" y="80"/>
                </a:cubicBezTo>
                <a:cubicBezTo>
                  <a:pt x="1010" y="80"/>
                  <a:pt x="1010" y="80"/>
                  <a:pt x="1010" y="80"/>
                </a:cubicBezTo>
                <a:cubicBezTo>
                  <a:pt x="1009" y="78"/>
                  <a:pt x="1007" y="76"/>
                  <a:pt x="1006" y="74"/>
                </a:cubicBezTo>
                <a:cubicBezTo>
                  <a:pt x="1005" y="66"/>
                  <a:pt x="1006" y="61"/>
                  <a:pt x="1006" y="61"/>
                </a:cubicBezTo>
                <a:cubicBezTo>
                  <a:pt x="1005" y="61"/>
                  <a:pt x="1004" y="63"/>
                  <a:pt x="1003" y="66"/>
                </a:cubicBezTo>
                <a:cubicBezTo>
                  <a:pt x="1003" y="67"/>
                  <a:pt x="1003" y="68"/>
                  <a:pt x="1002" y="69"/>
                </a:cubicBezTo>
                <a:cubicBezTo>
                  <a:pt x="1002" y="69"/>
                  <a:pt x="1002" y="69"/>
                  <a:pt x="1002" y="69"/>
                </a:cubicBezTo>
                <a:cubicBezTo>
                  <a:pt x="1001" y="65"/>
                  <a:pt x="1001" y="61"/>
                  <a:pt x="1000" y="58"/>
                </a:cubicBezTo>
                <a:cubicBezTo>
                  <a:pt x="1000" y="58"/>
                  <a:pt x="1000" y="58"/>
                  <a:pt x="1000" y="58"/>
                </a:cubicBezTo>
                <a:cubicBezTo>
                  <a:pt x="997" y="41"/>
                  <a:pt x="995" y="31"/>
                  <a:pt x="995" y="31"/>
                </a:cubicBezTo>
                <a:cubicBezTo>
                  <a:pt x="994" y="31"/>
                  <a:pt x="994" y="34"/>
                  <a:pt x="994" y="41"/>
                </a:cubicBezTo>
                <a:cubicBezTo>
                  <a:pt x="995" y="47"/>
                  <a:pt x="995" y="56"/>
                  <a:pt x="996" y="66"/>
                </a:cubicBezTo>
                <a:cubicBezTo>
                  <a:pt x="996" y="67"/>
                  <a:pt x="996" y="68"/>
                  <a:pt x="996" y="69"/>
                </a:cubicBezTo>
                <a:cubicBezTo>
                  <a:pt x="995" y="68"/>
                  <a:pt x="995" y="67"/>
                  <a:pt x="994" y="66"/>
                </a:cubicBezTo>
                <a:cubicBezTo>
                  <a:pt x="994" y="65"/>
                  <a:pt x="994" y="65"/>
                  <a:pt x="994" y="65"/>
                </a:cubicBezTo>
                <a:cubicBezTo>
                  <a:pt x="994" y="65"/>
                  <a:pt x="994" y="65"/>
                  <a:pt x="993" y="65"/>
                </a:cubicBezTo>
                <a:cubicBezTo>
                  <a:pt x="993" y="65"/>
                  <a:pt x="993" y="64"/>
                  <a:pt x="993" y="64"/>
                </a:cubicBezTo>
                <a:cubicBezTo>
                  <a:pt x="991" y="61"/>
                  <a:pt x="989" y="59"/>
                  <a:pt x="989" y="59"/>
                </a:cubicBezTo>
                <a:cubicBezTo>
                  <a:pt x="989" y="60"/>
                  <a:pt x="989" y="62"/>
                  <a:pt x="991" y="65"/>
                </a:cubicBezTo>
                <a:cubicBezTo>
                  <a:pt x="991" y="66"/>
                  <a:pt x="991" y="67"/>
                  <a:pt x="992" y="68"/>
                </a:cubicBezTo>
                <a:cubicBezTo>
                  <a:pt x="992" y="68"/>
                  <a:pt x="991" y="69"/>
                  <a:pt x="991" y="69"/>
                </a:cubicBezTo>
                <a:cubicBezTo>
                  <a:pt x="991" y="71"/>
                  <a:pt x="990" y="73"/>
                  <a:pt x="990" y="75"/>
                </a:cubicBezTo>
                <a:cubicBezTo>
                  <a:pt x="990" y="74"/>
                  <a:pt x="990" y="73"/>
                  <a:pt x="989" y="72"/>
                </a:cubicBezTo>
                <a:cubicBezTo>
                  <a:pt x="989" y="67"/>
                  <a:pt x="989" y="63"/>
                  <a:pt x="989" y="60"/>
                </a:cubicBezTo>
                <a:cubicBezTo>
                  <a:pt x="988" y="56"/>
                  <a:pt x="989" y="53"/>
                  <a:pt x="989" y="51"/>
                </a:cubicBezTo>
                <a:cubicBezTo>
                  <a:pt x="989" y="46"/>
                  <a:pt x="988" y="43"/>
                  <a:pt x="988" y="43"/>
                </a:cubicBezTo>
                <a:cubicBezTo>
                  <a:pt x="988" y="43"/>
                  <a:pt x="987" y="46"/>
                  <a:pt x="986" y="51"/>
                </a:cubicBezTo>
                <a:cubicBezTo>
                  <a:pt x="985" y="55"/>
                  <a:pt x="984" y="62"/>
                  <a:pt x="984" y="71"/>
                </a:cubicBezTo>
                <a:cubicBezTo>
                  <a:pt x="984" y="72"/>
                  <a:pt x="984" y="74"/>
                  <a:pt x="984" y="75"/>
                </a:cubicBezTo>
                <a:cubicBezTo>
                  <a:pt x="983" y="74"/>
                  <a:pt x="983" y="73"/>
                  <a:pt x="982" y="72"/>
                </a:cubicBezTo>
                <a:cubicBezTo>
                  <a:pt x="983" y="69"/>
                  <a:pt x="983" y="67"/>
                  <a:pt x="983" y="67"/>
                </a:cubicBezTo>
                <a:cubicBezTo>
                  <a:pt x="982" y="67"/>
                  <a:pt x="982" y="68"/>
                  <a:pt x="981" y="69"/>
                </a:cubicBezTo>
                <a:cubicBezTo>
                  <a:pt x="980" y="67"/>
                  <a:pt x="979" y="67"/>
                  <a:pt x="979" y="67"/>
                </a:cubicBezTo>
                <a:cubicBezTo>
                  <a:pt x="979" y="67"/>
                  <a:pt x="979" y="67"/>
                  <a:pt x="979" y="69"/>
                </a:cubicBezTo>
                <a:cubicBezTo>
                  <a:pt x="978" y="68"/>
                  <a:pt x="977" y="67"/>
                  <a:pt x="977" y="66"/>
                </a:cubicBezTo>
                <a:cubicBezTo>
                  <a:pt x="977" y="66"/>
                  <a:pt x="977" y="66"/>
                  <a:pt x="976" y="66"/>
                </a:cubicBezTo>
                <a:cubicBezTo>
                  <a:pt x="976" y="65"/>
                  <a:pt x="976" y="64"/>
                  <a:pt x="976" y="63"/>
                </a:cubicBezTo>
                <a:cubicBezTo>
                  <a:pt x="976" y="60"/>
                  <a:pt x="976" y="58"/>
                  <a:pt x="976" y="56"/>
                </a:cubicBezTo>
                <a:cubicBezTo>
                  <a:pt x="976" y="51"/>
                  <a:pt x="976" y="49"/>
                  <a:pt x="976" y="49"/>
                </a:cubicBezTo>
                <a:cubicBezTo>
                  <a:pt x="975" y="49"/>
                  <a:pt x="974" y="51"/>
                  <a:pt x="973" y="55"/>
                </a:cubicBezTo>
                <a:cubicBezTo>
                  <a:pt x="972" y="59"/>
                  <a:pt x="972" y="66"/>
                  <a:pt x="971" y="73"/>
                </a:cubicBezTo>
                <a:cubicBezTo>
                  <a:pt x="971" y="74"/>
                  <a:pt x="971" y="75"/>
                  <a:pt x="971" y="77"/>
                </a:cubicBezTo>
                <a:cubicBezTo>
                  <a:pt x="970" y="75"/>
                  <a:pt x="969" y="73"/>
                  <a:pt x="969" y="72"/>
                </a:cubicBezTo>
                <a:cubicBezTo>
                  <a:pt x="969" y="70"/>
                  <a:pt x="968" y="69"/>
                  <a:pt x="968" y="67"/>
                </a:cubicBezTo>
                <a:cubicBezTo>
                  <a:pt x="969" y="65"/>
                  <a:pt x="970" y="64"/>
                  <a:pt x="970" y="62"/>
                </a:cubicBezTo>
                <a:cubicBezTo>
                  <a:pt x="972" y="59"/>
                  <a:pt x="973" y="58"/>
                  <a:pt x="972" y="57"/>
                </a:cubicBezTo>
                <a:cubicBezTo>
                  <a:pt x="972" y="57"/>
                  <a:pt x="971" y="58"/>
                  <a:pt x="968" y="60"/>
                </a:cubicBezTo>
                <a:cubicBezTo>
                  <a:pt x="969" y="54"/>
                  <a:pt x="970" y="48"/>
                  <a:pt x="970" y="44"/>
                </a:cubicBezTo>
                <a:cubicBezTo>
                  <a:pt x="971" y="39"/>
                  <a:pt x="972" y="37"/>
                  <a:pt x="972" y="36"/>
                </a:cubicBezTo>
                <a:cubicBezTo>
                  <a:pt x="971" y="36"/>
                  <a:pt x="970" y="39"/>
                  <a:pt x="968" y="43"/>
                </a:cubicBezTo>
                <a:cubicBezTo>
                  <a:pt x="966" y="48"/>
                  <a:pt x="963" y="56"/>
                  <a:pt x="963" y="65"/>
                </a:cubicBezTo>
                <a:cubicBezTo>
                  <a:pt x="962" y="66"/>
                  <a:pt x="962" y="68"/>
                  <a:pt x="962" y="69"/>
                </a:cubicBezTo>
                <a:cubicBezTo>
                  <a:pt x="962" y="69"/>
                  <a:pt x="962" y="69"/>
                  <a:pt x="962" y="69"/>
                </a:cubicBezTo>
                <a:cubicBezTo>
                  <a:pt x="962" y="68"/>
                  <a:pt x="962" y="66"/>
                  <a:pt x="961" y="65"/>
                </a:cubicBezTo>
                <a:cubicBezTo>
                  <a:pt x="960" y="55"/>
                  <a:pt x="958" y="48"/>
                  <a:pt x="957" y="42"/>
                </a:cubicBezTo>
                <a:cubicBezTo>
                  <a:pt x="958" y="41"/>
                  <a:pt x="958" y="39"/>
                  <a:pt x="958" y="39"/>
                </a:cubicBezTo>
                <a:cubicBezTo>
                  <a:pt x="958" y="39"/>
                  <a:pt x="958" y="40"/>
                  <a:pt x="957" y="40"/>
                </a:cubicBezTo>
                <a:cubicBezTo>
                  <a:pt x="956" y="36"/>
                  <a:pt x="955" y="33"/>
                  <a:pt x="955" y="33"/>
                </a:cubicBezTo>
                <a:cubicBezTo>
                  <a:pt x="955" y="33"/>
                  <a:pt x="954" y="37"/>
                  <a:pt x="955" y="43"/>
                </a:cubicBezTo>
                <a:cubicBezTo>
                  <a:pt x="954" y="44"/>
                  <a:pt x="954" y="44"/>
                  <a:pt x="953" y="45"/>
                </a:cubicBezTo>
                <a:cubicBezTo>
                  <a:pt x="952" y="47"/>
                  <a:pt x="950" y="50"/>
                  <a:pt x="949" y="53"/>
                </a:cubicBezTo>
                <a:cubicBezTo>
                  <a:pt x="948" y="55"/>
                  <a:pt x="947" y="56"/>
                  <a:pt x="947" y="58"/>
                </a:cubicBezTo>
                <a:cubicBezTo>
                  <a:pt x="946" y="58"/>
                  <a:pt x="946" y="58"/>
                  <a:pt x="946" y="58"/>
                </a:cubicBezTo>
                <a:cubicBezTo>
                  <a:pt x="946" y="55"/>
                  <a:pt x="945" y="54"/>
                  <a:pt x="945" y="54"/>
                </a:cubicBezTo>
                <a:cubicBezTo>
                  <a:pt x="945" y="54"/>
                  <a:pt x="945" y="55"/>
                  <a:pt x="944" y="56"/>
                </a:cubicBezTo>
                <a:cubicBezTo>
                  <a:pt x="943" y="55"/>
                  <a:pt x="943" y="55"/>
                  <a:pt x="943" y="55"/>
                </a:cubicBezTo>
                <a:cubicBezTo>
                  <a:pt x="943" y="55"/>
                  <a:pt x="943" y="56"/>
                  <a:pt x="944" y="58"/>
                </a:cubicBezTo>
                <a:cubicBezTo>
                  <a:pt x="944" y="58"/>
                  <a:pt x="944" y="59"/>
                  <a:pt x="944" y="59"/>
                </a:cubicBezTo>
                <a:cubicBezTo>
                  <a:pt x="943" y="62"/>
                  <a:pt x="942" y="67"/>
                  <a:pt x="940" y="73"/>
                </a:cubicBezTo>
                <a:cubicBezTo>
                  <a:pt x="940" y="73"/>
                  <a:pt x="940" y="73"/>
                  <a:pt x="940" y="73"/>
                </a:cubicBezTo>
                <a:cubicBezTo>
                  <a:pt x="940" y="73"/>
                  <a:pt x="940" y="73"/>
                  <a:pt x="940" y="72"/>
                </a:cubicBezTo>
                <a:cubicBezTo>
                  <a:pt x="940" y="72"/>
                  <a:pt x="940" y="71"/>
                  <a:pt x="941" y="70"/>
                </a:cubicBezTo>
                <a:cubicBezTo>
                  <a:pt x="943" y="62"/>
                  <a:pt x="943" y="55"/>
                  <a:pt x="943" y="51"/>
                </a:cubicBezTo>
                <a:cubicBezTo>
                  <a:pt x="942" y="46"/>
                  <a:pt x="942" y="43"/>
                  <a:pt x="941" y="43"/>
                </a:cubicBezTo>
                <a:cubicBezTo>
                  <a:pt x="941" y="43"/>
                  <a:pt x="941" y="46"/>
                  <a:pt x="940" y="51"/>
                </a:cubicBezTo>
                <a:cubicBezTo>
                  <a:pt x="940" y="54"/>
                  <a:pt x="938" y="59"/>
                  <a:pt x="937" y="64"/>
                </a:cubicBezTo>
                <a:cubicBezTo>
                  <a:pt x="934" y="55"/>
                  <a:pt x="934" y="49"/>
                  <a:pt x="933" y="49"/>
                </a:cubicBezTo>
                <a:cubicBezTo>
                  <a:pt x="933" y="49"/>
                  <a:pt x="932" y="51"/>
                  <a:pt x="932" y="55"/>
                </a:cubicBezTo>
                <a:cubicBezTo>
                  <a:pt x="931" y="59"/>
                  <a:pt x="932" y="65"/>
                  <a:pt x="934" y="71"/>
                </a:cubicBezTo>
                <a:cubicBezTo>
                  <a:pt x="932" y="74"/>
                  <a:pt x="931" y="77"/>
                  <a:pt x="929" y="79"/>
                </a:cubicBezTo>
                <a:cubicBezTo>
                  <a:pt x="929" y="79"/>
                  <a:pt x="929" y="79"/>
                  <a:pt x="929" y="79"/>
                </a:cubicBezTo>
                <a:cubicBezTo>
                  <a:pt x="931" y="68"/>
                  <a:pt x="929" y="61"/>
                  <a:pt x="928" y="62"/>
                </a:cubicBezTo>
                <a:cubicBezTo>
                  <a:pt x="927" y="62"/>
                  <a:pt x="927" y="68"/>
                  <a:pt x="924" y="76"/>
                </a:cubicBezTo>
                <a:cubicBezTo>
                  <a:pt x="923" y="78"/>
                  <a:pt x="922" y="80"/>
                  <a:pt x="921" y="81"/>
                </a:cubicBezTo>
                <a:cubicBezTo>
                  <a:pt x="922" y="78"/>
                  <a:pt x="922" y="73"/>
                  <a:pt x="923" y="69"/>
                </a:cubicBezTo>
                <a:cubicBezTo>
                  <a:pt x="926" y="55"/>
                  <a:pt x="932" y="49"/>
                  <a:pt x="932" y="48"/>
                </a:cubicBezTo>
                <a:cubicBezTo>
                  <a:pt x="931" y="48"/>
                  <a:pt x="930" y="49"/>
                  <a:pt x="926" y="52"/>
                </a:cubicBezTo>
                <a:cubicBezTo>
                  <a:pt x="924" y="55"/>
                  <a:pt x="920" y="60"/>
                  <a:pt x="917" y="67"/>
                </a:cubicBezTo>
                <a:cubicBezTo>
                  <a:pt x="917" y="67"/>
                  <a:pt x="917" y="68"/>
                  <a:pt x="917" y="68"/>
                </a:cubicBezTo>
                <a:cubicBezTo>
                  <a:pt x="917" y="66"/>
                  <a:pt x="917" y="64"/>
                  <a:pt x="917" y="62"/>
                </a:cubicBezTo>
                <a:cubicBezTo>
                  <a:pt x="917" y="43"/>
                  <a:pt x="917" y="32"/>
                  <a:pt x="916" y="32"/>
                </a:cubicBezTo>
                <a:cubicBezTo>
                  <a:pt x="915" y="32"/>
                  <a:pt x="913" y="44"/>
                  <a:pt x="911" y="61"/>
                </a:cubicBezTo>
                <a:cubicBezTo>
                  <a:pt x="911" y="65"/>
                  <a:pt x="910" y="69"/>
                  <a:pt x="910" y="73"/>
                </a:cubicBezTo>
                <a:cubicBezTo>
                  <a:pt x="909" y="70"/>
                  <a:pt x="909" y="67"/>
                  <a:pt x="908" y="64"/>
                </a:cubicBezTo>
                <a:cubicBezTo>
                  <a:pt x="904" y="48"/>
                  <a:pt x="900" y="39"/>
                  <a:pt x="899" y="39"/>
                </a:cubicBezTo>
                <a:cubicBezTo>
                  <a:pt x="899" y="40"/>
                  <a:pt x="901" y="50"/>
                  <a:pt x="902" y="65"/>
                </a:cubicBezTo>
                <a:cubicBezTo>
                  <a:pt x="903" y="69"/>
                  <a:pt x="903" y="72"/>
                  <a:pt x="903" y="76"/>
                </a:cubicBezTo>
                <a:cubicBezTo>
                  <a:pt x="903" y="76"/>
                  <a:pt x="903" y="76"/>
                  <a:pt x="903" y="76"/>
                </a:cubicBezTo>
                <a:cubicBezTo>
                  <a:pt x="902" y="74"/>
                  <a:pt x="901" y="72"/>
                  <a:pt x="900" y="70"/>
                </a:cubicBezTo>
                <a:cubicBezTo>
                  <a:pt x="901" y="65"/>
                  <a:pt x="900" y="62"/>
                  <a:pt x="899" y="62"/>
                </a:cubicBezTo>
                <a:cubicBezTo>
                  <a:pt x="899" y="62"/>
                  <a:pt x="898" y="63"/>
                  <a:pt x="898" y="65"/>
                </a:cubicBezTo>
                <a:cubicBezTo>
                  <a:pt x="896" y="63"/>
                  <a:pt x="895" y="60"/>
                  <a:pt x="894" y="58"/>
                </a:cubicBezTo>
                <a:cubicBezTo>
                  <a:pt x="894" y="53"/>
                  <a:pt x="894" y="49"/>
                  <a:pt x="894" y="46"/>
                </a:cubicBezTo>
                <a:cubicBezTo>
                  <a:pt x="894" y="42"/>
                  <a:pt x="894" y="39"/>
                  <a:pt x="894" y="39"/>
                </a:cubicBezTo>
                <a:cubicBezTo>
                  <a:pt x="893" y="39"/>
                  <a:pt x="892" y="41"/>
                  <a:pt x="891" y="46"/>
                </a:cubicBezTo>
                <a:cubicBezTo>
                  <a:pt x="891" y="48"/>
                  <a:pt x="890" y="50"/>
                  <a:pt x="890" y="53"/>
                </a:cubicBezTo>
                <a:cubicBezTo>
                  <a:pt x="889" y="53"/>
                  <a:pt x="889" y="52"/>
                  <a:pt x="888" y="52"/>
                </a:cubicBezTo>
                <a:cubicBezTo>
                  <a:pt x="887" y="46"/>
                  <a:pt x="886" y="42"/>
                  <a:pt x="886" y="39"/>
                </a:cubicBezTo>
                <a:cubicBezTo>
                  <a:pt x="885" y="33"/>
                  <a:pt x="884" y="31"/>
                  <a:pt x="884" y="31"/>
                </a:cubicBezTo>
                <a:cubicBezTo>
                  <a:pt x="883" y="31"/>
                  <a:pt x="883" y="34"/>
                  <a:pt x="883" y="39"/>
                </a:cubicBezTo>
                <a:cubicBezTo>
                  <a:pt x="883" y="44"/>
                  <a:pt x="884" y="52"/>
                  <a:pt x="884" y="61"/>
                </a:cubicBezTo>
                <a:cubicBezTo>
                  <a:pt x="883" y="62"/>
                  <a:pt x="882" y="63"/>
                  <a:pt x="881" y="65"/>
                </a:cubicBezTo>
                <a:cubicBezTo>
                  <a:pt x="881" y="65"/>
                  <a:pt x="881" y="65"/>
                  <a:pt x="881" y="65"/>
                </a:cubicBezTo>
                <a:cubicBezTo>
                  <a:pt x="882" y="59"/>
                  <a:pt x="882" y="56"/>
                  <a:pt x="882" y="56"/>
                </a:cubicBezTo>
                <a:cubicBezTo>
                  <a:pt x="881" y="56"/>
                  <a:pt x="880" y="57"/>
                  <a:pt x="879" y="59"/>
                </a:cubicBezTo>
                <a:cubicBezTo>
                  <a:pt x="879" y="57"/>
                  <a:pt x="879" y="56"/>
                  <a:pt x="878" y="56"/>
                </a:cubicBezTo>
                <a:cubicBezTo>
                  <a:pt x="878" y="56"/>
                  <a:pt x="877" y="57"/>
                  <a:pt x="877" y="60"/>
                </a:cubicBezTo>
                <a:cubicBezTo>
                  <a:pt x="877" y="60"/>
                  <a:pt x="877" y="60"/>
                  <a:pt x="877" y="60"/>
                </a:cubicBezTo>
                <a:cubicBezTo>
                  <a:pt x="877" y="55"/>
                  <a:pt x="876" y="51"/>
                  <a:pt x="876" y="47"/>
                </a:cubicBezTo>
                <a:cubicBezTo>
                  <a:pt x="876" y="44"/>
                  <a:pt x="875" y="41"/>
                  <a:pt x="875" y="38"/>
                </a:cubicBezTo>
                <a:cubicBezTo>
                  <a:pt x="874" y="33"/>
                  <a:pt x="873" y="31"/>
                  <a:pt x="872" y="31"/>
                </a:cubicBezTo>
                <a:cubicBezTo>
                  <a:pt x="872" y="31"/>
                  <a:pt x="872" y="34"/>
                  <a:pt x="872" y="39"/>
                </a:cubicBezTo>
                <a:cubicBezTo>
                  <a:pt x="872" y="44"/>
                  <a:pt x="872" y="51"/>
                  <a:pt x="871" y="59"/>
                </a:cubicBezTo>
                <a:cubicBezTo>
                  <a:pt x="871" y="63"/>
                  <a:pt x="870" y="67"/>
                  <a:pt x="869" y="70"/>
                </a:cubicBezTo>
                <a:cubicBezTo>
                  <a:pt x="869" y="66"/>
                  <a:pt x="868" y="62"/>
                  <a:pt x="868" y="56"/>
                </a:cubicBezTo>
                <a:cubicBezTo>
                  <a:pt x="869" y="55"/>
                  <a:pt x="869" y="53"/>
                  <a:pt x="870" y="52"/>
                </a:cubicBezTo>
                <a:cubicBezTo>
                  <a:pt x="871" y="49"/>
                  <a:pt x="872" y="47"/>
                  <a:pt x="872" y="47"/>
                </a:cubicBezTo>
                <a:cubicBezTo>
                  <a:pt x="871" y="47"/>
                  <a:pt x="870" y="48"/>
                  <a:pt x="868" y="50"/>
                </a:cubicBezTo>
                <a:cubicBezTo>
                  <a:pt x="868" y="43"/>
                  <a:pt x="869" y="38"/>
                  <a:pt x="870" y="34"/>
                </a:cubicBezTo>
                <a:cubicBezTo>
                  <a:pt x="871" y="29"/>
                  <a:pt x="872" y="26"/>
                  <a:pt x="871" y="26"/>
                </a:cubicBezTo>
                <a:cubicBezTo>
                  <a:pt x="871" y="26"/>
                  <a:pt x="869" y="28"/>
                  <a:pt x="867" y="33"/>
                </a:cubicBezTo>
                <a:cubicBezTo>
                  <a:pt x="865" y="38"/>
                  <a:pt x="863" y="46"/>
                  <a:pt x="862" y="55"/>
                </a:cubicBezTo>
                <a:cubicBezTo>
                  <a:pt x="862" y="57"/>
                  <a:pt x="862" y="58"/>
                  <a:pt x="862" y="59"/>
                </a:cubicBezTo>
                <a:cubicBezTo>
                  <a:pt x="862" y="59"/>
                  <a:pt x="862" y="59"/>
                  <a:pt x="862" y="59"/>
                </a:cubicBezTo>
                <a:cubicBezTo>
                  <a:pt x="861" y="57"/>
                  <a:pt x="861" y="55"/>
                  <a:pt x="861" y="55"/>
                </a:cubicBezTo>
                <a:cubicBezTo>
                  <a:pt x="860" y="56"/>
                  <a:pt x="860" y="58"/>
                  <a:pt x="859" y="62"/>
                </a:cubicBezTo>
                <a:cubicBezTo>
                  <a:pt x="859" y="59"/>
                  <a:pt x="859" y="56"/>
                  <a:pt x="858" y="54"/>
                </a:cubicBezTo>
                <a:cubicBezTo>
                  <a:pt x="861" y="46"/>
                  <a:pt x="865" y="42"/>
                  <a:pt x="864" y="42"/>
                </a:cubicBezTo>
                <a:cubicBezTo>
                  <a:pt x="864" y="42"/>
                  <a:pt x="862" y="43"/>
                  <a:pt x="859" y="46"/>
                </a:cubicBezTo>
                <a:cubicBezTo>
                  <a:pt x="858" y="47"/>
                  <a:pt x="857" y="47"/>
                  <a:pt x="857" y="48"/>
                </a:cubicBezTo>
                <a:cubicBezTo>
                  <a:pt x="856" y="46"/>
                  <a:pt x="855" y="45"/>
                  <a:pt x="855" y="45"/>
                </a:cubicBezTo>
                <a:cubicBezTo>
                  <a:pt x="855" y="45"/>
                  <a:pt x="855" y="47"/>
                  <a:pt x="855" y="51"/>
                </a:cubicBezTo>
                <a:cubicBezTo>
                  <a:pt x="853" y="54"/>
                  <a:pt x="852" y="56"/>
                  <a:pt x="850" y="59"/>
                </a:cubicBezTo>
                <a:cubicBezTo>
                  <a:pt x="850" y="59"/>
                  <a:pt x="851" y="58"/>
                  <a:pt x="851" y="57"/>
                </a:cubicBezTo>
                <a:cubicBezTo>
                  <a:pt x="851" y="56"/>
                  <a:pt x="851" y="55"/>
                  <a:pt x="851" y="54"/>
                </a:cubicBezTo>
                <a:cubicBezTo>
                  <a:pt x="851" y="53"/>
                  <a:pt x="851" y="52"/>
                  <a:pt x="852" y="51"/>
                </a:cubicBezTo>
                <a:cubicBezTo>
                  <a:pt x="852" y="49"/>
                  <a:pt x="852" y="47"/>
                  <a:pt x="853" y="45"/>
                </a:cubicBezTo>
                <a:cubicBezTo>
                  <a:pt x="854" y="42"/>
                  <a:pt x="855" y="39"/>
                  <a:pt x="856" y="37"/>
                </a:cubicBezTo>
                <a:cubicBezTo>
                  <a:pt x="858" y="32"/>
                  <a:pt x="858" y="30"/>
                  <a:pt x="858" y="30"/>
                </a:cubicBezTo>
                <a:cubicBezTo>
                  <a:pt x="858" y="29"/>
                  <a:pt x="856" y="32"/>
                  <a:pt x="853" y="36"/>
                </a:cubicBezTo>
                <a:cubicBezTo>
                  <a:pt x="852" y="38"/>
                  <a:pt x="850" y="41"/>
                  <a:pt x="849" y="44"/>
                </a:cubicBezTo>
                <a:cubicBezTo>
                  <a:pt x="848" y="45"/>
                  <a:pt x="848" y="47"/>
                  <a:pt x="847" y="49"/>
                </a:cubicBezTo>
                <a:cubicBezTo>
                  <a:pt x="846" y="46"/>
                  <a:pt x="846" y="44"/>
                  <a:pt x="845" y="44"/>
                </a:cubicBezTo>
                <a:cubicBezTo>
                  <a:pt x="845" y="45"/>
                  <a:pt x="845" y="47"/>
                  <a:pt x="844" y="50"/>
                </a:cubicBezTo>
                <a:cubicBezTo>
                  <a:pt x="844" y="53"/>
                  <a:pt x="842" y="58"/>
                  <a:pt x="841" y="64"/>
                </a:cubicBezTo>
                <a:cubicBezTo>
                  <a:pt x="840" y="67"/>
                  <a:pt x="839" y="69"/>
                  <a:pt x="839" y="71"/>
                </a:cubicBezTo>
                <a:cubicBezTo>
                  <a:pt x="839" y="71"/>
                  <a:pt x="839" y="71"/>
                  <a:pt x="838" y="71"/>
                </a:cubicBezTo>
                <a:cubicBezTo>
                  <a:pt x="839" y="68"/>
                  <a:pt x="840" y="65"/>
                  <a:pt x="841" y="61"/>
                </a:cubicBezTo>
                <a:cubicBezTo>
                  <a:pt x="843" y="53"/>
                  <a:pt x="844" y="46"/>
                  <a:pt x="843" y="42"/>
                </a:cubicBezTo>
                <a:cubicBezTo>
                  <a:pt x="843" y="37"/>
                  <a:pt x="842" y="34"/>
                  <a:pt x="842" y="34"/>
                </a:cubicBezTo>
                <a:cubicBezTo>
                  <a:pt x="842" y="34"/>
                  <a:pt x="841" y="37"/>
                  <a:pt x="841" y="42"/>
                </a:cubicBezTo>
                <a:cubicBezTo>
                  <a:pt x="840" y="46"/>
                  <a:pt x="838" y="52"/>
                  <a:pt x="836" y="59"/>
                </a:cubicBezTo>
                <a:cubicBezTo>
                  <a:pt x="836" y="60"/>
                  <a:pt x="835" y="60"/>
                  <a:pt x="835" y="61"/>
                </a:cubicBezTo>
                <a:cubicBezTo>
                  <a:pt x="835" y="60"/>
                  <a:pt x="835" y="60"/>
                  <a:pt x="835" y="60"/>
                </a:cubicBezTo>
                <a:cubicBezTo>
                  <a:pt x="833" y="53"/>
                  <a:pt x="832" y="47"/>
                  <a:pt x="831" y="43"/>
                </a:cubicBezTo>
                <a:cubicBezTo>
                  <a:pt x="832" y="41"/>
                  <a:pt x="833" y="40"/>
                  <a:pt x="833" y="39"/>
                </a:cubicBezTo>
                <a:cubicBezTo>
                  <a:pt x="833" y="39"/>
                  <a:pt x="832" y="40"/>
                  <a:pt x="831" y="41"/>
                </a:cubicBezTo>
                <a:cubicBezTo>
                  <a:pt x="828" y="24"/>
                  <a:pt x="826" y="14"/>
                  <a:pt x="826" y="14"/>
                </a:cubicBezTo>
                <a:cubicBezTo>
                  <a:pt x="825" y="14"/>
                  <a:pt x="825" y="18"/>
                  <a:pt x="825" y="24"/>
                </a:cubicBezTo>
                <a:cubicBezTo>
                  <a:pt x="826" y="29"/>
                  <a:pt x="826" y="37"/>
                  <a:pt x="826" y="45"/>
                </a:cubicBezTo>
                <a:cubicBezTo>
                  <a:pt x="826" y="46"/>
                  <a:pt x="825" y="47"/>
                  <a:pt x="824" y="49"/>
                </a:cubicBezTo>
                <a:cubicBezTo>
                  <a:pt x="823" y="46"/>
                  <a:pt x="821" y="45"/>
                  <a:pt x="820" y="43"/>
                </a:cubicBezTo>
                <a:cubicBezTo>
                  <a:pt x="817" y="40"/>
                  <a:pt x="816" y="38"/>
                  <a:pt x="815" y="38"/>
                </a:cubicBezTo>
                <a:cubicBezTo>
                  <a:pt x="815" y="39"/>
                  <a:pt x="816" y="41"/>
                  <a:pt x="818" y="45"/>
                </a:cubicBezTo>
                <a:cubicBezTo>
                  <a:pt x="819" y="47"/>
                  <a:pt x="820" y="50"/>
                  <a:pt x="821" y="53"/>
                </a:cubicBezTo>
                <a:cubicBezTo>
                  <a:pt x="821" y="55"/>
                  <a:pt x="820" y="57"/>
                  <a:pt x="819" y="59"/>
                </a:cubicBezTo>
                <a:cubicBezTo>
                  <a:pt x="818" y="61"/>
                  <a:pt x="818" y="63"/>
                  <a:pt x="817" y="65"/>
                </a:cubicBezTo>
                <a:cubicBezTo>
                  <a:pt x="816" y="61"/>
                  <a:pt x="816" y="58"/>
                  <a:pt x="815" y="54"/>
                </a:cubicBezTo>
                <a:cubicBezTo>
                  <a:pt x="812" y="47"/>
                  <a:pt x="810" y="41"/>
                  <a:pt x="808" y="37"/>
                </a:cubicBezTo>
                <a:cubicBezTo>
                  <a:pt x="806" y="25"/>
                  <a:pt x="807" y="19"/>
                  <a:pt x="806" y="19"/>
                </a:cubicBezTo>
                <a:cubicBezTo>
                  <a:pt x="806" y="19"/>
                  <a:pt x="805" y="22"/>
                  <a:pt x="804" y="27"/>
                </a:cubicBezTo>
                <a:cubicBezTo>
                  <a:pt x="804" y="28"/>
                  <a:pt x="804" y="30"/>
                  <a:pt x="804" y="31"/>
                </a:cubicBezTo>
                <a:cubicBezTo>
                  <a:pt x="803" y="29"/>
                  <a:pt x="802" y="28"/>
                  <a:pt x="802" y="28"/>
                </a:cubicBezTo>
                <a:cubicBezTo>
                  <a:pt x="801" y="28"/>
                  <a:pt x="802" y="31"/>
                  <a:pt x="804" y="34"/>
                </a:cubicBezTo>
                <a:cubicBezTo>
                  <a:pt x="804" y="35"/>
                  <a:pt x="804" y="35"/>
                  <a:pt x="804" y="36"/>
                </a:cubicBezTo>
                <a:cubicBezTo>
                  <a:pt x="803" y="33"/>
                  <a:pt x="802" y="32"/>
                  <a:pt x="802" y="32"/>
                </a:cubicBezTo>
                <a:cubicBezTo>
                  <a:pt x="801" y="32"/>
                  <a:pt x="802" y="35"/>
                  <a:pt x="802" y="39"/>
                </a:cubicBezTo>
                <a:cubicBezTo>
                  <a:pt x="802" y="42"/>
                  <a:pt x="803" y="45"/>
                  <a:pt x="803" y="49"/>
                </a:cubicBezTo>
                <a:cubicBezTo>
                  <a:pt x="803" y="52"/>
                  <a:pt x="802" y="57"/>
                  <a:pt x="803" y="63"/>
                </a:cubicBezTo>
                <a:cubicBezTo>
                  <a:pt x="802" y="60"/>
                  <a:pt x="800" y="56"/>
                  <a:pt x="799" y="52"/>
                </a:cubicBezTo>
                <a:cubicBezTo>
                  <a:pt x="794" y="33"/>
                  <a:pt x="794" y="21"/>
                  <a:pt x="793" y="21"/>
                </a:cubicBezTo>
                <a:cubicBezTo>
                  <a:pt x="793" y="21"/>
                  <a:pt x="792" y="24"/>
                  <a:pt x="792" y="29"/>
                </a:cubicBezTo>
                <a:cubicBezTo>
                  <a:pt x="791" y="34"/>
                  <a:pt x="792" y="40"/>
                  <a:pt x="792" y="46"/>
                </a:cubicBezTo>
                <a:cubicBezTo>
                  <a:pt x="792" y="46"/>
                  <a:pt x="792" y="46"/>
                  <a:pt x="792" y="46"/>
                </a:cubicBezTo>
                <a:cubicBezTo>
                  <a:pt x="792" y="44"/>
                  <a:pt x="792" y="41"/>
                  <a:pt x="791" y="39"/>
                </a:cubicBezTo>
                <a:cubicBezTo>
                  <a:pt x="791" y="35"/>
                  <a:pt x="791" y="33"/>
                  <a:pt x="790" y="32"/>
                </a:cubicBezTo>
                <a:cubicBezTo>
                  <a:pt x="790" y="32"/>
                  <a:pt x="789" y="34"/>
                  <a:pt x="789" y="37"/>
                </a:cubicBezTo>
                <a:cubicBezTo>
                  <a:pt x="788" y="35"/>
                  <a:pt x="788" y="33"/>
                  <a:pt x="787" y="32"/>
                </a:cubicBezTo>
                <a:cubicBezTo>
                  <a:pt x="786" y="28"/>
                  <a:pt x="784" y="24"/>
                  <a:pt x="783" y="21"/>
                </a:cubicBezTo>
                <a:cubicBezTo>
                  <a:pt x="781" y="16"/>
                  <a:pt x="779" y="13"/>
                  <a:pt x="779" y="13"/>
                </a:cubicBezTo>
                <a:cubicBezTo>
                  <a:pt x="778" y="13"/>
                  <a:pt x="779" y="16"/>
                  <a:pt x="781" y="22"/>
                </a:cubicBezTo>
                <a:cubicBezTo>
                  <a:pt x="781" y="25"/>
                  <a:pt x="782" y="29"/>
                  <a:pt x="783" y="33"/>
                </a:cubicBezTo>
                <a:cubicBezTo>
                  <a:pt x="784" y="37"/>
                  <a:pt x="785" y="42"/>
                  <a:pt x="785" y="47"/>
                </a:cubicBezTo>
                <a:cubicBezTo>
                  <a:pt x="785" y="49"/>
                  <a:pt x="786" y="52"/>
                  <a:pt x="786" y="54"/>
                </a:cubicBezTo>
                <a:cubicBezTo>
                  <a:pt x="786" y="55"/>
                  <a:pt x="786" y="56"/>
                  <a:pt x="786" y="57"/>
                </a:cubicBezTo>
                <a:cubicBezTo>
                  <a:pt x="785" y="57"/>
                  <a:pt x="785" y="57"/>
                  <a:pt x="784" y="57"/>
                </a:cubicBezTo>
                <a:cubicBezTo>
                  <a:pt x="784" y="55"/>
                  <a:pt x="783" y="54"/>
                  <a:pt x="783" y="54"/>
                </a:cubicBezTo>
                <a:cubicBezTo>
                  <a:pt x="783" y="54"/>
                  <a:pt x="783" y="54"/>
                  <a:pt x="783" y="54"/>
                </a:cubicBezTo>
                <a:cubicBezTo>
                  <a:pt x="782" y="51"/>
                  <a:pt x="782" y="49"/>
                  <a:pt x="781" y="49"/>
                </a:cubicBezTo>
                <a:cubicBezTo>
                  <a:pt x="781" y="49"/>
                  <a:pt x="779" y="54"/>
                  <a:pt x="780" y="61"/>
                </a:cubicBezTo>
                <a:cubicBezTo>
                  <a:pt x="780" y="61"/>
                  <a:pt x="780" y="62"/>
                  <a:pt x="780" y="62"/>
                </a:cubicBezTo>
                <a:cubicBezTo>
                  <a:pt x="780" y="60"/>
                  <a:pt x="779" y="58"/>
                  <a:pt x="778" y="56"/>
                </a:cubicBezTo>
                <a:cubicBezTo>
                  <a:pt x="779" y="48"/>
                  <a:pt x="779" y="43"/>
                  <a:pt x="779" y="39"/>
                </a:cubicBezTo>
                <a:cubicBezTo>
                  <a:pt x="779" y="34"/>
                  <a:pt x="779" y="32"/>
                  <a:pt x="778" y="32"/>
                </a:cubicBezTo>
                <a:cubicBezTo>
                  <a:pt x="778" y="32"/>
                  <a:pt x="777" y="34"/>
                  <a:pt x="776" y="39"/>
                </a:cubicBezTo>
                <a:cubicBezTo>
                  <a:pt x="776" y="41"/>
                  <a:pt x="775" y="43"/>
                  <a:pt x="774" y="46"/>
                </a:cubicBezTo>
                <a:cubicBezTo>
                  <a:pt x="774" y="44"/>
                  <a:pt x="773" y="42"/>
                  <a:pt x="773" y="41"/>
                </a:cubicBezTo>
                <a:cubicBezTo>
                  <a:pt x="769" y="28"/>
                  <a:pt x="767" y="18"/>
                  <a:pt x="767" y="11"/>
                </a:cubicBezTo>
                <a:cubicBezTo>
                  <a:pt x="766" y="4"/>
                  <a:pt x="766" y="0"/>
                  <a:pt x="765" y="0"/>
                </a:cubicBezTo>
                <a:cubicBezTo>
                  <a:pt x="765" y="0"/>
                  <a:pt x="765" y="4"/>
                  <a:pt x="764" y="11"/>
                </a:cubicBezTo>
                <a:cubicBezTo>
                  <a:pt x="764" y="15"/>
                  <a:pt x="764" y="19"/>
                  <a:pt x="765" y="24"/>
                </a:cubicBezTo>
                <a:cubicBezTo>
                  <a:pt x="765" y="30"/>
                  <a:pt x="766" y="35"/>
                  <a:pt x="767" y="42"/>
                </a:cubicBezTo>
                <a:cubicBezTo>
                  <a:pt x="768" y="46"/>
                  <a:pt x="769" y="50"/>
                  <a:pt x="770" y="53"/>
                </a:cubicBezTo>
                <a:cubicBezTo>
                  <a:pt x="768" y="56"/>
                  <a:pt x="767" y="58"/>
                  <a:pt x="765" y="61"/>
                </a:cubicBezTo>
                <a:cubicBezTo>
                  <a:pt x="764" y="63"/>
                  <a:pt x="763" y="64"/>
                  <a:pt x="762" y="66"/>
                </a:cubicBezTo>
                <a:cubicBezTo>
                  <a:pt x="763" y="63"/>
                  <a:pt x="763" y="61"/>
                  <a:pt x="763" y="59"/>
                </a:cubicBezTo>
                <a:cubicBezTo>
                  <a:pt x="763" y="52"/>
                  <a:pt x="764" y="47"/>
                  <a:pt x="764" y="43"/>
                </a:cubicBezTo>
                <a:cubicBezTo>
                  <a:pt x="765" y="39"/>
                  <a:pt x="765" y="37"/>
                  <a:pt x="765" y="37"/>
                </a:cubicBezTo>
                <a:cubicBezTo>
                  <a:pt x="764" y="37"/>
                  <a:pt x="763" y="39"/>
                  <a:pt x="762" y="43"/>
                </a:cubicBezTo>
                <a:cubicBezTo>
                  <a:pt x="761" y="45"/>
                  <a:pt x="759" y="49"/>
                  <a:pt x="758" y="54"/>
                </a:cubicBezTo>
                <a:cubicBezTo>
                  <a:pt x="758" y="53"/>
                  <a:pt x="758" y="52"/>
                  <a:pt x="758" y="51"/>
                </a:cubicBezTo>
                <a:cubicBezTo>
                  <a:pt x="757" y="42"/>
                  <a:pt x="756" y="34"/>
                  <a:pt x="755" y="29"/>
                </a:cubicBezTo>
                <a:cubicBezTo>
                  <a:pt x="755" y="24"/>
                  <a:pt x="754" y="22"/>
                  <a:pt x="754" y="22"/>
                </a:cubicBezTo>
                <a:cubicBezTo>
                  <a:pt x="753" y="22"/>
                  <a:pt x="753" y="25"/>
                  <a:pt x="753" y="30"/>
                </a:cubicBezTo>
                <a:cubicBezTo>
                  <a:pt x="752" y="35"/>
                  <a:pt x="752" y="42"/>
                  <a:pt x="752" y="51"/>
                </a:cubicBezTo>
                <a:cubicBezTo>
                  <a:pt x="752" y="55"/>
                  <a:pt x="751" y="59"/>
                  <a:pt x="751" y="62"/>
                </a:cubicBezTo>
                <a:cubicBezTo>
                  <a:pt x="751" y="61"/>
                  <a:pt x="750" y="60"/>
                  <a:pt x="750" y="59"/>
                </a:cubicBezTo>
                <a:cubicBezTo>
                  <a:pt x="744" y="46"/>
                  <a:pt x="737" y="41"/>
                  <a:pt x="737" y="41"/>
                </a:cubicBezTo>
                <a:cubicBezTo>
                  <a:pt x="737" y="41"/>
                  <a:pt x="738" y="43"/>
                  <a:pt x="739" y="46"/>
                </a:cubicBezTo>
                <a:cubicBezTo>
                  <a:pt x="741" y="50"/>
                  <a:pt x="743" y="54"/>
                  <a:pt x="744" y="60"/>
                </a:cubicBezTo>
                <a:cubicBezTo>
                  <a:pt x="745" y="63"/>
                  <a:pt x="745" y="65"/>
                  <a:pt x="745" y="68"/>
                </a:cubicBezTo>
                <a:cubicBezTo>
                  <a:pt x="745" y="68"/>
                  <a:pt x="745" y="68"/>
                  <a:pt x="745" y="67"/>
                </a:cubicBezTo>
                <a:cubicBezTo>
                  <a:pt x="745" y="67"/>
                  <a:pt x="744" y="67"/>
                  <a:pt x="744" y="66"/>
                </a:cubicBezTo>
                <a:cubicBezTo>
                  <a:pt x="741" y="58"/>
                  <a:pt x="741" y="53"/>
                  <a:pt x="740" y="53"/>
                </a:cubicBezTo>
                <a:cubicBezTo>
                  <a:pt x="740" y="53"/>
                  <a:pt x="737" y="57"/>
                  <a:pt x="738" y="65"/>
                </a:cubicBezTo>
                <a:cubicBezTo>
                  <a:pt x="737" y="63"/>
                  <a:pt x="736" y="60"/>
                  <a:pt x="735" y="58"/>
                </a:cubicBezTo>
                <a:cubicBezTo>
                  <a:pt x="729" y="44"/>
                  <a:pt x="730" y="36"/>
                  <a:pt x="729" y="36"/>
                </a:cubicBezTo>
                <a:cubicBezTo>
                  <a:pt x="728" y="36"/>
                  <a:pt x="728" y="38"/>
                  <a:pt x="727" y="42"/>
                </a:cubicBezTo>
                <a:cubicBezTo>
                  <a:pt x="727" y="44"/>
                  <a:pt x="727" y="46"/>
                  <a:pt x="727" y="49"/>
                </a:cubicBezTo>
                <a:cubicBezTo>
                  <a:pt x="727" y="48"/>
                  <a:pt x="727" y="48"/>
                  <a:pt x="727" y="48"/>
                </a:cubicBezTo>
                <a:cubicBezTo>
                  <a:pt x="726" y="45"/>
                  <a:pt x="726" y="44"/>
                  <a:pt x="726" y="44"/>
                </a:cubicBezTo>
                <a:cubicBezTo>
                  <a:pt x="726" y="44"/>
                  <a:pt x="725" y="44"/>
                  <a:pt x="725" y="45"/>
                </a:cubicBezTo>
                <a:cubicBezTo>
                  <a:pt x="725" y="44"/>
                  <a:pt x="724" y="43"/>
                  <a:pt x="724" y="43"/>
                </a:cubicBezTo>
                <a:cubicBezTo>
                  <a:pt x="722" y="41"/>
                  <a:pt x="721" y="40"/>
                  <a:pt x="721" y="39"/>
                </a:cubicBezTo>
                <a:cubicBezTo>
                  <a:pt x="720" y="39"/>
                  <a:pt x="720" y="38"/>
                  <a:pt x="720" y="38"/>
                </a:cubicBezTo>
                <a:cubicBezTo>
                  <a:pt x="720" y="35"/>
                  <a:pt x="720" y="32"/>
                  <a:pt x="720" y="30"/>
                </a:cubicBezTo>
                <a:cubicBezTo>
                  <a:pt x="720" y="25"/>
                  <a:pt x="719" y="22"/>
                  <a:pt x="719" y="22"/>
                </a:cubicBezTo>
                <a:cubicBezTo>
                  <a:pt x="719" y="22"/>
                  <a:pt x="718" y="25"/>
                  <a:pt x="717" y="30"/>
                </a:cubicBezTo>
                <a:cubicBezTo>
                  <a:pt x="717" y="31"/>
                  <a:pt x="717" y="32"/>
                  <a:pt x="717" y="32"/>
                </a:cubicBezTo>
                <a:cubicBezTo>
                  <a:pt x="715" y="31"/>
                  <a:pt x="715" y="30"/>
                  <a:pt x="714" y="30"/>
                </a:cubicBezTo>
                <a:cubicBezTo>
                  <a:pt x="714" y="30"/>
                  <a:pt x="715" y="32"/>
                  <a:pt x="716" y="36"/>
                </a:cubicBezTo>
                <a:cubicBezTo>
                  <a:pt x="716" y="39"/>
                  <a:pt x="715" y="43"/>
                  <a:pt x="715" y="48"/>
                </a:cubicBezTo>
                <a:cubicBezTo>
                  <a:pt x="715" y="49"/>
                  <a:pt x="714" y="50"/>
                  <a:pt x="714" y="52"/>
                </a:cubicBezTo>
                <a:cubicBezTo>
                  <a:pt x="712" y="48"/>
                  <a:pt x="711" y="47"/>
                  <a:pt x="711" y="47"/>
                </a:cubicBezTo>
                <a:cubicBezTo>
                  <a:pt x="711" y="47"/>
                  <a:pt x="711" y="48"/>
                  <a:pt x="711" y="50"/>
                </a:cubicBezTo>
                <a:cubicBezTo>
                  <a:pt x="710" y="42"/>
                  <a:pt x="708" y="36"/>
                  <a:pt x="706" y="32"/>
                </a:cubicBezTo>
                <a:cubicBezTo>
                  <a:pt x="704" y="28"/>
                  <a:pt x="703" y="26"/>
                  <a:pt x="703" y="26"/>
                </a:cubicBezTo>
                <a:cubicBezTo>
                  <a:pt x="702" y="26"/>
                  <a:pt x="703" y="29"/>
                  <a:pt x="704" y="33"/>
                </a:cubicBezTo>
                <a:cubicBezTo>
                  <a:pt x="704" y="37"/>
                  <a:pt x="705" y="41"/>
                  <a:pt x="705" y="46"/>
                </a:cubicBezTo>
                <a:cubicBezTo>
                  <a:pt x="704" y="45"/>
                  <a:pt x="703" y="44"/>
                  <a:pt x="702" y="44"/>
                </a:cubicBezTo>
                <a:cubicBezTo>
                  <a:pt x="702" y="41"/>
                  <a:pt x="702" y="38"/>
                  <a:pt x="702" y="36"/>
                </a:cubicBezTo>
                <a:cubicBezTo>
                  <a:pt x="702" y="32"/>
                  <a:pt x="702" y="30"/>
                  <a:pt x="702" y="30"/>
                </a:cubicBezTo>
                <a:cubicBezTo>
                  <a:pt x="701" y="30"/>
                  <a:pt x="700" y="32"/>
                  <a:pt x="700" y="36"/>
                </a:cubicBezTo>
                <a:cubicBezTo>
                  <a:pt x="698" y="41"/>
                  <a:pt x="698" y="47"/>
                  <a:pt x="697" y="54"/>
                </a:cubicBezTo>
                <a:cubicBezTo>
                  <a:pt x="697" y="55"/>
                  <a:pt x="697" y="56"/>
                  <a:pt x="697" y="56"/>
                </a:cubicBezTo>
                <a:cubicBezTo>
                  <a:pt x="697" y="56"/>
                  <a:pt x="697" y="55"/>
                  <a:pt x="696" y="54"/>
                </a:cubicBezTo>
                <a:cubicBezTo>
                  <a:pt x="696" y="53"/>
                  <a:pt x="696" y="52"/>
                  <a:pt x="696" y="51"/>
                </a:cubicBezTo>
                <a:cubicBezTo>
                  <a:pt x="697" y="41"/>
                  <a:pt x="697" y="34"/>
                  <a:pt x="697" y="29"/>
                </a:cubicBezTo>
                <a:cubicBezTo>
                  <a:pt x="697" y="24"/>
                  <a:pt x="697" y="21"/>
                  <a:pt x="697" y="21"/>
                </a:cubicBezTo>
                <a:cubicBezTo>
                  <a:pt x="697" y="21"/>
                  <a:pt x="696" y="24"/>
                  <a:pt x="695" y="29"/>
                </a:cubicBezTo>
                <a:cubicBezTo>
                  <a:pt x="694" y="32"/>
                  <a:pt x="693" y="37"/>
                  <a:pt x="692" y="42"/>
                </a:cubicBezTo>
                <a:cubicBezTo>
                  <a:pt x="690" y="44"/>
                  <a:pt x="686" y="49"/>
                  <a:pt x="683" y="56"/>
                </a:cubicBezTo>
                <a:cubicBezTo>
                  <a:pt x="682" y="58"/>
                  <a:pt x="681" y="60"/>
                  <a:pt x="681" y="61"/>
                </a:cubicBezTo>
                <a:cubicBezTo>
                  <a:pt x="681" y="59"/>
                  <a:pt x="681" y="56"/>
                  <a:pt x="681" y="53"/>
                </a:cubicBezTo>
                <a:cubicBezTo>
                  <a:pt x="681" y="45"/>
                  <a:pt x="682" y="39"/>
                  <a:pt x="683" y="34"/>
                </a:cubicBezTo>
                <a:cubicBezTo>
                  <a:pt x="683" y="30"/>
                  <a:pt x="683" y="28"/>
                  <a:pt x="683" y="28"/>
                </a:cubicBezTo>
                <a:cubicBezTo>
                  <a:pt x="683" y="27"/>
                  <a:pt x="682" y="30"/>
                  <a:pt x="680" y="34"/>
                </a:cubicBezTo>
                <a:cubicBezTo>
                  <a:pt x="679" y="36"/>
                  <a:pt x="678" y="40"/>
                  <a:pt x="677" y="43"/>
                </a:cubicBezTo>
                <a:cubicBezTo>
                  <a:pt x="677" y="43"/>
                  <a:pt x="677" y="43"/>
                  <a:pt x="677" y="42"/>
                </a:cubicBezTo>
                <a:cubicBezTo>
                  <a:pt x="677" y="37"/>
                  <a:pt x="676" y="32"/>
                  <a:pt x="675" y="27"/>
                </a:cubicBezTo>
                <a:cubicBezTo>
                  <a:pt x="674" y="23"/>
                  <a:pt x="674" y="19"/>
                  <a:pt x="673" y="16"/>
                </a:cubicBezTo>
                <a:cubicBezTo>
                  <a:pt x="671" y="10"/>
                  <a:pt x="670" y="7"/>
                  <a:pt x="669" y="7"/>
                </a:cubicBezTo>
                <a:cubicBezTo>
                  <a:pt x="668" y="8"/>
                  <a:pt x="672" y="22"/>
                  <a:pt x="671" y="42"/>
                </a:cubicBezTo>
                <a:cubicBezTo>
                  <a:pt x="671" y="49"/>
                  <a:pt x="671" y="56"/>
                  <a:pt x="670" y="61"/>
                </a:cubicBezTo>
                <a:cubicBezTo>
                  <a:pt x="670" y="59"/>
                  <a:pt x="669" y="56"/>
                  <a:pt x="668" y="53"/>
                </a:cubicBezTo>
                <a:cubicBezTo>
                  <a:pt x="665" y="46"/>
                  <a:pt x="662" y="41"/>
                  <a:pt x="660" y="37"/>
                </a:cubicBezTo>
                <a:cubicBezTo>
                  <a:pt x="657" y="34"/>
                  <a:pt x="655" y="33"/>
                  <a:pt x="655" y="33"/>
                </a:cubicBezTo>
                <a:cubicBezTo>
                  <a:pt x="655" y="33"/>
                  <a:pt x="656" y="35"/>
                  <a:pt x="658" y="39"/>
                </a:cubicBezTo>
                <a:cubicBezTo>
                  <a:pt x="659" y="43"/>
                  <a:pt x="661" y="48"/>
                  <a:pt x="662" y="55"/>
                </a:cubicBezTo>
                <a:cubicBezTo>
                  <a:pt x="663" y="58"/>
                  <a:pt x="663" y="62"/>
                  <a:pt x="664" y="65"/>
                </a:cubicBezTo>
                <a:cubicBezTo>
                  <a:pt x="663" y="65"/>
                  <a:pt x="663" y="65"/>
                  <a:pt x="663" y="65"/>
                </a:cubicBezTo>
                <a:cubicBezTo>
                  <a:pt x="663" y="64"/>
                  <a:pt x="663" y="63"/>
                  <a:pt x="662" y="62"/>
                </a:cubicBezTo>
                <a:cubicBezTo>
                  <a:pt x="659" y="53"/>
                  <a:pt x="659" y="47"/>
                  <a:pt x="658" y="47"/>
                </a:cubicBezTo>
                <a:cubicBezTo>
                  <a:pt x="658" y="46"/>
                  <a:pt x="655" y="52"/>
                  <a:pt x="656" y="61"/>
                </a:cubicBezTo>
                <a:cubicBezTo>
                  <a:pt x="655" y="58"/>
                  <a:pt x="654" y="55"/>
                  <a:pt x="652" y="52"/>
                </a:cubicBezTo>
                <a:cubicBezTo>
                  <a:pt x="647" y="37"/>
                  <a:pt x="648" y="27"/>
                  <a:pt x="647" y="27"/>
                </a:cubicBezTo>
                <a:cubicBezTo>
                  <a:pt x="646" y="27"/>
                  <a:pt x="646" y="29"/>
                  <a:pt x="645" y="34"/>
                </a:cubicBezTo>
                <a:cubicBezTo>
                  <a:pt x="645" y="38"/>
                  <a:pt x="645" y="43"/>
                  <a:pt x="646" y="48"/>
                </a:cubicBezTo>
                <a:cubicBezTo>
                  <a:pt x="645" y="46"/>
                  <a:pt x="645" y="44"/>
                  <a:pt x="645" y="42"/>
                </a:cubicBezTo>
                <a:cubicBezTo>
                  <a:pt x="644" y="39"/>
                  <a:pt x="644" y="37"/>
                  <a:pt x="643" y="37"/>
                </a:cubicBezTo>
                <a:cubicBezTo>
                  <a:pt x="643" y="37"/>
                  <a:pt x="643" y="38"/>
                  <a:pt x="642" y="41"/>
                </a:cubicBezTo>
                <a:cubicBezTo>
                  <a:pt x="642" y="39"/>
                  <a:pt x="641" y="37"/>
                  <a:pt x="641" y="36"/>
                </a:cubicBezTo>
                <a:cubicBezTo>
                  <a:pt x="639" y="32"/>
                  <a:pt x="638" y="30"/>
                  <a:pt x="636" y="27"/>
                </a:cubicBezTo>
                <a:cubicBezTo>
                  <a:pt x="634" y="23"/>
                  <a:pt x="632" y="21"/>
                  <a:pt x="632" y="21"/>
                </a:cubicBezTo>
                <a:cubicBezTo>
                  <a:pt x="632" y="21"/>
                  <a:pt x="633" y="24"/>
                  <a:pt x="634" y="29"/>
                </a:cubicBezTo>
                <a:cubicBezTo>
                  <a:pt x="635" y="31"/>
                  <a:pt x="636" y="34"/>
                  <a:pt x="637" y="37"/>
                </a:cubicBezTo>
                <a:cubicBezTo>
                  <a:pt x="637" y="41"/>
                  <a:pt x="638" y="45"/>
                  <a:pt x="639" y="49"/>
                </a:cubicBezTo>
                <a:cubicBezTo>
                  <a:pt x="639" y="51"/>
                  <a:pt x="639" y="53"/>
                  <a:pt x="639" y="54"/>
                </a:cubicBezTo>
                <a:cubicBezTo>
                  <a:pt x="639" y="55"/>
                  <a:pt x="639" y="56"/>
                  <a:pt x="639" y="57"/>
                </a:cubicBezTo>
                <a:cubicBezTo>
                  <a:pt x="638" y="57"/>
                  <a:pt x="637" y="57"/>
                  <a:pt x="637" y="57"/>
                </a:cubicBezTo>
                <a:cubicBezTo>
                  <a:pt x="637" y="57"/>
                  <a:pt x="637" y="57"/>
                  <a:pt x="637" y="57"/>
                </a:cubicBezTo>
                <a:cubicBezTo>
                  <a:pt x="634" y="44"/>
                  <a:pt x="636" y="37"/>
                  <a:pt x="635" y="36"/>
                </a:cubicBezTo>
                <a:cubicBezTo>
                  <a:pt x="634" y="36"/>
                  <a:pt x="631" y="44"/>
                  <a:pt x="631" y="57"/>
                </a:cubicBezTo>
                <a:cubicBezTo>
                  <a:pt x="631" y="57"/>
                  <a:pt x="631" y="57"/>
                  <a:pt x="631" y="56"/>
                </a:cubicBezTo>
                <a:cubicBezTo>
                  <a:pt x="631" y="52"/>
                  <a:pt x="630" y="49"/>
                  <a:pt x="630" y="50"/>
                </a:cubicBezTo>
                <a:cubicBezTo>
                  <a:pt x="629" y="50"/>
                  <a:pt x="629" y="50"/>
                  <a:pt x="629" y="51"/>
                </a:cubicBezTo>
                <a:cubicBezTo>
                  <a:pt x="629" y="51"/>
                  <a:pt x="629" y="51"/>
                  <a:pt x="629" y="50"/>
                </a:cubicBezTo>
                <a:cubicBezTo>
                  <a:pt x="629" y="49"/>
                  <a:pt x="629" y="48"/>
                  <a:pt x="629" y="46"/>
                </a:cubicBezTo>
                <a:cubicBezTo>
                  <a:pt x="628" y="36"/>
                  <a:pt x="626" y="29"/>
                  <a:pt x="624" y="24"/>
                </a:cubicBezTo>
                <a:cubicBezTo>
                  <a:pt x="622" y="19"/>
                  <a:pt x="621" y="16"/>
                  <a:pt x="620" y="16"/>
                </a:cubicBezTo>
                <a:cubicBezTo>
                  <a:pt x="620" y="16"/>
                  <a:pt x="620" y="19"/>
                  <a:pt x="621" y="25"/>
                </a:cubicBezTo>
                <a:cubicBezTo>
                  <a:pt x="622" y="27"/>
                  <a:pt x="622" y="29"/>
                  <a:pt x="622" y="32"/>
                </a:cubicBezTo>
                <a:cubicBezTo>
                  <a:pt x="622" y="33"/>
                  <a:pt x="622" y="34"/>
                  <a:pt x="622" y="34"/>
                </a:cubicBezTo>
                <a:cubicBezTo>
                  <a:pt x="621" y="35"/>
                  <a:pt x="621" y="37"/>
                  <a:pt x="621" y="38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4"/>
                  <a:pt x="620" y="31"/>
                  <a:pt x="620" y="28"/>
                </a:cubicBezTo>
                <a:cubicBezTo>
                  <a:pt x="620" y="24"/>
                  <a:pt x="619" y="21"/>
                  <a:pt x="619" y="21"/>
                </a:cubicBezTo>
                <a:cubicBezTo>
                  <a:pt x="619" y="21"/>
                  <a:pt x="618" y="24"/>
                  <a:pt x="617" y="29"/>
                </a:cubicBezTo>
                <a:cubicBezTo>
                  <a:pt x="616" y="34"/>
                  <a:pt x="615" y="41"/>
                  <a:pt x="615" y="49"/>
                </a:cubicBezTo>
                <a:cubicBezTo>
                  <a:pt x="615" y="49"/>
                  <a:pt x="615" y="50"/>
                  <a:pt x="615" y="50"/>
                </a:cubicBezTo>
                <a:cubicBezTo>
                  <a:pt x="615" y="50"/>
                  <a:pt x="614" y="50"/>
                  <a:pt x="614" y="51"/>
                </a:cubicBezTo>
                <a:cubicBezTo>
                  <a:pt x="612" y="47"/>
                  <a:pt x="611" y="45"/>
                  <a:pt x="611" y="46"/>
                </a:cubicBezTo>
                <a:cubicBezTo>
                  <a:pt x="610" y="46"/>
                  <a:pt x="611" y="49"/>
                  <a:pt x="611" y="54"/>
                </a:cubicBezTo>
                <a:cubicBezTo>
                  <a:pt x="611" y="55"/>
                  <a:pt x="610" y="56"/>
                  <a:pt x="609" y="57"/>
                </a:cubicBezTo>
                <a:cubicBezTo>
                  <a:pt x="608" y="60"/>
                  <a:pt x="606" y="62"/>
                  <a:pt x="605" y="64"/>
                </a:cubicBezTo>
                <a:cubicBezTo>
                  <a:pt x="605" y="64"/>
                  <a:pt x="605" y="64"/>
                  <a:pt x="605" y="64"/>
                </a:cubicBezTo>
                <a:cubicBezTo>
                  <a:pt x="605" y="62"/>
                  <a:pt x="605" y="59"/>
                  <a:pt x="606" y="55"/>
                </a:cubicBezTo>
                <a:cubicBezTo>
                  <a:pt x="607" y="42"/>
                  <a:pt x="609" y="34"/>
                  <a:pt x="608" y="33"/>
                </a:cubicBezTo>
                <a:cubicBezTo>
                  <a:pt x="608" y="33"/>
                  <a:pt x="603" y="41"/>
                  <a:pt x="600" y="55"/>
                </a:cubicBezTo>
                <a:cubicBezTo>
                  <a:pt x="599" y="58"/>
                  <a:pt x="598" y="60"/>
                  <a:pt x="598" y="63"/>
                </a:cubicBezTo>
                <a:cubicBezTo>
                  <a:pt x="597" y="58"/>
                  <a:pt x="596" y="52"/>
                  <a:pt x="595" y="46"/>
                </a:cubicBezTo>
                <a:cubicBezTo>
                  <a:pt x="592" y="27"/>
                  <a:pt x="589" y="15"/>
                  <a:pt x="588" y="15"/>
                </a:cubicBezTo>
                <a:cubicBezTo>
                  <a:pt x="588" y="15"/>
                  <a:pt x="588" y="28"/>
                  <a:pt x="589" y="47"/>
                </a:cubicBezTo>
                <a:cubicBezTo>
                  <a:pt x="589" y="49"/>
                  <a:pt x="590" y="52"/>
                  <a:pt x="590" y="54"/>
                </a:cubicBezTo>
                <a:cubicBezTo>
                  <a:pt x="584" y="42"/>
                  <a:pt x="577" y="38"/>
                  <a:pt x="576" y="39"/>
                </a:cubicBezTo>
                <a:cubicBezTo>
                  <a:pt x="576" y="39"/>
                  <a:pt x="577" y="41"/>
                  <a:pt x="579" y="44"/>
                </a:cubicBezTo>
                <a:cubicBezTo>
                  <a:pt x="581" y="47"/>
                  <a:pt x="583" y="52"/>
                  <a:pt x="585" y="57"/>
                </a:cubicBezTo>
                <a:cubicBezTo>
                  <a:pt x="586" y="60"/>
                  <a:pt x="586" y="62"/>
                  <a:pt x="586" y="65"/>
                </a:cubicBezTo>
                <a:cubicBezTo>
                  <a:pt x="586" y="65"/>
                  <a:pt x="585" y="65"/>
                  <a:pt x="585" y="65"/>
                </a:cubicBezTo>
                <a:cubicBezTo>
                  <a:pt x="585" y="64"/>
                  <a:pt x="584" y="64"/>
                  <a:pt x="584" y="64"/>
                </a:cubicBezTo>
                <a:cubicBezTo>
                  <a:pt x="580" y="56"/>
                  <a:pt x="581" y="51"/>
                  <a:pt x="580" y="51"/>
                </a:cubicBezTo>
                <a:cubicBezTo>
                  <a:pt x="579" y="51"/>
                  <a:pt x="579" y="52"/>
                  <a:pt x="578" y="55"/>
                </a:cubicBezTo>
                <a:cubicBezTo>
                  <a:pt x="578" y="57"/>
                  <a:pt x="578" y="61"/>
                  <a:pt x="579" y="65"/>
                </a:cubicBezTo>
                <a:cubicBezTo>
                  <a:pt x="578" y="65"/>
                  <a:pt x="578" y="65"/>
                  <a:pt x="578" y="65"/>
                </a:cubicBezTo>
                <a:cubicBezTo>
                  <a:pt x="577" y="63"/>
                  <a:pt x="575" y="60"/>
                  <a:pt x="574" y="57"/>
                </a:cubicBezTo>
                <a:cubicBezTo>
                  <a:pt x="574" y="57"/>
                  <a:pt x="574" y="57"/>
                  <a:pt x="574" y="56"/>
                </a:cubicBezTo>
                <a:cubicBezTo>
                  <a:pt x="574" y="49"/>
                  <a:pt x="575" y="44"/>
                  <a:pt x="576" y="40"/>
                </a:cubicBezTo>
                <a:cubicBezTo>
                  <a:pt x="576" y="37"/>
                  <a:pt x="576" y="35"/>
                  <a:pt x="576" y="34"/>
                </a:cubicBezTo>
                <a:cubicBezTo>
                  <a:pt x="575" y="34"/>
                  <a:pt x="574" y="36"/>
                  <a:pt x="573" y="40"/>
                </a:cubicBezTo>
                <a:cubicBezTo>
                  <a:pt x="572" y="42"/>
                  <a:pt x="571" y="45"/>
                  <a:pt x="570" y="48"/>
                </a:cubicBezTo>
                <a:cubicBezTo>
                  <a:pt x="569" y="46"/>
                  <a:pt x="569" y="44"/>
                  <a:pt x="568" y="43"/>
                </a:cubicBezTo>
                <a:cubicBezTo>
                  <a:pt x="568" y="36"/>
                  <a:pt x="567" y="31"/>
                  <a:pt x="567" y="27"/>
                </a:cubicBezTo>
                <a:cubicBezTo>
                  <a:pt x="566" y="22"/>
                  <a:pt x="565" y="19"/>
                  <a:pt x="565" y="19"/>
                </a:cubicBezTo>
                <a:cubicBezTo>
                  <a:pt x="565" y="19"/>
                  <a:pt x="564" y="22"/>
                  <a:pt x="564" y="28"/>
                </a:cubicBezTo>
                <a:cubicBezTo>
                  <a:pt x="564" y="31"/>
                  <a:pt x="564" y="37"/>
                  <a:pt x="563" y="43"/>
                </a:cubicBezTo>
                <a:cubicBezTo>
                  <a:pt x="563" y="43"/>
                  <a:pt x="563" y="42"/>
                  <a:pt x="563" y="42"/>
                </a:cubicBezTo>
                <a:cubicBezTo>
                  <a:pt x="563" y="42"/>
                  <a:pt x="562" y="44"/>
                  <a:pt x="562" y="46"/>
                </a:cubicBezTo>
                <a:cubicBezTo>
                  <a:pt x="562" y="46"/>
                  <a:pt x="562" y="46"/>
                  <a:pt x="561" y="46"/>
                </a:cubicBezTo>
                <a:cubicBezTo>
                  <a:pt x="561" y="44"/>
                  <a:pt x="560" y="42"/>
                  <a:pt x="559" y="41"/>
                </a:cubicBezTo>
                <a:cubicBezTo>
                  <a:pt x="557" y="38"/>
                  <a:pt x="556" y="36"/>
                  <a:pt x="555" y="34"/>
                </a:cubicBezTo>
                <a:cubicBezTo>
                  <a:pt x="552" y="30"/>
                  <a:pt x="550" y="29"/>
                  <a:pt x="550" y="29"/>
                </a:cubicBezTo>
                <a:cubicBezTo>
                  <a:pt x="550" y="29"/>
                  <a:pt x="551" y="32"/>
                  <a:pt x="553" y="36"/>
                </a:cubicBezTo>
                <a:cubicBezTo>
                  <a:pt x="553" y="38"/>
                  <a:pt x="554" y="40"/>
                  <a:pt x="556" y="43"/>
                </a:cubicBezTo>
                <a:cubicBezTo>
                  <a:pt x="556" y="45"/>
                  <a:pt x="556" y="46"/>
                  <a:pt x="557" y="48"/>
                </a:cubicBezTo>
                <a:cubicBezTo>
                  <a:pt x="557" y="48"/>
                  <a:pt x="557" y="49"/>
                  <a:pt x="557" y="50"/>
                </a:cubicBezTo>
                <a:cubicBezTo>
                  <a:pt x="556" y="47"/>
                  <a:pt x="555" y="46"/>
                  <a:pt x="554" y="44"/>
                </a:cubicBezTo>
                <a:cubicBezTo>
                  <a:pt x="554" y="43"/>
                  <a:pt x="554" y="42"/>
                  <a:pt x="553" y="42"/>
                </a:cubicBezTo>
                <a:cubicBezTo>
                  <a:pt x="553" y="42"/>
                  <a:pt x="553" y="43"/>
                  <a:pt x="553" y="43"/>
                </a:cubicBezTo>
                <a:cubicBezTo>
                  <a:pt x="550" y="41"/>
                  <a:pt x="548" y="40"/>
                  <a:pt x="548" y="40"/>
                </a:cubicBezTo>
                <a:cubicBezTo>
                  <a:pt x="548" y="40"/>
                  <a:pt x="549" y="42"/>
                  <a:pt x="551" y="45"/>
                </a:cubicBezTo>
                <a:cubicBezTo>
                  <a:pt x="551" y="45"/>
                  <a:pt x="551" y="46"/>
                  <a:pt x="551" y="46"/>
                </a:cubicBezTo>
                <a:cubicBezTo>
                  <a:pt x="551" y="46"/>
                  <a:pt x="551" y="47"/>
                  <a:pt x="551" y="47"/>
                </a:cubicBezTo>
                <a:cubicBezTo>
                  <a:pt x="551" y="48"/>
                  <a:pt x="550" y="49"/>
                  <a:pt x="550" y="51"/>
                </a:cubicBezTo>
                <a:cubicBezTo>
                  <a:pt x="547" y="45"/>
                  <a:pt x="545" y="41"/>
                  <a:pt x="542" y="38"/>
                </a:cubicBezTo>
                <a:cubicBezTo>
                  <a:pt x="539" y="35"/>
                  <a:pt x="538" y="33"/>
                  <a:pt x="537" y="34"/>
                </a:cubicBezTo>
                <a:cubicBezTo>
                  <a:pt x="537" y="34"/>
                  <a:pt x="538" y="36"/>
                  <a:pt x="540" y="40"/>
                </a:cubicBezTo>
                <a:cubicBezTo>
                  <a:pt x="542" y="43"/>
                  <a:pt x="543" y="47"/>
                  <a:pt x="545" y="52"/>
                </a:cubicBezTo>
                <a:cubicBezTo>
                  <a:pt x="543" y="50"/>
                  <a:pt x="541" y="48"/>
                  <a:pt x="540" y="46"/>
                </a:cubicBezTo>
                <a:cubicBezTo>
                  <a:pt x="538" y="44"/>
                  <a:pt x="536" y="43"/>
                  <a:pt x="536" y="43"/>
                </a:cubicBezTo>
                <a:cubicBezTo>
                  <a:pt x="536" y="44"/>
                  <a:pt x="537" y="45"/>
                  <a:pt x="538" y="48"/>
                </a:cubicBezTo>
                <a:cubicBezTo>
                  <a:pt x="538" y="49"/>
                  <a:pt x="539" y="50"/>
                  <a:pt x="539" y="51"/>
                </a:cubicBezTo>
                <a:cubicBezTo>
                  <a:pt x="539" y="54"/>
                  <a:pt x="538" y="58"/>
                  <a:pt x="539" y="64"/>
                </a:cubicBezTo>
                <a:cubicBezTo>
                  <a:pt x="539" y="63"/>
                  <a:pt x="538" y="62"/>
                  <a:pt x="538" y="61"/>
                </a:cubicBezTo>
                <a:cubicBezTo>
                  <a:pt x="537" y="59"/>
                  <a:pt x="537" y="56"/>
                  <a:pt x="537" y="54"/>
                </a:cubicBezTo>
                <a:cubicBezTo>
                  <a:pt x="536" y="50"/>
                  <a:pt x="536" y="47"/>
                  <a:pt x="536" y="44"/>
                </a:cubicBezTo>
                <a:cubicBezTo>
                  <a:pt x="535" y="41"/>
                  <a:pt x="536" y="38"/>
                  <a:pt x="536" y="36"/>
                </a:cubicBezTo>
                <a:cubicBezTo>
                  <a:pt x="536" y="32"/>
                  <a:pt x="536" y="29"/>
                  <a:pt x="535" y="29"/>
                </a:cubicBezTo>
                <a:cubicBezTo>
                  <a:pt x="535" y="29"/>
                  <a:pt x="534" y="32"/>
                  <a:pt x="533" y="36"/>
                </a:cubicBezTo>
                <a:cubicBezTo>
                  <a:pt x="532" y="38"/>
                  <a:pt x="532" y="41"/>
                  <a:pt x="531" y="45"/>
                </a:cubicBezTo>
                <a:cubicBezTo>
                  <a:pt x="529" y="35"/>
                  <a:pt x="529" y="28"/>
                  <a:pt x="528" y="28"/>
                </a:cubicBezTo>
                <a:cubicBezTo>
                  <a:pt x="528" y="28"/>
                  <a:pt x="527" y="31"/>
                  <a:pt x="527" y="36"/>
                </a:cubicBezTo>
                <a:cubicBezTo>
                  <a:pt x="526" y="40"/>
                  <a:pt x="527" y="45"/>
                  <a:pt x="528" y="52"/>
                </a:cubicBezTo>
                <a:cubicBezTo>
                  <a:pt x="528" y="52"/>
                  <a:pt x="528" y="52"/>
                  <a:pt x="528" y="52"/>
                </a:cubicBezTo>
                <a:cubicBezTo>
                  <a:pt x="527" y="49"/>
                  <a:pt x="526" y="46"/>
                  <a:pt x="526" y="43"/>
                </a:cubicBezTo>
                <a:cubicBezTo>
                  <a:pt x="525" y="40"/>
                  <a:pt x="525" y="38"/>
                  <a:pt x="525" y="38"/>
                </a:cubicBezTo>
                <a:cubicBezTo>
                  <a:pt x="525" y="38"/>
                  <a:pt x="524" y="38"/>
                  <a:pt x="524" y="39"/>
                </a:cubicBezTo>
                <a:cubicBezTo>
                  <a:pt x="525" y="36"/>
                  <a:pt x="525" y="33"/>
                  <a:pt x="525" y="31"/>
                </a:cubicBezTo>
                <a:cubicBezTo>
                  <a:pt x="526" y="26"/>
                  <a:pt x="526" y="23"/>
                  <a:pt x="525" y="23"/>
                </a:cubicBezTo>
                <a:cubicBezTo>
                  <a:pt x="525" y="23"/>
                  <a:pt x="524" y="26"/>
                  <a:pt x="522" y="30"/>
                </a:cubicBezTo>
                <a:cubicBezTo>
                  <a:pt x="522" y="32"/>
                  <a:pt x="521" y="34"/>
                  <a:pt x="521" y="36"/>
                </a:cubicBezTo>
                <a:cubicBezTo>
                  <a:pt x="520" y="35"/>
                  <a:pt x="519" y="34"/>
                  <a:pt x="519" y="32"/>
                </a:cubicBezTo>
                <a:cubicBezTo>
                  <a:pt x="519" y="32"/>
                  <a:pt x="519" y="31"/>
                  <a:pt x="518" y="30"/>
                </a:cubicBezTo>
                <a:cubicBezTo>
                  <a:pt x="519" y="27"/>
                  <a:pt x="519" y="26"/>
                  <a:pt x="519" y="26"/>
                </a:cubicBezTo>
                <a:cubicBezTo>
                  <a:pt x="519" y="26"/>
                  <a:pt x="519" y="26"/>
                  <a:pt x="518" y="27"/>
                </a:cubicBezTo>
                <a:cubicBezTo>
                  <a:pt x="518" y="26"/>
                  <a:pt x="518" y="24"/>
                  <a:pt x="517" y="23"/>
                </a:cubicBezTo>
                <a:cubicBezTo>
                  <a:pt x="517" y="18"/>
                  <a:pt x="516" y="14"/>
                  <a:pt x="515" y="11"/>
                </a:cubicBezTo>
                <a:cubicBezTo>
                  <a:pt x="513" y="5"/>
                  <a:pt x="512" y="1"/>
                  <a:pt x="511" y="1"/>
                </a:cubicBezTo>
                <a:cubicBezTo>
                  <a:pt x="511" y="2"/>
                  <a:pt x="512" y="10"/>
                  <a:pt x="513" y="24"/>
                </a:cubicBezTo>
                <a:cubicBezTo>
                  <a:pt x="513" y="23"/>
                  <a:pt x="512" y="23"/>
                  <a:pt x="512" y="23"/>
                </a:cubicBezTo>
                <a:cubicBezTo>
                  <a:pt x="512" y="23"/>
                  <a:pt x="512" y="25"/>
                  <a:pt x="513" y="28"/>
                </a:cubicBezTo>
                <a:cubicBezTo>
                  <a:pt x="514" y="30"/>
                  <a:pt x="514" y="33"/>
                  <a:pt x="514" y="36"/>
                </a:cubicBezTo>
                <a:cubicBezTo>
                  <a:pt x="512" y="40"/>
                  <a:pt x="511" y="46"/>
                  <a:pt x="510" y="52"/>
                </a:cubicBezTo>
                <a:cubicBezTo>
                  <a:pt x="510" y="52"/>
                  <a:pt x="510" y="52"/>
                  <a:pt x="510" y="53"/>
                </a:cubicBezTo>
                <a:cubicBezTo>
                  <a:pt x="508" y="46"/>
                  <a:pt x="506" y="41"/>
                  <a:pt x="504" y="38"/>
                </a:cubicBezTo>
                <a:cubicBezTo>
                  <a:pt x="504" y="37"/>
                  <a:pt x="504" y="37"/>
                  <a:pt x="504" y="37"/>
                </a:cubicBezTo>
                <a:cubicBezTo>
                  <a:pt x="506" y="33"/>
                  <a:pt x="506" y="30"/>
                  <a:pt x="506" y="30"/>
                </a:cubicBezTo>
                <a:cubicBezTo>
                  <a:pt x="506" y="30"/>
                  <a:pt x="504" y="32"/>
                  <a:pt x="502" y="35"/>
                </a:cubicBezTo>
                <a:cubicBezTo>
                  <a:pt x="499" y="32"/>
                  <a:pt x="498" y="30"/>
                  <a:pt x="497" y="30"/>
                </a:cubicBezTo>
                <a:cubicBezTo>
                  <a:pt x="497" y="30"/>
                  <a:pt x="498" y="33"/>
                  <a:pt x="500" y="37"/>
                </a:cubicBezTo>
                <a:cubicBezTo>
                  <a:pt x="500" y="37"/>
                  <a:pt x="500" y="37"/>
                  <a:pt x="500" y="38"/>
                </a:cubicBezTo>
                <a:cubicBezTo>
                  <a:pt x="499" y="39"/>
                  <a:pt x="498" y="41"/>
                  <a:pt x="497" y="43"/>
                </a:cubicBezTo>
                <a:cubicBezTo>
                  <a:pt x="496" y="45"/>
                  <a:pt x="496" y="46"/>
                  <a:pt x="495" y="48"/>
                </a:cubicBezTo>
                <a:cubicBezTo>
                  <a:pt x="495" y="48"/>
                  <a:pt x="495" y="48"/>
                  <a:pt x="495" y="48"/>
                </a:cubicBezTo>
                <a:cubicBezTo>
                  <a:pt x="494" y="46"/>
                  <a:pt x="494" y="44"/>
                  <a:pt x="494" y="44"/>
                </a:cubicBezTo>
                <a:cubicBezTo>
                  <a:pt x="493" y="44"/>
                  <a:pt x="493" y="45"/>
                  <a:pt x="493" y="46"/>
                </a:cubicBezTo>
                <a:cubicBezTo>
                  <a:pt x="489" y="32"/>
                  <a:pt x="490" y="24"/>
                  <a:pt x="489" y="24"/>
                </a:cubicBezTo>
                <a:cubicBezTo>
                  <a:pt x="489" y="24"/>
                  <a:pt x="488" y="27"/>
                  <a:pt x="487" y="32"/>
                </a:cubicBezTo>
                <a:cubicBezTo>
                  <a:pt x="487" y="36"/>
                  <a:pt x="487" y="41"/>
                  <a:pt x="488" y="46"/>
                </a:cubicBezTo>
                <a:cubicBezTo>
                  <a:pt x="487" y="50"/>
                  <a:pt x="486" y="54"/>
                  <a:pt x="484" y="58"/>
                </a:cubicBezTo>
                <a:cubicBezTo>
                  <a:pt x="482" y="62"/>
                  <a:pt x="480" y="65"/>
                  <a:pt x="479" y="68"/>
                </a:cubicBezTo>
                <a:cubicBezTo>
                  <a:pt x="480" y="58"/>
                  <a:pt x="478" y="53"/>
                  <a:pt x="478" y="54"/>
                </a:cubicBezTo>
                <a:cubicBezTo>
                  <a:pt x="477" y="54"/>
                  <a:pt x="477" y="60"/>
                  <a:pt x="473" y="67"/>
                </a:cubicBezTo>
                <a:cubicBezTo>
                  <a:pt x="473" y="68"/>
                  <a:pt x="472" y="69"/>
                  <a:pt x="472" y="69"/>
                </a:cubicBezTo>
                <a:cubicBezTo>
                  <a:pt x="472" y="69"/>
                  <a:pt x="472" y="68"/>
                  <a:pt x="473" y="67"/>
                </a:cubicBezTo>
                <a:cubicBezTo>
                  <a:pt x="474" y="62"/>
                  <a:pt x="474" y="58"/>
                  <a:pt x="474" y="55"/>
                </a:cubicBezTo>
                <a:cubicBezTo>
                  <a:pt x="477" y="46"/>
                  <a:pt x="481" y="42"/>
                  <a:pt x="481" y="41"/>
                </a:cubicBezTo>
                <a:cubicBezTo>
                  <a:pt x="481" y="41"/>
                  <a:pt x="479" y="42"/>
                  <a:pt x="476" y="45"/>
                </a:cubicBezTo>
                <a:cubicBezTo>
                  <a:pt x="475" y="46"/>
                  <a:pt x="474" y="47"/>
                  <a:pt x="473" y="49"/>
                </a:cubicBezTo>
                <a:cubicBezTo>
                  <a:pt x="473" y="49"/>
                  <a:pt x="473" y="49"/>
                  <a:pt x="473" y="49"/>
                </a:cubicBezTo>
                <a:cubicBezTo>
                  <a:pt x="471" y="52"/>
                  <a:pt x="469" y="55"/>
                  <a:pt x="467" y="59"/>
                </a:cubicBezTo>
                <a:cubicBezTo>
                  <a:pt x="467" y="60"/>
                  <a:pt x="466" y="61"/>
                  <a:pt x="466" y="62"/>
                </a:cubicBezTo>
                <a:cubicBezTo>
                  <a:pt x="467" y="59"/>
                  <a:pt x="467" y="57"/>
                  <a:pt x="467" y="54"/>
                </a:cubicBezTo>
                <a:cubicBezTo>
                  <a:pt x="468" y="44"/>
                  <a:pt x="468" y="37"/>
                  <a:pt x="468" y="31"/>
                </a:cubicBezTo>
                <a:cubicBezTo>
                  <a:pt x="468" y="26"/>
                  <a:pt x="468" y="24"/>
                  <a:pt x="468" y="23"/>
                </a:cubicBezTo>
                <a:cubicBezTo>
                  <a:pt x="467" y="23"/>
                  <a:pt x="467" y="26"/>
                  <a:pt x="465" y="32"/>
                </a:cubicBezTo>
                <a:cubicBezTo>
                  <a:pt x="465" y="35"/>
                  <a:pt x="464" y="39"/>
                  <a:pt x="463" y="44"/>
                </a:cubicBezTo>
                <a:cubicBezTo>
                  <a:pt x="463" y="45"/>
                  <a:pt x="463" y="45"/>
                  <a:pt x="462" y="45"/>
                </a:cubicBezTo>
                <a:cubicBezTo>
                  <a:pt x="461" y="34"/>
                  <a:pt x="461" y="25"/>
                  <a:pt x="461" y="19"/>
                </a:cubicBezTo>
                <a:cubicBezTo>
                  <a:pt x="460" y="13"/>
                  <a:pt x="460" y="10"/>
                  <a:pt x="460" y="10"/>
                </a:cubicBezTo>
                <a:cubicBezTo>
                  <a:pt x="459" y="10"/>
                  <a:pt x="459" y="13"/>
                  <a:pt x="458" y="19"/>
                </a:cubicBezTo>
                <a:cubicBezTo>
                  <a:pt x="458" y="23"/>
                  <a:pt x="457" y="27"/>
                  <a:pt x="457" y="31"/>
                </a:cubicBezTo>
                <a:cubicBezTo>
                  <a:pt x="456" y="35"/>
                  <a:pt x="457" y="40"/>
                  <a:pt x="457" y="46"/>
                </a:cubicBezTo>
                <a:cubicBezTo>
                  <a:pt x="457" y="48"/>
                  <a:pt x="457" y="50"/>
                  <a:pt x="457" y="52"/>
                </a:cubicBezTo>
                <a:cubicBezTo>
                  <a:pt x="455" y="47"/>
                  <a:pt x="453" y="43"/>
                  <a:pt x="452" y="40"/>
                </a:cubicBezTo>
                <a:cubicBezTo>
                  <a:pt x="452" y="40"/>
                  <a:pt x="452" y="39"/>
                  <a:pt x="452" y="38"/>
                </a:cubicBezTo>
                <a:cubicBezTo>
                  <a:pt x="453" y="34"/>
                  <a:pt x="453" y="31"/>
                  <a:pt x="452" y="31"/>
                </a:cubicBezTo>
                <a:cubicBezTo>
                  <a:pt x="452" y="31"/>
                  <a:pt x="451" y="34"/>
                  <a:pt x="449" y="38"/>
                </a:cubicBezTo>
                <a:cubicBezTo>
                  <a:pt x="448" y="42"/>
                  <a:pt x="446" y="48"/>
                  <a:pt x="444" y="55"/>
                </a:cubicBezTo>
                <a:cubicBezTo>
                  <a:pt x="442" y="53"/>
                  <a:pt x="441" y="51"/>
                  <a:pt x="439" y="50"/>
                </a:cubicBezTo>
                <a:cubicBezTo>
                  <a:pt x="439" y="46"/>
                  <a:pt x="438" y="42"/>
                  <a:pt x="437" y="39"/>
                </a:cubicBezTo>
                <a:cubicBezTo>
                  <a:pt x="437" y="39"/>
                  <a:pt x="437" y="39"/>
                  <a:pt x="437" y="39"/>
                </a:cubicBezTo>
                <a:cubicBezTo>
                  <a:pt x="434" y="23"/>
                  <a:pt x="433" y="13"/>
                  <a:pt x="432" y="13"/>
                </a:cubicBezTo>
                <a:cubicBezTo>
                  <a:pt x="432" y="13"/>
                  <a:pt x="431" y="17"/>
                  <a:pt x="432" y="23"/>
                </a:cubicBezTo>
                <a:cubicBezTo>
                  <a:pt x="432" y="29"/>
                  <a:pt x="432" y="38"/>
                  <a:pt x="433" y="48"/>
                </a:cubicBezTo>
                <a:cubicBezTo>
                  <a:pt x="433" y="50"/>
                  <a:pt x="433" y="52"/>
                  <a:pt x="433" y="53"/>
                </a:cubicBezTo>
                <a:cubicBezTo>
                  <a:pt x="431" y="49"/>
                  <a:pt x="429" y="45"/>
                  <a:pt x="426" y="43"/>
                </a:cubicBezTo>
                <a:cubicBezTo>
                  <a:pt x="424" y="40"/>
                  <a:pt x="422" y="38"/>
                  <a:pt x="422" y="39"/>
                </a:cubicBezTo>
                <a:cubicBezTo>
                  <a:pt x="421" y="39"/>
                  <a:pt x="422" y="41"/>
                  <a:pt x="424" y="45"/>
                </a:cubicBezTo>
                <a:cubicBezTo>
                  <a:pt x="426" y="48"/>
                  <a:pt x="427" y="52"/>
                  <a:pt x="429" y="57"/>
                </a:cubicBezTo>
                <a:cubicBezTo>
                  <a:pt x="429" y="58"/>
                  <a:pt x="429" y="58"/>
                  <a:pt x="428" y="60"/>
                </a:cubicBezTo>
                <a:cubicBezTo>
                  <a:pt x="428" y="61"/>
                  <a:pt x="428" y="64"/>
                  <a:pt x="429" y="67"/>
                </a:cubicBezTo>
                <a:cubicBezTo>
                  <a:pt x="425" y="58"/>
                  <a:pt x="426" y="52"/>
                  <a:pt x="425" y="52"/>
                </a:cubicBezTo>
                <a:cubicBezTo>
                  <a:pt x="424" y="52"/>
                  <a:pt x="422" y="59"/>
                  <a:pt x="424" y="69"/>
                </a:cubicBezTo>
                <a:cubicBezTo>
                  <a:pt x="422" y="66"/>
                  <a:pt x="420" y="62"/>
                  <a:pt x="418" y="58"/>
                </a:cubicBezTo>
                <a:cubicBezTo>
                  <a:pt x="412" y="44"/>
                  <a:pt x="413" y="33"/>
                  <a:pt x="412" y="33"/>
                </a:cubicBezTo>
                <a:cubicBezTo>
                  <a:pt x="412" y="33"/>
                  <a:pt x="411" y="36"/>
                  <a:pt x="411" y="41"/>
                </a:cubicBezTo>
                <a:cubicBezTo>
                  <a:pt x="410" y="46"/>
                  <a:pt x="411" y="53"/>
                  <a:pt x="413" y="61"/>
                </a:cubicBezTo>
                <a:cubicBezTo>
                  <a:pt x="414" y="66"/>
                  <a:pt x="416" y="70"/>
                  <a:pt x="417" y="74"/>
                </a:cubicBezTo>
                <a:cubicBezTo>
                  <a:pt x="417" y="74"/>
                  <a:pt x="417" y="74"/>
                  <a:pt x="417" y="74"/>
                </a:cubicBezTo>
                <a:cubicBezTo>
                  <a:pt x="417" y="74"/>
                  <a:pt x="417" y="73"/>
                  <a:pt x="416" y="73"/>
                </a:cubicBezTo>
                <a:cubicBezTo>
                  <a:pt x="416" y="70"/>
                  <a:pt x="414" y="67"/>
                  <a:pt x="413" y="63"/>
                </a:cubicBezTo>
                <a:cubicBezTo>
                  <a:pt x="412" y="57"/>
                  <a:pt x="410" y="52"/>
                  <a:pt x="410" y="49"/>
                </a:cubicBezTo>
                <a:cubicBezTo>
                  <a:pt x="409" y="45"/>
                  <a:pt x="409" y="44"/>
                  <a:pt x="409" y="44"/>
                </a:cubicBezTo>
                <a:cubicBezTo>
                  <a:pt x="409" y="43"/>
                  <a:pt x="408" y="45"/>
                  <a:pt x="407" y="48"/>
                </a:cubicBezTo>
                <a:cubicBezTo>
                  <a:pt x="407" y="48"/>
                  <a:pt x="407" y="48"/>
                  <a:pt x="407" y="48"/>
                </a:cubicBezTo>
                <a:cubicBezTo>
                  <a:pt x="407" y="46"/>
                  <a:pt x="406" y="44"/>
                  <a:pt x="405" y="43"/>
                </a:cubicBezTo>
                <a:cubicBezTo>
                  <a:pt x="403" y="39"/>
                  <a:pt x="402" y="37"/>
                  <a:pt x="401" y="35"/>
                </a:cubicBezTo>
                <a:cubicBezTo>
                  <a:pt x="398" y="31"/>
                  <a:pt x="396" y="28"/>
                  <a:pt x="396" y="29"/>
                </a:cubicBezTo>
                <a:cubicBezTo>
                  <a:pt x="396" y="29"/>
                  <a:pt x="397" y="32"/>
                  <a:pt x="399" y="36"/>
                </a:cubicBezTo>
                <a:cubicBezTo>
                  <a:pt x="399" y="39"/>
                  <a:pt x="400" y="42"/>
                  <a:pt x="401" y="45"/>
                </a:cubicBezTo>
                <a:cubicBezTo>
                  <a:pt x="402" y="46"/>
                  <a:pt x="402" y="48"/>
                  <a:pt x="403" y="50"/>
                </a:cubicBezTo>
                <a:cubicBezTo>
                  <a:pt x="403" y="51"/>
                  <a:pt x="403" y="52"/>
                  <a:pt x="403" y="53"/>
                </a:cubicBezTo>
                <a:cubicBezTo>
                  <a:pt x="403" y="54"/>
                  <a:pt x="403" y="55"/>
                  <a:pt x="404" y="56"/>
                </a:cubicBezTo>
                <a:cubicBezTo>
                  <a:pt x="404" y="58"/>
                  <a:pt x="404" y="60"/>
                  <a:pt x="404" y="61"/>
                </a:cubicBezTo>
                <a:cubicBezTo>
                  <a:pt x="404" y="62"/>
                  <a:pt x="404" y="62"/>
                  <a:pt x="404" y="62"/>
                </a:cubicBezTo>
                <a:cubicBezTo>
                  <a:pt x="403" y="60"/>
                  <a:pt x="401" y="58"/>
                  <a:pt x="400" y="57"/>
                </a:cubicBezTo>
                <a:cubicBezTo>
                  <a:pt x="399" y="49"/>
                  <a:pt x="400" y="44"/>
                  <a:pt x="399" y="44"/>
                </a:cubicBezTo>
                <a:cubicBezTo>
                  <a:pt x="399" y="44"/>
                  <a:pt x="398" y="46"/>
                  <a:pt x="397" y="50"/>
                </a:cubicBezTo>
                <a:cubicBezTo>
                  <a:pt x="397" y="51"/>
                  <a:pt x="396" y="52"/>
                  <a:pt x="396" y="53"/>
                </a:cubicBezTo>
                <a:cubicBezTo>
                  <a:pt x="396" y="53"/>
                  <a:pt x="396" y="53"/>
                  <a:pt x="396" y="53"/>
                </a:cubicBezTo>
                <a:cubicBezTo>
                  <a:pt x="395" y="49"/>
                  <a:pt x="394" y="45"/>
                  <a:pt x="394" y="42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391" y="26"/>
                  <a:pt x="389" y="16"/>
                  <a:pt x="388" y="16"/>
                </a:cubicBezTo>
                <a:cubicBezTo>
                  <a:pt x="388" y="16"/>
                  <a:pt x="388" y="20"/>
                  <a:pt x="388" y="26"/>
                </a:cubicBezTo>
                <a:cubicBezTo>
                  <a:pt x="388" y="32"/>
                  <a:pt x="389" y="41"/>
                  <a:pt x="389" y="51"/>
                </a:cubicBezTo>
                <a:cubicBezTo>
                  <a:pt x="389" y="52"/>
                  <a:pt x="389" y="53"/>
                  <a:pt x="389" y="54"/>
                </a:cubicBezTo>
                <a:cubicBezTo>
                  <a:pt x="389" y="53"/>
                  <a:pt x="388" y="52"/>
                  <a:pt x="388" y="51"/>
                </a:cubicBezTo>
                <a:cubicBezTo>
                  <a:pt x="388" y="51"/>
                  <a:pt x="388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4" y="47"/>
                  <a:pt x="383" y="46"/>
                  <a:pt x="383" y="46"/>
                </a:cubicBezTo>
                <a:cubicBezTo>
                  <a:pt x="382" y="46"/>
                  <a:pt x="383" y="48"/>
                  <a:pt x="384" y="51"/>
                </a:cubicBezTo>
                <a:cubicBezTo>
                  <a:pt x="385" y="52"/>
                  <a:pt x="385" y="53"/>
                  <a:pt x="385" y="54"/>
                </a:cubicBezTo>
                <a:cubicBezTo>
                  <a:pt x="385" y="54"/>
                  <a:pt x="385" y="55"/>
                  <a:pt x="385" y="55"/>
                </a:cubicBezTo>
                <a:cubicBezTo>
                  <a:pt x="384" y="57"/>
                  <a:pt x="384" y="59"/>
                  <a:pt x="384" y="62"/>
                </a:cubicBezTo>
                <a:cubicBezTo>
                  <a:pt x="383" y="60"/>
                  <a:pt x="383" y="59"/>
                  <a:pt x="383" y="58"/>
                </a:cubicBezTo>
                <a:cubicBezTo>
                  <a:pt x="383" y="53"/>
                  <a:pt x="383" y="50"/>
                  <a:pt x="382" y="46"/>
                </a:cubicBezTo>
                <a:cubicBezTo>
                  <a:pt x="382" y="43"/>
                  <a:pt x="382" y="40"/>
                  <a:pt x="382" y="37"/>
                </a:cubicBezTo>
                <a:cubicBezTo>
                  <a:pt x="382" y="33"/>
                  <a:pt x="382" y="30"/>
                  <a:pt x="382" y="30"/>
                </a:cubicBezTo>
                <a:cubicBezTo>
                  <a:pt x="381" y="30"/>
                  <a:pt x="381" y="33"/>
                  <a:pt x="380" y="38"/>
                </a:cubicBezTo>
                <a:cubicBezTo>
                  <a:pt x="378" y="43"/>
                  <a:pt x="378" y="50"/>
                  <a:pt x="377" y="59"/>
                </a:cubicBezTo>
                <a:cubicBezTo>
                  <a:pt x="377" y="60"/>
                  <a:pt x="377" y="61"/>
                  <a:pt x="377" y="63"/>
                </a:cubicBezTo>
                <a:cubicBezTo>
                  <a:pt x="377" y="61"/>
                  <a:pt x="376" y="61"/>
                  <a:pt x="376" y="60"/>
                </a:cubicBezTo>
                <a:cubicBezTo>
                  <a:pt x="377" y="57"/>
                  <a:pt x="377" y="55"/>
                  <a:pt x="376" y="55"/>
                </a:cubicBezTo>
                <a:cubicBezTo>
                  <a:pt x="376" y="55"/>
                  <a:pt x="375" y="56"/>
                  <a:pt x="374" y="57"/>
                </a:cubicBezTo>
                <a:cubicBezTo>
                  <a:pt x="373" y="56"/>
                  <a:pt x="373" y="55"/>
                  <a:pt x="373" y="55"/>
                </a:cubicBezTo>
                <a:cubicBezTo>
                  <a:pt x="372" y="55"/>
                  <a:pt x="372" y="56"/>
                  <a:pt x="372" y="57"/>
                </a:cubicBezTo>
                <a:cubicBezTo>
                  <a:pt x="372" y="56"/>
                  <a:pt x="371" y="56"/>
                  <a:pt x="371" y="55"/>
                </a:cubicBezTo>
                <a:cubicBezTo>
                  <a:pt x="370" y="55"/>
                  <a:pt x="370" y="55"/>
                  <a:pt x="370" y="55"/>
                </a:cubicBezTo>
                <a:cubicBezTo>
                  <a:pt x="370" y="54"/>
                  <a:pt x="370" y="53"/>
                  <a:pt x="370" y="52"/>
                </a:cubicBezTo>
                <a:cubicBezTo>
                  <a:pt x="370" y="49"/>
                  <a:pt x="370" y="47"/>
                  <a:pt x="370" y="45"/>
                </a:cubicBezTo>
                <a:cubicBezTo>
                  <a:pt x="370" y="41"/>
                  <a:pt x="370" y="38"/>
                  <a:pt x="369" y="38"/>
                </a:cubicBezTo>
                <a:cubicBezTo>
                  <a:pt x="369" y="38"/>
                  <a:pt x="368" y="41"/>
                  <a:pt x="367" y="45"/>
                </a:cubicBezTo>
                <a:cubicBezTo>
                  <a:pt x="366" y="49"/>
                  <a:pt x="365" y="56"/>
                  <a:pt x="365" y="63"/>
                </a:cubicBezTo>
                <a:cubicBezTo>
                  <a:pt x="365" y="64"/>
                  <a:pt x="365" y="66"/>
                  <a:pt x="365" y="67"/>
                </a:cubicBezTo>
                <a:cubicBezTo>
                  <a:pt x="364" y="65"/>
                  <a:pt x="363" y="64"/>
                  <a:pt x="362" y="63"/>
                </a:cubicBezTo>
                <a:cubicBezTo>
                  <a:pt x="362" y="61"/>
                  <a:pt x="362" y="59"/>
                  <a:pt x="362" y="58"/>
                </a:cubicBezTo>
                <a:cubicBezTo>
                  <a:pt x="363" y="56"/>
                  <a:pt x="363" y="54"/>
                  <a:pt x="364" y="53"/>
                </a:cubicBezTo>
                <a:cubicBezTo>
                  <a:pt x="366" y="49"/>
                  <a:pt x="366" y="47"/>
                  <a:pt x="366" y="47"/>
                </a:cubicBezTo>
                <a:cubicBezTo>
                  <a:pt x="366" y="47"/>
                  <a:pt x="364" y="48"/>
                  <a:pt x="362" y="51"/>
                </a:cubicBezTo>
                <a:cubicBezTo>
                  <a:pt x="362" y="44"/>
                  <a:pt x="363" y="39"/>
                  <a:pt x="364" y="35"/>
                </a:cubicBezTo>
                <a:cubicBezTo>
                  <a:pt x="365" y="29"/>
                  <a:pt x="366" y="27"/>
                  <a:pt x="365" y="26"/>
                </a:cubicBezTo>
                <a:cubicBezTo>
                  <a:pt x="365" y="26"/>
                  <a:pt x="364" y="29"/>
                  <a:pt x="361" y="34"/>
                </a:cubicBezTo>
                <a:cubicBezTo>
                  <a:pt x="359" y="40"/>
                  <a:pt x="357" y="48"/>
                  <a:pt x="356" y="57"/>
                </a:cubicBezTo>
                <a:cubicBezTo>
                  <a:pt x="356" y="58"/>
                  <a:pt x="356" y="60"/>
                  <a:pt x="356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6" y="60"/>
                  <a:pt x="355" y="58"/>
                  <a:pt x="355" y="57"/>
                </a:cubicBezTo>
                <a:cubicBezTo>
                  <a:pt x="354" y="48"/>
                  <a:pt x="352" y="41"/>
                  <a:pt x="351" y="35"/>
                </a:cubicBezTo>
                <a:cubicBezTo>
                  <a:pt x="352" y="33"/>
                  <a:pt x="352" y="32"/>
                  <a:pt x="352" y="32"/>
                </a:cubicBezTo>
                <a:cubicBezTo>
                  <a:pt x="352" y="32"/>
                  <a:pt x="351" y="33"/>
                  <a:pt x="351" y="33"/>
                </a:cubicBezTo>
                <a:cubicBezTo>
                  <a:pt x="350" y="29"/>
                  <a:pt x="349" y="27"/>
                  <a:pt x="349" y="27"/>
                </a:cubicBezTo>
                <a:cubicBezTo>
                  <a:pt x="348" y="27"/>
                  <a:pt x="348" y="31"/>
                  <a:pt x="348" y="37"/>
                </a:cubicBezTo>
                <a:cubicBezTo>
                  <a:pt x="348" y="38"/>
                  <a:pt x="347" y="38"/>
                  <a:pt x="347" y="39"/>
                </a:cubicBezTo>
                <a:cubicBezTo>
                  <a:pt x="345" y="42"/>
                  <a:pt x="344" y="45"/>
                  <a:pt x="342" y="48"/>
                </a:cubicBezTo>
                <a:cubicBezTo>
                  <a:pt x="342" y="50"/>
                  <a:pt x="341" y="51"/>
                  <a:pt x="340" y="53"/>
                </a:cubicBezTo>
                <a:cubicBezTo>
                  <a:pt x="340" y="53"/>
                  <a:pt x="340" y="53"/>
                  <a:pt x="340" y="53"/>
                </a:cubicBezTo>
                <a:cubicBezTo>
                  <a:pt x="340" y="50"/>
                  <a:pt x="339" y="49"/>
                  <a:pt x="339" y="49"/>
                </a:cubicBezTo>
                <a:cubicBezTo>
                  <a:pt x="338" y="49"/>
                  <a:pt x="338" y="50"/>
                  <a:pt x="338" y="52"/>
                </a:cubicBezTo>
                <a:cubicBezTo>
                  <a:pt x="337" y="51"/>
                  <a:pt x="337" y="51"/>
                  <a:pt x="337" y="51"/>
                </a:cubicBezTo>
                <a:cubicBezTo>
                  <a:pt x="336" y="51"/>
                  <a:pt x="337" y="52"/>
                  <a:pt x="338" y="54"/>
                </a:cubicBezTo>
                <a:cubicBezTo>
                  <a:pt x="338" y="54"/>
                  <a:pt x="338" y="54"/>
                  <a:pt x="337" y="55"/>
                </a:cubicBezTo>
                <a:cubicBezTo>
                  <a:pt x="337" y="58"/>
                  <a:pt x="336" y="63"/>
                  <a:pt x="334" y="69"/>
                </a:cubicBezTo>
                <a:cubicBezTo>
                  <a:pt x="334" y="70"/>
                  <a:pt x="334" y="70"/>
                  <a:pt x="334" y="70"/>
                </a:cubicBezTo>
                <a:cubicBezTo>
                  <a:pt x="334" y="69"/>
                  <a:pt x="334" y="69"/>
                  <a:pt x="334" y="69"/>
                </a:cubicBezTo>
                <a:cubicBezTo>
                  <a:pt x="334" y="68"/>
                  <a:pt x="334" y="68"/>
                  <a:pt x="334" y="67"/>
                </a:cubicBezTo>
                <a:cubicBezTo>
                  <a:pt x="336" y="58"/>
                  <a:pt x="337" y="51"/>
                  <a:pt x="337" y="47"/>
                </a:cubicBezTo>
                <a:cubicBezTo>
                  <a:pt x="336" y="42"/>
                  <a:pt x="336" y="40"/>
                  <a:pt x="335" y="40"/>
                </a:cubicBezTo>
                <a:cubicBezTo>
                  <a:pt x="335" y="40"/>
                  <a:pt x="334" y="43"/>
                  <a:pt x="334" y="47"/>
                </a:cubicBezTo>
                <a:cubicBezTo>
                  <a:pt x="333" y="51"/>
                  <a:pt x="332" y="56"/>
                  <a:pt x="330" y="61"/>
                </a:cubicBezTo>
                <a:cubicBezTo>
                  <a:pt x="327" y="53"/>
                  <a:pt x="328" y="47"/>
                  <a:pt x="327" y="47"/>
                </a:cubicBezTo>
                <a:cubicBezTo>
                  <a:pt x="327" y="47"/>
                  <a:pt x="326" y="49"/>
                  <a:pt x="325" y="54"/>
                </a:cubicBezTo>
                <a:cubicBezTo>
                  <a:pt x="325" y="58"/>
                  <a:pt x="326" y="63"/>
                  <a:pt x="327" y="69"/>
                </a:cubicBezTo>
                <a:cubicBezTo>
                  <a:pt x="326" y="72"/>
                  <a:pt x="324" y="75"/>
                  <a:pt x="323" y="78"/>
                </a:cubicBezTo>
                <a:cubicBezTo>
                  <a:pt x="323" y="78"/>
                  <a:pt x="323" y="78"/>
                  <a:pt x="323" y="77"/>
                </a:cubicBezTo>
                <a:cubicBezTo>
                  <a:pt x="325" y="66"/>
                  <a:pt x="323" y="60"/>
                  <a:pt x="322" y="61"/>
                </a:cubicBezTo>
                <a:cubicBezTo>
                  <a:pt x="321" y="61"/>
                  <a:pt x="321" y="67"/>
                  <a:pt x="318" y="76"/>
                </a:cubicBezTo>
                <a:cubicBezTo>
                  <a:pt x="317" y="78"/>
                  <a:pt x="316" y="80"/>
                  <a:pt x="315" y="82"/>
                </a:cubicBezTo>
                <a:cubicBezTo>
                  <a:pt x="315" y="78"/>
                  <a:pt x="316" y="74"/>
                  <a:pt x="317" y="69"/>
                </a:cubicBezTo>
                <a:cubicBezTo>
                  <a:pt x="320" y="54"/>
                  <a:pt x="326" y="47"/>
                  <a:pt x="325" y="46"/>
                </a:cubicBezTo>
                <a:cubicBezTo>
                  <a:pt x="325" y="46"/>
                  <a:pt x="323" y="48"/>
                  <a:pt x="320" y="51"/>
                </a:cubicBezTo>
                <a:cubicBezTo>
                  <a:pt x="317" y="55"/>
                  <a:pt x="314" y="61"/>
                  <a:pt x="311" y="68"/>
                </a:cubicBezTo>
                <a:cubicBezTo>
                  <a:pt x="311" y="69"/>
                  <a:pt x="311" y="69"/>
                  <a:pt x="311" y="70"/>
                </a:cubicBezTo>
                <a:cubicBezTo>
                  <a:pt x="311" y="68"/>
                  <a:pt x="311" y="65"/>
                  <a:pt x="311" y="63"/>
                </a:cubicBezTo>
                <a:cubicBezTo>
                  <a:pt x="311" y="45"/>
                  <a:pt x="310" y="34"/>
                  <a:pt x="310" y="34"/>
                </a:cubicBezTo>
                <a:cubicBezTo>
                  <a:pt x="309" y="34"/>
                  <a:pt x="307" y="46"/>
                  <a:pt x="305" y="64"/>
                </a:cubicBezTo>
                <a:cubicBezTo>
                  <a:pt x="304" y="68"/>
                  <a:pt x="304" y="72"/>
                  <a:pt x="303" y="76"/>
                </a:cubicBezTo>
                <a:cubicBezTo>
                  <a:pt x="303" y="73"/>
                  <a:pt x="302" y="71"/>
                  <a:pt x="302" y="68"/>
                </a:cubicBezTo>
                <a:cubicBezTo>
                  <a:pt x="298" y="52"/>
                  <a:pt x="294" y="44"/>
                  <a:pt x="293" y="44"/>
                </a:cubicBezTo>
                <a:cubicBezTo>
                  <a:pt x="292" y="45"/>
                  <a:pt x="295" y="54"/>
                  <a:pt x="296" y="69"/>
                </a:cubicBezTo>
                <a:cubicBezTo>
                  <a:pt x="296" y="73"/>
                  <a:pt x="296" y="77"/>
                  <a:pt x="297" y="80"/>
                </a:cubicBezTo>
                <a:cubicBezTo>
                  <a:pt x="297" y="80"/>
                  <a:pt x="297" y="80"/>
                  <a:pt x="297" y="80"/>
                </a:cubicBezTo>
                <a:cubicBezTo>
                  <a:pt x="296" y="78"/>
                  <a:pt x="295" y="77"/>
                  <a:pt x="294" y="75"/>
                </a:cubicBezTo>
                <a:cubicBezTo>
                  <a:pt x="294" y="70"/>
                  <a:pt x="293" y="67"/>
                  <a:pt x="293" y="67"/>
                </a:cubicBezTo>
                <a:cubicBezTo>
                  <a:pt x="292" y="67"/>
                  <a:pt x="292" y="68"/>
                  <a:pt x="292" y="71"/>
                </a:cubicBezTo>
                <a:cubicBezTo>
                  <a:pt x="290" y="68"/>
                  <a:pt x="289" y="66"/>
                  <a:pt x="287" y="65"/>
                </a:cubicBezTo>
                <a:cubicBezTo>
                  <a:pt x="288" y="60"/>
                  <a:pt x="288" y="55"/>
                  <a:pt x="288" y="52"/>
                </a:cubicBezTo>
                <a:cubicBezTo>
                  <a:pt x="288" y="48"/>
                  <a:pt x="288" y="45"/>
                  <a:pt x="287" y="45"/>
                </a:cubicBezTo>
                <a:cubicBezTo>
                  <a:pt x="287" y="45"/>
                  <a:pt x="286" y="48"/>
                  <a:pt x="285" y="53"/>
                </a:cubicBezTo>
                <a:cubicBezTo>
                  <a:pt x="284" y="55"/>
                  <a:pt x="284" y="57"/>
                  <a:pt x="283" y="60"/>
                </a:cubicBezTo>
                <a:cubicBezTo>
                  <a:pt x="283" y="60"/>
                  <a:pt x="283" y="59"/>
                  <a:pt x="282" y="59"/>
                </a:cubicBezTo>
                <a:cubicBezTo>
                  <a:pt x="281" y="54"/>
                  <a:pt x="280" y="50"/>
                  <a:pt x="280" y="47"/>
                </a:cubicBezTo>
                <a:cubicBezTo>
                  <a:pt x="278" y="42"/>
                  <a:pt x="278" y="39"/>
                  <a:pt x="277" y="39"/>
                </a:cubicBezTo>
                <a:cubicBezTo>
                  <a:pt x="277" y="39"/>
                  <a:pt x="277" y="42"/>
                  <a:pt x="277" y="48"/>
                </a:cubicBezTo>
                <a:cubicBezTo>
                  <a:pt x="277" y="53"/>
                  <a:pt x="277" y="60"/>
                  <a:pt x="278" y="69"/>
                </a:cubicBezTo>
                <a:cubicBezTo>
                  <a:pt x="277" y="70"/>
                  <a:pt x="276" y="72"/>
                  <a:pt x="275" y="74"/>
                </a:cubicBezTo>
                <a:cubicBezTo>
                  <a:pt x="275" y="74"/>
                  <a:pt x="275" y="74"/>
                  <a:pt x="274" y="74"/>
                </a:cubicBezTo>
                <a:cubicBezTo>
                  <a:pt x="275" y="68"/>
                  <a:pt x="276" y="65"/>
                  <a:pt x="275" y="65"/>
                </a:cubicBezTo>
                <a:cubicBezTo>
                  <a:pt x="275" y="65"/>
                  <a:pt x="274" y="66"/>
                  <a:pt x="273" y="68"/>
                </a:cubicBezTo>
                <a:cubicBezTo>
                  <a:pt x="272" y="66"/>
                  <a:pt x="272" y="65"/>
                  <a:pt x="272" y="65"/>
                </a:cubicBezTo>
                <a:cubicBezTo>
                  <a:pt x="272" y="65"/>
                  <a:pt x="271" y="67"/>
                  <a:pt x="271" y="70"/>
                </a:cubicBezTo>
                <a:cubicBezTo>
                  <a:pt x="271" y="70"/>
                  <a:pt x="271" y="70"/>
                  <a:pt x="271" y="69"/>
                </a:cubicBezTo>
                <a:cubicBezTo>
                  <a:pt x="270" y="65"/>
                  <a:pt x="270" y="61"/>
                  <a:pt x="270" y="57"/>
                </a:cubicBezTo>
                <a:cubicBezTo>
                  <a:pt x="270" y="54"/>
                  <a:pt x="269" y="51"/>
                  <a:pt x="268" y="49"/>
                </a:cubicBezTo>
                <a:cubicBezTo>
                  <a:pt x="267" y="44"/>
                  <a:pt x="267" y="41"/>
                  <a:pt x="266" y="42"/>
                </a:cubicBezTo>
                <a:cubicBezTo>
                  <a:pt x="266" y="42"/>
                  <a:pt x="266" y="45"/>
                  <a:pt x="266" y="50"/>
                </a:cubicBezTo>
                <a:cubicBezTo>
                  <a:pt x="266" y="54"/>
                  <a:pt x="265" y="62"/>
                  <a:pt x="265" y="70"/>
                </a:cubicBezTo>
                <a:cubicBezTo>
                  <a:pt x="264" y="74"/>
                  <a:pt x="264" y="78"/>
                  <a:pt x="263" y="82"/>
                </a:cubicBezTo>
                <a:cubicBezTo>
                  <a:pt x="262" y="78"/>
                  <a:pt x="262" y="73"/>
                  <a:pt x="262" y="68"/>
                </a:cubicBezTo>
                <a:cubicBezTo>
                  <a:pt x="262" y="66"/>
                  <a:pt x="263" y="65"/>
                  <a:pt x="264" y="63"/>
                </a:cubicBezTo>
                <a:cubicBezTo>
                  <a:pt x="265" y="60"/>
                  <a:pt x="266" y="58"/>
                  <a:pt x="265" y="58"/>
                </a:cubicBezTo>
                <a:cubicBezTo>
                  <a:pt x="265" y="58"/>
                  <a:pt x="264" y="59"/>
                  <a:pt x="262" y="62"/>
                </a:cubicBezTo>
                <a:cubicBezTo>
                  <a:pt x="262" y="55"/>
                  <a:pt x="263" y="49"/>
                  <a:pt x="264" y="45"/>
                </a:cubicBezTo>
                <a:cubicBezTo>
                  <a:pt x="265" y="40"/>
                  <a:pt x="265" y="37"/>
                  <a:pt x="265" y="37"/>
                </a:cubicBezTo>
                <a:cubicBezTo>
                  <a:pt x="265" y="37"/>
                  <a:pt x="263" y="40"/>
                  <a:pt x="261" y="45"/>
                </a:cubicBezTo>
                <a:cubicBezTo>
                  <a:pt x="259" y="51"/>
                  <a:pt x="257" y="59"/>
                  <a:pt x="256" y="68"/>
                </a:cubicBezTo>
                <a:cubicBezTo>
                  <a:pt x="256" y="69"/>
                  <a:pt x="256" y="71"/>
                  <a:pt x="256" y="72"/>
                </a:cubicBezTo>
                <a:cubicBezTo>
                  <a:pt x="256" y="72"/>
                  <a:pt x="256" y="72"/>
                  <a:pt x="256" y="72"/>
                </a:cubicBezTo>
                <a:cubicBezTo>
                  <a:pt x="255" y="70"/>
                  <a:pt x="255" y="69"/>
                  <a:pt x="254" y="69"/>
                </a:cubicBezTo>
                <a:cubicBezTo>
                  <a:pt x="254" y="69"/>
                  <a:pt x="254" y="71"/>
                  <a:pt x="253" y="75"/>
                </a:cubicBezTo>
                <a:cubicBezTo>
                  <a:pt x="253" y="72"/>
                  <a:pt x="252" y="70"/>
                  <a:pt x="252" y="68"/>
                </a:cubicBezTo>
                <a:cubicBezTo>
                  <a:pt x="255" y="59"/>
                  <a:pt x="258" y="55"/>
                  <a:pt x="258" y="54"/>
                </a:cubicBezTo>
                <a:cubicBezTo>
                  <a:pt x="257" y="54"/>
                  <a:pt x="256" y="56"/>
                  <a:pt x="252" y="59"/>
                </a:cubicBezTo>
                <a:cubicBezTo>
                  <a:pt x="252" y="60"/>
                  <a:pt x="251" y="61"/>
                  <a:pt x="250" y="62"/>
                </a:cubicBezTo>
                <a:cubicBezTo>
                  <a:pt x="250" y="60"/>
                  <a:pt x="249" y="59"/>
                  <a:pt x="249" y="59"/>
                </a:cubicBezTo>
                <a:cubicBezTo>
                  <a:pt x="248" y="59"/>
                  <a:pt x="248" y="62"/>
                  <a:pt x="248" y="66"/>
                </a:cubicBezTo>
                <a:cubicBezTo>
                  <a:pt x="247" y="68"/>
                  <a:pt x="245" y="71"/>
                  <a:pt x="244" y="75"/>
                </a:cubicBezTo>
                <a:cubicBezTo>
                  <a:pt x="244" y="74"/>
                  <a:pt x="244" y="73"/>
                  <a:pt x="244" y="72"/>
                </a:cubicBezTo>
                <a:cubicBezTo>
                  <a:pt x="244" y="71"/>
                  <a:pt x="245" y="70"/>
                  <a:pt x="245" y="69"/>
                </a:cubicBezTo>
                <a:cubicBezTo>
                  <a:pt x="245" y="68"/>
                  <a:pt x="245" y="67"/>
                  <a:pt x="245" y="66"/>
                </a:cubicBezTo>
                <a:cubicBezTo>
                  <a:pt x="246" y="64"/>
                  <a:pt x="246" y="62"/>
                  <a:pt x="247" y="60"/>
                </a:cubicBezTo>
                <a:cubicBezTo>
                  <a:pt x="248" y="57"/>
                  <a:pt x="249" y="53"/>
                  <a:pt x="250" y="51"/>
                </a:cubicBezTo>
                <a:cubicBezTo>
                  <a:pt x="251" y="46"/>
                  <a:pt x="252" y="43"/>
                  <a:pt x="252" y="43"/>
                </a:cubicBezTo>
                <a:cubicBezTo>
                  <a:pt x="252" y="43"/>
                  <a:pt x="250" y="46"/>
                  <a:pt x="247" y="51"/>
                </a:cubicBezTo>
                <a:cubicBezTo>
                  <a:pt x="246" y="53"/>
                  <a:pt x="244" y="56"/>
                  <a:pt x="243" y="60"/>
                </a:cubicBezTo>
                <a:cubicBezTo>
                  <a:pt x="242" y="61"/>
                  <a:pt x="241" y="63"/>
                  <a:pt x="241" y="65"/>
                </a:cubicBezTo>
                <a:cubicBezTo>
                  <a:pt x="240" y="62"/>
                  <a:pt x="239" y="61"/>
                  <a:pt x="239" y="61"/>
                </a:cubicBezTo>
                <a:cubicBezTo>
                  <a:pt x="239" y="61"/>
                  <a:pt x="239" y="63"/>
                  <a:pt x="238" y="67"/>
                </a:cubicBezTo>
                <a:cubicBezTo>
                  <a:pt x="237" y="70"/>
                  <a:pt x="236" y="75"/>
                  <a:pt x="235" y="81"/>
                </a:cubicBezTo>
                <a:cubicBezTo>
                  <a:pt x="234" y="84"/>
                  <a:pt x="233" y="87"/>
                  <a:pt x="232" y="89"/>
                </a:cubicBezTo>
                <a:cubicBezTo>
                  <a:pt x="232" y="89"/>
                  <a:pt x="232" y="89"/>
                  <a:pt x="232" y="89"/>
                </a:cubicBezTo>
                <a:cubicBezTo>
                  <a:pt x="233" y="86"/>
                  <a:pt x="234" y="82"/>
                  <a:pt x="235" y="79"/>
                </a:cubicBezTo>
                <a:cubicBezTo>
                  <a:pt x="237" y="70"/>
                  <a:pt x="238" y="63"/>
                  <a:pt x="237" y="58"/>
                </a:cubicBezTo>
                <a:cubicBezTo>
                  <a:pt x="237" y="54"/>
                  <a:pt x="236" y="51"/>
                  <a:pt x="236" y="52"/>
                </a:cubicBezTo>
                <a:cubicBezTo>
                  <a:pt x="235" y="52"/>
                  <a:pt x="235" y="54"/>
                  <a:pt x="234" y="59"/>
                </a:cubicBezTo>
                <a:cubicBezTo>
                  <a:pt x="234" y="64"/>
                  <a:pt x="232" y="70"/>
                  <a:pt x="230" y="78"/>
                </a:cubicBezTo>
                <a:cubicBezTo>
                  <a:pt x="229" y="78"/>
                  <a:pt x="229" y="79"/>
                  <a:pt x="229" y="79"/>
                </a:cubicBezTo>
                <a:cubicBezTo>
                  <a:pt x="229" y="79"/>
                  <a:pt x="229" y="79"/>
                  <a:pt x="229" y="79"/>
                </a:cubicBezTo>
                <a:cubicBezTo>
                  <a:pt x="227" y="72"/>
                  <a:pt x="226" y="66"/>
                  <a:pt x="225" y="62"/>
                </a:cubicBezTo>
                <a:cubicBezTo>
                  <a:pt x="226" y="60"/>
                  <a:pt x="227" y="59"/>
                  <a:pt x="226" y="59"/>
                </a:cubicBezTo>
                <a:cubicBezTo>
                  <a:pt x="226" y="59"/>
                  <a:pt x="226" y="59"/>
                  <a:pt x="225" y="60"/>
                </a:cubicBezTo>
                <a:cubicBezTo>
                  <a:pt x="222" y="44"/>
                  <a:pt x="220" y="35"/>
                  <a:pt x="219" y="35"/>
                </a:cubicBezTo>
                <a:cubicBezTo>
                  <a:pt x="219" y="35"/>
                  <a:pt x="219" y="39"/>
                  <a:pt x="219" y="45"/>
                </a:cubicBezTo>
                <a:cubicBezTo>
                  <a:pt x="219" y="50"/>
                  <a:pt x="220" y="57"/>
                  <a:pt x="220" y="66"/>
                </a:cubicBezTo>
                <a:cubicBezTo>
                  <a:pt x="219" y="67"/>
                  <a:pt x="219" y="68"/>
                  <a:pt x="218" y="70"/>
                </a:cubicBezTo>
                <a:cubicBezTo>
                  <a:pt x="216" y="68"/>
                  <a:pt x="215" y="66"/>
                  <a:pt x="214" y="65"/>
                </a:cubicBezTo>
                <a:cubicBezTo>
                  <a:pt x="211" y="62"/>
                  <a:pt x="209" y="61"/>
                  <a:pt x="209" y="61"/>
                </a:cubicBezTo>
                <a:cubicBezTo>
                  <a:pt x="209" y="62"/>
                  <a:pt x="210" y="64"/>
                  <a:pt x="212" y="67"/>
                </a:cubicBezTo>
                <a:cubicBezTo>
                  <a:pt x="213" y="69"/>
                  <a:pt x="214" y="72"/>
                  <a:pt x="215" y="75"/>
                </a:cubicBezTo>
                <a:cubicBezTo>
                  <a:pt x="214" y="77"/>
                  <a:pt x="213" y="79"/>
                  <a:pt x="213" y="81"/>
                </a:cubicBezTo>
                <a:cubicBezTo>
                  <a:pt x="212" y="83"/>
                  <a:pt x="211" y="85"/>
                  <a:pt x="211" y="87"/>
                </a:cubicBezTo>
                <a:cubicBezTo>
                  <a:pt x="210" y="84"/>
                  <a:pt x="209" y="81"/>
                  <a:pt x="208" y="78"/>
                </a:cubicBezTo>
                <a:cubicBezTo>
                  <a:pt x="206" y="71"/>
                  <a:pt x="204" y="65"/>
                  <a:pt x="201" y="61"/>
                </a:cubicBezTo>
                <a:cubicBezTo>
                  <a:pt x="200" y="50"/>
                  <a:pt x="200" y="44"/>
                  <a:pt x="200" y="44"/>
                </a:cubicBezTo>
                <a:cubicBezTo>
                  <a:pt x="199" y="44"/>
                  <a:pt x="199" y="47"/>
                  <a:pt x="198" y="53"/>
                </a:cubicBezTo>
                <a:cubicBezTo>
                  <a:pt x="198" y="54"/>
                  <a:pt x="198" y="55"/>
                  <a:pt x="198" y="56"/>
                </a:cubicBezTo>
                <a:cubicBezTo>
                  <a:pt x="196" y="55"/>
                  <a:pt x="196" y="54"/>
                  <a:pt x="195" y="54"/>
                </a:cubicBezTo>
                <a:cubicBezTo>
                  <a:pt x="195" y="55"/>
                  <a:pt x="196" y="57"/>
                  <a:pt x="197" y="60"/>
                </a:cubicBezTo>
                <a:cubicBezTo>
                  <a:pt x="197" y="60"/>
                  <a:pt x="197" y="61"/>
                  <a:pt x="197" y="61"/>
                </a:cubicBezTo>
                <a:cubicBezTo>
                  <a:pt x="196" y="59"/>
                  <a:pt x="196" y="58"/>
                  <a:pt x="196" y="58"/>
                </a:cubicBezTo>
                <a:cubicBezTo>
                  <a:pt x="195" y="58"/>
                  <a:pt x="195" y="61"/>
                  <a:pt x="196" y="65"/>
                </a:cubicBezTo>
                <a:cubicBezTo>
                  <a:pt x="196" y="68"/>
                  <a:pt x="197" y="71"/>
                  <a:pt x="197" y="74"/>
                </a:cubicBezTo>
                <a:cubicBezTo>
                  <a:pt x="197" y="77"/>
                  <a:pt x="196" y="83"/>
                  <a:pt x="197" y="89"/>
                </a:cubicBezTo>
                <a:cubicBezTo>
                  <a:pt x="195" y="86"/>
                  <a:pt x="194" y="82"/>
                  <a:pt x="193" y="78"/>
                </a:cubicBezTo>
                <a:cubicBezTo>
                  <a:pt x="187" y="60"/>
                  <a:pt x="188" y="49"/>
                  <a:pt x="187" y="49"/>
                </a:cubicBezTo>
                <a:cubicBezTo>
                  <a:pt x="187" y="49"/>
                  <a:pt x="186" y="52"/>
                  <a:pt x="186" y="58"/>
                </a:cubicBezTo>
                <a:cubicBezTo>
                  <a:pt x="185" y="62"/>
                  <a:pt x="185" y="6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2"/>
                  <a:pt x="185" y="69"/>
                  <a:pt x="185" y="67"/>
                </a:cubicBezTo>
                <a:cubicBezTo>
                  <a:pt x="184" y="63"/>
                  <a:pt x="184" y="61"/>
                  <a:pt x="184" y="61"/>
                </a:cubicBezTo>
                <a:cubicBezTo>
                  <a:pt x="184" y="61"/>
                  <a:pt x="183" y="63"/>
                  <a:pt x="183" y="66"/>
                </a:cubicBezTo>
                <a:cubicBezTo>
                  <a:pt x="182" y="64"/>
                  <a:pt x="181" y="63"/>
                  <a:pt x="181" y="61"/>
                </a:cubicBezTo>
                <a:cubicBezTo>
                  <a:pt x="179" y="57"/>
                  <a:pt x="178" y="54"/>
                  <a:pt x="177" y="52"/>
                </a:cubicBezTo>
                <a:cubicBezTo>
                  <a:pt x="174" y="47"/>
                  <a:pt x="173" y="44"/>
                  <a:pt x="172" y="44"/>
                </a:cubicBezTo>
                <a:cubicBezTo>
                  <a:pt x="172" y="44"/>
                  <a:pt x="173" y="48"/>
                  <a:pt x="175" y="53"/>
                </a:cubicBezTo>
                <a:cubicBezTo>
                  <a:pt x="175" y="56"/>
                  <a:pt x="176" y="59"/>
                  <a:pt x="177" y="63"/>
                </a:cubicBezTo>
                <a:cubicBezTo>
                  <a:pt x="178" y="67"/>
                  <a:pt x="179" y="72"/>
                  <a:pt x="179" y="77"/>
                </a:cubicBezTo>
                <a:cubicBezTo>
                  <a:pt x="179" y="79"/>
                  <a:pt x="179" y="81"/>
                  <a:pt x="179" y="84"/>
                </a:cubicBezTo>
                <a:cubicBezTo>
                  <a:pt x="179" y="85"/>
                  <a:pt x="180" y="86"/>
                  <a:pt x="180" y="87"/>
                </a:cubicBezTo>
                <a:cubicBezTo>
                  <a:pt x="179" y="87"/>
                  <a:pt x="178" y="87"/>
                  <a:pt x="178" y="87"/>
                </a:cubicBezTo>
                <a:cubicBezTo>
                  <a:pt x="177" y="85"/>
                  <a:pt x="177" y="84"/>
                  <a:pt x="177" y="84"/>
                </a:cubicBezTo>
                <a:cubicBezTo>
                  <a:pt x="177" y="84"/>
                  <a:pt x="177" y="84"/>
                  <a:pt x="176" y="85"/>
                </a:cubicBezTo>
                <a:cubicBezTo>
                  <a:pt x="176" y="82"/>
                  <a:pt x="175" y="80"/>
                  <a:pt x="175" y="80"/>
                </a:cubicBezTo>
                <a:cubicBezTo>
                  <a:pt x="175" y="80"/>
                  <a:pt x="173" y="85"/>
                  <a:pt x="174" y="92"/>
                </a:cubicBezTo>
                <a:cubicBezTo>
                  <a:pt x="174" y="92"/>
                  <a:pt x="174" y="93"/>
                  <a:pt x="174" y="93"/>
                </a:cubicBezTo>
                <a:cubicBezTo>
                  <a:pt x="173" y="91"/>
                  <a:pt x="173" y="89"/>
                  <a:pt x="172" y="87"/>
                </a:cubicBezTo>
                <a:cubicBezTo>
                  <a:pt x="172" y="80"/>
                  <a:pt x="173" y="74"/>
                  <a:pt x="173" y="70"/>
                </a:cubicBezTo>
                <a:cubicBezTo>
                  <a:pt x="173" y="66"/>
                  <a:pt x="172" y="63"/>
                  <a:pt x="172" y="63"/>
                </a:cubicBezTo>
                <a:cubicBezTo>
                  <a:pt x="172" y="63"/>
                  <a:pt x="171" y="66"/>
                  <a:pt x="170" y="71"/>
                </a:cubicBezTo>
                <a:cubicBezTo>
                  <a:pt x="169" y="73"/>
                  <a:pt x="169" y="75"/>
                  <a:pt x="168" y="78"/>
                </a:cubicBezTo>
                <a:cubicBezTo>
                  <a:pt x="168" y="76"/>
                  <a:pt x="167" y="75"/>
                  <a:pt x="167" y="73"/>
                </a:cubicBezTo>
                <a:cubicBezTo>
                  <a:pt x="163" y="61"/>
                  <a:pt x="161" y="52"/>
                  <a:pt x="160" y="45"/>
                </a:cubicBezTo>
                <a:cubicBezTo>
                  <a:pt x="160" y="38"/>
                  <a:pt x="160" y="34"/>
                  <a:pt x="159" y="34"/>
                </a:cubicBezTo>
                <a:cubicBezTo>
                  <a:pt x="159" y="34"/>
                  <a:pt x="158" y="38"/>
                  <a:pt x="158" y="46"/>
                </a:cubicBezTo>
                <a:cubicBezTo>
                  <a:pt x="157" y="50"/>
                  <a:pt x="158" y="54"/>
                  <a:pt x="158" y="59"/>
                </a:cubicBezTo>
                <a:cubicBezTo>
                  <a:pt x="159" y="64"/>
                  <a:pt x="160" y="70"/>
                  <a:pt x="161" y="76"/>
                </a:cubicBezTo>
                <a:cubicBezTo>
                  <a:pt x="162" y="80"/>
                  <a:pt x="163" y="83"/>
                  <a:pt x="164" y="87"/>
                </a:cubicBezTo>
                <a:cubicBezTo>
                  <a:pt x="162" y="89"/>
                  <a:pt x="160" y="92"/>
                  <a:pt x="158" y="96"/>
                </a:cubicBezTo>
                <a:cubicBezTo>
                  <a:pt x="158" y="98"/>
                  <a:pt x="157" y="99"/>
                  <a:pt x="156" y="101"/>
                </a:cubicBezTo>
                <a:cubicBezTo>
                  <a:pt x="156" y="99"/>
                  <a:pt x="156" y="96"/>
                  <a:pt x="157" y="94"/>
                </a:cubicBezTo>
                <a:cubicBezTo>
                  <a:pt x="157" y="87"/>
                  <a:pt x="158" y="82"/>
                  <a:pt x="158" y="78"/>
                </a:cubicBezTo>
                <a:cubicBezTo>
                  <a:pt x="159" y="74"/>
                  <a:pt x="159" y="72"/>
                  <a:pt x="158" y="72"/>
                </a:cubicBezTo>
                <a:cubicBezTo>
                  <a:pt x="158" y="72"/>
                  <a:pt x="157" y="74"/>
                  <a:pt x="156" y="78"/>
                </a:cubicBezTo>
                <a:cubicBezTo>
                  <a:pt x="154" y="81"/>
                  <a:pt x="153" y="85"/>
                  <a:pt x="152" y="91"/>
                </a:cubicBezTo>
                <a:cubicBezTo>
                  <a:pt x="152" y="89"/>
                  <a:pt x="151" y="88"/>
                  <a:pt x="151" y="87"/>
                </a:cubicBezTo>
                <a:cubicBezTo>
                  <a:pt x="151" y="78"/>
                  <a:pt x="150" y="71"/>
                  <a:pt x="149" y="66"/>
                </a:cubicBezTo>
                <a:cubicBezTo>
                  <a:pt x="148" y="61"/>
                  <a:pt x="148" y="59"/>
                  <a:pt x="147" y="59"/>
                </a:cubicBezTo>
                <a:cubicBezTo>
                  <a:pt x="147" y="59"/>
                  <a:pt x="147" y="62"/>
                  <a:pt x="146" y="67"/>
                </a:cubicBezTo>
                <a:cubicBezTo>
                  <a:pt x="146" y="73"/>
                  <a:pt x="146" y="80"/>
                  <a:pt x="146" y="89"/>
                </a:cubicBezTo>
                <a:cubicBezTo>
                  <a:pt x="145" y="93"/>
                  <a:pt x="145" y="97"/>
                  <a:pt x="145" y="100"/>
                </a:cubicBezTo>
                <a:cubicBezTo>
                  <a:pt x="144" y="99"/>
                  <a:pt x="144" y="98"/>
                  <a:pt x="143" y="97"/>
                </a:cubicBezTo>
                <a:cubicBezTo>
                  <a:pt x="138" y="85"/>
                  <a:pt x="131" y="82"/>
                  <a:pt x="131" y="83"/>
                </a:cubicBezTo>
                <a:cubicBezTo>
                  <a:pt x="131" y="83"/>
                  <a:pt x="132" y="85"/>
                  <a:pt x="133" y="87"/>
                </a:cubicBezTo>
                <a:cubicBezTo>
                  <a:pt x="135" y="90"/>
                  <a:pt x="136" y="95"/>
                  <a:pt x="138" y="100"/>
                </a:cubicBezTo>
                <a:cubicBezTo>
                  <a:pt x="138" y="103"/>
                  <a:pt x="139" y="105"/>
                  <a:pt x="139" y="108"/>
                </a:cubicBezTo>
                <a:cubicBezTo>
                  <a:pt x="139" y="107"/>
                  <a:pt x="138" y="107"/>
                  <a:pt x="138" y="106"/>
                </a:cubicBezTo>
                <a:cubicBezTo>
                  <a:pt x="134" y="99"/>
                  <a:pt x="135" y="94"/>
                  <a:pt x="134" y="94"/>
                </a:cubicBezTo>
                <a:cubicBezTo>
                  <a:pt x="133" y="94"/>
                  <a:pt x="131" y="99"/>
                  <a:pt x="132" y="106"/>
                </a:cubicBezTo>
                <a:cubicBezTo>
                  <a:pt x="131" y="104"/>
                  <a:pt x="129" y="102"/>
                  <a:pt x="128" y="100"/>
                </a:cubicBezTo>
                <a:cubicBezTo>
                  <a:pt x="123" y="88"/>
                  <a:pt x="124" y="79"/>
                  <a:pt x="122" y="80"/>
                </a:cubicBezTo>
                <a:cubicBezTo>
                  <a:pt x="122" y="80"/>
                  <a:pt x="122" y="82"/>
                  <a:pt x="121" y="86"/>
                </a:cubicBezTo>
                <a:cubicBezTo>
                  <a:pt x="121" y="88"/>
                  <a:pt x="121" y="91"/>
                  <a:pt x="121" y="93"/>
                </a:cubicBezTo>
                <a:cubicBezTo>
                  <a:pt x="121" y="93"/>
                  <a:pt x="121" y="92"/>
                  <a:pt x="120" y="92"/>
                </a:cubicBezTo>
                <a:cubicBezTo>
                  <a:pt x="120" y="90"/>
                  <a:pt x="120" y="89"/>
                  <a:pt x="119" y="89"/>
                </a:cubicBezTo>
                <a:cubicBezTo>
                  <a:pt x="119" y="89"/>
                  <a:pt x="119" y="89"/>
                  <a:pt x="119" y="90"/>
                </a:cubicBezTo>
                <a:cubicBezTo>
                  <a:pt x="118" y="89"/>
                  <a:pt x="118" y="89"/>
                  <a:pt x="117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4" y="85"/>
                  <a:pt x="114" y="84"/>
                  <a:pt x="114" y="84"/>
                </a:cubicBezTo>
                <a:cubicBezTo>
                  <a:pt x="113" y="81"/>
                  <a:pt x="114" y="78"/>
                  <a:pt x="113" y="76"/>
                </a:cubicBezTo>
                <a:cubicBezTo>
                  <a:pt x="113" y="71"/>
                  <a:pt x="113" y="69"/>
                  <a:pt x="113" y="69"/>
                </a:cubicBezTo>
                <a:cubicBezTo>
                  <a:pt x="112" y="69"/>
                  <a:pt x="112" y="72"/>
                  <a:pt x="111" y="77"/>
                </a:cubicBezTo>
                <a:cubicBezTo>
                  <a:pt x="111" y="78"/>
                  <a:pt x="110" y="79"/>
                  <a:pt x="110" y="80"/>
                </a:cubicBezTo>
                <a:cubicBezTo>
                  <a:pt x="109" y="78"/>
                  <a:pt x="108" y="78"/>
                  <a:pt x="108" y="78"/>
                </a:cubicBezTo>
                <a:cubicBezTo>
                  <a:pt x="108" y="78"/>
                  <a:pt x="108" y="80"/>
                  <a:pt x="110" y="83"/>
                </a:cubicBezTo>
                <a:cubicBezTo>
                  <a:pt x="109" y="87"/>
                  <a:pt x="109" y="91"/>
                  <a:pt x="109" y="96"/>
                </a:cubicBezTo>
                <a:cubicBezTo>
                  <a:pt x="108" y="97"/>
                  <a:pt x="108" y="98"/>
                  <a:pt x="108" y="100"/>
                </a:cubicBezTo>
                <a:cubicBezTo>
                  <a:pt x="106" y="97"/>
                  <a:pt x="105" y="95"/>
                  <a:pt x="105" y="96"/>
                </a:cubicBezTo>
                <a:cubicBezTo>
                  <a:pt x="104" y="96"/>
                  <a:pt x="104" y="97"/>
                  <a:pt x="104" y="99"/>
                </a:cubicBezTo>
                <a:cubicBezTo>
                  <a:pt x="103" y="91"/>
                  <a:pt x="102" y="86"/>
                  <a:pt x="100" y="82"/>
                </a:cubicBezTo>
                <a:cubicBezTo>
                  <a:pt x="98" y="79"/>
                  <a:pt x="97" y="77"/>
                  <a:pt x="96" y="77"/>
                </a:cubicBezTo>
                <a:cubicBezTo>
                  <a:pt x="96" y="77"/>
                  <a:pt x="97" y="80"/>
                  <a:pt x="98" y="84"/>
                </a:cubicBezTo>
                <a:cubicBezTo>
                  <a:pt x="98" y="87"/>
                  <a:pt x="99" y="92"/>
                  <a:pt x="99" y="97"/>
                </a:cubicBezTo>
                <a:cubicBezTo>
                  <a:pt x="97" y="95"/>
                  <a:pt x="96" y="95"/>
                  <a:pt x="96" y="95"/>
                </a:cubicBezTo>
                <a:cubicBezTo>
                  <a:pt x="96" y="92"/>
                  <a:pt x="96" y="90"/>
                  <a:pt x="96" y="88"/>
                </a:cubicBezTo>
                <a:cubicBezTo>
                  <a:pt x="96" y="84"/>
                  <a:pt x="96" y="81"/>
                  <a:pt x="95" y="81"/>
                </a:cubicBezTo>
                <a:cubicBezTo>
                  <a:pt x="95" y="82"/>
                  <a:pt x="94" y="84"/>
                  <a:pt x="93" y="89"/>
                </a:cubicBezTo>
                <a:cubicBezTo>
                  <a:pt x="92" y="93"/>
                  <a:pt x="92" y="99"/>
                  <a:pt x="91" y="107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0" y="108"/>
                  <a:pt x="90" y="107"/>
                </a:cubicBezTo>
                <a:cubicBezTo>
                  <a:pt x="90" y="106"/>
                  <a:pt x="90" y="105"/>
                  <a:pt x="90" y="104"/>
                </a:cubicBezTo>
                <a:cubicBezTo>
                  <a:pt x="91" y="94"/>
                  <a:pt x="91" y="87"/>
                  <a:pt x="91" y="82"/>
                </a:cubicBezTo>
                <a:cubicBezTo>
                  <a:pt x="91" y="76"/>
                  <a:pt x="91" y="74"/>
                  <a:pt x="91" y="74"/>
                </a:cubicBezTo>
                <a:cubicBezTo>
                  <a:pt x="90" y="74"/>
                  <a:pt x="89" y="77"/>
                  <a:pt x="88" y="82"/>
                </a:cubicBezTo>
                <a:cubicBezTo>
                  <a:pt x="88" y="86"/>
                  <a:pt x="87" y="91"/>
                  <a:pt x="86" y="96"/>
                </a:cubicBezTo>
                <a:cubicBezTo>
                  <a:pt x="83" y="99"/>
                  <a:pt x="80" y="105"/>
                  <a:pt x="77" y="113"/>
                </a:cubicBezTo>
                <a:cubicBezTo>
                  <a:pt x="76" y="115"/>
                  <a:pt x="75" y="117"/>
                  <a:pt x="74" y="119"/>
                </a:cubicBezTo>
                <a:cubicBezTo>
                  <a:pt x="75" y="116"/>
                  <a:pt x="75" y="114"/>
                  <a:pt x="75" y="111"/>
                </a:cubicBezTo>
                <a:cubicBezTo>
                  <a:pt x="75" y="103"/>
                  <a:pt x="76" y="96"/>
                  <a:pt x="77" y="92"/>
                </a:cubicBezTo>
                <a:cubicBezTo>
                  <a:pt x="77" y="87"/>
                  <a:pt x="77" y="85"/>
                  <a:pt x="77" y="85"/>
                </a:cubicBezTo>
                <a:cubicBezTo>
                  <a:pt x="76" y="85"/>
                  <a:pt x="75" y="87"/>
                  <a:pt x="74" y="92"/>
                </a:cubicBezTo>
                <a:cubicBezTo>
                  <a:pt x="73" y="95"/>
                  <a:pt x="72" y="98"/>
                  <a:pt x="71" y="102"/>
                </a:cubicBezTo>
                <a:cubicBezTo>
                  <a:pt x="71" y="102"/>
                  <a:pt x="71" y="102"/>
                  <a:pt x="71" y="101"/>
                </a:cubicBezTo>
                <a:cubicBezTo>
                  <a:pt x="70" y="96"/>
                  <a:pt x="70" y="91"/>
                  <a:pt x="69" y="87"/>
                </a:cubicBezTo>
                <a:cubicBezTo>
                  <a:pt x="68" y="83"/>
                  <a:pt x="67" y="80"/>
                  <a:pt x="66" y="77"/>
                </a:cubicBezTo>
                <a:cubicBezTo>
                  <a:pt x="64" y="72"/>
                  <a:pt x="63" y="69"/>
                  <a:pt x="63" y="69"/>
                </a:cubicBezTo>
                <a:cubicBezTo>
                  <a:pt x="62" y="70"/>
                  <a:pt x="65" y="83"/>
                  <a:pt x="65" y="104"/>
                </a:cubicBezTo>
                <a:cubicBezTo>
                  <a:pt x="65" y="111"/>
                  <a:pt x="64" y="117"/>
                  <a:pt x="64" y="123"/>
                </a:cubicBezTo>
                <a:cubicBezTo>
                  <a:pt x="63" y="120"/>
                  <a:pt x="62" y="118"/>
                  <a:pt x="62" y="116"/>
                </a:cubicBezTo>
                <a:cubicBezTo>
                  <a:pt x="59" y="109"/>
                  <a:pt x="56" y="105"/>
                  <a:pt x="53" y="103"/>
                </a:cubicBezTo>
                <a:cubicBezTo>
                  <a:pt x="51" y="100"/>
                  <a:pt x="49" y="99"/>
                  <a:pt x="49" y="100"/>
                </a:cubicBezTo>
                <a:cubicBezTo>
                  <a:pt x="49" y="100"/>
                  <a:pt x="50" y="102"/>
                  <a:pt x="51" y="105"/>
                </a:cubicBezTo>
                <a:cubicBezTo>
                  <a:pt x="53" y="108"/>
                  <a:pt x="55" y="113"/>
                  <a:pt x="56" y="119"/>
                </a:cubicBezTo>
                <a:cubicBezTo>
                  <a:pt x="57" y="123"/>
                  <a:pt x="57" y="126"/>
                  <a:pt x="57" y="129"/>
                </a:cubicBezTo>
                <a:cubicBezTo>
                  <a:pt x="57" y="128"/>
                  <a:pt x="56" y="127"/>
                  <a:pt x="56" y="126"/>
                </a:cubicBezTo>
                <a:cubicBezTo>
                  <a:pt x="52" y="118"/>
                  <a:pt x="53" y="112"/>
                  <a:pt x="52" y="113"/>
                </a:cubicBezTo>
                <a:cubicBezTo>
                  <a:pt x="51" y="113"/>
                  <a:pt x="49" y="119"/>
                  <a:pt x="50" y="128"/>
                </a:cubicBezTo>
                <a:cubicBezTo>
                  <a:pt x="49" y="125"/>
                  <a:pt x="47" y="123"/>
                  <a:pt x="46" y="120"/>
                </a:cubicBezTo>
                <a:cubicBezTo>
                  <a:pt x="41" y="107"/>
                  <a:pt x="41" y="97"/>
                  <a:pt x="40" y="97"/>
                </a:cubicBezTo>
                <a:cubicBezTo>
                  <a:pt x="40" y="97"/>
                  <a:pt x="39" y="100"/>
                  <a:pt x="39" y="105"/>
                </a:cubicBezTo>
                <a:cubicBezTo>
                  <a:pt x="39" y="109"/>
                  <a:pt x="39" y="113"/>
                  <a:pt x="40" y="119"/>
                </a:cubicBezTo>
                <a:cubicBezTo>
                  <a:pt x="39" y="117"/>
                  <a:pt x="39" y="115"/>
                  <a:pt x="38" y="113"/>
                </a:cubicBezTo>
                <a:cubicBezTo>
                  <a:pt x="38" y="110"/>
                  <a:pt x="38" y="108"/>
                  <a:pt x="37" y="108"/>
                </a:cubicBezTo>
                <a:cubicBezTo>
                  <a:pt x="37" y="108"/>
                  <a:pt x="36" y="110"/>
                  <a:pt x="36" y="113"/>
                </a:cubicBezTo>
                <a:cubicBezTo>
                  <a:pt x="35" y="111"/>
                  <a:pt x="35" y="110"/>
                  <a:pt x="34" y="108"/>
                </a:cubicBezTo>
                <a:cubicBezTo>
                  <a:pt x="33" y="106"/>
                  <a:pt x="31" y="103"/>
                  <a:pt x="30" y="102"/>
                </a:cubicBezTo>
                <a:cubicBezTo>
                  <a:pt x="28" y="99"/>
                  <a:pt x="26" y="97"/>
                  <a:pt x="26" y="97"/>
                </a:cubicBezTo>
                <a:cubicBezTo>
                  <a:pt x="25" y="98"/>
                  <a:pt x="26" y="100"/>
                  <a:pt x="28" y="104"/>
                </a:cubicBezTo>
                <a:cubicBezTo>
                  <a:pt x="29" y="106"/>
                  <a:pt x="29" y="109"/>
                  <a:pt x="30" y="112"/>
                </a:cubicBezTo>
                <a:cubicBezTo>
                  <a:pt x="31" y="115"/>
                  <a:pt x="32" y="118"/>
                  <a:pt x="32" y="122"/>
                </a:cubicBezTo>
                <a:cubicBezTo>
                  <a:pt x="32" y="124"/>
                  <a:pt x="33" y="126"/>
                  <a:pt x="33" y="128"/>
                </a:cubicBezTo>
                <a:cubicBezTo>
                  <a:pt x="33" y="129"/>
                  <a:pt x="33" y="130"/>
                  <a:pt x="33" y="130"/>
                </a:cubicBezTo>
                <a:cubicBezTo>
                  <a:pt x="32" y="131"/>
                  <a:pt x="31" y="131"/>
                  <a:pt x="30" y="131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8" y="120"/>
                  <a:pt x="30" y="111"/>
                  <a:pt x="29" y="112"/>
                </a:cubicBezTo>
                <a:cubicBezTo>
                  <a:pt x="28" y="112"/>
                  <a:pt x="24" y="121"/>
                  <a:pt x="25" y="134"/>
                </a:cubicBezTo>
                <a:cubicBezTo>
                  <a:pt x="25" y="134"/>
                  <a:pt x="24" y="133"/>
                  <a:pt x="24" y="133"/>
                </a:cubicBezTo>
                <a:cubicBezTo>
                  <a:pt x="24" y="131"/>
                  <a:pt x="23" y="130"/>
                  <a:pt x="23" y="128"/>
                </a:cubicBezTo>
                <a:cubicBezTo>
                  <a:pt x="23" y="127"/>
                  <a:pt x="22" y="126"/>
                  <a:pt x="22" y="124"/>
                </a:cubicBezTo>
                <a:cubicBezTo>
                  <a:pt x="21" y="115"/>
                  <a:pt x="19" y="108"/>
                  <a:pt x="18" y="104"/>
                </a:cubicBezTo>
                <a:cubicBezTo>
                  <a:pt x="16" y="100"/>
                  <a:pt x="14" y="98"/>
                  <a:pt x="14" y="99"/>
                </a:cubicBezTo>
                <a:cubicBezTo>
                  <a:pt x="14" y="99"/>
                  <a:pt x="14" y="102"/>
                  <a:pt x="15" y="106"/>
                </a:cubicBezTo>
                <a:cubicBezTo>
                  <a:pt x="16" y="110"/>
                  <a:pt x="16" y="115"/>
                  <a:pt x="16" y="121"/>
                </a:cubicBezTo>
                <a:cubicBezTo>
                  <a:pt x="15" y="120"/>
                  <a:pt x="14" y="119"/>
                  <a:pt x="14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3" y="116"/>
                  <a:pt x="14" y="113"/>
                  <a:pt x="13" y="111"/>
                </a:cubicBezTo>
                <a:cubicBezTo>
                  <a:pt x="13" y="106"/>
                  <a:pt x="13" y="104"/>
                  <a:pt x="13" y="104"/>
                </a:cubicBezTo>
                <a:cubicBezTo>
                  <a:pt x="12" y="104"/>
                  <a:pt x="12" y="107"/>
                  <a:pt x="11" y="113"/>
                </a:cubicBezTo>
                <a:cubicBezTo>
                  <a:pt x="9" y="118"/>
                  <a:pt x="9" y="126"/>
                  <a:pt x="9" y="135"/>
                </a:cubicBezTo>
                <a:cubicBezTo>
                  <a:pt x="9" y="135"/>
                  <a:pt x="9" y="136"/>
                  <a:pt x="9" y="137"/>
                </a:cubicBezTo>
                <a:cubicBezTo>
                  <a:pt x="7" y="134"/>
                  <a:pt x="5" y="133"/>
                  <a:pt x="5" y="133"/>
                </a:cubicBezTo>
                <a:cubicBezTo>
                  <a:pt x="4" y="134"/>
                  <a:pt x="5" y="140"/>
                  <a:pt x="6" y="148"/>
                </a:cubicBezTo>
                <a:cubicBezTo>
                  <a:pt x="6" y="152"/>
                  <a:pt x="6" y="156"/>
                  <a:pt x="6" y="159"/>
                </a:cubicBezTo>
                <a:cubicBezTo>
                  <a:pt x="6" y="162"/>
                  <a:pt x="7" y="163"/>
                  <a:pt x="10" y="162"/>
                </a:cubicBezTo>
                <a:cubicBezTo>
                  <a:pt x="11" y="161"/>
                  <a:pt x="12" y="160"/>
                  <a:pt x="13" y="159"/>
                </a:cubicBezTo>
                <a:cubicBezTo>
                  <a:pt x="13" y="160"/>
                  <a:pt x="14" y="160"/>
                  <a:pt x="15" y="159"/>
                </a:cubicBezTo>
                <a:cubicBezTo>
                  <a:pt x="16" y="158"/>
                  <a:pt x="16" y="158"/>
                  <a:pt x="1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8" y="158"/>
                  <a:pt x="18" y="157"/>
                  <a:pt x="18" y="157"/>
                </a:cubicBezTo>
                <a:cubicBezTo>
                  <a:pt x="0" y="326"/>
                  <a:pt x="0" y="326"/>
                  <a:pt x="0" y="326"/>
                </a:cubicBezTo>
                <a:cubicBezTo>
                  <a:pt x="1207" y="335"/>
                  <a:pt x="1207" y="335"/>
                  <a:pt x="1207" y="335"/>
                </a:cubicBezTo>
                <a:cubicBezTo>
                  <a:pt x="1291" y="195"/>
                  <a:pt x="1291" y="195"/>
                  <a:pt x="1291" y="195"/>
                </a:cubicBezTo>
                <a:cubicBezTo>
                  <a:pt x="1291" y="195"/>
                  <a:pt x="1295" y="177"/>
                  <a:pt x="1235" y="152"/>
                </a:cubicBezTo>
                <a:close/>
                <a:moveTo>
                  <a:pt x="16" y="140"/>
                </a:moveTo>
                <a:cubicBezTo>
                  <a:pt x="15" y="137"/>
                  <a:pt x="15" y="134"/>
                  <a:pt x="14" y="131"/>
                </a:cubicBezTo>
                <a:cubicBezTo>
                  <a:pt x="14" y="127"/>
                  <a:pt x="14" y="124"/>
                  <a:pt x="14" y="120"/>
                </a:cubicBezTo>
                <a:cubicBezTo>
                  <a:pt x="14" y="121"/>
                  <a:pt x="14" y="123"/>
                  <a:pt x="15" y="124"/>
                </a:cubicBezTo>
                <a:cubicBezTo>
                  <a:pt x="16" y="125"/>
                  <a:pt x="16" y="127"/>
                  <a:pt x="17" y="128"/>
                </a:cubicBezTo>
                <a:cubicBezTo>
                  <a:pt x="16" y="132"/>
                  <a:pt x="16" y="136"/>
                  <a:pt x="16" y="140"/>
                </a:cubicBezTo>
                <a:close/>
                <a:moveTo>
                  <a:pt x="1220" y="139"/>
                </a:moveTo>
                <a:cubicBezTo>
                  <a:pt x="1222" y="136"/>
                  <a:pt x="1223" y="135"/>
                  <a:pt x="1224" y="133"/>
                </a:cubicBezTo>
                <a:cubicBezTo>
                  <a:pt x="1224" y="133"/>
                  <a:pt x="1224" y="133"/>
                  <a:pt x="1224" y="133"/>
                </a:cubicBezTo>
                <a:cubicBezTo>
                  <a:pt x="1223" y="138"/>
                  <a:pt x="1221" y="142"/>
                  <a:pt x="1219" y="145"/>
                </a:cubicBezTo>
                <a:cubicBezTo>
                  <a:pt x="1219" y="145"/>
                  <a:pt x="1218" y="145"/>
                  <a:pt x="1218" y="145"/>
                </a:cubicBezTo>
                <a:cubicBezTo>
                  <a:pt x="1218" y="145"/>
                  <a:pt x="1218" y="145"/>
                  <a:pt x="1218" y="145"/>
                </a:cubicBezTo>
                <a:cubicBezTo>
                  <a:pt x="1219" y="143"/>
                  <a:pt x="1220" y="141"/>
                  <a:pt x="1220" y="139"/>
                </a:cubicBezTo>
                <a:close/>
                <a:moveTo>
                  <a:pt x="1163" y="121"/>
                </a:moveTo>
                <a:cubicBezTo>
                  <a:pt x="1162" y="120"/>
                  <a:pt x="1162" y="119"/>
                  <a:pt x="1162" y="118"/>
                </a:cubicBezTo>
                <a:cubicBezTo>
                  <a:pt x="1162" y="118"/>
                  <a:pt x="1162" y="118"/>
                  <a:pt x="1162" y="118"/>
                </a:cubicBezTo>
                <a:cubicBezTo>
                  <a:pt x="1162" y="119"/>
                  <a:pt x="1162" y="120"/>
                  <a:pt x="1163" y="121"/>
                </a:cubicBezTo>
                <a:close/>
                <a:moveTo>
                  <a:pt x="1162" y="115"/>
                </a:moveTo>
                <a:cubicBezTo>
                  <a:pt x="1162" y="115"/>
                  <a:pt x="1162" y="116"/>
                  <a:pt x="1162" y="116"/>
                </a:cubicBezTo>
                <a:cubicBezTo>
                  <a:pt x="1162" y="116"/>
                  <a:pt x="1161" y="116"/>
                  <a:pt x="1161" y="116"/>
                </a:cubicBezTo>
                <a:cubicBezTo>
                  <a:pt x="1161" y="116"/>
                  <a:pt x="1161" y="116"/>
                  <a:pt x="1161" y="116"/>
                </a:cubicBezTo>
                <a:cubicBezTo>
                  <a:pt x="1161" y="114"/>
                  <a:pt x="1160" y="111"/>
                  <a:pt x="1160" y="109"/>
                </a:cubicBezTo>
                <a:cubicBezTo>
                  <a:pt x="1161" y="111"/>
                  <a:pt x="1161" y="113"/>
                  <a:pt x="1162" y="115"/>
                </a:cubicBezTo>
                <a:close/>
                <a:moveTo>
                  <a:pt x="1107" y="85"/>
                </a:moveTo>
                <a:cubicBezTo>
                  <a:pt x="1108" y="84"/>
                  <a:pt x="1108" y="84"/>
                  <a:pt x="1108" y="83"/>
                </a:cubicBezTo>
                <a:cubicBezTo>
                  <a:pt x="1108" y="84"/>
                  <a:pt x="1108" y="85"/>
                  <a:pt x="1109" y="85"/>
                </a:cubicBezTo>
                <a:cubicBezTo>
                  <a:pt x="1109" y="86"/>
                  <a:pt x="1109" y="87"/>
                  <a:pt x="1109" y="87"/>
                </a:cubicBezTo>
                <a:cubicBezTo>
                  <a:pt x="1109" y="89"/>
                  <a:pt x="1109" y="92"/>
                  <a:pt x="1109" y="96"/>
                </a:cubicBezTo>
                <a:cubicBezTo>
                  <a:pt x="1108" y="91"/>
                  <a:pt x="1107" y="88"/>
                  <a:pt x="1107" y="86"/>
                </a:cubicBezTo>
                <a:cubicBezTo>
                  <a:pt x="1107" y="86"/>
                  <a:pt x="1107" y="85"/>
                  <a:pt x="1107" y="85"/>
                </a:cubicBezTo>
                <a:close/>
                <a:moveTo>
                  <a:pt x="1104" y="99"/>
                </a:moveTo>
                <a:cubicBezTo>
                  <a:pt x="1104" y="99"/>
                  <a:pt x="1105" y="98"/>
                  <a:pt x="1105" y="98"/>
                </a:cubicBezTo>
                <a:cubicBezTo>
                  <a:pt x="1105" y="99"/>
                  <a:pt x="1105" y="100"/>
                  <a:pt x="1105" y="102"/>
                </a:cubicBezTo>
                <a:cubicBezTo>
                  <a:pt x="1105" y="102"/>
                  <a:pt x="1105" y="102"/>
                  <a:pt x="1105" y="102"/>
                </a:cubicBezTo>
                <a:cubicBezTo>
                  <a:pt x="1105" y="101"/>
                  <a:pt x="1105" y="101"/>
                  <a:pt x="1104" y="101"/>
                </a:cubicBezTo>
                <a:cubicBezTo>
                  <a:pt x="1104" y="100"/>
                  <a:pt x="1104" y="100"/>
                  <a:pt x="1104" y="99"/>
                </a:cubicBezTo>
                <a:close/>
                <a:moveTo>
                  <a:pt x="1096" y="98"/>
                </a:moveTo>
                <a:cubicBezTo>
                  <a:pt x="1096" y="97"/>
                  <a:pt x="1096" y="96"/>
                  <a:pt x="1096" y="95"/>
                </a:cubicBezTo>
                <a:cubicBezTo>
                  <a:pt x="1096" y="95"/>
                  <a:pt x="1096" y="96"/>
                  <a:pt x="1096" y="96"/>
                </a:cubicBezTo>
                <a:cubicBezTo>
                  <a:pt x="1096" y="97"/>
                  <a:pt x="1096" y="98"/>
                  <a:pt x="1095" y="99"/>
                </a:cubicBezTo>
                <a:cubicBezTo>
                  <a:pt x="1094" y="102"/>
                  <a:pt x="1093" y="105"/>
                  <a:pt x="1092" y="107"/>
                </a:cubicBezTo>
                <a:cubicBezTo>
                  <a:pt x="1092" y="108"/>
                  <a:pt x="1092" y="108"/>
                  <a:pt x="1092" y="108"/>
                </a:cubicBezTo>
                <a:cubicBezTo>
                  <a:pt x="1093" y="105"/>
                  <a:pt x="1094" y="102"/>
                  <a:pt x="1096" y="98"/>
                </a:cubicBezTo>
                <a:close/>
                <a:moveTo>
                  <a:pt x="1056" y="85"/>
                </a:moveTo>
                <a:cubicBezTo>
                  <a:pt x="1056" y="81"/>
                  <a:pt x="1057" y="78"/>
                  <a:pt x="1057" y="75"/>
                </a:cubicBezTo>
                <a:cubicBezTo>
                  <a:pt x="1058" y="79"/>
                  <a:pt x="1058" y="83"/>
                  <a:pt x="1059" y="89"/>
                </a:cubicBezTo>
                <a:cubicBezTo>
                  <a:pt x="1059" y="89"/>
                  <a:pt x="1059" y="89"/>
                  <a:pt x="1059" y="89"/>
                </a:cubicBezTo>
                <a:cubicBezTo>
                  <a:pt x="1058" y="90"/>
                  <a:pt x="1058" y="91"/>
                  <a:pt x="1057" y="93"/>
                </a:cubicBezTo>
                <a:cubicBezTo>
                  <a:pt x="1057" y="92"/>
                  <a:pt x="1056" y="91"/>
                  <a:pt x="1056" y="91"/>
                </a:cubicBezTo>
                <a:cubicBezTo>
                  <a:pt x="1056" y="89"/>
                  <a:pt x="1056" y="87"/>
                  <a:pt x="1056" y="85"/>
                </a:cubicBezTo>
                <a:close/>
                <a:moveTo>
                  <a:pt x="1049" y="89"/>
                </a:moveTo>
                <a:cubicBezTo>
                  <a:pt x="1049" y="89"/>
                  <a:pt x="1049" y="90"/>
                  <a:pt x="1049" y="90"/>
                </a:cubicBezTo>
                <a:cubicBezTo>
                  <a:pt x="1049" y="88"/>
                  <a:pt x="1048" y="87"/>
                  <a:pt x="1048" y="85"/>
                </a:cubicBezTo>
                <a:cubicBezTo>
                  <a:pt x="1048" y="86"/>
                  <a:pt x="1049" y="87"/>
                  <a:pt x="1049" y="89"/>
                </a:cubicBezTo>
                <a:close/>
                <a:moveTo>
                  <a:pt x="978" y="74"/>
                </a:moveTo>
                <a:cubicBezTo>
                  <a:pt x="977" y="74"/>
                  <a:pt x="977" y="75"/>
                  <a:pt x="977" y="75"/>
                </a:cubicBezTo>
                <a:cubicBezTo>
                  <a:pt x="977" y="74"/>
                  <a:pt x="977" y="74"/>
                  <a:pt x="977" y="74"/>
                </a:cubicBezTo>
                <a:cubicBezTo>
                  <a:pt x="977" y="73"/>
                  <a:pt x="977" y="73"/>
                  <a:pt x="977" y="72"/>
                </a:cubicBezTo>
                <a:cubicBezTo>
                  <a:pt x="977" y="73"/>
                  <a:pt x="977" y="74"/>
                  <a:pt x="978" y="74"/>
                </a:cubicBezTo>
                <a:close/>
                <a:moveTo>
                  <a:pt x="951" y="60"/>
                </a:moveTo>
                <a:cubicBezTo>
                  <a:pt x="952" y="58"/>
                  <a:pt x="952" y="56"/>
                  <a:pt x="953" y="55"/>
                </a:cubicBezTo>
                <a:cubicBezTo>
                  <a:pt x="953" y="52"/>
                  <a:pt x="954" y="51"/>
                  <a:pt x="955" y="49"/>
                </a:cubicBezTo>
                <a:cubicBezTo>
                  <a:pt x="955" y="51"/>
                  <a:pt x="955" y="53"/>
                  <a:pt x="955" y="55"/>
                </a:cubicBezTo>
                <a:cubicBezTo>
                  <a:pt x="955" y="55"/>
                  <a:pt x="955" y="54"/>
                  <a:pt x="955" y="54"/>
                </a:cubicBezTo>
                <a:cubicBezTo>
                  <a:pt x="954" y="55"/>
                  <a:pt x="955" y="57"/>
                  <a:pt x="955" y="60"/>
                </a:cubicBezTo>
                <a:cubicBezTo>
                  <a:pt x="955" y="62"/>
                  <a:pt x="954" y="65"/>
                  <a:pt x="954" y="68"/>
                </a:cubicBezTo>
                <a:cubicBezTo>
                  <a:pt x="953" y="66"/>
                  <a:pt x="952" y="64"/>
                  <a:pt x="951" y="63"/>
                </a:cubicBezTo>
                <a:cubicBezTo>
                  <a:pt x="951" y="62"/>
                  <a:pt x="951" y="61"/>
                  <a:pt x="951" y="60"/>
                </a:cubicBezTo>
                <a:close/>
                <a:moveTo>
                  <a:pt x="950" y="72"/>
                </a:moveTo>
                <a:cubicBezTo>
                  <a:pt x="950" y="71"/>
                  <a:pt x="950" y="71"/>
                  <a:pt x="950" y="70"/>
                </a:cubicBezTo>
                <a:cubicBezTo>
                  <a:pt x="950" y="71"/>
                  <a:pt x="951" y="73"/>
                  <a:pt x="951" y="74"/>
                </a:cubicBezTo>
                <a:cubicBezTo>
                  <a:pt x="951" y="74"/>
                  <a:pt x="950" y="74"/>
                  <a:pt x="950" y="75"/>
                </a:cubicBezTo>
                <a:cubicBezTo>
                  <a:pt x="950" y="74"/>
                  <a:pt x="950" y="73"/>
                  <a:pt x="950" y="72"/>
                </a:cubicBezTo>
                <a:close/>
                <a:moveTo>
                  <a:pt x="949" y="78"/>
                </a:moveTo>
                <a:cubicBezTo>
                  <a:pt x="950" y="78"/>
                  <a:pt x="950" y="77"/>
                  <a:pt x="951" y="77"/>
                </a:cubicBezTo>
                <a:cubicBezTo>
                  <a:pt x="951" y="77"/>
                  <a:pt x="951" y="77"/>
                  <a:pt x="952" y="76"/>
                </a:cubicBezTo>
                <a:cubicBezTo>
                  <a:pt x="952" y="77"/>
                  <a:pt x="952" y="78"/>
                  <a:pt x="952" y="79"/>
                </a:cubicBezTo>
                <a:cubicBezTo>
                  <a:pt x="952" y="80"/>
                  <a:pt x="952" y="81"/>
                  <a:pt x="951" y="82"/>
                </a:cubicBezTo>
                <a:cubicBezTo>
                  <a:pt x="951" y="82"/>
                  <a:pt x="951" y="82"/>
                  <a:pt x="951" y="81"/>
                </a:cubicBezTo>
                <a:cubicBezTo>
                  <a:pt x="950" y="80"/>
                  <a:pt x="950" y="79"/>
                  <a:pt x="949" y="78"/>
                </a:cubicBezTo>
                <a:cubicBezTo>
                  <a:pt x="949" y="78"/>
                  <a:pt x="949" y="78"/>
                  <a:pt x="949" y="78"/>
                </a:cubicBezTo>
                <a:close/>
                <a:moveTo>
                  <a:pt x="937" y="81"/>
                </a:moveTo>
                <a:cubicBezTo>
                  <a:pt x="937" y="81"/>
                  <a:pt x="937" y="82"/>
                  <a:pt x="937" y="82"/>
                </a:cubicBezTo>
                <a:cubicBezTo>
                  <a:pt x="937" y="82"/>
                  <a:pt x="937" y="83"/>
                  <a:pt x="937" y="83"/>
                </a:cubicBezTo>
                <a:cubicBezTo>
                  <a:pt x="937" y="83"/>
                  <a:pt x="936" y="84"/>
                  <a:pt x="935" y="84"/>
                </a:cubicBezTo>
                <a:cubicBezTo>
                  <a:pt x="936" y="83"/>
                  <a:pt x="936" y="82"/>
                  <a:pt x="937" y="81"/>
                </a:cubicBezTo>
                <a:close/>
                <a:moveTo>
                  <a:pt x="893" y="67"/>
                </a:moveTo>
                <a:cubicBezTo>
                  <a:pt x="893" y="68"/>
                  <a:pt x="893" y="68"/>
                  <a:pt x="894" y="69"/>
                </a:cubicBezTo>
                <a:cubicBezTo>
                  <a:pt x="894" y="70"/>
                  <a:pt x="894" y="71"/>
                  <a:pt x="895" y="73"/>
                </a:cubicBezTo>
                <a:cubicBezTo>
                  <a:pt x="894" y="73"/>
                  <a:pt x="894" y="73"/>
                  <a:pt x="894" y="74"/>
                </a:cubicBezTo>
                <a:cubicBezTo>
                  <a:pt x="893" y="72"/>
                  <a:pt x="893" y="71"/>
                  <a:pt x="892" y="69"/>
                </a:cubicBezTo>
                <a:cubicBezTo>
                  <a:pt x="893" y="68"/>
                  <a:pt x="893" y="68"/>
                  <a:pt x="893" y="67"/>
                </a:cubicBezTo>
                <a:close/>
                <a:moveTo>
                  <a:pt x="884" y="71"/>
                </a:moveTo>
                <a:cubicBezTo>
                  <a:pt x="884" y="70"/>
                  <a:pt x="885" y="69"/>
                  <a:pt x="885" y="68"/>
                </a:cubicBezTo>
                <a:cubicBezTo>
                  <a:pt x="885" y="68"/>
                  <a:pt x="885" y="69"/>
                  <a:pt x="886" y="70"/>
                </a:cubicBezTo>
                <a:cubicBezTo>
                  <a:pt x="885" y="71"/>
                  <a:pt x="885" y="72"/>
                  <a:pt x="884" y="73"/>
                </a:cubicBezTo>
                <a:cubicBezTo>
                  <a:pt x="884" y="73"/>
                  <a:pt x="884" y="72"/>
                  <a:pt x="884" y="72"/>
                </a:cubicBezTo>
                <a:cubicBezTo>
                  <a:pt x="884" y="72"/>
                  <a:pt x="884" y="72"/>
                  <a:pt x="884" y="71"/>
                </a:cubicBezTo>
                <a:cubicBezTo>
                  <a:pt x="884" y="71"/>
                  <a:pt x="884" y="71"/>
                  <a:pt x="884" y="71"/>
                </a:cubicBezTo>
                <a:close/>
                <a:moveTo>
                  <a:pt x="827" y="53"/>
                </a:moveTo>
                <a:cubicBezTo>
                  <a:pt x="827" y="53"/>
                  <a:pt x="827" y="54"/>
                  <a:pt x="827" y="54"/>
                </a:cubicBezTo>
                <a:cubicBezTo>
                  <a:pt x="827" y="54"/>
                  <a:pt x="827" y="54"/>
                  <a:pt x="827" y="54"/>
                </a:cubicBezTo>
                <a:cubicBezTo>
                  <a:pt x="827" y="53"/>
                  <a:pt x="827" y="53"/>
                  <a:pt x="827" y="53"/>
                </a:cubicBezTo>
                <a:close/>
                <a:moveTo>
                  <a:pt x="824" y="63"/>
                </a:moveTo>
                <a:cubicBezTo>
                  <a:pt x="824" y="65"/>
                  <a:pt x="825" y="67"/>
                  <a:pt x="825" y="69"/>
                </a:cubicBezTo>
                <a:cubicBezTo>
                  <a:pt x="824" y="70"/>
                  <a:pt x="823" y="71"/>
                  <a:pt x="823" y="73"/>
                </a:cubicBezTo>
                <a:cubicBezTo>
                  <a:pt x="823" y="70"/>
                  <a:pt x="823" y="67"/>
                  <a:pt x="824" y="63"/>
                </a:cubicBezTo>
                <a:close/>
                <a:moveTo>
                  <a:pt x="798" y="71"/>
                </a:moveTo>
                <a:cubicBezTo>
                  <a:pt x="798" y="70"/>
                  <a:pt x="798" y="70"/>
                  <a:pt x="798" y="70"/>
                </a:cubicBezTo>
                <a:cubicBezTo>
                  <a:pt x="797" y="70"/>
                  <a:pt x="797" y="69"/>
                  <a:pt x="797" y="69"/>
                </a:cubicBezTo>
                <a:cubicBezTo>
                  <a:pt x="797" y="70"/>
                  <a:pt x="798" y="70"/>
                  <a:pt x="798" y="71"/>
                </a:cubicBezTo>
                <a:close/>
                <a:moveTo>
                  <a:pt x="785" y="60"/>
                </a:moveTo>
                <a:cubicBezTo>
                  <a:pt x="785" y="60"/>
                  <a:pt x="786" y="61"/>
                  <a:pt x="786" y="61"/>
                </a:cubicBezTo>
                <a:cubicBezTo>
                  <a:pt x="786" y="62"/>
                  <a:pt x="786" y="63"/>
                  <a:pt x="786" y="63"/>
                </a:cubicBezTo>
                <a:cubicBezTo>
                  <a:pt x="785" y="62"/>
                  <a:pt x="785" y="61"/>
                  <a:pt x="784" y="59"/>
                </a:cubicBezTo>
                <a:cubicBezTo>
                  <a:pt x="784" y="59"/>
                  <a:pt x="784" y="59"/>
                  <a:pt x="784" y="59"/>
                </a:cubicBezTo>
                <a:cubicBezTo>
                  <a:pt x="785" y="59"/>
                  <a:pt x="785" y="59"/>
                  <a:pt x="785" y="60"/>
                </a:cubicBezTo>
                <a:close/>
                <a:moveTo>
                  <a:pt x="770" y="64"/>
                </a:moveTo>
                <a:cubicBezTo>
                  <a:pt x="770" y="63"/>
                  <a:pt x="771" y="61"/>
                  <a:pt x="771" y="60"/>
                </a:cubicBezTo>
                <a:cubicBezTo>
                  <a:pt x="771" y="63"/>
                  <a:pt x="770" y="66"/>
                  <a:pt x="769" y="68"/>
                </a:cubicBezTo>
                <a:cubicBezTo>
                  <a:pt x="769" y="67"/>
                  <a:pt x="770" y="65"/>
                  <a:pt x="770" y="64"/>
                </a:cubicBezTo>
                <a:close/>
                <a:moveTo>
                  <a:pt x="711" y="56"/>
                </a:moveTo>
                <a:cubicBezTo>
                  <a:pt x="711" y="55"/>
                  <a:pt x="711" y="55"/>
                  <a:pt x="711" y="55"/>
                </a:cubicBezTo>
                <a:cubicBezTo>
                  <a:pt x="711" y="55"/>
                  <a:pt x="711" y="54"/>
                  <a:pt x="711" y="53"/>
                </a:cubicBezTo>
                <a:cubicBezTo>
                  <a:pt x="711" y="54"/>
                  <a:pt x="711" y="55"/>
                  <a:pt x="711" y="56"/>
                </a:cubicBezTo>
                <a:close/>
                <a:moveTo>
                  <a:pt x="704" y="49"/>
                </a:moveTo>
                <a:cubicBezTo>
                  <a:pt x="704" y="50"/>
                  <a:pt x="705" y="51"/>
                  <a:pt x="705" y="52"/>
                </a:cubicBezTo>
                <a:cubicBezTo>
                  <a:pt x="705" y="56"/>
                  <a:pt x="705" y="59"/>
                  <a:pt x="704" y="62"/>
                </a:cubicBezTo>
                <a:cubicBezTo>
                  <a:pt x="704" y="59"/>
                  <a:pt x="703" y="57"/>
                  <a:pt x="703" y="54"/>
                </a:cubicBezTo>
                <a:cubicBezTo>
                  <a:pt x="703" y="51"/>
                  <a:pt x="703" y="48"/>
                  <a:pt x="702" y="45"/>
                </a:cubicBezTo>
                <a:cubicBezTo>
                  <a:pt x="703" y="46"/>
                  <a:pt x="703" y="47"/>
                  <a:pt x="704" y="49"/>
                </a:cubicBezTo>
                <a:close/>
                <a:moveTo>
                  <a:pt x="695" y="64"/>
                </a:move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lose/>
                <a:moveTo>
                  <a:pt x="688" y="58"/>
                </a:moveTo>
                <a:cubicBezTo>
                  <a:pt x="689" y="56"/>
                  <a:pt x="689" y="55"/>
                  <a:pt x="690" y="53"/>
                </a:cubicBezTo>
                <a:cubicBezTo>
                  <a:pt x="689" y="58"/>
                  <a:pt x="688" y="62"/>
                  <a:pt x="687" y="65"/>
                </a:cubicBezTo>
                <a:cubicBezTo>
                  <a:pt x="687" y="65"/>
                  <a:pt x="687" y="65"/>
                  <a:pt x="687" y="65"/>
                </a:cubicBezTo>
                <a:cubicBezTo>
                  <a:pt x="687" y="63"/>
                  <a:pt x="688" y="61"/>
                  <a:pt x="688" y="58"/>
                </a:cubicBezTo>
                <a:close/>
                <a:moveTo>
                  <a:pt x="639" y="60"/>
                </a:moveTo>
                <a:cubicBezTo>
                  <a:pt x="639" y="60"/>
                  <a:pt x="639" y="60"/>
                  <a:pt x="639" y="61"/>
                </a:cubicBezTo>
                <a:cubicBezTo>
                  <a:pt x="639" y="62"/>
                  <a:pt x="639" y="63"/>
                  <a:pt x="639" y="64"/>
                </a:cubicBezTo>
                <a:cubicBezTo>
                  <a:pt x="639" y="64"/>
                  <a:pt x="639" y="64"/>
                  <a:pt x="639" y="64"/>
                </a:cubicBezTo>
                <a:cubicBezTo>
                  <a:pt x="638" y="62"/>
                  <a:pt x="638" y="60"/>
                  <a:pt x="637" y="58"/>
                </a:cubicBezTo>
                <a:cubicBezTo>
                  <a:pt x="638" y="59"/>
                  <a:pt x="638" y="59"/>
                  <a:pt x="639" y="60"/>
                </a:cubicBezTo>
                <a:close/>
                <a:moveTo>
                  <a:pt x="620" y="40"/>
                </a:moveTo>
                <a:cubicBezTo>
                  <a:pt x="620" y="40"/>
                  <a:pt x="620" y="41"/>
                  <a:pt x="620" y="42"/>
                </a:cubicBezTo>
                <a:cubicBezTo>
                  <a:pt x="620" y="40"/>
                  <a:pt x="620" y="39"/>
                  <a:pt x="620" y="38"/>
                </a:cubicBezTo>
                <a:cubicBezTo>
                  <a:pt x="620" y="38"/>
                  <a:pt x="620" y="39"/>
                  <a:pt x="620" y="40"/>
                </a:cubicBezTo>
                <a:close/>
                <a:moveTo>
                  <a:pt x="556" y="64"/>
                </a:moveTo>
                <a:cubicBezTo>
                  <a:pt x="556" y="63"/>
                  <a:pt x="556" y="62"/>
                  <a:pt x="555" y="61"/>
                </a:cubicBezTo>
                <a:cubicBezTo>
                  <a:pt x="556" y="61"/>
                  <a:pt x="556" y="62"/>
                  <a:pt x="556" y="62"/>
                </a:cubicBezTo>
                <a:cubicBezTo>
                  <a:pt x="556" y="63"/>
                  <a:pt x="556" y="63"/>
                  <a:pt x="556" y="64"/>
                </a:cubicBezTo>
                <a:close/>
                <a:moveTo>
                  <a:pt x="555" y="58"/>
                </a:moveTo>
                <a:cubicBezTo>
                  <a:pt x="555" y="59"/>
                  <a:pt x="555" y="59"/>
                  <a:pt x="556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4" y="58"/>
                  <a:pt x="554" y="55"/>
                  <a:pt x="554" y="54"/>
                </a:cubicBezTo>
                <a:cubicBezTo>
                  <a:pt x="554" y="55"/>
                  <a:pt x="555" y="57"/>
                  <a:pt x="555" y="58"/>
                </a:cubicBezTo>
                <a:close/>
                <a:moveTo>
                  <a:pt x="501" y="44"/>
                </a:moveTo>
                <a:cubicBezTo>
                  <a:pt x="501" y="44"/>
                  <a:pt x="501" y="43"/>
                  <a:pt x="502" y="42"/>
                </a:cubicBezTo>
                <a:cubicBezTo>
                  <a:pt x="502" y="43"/>
                  <a:pt x="502" y="44"/>
                  <a:pt x="502" y="44"/>
                </a:cubicBezTo>
                <a:cubicBezTo>
                  <a:pt x="502" y="45"/>
                  <a:pt x="503" y="45"/>
                  <a:pt x="503" y="46"/>
                </a:cubicBezTo>
                <a:cubicBezTo>
                  <a:pt x="503" y="48"/>
                  <a:pt x="503" y="51"/>
                  <a:pt x="502" y="55"/>
                </a:cubicBezTo>
                <a:cubicBezTo>
                  <a:pt x="501" y="50"/>
                  <a:pt x="501" y="47"/>
                  <a:pt x="501" y="46"/>
                </a:cubicBezTo>
                <a:cubicBezTo>
                  <a:pt x="501" y="45"/>
                  <a:pt x="501" y="45"/>
                  <a:pt x="501" y="44"/>
                </a:cubicBezTo>
                <a:close/>
                <a:moveTo>
                  <a:pt x="498" y="59"/>
                </a:moveTo>
                <a:cubicBezTo>
                  <a:pt x="498" y="59"/>
                  <a:pt x="498" y="58"/>
                  <a:pt x="498" y="58"/>
                </a:cubicBezTo>
                <a:cubicBezTo>
                  <a:pt x="498" y="59"/>
                  <a:pt x="498" y="60"/>
                  <a:pt x="499" y="62"/>
                </a:cubicBezTo>
                <a:cubicBezTo>
                  <a:pt x="499" y="62"/>
                  <a:pt x="499" y="62"/>
                  <a:pt x="499" y="62"/>
                </a:cubicBezTo>
                <a:cubicBezTo>
                  <a:pt x="498" y="61"/>
                  <a:pt x="498" y="61"/>
                  <a:pt x="498" y="60"/>
                </a:cubicBezTo>
                <a:cubicBezTo>
                  <a:pt x="498" y="60"/>
                  <a:pt x="498" y="60"/>
                  <a:pt x="498" y="59"/>
                </a:cubicBezTo>
                <a:close/>
                <a:moveTo>
                  <a:pt x="450" y="57"/>
                </a:moveTo>
                <a:cubicBezTo>
                  <a:pt x="450" y="53"/>
                  <a:pt x="451" y="49"/>
                  <a:pt x="451" y="46"/>
                </a:cubicBezTo>
                <a:cubicBezTo>
                  <a:pt x="451" y="50"/>
                  <a:pt x="452" y="54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2" y="61"/>
                  <a:pt x="451" y="63"/>
                  <a:pt x="451" y="64"/>
                </a:cubicBezTo>
                <a:cubicBezTo>
                  <a:pt x="450" y="63"/>
                  <a:pt x="450" y="63"/>
                  <a:pt x="450" y="62"/>
                </a:cubicBezTo>
                <a:cubicBezTo>
                  <a:pt x="450" y="60"/>
                  <a:pt x="450" y="59"/>
                  <a:pt x="450" y="57"/>
                </a:cubicBezTo>
                <a:close/>
                <a:moveTo>
                  <a:pt x="443" y="62"/>
                </a:moveTo>
                <a:cubicBezTo>
                  <a:pt x="443" y="62"/>
                  <a:pt x="443" y="63"/>
                  <a:pt x="443" y="63"/>
                </a:cubicBezTo>
                <a:cubicBezTo>
                  <a:pt x="442" y="62"/>
                  <a:pt x="442" y="60"/>
                  <a:pt x="441" y="58"/>
                </a:cubicBezTo>
                <a:cubicBezTo>
                  <a:pt x="442" y="59"/>
                  <a:pt x="443" y="61"/>
                  <a:pt x="443" y="62"/>
                </a:cubicBezTo>
                <a:close/>
                <a:moveTo>
                  <a:pt x="489" y="60"/>
                </a:moveTo>
                <a:cubicBezTo>
                  <a:pt x="490" y="59"/>
                  <a:pt x="490" y="58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ubicBezTo>
                  <a:pt x="490" y="59"/>
                  <a:pt x="489" y="60"/>
                  <a:pt x="489" y="62"/>
                </a:cubicBezTo>
                <a:cubicBezTo>
                  <a:pt x="488" y="64"/>
                  <a:pt x="487" y="66"/>
                  <a:pt x="487" y="69"/>
                </a:cubicBezTo>
                <a:cubicBezTo>
                  <a:pt x="487" y="69"/>
                  <a:pt x="486" y="69"/>
                  <a:pt x="486" y="69"/>
                </a:cubicBezTo>
                <a:cubicBezTo>
                  <a:pt x="487" y="66"/>
                  <a:pt x="488" y="63"/>
                  <a:pt x="489" y="60"/>
                </a:cubicBezTo>
                <a:close/>
                <a:moveTo>
                  <a:pt x="371" y="63"/>
                </a:moveTo>
                <a:cubicBezTo>
                  <a:pt x="371" y="63"/>
                  <a:pt x="371" y="64"/>
                  <a:pt x="371" y="64"/>
                </a:cubicBezTo>
                <a:cubicBezTo>
                  <a:pt x="371" y="63"/>
                  <a:pt x="371" y="63"/>
                  <a:pt x="371" y="62"/>
                </a:cubicBezTo>
                <a:cubicBezTo>
                  <a:pt x="371" y="62"/>
                  <a:pt x="371" y="62"/>
                  <a:pt x="371" y="61"/>
                </a:cubicBezTo>
                <a:cubicBezTo>
                  <a:pt x="371" y="62"/>
                  <a:pt x="371" y="62"/>
                  <a:pt x="371" y="63"/>
                </a:cubicBezTo>
                <a:close/>
                <a:moveTo>
                  <a:pt x="345" y="54"/>
                </a:moveTo>
                <a:cubicBezTo>
                  <a:pt x="346" y="52"/>
                  <a:pt x="346" y="50"/>
                  <a:pt x="346" y="49"/>
                </a:cubicBezTo>
                <a:cubicBezTo>
                  <a:pt x="347" y="46"/>
                  <a:pt x="348" y="44"/>
                  <a:pt x="349" y="42"/>
                </a:cubicBezTo>
                <a:cubicBezTo>
                  <a:pt x="349" y="44"/>
                  <a:pt x="349" y="46"/>
                  <a:pt x="349" y="48"/>
                </a:cubicBezTo>
                <a:cubicBezTo>
                  <a:pt x="349" y="48"/>
                  <a:pt x="349" y="48"/>
                  <a:pt x="349" y="48"/>
                </a:cubicBezTo>
                <a:cubicBezTo>
                  <a:pt x="348" y="48"/>
                  <a:pt x="348" y="50"/>
                  <a:pt x="348" y="54"/>
                </a:cubicBezTo>
                <a:cubicBezTo>
                  <a:pt x="348" y="56"/>
                  <a:pt x="348" y="59"/>
                  <a:pt x="348" y="62"/>
                </a:cubicBezTo>
                <a:cubicBezTo>
                  <a:pt x="347" y="60"/>
                  <a:pt x="345" y="59"/>
                  <a:pt x="344" y="57"/>
                </a:cubicBezTo>
                <a:cubicBezTo>
                  <a:pt x="345" y="56"/>
                  <a:pt x="345" y="55"/>
                  <a:pt x="345" y="54"/>
                </a:cubicBezTo>
                <a:close/>
                <a:moveTo>
                  <a:pt x="343" y="66"/>
                </a:moveTo>
                <a:cubicBezTo>
                  <a:pt x="343" y="66"/>
                  <a:pt x="343" y="65"/>
                  <a:pt x="344" y="65"/>
                </a:cubicBezTo>
                <a:cubicBezTo>
                  <a:pt x="344" y="66"/>
                  <a:pt x="344" y="67"/>
                  <a:pt x="345" y="69"/>
                </a:cubicBezTo>
                <a:cubicBezTo>
                  <a:pt x="344" y="69"/>
                  <a:pt x="344" y="69"/>
                  <a:pt x="343" y="69"/>
                </a:cubicBezTo>
                <a:cubicBezTo>
                  <a:pt x="343" y="68"/>
                  <a:pt x="343" y="67"/>
                  <a:pt x="343" y="66"/>
                </a:cubicBezTo>
                <a:close/>
                <a:moveTo>
                  <a:pt x="343" y="73"/>
                </a:moveTo>
                <a:cubicBezTo>
                  <a:pt x="344" y="72"/>
                  <a:pt x="344" y="72"/>
                  <a:pt x="345" y="71"/>
                </a:cubicBezTo>
                <a:cubicBezTo>
                  <a:pt x="345" y="71"/>
                  <a:pt x="345" y="71"/>
                  <a:pt x="345" y="71"/>
                </a:cubicBezTo>
                <a:cubicBezTo>
                  <a:pt x="346" y="71"/>
                  <a:pt x="346" y="72"/>
                  <a:pt x="346" y="73"/>
                </a:cubicBezTo>
                <a:cubicBezTo>
                  <a:pt x="346" y="74"/>
                  <a:pt x="345" y="75"/>
                  <a:pt x="345" y="77"/>
                </a:cubicBezTo>
                <a:cubicBezTo>
                  <a:pt x="345" y="76"/>
                  <a:pt x="345" y="76"/>
                  <a:pt x="344" y="76"/>
                </a:cubicBezTo>
                <a:cubicBezTo>
                  <a:pt x="344" y="75"/>
                  <a:pt x="343" y="74"/>
                  <a:pt x="343" y="73"/>
                </a:cubicBezTo>
                <a:cubicBezTo>
                  <a:pt x="343" y="73"/>
                  <a:pt x="343" y="73"/>
                  <a:pt x="343" y="73"/>
                </a:cubicBezTo>
                <a:close/>
                <a:moveTo>
                  <a:pt x="331" y="78"/>
                </a:moveTo>
                <a:cubicBezTo>
                  <a:pt x="331" y="79"/>
                  <a:pt x="331" y="79"/>
                  <a:pt x="331" y="80"/>
                </a:cubicBezTo>
                <a:cubicBezTo>
                  <a:pt x="331" y="80"/>
                  <a:pt x="331" y="80"/>
                  <a:pt x="331" y="80"/>
                </a:cubicBezTo>
                <a:cubicBezTo>
                  <a:pt x="330" y="81"/>
                  <a:pt x="330" y="81"/>
                  <a:pt x="329" y="82"/>
                </a:cubicBezTo>
                <a:cubicBezTo>
                  <a:pt x="330" y="81"/>
                  <a:pt x="330" y="80"/>
                  <a:pt x="331" y="78"/>
                </a:cubicBezTo>
                <a:close/>
                <a:moveTo>
                  <a:pt x="291" y="87"/>
                </a:moveTo>
                <a:cubicBezTo>
                  <a:pt x="291" y="88"/>
                  <a:pt x="291" y="88"/>
                  <a:pt x="291" y="89"/>
                </a:cubicBezTo>
                <a:cubicBezTo>
                  <a:pt x="291" y="89"/>
                  <a:pt x="291" y="89"/>
                  <a:pt x="291" y="89"/>
                </a:cubicBezTo>
                <a:cubicBezTo>
                  <a:pt x="291" y="89"/>
                  <a:pt x="291" y="88"/>
                  <a:pt x="290" y="88"/>
                </a:cubicBezTo>
                <a:cubicBezTo>
                  <a:pt x="290" y="88"/>
                  <a:pt x="290" y="88"/>
                  <a:pt x="291" y="87"/>
                </a:cubicBezTo>
                <a:close/>
                <a:moveTo>
                  <a:pt x="179" y="106"/>
                </a:moveTo>
                <a:cubicBezTo>
                  <a:pt x="179" y="107"/>
                  <a:pt x="179" y="107"/>
                  <a:pt x="180" y="108"/>
                </a:cubicBezTo>
                <a:cubicBezTo>
                  <a:pt x="180" y="108"/>
                  <a:pt x="179" y="108"/>
                  <a:pt x="179" y="108"/>
                </a:cubicBezTo>
                <a:cubicBezTo>
                  <a:pt x="179" y="108"/>
                  <a:pt x="179" y="107"/>
                  <a:pt x="179" y="106"/>
                </a:cubicBezTo>
                <a:close/>
                <a:moveTo>
                  <a:pt x="286" y="73"/>
                </a:moveTo>
                <a:cubicBezTo>
                  <a:pt x="287" y="74"/>
                  <a:pt x="287" y="75"/>
                  <a:pt x="287" y="76"/>
                </a:cubicBezTo>
                <a:cubicBezTo>
                  <a:pt x="288" y="77"/>
                  <a:pt x="288" y="78"/>
                  <a:pt x="288" y="79"/>
                </a:cubicBezTo>
                <a:cubicBezTo>
                  <a:pt x="288" y="79"/>
                  <a:pt x="288" y="80"/>
                  <a:pt x="288" y="80"/>
                </a:cubicBezTo>
                <a:cubicBezTo>
                  <a:pt x="287" y="79"/>
                  <a:pt x="287" y="77"/>
                  <a:pt x="286" y="76"/>
                </a:cubicBezTo>
                <a:cubicBezTo>
                  <a:pt x="286" y="75"/>
                  <a:pt x="286" y="74"/>
                  <a:pt x="286" y="73"/>
                </a:cubicBezTo>
                <a:close/>
                <a:moveTo>
                  <a:pt x="277" y="79"/>
                </a:moveTo>
                <a:cubicBezTo>
                  <a:pt x="278" y="78"/>
                  <a:pt x="278" y="77"/>
                  <a:pt x="279" y="76"/>
                </a:cubicBezTo>
                <a:cubicBezTo>
                  <a:pt x="279" y="76"/>
                  <a:pt x="279" y="77"/>
                  <a:pt x="279" y="78"/>
                </a:cubicBezTo>
                <a:cubicBezTo>
                  <a:pt x="279" y="79"/>
                  <a:pt x="279" y="80"/>
                  <a:pt x="278" y="81"/>
                </a:cubicBezTo>
                <a:cubicBezTo>
                  <a:pt x="278" y="81"/>
                  <a:pt x="278" y="81"/>
                  <a:pt x="278" y="80"/>
                </a:cubicBezTo>
                <a:cubicBezTo>
                  <a:pt x="278" y="80"/>
                  <a:pt x="277" y="80"/>
                  <a:pt x="277" y="80"/>
                </a:cubicBezTo>
                <a:cubicBezTo>
                  <a:pt x="277" y="80"/>
                  <a:pt x="277" y="79"/>
                  <a:pt x="277" y="79"/>
                </a:cubicBezTo>
                <a:close/>
                <a:moveTo>
                  <a:pt x="275" y="89"/>
                </a:moveTo>
                <a:cubicBezTo>
                  <a:pt x="275" y="89"/>
                  <a:pt x="275" y="89"/>
                  <a:pt x="275" y="90"/>
                </a:cubicBezTo>
                <a:cubicBezTo>
                  <a:pt x="275" y="90"/>
                  <a:pt x="274" y="91"/>
                  <a:pt x="274" y="91"/>
                </a:cubicBezTo>
                <a:cubicBezTo>
                  <a:pt x="274" y="90"/>
                  <a:pt x="275" y="90"/>
                  <a:pt x="275" y="89"/>
                </a:cubicBezTo>
                <a:close/>
                <a:moveTo>
                  <a:pt x="221" y="73"/>
                </a:moveTo>
                <a:cubicBezTo>
                  <a:pt x="221" y="74"/>
                  <a:pt x="221" y="74"/>
                  <a:pt x="221" y="75"/>
                </a:cubicBezTo>
                <a:cubicBezTo>
                  <a:pt x="221" y="75"/>
                  <a:pt x="220" y="74"/>
                  <a:pt x="220" y="74"/>
                </a:cubicBezTo>
                <a:cubicBezTo>
                  <a:pt x="220" y="74"/>
                  <a:pt x="220" y="73"/>
                  <a:pt x="221" y="73"/>
                </a:cubicBezTo>
                <a:close/>
                <a:moveTo>
                  <a:pt x="218" y="85"/>
                </a:moveTo>
                <a:cubicBezTo>
                  <a:pt x="218" y="86"/>
                  <a:pt x="218" y="88"/>
                  <a:pt x="219" y="89"/>
                </a:cubicBezTo>
                <a:cubicBezTo>
                  <a:pt x="218" y="91"/>
                  <a:pt x="217" y="92"/>
                  <a:pt x="217" y="94"/>
                </a:cubicBezTo>
                <a:cubicBezTo>
                  <a:pt x="217" y="91"/>
                  <a:pt x="217" y="88"/>
                  <a:pt x="218" y="85"/>
                </a:cubicBezTo>
                <a:close/>
                <a:moveTo>
                  <a:pt x="191" y="97"/>
                </a:move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6"/>
                  <a:pt x="191" y="96"/>
                </a:cubicBezTo>
                <a:cubicBezTo>
                  <a:pt x="191" y="97"/>
                  <a:pt x="191" y="97"/>
                  <a:pt x="191" y="97"/>
                </a:cubicBezTo>
                <a:close/>
                <a:moveTo>
                  <a:pt x="179" y="90"/>
                </a:moveTo>
                <a:cubicBezTo>
                  <a:pt x="179" y="90"/>
                  <a:pt x="179" y="90"/>
                  <a:pt x="180" y="91"/>
                </a:cubicBezTo>
                <a:cubicBezTo>
                  <a:pt x="180" y="91"/>
                  <a:pt x="180" y="92"/>
                  <a:pt x="180" y="93"/>
                </a:cubicBezTo>
                <a:cubicBezTo>
                  <a:pt x="179" y="92"/>
                  <a:pt x="178" y="91"/>
                  <a:pt x="178" y="89"/>
                </a:cubicBezTo>
                <a:cubicBezTo>
                  <a:pt x="178" y="89"/>
                  <a:pt x="178" y="89"/>
                  <a:pt x="178" y="89"/>
                </a:cubicBezTo>
                <a:cubicBezTo>
                  <a:pt x="178" y="89"/>
                  <a:pt x="179" y="89"/>
                  <a:pt x="179" y="90"/>
                </a:cubicBezTo>
                <a:close/>
                <a:moveTo>
                  <a:pt x="164" y="97"/>
                </a:moveTo>
                <a:cubicBezTo>
                  <a:pt x="164" y="96"/>
                  <a:pt x="165" y="95"/>
                  <a:pt x="165" y="93"/>
                </a:cubicBezTo>
                <a:cubicBezTo>
                  <a:pt x="164" y="97"/>
                  <a:pt x="163" y="100"/>
                  <a:pt x="162" y="102"/>
                </a:cubicBezTo>
                <a:cubicBezTo>
                  <a:pt x="163" y="101"/>
                  <a:pt x="163" y="99"/>
                  <a:pt x="164" y="97"/>
                </a:cubicBezTo>
                <a:close/>
                <a:moveTo>
                  <a:pt x="105" y="104"/>
                </a:moveTo>
                <a:cubicBezTo>
                  <a:pt x="105" y="104"/>
                  <a:pt x="105" y="104"/>
                  <a:pt x="105" y="104"/>
                </a:cubicBezTo>
                <a:cubicBezTo>
                  <a:pt x="105" y="103"/>
                  <a:pt x="105" y="103"/>
                  <a:pt x="105" y="102"/>
                </a:cubicBezTo>
                <a:cubicBezTo>
                  <a:pt x="105" y="103"/>
                  <a:pt x="105" y="103"/>
                  <a:pt x="105" y="104"/>
                </a:cubicBezTo>
                <a:close/>
                <a:moveTo>
                  <a:pt x="98" y="100"/>
                </a:moveTo>
                <a:cubicBezTo>
                  <a:pt x="98" y="101"/>
                  <a:pt x="98" y="102"/>
                  <a:pt x="99" y="103"/>
                </a:cubicBezTo>
                <a:cubicBezTo>
                  <a:pt x="99" y="106"/>
                  <a:pt x="99" y="109"/>
                  <a:pt x="98" y="112"/>
                </a:cubicBezTo>
                <a:cubicBezTo>
                  <a:pt x="98" y="110"/>
                  <a:pt x="97" y="108"/>
                  <a:pt x="97" y="105"/>
                </a:cubicBezTo>
                <a:cubicBezTo>
                  <a:pt x="97" y="102"/>
                  <a:pt x="96" y="99"/>
                  <a:pt x="96" y="96"/>
                </a:cubicBezTo>
                <a:cubicBezTo>
                  <a:pt x="96" y="97"/>
                  <a:pt x="97" y="98"/>
                  <a:pt x="98" y="100"/>
                </a:cubicBezTo>
                <a:close/>
                <a:moveTo>
                  <a:pt x="8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lose/>
                <a:moveTo>
                  <a:pt x="82" y="114"/>
                </a:moveTo>
                <a:cubicBezTo>
                  <a:pt x="83" y="112"/>
                  <a:pt x="83" y="110"/>
                  <a:pt x="84" y="108"/>
                </a:cubicBezTo>
                <a:cubicBezTo>
                  <a:pt x="83" y="113"/>
                  <a:pt x="82" y="118"/>
                  <a:pt x="80" y="122"/>
                </a:cubicBezTo>
                <a:cubicBezTo>
                  <a:pt x="81" y="119"/>
                  <a:pt x="81" y="117"/>
                  <a:pt x="82" y="114"/>
                </a:cubicBezTo>
                <a:close/>
                <a:moveTo>
                  <a:pt x="32" y="133"/>
                </a:moveTo>
                <a:cubicBezTo>
                  <a:pt x="33" y="133"/>
                  <a:pt x="33" y="134"/>
                  <a:pt x="33" y="134"/>
                </a:cubicBezTo>
                <a:cubicBezTo>
                  <a:pt x="33" y="137"/>
                  <a:pt x="33" y="140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3" y="140"/>
                  <a:pt x="32" y="137"/>
                  <a:pt x="31" y="133"/>
                </a:cubicBezTo>
                <a:cubicBezTo>
                  <a:pt x="31" y="133"/>
                  <a:pt x="32" y="133"/>
                  <a:pt x="32" y="133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D37F707-D679-4850-BDC6-67E01E9BC074}"/>
              </a:ext>
            </a:extLst>
          </p:cNvPr>
          <p:cNvSpPr txBox="1"/>
          <p:nvPr/>
        </p:nvSpPr>
        <p:spPr>
          <a:xfrm>
            <a:off x="3563095" y="4271442"/>
            <a:ext cx="5065810" cy="467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4000" dirty="0">
                <a:solidFill>
                  <a:srgbClr val="595959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HAPPY  HALLOWEEN</a:t>
            </a:r>
            <a:endParaRPr lang="zh-CN" altLang="en-US" sz="4000" dirty="0">
              <a:solidFill>
                <a:srgbClr val="595959"/>
              </a:solidFill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0E73F5A-B862-4EB6-819C-AE9B6B54F9AD}"/>
              </a:ext>
            </a:extLst>
          </p:cNvPr>
          <p:cNvSpPr txBox="1"/>
          <p:nvPr/>
        </p:nvSpPr>
        <p:spPr>
          <a:xfrm>
            <a:off x="4745655" y="4595019"/>
            <a:ext cx="2494594" cy="398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dirty="0">
                <a:solidFill>
                  <a:srgbClr val="595959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万圣节快乐，感谢观看</a:t>
            </a:r>
          </a:p>
        </p:txBody>
      </p:sp>
    </p:spTree>
    <p:extLst>
      <p:ext uri="{BB962C8B-B14F-4D97-AF65-F5344CB8AC3E}">
        <p14:creationId xmlns:p14="http://schemas.microsoft.com/office/powerpoint/2010/main" val="25080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52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9505C0E0-218F-4F25-86EE-C49D3A2C4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7BAB612-3CA5-4374-8E47-DF5C7E4D8E1F}"/>
              </a:ext>
            </a:extLst>
          </p:cNvPr>
          <p:cNvSpPr txBox="1"/>
          <p:nvPr/>
        </p:nvSpPr>
        <p:spPr>
          <a:xfrm>
            <a:off x="9221743" y="2280334"/>
            <a:ext cx="230063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solidFill>
                  <a:srgbClr val="F5F3E8"/>
                </a:solidFill>
                <a:latin typeface="Impact" panose="020B0806030902050204" pitchFamily="34" charset="0"/>
                <a:ea typeface="义启紫水晶体" panose="02010601030101010101" pitchFamily="2" charset="-122"/>
              </a:rPr>
              <a:t>01</a:t>
            </a:r>
            <a:endParaRPr lang="zh-CN" altLang="en-US" sz="18000" dirty="0">
              <a:solidFill>
                <a:srgbClr val="F5F3E8"/>
              </a:solidFill>
              <a:latin typeface="Impact" panose="020B0806030902050204" pitchFamily="34" charset="0"/>
              <a:ea typeface="义启紫水晶体" panose="02010601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759BF62-14A0-4553-AF3E-CA2D7C1E6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430" y="1651809"/>
            <a:ext cx="4191041" cy="3519213"/>
          </a:xfrm>
          <a:prstGeom prst="rect">
            <a:avLst/>
          </a:prstGeom>
        </p:spPr>
      </p:pic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2001B0CC-DB3E-4724-8BD4-FC750D224CC5}"/>
              </a:ext>
            </a:extLst>
          </p:cNvPr>
          <p:cNvSpPr txBox="1"/>
          <p:nvPr/>
        </p:nvSpPr>
        <p:spPr>
          <a:xfrm>
            <a:off x="6096000" y="2734073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29688D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活动背景介绍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472D9D00-4CA5-48D4-9821-125672A5DCB7}"/>
              </a:ext>
            </a:extLst>
          </p:cNvPr>
          <p:cNvSpPr txBox="1"/>
          <p:nvPr/>
        </p:nvSpPr>
        <p:spPr>
          <a:xfrm>
            <a:off x="6178378" y="371149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第一幕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1DD79207-CE0E-412B-87A5-3A0D1D12236A}"/>
              </a:ext>
            </a:extLst>
          </p:cNvPr>
          <p:cNvSpPr txBox="1"/>
          <p:nvPr/>
        </p:nvSpPr>
        <p:spPr>
          <a:xfrm>
            <a:off x="6178378" y="4096423"/>
            <a:ext cx="254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HAPPLY HALLOWEEN</a:t>
            </a:r>
            <a:endParaRPr lang="zh-CN" altLang="en-US" dirty="0">
              <a:solidFill>
                <a:srgbClr val="90A7B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511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图片 105">
            <a:extLst>
              <a:ext uri="{FF2B5EF4-FFF2-40B4-BE49-F238E27FC236}">
                <a16:creationId xmlns:a16="http://schemas.microsoft.com/office/drawing/2014/main" xmlns="" id="{CED57BBE-D27B-481F-844D-142A7846EA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247" y="2454212"/>
            <a:ext cx="933186" cy="87193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C1018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13">
            <a:extLst>
              <a:ext uri="{FF2B5EF4-FFF2-40B4-BE49-F238E27FC236}">
                <a16:creationId xmlns:a16="http://schemas.microsoft.com/office/drawing/2014/main" xmlns="" id="{B38CFF7C-100B-427A-B610-C848530998B1}"/>
              </a:ext>
            </a:extLst>
          </p:cNvPr>
          <p:cNvSpPr>
            <a:spLocks noEditPoints="1"/>
          </p:cNvSpPr>
          <p:nvPr/>
        </p:nvSpPr>
        <p:spPr bwMode="auto">
          <a:xfrm>
            <a:off x="-199572" y="5068631"/>
            <a:ext cx="13105175" cy="3412649"/>
          </a:xfrm>
          <a:custGeom>
            <a:avLst/>
            <a:gdLst>
              <a:gd name="T0" fmla="*/ 1196 w 1295"/>
              <a:gd name="T1" fmla="*/ 122 h 335"/>
              <a:gd name="T2" fmla="*/ 1168 w 1295"/>
              <a:gd name="T3" fmla="*/ 105 h 335"/>
              <a:gd name="T4" fmla="*/ 1146 w 1295"/>
              <a:gd name="T5" fmla="*/ 98 h 335"/>
              <a:gd name="T6" fmla="*/ 1129 w 1295"/>
              <a:gd name="T7" fmla="*/ 77 h 335"/>
              <a:gd name="T8" fmla="*/ 1106 w 1295"/>
              <a:gd name="T9" fmla="*/ 78 h 335"/>
              <a:gd name="T10" fmla="*/ 1072 w 1295"/>
              <a:gd name="T11" fmla="*/ 94 h 335"/>
              <a:gd name="T12" fmla="*/ 1038 w 1295"/>
              <a:gd name="T13" fmla="*/ 38 h 335"/>
              <a:gd name="T14" fmla="*/ 1014 w 1295"/>
              <a:gd name="T15" fmla="*/ 67 h 335"/>
              <a:gd name="T16" fmla="*/ 996 w 1295"/>
              <a:gd name="T17" fmla="*/ 66 h 335"/>
              <a:gd name="T18" fmla="*/ 979 w 1295"/>
              <a:gd name="T19" fmla="*/ 67 h 335"/>
              <a:gd name="T20" fmla="*/ 961 w 1295"/>
              <a:gd name="T21" fmla="*/ 65 h 335"/>
              <a:gd name="T22" fmla="*/ 940 w 1295"/>
              <a:gd name="T23" fmla="*/ 51 h 335"/>
              <a:gd name="T24" fmla="*/ 902 w 1295"/>
              <a:gd name="T25" fmla="*/ 65 h 335"/>
              <a:gd name="T26" fmla="*/ 877 w 1295"/>
              <a:gd name="T27" fmla="*/ 60 h 335"/>
              <a:gd name="T28" fmla="*/ 864 w 1295"/>
              <a:gd name="T29" fmla="*/ 42 h 335"/>
              <a:gd name="T30" fmla="*/ 843 w 1295"/>
              <a:gd name="T31" fmla="*/ 42 h 335"/>
              <a:gd name="T32" fmla="*/ 806 w 1295"/>
              <a:gd name="T33" fmla="*/ 19 h 335"/>
              <a:gd name="T34" fmla="*/ 781 w 1295"/>
              <a:gd name="T35" fmla="*/ 22 h 335"/>
              <a:gd name="T36" fmla="*/ 767 w 1295"/>
              <a:gd name="T37" fmla="*/ 42 h 335"/>
              <a:gd name="T38" fmla="*/ 744 w 1295"/>
              <a:gd name="T39" fmla="*/ 66 h 335"/>
              <a:gd name="T40" fmla="*/ 711 w 1295"/>
              <a:gd name="T41" fmla="*/ 47 h 335"/>
              <a:gd name="T42" fmla="*/ 683 w 1295"/>
              <a:gd name="T43" fmla="*/ 34 h 335"/>
              <a:gd name="T44" fmla="*/ 647 w 1295"/>
              <a:gd name="T45" fmla="*/ 27 h 335"/>
              <a:gd name="T46" fmla="*/ 629 w 1295"/>
              <a:gd name="T47" fmla="*/ 50 h 335"/>
              <a:gd name="T48" fmla="*/ 606 w 1295"/>
              <a:gd name="T49" fmla="*/ 55 h 335"/>
              <a:gd name="T50" fmla="*/ 576 w 1295"/>
              <a:gd name="T51" fmla="*/ 34 h 335"/>
              <a:gd name="T52" fmla="*/ 548 w 1295"/>
              <a:gd name="T53" fmla="*/ 40 h 335"/>
              <a:gd name="T54" fmla="*/ 528 w 1295"/>
              <a:gd name="T55" fmla="*/ 28 h 335"/>
              <a:gd name="T56" fmla="*/ 514 w 1295"/>
              <a:gd name="T57" fmla="*/ 36 h 335"/>
              <a:gd name="T58" fmla="*/ 473 w 1295"/>
              <a:gd name="T59" fmla="*/ 67 h 335"/>
              <a:gd name="T60" fmla="*/ 457 w 1295"/>
              <a:gd name="T61" fmla="*/ 52 h 335"/>
              <a:gd name="T62" fmla="*/ 418 w 1295"/>
              <a:gd name="T63" fmla="*/ 58 h 335"/>
              <a:gd name="T64" fmla="*/ 404 w 1295"/>
              <a:gd name="T65" fmla="*/ 62 h 335"/>
              <a:gd name="T66" fmla="*/ 383 w 1295"/>
              <a:gd name="T67" fmla="*/ 58 h 335"/>
              <a:gd name="T68" fmla="*/ 362 w 1295"/>
              <a:gd name="T69" fmla="*/ 58 h 335"/>
              <a:gd name="T70" fmla="*/ 338 w 1295"/>
              <a:gd name="T71" fmla="*/ 52 h 335"/>
              <a:gd name="T72" fmla="*/ 325 w 1295"/>
              <a:gd name="T73" fmla="*/ 46 h 335"/>
              <a:gd name="T74" fmla="*/ 282 w 1295"/>
              <a:gd name="T75" fmla="*/ 59 h 335"/>
              <a:gd name="T76" fmla="*/ 262 w 1295"/>
              <a:gd name="T77" fmla="*/ 62 h 335"/>
              <a:gd name="T78" fmla="*/ 252 w 1295"/>
              <a:gd name="T79" fmla="*/ 43 h 335"/>
              <a:gd name="T80" fmla="*/ 220 w 1295"/>
              <a:gd name="T81" fmla="*/ 66 h 335"/>
              <a:gd name="T82" fmla="*/ 187 w 1295"/>
              <a:gd name="T83" fmla="*/ 49 h 335"/>
              <a:gd name="T84" fmla="*/ 172 w 1295"/>
              <a:gd name="T85" fmla="*/ 87 h 335"/>
              <a:gd name="T86" fmla="*/ 147 w 1295"/>
              <a:gd name="T87" fmla="*/ 59 h 335"/>
              <a:gd name="T88" fmla="*/ 114 w 1295"/>
              <a:gd name="T89" fmla="*/ 84 h 335"/>
              <a:gd name="T90" fmla="*/ 90 w 1295"/>
              <a:gd name="T91" fmla="*/ 107 h 335"/>
              <a:gd name="T92" fmla="*/ 49 w 1295"/>
              <a:gd name="T93" fmla="*/ 100 h 335"/>
              <a:gd name="T94" fmla="*/ 33 w 1295"/>
              <a:gd name="T95" fmla="*/ 130 h 335"/>
              <a:gd name="T96" fmla="*/ 6 w 1295"/>
              <a:gd name="T97" fmla="*/ 159 h 335"/>
              <a:gd name="T98" fmla="*/ 1218 w 1295"/>
              <a:gd name="T99" fmla="*/ 145 h 335"/>
              <a:gd name="T100" fmla="*/ 1105 w 1295"/>
              <a:gd name="T101" fmla="*/ 98 h 335"/>
              <a:gd name="T102" fmla="*/ 1048 w 1295"/>
              <a:gd name="T103" fmla="*/ 85 h 335"/>
              <a:gd name="T104" fmla="*/ 949 w 1295"/>
              <a:gd name="T105" fmla="*/ 78 h 335"/>
              <a:gd name="T106" fmla="*/ 886 w 1295"/>
              <a:gd name="T107" fmla="*/ 70 h 335"/>
              <a:gd name="T108" fmla="*/ 784 w 1295"/>
              <a:gd name="T109" fmla="*/ 59 h 335"/>
              <a:gd name="T110" fmla="*/ 690 w 1295"/>
              <a:gd name="T111" fmla="*/ 53 h 335"/>
              <a:gd name="T112" fmla="*/ 555 w 1295"/>
              <a:gd name="T113" fmla="*/ 60 h 335"/>
              <a:gd name="T114" fmla="*/ 450 w 1295"/>
              <a:gd name="T115" fmla="*/ 62 h 335"/>
              <a:gd name="T116" fmla="*/ 349 w 1295"/>
              <a:gd name="T117" fmla="*/ 48 h 335"/>
              <a:gd name="T118" fmla="*/ 331 w 1295"/>
              <a:gd name="T119" fmla="*/ 80 h 335"/>
              <a:gd name="T120" fmla="*/ 278 w 1295"/>
              <a:gd name="T121" fmla="*/ 81 h 335"/>
              <a:gd name="T122" fmla="*/ 180 w 1295"/>
              <a:gd name="T123" fmla="*/ 91 h 335"/>
              <a:gd name="T124" fmla="*/ 89 w 1295"/>
              <a:gd name="T125" fmla="*/ 11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5" h="335">
                <a:moveTo>
                  <a:pt x="1235" y="152"/>
                </a:moveTo>
                <a:cubicBezTo>
                  <a:pt x="1239" y="144"/>
                  <a:pt x="1236" y="137"/>
                  <a:pt x="1236" y="137"/>
                </a:cubicBezTo>
                <a:cubicBezTo>
                  <a:pt x="1235" y="136"/>
                  <a:pt x="1235" y="142"/>
                  <a:pt x="1230" y="147"/>
                </a:cubicBezTo>
                <a:cubicBezTo>
                  <a:pt x="1229" y="147"/>
                  <a:pt x="1229" y="148"/>
                  <a:pt x="1228" y="149"/>
                </a:cubicBezTo>
                <a:cubicBezTo>
                  <a:pt x="1228" y="148"/>
                  <a:pt x="1228" y="148"/>
                  <a:pt x="1227" y="148"/>
                </a:cubicBezTo>
                <a:cubicBezTo>
                  <a:pt x="1228" y="145"/>
                  <a:pt x="1229" y="142"/>
                  <a:pt x="1230" y="137"/>
                </a:cubicBezTo>
                <a:cubicBezTo>
                  <a:pt x="1231" y="129"/>
                  <a:pt x="1230" y="123"/>
                  <a:pt x="1231" y="118"/>
                </a:cubicBezTo>
                <a:cubicBezTo>
                  <a:pt x="1231" y="114"/>
                  <a:pt x="1231" y="112"/>
                  <a:pt x="1230" y="111"/>
                </a:cubicBezTo>
                <a:cubicBezTo>
                  <a:pt x="1230" y="111"/>
                  <a:pt x="1229" y="113"/>
                  <a:pt x="1228" y="117"/>
                </a:cubicBezTo>
                <a:cubicBezTo>
                  <a:pt x="1227" y="119"/>
                  <a:pt x="1227" y="123"/>
                  <a:pt x="1226" y="126"/>
                </a:cubicBezTo>
                <a:cubicBezTo>
                  <a:pt x="1223" y="127"/>
                  <a:pt x="1219" y="129"/>
                  <a:pt x="1215" y="134"/>
                </a:cubicBezTo>
                <a:cubicBezTo>
                  <a:pt x="1214" y="135"/>
                  <a:pt x="1213" y="137"/>
                  <a:pt x="1211" y="139"/>
                </a:cubicBezTo>
                <a:cubicBezTo>
                  <a:pt x="1211" y="139"/>
                  <a:pt x="1211" y="139"/>
                  <a:pt x="1211" y="139"/>
                </a:cubicBezTo>
                <a:cubicBezTo>
                  <a:pt x="1211" y="137"/>
                  <a:pt x="1212" y="133"/>
                  <a:pt x="1212" y="130"/>
                </a:cubicBezTo>
                <a:cubicBezTo>
                  <a:pt x="1213" y="117"/>
                  <a:pt x="1215" y="110"/>
                  <a:pt x="1215" y="110"/>
                </a:cubicBezTo>
                <a:cubicBezTo>
                  <a:pt x="1214" y="109"/>
                  <a:pt x="1209" y="115"/>
                  <a:pt x="1206" y="127"/>
                </a:cubicBezTo>
                <a:cubicBezTo>
                  <a:pt x="1205" y="130"/>
                  <a:pt x="1205" y="132"/>
                  <a:pt x="1204" y="135"/>
                </a:cubicBezTo>
                <a:cubicBezTo>
                  <a:pt x="1204" y="129"/>
                  <a:pt x="1202" y="123"/>
                  <a:pt x="1201" y="116"/>
                </a:cubicBezTo>
                <a:cubicBezTo>
                  <a:pt x="1198" y="95"/>
                  <a:pt x="1196" y="83"/>
                  <a:pt x="1195" y="83"/>
                </a:cubicBezTo>
                <a:cubicBezTo>
                  <a:pt x="1194" y="83"/>
                  <a:pt x="1194" y="96"/>
                  <a:pt x="1195" y="115"/>
                </a:cubicBezTo>
                <a:cubicBezTo>
                  <a:pt x="1196" y="117"/>
                  <a:pt x="1196" y="120"/>
                  <a:pt x="1196" y="122"/>
                </a:cubicBezTo>
                <a:cubicBezTo>
                  <a:pt x="1190" y="108"/>
                  <a:pt x="1183" y="102"/>
                  <a:pt x="1183" y="102"/>
                </a:cubicBezTo>
                <a:cubicBezTo>
                  <a:pt x="1182" y="102"/>
                  <a:pt x="1184" y="105"/>
                  <a:pt x="1185" y="108"/>
                </a:cubicBezTo>
                <a:cubicBezTo>
                  <a:pt x="1187" y="112"/>
                  <a:pt x="1189" y="117"/>
                  <a:pt x="1191" y="124"/>
                </a:cubicBezTo>
                <a:cubicBezTo>
                  <a:pt x="1192" y="128"/>
                  <a:pt x="1193" y="132"/>
                  <a:pt x="1193" y="135"/>
                </a:cubicBezTo>
                <a:cubicBezTo>
                  <a:pt x="1192" y="134"/>
                  <a:pt x="1191" y="132"/>
                  <a:pt x="1190" y="130"/>
                </a:cubicBezTo>
                <a:cubicBezTo>
                  <a:pt x="1187" y="121"/>
                  <a:pt x="1187" y="116"/>
                  <a:pt x="1186" y="115"/>
                </a:cubicBezTo>
                <a:cubicBezTo>
                  <a:pt x="1186" y="115"/>
                  <a:pt x="1185" y="116"/>
                  <a:pt x="1184" y="119"/>
                </a:cubicBezTo>
                <a:cubicBezTo>
                  <a:pt x="1184" y="121"/>
                  <a:pt x="1184" y="125"/>
                  <a:pt x="1185" y="129"/>
                </a:cubicBezTo>
                <a:cubicBezTo>
                  <a:pt x="1183" y="126"/>
                  <a:pt x="1182" y="123"/>
                  <a:pt x="1180" y="120"/>
                </a:cubicBezTo>
                <a:cubicBezTo>
                  <a:pt x="1180" y="119"/>
                  <a:pt x="1180" y="119"/>
                  <a:pt x="1180" y="119"/>
                </a:cubicBezTo>
                <a:cubicBezTo>
                  <a:pt x="1180" y="112"/>
                  <a:pt x="1182" y="107"/>
                  <a:pt x="1182" y="103"/>
                </a:cubicBezTo>
                <a:cubicBezTo>
                  <a:pt x="1182" y="100"/>
                  <a:pt x="1182" y="98"/>
                  <a:pt x="1182" y="98"/>
                </a:cubicBezTo>
                <a:cubicBezTo>
                  <a:pt x="1182" y="97"/>
                  <a:pt x="1181" y="99"/>
                  <a:pt x="1179" y="102"/>
                </a:cubicBezTo>
                <a:cubicBezTo>
                  <a:pt x="1178" y="104"/>
                  <a:pt x="1177" y="106"/>
                  <a:pt x="1176" y="109"/>
                </a:cubicBezTo>
                <a:cubicBezTo>
                  <a:pt x="1176" y="107"/>
                  <a:pt x="1175" y="105"/>
                  <a:pt x="1175" y="103"/>
                </a:cubicBezTo>
                <a:cubicBezTo>
                  <a:pt x="1174" y="97"/>
                  <a:pt x="1173" y="91"/>
                  <a:pt x="1173" y="87"/>
                </a:cubicBezTo>
                <a:cubicBezTo>
                  <a:pt x="1172" y="82"/>
                  <a:pt x="1172" y="79"/>
                  <a:pt x="1171" y="79"/>
                </a:cubicBezTo>
                <a:cubicBezTo>
                  <a:pt x="1171" y="79"/>
                  <a:pt x="1170" y="82"/>
                  <a:pt x="1170" y="87"/>
                </a:cubicBezTo>
                <a:cubicBezTo>
                  <a:pt x="1170" y="90"/>
                  <a:pt x="1170" y="96"/>
                  <a:pt x="1170" y="101"/>
                </a:cubicBezTo>
                <a:cubicBezTo>
                  <a:pt x="1170" y="101"/>
                  <a:pt x="1170" y="101"/>
                  <a:pt x="1169" y="101"/>
                </a:cubicBezTo>
                <a:cubicBezTo>
                  <a:pt x="1169" y="101"/>
                  <a:pt x="1168" y="102"/>
                  <a:pt x="1168" y="105"/>
                </a:cubicBezTo>
                <a:cubicBezTo>
                  <a:pt x="1168" y="105"/>
                  <a:pt x="1168" y="104"/>
                  <a:pt x="1168" y="104"/>
                </a:cubicBezTo>
                <a:cubicBezTo>
                  <a:pt x="1167" y="102"/>
                  <a:pt x="1166" y="100"/>
                  <a:pt x="1165" y="98"/>
                </a:cubicBezTo>
                <a:cubicBezTo>
                  <a:pt x="1164" y="95"/>
                  <a:pt x="1162" y="92"/>
                  <a:pt x="1161" y="90"/>
                </a:cubicBezTo>
                <a:cubicBezTo>
                  <a:pt x="1158" y="86"/>
                  <a:pt x="1157" y="83"/>
                  <a:pt x="1156" y="84"/>
                </a:cubicBezTo>
                <a:cubicBezTo>
                  <a:pt x="1156" y="84"/>
                  <a:pt x="1157" y="86"/>
                  <a:pt x="1159" y="91"/>
                </a:cubicBezTo>
                <a:cubicBezTo>
                  <a:pt x="1160" y="93"/>
                  <a:pt x="1161" y="96"/>
                  <a:pt x="1162" y="99"/>
                </a:cubicBezTo>
                <a:cubicBezTo>
                  <a:pt x="1162" y="101"/>
                  <a:pt x="1163" y="103"/>
                  <a:pt x="1163" y="104"/>
                </a:cubicBezTo>
                <a:cubicBezTo>
                  <a:pt x="1163" y="105"/>
                  <a:pt x="1163" y="106"/>
                  <a:pt x="1164" y="107"/>
                </a:cubicBezTo>
                <a:cubicBezTo>
                  <a:pt x="1162" y="104"/>
                  <a:pt x="1161" y="102"/>
                  <a:pt x="1160" y="100"/>
                </a:cubicBezTo>
                <a:cubicBezTo>
                  <a:pt x="1160" y="99"/>
                  <a:pt x="1160" y="98"/>
                  <a:pt x="1160" y="98"/>
                </a:cubicBezTo>
                <a:cubicBezTo>
                  <a:pt x="1159" y="98"/>
                  <a:pt x="1159" y="98"/>
                  <a:pt x="1159" y="99"/>
                </a:cubicBezTo>
                <a:cubicBezTo>
                  <a:pt x="1156" y="95"/>
                  <a:pt x="1155" y="94"/>
                  <a:pt x="1155" y="94"/>
                </a:cubicBezTo>
                <a:cubicBezTo>
                  <a:pt x="1154" y="94"/>
                  <a:pt x="1155" y="96"/>
                  <a:pt x="1157" y="100"/>
                </a:cubicBezTo>
                <a:cubicBezTo>
                  <a:pt x="1157" y="100"/>
                  <a:pt x="1157" y="101"/>
                  <a:pt x="1157" y="101"/>
                </a:cubicBezTo>
                <a:cubicBezTo>
                  <a:pt x="1157" y="101"/>
                  <a:pt x="1157" y="102"/>
                  <a:pt x="1157" y="102"/>
                </a:cubicBezTo>
                <a:cubicBezTo>
                  <a:pt x="1157" y="103"/>
                  <a:pt x="1156" y="104"/>
                  <a:pt x="1156" y="105"/>
                </a:cubicBezTo>
                <a:cubicBezTo>
                  <a:pt x="1154" y="99"/>
                  <a:pt x="1151" y="94"/>
                  <a:pt x="1149" y="90"/>
                </a:cubicBezTo>
                <a:cubicBezTo>
                  <a:pt x="1146" y="86"/>
                  <a:pt x="1144" y="84"/>
                  <a:pt x="1144" y="84"/>
                </a:cubicBezTo>
                <a:cubicBezTo>
                  <a:pt x="1143" y="85"/>
                  <a:pt x="1145" y="87"/>
                  <a:pt x="1147" y="91"/>
                </a:cubicBezTo>
                <a:cubicBezTo>
                  <a:pt x="1148" y="95"/>
                  <a:pt x="1150" y="100"/>
                  <a:pt x="1151" y="105"/>
                </a:cubicBezTo>
                <a:cubicBezTo>
                  <a:pt x="1149" y="102"/>
                  <a:pt x="1148" y="100"/>
                  <a:pt x="1146" y="98"/>
                </a:cubicBezTo>
                <a:cubicBezTo>
                  <a:pt x="1144" y="95"/>
                  <a:pt x="1143" y="94"/>
                  <a:pt x="1142" y="94"/>
                </a:cubicBezTo>
                <a:cubicBezTo>
                  <a:pt x="1142" y="94"/>
                  <a:pt x="1143" y="96"/>
                  <a:pt x="1144" y="99"/>
                </a:cubicBezTo>
                <a:cubicBezTo>
                  <a:pt x="1145" y="100"/>
                  <a:pt x="1145" y="101"/>
                  <a:pt x="1146" y="102"/>
                </a:cubicBezTo>
                <a:cubicBezTo>
                  <a:pt x="1145" y="105"/>
                  <a:pt x="1145" y="109"/>
                  <a:pt x="1146" y="115"/>
                </a:cubicBezTo>
                <a:cubicBezTo>
                  <a:pt x="1145" y="114"/>
                  <a:pt x="1145" y="113"/>
                  <a:pt x="1144" y="112"/>
                </a:cubicBezTo>
                <a:cubicBezTo>
                  <a:pt x="1144" y="110"/>
                  <a:pt x="1143" y="107"/>
                  <a:pt x="1143" y="104"/>
                </a:cubicBezTo>
                <a:cubicBezTo>
                  <a:pt x="1143" y="100"/>
                  <a:pt x="1142" y="97"/>
                  <a:pt x="1142" y="94"/>
                </a:cubicBezTo>
                <a:cubicBezTo>
                  <a:pt x="1142" y="91"/>
                  <a:pt x="1142" y="88"/>
                  <a:pt x="1142" y="86"/>
                </a:cubicBezTo>
                <a:cubicBezTo>
                  <a:pt x="1142" y="82"/>
                  <a:pt x="1142" y="80"/>
                  <a:pt x="1141" y="80"/>
                </a:cubicBezTo>
                <a:cubicBezTo>
                  <a:pt x="1141" y="79"/>
                  <a:pt x="1140" y="82"/>
                  <a:pt x="1139" y="86"/>
                </a:cubicBezTo>
                <a:cubicBezTo>
                  <a:pt x="1139" y="88"/>
                  <a:pt x="1138" y="91"/>
                  <a:pt x="1138" y="94"/>
                </a:cubicBezTo>
                <a:cubicBezTo>
                  <a:pt x="1135" y="83"/>
                  <a:pt x="1135" y="76"/>
                  <a:pt x="1134" y="76"/>
                </a:cubicBezTo>
                <a:cubicBezTo>
                  <a:pt x="1134" y="76"/>
                  <a:pt x="1133" y="79"/>
                  <a:pt x="1133" y="83"/>
                </a:cubicBezTo>
                <a:cubicBezTo>
                  <a:pt x="1133" y="87"/>
                  <a:pt x="1133" y="93"/>
                  <a:pt x="1134" y="100"/>
                </a:cubicBezTo>
                <a:cubicBezTo>
                  <a:pt x="1134" y="100"/>
                  <a:pt x="1134" y="100"/>
                  <a:pt x="1134" y="100"/>
                </a:cubicBezTo>
                <a:cubicBezTo>
                  <a:pt x="1133" y="97"/>
                  <a:pt x="1132" y="93"/>
                  <a:pt x="1132" y="91"/>
                </a:cubicBezTo>
                <a:cubicBezTo>
                  <a:pt x="1131" y="87"/>
                  <a:pt x="1131" y="85"/>
                  <a:pt x="1131" y="85"/>
                </a:cubicBezTo>
                <a:cubicBezTo>
                  <a:pt x="1131" y="85"/>
                  <a:pt x="1131" y="85"/>
                  <a:pt x="1130" y="86"/>
                </a:cubicBezTo>
                <a:cubicBezTo>
                  <a:pt x="1131" y="83"/>
                  <a:pt x="1131" y="80"/>
                  <a:pt x="1131" y="78"/>
                </a:cubicBezTo>
                <a:cubicBezTo>
                  <a:pt x="1132" y="73"/>
                  <a:pt x="1132" y="71"/>
                  <a:pt x="1132" y="70"/>
                </a:cubicBezTo>
                <a:cubicBezTo>
                  <a:pt x="1131" y="70"/>
                  <a:pt x="1130" y="73"/>
                  <a:pt x="1129" y="77"/>
                </a:cubicBezTo>
                <a:cubicBezTo>
                  <a:pt x="1128" y="78"/>
                  <a:pt x="1128" y="80"/>
                  <a:pt x="1127" y="82"/>
                </a:cubicBezTo>
                <a:cubicBezTo>
                  <a:pt x="1126" y="81"/>
                  <a:pt x="1126" y="79"/>
                  <a:pt x="1125" y="78"/>
                </a:cubicBezTo>
                <a:cubicBezTo>
                  <a:pt x="1125" y="77"/>
                  <a:pt x="1125" y="76"/>
                  <a:pt x="1125" y="75"/>
                </a:cubicBezTo>
                <a:cubicBezTo>
                  <a:pt x="1125" y="73"/>
                  <a:pt x="1126" y="72"/>
                  <a:pt x="1125" y="71"/>
                </a:cubicBezTo>
                <a:cubicBezTo>
                  <a:pt x="1125" y="71"/>
                  <a:pt x="1125" y="72"/>
                  <a:pt x="1124" y="72"/>
                </a:cubicBezTo>
                <a:cubicBezTo>
                  <a:pt x="1124" y="71"/>
                  <a:pt x="1124" y="70"/>
                  <a:pt x="1124" y="68"/>
                </a:cubicBezTo>
                <a:cubicBezTo>
                  <a:pt x="1123" y="63"/>
                  <a:pt x="1122" y="59"/>
                  <a:pt x="1121" y="56"/>
                </a:cubicBezTo>
                <a:cubicBezTo>
                  <a:pt x="1119" y="49"/>
                  <a:pt x="1118" y="45"/>
                  <a:pt x="1118" y="45"/>
                </a:cubicBezTo>
                <a:cubicBezTo>
                  <a:pt x="1117" y="45"/>
                  <a:pt x="1119" y="54"/>
                  <a:pt x="1119" y="68"/>
                </a:cubicBezTo>
                <a:cubicBezTo>
                  <a:pt x="1119" y="67"/>
                  <a:pt x="1118" y="66"/>
                  <a:pt x="1118" y="66"/>
                </a:cubicBezTo>
                <a:cubicBezTo>
                  <a:pt x="1118" y="66"/>
                  <a:pt x="1119" y="68"/>
                  <a:pt x="1120" y="72"/>
                </a:cubicBezTo>
                <a:cubicBezTo>
                  <a:pt x="1120" y="75"/>
                  <a:pt x="1120" y="77"/>
                  <a:pt x="1120" y="80"/>
                </a:cubicBezTo>
                <a:cubicBezTo>
                  <a:pt x="1118" y="84"/>
                  <a:pt x="1117" y="89"/>
                  <a:pt x="1116" y="95"/>
                </a:cubicBezTo>
                <a:cubicBezTo>
                  <a:pt x="1116" y="95"/>
                  <a:pt x="1116" y="96"/>
                  <a:pt x="1116" y="96"/>
                </a:cubicBezTo>
                <a:cubicBezTo>
                  <a:pt x="1114" y="89"/>
                  <a:pt x="1112" y="83"/>
                  <a:pt x="1110" y="79"/>
                </a:cubicBezTo>
                <a:cubicBezTo>
                  <a:pt x="1110" y="79"/>
                  <a:pt x="1110" y="78"/>
                  <a:pt x="1110" y="78"/>
                </a:cubicBezTo>
                <a:cubicBezTo>
                  <a:pt x="1112" y="75"/>
                  <a:pt x="1113" y="73"/>
                  <a:pt x="1112" y="72"/>
                </a:cubicBezTo>
                <a:cubicBezTo>
                  <a:pt x="1112" y="72"/>
                  <a:pt x="1111" y="73"/>
                  <a:pt x="1108" y="76"/>
                </a:cubicBezTo>
                <a:cubicBezTo>
                  <a:pt x="1105" y="72"/>
                  <a:pt x="1104" y="70"/>
                  <a:pt x="1104" y="70"/>
                </a:cubicBezTo>
                <a:cubicBezTo>
                  <a:pt x="1103" y="70"/>
                  <a:pt x="1104" y="73"/>
                  <a:pt x="1106" y="77"/>
                </a:cubicBezTo>
                <a:cubicBezTo>
                  <a:pt x="1106" y="78"/>
                  <a:pt x="1106" y="78"/>
                  <a:pt x="1106" y="78"/>
                </a:cubicBezTo>
                <a:cubicBezTo>
                  <a:pt x="1105" y="80"/>
                  <a:pt x="1104" y="81"/>
                  <a:pt x="1103" y="83"/>
                </a:cubicBezTo>
                <a:cubicBezTo>
                  <a:pt x="1103" y="84"/>
                  <a:pt x="1102" y="86"/>
                  <a:pt x="1101" y="87"/>
                </a:cubicBezTo>
                <a:cubicBezTo>
                  <a:pt x="1101" y="87"/>
                  <a:pt x="1101" y="87"/>
                  <a:pt x="1101" y="87"/>
                </a:cubicBezTo>
                <a:cubicBezTo>
                  <a:pt x="1101" y="85"/>
                  <a:pt x="1100" y="83"/>
                  <a:pt x="1100" y="83"/>
                </a:cubicBezTo>
                <a:cubicBezTo>
                  <a:pt x="1100" y="83"/>
                  <a:pt x="1099" y="84"/>
                  <a:pt x="1099" y="85"/>
                </a:cubicBezTo>
                <a:cubicBezTo>
                  <a:pt x="1096" y="70"/>
                  <a:pt x="1096" y="62"/>
                  <a:pt x="1095" y="62"/>
                </a:cubicBezTo>
                <a:cubicBezTo>
                  <a:pt x="1095" y="62"/>
                  <a:pt x="1094" y="64"/>
                  <a:pt x="1094" y="69"/>
                </a:cubicBezTo>
                <a:cubicBezTo>
                  <a:pt x="1093" y="73"/>
                  <a:pt x="1094" y="78"/>
                  <a:pt x="1094" y="84"/>
                </a:cubicBezTo>
                <a:cubicBezTo>
                  <a:pt x="1093" y="87"/>
                  <a:pt x="1092" y="91"/>
                  <a:pt x="1090" y="95"/>
                </a:cubicBezTo>
                <a:cubicBezTo>
                  <a:pt x="1088" y="98"/>
                  <a:pt x="1087" y="101"/>
                  <a:pt x="1085" y="103"/>
                </a:cubicBezTo>
                <a:cubicBezTo>
                  <a:pt x="1087" y="94"/>
                  <a:pt x="1084" y="88"/>
                  <a:pt x="1084" y="89"/>
                </a:cubicBezTo>
                <a:cubicBezTo>
                  <a:pt x="1083" y="89"/>
                  <a:pt x="1083" y="94"/>
                  <a:pt x="1079" y="101"/>
                </a:cubicBezTo>
                <a:cubicBezTo>
                  <a:pt x="1079" y="102"/>
                  <a:pt x="1079" y="102"/>
                  <a:pt x="1078" y="103"/>
                </a:cubicBezTo>
                <a:cubicBezTo>
                  <a:pt x="1078" y="102"/>
                  <a:pt x="1079" y="101"/>
                  <a:pt x="1079" y="100"/>
                </a:cubicBezTo>
                <a:cubicBezTo>
                  <a:pt x="1080" y="96"/>
                  <a:pt x="1081" y="92"/>
                  <a:pt x="1081" y="89"/>
                </a:cubicBezTo>
                <a:cubicBezTo>
                  <a:pt x="1084" y="81"/>
                  <a:pt x="1088" y="78"/>
                  <a:pt x="1087" y="77"/>
                </a:cubicBezTo>
                <a:cubicBezTo>
                  <a:pt x="1087" y="77"/>
                  <a:pt x="1085" y="78"/>
                  <a:pt x="1082" y="80"/>
                </a:cubicBezTo>
                <a:cubicBezTo>
                  <a:pt x="1081" y="80"/>
                  <a:pt x="1080" y="81"/>
                  <a:pt x="1079" y="83"/>
                </a:cubicBezTo>
                <a:cubicBezTo>
                  <a:pt x="1079" y="83"/>
                  <a:pt x="1079" y="83"/>
                  <a:pt x="1079" y="83"/>
                </a:cubicBezTo>
                <a:cubicBezTo>
                  <a:pt x="1077" y="85"/>
                  <a:pt x="1075" y="88"/>
                  <a:pt x="1073" y="91"/>
                </a:cubicBezTo>
                <a:cubicBezTo>
                  <a:pt x="1073" y="92"/>
                  <a:pt x="1073" y="93"/>
                  <a:pt x="1072" y="94"/>
                </a:cubicBezTo>
                <a:cubicBezTo>
                  <a:pt x="1073" y="91"/>
                  <a:pt x="1073" y="89"/>
                  <a:pt x="1073" y="86"/>
                </a:cubicBezTo>
                <a:cubicBezTo>
                  <a:pt x="1074" y="76"/>
                  <a:pt x="1074" y="69"/>
                  <a:pt x="1074" y="64"/>
                </a:cubicBezTo>
                <a:cubicBezTo>
                  <a:pt x="1075" y="59"/>
                  <a:pt x="1074" y="56"/>
                  <a:pt x="1074" y="56"/>
                </a:cubicBezTo>
                <a:cubicBezTo>
                  <a:pt x="1074" y="56"/>
                  <a:pt x="1073" y="59"/>
                  <a:pt x="1072" y="64"/>
                </a:cubicBezTo>
                <a:cubicBezTo>
                  <a:pt x="1071" y="67"/>
                  <a:pt x="1070" y="71"/>
                  <a:pt x="1069" y="76"/>
                </a:cubicBezTo>
                <a:cubicBezTo>
                  <a:pt x="1069" y="76"/>
                  <a:pt x="1069" y="76"/>
                  <a:pt x="1069" y="76"/>
                </a:cubicBezTo>
                <a:cubicBezTo>
                  <a:pt x="1067" y="65"/>
                  <a:pt x="1067" y="56"/>
                  <a:pt x="1067" y="50"/>
                </a:cubicBezTo>
                <a:cubicBezTo>
                  <a:pt x="1067" y="44"/>
                  <a:pt x="1066" y="40"/>
                  <a:pt x="1066" y="40"/>
                </a:cubicBezTo>
                <a:cubicBezTo>
                  <a:pt x="1066" y="40"/>
                  <a:pt x="1065" y="44"/>
                  <a:pt x="1064" y="50"/>
                </a:cubicBezTo>
                <a:cubicBezTo>
                  <a:pt x="1064" y="53"/>
                  <a:pt x="1064" y="57"/>
                  <a:pt x="1063" y="61"/>
                </a:cubicBezTo>
                <a:cubicBezTo>
                  <a:pt x="1063" y="65"/>
                  <a:pt x="1063" y="70"/>
                  <a:pt x="1063" y="76"/>
                </a:cubicBezTo>
                <a:cubicBezTo>
                  <a:pt x="1063" y="78"/>
                  <a:pt x="1063" y="80"/>
                  <a:pt x="1063" y="82"/>
                </a:cubicBezTo>
                <a:cubicBezTo>
                  <a:pt x="1061" y="76"/>
                  <a:pt x="1059" y="72"/>
                  <a:pt x="1058" y="69"/>
                </a:cubicBezTo>
                <a:cubicBezTo>
                  <a:pt x="1058" y="68"/>
                  <a:pt x="1058" y="68"/>
                  <a:pt x="1058" y="67"/>
                </a:cubicBezTo>
                <a:cubicBezTo>
                  <a:pt x="1059" y="63"/>
                  <a:pt x="1059" y="60"/>
                  <a:pt x="1059" y="60"/>
                </a:cubicBezTo>
                <a:cubicBezTo>
                  <a:pt x="1058" y="60"/>
                  <a:pt x="1057" y="62"/>
                  <a:pt x="1056" y="66"/>
                </a:cubicBezTo>
                <a:cubicBezTo>
                  <a:pt x="1054" y="70"/>
                  <a:pt x="1052" y="75"/>
                  <a:pt x="1051" y="82"/>
                </a:cubicBezTo>
                <a:cubicBezTo>
                  <a:pt x="1049" y="80"/>
                  <a:pt x="1047" y="77"/>
                  <a:pt x="1046" y="76"/>
                </a:cubicBezTo>
                <a:cubicBezTo>
                  <a:pt x="1045" y="71"/>
                  <a:pt x="1044" y="68"/>
                  <a:pt x="1044" y="65"/>
                </a:cubicBezTo>
                <a:cubicBezTo>
                  <a:pt x="1044" y="65"/>
                  <a:pt x="1044" y="65"/>
                  <a:pt x="1044" y="65"/>
                </a:cubicBezTo>
                <a:cubicBezTo>
                  <a:pt x="1041" y="47"/>
                  <a:pt x="1039" y="38"/>
                  <a:pt x="1038" y="38"/>
                </a:cubicBezTo>
                <a:cubicBezTo>
                  <a:pt x="1038" y="37"/>
                  <a:pt x="1038" y="41"/>
                  <a:pt x="1038" y="47"/>
                </a:cubicBezTo>
                <a:cubicBezTo>
                  <a:pt x="1038" y="53"/>
                  <a:pt x="1038" y="62"/>
                  <a:pt x="1039" y="73"/>
                </a:cubicBezTo>
                <a:cubicBezTo>
                  <a:pt x="1039" y="74"/>
                  <a:pt x="1039" y="76"/>
                  <a:pt x="1039" y="78"/>
                </a:cubicBezTo>
                <a:cubicBezTo>
                  <a:pt x="1037" y="73"/>
                  <a:pt x="1035" y="69"/>
                  <a:pt x="1033" y="66"/>
                </a:cubicBezTo>
                <a:cubicBezTo>
                  <a:pt x="1030" y="62"/>
                  <a:pt x="1028" y="60"/>
                  <a:pt x="1028" y="61"/>
                </a:cubicBezTo>
                <a:cubicBezTo>
                  <a:pt x="1028" y="61"/>
                  <a:pt x="1029" y="63"/>
                  <a:pt x="1031" y="67"/>
                </a:cubicBezTo>
                <a:cubicBezTo>
                  <a:pt x="1032" y="70"/>
                  <a:pt x="1034" y="75"/>
                  <a:pt x="1035" y="80"/>
                </a:cubicBezTo>
                <a:cubicBezTo>
                  <a:pt x="1035" y="81"/>
                  <a:pt x="1035" y="82"/>
                  <a:pt x="1035" y="83"/>
                </a:cubicBezTo>
                <a:cubicBezTo>
                  <a:pt x="1034" y="85"/>
                  <a:pt x="1035" y="87"/>
                  <a:pt x="1035" y="90"/>
                </a:cubicBezTo>
                <a:cubicBezTo>
                  <a:pt x="1032" y="81"/>
                  <a:pt x="1032" y="75"/>
                  <a:pt x="1031" y="75"/>
                </a:cubicBezTo>
                <a:cubicBezTo>
                  <a:pt x="1031" y="75"/>
                  <a:pt x="1028" y="81"/>
                  <a:pt x="1030" y="91"/>
                </a:cubicBezTo>
                <a:cubicBezTo>
                  <a:pt x="1028" y="88"/>
                  <a:pt x="1026" y="84"/>
                  <a:pt x="1025" y="80"/>
                </a:cubicBezTo>
                <a:cubicBezTo>
                  <a:pt x="1019" y="63"/>
                  <a:pt x="1020" y="54"/>
                  <a:pt x="1018" y="53"/>
                </a:cubicBezTo>
                <a:cubicBezTo>
                  <a:pt x="1018" y="53"/>
                  <a:pt x="1018" y="56"/>
                  <a:pt x="1017" y="61"/>
                </a:cubicBezTo>
                <a:cubicBezTo>
                  <a:pt x="1017" y="65"/>
                  <a:pt x="1017" y="72"/>
                  <a:pt x="1019" y="81"/>
                </a:cubicBezTo>
                <a:cubicBezTo>
                  <a:pt x="1021" y="86"/>
                  <a:pt x="1022" y="91"/>
                  <a:pt x="1024" y="95"/>
                </a:cubicBezTo>
                <a:cubicBezTo>
                  <a:pt x="1024" y="95"/>
                  <a:pt x="1023" y="95"/>
                  <a:pt x="1023" y="94"/>
                </a:cubicBezTo>
                <a:cubicBezTo>
                  <a:pt x="1022" y="91"/>
                  <a:pt x="1021" y="87"/>
                  <a:pt x="1020" y="83"/>
                </a:cubicBezTo>
                <a:cubicBezTo>
                  <a:pt x="1018" y="77"/>
                  <a:pt x="1017" y="72"/>
                  <a:pt x="1016" y="68"/>
                </a:cubicBezTo>
                <a:cubicBezTo>
                  <a:pt x="1016" y="65"/>
                  <a:pt x="1015" y="63"/>
                  <a:pt x="1015" y="63"/>
                </a:cubicBezTo>
                <a:cubicBezTo>
                  <a:pt x="1015" y="63"/>
                  <a:pt x="1014" y="64"/>
                  <a:pt x="1014" y="67"/>
                </a:cubicBezTo>
                <a:cubicBezTo>
                  <a:pt x="1014" y="67"/>
                  <a:pt x="1014" y="67"/>
                  <a:pt x="1014" y="67"/>
                </a:cubicBezTo>
                <a:cubicBezTo>
                  <a:pt x="1013" y="65"/>
                  <a:pt x="1012" y="63"/>
                  <a:pt x="1011" y="61"/>
                </a:cubicBezTo>
                <a:cubicBezTo>
                  <a:pt x="1010" y="57"/>
                  <a:pt x="1008" y="54"/>
                  <a:pt x="1007" y="52"/>
                </a:cubicBezTo>
                <a:cubicBezTo>
                  <a:pt x="1004" y="47"/>
                  <a:pt x="1003" y="45"/>
                  <a:pt x="1002" y="45"/>
                </a:cubicBezTo>
                <a:cubicBezTo>
                  <a:pt x="1002" y="45"/>
                  <a:pt x="1003" y="48"/>
                  <a:pt x="1005" y="53"/>
                </a:cubicBezTo>
                <a:cubicBezTo>
                  <a:pt x="1006" y="56"/>
                  <a:pt x="1007" y="59"/>
                  <a:pt x="1008" y="62"/>
                </a:cubicBezTo>
                <a:cubicBezTo>
                  <a:pt x="1008" y="64"/>
                  <a:pt x="1008" y="66"/>
                  <a:pt x="1009" y="68"/>
                </a:cubicBezTo>
                <a:cubicBezTo>
                  <a:pt x="1009" y="69"/>
                  <a:pt x="1009" y="70"/>
                  <a:pt x="1010" y="71"/>
                </a:cubicBezTo>
                <a:cubicBezTo>
                  <a:pt x="1010" y="72"/>
                  <a:pt x="1010" y="73"/>
                  <a:pt x="1010" y="74"/>
                </a:cubicBezTo>
                <a:cubicBezTo>
                  <a:pt x="1010" y="76"/>
                  <a:pt x="1010" y="78"/>
                  <a:pt x="1010" y="80"/>
                </a:cubicBezTo>
                <a:cubicBezTo>
                  <a:pt x="1010" y="80"/>
                  <a:pt x="1010" y="80"/>
                  <a:pt x="1010" y="80"/>
                </a:cubicBezTo>
                <a:cubicBezTo>
                  <a:pt x="1009" y="78"/>
                  <a:pt x="1007" y="76"/>
                  <a:pt x="1006" y="74"/>
                </a:cubicBezTo>
                <a:cubicBezTo>
                  <a:pt x="1005" y="66"/>
                  <a:pt x="1006" y="61"/>
                  <a:pt x="1006" y="61"/>
                </a:cubicBezTo>
                <a:cubicBezTo>
                  <a:pt x="1005" y="61"/>
                  <a:pt x="1004" y="63"/>
                  <a:pt x="1003" y="66"/>
                </a:cubicBezTo>
                <a:cubicBezTo>
                  <a:pt x="1003" y="67"/>
                  <a:pt x="1003" y="68"/>
                  <a:pt x="1002" y="69"/>
                </a:cubicBezTo>
                <a:cubicBezTo>
                  <a:pt x="1002" y="69"/>
                  <a:pt x="1002" y="69"/>
                  <a:pt x="1002" y="69"/>
                </a:cubicBezTo>
                <a:cubicBezTo>
                  <a:pt x="1001" y="65"/>
                  <a:pt x="1001" y="61"/>
                  <a:pt x="1000" y="58"/>
                </a:cubicBezTo>
                <a:cubicBezTo>
                  <a:pt x="1000" y="58"/>
                  <a:pt x="1000" y="58"/>
                  <a:pt x="1000" y="58"/>
                </a:cubicBezTo>
                <a:cubicBezTo>
                  <a:pt x="997" y="41"/>
                  <a:pt x="995" y="31"/>
                  <a:pt x="995" y="31"/>
                </a:cubicBezTo>
                <a:cubicBezTo>
                  <a:pt x="994" y="31"/>
                  <a:pt x="994" y="34"/>
                  <a:pt x="994" y="41"/>
                </a:cubicBezTo>
                <a:cubicBezTo>
                  <a:pt x="995" y="47"/>
                  <a:pt x="995" y="56"/>
                  <a:pt x="996" y="66"/>
                </a:cubicBezTo>
                <a:cubicBezTo>
                  <a:pt x="996" y="67"/>
                  <a:pt x="996" y="68"/>
                  <a:pt x="996" y="69"/>
                </a:cubicBezTo>
                <a:cubicBezTo>
                  <a:pt x="995" y="68"/>
                  <a:pt x="995" y="67"/>
                  <a:pt x="994" y="66"/>
                </a:cubicBezTo>
                <a:cubicBezTo>
                  <a:pt x="994" y="65"/>
                  <a:pt x="994" y="65"/>
                  <a:pt x="994" y="65"/>
                </a:cubicBezTo>
                <a:cubicBezTo>
                  <a:pt x="994" y="65"/>
                  <a:pt x="994" y="65"/>
                  <a:pt x="993" y="65"/>
                </a:cubicBezTo>
                <a:cubicBezTo>
                  <a:pt x="993" y="65"/>
                  <a:pt x="993" y="64"/>
                  <a:pt x="993" y="64"/>
                </a:cubicBezTo>
                <a:cubicBezTo>
                  <a:pt x="991" y="61"/>
                  <a:pt x="989" y="59"/>
                  <a:pt x="989" y="59"/>
                </a:cubicBezTo>
                <a:cubicBezTo>
                  <a:pt x="989" y="60"/>
                  <a:pt x="989" y="62"/>
                  <a:pt x="991" y="65"/>
                </a:cubicBezTo>
                <a:cubicBezTo>
                  <a:pt x="991" y="66"/>
                  <a:pt x="991" y="67"/>
                  <a:pt x="992" y="68"/>
                </a:cubicBezTo>
                <a:cubicBezTo>
                  <a:pt x="992" y="68"/>
                  <a:pt x="991" y="69"/>
                  <a:pt x="991" y="69"/>
                </a:cubicBezTo>
                <a:cubicBezTo>
                  <a:pt x="991" y="71"/>
                  <a:pt x="990" y="73"/>
                  <a:pt x="990" y="75"/>
                </a:cubicBezTo>
                <a:cubicBezTo>
                  <a:pt x="990" y="74"/>
                  <a:pt x="990" y="73"/>
                  <a:pt x="989" y="72"/>
                </a:cubicBezTo>
                <a:cubicBezTo>
                  <a:pt x="989" y="67"/>
                  <a:pt x="989" y="63"/>
                  <a:pt x="989" y="60"/>
                </a:cubicBezTo>
                <a:cubicBezTo>
                  <a:pt x="988" y="56"/>
                  <a:pt x="989" y="53"/>
                  <a:pt x="989" y="51"/>
                </a:cubicBezTo>
                <a:cubicBezTo>
                  <a:pt x="989" y="46"/>
                  <a:pt x="988" y="43"/>
                  <a:pt x="988" y="43"/>
                </a:cubicBezTo>
                <a:cubicBezTo>
                  <a:pt x="988" y="43"/>
                  <a:pt x="987" y="46"/>
                  <a:pt x="986" y="51"/>
                </a:cubicBezTo>
                <a:cubicBezTo>
                  <a:pt x="985" y="55"/>
                  <a:pt x="984" y="62"/>
                  <a:pt x="984" y="71"/>
                </a:cubicBezTo>
                <a:cubicBezTo>
                  <a:pt x="984" y="72"/>
                  <a:pt x="984" y="74"/>
                  <a:pt x="984" y="75"/>
                </a:cubicBezTo>
                <a:cubicBezTo>
                  <a:pt x="983" y="74"/>
                  <a:pt x="983" y="73"/>
                  <a:pt x="982" y="72"/>
                </a:cubicBezTo>
                <a:cubicBezTo>
                  <a:pt x="983" y="69"/>
                  <a:pt x="983" y="67"/>
                  <a:pt x="983" y="67"/>
                </a:cubicBezTo>
                <a:cubicBezTo>
                  <a:pt x="982" y="67"/>
                  <a:pt x="982" y="68"/>
                  <a:pt x="981" y="69"/>
                </a:cubicBezTo>
                <a:cubicBezTo>
                  <a:pt x="980" y="67"/>
                  <a:pt x="979" y="67"/>
                  <a:pt x="979" y="67"/>
                </a:cubicBezTo>
                <a:cubicBezTo>
                  <a:pt x="979" y="67"/>
                  <a:pt x="979" y="67"/>
                  <a:pt x="979" y="69"/>
                </a:cubicBezTo>
                <a:cubicBezTo>
                  <a:pt x="978" y="68"/>
                  <a:pt x="977" y="67"/>
                  <a:pt x="977" y="66"/>
                </a:cubicBezTo>
                <a:cubicBezTo>
                  <a:pt x="977" y="66"/>
                  <a:pt x="977" y="66"/>
                  <a:pt x="976" y="66"/>
                </a:cubicBezTo>
                <a:cubicBezTo>
                  <a:pt x="976" y="65"/>
                  <a:pt x="976" y="64"/>
                  <a:pt x="976" y="63"/>
                </a:cubicBezTo>
                <a:cubicBezTo>
                  <a:pt x="976" y="60"/>
                  <a:pt x="976" y="58"/>
                  <a:pt x="976" y="56"/>
                </a:cubicBezTo>
                <a:cubicBezTo>
                  <a:pt x="976" y="51"/>
                  <a:pt x="976" y="49"/>
                  <a:pt x="976" y="49"/>
                </a:cubicBezTo>
                <a:cubicBezTo>
                  <a:pt x="975" y="49"/>
                  <a:pt x="974" y="51"/>
                  <a:pt x="973" y="55"/>
                </a:cubicBezTo>
                <a:cubicBezTo>
                  <a:pt x="972" y="59"/>
                  <a:pt x="972" y="66"/>
                  <a:pt x="971" y="73"/>
                </a:cubicBezTo>
                <a:cubicBezTo>
                  <a:pt x="971" y="74"/>
                  <a:pt x="971" y="75"/>
                  <a:pt x="971" y="77"/>
                </a:cubicBezTo>
                <a:cubicBezTo>
                  <a:pt x="970" y="75"/>
                  <a:pt x="969" y="73"/>
                  <a:pt x="969" y="72"/>
                </a:cubicBezTo>
                <a:cubicBezTo>
                  <a:pt x="969" y="70"/>
                  <a:pt x="968" y="69"/>
                  <a:pt x="968" y="67"/>
                </a:cubicBezTo>
                <a:cubicBezTo>
                  <a:pt x="969" y="65"/>
                  <a:pt x="970" y="64"/>
                  <a:pt x="970" y="62"/>
                </a:cubicBezTo>
                <a:cubicBezTo>
                  <a:pt x="972" y="59"/>
                  <a:pt x="973" y="58"/>
                  <a:pt x="972" y="57"/>
                </a:cubicBezTo>
                <a:cubicBezTo>
                  <a:pt x="972" y="57"/>
                  <a:pt x="971" y="58"/>
                  <a:pt x="968" y="60"/>
                </a:cubicBezTo>
                <a:cubicBezTo>
                  <a:pt x="969" y="54"/>
                  <a:pt x="970" y="48"/>
                  <a:pt x="970" y="44"/>
                </a:cubicBezTo>
                <a:cubicBezTo>
                  <a:pt x="971" y="39"/>
                  <a:pt x="972" y="37"/>
                  <a:pt x="972" y="36"/>
                </a:cubicBezTo>
                <a:cubicBezTo>
                  <a:pt x="971" y="36"/>
                  <a:pt x="970" y="39"/>
                  <a:pt x="968" y="43"/>
                </a:cubicBezTo>
                <a:cubicBezTo>
                  <a:pt x="966" y="48"/>
                  <a:pt x="963" y="56"/>
                  <a:pt x="963" y="65"/>
                </a:cubicBezTo>
                <a:cubicBezTo>
                  <a:pt x="962" y="66"/>
                  <a:pt x="962" y="68"/>
                  <a:pt x="962" y="69"/>
                </a:cubicBezTo>
                <a:cubicBezTo>
                  <a:pt x="962" y="69"/>
                  <a:pt x="962" y="69"/>
                  <a:pt x="962" y="69"/>
                </a:cubicBezTo>
                <a:cubicBezTo>
                  <a:pt x="962" y="68"/>
                  <a:pt x="962" y="66"/>
                  <a:pt x="961" y="65"/>
                </a:cubicBezTo>
                <a:cubicBezTo>
                  <a:pt x="960" y="55"/>
                  <a:pt x="958" y="48"/>
                  <a:pt x="957" y="42"/>
                </a:cubicBezTo>
                <a:cubicBezTo>
                  <a:pt x="958" y="41"/>
                  <a:pt x="958" y="39"/>
                  <a:pt x="958" y="39"/>
                </a:cubicBezTo>
                <a:cubicBezTo>
                  <a:pt x="958" y="39"/>
                  <a:pt x="958" y="40"/>
                  <a:pt x="957" y="40"/>
                </a:cubicBezTo>
                <a:cubicBezTo>
                  <a:pt x="956" y="36"/>
                  <a:pt x="955" y="33"/>
                  <a:pt x="955" y="33"/>
                </a:cubicBezTo>
                <a:cubicBezTo>
                  <a:pt x="955" y="33"/>
                  <a:pt x="954" y="37"/>
                  <a:pt x="955" y="43"/>
                </a:cubicBezTo>
                <a:cubicBezTo>
                  <a:pt x="954" y="44"/>
                  <a:pt x="954" y="44"/>
                  <a:pt x="953" y="45"/>
                </a:cubicBezTo>
                <a:cubicBezTo>
                  <a:pt x="952" y="47"/>
                  <a:pt x="950" y="50"/>
                  <a:pt x="949" y="53"/>
                </a:cubicBezTo>
                <a:cubicBezTo>
                  <a:pt x="948" y="55"/>
                  <a:pt x="947" y="56"/>
                  <a:pt x="947" y="58"/>
                </a:cubicBezTo>
                <a:cubicBezTo>
                  <a:pt x="946" y="58"/>
                  <a:pt x="946" y="58"/>
                  <a:pt x="946" y="58"/>
                </a:cubicBezTo>
                <a:cubicBezTo>
                  <a:pt x="946" y="55"/>
                  <a:pt x="945" y="54"/>
                  <a:pt x="945" y="54"/>
                </a:cubicBezTo>
                <a:cubicBezTo>
                  <a:pt x="945" y="54"/>
                  <a:pt x="945" y="55"/>
                  <a:pt x="944" y="56"/>
                </a:cubicBezTo>
                <a:cubicBezTo>
                  <a:pt x="943" y="55"/>
                  <a:pt x="943" y="55"/>
                  <a:pt x="943" y="55"/>
                </a:cubicBezTo>
                <a:cubicBezTo>
                  <a:pt x="943" y="55"/>
                  <a:pt x="943" y="56"/>
                  <a:pt x="944" y="58"/>
                </a:cubicBezTo>
                <a:cubicBezTo>
                  <a:pt x="944" y="58"/>
                  <a:pt x="944" y="59"/>
                  <a:pt x="944" y="59"/>
                </a:cubicBezTo>
                <a:cubicBezTo>
                  <a:pt x="943" y="62"/>
                  <a:pt x="942" y="67"/>
                  <a:pt x="940" y="73"/>
                </a:cubicBezTo>
                <a:cubicBezTo>
                  <a:pt x="940" y="73"/>
                  <a:pt x="940" y="73"/>
                  <a:pt x="940" y="73"/>
                </a:cubicBezTo>
                <a:cubicBezTo>
                  <a:pt x="940" y="73"/>
                  <a:pt x="940" y="73"/>
                  <a:pt x="940" y="72"/>
                </a:cubicBezTo>
                <a:cubicBezTo>
                  <a:pt x="940" y="72"/>
                  <a:pt x="940" y="71"/>
                  <a:pt x="941" y="70"/>
                </a:cubicBezTo>
                <a:cubicBezTo>
                  <a:pt x="943" y="62"/>
                  <a:pt x="943" y="55"/>
                  <a:pt x="943" y="51"/>
                </a:cubicBezTo>
                <a:cubicBezTo>
                  <a:pt x="942" y="46"/>
                  <a:pt x="942" y="43"/>
                  <a:pt x="941" y="43"/>
                </a:cubicBezTo>
                <a:cubicBezTo>
                  <a:pt x="941" y="43"/>
                  <a:pt x="941" y="46"/>
                  <a:pt x="940" y="51"/>
                </a:cubicBezTo>
                <a:cubicBezTo>
                  <a:pt x="940" y="54"/>
                  <a:pt x="938" y="59"/>
                  <a:pt x="937" y="64"/>
                </a:cubicBezTo>
                <a:cubicBezTo>
                  <a:pt x="934" y="55"/>
                  <a:pt x="934" y="49"/>
                  <a:pt x="933" y="49"/>
                </a:cubicBezTo>
                <a:cubicBezTo>
                  <a:pt x="933" y="49"/>
                  <a:pt x="932" y="51"/>
                  <a:pt x="932" y="55"/>
                </a:cubicBezTo>
                <a:cubicBezTo>
                  <a:pt x="931" y="59"/>
                  <a:pt x="932" y="65"/>
                  <a:pt x="934" y="71"/>
                </a:cubicBezTo>
                <a:cubicBezTo>
                  <a:pt x="932" y="74"/>
                  <a:pt x="931" y="77"/>
                  <a:pt x="929" y="79"/>
                </a:cubicBezTo>
                <a:cubicBezTo>
                  <a:pt x="929" y="79"/>
                  <a:pt x="929" y="79"/>
                  <a:pt x="929" y="79"/>
                </a:cubicBezTo>
                <a:cubicBezTo>
                  <a:pt x="931" y="68"/>
                  <a:pt x="929" y="61"/>
                  <a:pt x="928" y="62"/>
                </a:cubicBezTo>
                <a:cubicBezTo>
                  <a:pt x="927" y="62"/>
                  <a:pt x="927" y="68"/>
                  <a:pt x="924" y="76"/>
                </a:cubicBezTo>
                <a:cubicBezTo>
                  <a:pt x="923" y="78"/>
                  <a:pt x="922" y="80"/>
                  <a:pt x="921" y="81"/>
                </a:cubicBezTo>
                <a:cubicBezTo>
                  <a:pt x="922" y="78"/>
                  <a:pt x="922" y="73"/>
                  <a:pt x="923" y="69"/>
                </a:cubicBezTo>
                <a:cubicBezTo>
                  <a:pt x="926" y="55"/>
                  <a:pt x="932" y="49"/>
                  <a:pt x="932" y="48"/>
                </a:cubicBezTo>
                <a:cubicBezTo>
                  <a:pt x="931" y="48"/>
                  <a:pt x="930" y="49"/>
                  <a:pt x="926" y="52"/>
                </a:cubicBezTo>
                <a:cubicBezTo>
                  <a:pt x="924" y="55"/>
                  <a:pt x="920" y="60"/>
                  <a:pt x="917" y="67"/>
                </a:cubicBezTo>
                <a:cubicBezTo>
                  <a:pt x="917" y="67"/>
                  <a:pt x="917" y="68"/>
                  <a:pt x="917" y="68"/>
                </a:cubicBezTo>
                <a:cubicBezTo>
                  <a:pt x="917" y="66"/>
                  <a:pt x="917" y="64"/>
                  <a:pt x="917" y="62"/>
                </a:cubicBezTo>
                <a:cubicBezTo>
                  <a:pt x="917" y="43"/>
                  <a:pt x="917" y="32"/>
                  <a:pt x="916" y="32"/>
                </a:cubicBezTo>
                <a:cubicBezTo>
                  <a:pt x="915" y="32"/>
                  <a:pt x="913" y="44"/>
                  <a:pt x="911" y="61"/>
                </a:cubicBezTo>
                <a:cubicBezTo>
                  <a:pt x="911" y="65"/>
                  <a:pt x="910" y="69"/>
                  <a:pt x="910" y="73"/>
                </a:cubicBezTo>
                <a:cubicBezTo>
                  <a:pt x="909" y="70"/>
                  <a:pt x="909" y="67"/>
                  <a:pt x="908" y="64"/>
                </a:cubicBezTo>
                <a:cubicBezTo>
                  <a:pt x="904" y="48"/>
                  <a:pt x="900" y="39"/>
                  <a:pt x="899" y="39"/>
                </a:cubicBezTo>
                <a:cubicBezTo>
                  <a:pt x="899" y="40"/>
                  <a:pt x="901" y="50"/>
                  <a:pt x="902" y="65"/>
                </a:cubicBezTo>
                <a:cubicBezTo>
                  <a:pt x="903" y="69"/>
                  <a:pt x="903" y="72"/>
                  <a:pt x="903" y="76"/>
                </a:cubicBezTo>
                <a:cubicBezTo>
                  <a:pt x="903" y="76"/>
                  <a:pt x="903" y="76"/>
                  <a:pt x="903" y="76"/>
                </a:cubicBezTo>
                <a:cubicBezTo>
                  <a:pt x="902" y="74"/>
                  <a:pt x="901" y="72"/>
                  <a:pt x="900" y="70"/>
                </a:cubicBezTo>
                <a:cubicBezTo>
                  <a:pt x="901" y="65"/>
                  <a:pt x="900" y="62"/>
                  <a:pt x="899" y="62"/>
                </a:cubicBezTo>
                <a:cubicBezTo>
                  <a:pt x="899" y="62"/>
                  <a:pt x="898" y="63"/>
                  <a:pt x="898" y="65"/>
                </a:cubicBezTo>
                <a:cubicBezTo>
                  <a:pt x="896" y="63"/>
                  <a:pt x="895" y="60"/>
                  <a:pt x="894" y="58"/>
                </a:cubicBezTo>
                <a:cubicBezTo>
                  <a:pt x="894" y="53"/>
                  <a:pt x="894" y="49"/>
                  <a:pt x="894" y="46"/>
                </a:cubicBezTo>
                <a:cubicBezTo>
                  <a:pt x="894" y="42"/>
                  <a:pt x="894" y="39"/>
                  <a:pt x="894" y="39"/>
                </a:cubicBezTo>
                <a:cubicBezTo>
                  <a:pt x="893" y="39"/>
                  <a:pt x="892" y="41"/>
                  <a:pt x="891" y="46"/>
                </a:cubicBezTo>
                <a:cubicBezTo>
                  <a:pt x="891" y="48"/>
                  <a:pt x="890" y="50"/>
                  <a:pt x="890" y="53"/>
                </a:cubicBezTo>
                <a:cubicBezTo>
                  <a:pt x="889" y="53"/>
                  <a:pt x="889" y="52"/>
                  <a:pt x="888" y="52"/>
                </a:cubicBezTo>
                <a:cubicBezTo>
                  <a:pt x="887" y="46"/>
                  <a:pt x="886" y="42"/>
                  <a:pt x="886" y="39"/>
                </a:cubicBezTo>
                <a:cubicBezTo>
                  <a:pt x="885" y="33"/>
                  <a:pt x="884" y="31"/>
                  <a:pt x="884" y="31"/>
                </a:cubicBezTo>
                <a:cubicBezTo>
                  <a:pt x="883" y="31"/>
                  <a:pt x="883" y="34"/>
                  <a:pt x="883" y="39"/>
                </a:cubicBezTo>
                <a:cubicBezTo>
                  <a:pt x="883" y="44"/>
                  <a:pt x="884" y="52"/>
                  <a:pt x="884" y="61"/>
                </a:cubicBezTo>
                <a:cubicBezTo>
                  <a:pt x="883" y="62"/>
                  <a:pt x="882" y="63"/>
                  <a:pt x="881" y="65"/>
                </a:cubicBezTo>
                <a:cubicBezTo>
                  <a:pt x="881" y="65"/>
                  <a:pt x="881" y="65"/>
                  <a:pt x="881" y="65"/>
                </a:cubicBezTo>
                <a:cubicBezTo>
                  <a:pt x="882" y="59"/>
                  <a:pt x="882" y="56"/>
                  <a:pt x="882" y="56"/>
                </a:cubicBezTo>
                <a:cubicBezTo>
                  <a:pt x="881" y="56"/>
                  <a:pt x="880" y="57"/>
                  <a:pt x="879" y="59"/>
                </a:cubicBezTo>
                <a:cubicBezTo>
                  <a:pt x="879" y="57"/>
                  <a:pt x="879" y="56"/>
                  <a:pt x="878" y="56"/>
                </a:cubicBezTo>
                <a:cubicBezTo>
                  <a:pt x="878" y="56"/>
                  <a:pt x="877" y="57"/>
                  <a:pt x="877" y="60"/>
                </a:cubicBezTo>
                <a:cubicBezTo>
                  <a:pt x="877" y="60"/>
                  <a:pt x="877" y="60"/>
                  <a:pt x="877" y="60"/>
                </a:cubicBezTo>
                <a:cubicBezTo>
                  <a:pt x="877" y="55"/>
                  <a:pt x="876" y="51"/>
                  <a:pt x="876" y="47"/>
                </a:cubicBezTo>
                <a:cubicBezTo>
                  <a:pt x="876" y="44"/>
                  <a:pt x="875" y="41"/>
                  <a:pt x="875" y="38"/>
                </a:cubicBezTo>
                <a:cubicBezTo>
                  <a:pt x="874" y="33"/>
                  <a:pt x="873" y="31"/>
                  <a:pt x="872" y="31"/>
                </a:cubicBezTo>
                <a:cubicBezTo>
                  <a:pt x="872" y="31"/>
                  <a:pt x="872" y="34"/>
                  <a:pt x="872" y="39"/>
                </a:cubicBezTo>
                <a:cubicBezTo>
                  <a:pt x="872" y="44"/>
                  <a:pt x="872" y="51"/>
                  <a:pt x="871" y="59"/>
                </a:cubicBezTo>
                <a:cubicBezTo>
                  <a:pt x="871" y="63"/>
                  <a:pt x="870" y="67"/>
                  <a:pt x="869" y="70"/>
                </a:cubicBezTo>
                <a:cubicBezTo>
                  <a:pt x="869" y="66"/>
                  <a:pt x="868" y="62"/>
                  <a:pt x="868" y="56"/>
                </a:cubicBezTo>
                <a:cubicBezTo>
                  <a:pt x="869" y="55"/>
                  <a:pt x="869" y="53"/>
                  <a:pt x="870" y="52"/>
                </a:cubicBezTo>
                <a:cubicBezTo>
                  <a:pt x="871" y="49"/>
                  <a:pt x="872" y="47"/>
                  <a:pt x="872" y="47"/>
                </a:cubicBezTo>
                <a:cubicBezTo>
                  <a:pt x="871" y="47"/>
                  <a:pt x="870" y="48"/>
                  <a:pt x="868" y="50"/>
                </a:cubicBezTo>
                <a:cubicBezTo>
                  <a:pt x="868" y="43"/>
                  <a:pt x="869" y="38"/>
                  <a:pt x="870" y="34"/>
                </a:cubicBezTo>
                <a:cubicBezTo>
                  <a:pt x="871" y="29"/>
                  <a:pt x="872" y="26"/>
                  <a:pt x="871" y="26"/>
                </a:cubicBezTo>
                <a:cubicBezTo>
                  <a:pt x="871" y="26"/>
                  <a:pt x="869" y="28"/>
                  <a:pt x="867" y="33"/>
                </a:cubicBezTo>
                <a:cubicBezTo>
                  <a:pt x="865" y="38"/>
                  <a:pt x="863" y="46"/>
                  <a:pt x="862" y="55"/>
                </a:cubicBezTo>
                <a:cubicBezTo>
                  <a:pt x="862" y="57"/>
                  <a:pt x="862" y="58"/>
                  <a:pt x="862" y="59"/>
                </a:cubicBezTo>
                <a:cubicBezTo>
                  <a:pt x="862" y="59"/>
                  <a:pt x="862" y="59"/>
                  <a:pt x="862" y="59"/>
                </a:cubicBezTo>
                <a:cubicBezTo>
                  <a:pt x="861" y="57"/>
                  <a:pt x="861" y="55"/>
                  <a:pt x="861" y="55"/>
                </a:cubicBezTo>
                <a:cubicBezTo>
                  <a:pt x="860" y="56"/>
                  <a:pt x="860" y="58"/>
                  <a:pt x="859" y="62"/>
                </a:cubicBezTo>
                <a:cubicBezTo>
                  <a:pt x="859" y="59"/>
                  <a:pt x="859" y="56"/>
                  <a:pt x="858" y="54"/>
                </a:cubicBezTo>
                <a:cubicBezTo>
                  <a:pt x="861" y="46"/>
                  <a:pt x="865" y="42"/>
                  <a:pt x="864" y="42"/>
                </a:cubicBezTo>
                <a:cubicBezTo>
                  <a:pt x="864" y="42"/>
                  <a:pt x="862" y="43"/>
                  <a:pt x="859" y="46"/>
                </a:cubicBezTo>
                <a:cubicBezTo>
                  <a:pt x="858" y="47"/>
                  <a:pt x="857" y="47"/>
                  <a:pt x="857" y="48"/>
                </a:cubicBezTo>
                <a:cubicBezTo>
                  <a:pt x="856" y="46"/>
                  <a:pt x="855" y="45"/>
                  <a:pt x="855" y="45"/>
                </a:cubicBezTo>
                <a:cubicBezTo>
                  <a:pt x="855" y="45"/>
                  <a:pt x="855" y="47"/>
                  <a:pt x="855" y="51"/>
                </a:cubicBezTo>
                <a:cubicBezTo>
                  <a:pt x="853" y="54"/>
                  <a:pt x="852" y="56"/>
                  <a:pt x="850" y="59"/>
                </a:cubicBezTo>
                <a:cubicBezTo>
                  <a:pt x="850" y="59"/>
                  <a:pt x="851" y="58"/>
                  <a:pt x="851" y="57"/>
                </a:cubicBezTo>
                <a:cubicBezTo>
                  <a:pt x="851" y="56"/>
                  <a:pt x="851" y="55"/>
                  <a:pt x="851" y="54"/>
                </a:cubicBezTo>
                <a:cubicBezTo>
                  <a:pt x="851" y="53"/>
                  <a:pt x="851" y="52"/>
                  <a:pt x="852" y="51"/>
                </a:cubicBezTo>
                <a:cubicBezTo>
                  <a:pt x="852" y="49"/>
                  <a:pt x="852" y="47"/>
                  <a:pt x="853" y="45"/>
                </a:cubicBezTo>
                <a:cubicBezTo>
                  <a:pt x="854" y="42"/>
                  <a:pt x="855" y="39"/>
                  <a:pt x="856" y="37"/>
                </a:cubicBezTo>
                <a:cubicBezTo>
                  <a:pt x="858" y="32"/>
                  <a:pt x="858" y="30"/>
                  <a:pt x="858" y="30"/>
                </a:cubicBezTo>
                <a:cubicBezTo>
                  <a:pt x="858" y="29"/>
                  <a:pt x="856" y="32"/>
                  <a:pt x="853" y="36"/>
                </a:cubicBezTo>
                <a:cubicBezTo>
                  <a:pt x="852" y="38"/>
                  <a:pt x="850" y="41"/>
                  <a:pt x="849" y="44"/>
                </a:cubicBezTo>
                <a:cubicBezTo>
                  <a:pt x="848" y="45"/>
                  <a:pt x="848" y="47"/>
                  <a:pt x="847" y="49"/>
                </a:cubicBezTo>
                <a:cubicBezTo>
                  <a:pt x="846" y="46"/>
                  <a:pt x="846" y="44"/>
                  <a:pt x="845" y="44"/>
                </a:cubicBezTo>
                <a:cubicBezTo>
                  <a:pt x="845" y="45"/>
                  <a:pt x="845" y="47"/>
                  <a:pt x="844" y="50"/>
                </a:cubicBezTo>
                <a:cubicBezTo>
                  <a:pt x="844" y="53"/>
                  <a:pt x="842" y="58"/>
                  <a:pt x="841" y="64"/>
                </a:cubicBezTo>
                <a:cubicBezTo>
                  <a:pt x="840" y="67"/>
                  <a:pt x="839" y="69"/>
                  <a:pt x="839" y="71"/>
                </a:cubicBezTo>
                <a:cubicBezTo>
                  <a:pt x="839" y="71"/>
                  <a:pt x="839" y="71"/>
                  <a:pt x="838" y="71"/>
                </a:cubicBezTo>
                <a:cubicBezTo>
                  <a:pt x="839" y="68"/>
                  <a:pt x="840" y="65"/>
                  <a:pt x="841" y="61"/>
                </a:cubicBezTo>
                <a:cubicBezTo>
                  <a:pt x="843" y="53"/>
                  <a:pt x="844" y="46"/>
                  <a:pt x="843" y="42"/>
                </a:cubicBezTo>
                <a:cubicBezTo>
                  <a:pt x="843" y="37"/>
                  <a:pt x="842" y="34"/>
                  <a:pt x="842" y="34"/>
                </a:cubicBezTo>
                <a:cubicBezTo>
                  <a:pt x="842" y="34"/>
                  <a:pt x="841" y="37"/>
                  <a:pt x="841" y="42"/>
                </a:cubicBezTo>
                <a:cubicBezTo>
                  <a:pt x="840" y="46"/>
                  <a:pt x="838" y="52"/>
                  <a:pt x="836" y="59"/>
                </a:cubicBezTo>
                <a:cubicBezTo>
                  <a:pt x="836" y="60"/>
                  <a:pt x="835" y="60"/>
                  <a:pt x="835" y="61"/>
                </a:cubicBezTo>
                <a:cubicBezTo>
                  <a:pt x="835" y="60"/>
                  <a:pt x="835" y="60"/>
                  <a:pt x="835" y="60"/>
                </a:cubicBezTo>
                <a:cubicBezTo>
                  <a:pt x="833" y="53"/>
                  <a:pt x="832" y="47"/>
                  <a:pt x="831" y="43"/>
                </a:cubicBezTo>
                <a:cubicBezTo>
                  <a:pt x="832" y="41"/>
                  <a:pt x="833" y="40"/>
                  <a:pt x="833" y="39"/>
                </a:cubicBezTo>
                <a:cubicBezTo>
                  <a:pt x="833" y="39"/>
                  <a:pt x="832" y="40"/>
                  <a:pt x="831" y="41"/>
                </a:cubicBezTo>
                <a:cubicBezTo>
                  <a:pt x="828" y="24"/>
                  <a:pt x="826" y="14"/>
                  <a:pt x="826" y="14"/>
                </a:cubicBezTo>
                <a:cubicBezTo>
                  <a:pt x="825" y="14"/>
                  <a:pt x="825" y="18"/>
                  <a:pt x="825" y="24"/>
                </a:cubicBezTo>
                <a:cubicBezTo>
                  <a:pt x="826" y="29"/>
                  <a:pt x="826" y="37"/>
                  <a:pt x="826" y="45"/>
                </a:cubicBezTo>
                <a:cubicBezTo>
                  <a:pt x="826" y="46"/>
                  <a:pt x="825" y="47"/>
                  <a:pt x="824" y="49"/>
                </a:cubicBezTo>
                <a:cubicBezTo>
                  <a:pt x="823" y="46"/>
                  <a:pt x="821" y="45"/>
                  <a:pt x="820" y="43"/>
                </a:cubicBezTo>
                <a:cubicBezTo>
                  <a:pt x="817" y="40"/>
                  <a:pt x="816" y="38"/>
                  <a:pt x="815" y="38"/>
                </a:cubicBezTo>
                <a:cubicBezTo>
                  <a:pt x="815" y="39"/>
                  <a:pt x="816" y="41"/>
                  <a:pt x="818" y="45"/>
                </a:cubicBezTo>
                <a:cubicBezTo>
                  <a:pt x="819" y="47"/>
                  <a:pt x="820" y="50"/>
                  <a:pt x="821" y="53"/>
                </a:cubicBezTo>
                <a:cubicBezTo>
                  <a:pt x="821" y="55"/>
                  <a:pt x="820" y="57"/>
                  <a:pt x="819" y="59"/>
                </a:cubicBezTo>
                <a:cubicBezTo>
                  <a:pt x="818" y="61"/>
                  <a:pt x="818" y="63"/>
                  <a:pt x="817" y="65"/>
                </a:cubicBezTo>
                <a:cubicBezTo>
                  <a:pt x="816" y="61"/>
                  <a:pt x="816" y="58"/>
                  <a:pt x="815" y="54"/>
                </a:cubicBezTo>
                <a:cubicBezTo>
                  <a:pt x="812" y="47"/>
                  <a:pt x="810" y="41"/>
                  <a:pt x="808" y="37"/>
                </a:cubicBezTo>
                <a:cubicBezTo>
                  <a:pt x="806" y="25"/>
                  <a:pt x="807" y="19"/>
                  <a:pt x="806" y="19"/>
                </a:cubicBezTo>
                <a:cubicBezTo>
                  <a:pt x="806" y="19"/>
                  <a:pt x="805" y="22"/>
                  <a:pt x="804" y="27"/>
                </a:cubicBezTo>
                <a:cubicBezTo>
                  <a:pt x="804" y="28"/>
                  <a:pt x="804" y="30"/>
                  <a:pt x="804" y="31"/>
                </a:cubicBezTo>
                <a:cubicBezTo>
                  <a:pt x="803" y="29"/>
                  <a:pt x="802" y="28"/>
                  <a:pt x="802" y="28"/>
                </a:cubicBezTo>
                <a:cubicBezTo>
                  <a:pt x="801" y="28"/>
                  <a:pt x="802" y="31"/>
                  <a:pt x="804" y="34"/>
                </a:cubicBezTo>
                <a:cubicBezTo>
                  <a:pt x="804" y="35"/>
                  <a:pt x="804" y="35"/>
                  <a:pt x="804" y="36"/>
                </a:cubicBezTo>
                <a:cubicBezTo>
                  <a:pt x="803" y="33"/>
                  <a:pt x="802" y="32"/>
                  <a:pt x="802" y="32"/>
                </a:cubicBezTo>
                <a:cubicBezTo>
                  <a:pt x="801" y="32"/>
                  <a:pt x="802" y="35"/>
                  <a:pt x="802" y="39"/>
                </a:cubicBezTo>
                <a:cubicBezTo>
                  <a:pt x="802" y="42"/>
                  <a:pt x="803" y="45"/>
                  <a:pt x="803" y="49"/>
                </a:cubicBezTo>
                <a:cubicBezTo>
                  <a:pt x="803" y="52"/>
                  <a:pt x="802" y="57"/>
                  <a:pt x="803" y="63"/>
                </a:cubicBezTo>
                <a:cubicBezTo>
                  <a:pt x="802" y="60"/>
                  <a:pt x="800" y="56"/>
                  <a:pt x="799" y="52"/>
                </a:cubicBezTo>
                <a:cubicBezTo>
                  <a:pt x="794" y="33"/>
                  <a:pt x="794" y="21"/>
                  <a:pt x="793" y="21"/>
                </a:cubicBezTo>
                <a:cubicBezTo>
                  <a:pt x="793" y="21"/>
                  <a:pt x="792" y="24"/>
                  <a:pt x="792" y="29"/>
                </a:cubicBezTo>
                <a:cubicBezTo>
                  <a:pt x="791" y="34"/>
                  <a:pt x="792" y="40"/>
                  <a:pt x="792" y="46"/>
                </a:cubicBezTo>
                <a:cubicBezTo>
                  <a:pt x="792" y="46"/>
                  <a:pt x="792" y="46"/>
                  <a:pt x="792" y="46"/>
                </a:cubicBezTo>
                <a:cubicBezTo>
                  <a:pt x="792" y="44"/>
                  <a:pt x="792" y="41"/>
                  <a:pt x="791" y="39"/>
                </a:cubicBezTo>
                <a:cubicBezTo>
                  <a:pt x="791" y="35"/>
                  <a:pt x="791" y="33"/>
                  <a:pt x="790" y="32"/>
                </a:cubicBezTo>
                <a:cubicBezTo>
                  <a:pt x="790" y="32"/>
                  <a:pt x="789" y="34"/>
                  <a:pt x="789" y="37"/>
                </a:cubicBezTo>
                <a:cubicBezTo>
                  <a:pt x="788" y="35"/>
                  <a:pt x="788" y="33"/>
                  <a:pt x="787" y="32"/>
                </a:cubicBezTo>
                <a:cubicBezTo>
                  <a:pt x="786" y="28"/>
                  <a:pt x="784" y="24"/>
                  <a:pt x="783" y="21"/>
                </a:cubicBezTo>
                <a:cubicBezTo>
                  <a:pt x="781" y="16"/>
                  <a:pt x="779" y="13"/>
                  <a:pt x="779" y="13"/>
                </a:cubicBezTo>
                <a:cubicBezTo>
                  <a:pt x="778" y="13"/>
                  <a:pt x="779" y="16"/>
                  <a:pt x="781" y="22"/>
                </a:cubicBezTo>
                <a:cubicBezTo>
                  <a:pt x="781" y="25"/>
                  <a:pt x="782" y="29"/>
                  <a:pt x="783" y="33"/>
                </a:cubicBezTo>
                <a:cubicBezTo>
                  <a:pt x="784" y="37"/>
                  <a:pt x="785" y="42"/>
                  <a:pt x="785" y="47"/>
                </a:cubicBezTo>
                <a:cubicBezTo>
                  <a:pt x="785" y="49"/>
                  <a:pt x="786" y="52"/>
                  <a:pt x="786" y="54"/>
                </a:cubicBezTo>
                <a:cubicBezTo>
                  <a:pt x="786" y="55"/>
                  <a:pt x="786" y="56"/>
                  <a:pt x="786" y="57"/>
                </a:cubicBezTo>
                <a:cubicBezTo>
                  <a:pt x="785" y="57"/>
                  <a:pt x="785" y="57"/>
                  <a:pt x="784" y="57"/>
                </a:cubicBezTo>
                <a:cubicBezTo>
                  <a:pt x="784" y="55"/>
                  <a:pt x="783" y="54"/>
                  <a:pt x="783" y="54"/>
                </a:cubicBezTo>
                <a:cubicBezTo>
                  <a:pt x="783" y="54"/>
                  <a:pt x="783" y="54"/>
                  <a:pt x="783" y="54"/>
                </a:cubicBezTo>
                <a:cubicBezTo>
                  <a:pt x="782" y="51"/>
                  <a:pt x="782" y="49"/>
                  <a:pt x="781" y="49"/>
                </a:cubicBezTo>
                <a:cubicBezTo>
                  <a:pt x="781" y="49"/>
                  <a:pt x="779" y="54"/>
                  <a:pt x="780" y="61"/>
                </a:cubicBezTo>
                <a:cubicBezTo>
                  <a:pt x="780" y="61"/>
                  <a:pt x="780" y="62"/>
                  <a:pt x="780" y="62"/>
                </a:cubicBezTo>
                <a:cubicBezTo>
                  <a:pt x="780" y="60"/>
                  <a:pt x="779" y="58"/>
                  <a:pt x="778" y="56"/>
                </a:cubicBezTo>
                <a:cubicBezTo>
                  <a:pt x="779" y="48"/>
                  <a:pt x="779" y="43"/>
                  <a:pt x="779" y="39"/>
                </a:cubicBezTo>
                <a:cubicBezTo>
                  <a:pt x="779" y="34"/>
                  <a:pt x="779" y="32"/>
                  <a:pt x="778" y="32"/>
                </a:cubicBezTo>
                <a:cubicBezTo>
                  <a:pt x="778" y="32"/>
                  <a:pt x="777" y="34"/>
                  <a:pt x="776" y="39"/>
                </a:cubicBezTo>
                <a:cubicBezTo>
                  <a:pt x="776" y="41"/>
                  <a:pt x="775" y="43"/>
                  <a:pt x="774" y="46"/>
                </a:cubicBezTo>
                <a:cubicBezTo>
                  <a:pt x="774" y="44"/>
                  <a:pt x="773" y="42"/>
                  <a:pt x="773" y="41"/>
                </a:cubicBezTo>
                <a:cubicBezTo>
                  <a:pt x="769" y="28"/>
                  <a:pt x="767" y="18"/>
                  <a:pt x="767" y="11"/>
                </a:cubicBezTo>
                <a:cubicBezTo>
                  <a:pt x="766" y="4"/>
                  <a:pt x="766" y="0"/>
                  <a:pt x="765" y="0"/>
                </a:cubicBezTo>
                <a:cubicBezTo>
                  <a:pt x="765" y="0"/>
                  <a:pt x="765" y="4"/>
                  <a:pt x="764" y="11"/>
                </a:cubicBezTo>
                <a:cubicBezTo>
                  <a:pt x="764" y="15"/>
                  <a:pt x="764" y="19"/>
                  <a:pt x="765" y="24"/>
                </a:cubicBezTo>
                <a:cubicBezTo>
                  <a:pt x="765" y="30"/>
                  <a:pt x="766" y="35"/>
                  <a:pt x="767" y="42"/>
                </a:cubicBezTo>
                <a:cubicBezTo>
                  <a:pt x="768" y="46"/>
                  <a:pt x="769" y="50"/>
                  <a:pt x="770" y="53"/>
                </a:cubicBezTo>
                <a:cubicBezTo>
                  <a:pt x="768" y="56"/>
                  <a:pt x="767" y="58"/>
                  <a:pt x="765" y="61"/>
                </a:cubicBezTo>
                <a:cubicBezTo>
                  <a:pt x="764" y="63"/>
                  <a:pt x="763" y="64"/>
                  <a:pt x="762" y="66"/>
                </a:cubicBezTo>
                <a:cubicBezTo>
                  <a:pt x="763" y="63"/>
                  <a:pt x="763" y="61"/>
                  <a:pt x="763" y="59"/>
                </a:cubicBezTo>
                <a:cubicBezTo>
                  <a:pt x="763" y="52"/>
                  <a:pt x="764" y="47"/>
                  <a:pt x="764" y="43"/>
                </a:cubicBezTo>
                <a:cubicBezTo>
                  <a:pt x="765" y="39"/>
                  <a:pt x="765" y="37"/>
                  <a:pt x="765" y="37"/>
                </a:cubicBezTo>
                <a:cubicBezTo>
                  <a:pt x="764" y="37"/>
                  <a:pt x="763" y="39"/>
                  <a:pt x="762" y="43"/>
                </a:cubicBezTo>
                <a:cubicBezTo>
                  <a:pt x="761" y="45"/>
                  <a:pt x="759" y="49"/>
                  <a:pt x="758" y="54"/>
                </a:cubicBezTo>
                <a:cubicBezTo>
                  <a:pt x="758" y="53"/>
                  <a:pt x="758" y="52"/>
                  <a:pt x="758" y="51"/>
                </a:cubicBezTo>
                <a:cubicBezTo>
                  <a:pt x="757" y="42"/>
                  <a:pt x="756" y="34"/>
                  <a:pt x="755" y="29"/>
                </a:cubicBezTo>
                <a:cubicBezTo>
                  <a:pt x="755" y="24"/>
                  <a:pt x="754" y="22"/>
                  <a:pt x="754" y="22"/>
                </a:cubicBezTo>
                <a:cubicBezTo>
                  <a:pt x="753" y="22"/>
                  <a:pt x="753" y="25"/>
                  <a:pt x="753" y="30"/>
                </a:cubicBezTo>
                <a:cubicBezTo>
                  <a:pt x="752" y="35"/>
                  <a:pt x="752" y="42"/>
                  <a:pt x="752" y="51"/>
                </a:cubicBezTo>
                <a:cubicBezTo>
                  <a:pt x="752" y="55"/>
                  <a:pt x="751" y="59"/>
                  <a:pt x="751" y="62"/>
                </a:cubicBezTo>
                <a:cubicBezTo>
                  <a:pt x="751" y="61"/>
                  <a:pt x="750" y="60"/>
                  <a:pt x="750" y="59"/>
                </a:cubicBezTo>
                <a:cubicBezTo>
                  <a:pt x="744" y="46"/>
                  <a:pt x="737" y="41"/>
                  <a:pt x="737" y="41"/>
                </a:cubicBezTo>
                <a:cubicBezTo>
                  <a:pt x="737" y="41"/>
                  <a:pt x="738" y="43"/>
                  <a:pt x="739" y="46"/>
                </a:cubicBezTo>
                <a:cubicBezTo>
                  <a:pt x="741" y="50"/>
                  <a:pt x="743" y="54"/>
                  <a:pt x="744" y="60"/>
                </a:cubicBezTo>
                <a:cubicBezTo>
                  <a:pt x="745" y="63"/>
                  <a:pt x="745" y="65"/>
                  <a:pt x="745" y="68"/>
                </a:cubicBezTo>
                <a:cubicBezTo>
                  <a:pt x="745" y="68"/>
                  <a:pt x="745" y="68"/>
                  <a:pt x="745" y="67"/>
                </a:cubicBezTo>
                <a:cubicBezTo>
                  <a:pt x="745" y="67"/>
                  <a:pt x="744" y="67"/>
                  <a:pt x="744" y="66"/>
                </a:cubicBezTo>
                <a:cubicBezTo>
                  <a:pt x="741" y="58"/>
                  <a:pt x="741" y="53"/>
                  <a:pt x="740" y="53"/>
                </a:cubicBezTo>
                <a:cubicBezTo>
                  <a:pt x="740" y="53"/>
                  <a:pt x="737" y="57"/>
                  <a:pt x="738" y="65"/>
                </a:cubicBezTo>
                <a:cubicBezTo>
                  <a:pt x="737" y="63"/>
                  <a:pt x="736" y="60"/>
                  <a:pt x="735" y="58"/>
                </a:cubicBezTo>
                <a:cubicBezTo>
                  <a:pt x="729" y="44"/>
                  <a:pt x="730" y="36"/>
                  <a:pt x="729" y="36"/>
                </a:cubicBezTo>
                <a:cubicBezTo>
                  <a:pt x="728" y="36"/>
                  <a:pt x="728" y="38"/>
                  <a:pt x="727" y="42"/>
                </a:cubicBezTo>
                <a:cubicBezTo>
                  <a:pt x="727" y="44"/>
                  <a:pt x="727" y="46"/>
                  <a:pt x="727" y="49"/>
                </a:cubicBezTo>
                <a:cubicBezTo>
                  <a:pt x="727" y="48"/>
                  <a:pt x="727" y="48"/>
                  <a:pt x="727" y="48"/>
                </a:cubicBezTo>
                <a:cubicBezTo>
                  <a:pt x="726" y="45"/>
                  <a:pt x="726" y="44"/>
                  <a:pt x="726" y="44"/>
                </a:cubicBezTo>
                <a:cubicBezTo>
                  <a:pt x="726" y="44"/>
                  <a:pt x="725" y="44"/>
                  <a:pt x="725" y="45"/>
                </a:cubicBezTo>
                <a:cubicBezTo>
                  <a:pt x="725" y="44"/>
                  <a:pt x="724" y="43"/>
                  <a:pt x="724" y="43"/>
                </a:cubicBezTo>
                <a:cubicBezTo>
                  <a:pt x="722" y="41"/>
                  <a:pt x="721" y="40"/>
                  <a:pt x="721" y="39"/>
                </a:cubicBezTo>
                <a:cubicBezTo>
                  <a:pt x="720" y="39"/>
                  <a:pt x="720" y="38"/>
                  <a:pt x="720" y="38"/>
                </a:cubicBezTo>
                <a:cubicBezTo>
                  <a:pt x="720" y="35"/>
                  <a:pt x="720" y="32"/>
                  <a:pt x="720" y="30"/>
                </a:cubicBezTo>
                <a:cubicBezTo>
                  <a:pt x="720" y="25"/>
                  <a:pt x="719" y="22"/>
                  <a:pt x="719" y="22"/>
                </a:cubicBezTo>
                <a:cubicBezTo>
                  <a:pt x="719" y="22"/>
                  <a:pt x="718" y="25"/>
                  <a:pt x="717" y="30"/>
                </a:cubicBezTo>
                <a:cubicBezTo>
                  <a:pt x="717" y="31"/>
                  <a:pt x="717" y="32"/>
                  <a:pt x="717" y="32"/>
                </a:cubicBezTo>
                <a:cubicBezTo>
                  <a:pt x="715" y="31"/>
                  <a:pt x="715" y="30"/>
                  <a:pt x="714" y="30"/>
                </a:cubicBezTo>
                <a:cubicBezTo>
                  <a:pt x="714" y="30"/>
                  <a:pt x="715" y="32"/>
                  <a:pt x="716" y="36"/>
                </a:cubicBezTo>
                <a:cubicBezTo>
                  <a:pt x="716" y="39"/>
                  <a:pt x="715" y="43"/>
                  <a:pt x="715" y="48"/>
                </a:cubicBezTo>
                <a:cubicBezTo>
                  <a:pt x="715" y="49"/>
                  <a:pt x="714" y="50"/>
                  <a:pt x="714" y="52"/>
                </a:cubicBezTo>
                <a:cubicBezTo>
                  <a:pt x="712" y="48"/>
                  <a:pt x="711" y="47"/>
                  <a:pt x="711" y="47"/>
                </a:cubicBezTo>
                <a:cubicBezTo>
                  <a:pt x="711" y="47"/>
                  <a:pt x="711" y="48"/>
                  <a:pt x="711" y="50"/>
                </a:cubicBezTo>
                <a:cubicBezTo>
                  <a:pt x="710" y="42"/>
                  <a:pt x="708" y="36"/>
                  <a:pt x="706" y="32"/>
                </a:cubicBezTo>
                <a:cubicBezTo>
                  <a:pt x="704" y="28"/>
                  <a:pt x="703" y="26"/>
                  <a:pt x="703" y="26"/>
                </a:cubicBezTo>
                <a:cubicBezTo>
                  <a:pt x="702" y="26"/>
                  <a:pt x="703" y="29"/>
                  <a:pt x="704" y="33"/>
                </a:cubicBezTo>
                <a:cubicBezTo>
                  <a:pt x="704" y="37"/>
                  <a:pt x="705" y="41"/>
                  <a:pt x="705" y="46"/>
                </a:cubicBezTo>
                <a:cubicBezTo>
                  <a:pt x="704" y="45"/>
                  <a:pt x="703" y="44"/>
                  <a:pt x="702" y="44"/>
                </a:cubicBezTo>
                <a:cubicBezTo>
                  <a:pt x="702" y="41"/>
                  <a:pt x="702" y="38"/>
                  <a:pt x="702" y="36"/>
                </a:cubicBezTo>
                <a:cubicBezTo>
                  <a:pt x="702" y="32"/>
                  <a:pt x="702" y="30"/>
                  <a:pt x="702" y="30"/>
                </a:cubicBezTo>
                <a:cubicBezTo>
                  <a:pt x="701" y="30"/>
                  <a:pt x="700" y="32"/>
                  <a:pt x="700" y="36"/>
                </a:cubicBezTo>
                <a:cubicBezTo>
                  <a:pt x="698" y="41"/>
                  <a:pt x="698" y="47"/>
                  <a:pt x="697" y="54"/>
                </a:cubicBezTo>
                <a:cubicBezTo>
                  <a:pt x="697" y="55"/>
                  <a:pt x="697" y="56"/>
                  <a:pt x="697" y="56"/>
                </a:cubicBezTo>
                <a:cubicBezTo>
                  <a:pt x="697" y="56"/>
                  <a:pt x="697" y="55"/>
                  <a:pt x="696" y="54"/>
                </a:cubicBezTo>
                <a:cubicBezTo>
                  <a:pt x="696" y="53"/>
                  <a:pt x="696" y="52"/>
                  <a:pt x="696" y="51"/>
                </a:cubicBezTo>
                <a:cubicBezTo>
                  <a:pt x="697" y="41"/>
                  <a:pt x="697" y="34"/>
                  <a:pt x="697" y="29"/>
                </a:cubicBezTo>
                <a:cubicBezTo>
                  <a:pt x="697" y="24"/>
                  <a:pt x="697" y="21"/>
                  <a:pt x="697" y="21"/>
                </a:cubicBezTo>
                <a:cubicBezTo>
                  <a:pt x="697" y="21"/>
                  <a:pt x="696" y="24"/>
                  <a:pt x="695" y="29"/>
                </a:cubicBezTo>
                <a:cubicBezTo>
                  <a:pt x="694" y="32"/>
                  <a:pt x="693" y="37"/>
                  <a:pt x="692" y="42"/>
                </a:cubicBezTo>
                <a:cubicBezTo>
                  <a:pt x="690" y="44"/>
                  <a:pt x="686" y="49"/>
                  <a:pt x="683" y="56"/>
                </a:cubicBezTo>
                <a:cubicBezTo>
                  <a:pt x="682" y="58"/>
                  <a:pt x="681" y="60"/>
                  <a:pt x="681" y="61"/>
                </a:cubicBezTo>
                <a:cubicBezTo>
                  <a:pt x="681" y="59"/>
                  <a:pt x="681" y="56"/>
                  <a:pt x="681" y="53"/>
                </a:cubicBezTo>
                <a:cubicBezTo>
                  <a:pt x="681" y="45"/>
                  <a:pt x="682" y="39"/>
                  <a:pt x="683" y="34"/>
                </a:cubicBezTo>
                <a:cubicBezTo>
                  <a:pt x="683" y="30"/>
                  <a:pt x="683" y="28"/>
                  <a:pt x="683" y="28"/>
                </a:cubicBezTo>
                <a:cubicBezTo>
                  <a:pt x="683" y="27"/>
                  <a:pt x="682" y="30"/>
                  <a:pt x="680" y="34"/>
                </a:cubicBezTo>
                <a:cubicBezTo>
                  <a:pt x="679" y="36"/>
                  <a:pt x="678" y="40"/>
                  <a:pt x="677" y="43"/>
                </a:cubicBezTo>
                <a:cubicBezTo>
                  <a:pt x="677" y="43"/>
                  <a:pt x="677" y="43"/>
                  <a:pt x="677" y="42"/>
                </a:cubicBezTo>
                <a:cubicBezTo>
                  <a:pt x="677" y="37"/>
                  <a:pt x="676" y="32"/>
                  <a:pt x="675" y="27"/>
                </a:cubicBezTo>
                <a:cubicBezTo>
                  <a:pt x="674" y="23"/>
                  <a:pt x="674" y="19"/>
                  <a:pt x="673" y="16"/>
                </a:cubicBezTo>
                <a:cubicBezTo>
                  <a:pt x="671" y="10"/>
                  <a:pt x="670" y="7"/>
                  <a:pt x="669" y="7"/>
                </a:cubicBezTo>
                <a:cubicBezTo>
                  <a:pt x="668" y="8"/>
                  <a:pt x="672" y="22"/>
                  <a:pt x="671" y="42"/>
                </a:cubicBezTo>
                <a:cubicBezTo>
                  <a:pt x="671" y="49"/>
                  <a:pt x="671" y="56"/>
                  <a:pt x="670" y="61"/>
                </a:cubicBezTo>
                <a:cubicBezTo>
                  <a:pt x="670" y="59"/>
                  <a:pt x="669" y="56"/>
                  <a:pt x="668" y="53"/>
                </a:cubicBezTo>
                <a:cubicBezTo>
                  <a:pt x="665" y="46"/>
                  <a:pt x="662" y="41"/>
                  <a:pt x="660" y="37"/>
                </a:cubicBezTo>
                <a:cubicBezTo>
                  <a:pt x="657" y="34"/>
                  <a:pt x="655" y="33"/>
                  <a:pt x="655" y="33"/>
                </a:cubicBezTo>
                <a:cubicBezTo>
                  <a:pt x="655" y="33"/>
                  <a:pt x="656" y="35"/>
                  <a:pt x="658" y="39"/>
                </a:cubicBezTo>
                <a:cubicBezTo>
                  <a:pt x="659" y="43"/>
                  <a:pt x="661" y="48"/>
                  <a:pt x="662" y="55"/>
                </a:cubicBezTo>
                <a:cubicBezTo>
                  <a:pt x="663" y="58"/>
                  <a:pt x="663" y="62"/>
                  <a:pt x="664" y="65"/>
                </a:cubicBezTo>
                <a:cubicBezTo>
                  <a:pt x="663" y="65"/>
                  <a:pt x="663" y="65"/>
                  <a:pt x="663" y="65"/>
                </a:cubicBezTo>
                <a:cubicBezTo>
                  <a:pt x="663" y="64"/>
                  <a:pt x="663" y="63"/>
                  <a:pt x="662" y="62"/>
                </a:cubicBezTo>
                <a:cubicBezTo>
                  <a:pt x="659" y="53"/>
                  <a:pt x="659" y="47"/>
                  <a:pt x="658" y="47"/>
                </a:cubicBezTo>
                <a:cubicBezTo>
                  <a:pt x="658" y="46"/>
                  <a:pt x="655" y="52"/>
                  <a:pt x="656" y="61"/>
                </a:cubicBezTo>
                <a:cubicBezTo>
                  <a:pt x="655" y="58"/>
                  <a:pt x="654" y="55"/>
                  <a:pt x="652" y="52"/>
                </a:cubicBezTo>
                <a:cubicBezTo>
                  <a:pt x="647" y="37"/>
                  <a:pt x="648" y="27"/>
                  <a:pt x="647" y="27"/>
                </a:cubicBezTo>
                <a:cubicBezTo>
                  <a:pt x="646" y="27"/>
                  <a:pt x="646" y="29"/>
                  <a:pt x="645" y="34"/>
                </a:cubicBezTo>
                <a:cubicBezTo>
                  <a:pt x="645" y="38"/>
                  <a:pt x="645" y="43"/>
                  <a:pt x="646" y="48"/>
                </a:cubicBezTo>
                <a:cubicBezTo>
                  <a:pt x="645" y="46"/>
                  <a:pt x="645" y="44"/>
                  <a:pt x="645" y="42"/>
                </a:cubicBezTo>
                <a:cubicBezTo>
                  <a:pt x="644" y="39"/>
                  <a:pt x="644" y="37"/>
                  <a:pt x="643" y="37"/>
                </a:cubicBezTo>
                <a:cubicBezTo>
                  <a:pt x="643" y="37"/>
                  <a:pt x="643" y="38"/>
                  <a:pt x="642" y="41"/>
                </a:cubicBezTo>
                <a:cubicBezTo>
                  <a:pt x="642" y="39"/>
                  <a:pt x="641" y="37"/>
                  <a:pt x="641" y="36"/>
                </a:cubicBezTo>
                <a:cubicBezTo>
                  <a:pt x="639" y="32"/>
                  <a:pt x="638" y="30"/>
                  <a:pt x="636" y="27"/>
                </a:cubicBezTo>
                <a:cubicBezTo>
                  <a:pt x="634" y="23"/>
                  <a:pt x="632" y="21"/>
                  <a:pt x="632" y="21"/>
                </a:cubicBezTo>
                <a:cubicBezTo>
                  <a:pt x="632" y="21"/>
                  <a:pt x="633" y="24"/>
                  <a:pt x="634" y="29"/>
                </a:cubicBezTo>
                <a:cubicBezTo>
                  <a:pt x="635" y="31"/>
                  <a:pt x="636" y="34"/>
                  <a:pt x="637" y="37"/>
                </a:cubicBezTo>
                <a:cubicBezTo>
                  <a:pt x="637" y="41"/>
                  <a:pt x="638" y="45"/>
                  <a:pt x="639" y="49"/>
                </a:cubicBezTo>
                <a:cubicBezTo>
                  <a:pt x="639" y="51"/>
                  <a:pt x="639" y="53"/>
                  <a:pt x="639" y="54"/>
                </a:cubicBezTo>
                <a:cubicBezTo>
                  <a:pt x="639" y="55"/>
                  <a:pt x="639" y="56"/>
                  <a:pt x="639" y="57"/>
                </a:cubicBezTo>
                <a:cubicBezTo>
                  <a:pt x="638" y="57"/>
                  <a:pt x="637" y="57"/>
                  <a:pt x="637" y="57"/>
                </a:cubicBezTo>
                <a:cubicBezTo>
                  <a:pt x="637" y="57"/>
                  <a:pt x="637" y="57"/>
                  <a:pt x="637" y="57"/>
                </a:cubicBezTo>
                <a:cubicBezTo>
                  <a:pt x="634" y="44"/>
                  <a:pt x="636" y="37"/>
                  <a:pt x="635" y="36"/>
                </a:cubicBezTo>
                <a:cubicBezTo>
                  <a:pt x="634" y="36"/>
                  <a:pt x="631" y="44"/>
                  <a:pt x="631" y="57"/>
                </a:cubicBezTo>
                <a:cubicBezTo>
                  <a:pt x="631" y="57"/>
                  <a:pt x="631" y="57"/>
                  <a:pt x="631" y="56"/>
                </a:cubicBezTo>
                <a:cubicBezTo>
                  <a:pt x="631" y="52"/>
                  <a:pt x="630" y="49"/>
                  <a:pt x="630" y="50"/>
                </a:cubicBezTo>
                <a:cubicBezTo>
                  <a:pt x="629" y="50"/>
                  <a:pt x="629" y="50"/>
                  <a:pt x="629" y="51"/>
                </a:cubicBezTo>
                <a:cubicBezTo>
                  <a:pt x="629" y="51"/>
                  <a:pt x="629" y="51"/>
                  <a:pt x="629" y="50"/>
                </a:cubicBezTo>
                <a:cubicBezTo>
                  <a:pt x="629" y="49"/>
                  <a:pt x="629" y="48"/>
                  <a:pt x="629" y="46"/>
                </a:cubicBezTo>
                <a:cubicBezTo>
                  <a:pt x="628" y="36"/>
                  <a:pt x="626" y="29"/>
                  <a:pt x="624" y="24"/>
                </a:cubicBezTo>
                <a:cubicBezTo>
                  <a:pt x="622" y="19"/>
                  <a:pt x="621" y="16"/>
                  <a:pt x="620" y="16"/>
                </a:cubicBezTo>
                <a:cubicBezTo>
                  <a:pt x="620" y="16"/>
                  <a:pt x="620" y="19"/>
                  <a:pt x="621" y="25"/>
                </a:cubicBezTo>
                <a:cubicBezTo>
                  <a:pt x="622" y="27"/>
                  <a:pt x="622" y="29"/>
                  <a:pt x="622" y="32"/>
                </a:cubicBezTo>
                <a:cubicBezTo>
                  <a:pt x="622" y="33"/>
                  <a:pt x="622" y="34"/>
                  <a:pt x="622" y="34"/>
                </a:cubicBezTo>
                <a:cubicBezTo>
                  <a:pt x="621" y="35"/>
                  <a:pt x="621" y="37"/>
                  <a:pt x="621" y="38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4"/>
                  <a:pt x="620" y="31"/>
                  <a:pt x="620" y="28"/>
                </a:cubicBezTo>
                <a:cubicBezTo>
                  <a:pt x="620" y="24"/>
                  <a:pt x="619" y="21"/>
                  <a:pt x="619" y="21"/>
                </a:cubicBezTo>
                <a:cubicBezTo>
                  <a:pt x="619" y="21"/>
                  <a:pt x="618" y="24"/>
                  <a:pt x="617" y="29"/>
                </a:cubicBezTo>
                <a:cubicBezTo>
                  <a:pt x="616" y="34"/>
                  <a:pt x="615" y="41"/>
                  <a:pt x="615" y="49"/>
                </a:cubicBezTo>
                <a:cubicBezTo>
                  <a:pt x="615" y="49"/>
                  <a:pt x="615" y="50"/>
                  <a:pt x="615" y="50"/>
                </a:cubicBezTo>
                <a:cubicBezTo>
                  <a:pt x="615" y="50"/>
                  <a:pt x="614" y="50"/>
                  <a:pt x="614" y="51"/>
                </a:cubicBezTo>
                <a:cubicBezTo>
                  <a:pt x="612" y="47"/>
                  <a:pt x="611" y="45"/>
                  <a:pt x="611" y="46"/>
                </a:cubicBezTo>
                <a:cubicBezTo>
                  <a:pt x="610" y="46"/>
                  <a:pt x="611" y="49"/>
                  <a:pt x="611" y="54"/>
                </a:cubicBezTo>
                <a:cubicBezTo>
                  <a:pt x="611" y="55"/>
                  <a:pt x="610" y="56"/>
                  <a:pt x="609" y="57"/>
                </a:cubicBezTo>
                <a:cubicBezTo>
                  <a:pt x="608" y="60"/>
                  <a:pt x="606" y="62"/>
                  <a:pt x="605" y="64"/>
                </a:cubicBezTo>
                <a:cubicBezTo>
                  <a:pt x="605" y="64"/>
                  <a:pt x="605" y="64"/>
                  <a:pt x="605" y="64"/>
                </a:cubicBezTo>
                <a:cubicBezTo>
                  <a:pt x="605" y="62"/>
                  <a:pt x="605" y="59"/>
                  <a:pt x="606" y="55"/>
                </a:cubicBezTo>
                <a:cubicBezTo>
                  <a:pt x="607" y="42"/>
                  <a:pt x="609" y="34"/>
                  <a:pt x="608" y="33"/>
                </a:cubicBezTo>
                <a:cubicBezTo>
                  <a:pt x="608" y="33"/>
                  <a:pt x="603" y="41"/>
                  <a:pt x="600" y="55"/>
                </a:cubicBezTo>
                <a:cubicBezTo>
                  <a:pt x="599" y="58"/>
                  <a:pt x="598" y="60"/>
                  <a:pt x="598" y="63"/>
                </a:cubicBezTo>
                <a:cubicBezTo>
                  <a:pt x="597" y="58"/>
                  <a:pt x="596" y="52"/>
                  <a:pt x="595" y="46"/>
                </a:cubicBezTo>
                <a:cubicBezTo>
                  <a:pt x="592" y="27"/>
                  <a:pt x="589" y="15"/>
                  <a:pt x="588" y="15"/>
                </a:cubicBezTo>
                <a:cubicBezTo>
                  <a:pt x="588" y="15"/>
                  <a:pt x="588" y="28"/>
                  <a:pt x="589" y="47"/>
                </a:cubicBezTo>
                <a:cubicBezTo>
                  <a:pt x="589" y="49"/>
                  <a:pt x="590" y="52"/>
                  <a:pt x="590" y="54"/>
                </a:cubicBezTo>
                <a:cubicBezTo>
                  <a:pt x="584" y="42"/>
                  <a:pt x="577" y="38"/>
                  <a:pt x="576" y="39"/>
                </a:cubicBezTo>
                <a:cubicBezTo>
                  <a:pt x="576" y="39"/>
                  <a:pt x="577" y="41"/>
                  <a:pt x="579" y="44"/>
                </a:cubicBezTo>
                <a:cubicBezTo>
                  <a:pt x="581" y="47"/>
                  <a:pt x="583" y="52"/>
                  <a:pt x="585" y="57"/>
                </a:cubicBezTo>
                <a:cubicBezTo>
                  <a:pt x="586" y="60"/>
                  <a:pt x="586" y="62"/>
                  <a:pt x="586" y="65"/>
                </a:cubicBezTo>
                <a:cubicBezTo>
                  <a:pt x="586" y="65"/>
                  <a:pt x="585" y="65"/>
                  <a:pt x="585" y="65"/>
                </a:cubicBezTo>
                <a:cubicBezTo>
                  <a:pt x="585" y="64"/>
                  <a:pt x="584" y="64"/>
                  <a:pt x="584" y="64"/>
                </a:cubicBezTo>
                <a:cubicBezTo>
                  <a:pt x="580" y="56"/>
                  <a:pt x="581" y="51"/>
                  <a:pt x="580" y="51"/>
                </a:cubicBezTo>
                <a:cubicBezTo>
                  <a:pt x="579" y="51"/>
                  <a:pt x="579" y="52"/>
                  <a:pt x="578" y="55"/>
                </a:cubicBezTo>
                <a:cubicBezTo>
                  <a:pt x="578" y="57"/>
                  <a:pt x="578" y="61"/>
                  <a:pt x="579" y="65"/>
                </a:cubicBezTo>
                <a:cubicBezTo>
                  <a:pt x="578" y="65"/>
                  <a:pt x="578" y="65"/>
                  <a:pt x="578" y="65"/>
                </a:cubicBezTo>
                <a:cubicBezTo>
                  <a:pt x="577" y="63"/>
                  <a:pt x="575" y="60"/>
                  <a:pt x="574" y="57"/>
                </a:cubicBezTo>
                <a:cubicBezTo>
                  <a:pt x="574" y="57"/>
                  <a:pt x="574" y="57"/>
                  <a:pt x="574" y="56"/>
                </a:cubicBezTo>
                <a:cubicBezTo>
                  <a:pt x="574" y="49"/>
                  <a:pt x="575" y="44"/>
                  <a:pt x="576" y="40"/>
                </a:cubicBezTo>
                <a:cubicBezTo>
                  <a:pt x="576" y="37"/>
                  <a:pt x="576" y="35"/>
                  <a:pt x="576" y="34"/>
                </a:cubicBezTo>
                <a:cubicBezTo>
                  <a:pt x="575" y="34"/>
                  <a:pt x="574" y="36"/>
                  <a:pt x="573" y="40"/>
                </a:cubicBezTo>
                <a:cubicBezTo>
                  <a:pt x="572" y="42"/>
                  <a:pt x="571" y="45"/>
                  <a:pt x="570" y="48"/>
                </a:cubicBezTo>
                <a:cubicBezTo>
                  <a:pt x="569" y="46"/>
                  <a:pt x="569" y="44"/>
                  <a:pt x="568" y="43"/>
                </a:cubicBezTo>
                <a:cubicBezTo>
                  <a:pt x="568" y="36"/>
                  <a:pt x="567" y="31"/>
                  <a:pt x="567" y="27"/>
                </a:cubicBezTo>
                <a:cubicBezTo>
                  <a:pt x="566" y="22"/>
                  <a:pt x="565" y="19"/>
                  <a:pt x="565" y="19"/>
                </a:cubicBezTo>
                <a:cubicBezTo>
                  <a:pt x="565" y="19"/>
                  <a:pt x="564" y="22"/>
                  <a:pt x="564" y="28"/>
                </a:cubicBezTo>
                <a:cubicBezTo>
                  <a:pt x="564" y="31"/>
                  <a:pt x="564" y="37"/>
                  <a:pt x="563" y="43"/>
                </a:cubicBezTo>
                <a:cubicBezTo>
                  <a:pt x="563" y="43"/>
                  <a:pt x="563" y="42"/>
                  <a:pt x="563" y="42"/>
                </a:cubicBezTo>
                <a:cubicBezTo>
                  <a:pt x="563" y="42"/>
                  <a:pt x="562" y="44"/>
                  <a:pt x="562" y="46"/>
                </a:cubicBezTo>
                <a:cubicBezTo>
                  <a:pt x="562" y="46"/>
                  <a:pt x="562" y="46"/>
                  <a:pt x="561" y="46"/>
                </a:cubicBezTo>
                <a:cubicBezTo>
                  <a:pt x="561" y="44"/>
                  <a:pt x="560" y="42"/>
                  <a:pt x="559" y="41"/>
                </a:cubicBezTo>
                <a:cubicBezTo>
                  <a:pt x="557" y="38"/>
                  <a:pt x="556" y="36"/>
                  <a:pt x="555" y="34"/>
                </a:cubicBezTo>
                <a:cubicBezTo>
                  <a:pt x="552" y="30"/>
                  <a:pt x="550" y="29"/>
                  <a:pt x="550" y="29"/>
                </a:cubicBezTo>
                <a:cubicBezTo>
                  <a:pt x="550" y="29"/>
                  <a:pt x="551" y="32"/>
                  <a:pt x="553" y="36"/>
                </a:cubicBezTo>
                <a:cubicBezTo>
                  <a:pt x="553" y="38"/>
                  <a:pt x="554" y="40"/>
                  <a:pt x="556" y="43"/>
                </a:cubicBezTo>
                <a:cubicBezTo>
                  <a:pt x="556" y="45"/>
                  <a:pt x="556" y="46"/>
                  <a:pt x="557" y="48"/>
                </a:cubicBezTo>
                <a:cubicBezTo>
                  <a:pt x="557" y="48"/>
                  <a:pt x="557" y="49"/>
                  <a:pt x="557" y="50"/>
                </a:cubicBezTo>
                <a:cubicBezTo>
                  <a:pt x="556" y="47"/>
                  <a:pt x="555" y="46"/>
                  <a:pt x="554" y="44"/>
                </a:cubicBezTo>
                <a:cubicBezTo>
                  <a:pt x="554" y="43"/>
                  <a:pt x="554" y="42"/>
                  <a:pt x="553" y="42"/>
                </a:cubicBezTo>
                <a:cubicBezTo>
                  <a:pt x="553" y="42"/>
                  <a:pt x="553" y="43"/>
                  <a:pt x="553" y="43"/>
                </a:cubicBezTo>
                <a:cubicBezTo>
                  <a:pt x="550" y="41"/>
                  <a:pt x="548" y="40"/>
                  <a:pt x="548" y="40"/>
                </a:cubicBezTo>
                <a:cubicBezTo>
                  <a:pt x="548" y="40"/>
                  <a:pt x="549" y="42"/>
                  <a:pt x="551" y="45"/>
                </a:cubicBezTo>
                <a:cubicBezTo>
                  <a:pt x="551" y="45"/>
                  <a:pt x="551" y="46"/>
                  <a:pt x="551" y="46"/>
                </a:cubicBezTo>
                <a:cubicBezTo>
                  <a:pt x="551" y="46"/>
                  <a:pt x="551" y="47"/>
                  <a:pt x="551" y="47"/>
                </a:cubicBezTo>
                <a:cubicBezTo>
                  <a:pt x="551" y="48"/>
                  <a:pt x="550" y="49"/>
                  <a:pt x="550" y="51"/>
                </a:cubicBezTo>
                <a:cubicBezTo>
                  <a:pt x="547" y="45"/>
                  <a:pt x="545" y="41"/>
                  <a:pt x="542" y="38"/>
                </a:cubicBezTo>
                <a:cubicBezTo>
                  <a:pt x="539" y="35"/>
                  <a:pt x="538" y="33"/>
                  <a:pt x="537" y="34"/>
                </a:cubicBezTo>
                <a:cubicBezTo>
                  <a:pt x="537" y="34"/>
                  <a:pt x="538" y="36"/>
                  <a:pt x="540" y="40"/>
                </a:cubicBezTo>
                <a:cubicBezTo>
                  <a:pt x="542" y="43"/>
                  <a:pt x="543" y="47"/>
                  <a:pt x="545" y="52"/>
                </a:cubicBezTo>
                <a:cubicBezTo>
                  <a:pt x="543" y="50"/>
                  <a:pt x="541" y="48"/>
                  <a:pt x="540" y="46"/>
                </a:cubicBezTo>
                <a:cubicBezTo>
                  <a:pt x="538" y="44"/>
                  <a:pt x="536" y="43"/>
                  <a:pt x="536" y="43"/>
                </a:cubicBezTo>
                <a:cubicBezTo>
                  <a:pt x="536" y="44"/>
                  <a:pt x="537" y="45"/>
                  <a:pt x="538" y="48"/>
                </a:cubicBezTo>
                <a:cubicBezTo>
                  <a:pt x="538" y="49"/>
                  <a:pt x="539" y="50"/>
                  <a:pt x="539" y="51"/>
                </a:cubicBezTo>
                <a:cubicBezTo>
                  <a:pt x="539" y="54"/>
                  <a:pt x="538" y="58"/>
                  <a:pt x="539" y="64"/>
                </a:cubicBezTo>
                <a:cubicBezTo>
                  <a:pt x="539" y="63"/>
                  <a:pt x="538" y="62"/>
                  <a:pt x="538" y="61"/>
                </a:cubicBezTo>
                <a:cubicBezTo>
                  <a:pt x="537" y="59"/>
                  <a:pt x="537" y="56"/>
                  <a:pt x="537" y="54"/>
                </a:cubicBezTo>
                <a:cubicBezTo>
                  <a:pt x="536" y="50"/>
                  <a:pt x="536" y="47"/>
                  <a:pt x="536" y="44"/>
                </a:cubicBezTo>
                <a:cubicBezTo>
                  <a:pt x="535" y="41"/>
                  <a:pt x="536" y="38"/>
                  <a:pt x="536" y="36"/>
                </a:cubicBezTo>
                <a:cubicBezTo>
                  <a:pt x="536" y="32"/>
                  <a:pt x="536" y="29"/>
                  <a:pt x="535" y="29"/>
                </a:cubicBezTo>
                <a:cubicBezTo>
                  <a:pt x="535" y="29"/>
                  <a:pt x="534" y="32"/>
                  <a:pt x="533" y="36"/>
                </a:cubicBezTo>
                <a:cubicBezTo>
                  <a:pt x="532" y="38"/>
                  <a:pt x="532" y="41"/>
                  <a:pt x="531" y="45"/>
                </a:cubicBezTo>
                <a:cubicBezTo>
                  <a:pt x="529" y="35"/>
                  <a:pt x="529" y="28"/>
                  <a:pt x="528" y="28"/>
                </a:cubicBezTo>
                <a:cubicBezTo>
                  <a:pt x="528" y="28"/>
                  <a:pt x="527" y="31"/>
                  <a:pt x="527" y="36"/>
                </a:cubicBezTo>
                <a:cubicBezTo>
                  <a:pt x="526" y="40"/>
                  <a:pt x="527" y="45"/>
                  <a:pt x="528" y="52"/>
                </a:cubicBezTo>
                <a:cubicBezTo>
                  <a:pt x="528" y="52"/>
                  <a:pt x="528" y="52"/>
                  <a:pt x="528" y="52"/>
                </a:cubicBezTo>
                <a:cubicBezTo>
                  <a:pt x="527" y="49"/>
                  <a:pt x="526" y="46"/>
                  <a:pt x="526" y="43"/>
                </a:cubicBezTo>
                <a:cubicBezTo>
                  <a:pt x="525" y="40"/>
                  <a:pt x="525" y="38"/>
                  <a:pt x="525" y="38"/>
                </a:cubicBezTo>
                <a:cubicBezTo>
                  <a:pt x="525" y="38"/>
                  <a:pt x="524" y="38"/>
                  <a:pt x="524" y="39"/>
                </a:cubicBezTo>
                <a:cubicBezTo>
                  <a:pt x="525" y="36"/>
                  <a:pt x="525" y="33"/>
                  <a:pt x="525" y="31"/>
                </a:cubicBezTo>
                <a:cubicBezTo>
                  <a:pt x="526" y="26"/>
                  <a:pt x="526" y="23"/>
                  <a:pt x="525" y="23"/>
                </a:cubicBezTo>
                <a:cubicBezTo>
                  <a:pt x="525" y="23"/>
                  <a:pt x="524" y="26"/>
                  <a:pt x="522" y="30"/>
                </a:cubicBezTo>
                <a:cubicBezTo>
                  <a:pt x="522" y="32"/>
                  <a:pt x="521" y="34"/>
                  <a:pt x="521" y="36"/>
                </a:cubicBezTo>
                <a:cubicBezTo>
                  <a:pt x="520" y="35"/>
                  <a:pt x="519" y="34"/>
                  <a:pt x="519" y="32"/>
                </a:cubicBezTo>
                <a:cubicBezTo>
                  <a:pt x="519" y="32"/>
                  <a:pt x="519" y="31"/>
                  <a:pt x="518" y="30"/>
                </a:cubicBezTo>
                <a:cubicBezTo>
                  <a:pt x="519" y="27"/>
                  <a:pt x="519" y="26"/>
                  <a:pt x="519" y="26"/>
                </a:cubicBezTo>
                <a:cubicBezTo>
                  <a:pt x="519" y="26"/>
                  <a:pt x="519" y="26"/>
                  <a:pt x="518" y="27"/>
                </a:cubicBezTo>
                <a:cubicBezTo>
                  <a:pt x="518" y="26"/>
                  <a:pt x="518" y="24"/>
                  <a:pt x="517" y="23"/>
                </a:cubicBezTo>
                <a:cubicBezTo>
                  <a:pt x="517" y="18"/>
                  <a:pt x="516" y="14"/>
                  <a:pt x="515" y="11"/>
                </a:cubicBezTo>
                <a:cubicBezTo>
                  <a:pt x="513" y="5"/>
                  <a:pt x="512" y="1"/>
                  <a:pt x="511" y="1"/>
                </a:cubicBezTo>
                <a:cubicBezTo>
                  <a:pt x="511" y="2"/>
                  <a:pt x="512" y="10"/>
                  <a:pt x="513" y="24"/>
                </a:cubicBezTo>
                <a:cubicBezTo>
                  <a:pt x="513" y="23"/>
                  <a:pt x="512" y="23"/>
                  <a:pt x="512" y="23"/>
                </a:cubicBezTo>
                <a:cubicBezTo>
                  <a:pt x="512" y="23"/>
                  <a:pt x="512" y="25"/>
                  <a:pt x="513" y="28"/>
                </a:cubicBezTo>
                <a:cubicBezTo>
                  <a:pt x="514" y="30"/>
                  <a:pt x="514" y="33"/>
                  <a:pt x="514" y="36"/>
                </a:cubicBezTo>
                <a:cubicBezTo>
                  <a:pt x="512" y="40"/>
                  <a:pt x="511" y="46"/>
                  <a:pt x="510" y="52"/>
                </a:cubicBezTo>
                <a:cubicBezTo>
                  <a:pt x="510" y="52"/>
                  <a:pt x="510" y="52"/>
                  <a:pt x="510" y="53"/>
                </a:cubicBezTo>
                <a:cubicBezTo>
                  <a:pt x="508" y="46"/>
                  <a:pt x="506" y="41"/>
                  <a:pt x="504" y="38"/>
                </a:cubicBezTo>
                <a:cubicBezTo>
                  <a:pt x="504" y="37"/>
                  <a:pt x="504" y="37"/>
                  <a:pt x="504" y="37"/>
                </a:cubicBezTo>
                <a:cubicBezTo>
                  <a:pt x="506" y="33"/>
                  <a:pt x="506" y="30"/>
                  <a:pt x="506" y="30"/>
                </a:cubicBezTo>
                <a:cubicBezTo>
                  <a:pt x="506" y="30"/>
                  <a:pt x="504" y="32"/>
                  <a:pt x="502" y="35"/>
                </a:cubicBezTo>
                <a:cubicBezTo>
                  <a:pt x="499" y="32"/>
                  <a:pt x="498" y="30"/>
                  <a:pt x="497" y="30"/>
                </a:cubicBezTo>
                <a:cubicBezTo>
                  <a:pt x="497" y="30"/>
                  <a:pt x="498" y="33"/>
                  <a:pt x="500" y="37"/>
                </a:cubicBezTo>
                <a:cubicBezTo>
                  <a:pt x="500" y="37"/>
                  <a:pt x="500" y="37"/>
                  <a:pt x="500" y="38"/>
                </a:cubicBezTo>
                <a:cubicBezTo>
                  <a:pt x="499" y="39"/>
                  <a:pt x="498" y="41"/>
                  <a:pt x="497" y="43"/>
                </a:cubicBezTo>
                <a:cubicBezTo>
                  <a:pt x="496" y="45"/>
                  <a:pt x="496" y="46"/>
                  <a:pt x="495" y="48"/>
                </a:cubicBezTo>
                <a:cubicBezTo>
                  <a:pt x="495" y="48"/>
                  <a:pt x="495" y="48"/>
                  <a:pt x="495" y="48"/>
                </a:cubicBezTo>
                <a:cubicBezTo>
                  <a:pt x="494" y="46"/>
                  <a:pt x="494" y="44"/>
                  <a:pt x="494" y="44"/>
                </a:cubicBezTo>
                <a:cubicBezTo>
                  <a:pt x="493" y="44"/>
                  <a:pt x="493" y="45"/>
                  <a:pt x="493" y="46"/>
                </a:cubicBezTo>
                <a:cubicBezTo>
                  <a:pt x="489" y="32"/>
                  <a:pt x="490" y="24"/>
                  <a:pt x="489" y="24"/>
                </a:cubicBezTo>
                <a:cubicBezTo>
                  <a:pt x="489" y="24"/>
                  <a:pt x="488" y="27"/>
                  <a:pt x="487" y="32"/>
                </a:cubicBezTo>
                <a:cubicBezTo>
                  <a:pt x="487" y="36"/>
                  <a:pt x="487" y="41"/>
                  <a:pt x="488" y="46"/>
                </a:cubicBezTo>
                <a:cubicBezTo>
                  <a:pt x="487" y="50"/>
                  <a:pt x="486" y="54"/>
                  <a:pt x="484" y="58"/>
                </a:cubicBezTo>
                <a:cubicBezTo>
                  <a:pt x="482" y="62"/>
                  <a:pt x="480" y="65"/>
                  <a:pt x="479" y="68"/>
                </a:cubicBezTo>
                <a:cubicBezTo>
                  <a:pt x="480" y="58"/>
                  <a:pt x="478" y="53"/>
                  <a:pt x="478" y="54"/>
                </a:cubicBezTo>
                <a:cubicBezTo>
                  <a:pt x="477" y="54"/>
                  <a:pt x="477" y="60"/>
                  <a:pt x="473" y="67"/>
                </a:cubicBezTo>
                <a:cubicBezTo>
                  <a:pt x="473" y="68"/>
                  <a:pt x="472" y="69"/>
                  <a:pt x="472" y="69"/>
                </a:cubicBezTo>
                <a:cubicBezTo>
                  <a:pt x="472" y="69"/>
                  <a:pt x="472" y="68"/>
                  <a:pt x="473" y="67"/>
                </a:cubicBezTo>
                <a:cubicBezTo>
                  <a:pt x="474" y="62"/>
                  <a:pt x="474" y="58"/>
                  <a:pt x="474" y="55"/>
                </a:cubicBezTo>
                <a:cubicBezTo>
                  <a:pt x="477" y="46"/>
                  <a:pt x="481" y="42"/>
                  <a:pt x="481" y="41"/>
                </a:cubicBezTo>
                <a:cubicBezTo>
                  <a:pt x="481" y="41"/>
                  <a:pt x="479" y="42"/>
                  <a:pt x="476" y="45"/>
                </a:cubicBezTo>
                <a:cubicBezTo>
                  <a:pt x="475" y="46"/>
                  <a:pt x="474" y="47"/>
                  <a:pt x="473" y="49"/>
                </a:cubicBezTo>
                <a:cubicBezTo>
                  <a:pt x="473" y="49"/>
                  <a:pt x="473" y="49"/>
                  <a:pt x="473" y="49"/>
                </a:cubicBezTo>
                <a:cubicBezTo>
                  <a:pt x="471" y="52"/>
                  <a:pt x="469" y="55"/>
                  <a:pt x="467" y="59"/>
                </a:cubicBezTo>
                <a:cubicBezTo>
                  <a:pt x="467" y="60"/>
                  <a:pt x="466" y="61"/>
                  <a:pt x="466" y="62"/>
                </a:cubicBezTo>
                <a:cubicBezTo>
                  <a:pt x="467" y="59"/>
                  <a:pt x="467" y="57"/>
                  <a:pt x="467" y="54"/>
                </a:cubicBezTo>
                <a:cubicBezTo>
                  <a:pt x="468" y="44"/>
                  <a:pt x="468" y="37"/>
                  <a:pt x="468" y="31"/>
                </a:cubicBezTo>
                <a:cubicBezTo>
                  <a:pt x="468" y="26"/>
                  <a:pt x="468" y="24"/>
                  <a:pt x="468" y="23"/>
                </a:cubicBezTo>
                <a:cubicBezTo>
                  <a:pt x="467" y="23"/>
                  <a:pt x="467" y="26"/>
                  <a:pt x="465" y="32"/>
                </a:cubicBezTo>
                <a:cubicBezTo>
                  <a:pt x="465" y="35"/>
                  <a:pt x="464" y="39"/>
                  <a:pt x="463" y="44"/>
                </a:cubicBezTo>
                <a:cubicBezTo>
                  <a:pt x="463" y="45"/>
                  <a:pt x="463" y="45"/>
                  <a:pt x="462" y="45"/>
                </a:cubicBezTo>
                <a:cubicBezTo>
                  <a:pt x="461" y="34"/>
                  <a:pt x="461" y="25"/>
                  <a:pt x="461" y="19"/>
                </a:cubicBezTo>
                <a:cubicBezTo>
                  <a:pt x="460" y="13"/>
                  <a:pt x="460" y="10"/>
                  <a:pt x="460" y="10"/>
                </a:cubicBezTo>
                <a:cubicBezTo>
                  <a:pt x="459" y="10"/>
                  <a:pt x="459" y="13"/>
                  <a:pt x="458" y="19"/>
                </a:cubicBezTo>
                <a:cubicBezTo>
                  <a:pt x="458" y="23"/>
                  <a:pt x="457" y="27"/>
                  <a:pt x="457" y="31"/>
                </a:cubicBezTo>
                <a:cubicBezTo>
                  <a:pt x="456" y="35"/>
                  <a:pt x="457" y="40"/>
                  <a:pt x="457" y="46"/>
                </a:cubicBezTo>
                <a:cubicBezTo>
                  <a:pt x="457" y="48"/>
                  <a:pt x="457" y="50"/>
                  <a:pt x="457" y="52"/>
                </a:cubicBezTo>
                <a:cubicBezTo>
                  <a:pt x="455" y="47"/>
                  <a:pt x="453" y="43"/>
                  <a:pt x="452" y="40"/>
                </a:cubicBezTo>
                <a:cubicBezTo>
                  <a:pt x="452" y="40"/>
                  <a:pt x="452" y="39"/>
                  <a:pt x="452" y="38"/>
                </a:cubicBezTo>
                <a:cubicBezTo>
                  <a:pt x="453" y="34"/>
                  <a:pt x="453" y="31"/>
                  <a:pt x="452" y="31"/>
                </a:cubicBezTo>
                <a:cubicBezTo>
                  <a:pt x="452" y="31"/>
                  <a:pt x="451" y="34"/>
                  <a:pt x="449" y="38"/>
                </a:cubicBezTo>
                <a:cubicBezTo>
                  <a:pt x="448" y="42"/>
                  <a:pt x="446" y="48"/>
                  <a:pt x="444" y="55"/>
                </a:cubicBezTo>
                <a:cubicBezTo>
                  <a:pt x="442" y="53"/>
                  <a:pt x="441" y="51"/>
                  <a:pt x="439" y="50"/>
                </a:cubicBezTo>
                <a:cubicBezTo>
                  <a:pt x="439" y="46"/>
                  <a:pt x="438" y="42"/>
                  <a:pt x="437" y="39"/>
                </a:cubicBezTo>
                <a:cubicBezTo>
                  <a:pt x="437" y="39"/>
                  <a:pt x="437" y="39"/>
                  <a:pt x="437" y="39"/>
                </a:cubicBezTo>
                <a:cubicBezTo>
                  <a:pt x="434" y="23"/>
                  <a:pt x="433" y="13"/>
                  <a:pt x="432" y="13"/>
                </a:cubicBezTo>
                <a:cubicBezTo>
                  <a:pt x="432" y="13"/>
                  <a:pt x="431" y="17"/>
                  <a:pt x="432" y="23"/>
                </a:cubicBezTo>
                <a:cubicBezTo>
                  <a:pt x="432" y="29"/>
                  <a:pt x="432" y="38"/>
                  <a:pt x="433" y="48"/>
                </a:cubicBezTo>
                <a:cubicBezTo>
                  <a:pt x="433" y="50"/>
                  <a:pt x="433" y="52"/>
                  <a:pt x="433" y="53"/>
                </a:cubicBezTo>
                <a:cubicBezTo>
                  <a:pt x="431" y="49"/>
                  <a:pt x="429" y="45"/>
                  <a:pt x="426" y="43"/>
                </a:cubicBezTo>
                <a:cubicBezTo>
                  <a:pt x="424" y="40"/>
                  <a:pt x="422" y="38"/>
                  <a:pt x="422" y="39"/>
                </a:cubicBezTo>
                <a:cubicBezTo>
                  <a:pt x="421" y="39"/>
                  <a:pt x="422" y="41"/>
                  <a:pt x="424" y="45"/>
                </a:cubicBezTo>
                <a:cubicBezTo>
                  <a:pt x="426" y="48"/>
                  <a:pt x="427" y="52"/>
                  <a:pt x="429" y="57"/>
                </a:cubicBezTo>
                <a:cubicBezTo>
                  <a:pt x="429" y="58"/>
                  <a:pt x="429" y="58"/>
                  <a:pt x="428" y="60"/>
                </a:cubicBezTo>
                <a:cubicBezTo>
                  <a:pt x="428" y="61"/>
                  <a:pt x="428" y="64"/>
                  <a:pt x="429" y="67"/>
                </a:cubicBezTo>
                <a:cubicBezTo>
                  <a:pt x="425" y="58"/>
                  <a:pt x="426" y="52"/>
                  <a:pt x="425" y="52"/>
                </a:cubicBezTo>
                <a:cubicBezTo>
                  <a:pt x="424" y="52"/>
                  <a:pt x="422" y="59"/>
                  <a:pt x="424" y="69"/>
                </a:cubicBezTo>
                <a:cubicBezTo>
                  <a:pt x="422" y="66"/>
                  <a:pt x="420" y="62"/>
                  <a:pt x="418" y="58"/>
                </a:cubicBezTo>
                <a:cubicBezTo>
                  <a:pt x="412" y="44"/>
                  <a:pt x="413" y="33"/>
                  <a:pt x="412" y="33"/>
                </a:cubicBezTo>
                <a:cubicBezTo>
                  <a:pt x="412" y="33"/>
                  <a:pt x="411" y="36"/>
                  <a:pt x="411" y="41"/>
                </a:cubicBezTo>
                <a:cubicBezTo>
                  <a:pt x="410" y="46"/>
                  <a:pt x="411" y="53"/>
                  <a:pt x="413" y="61"/>
                </a:cubicBezTo>
                <a:cubicBezTo>
                  <a:pt x="414" y="66"/>
                  <a:pt x="416" y="70"/>
                  <a:pt x="417" y="74"/>
                </a:cubicBezTo>
                <a:cubicBezTo>
                  <a:pt x="417" y="74"/>
                  <a:pt x="417" y="74"/>
                  <a:pt x="417" y="74"/>
                </a:cubicBezTo>
                <a:cubicBezTo>
                  <a:pt x="417" y="74"/>
                  <a:pt x="417" y="73"/>
                  <a:pt x="416" y="73"/>
                </a:cubicBezTo>
                <a:cubicBezTo>
                  <a:pt x="416" y="70"/>
                  <a:pt x="414" y="67"/>
                  <a:pt x="413" y="63"/>
                </a:cubicBezTo>
                <a:cubicBezTo>
                  <a:pt x="412" y="57"/>
                  <a:pt x="410" y="52"/>
                  <a:pt x="410" y="49"/>
                </a:cubicBezTo>
                <a:cubicBezTo>
                  <a:pt x="409" y="45"/>
                  <a:pt x="409" y="44"/>
                  <a:pt x="409" y="44"/>
                </a:cubicBezTo>
                <a:cubicBezTo>
                  <a:pt x="409" y="43"/>
                  <a:pt x="408" y="45"/>
                  <a:pt x="407" y="48"/>
                </a:cubicBezTo>
                <a:cubicBezTo>
                  <a:pt x="407" y="48"/>
                  <a:pt x="407" y="48"/>
                  <a:pt x="407" y="48"/>
                </a:cubicBezTo>
                <a:cubicBezTo>
                  <a:pt x="407" y="46"/>
                  <a:pt x="406" y="44"/>
                  <a:pt x="405" y="43"/>
                </a:cubicBezTo>
                <a:cubicBezTo>
                  <a:pt x="403" y="39"/>
                  <a:pt x="402" y="37"/>
                  <a:pt x="401" y="35"/>
                </a:cubicBezTo>
                <a:cubicBezTo>
                  <a:pt x="398" y="31"/>
                  <a:pt x="396" y="28"/>
                  <a:pt x="396" y="29"/>
                </a:cubicBezTo>
                <a:cubicBezTo>
                  <a:pt x="396" y="29"/>
                  <a:pt x="397" y="32"/>
                  <a:pt x="399" y="36"/>
                </a:cubicBezTo>
                <a:cubicBezTo>
                  <a:pt x="399" y="39"/>
                  <a:pt x="400" y="42"/>
                  <a:pt x="401" y="45"/>
                </a:cubicBezTo>
                <a:cubicBezTo>
                  <a:pt x="402" y="46"/>
                  <a:pt x="402" y="48"/>
                  <a:pt x="403" y="50"/>
                </a:cubicBezTo>
                <a:cubicBezTo>
                  <a:pt x="403" y="51"/>
                  <a:pt x="403" y="52"/>
                  <a:pt x="403" y="53"/>
                </a:cubicBezTo>
                <a:cubicBezTo>
                  <a:pt x="403" y="54"/>
                  <a:pt x="403" y="55"/>
                  <a:pt x="404" y="56"/>
                </a:cubicBezTo>
                <a:cubicBezTo>
                  <a:pt x="404" y="58"/>
                  <a:pt x="404" y="60"/>
                  <a:pt x="404" y="61"/>
                </a:cubicBezTo>
                <a:cubicBezTo>
                  <a:pt x="404" y="62"/>
                  <a:pt x="404" y="62"/>
                  <a:pt x="404" y="62"/>
                </a:cubicBezTo>
                <a:cubicBezTo>
                  <a:pt x="403" y="60"/>
                  <a:pt x="401" y="58"/>
                  <a:pt x="400" y="57"/>
                </a:cubicBezTo>
                <a:cubicBezTo>
                  <a:pt x="399" y="49"/>
                  <a:pt x="400" y="44"/>
                  <a:pt x="399" y="44"/>
                </a:cubicBezTo>
                <a:cubicBezTo>
                  <a:pt x="399" y="44"/>
                  <a:pt x="398" y="46"/>
                  <a:pt x="397" y="50"/>
                </a:cubicBezTo>
                <a:cubicBezTo>
                  <a:pt x="397" y="51"/>
                  <a:pt x="396" y="52"/>
                  <a:pt x="396" y="53"/>
                </a:cubicBezTo>
                <a:cubicBezTo>
                  <a:pt x="396" y="53"/>
                  <a:pt x="396" y="53"/>
                  <a:pt x="396" y="53"/>
                </a:cubicBezTo>
                <a:cubicBezTo>
                  <a:pt x="395" y="49"/>
                  <a:pt x="394" y="45"/>
                  <a:pt x="394" y="42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391" y="26"/>
                  <a:pt x="389" y="16"/>
                  <a:pt x="388" y="16"/>
                </a:cubicBezTo>
                <a:cubicBezTo>
                  <a:pt x="388" y="16"/>
                  <a:pt x="388" y="20"/>
                  <a:pt x="388" y="26"/>
                </a:cubicBezTo>
                <a:cubicBezTo>
                  <a:pt x="388" y="32"/>
                  <a:pt x="389" y="41"/>
                  <a:pt x="389" y="51"/>
                </a:cubicBezTo>
                <a:cubicBezTo>
                  <a:pt x="389" y="52"/>
                  <a:pt x="389" y="53"/>
                  <a:pt x="389" y="54"/>
                </a:cubicBezTo>
                <a:cubicBezTo>
                  <a:pt x="389" y="53"/>
                  <a:pt x="388" y="52"/>
                  <a:pt x="388" y="51"/>
                </a:cubicBezTo>
                <a:cubicBezTo>
                  <a:pt x="388" y="51"/>
                  <a:pt x="388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4" y="47"/>
                  <a:pt x="383" y="46"/>
                  <a:pt x="383" y="46"/>
                </a:cubicBezTo>
                <a:cubicBezTo>
                  <a:pt x="382" y="46"/>
                  <a:pt x="383" y="48"/>
                  <a:pt x="384" y="51"/>
                </a:cubicBezTo>
                <a:cubicBezTo>
                  <a:pt x="385" y="52"/>
                  <a:pt x="385" y="53"/>
                  <a:pt x="385" y="54"/>
                </a:cubicBezTo>
                <a:cubicBezTo>
                  <a:pt x="385" y="54"/>
                  <a:pt x="385" y="55"/>
                  <a:pt x="385" y="55"/>
                </a:cubicBezTo>
                <a:cubicBezTo>
                  <a:pt x="384" y="57"/>
                  <a:pt x="384" y="59"/>
                  <a:pt x="384" y="62"/>
                </a:cubicBezTo>
                <a:cubicBezTo>
                  <a:pt x="383" y="60"/>
                  <a:pt x="383" y="59"/>
                  <a:pt x="383" y="58"/>
                </a:cubicBezTo>
                <a:cubicBezTo>
                  <a:pt x="383" y="53"/>
                  <a:pt x="383" y="50"/>
                  <a:pt x="382" y="46"/>
                </a:cubicBezTo>
                <a:cubicBezTo>
                  <a:pt x="382" y="43"/>
                  <a:pt x="382" y="40"/>
                  <a:pt x="382" y="37"/>
                </a:cubicBezTo>
                <a:cubicBezTo>
                  <a:pt x="382" y="33"/>
                  <a:pt x="382" y="30"/>
                  <a:pt x="382" y="30"/>
                </a:cubicBezTo>
                <a:cubicBezTo>
                  <a:pt x="381" y="30"/>
                  <a:pt x="381" y="33"/>
                  <a:pt x="380" y="38"/>
                </a:cubicBezTo>
                <a:cubicBezTo>
                  <a:pt x="378" y="43"/>
                  <a:pt x="378" y="50"/>
                  <a:pt x="377" y="59"/>
                </a:cubicBezTo>
                <a:cubicBezTo>
                  <a:pt x="377" y="60"/>
                  <a:pt x="377" y="61"/>
                  <a:pt x="377" y="63"/>
                </a:cubicBezTo>
                <a:cubicBezTo>
                  <a:pt x="377" y="61"/>
                  <a:pt x="376" y="61"/>
                  <a:pt x="376" y="60"/>
                </a:cubicBezTo>
                <a:cubicBezTo>
                  <a:pt x="377" y="57"/>
                  <a:pt x="377" y="55"/>
                  <a:pt x="376" y="55"/>
                </a:cubicBezTo>
                <a:cubicBezTo>
                  <a:pt x="376" y="55"/>
                  <a:pt x="375" y="56"/>
                  <a:pt x="374" y="57"/>
                </a:cubicBezTo>
                <a:cubicBezTo>
                  <a:pt x="373" y="56"/>
                  <a:pt x="373" y="55"/>
                  <a:pt x="373" y="55"/>
                </a:cubicBezTo>
                <a:cubicBezTo>
                  <a:pt x="372" y="55"/>
                  <a:pt x="372" y="56"/>
                  <a:pt x="372" y="57"/>
                </a:cubicBezTo>
                <a:cubicBezTo>
                  <a:pt x="372" y="56"/>
                  <a:pt x="371" y="56"/>
                  <a:pt x="371" y="55"/>
                </a:cubicBezTo>
                <a:cubicBezTo>
                  <a:pt x="370" y="55"/>
                  <a:pt x="370" y="55"/>
                  <a:pt x="370" y="55"/>
                </a:cubicBezTo>
                <a:cubicBezTo>
                  <a:pt x="370" y="54"/>
                  <a:pt x="370" y="53"/>
                  <a:pt x="370" y="52"/>
                </a:cubicBezTo>
                <a:cubicBezTo>
                  <a:pt x="370" y="49"/>
                  <a:pt x="370" y="47"/>
                  <a:pt x="370" y="45"/>
                </a:cubicBezTo>
                <a:cubicBezTo>
                  <a:pt x="370" y="41"/>
                  <a:pt x="370" y="38"/>
                  <a:pt x="369" y="38"/>
                </a:cubicBezTo>
                <a:cubicBezTo>
                  <a:pt x="369" y="38"/>
                  <a:pt x="368" y="41"/>
                  <a:pt x="367" y="45"/>
                </a:cubicBezTo>
                <a:cubicBezTo>
                  <a:pt x="366" y="49"/>
                  <a:pt x="365" y="56"/>
                  <a:pt x="365" y="63"/>
                </a:cubicBezTo>
                <a:cubicBezTo>
                  <a:pt x="365" y="64"/>
                  <a:pt x="365" y="66"/>
                  <a:pt x="365" y="67"/>
                </a:cubicBezTo>
                <a:cubicBezTo>
                  <a:pt x="364" y="65"/>
                  <a:pt x="363" y="64"/>
                  <a:pt x="362" y="63"/>
                </a:cubicBezTo>
                <a:cubicBezTo>
                  <a:pt x="362" y="61"/>
                  <a:pt x="362" y="59"/>
                  <a:pt x="362" y="58"/>
                </a:cubicBezTo>
                <a:cubicBezTo>
                  <a:pt x="363" y="56"/>
                  <a:pt x="363" y="54"/>
                  <a:pt x="364" y="53"/>
                </a:cubicBezTo>
                <a:cubicBezTo>
                  <a:pt x="366" y="49"/>
                  <a:pt x="366" y="47"/>
                  <a:pt x="366" y="47"/>
                </a:cubicBezTo>
                <a:cubicBezTo>
                  <a:pt x="366" y="47"/>
                  <a:pt x="364" y="48"/>
                  <a:pt x="362" y="51"/>
                </a:cubicBezTo>
                <a:cubicBezTo>
                  <a:pt x="362" y="44"/>
                  <a:pt x="363" y="39"/>
                  <a:pt x="364" y="35"/>
                </a:cubicBezTo>
                <a:cubicBezTo>
                  <a:pt x="365" y="29"/>
                  <a:pt x="366" y="27"/>
                  <a:pt x="365" y="26"/>
                </a:cubicBezTo>
                <a:cubicBezTo>
                  <a:pt x="365" y="26"/>
                  <a:pt x="364" y="29"/>
                  <a:pt x="361" y="34"/>
                </a:cubicBezTo>
                <a:cubicBezTo>
                  <a:pt x="359" y="40"/>
                  <a:pt x="357" y="48"/>
                  <a:pt x="356" y="57"/>
                </a:cubicBezTo>
                <a:cubicBezTo>
                  <a:pt x="356" y="58"/>
                  <a:pt x="356" y="60"/>
                  <a:pt x="356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6" y="60"/>
                  <a:pt x="355" y="58"/>
                  <a:pt x="355" y="57"/>
                </a:cubicBezTo>
                <a:cubicBezTo>
                  <a:pt x="354" y="48"/>
                  <a:pt x="352" y="41"/>
                  <a:pt x="351" y="35"/>
                </a:cubicBezTo>
                <a:cubicBezTo>
                  <a:pt x="352" y="33"/>
                  <a:pt x="352" y="32"/>
                  <a:pt x="352" y="32"/>
                </a:cubicBezTo>
                <a:cubicBezTo>
                  <a:pt x="352" y="32"/>
                  <a:pt x="351" y="33"/>
                  <a:pt x="351" y="33"/>
                </a:cubicBezTo>
                <a:cubicBezTo>
                  <a:pt x="350" y="29"/>
                  <a:pt x="349" y="27"/>
                  <a:pt x="349" y="27"/>
                </a:cubicBezTo>
                <a:cubicBezTo>
                  <a:pt x="348" y="27"/>
                  <a:pt x="348" y="31"/>
                  <a:pt x="348" y="37"/>
                </a:cubicBezTo>
                <a:cubicBezTo>
                  <a:pt x="348" y="38"/>
                  <a:pt x="347" y="38"/>
                  <a:pt x="347" y="39"/>
                </a:cubicBezTo>
                <a:cubicBezTo>
                  <a:pt x="345" y="42"/>
                  <a:pt x="344" y="45"/>
                  <a:pt x="342" y="48"/>
                </a:cubicBezTo>
                <a:cubicBezTo>
                  <a:pt x="342" y="50"/>
                  <a:pt x="341" y="51"/>
                  <a:pt x="340" y="53"/>
                </a:cubicBezTo>
                <a:cubicBezTo>
                  <a:pt x="340" y="53"/>
                  <a:pt x="340" y="53"/>
                  <a:pt x="340" y="53"/>
                </a:cubicBezTo>
                <a:cubicBezTo>
                  <a:pt x="340" y="50"/>
                  <a:pt x="339" y="49"/>
                  <a:pt x="339" y="49"/>
                </a:cubicBezTo>
                <a:cubicBezTo>
                  <a:pt x="338" y="49"/>
                  <a:pt x="338" y="50"/>
                  <a:pt x="338" y="52"/>
                </a:cubicBezTo>
                <a:cubicBezTo>
                  <a:pt x="337" y="51"/>
                  <a:pt x="337" y="51"/>
                  <a:pt x="337" y="51"/>
                </a:cubicBezTo>
                <a:cubicBezTo>
                  <a:pt x="336" y="51"/>
                  <a:pt x="337" y="52"/>
                  <a:pt x="338" y="54"/>
                </a:cubicBezTo>
                <a:cubicBezTo>
                  <a:pt x="338" y="54"/>
                  <a:pt x="338" y="54"/>
                  <a:pt x="337" y="55"/>
                </a:cubicBezTo>
                <a:cubicBezTo>
                  <a:pt x="337" y="58"/>
                  <a:pt x="336" y="63"/>
                  <a:pt x="334" y="69"/>
                </a:cubicBezTo>
                <a:cubicBezTo>
                  <a:pt x="334" y="70"/>
                  <a:pt x="334" y="70"/>
                  <a:pt x="334" y="70"/>
                </a:cubicBezTo>
                <a:cubicBezTo>
                  <a:pt x="334" y="69"/>
                  <a:pt x="334" y="69"/>
                  <a:pt x="334" y="69"/>
                </a:cubicBezTo>
                <a:cubicBezTo>
                  <a:pt x="334" y="68"/>
                  <a:pt x="334" y="68"/>
                  <a:pt x="334" y="67"/>
                </a:cubicBezTo>
                <a:cubicBezTo>
                  <a:pt x="336" y="58"/>
                  <a:pt x="337" y="51"/>
                  <a:pt x="337" y="47"/>
                </a:cubicBezTo>
                <a:cubicBezTo>
                  <a:pt x="336" y="42"/>
                  <a:pt x="336" y="40"/>
                  <a:pt x="335" y="40"/>
                </a:cubicBezTo>
                <a:cubicBezTo>
                  <a:pt x="335" y="40"/>
                  <a:pt x="334" y="43"/>
                  <a:pt x="334" y="47"/>
                </a:cubicBezTo>
                <a:cubicBezTo>
                  <a:pt x="333" y="51"/>
                  <a:pt x="332" y="56"/>
                  <a:pt x="330" y="61"/>
                </a:cubicBezTo>
                <a:cubicBezTo>
                  <a:pt x="327" y="53"/>
                  <a:pt x="328" y="47"/>
                  <a:pt x="327" y="47"/>
                </a:cubicBezTo>
                <a:cubicBezTo>
                  <a:pt x="327" y="47"/>
                  <a:pt x="326" y="49"/>
                  <a:pt x="325" y="54"/>
                </a:cubicBezTo>
                <a:cubicBezTo>
                  <a:pt x="325" y="58"/>
                  <a:pt x="326" y="63"/>
                  <a:pt x="327" y="69"/>
                </a:cubicBezTo>
                <a:cubicBezTo>
                  <a:pt x="326" y="72"/>
                  <a:pt x="324" y="75"/>
                  <a:pt x="323" y="78"/>
                </a:cubicBezTo>
                <a:cubicBezTo>
                  <a:pt x="323" y="78"/>
                  <a:pt x="323" y="78"/>
                  <a:pt x="323" y="77"/>
                </a:cubicBezTo>
                <a:cubicBezTo>
                  <a:pt x="325" y="66"/>
                  <a:pt x="323" y="60"/>
                  <a:pt x="322" y="61"/>
                </a:cubicBezTo>
                <a:cubicBezTo>
                  <a:pt x="321" y="61"/>
                  <a:pt x="321" y="67"/>
                  <a:pt x="318" y="76"/>
                </a:cubicBezTo>
                <a:cubicBezTo>
                  <a:pt x="317" y="78"/>
                  <a:pt x="316" y="80"/>
                  <a:pt x="315" y="82"/>
                </a:cubicBezTo>
                <a:cubicBezTo>
                  <a:pt x="315" y="78"/>
                  <a:pt x="316" y="74"/>
                  <a:pt x="317" y="69"/>
                </a:cubicBezTo>
                <a:cubicBezTo>
                  <a:pt x="320" y="54"/>
                  <a:pt x="326" y="47"/>
                  <a:pt x="325" y="46"/>
                </a:cubicBezTo>
                <a:cubicBezTo>
                  <a:pt x="325" y="46"/>
                  <a:pt x="323" y="48"/>
                  <a:pt x="320" y="51"/>
                </a:cubicBezTo>
                <a:cubicBezTo>
                  <a:pt x="317" y="55"/>
                  <a:pt x="314" y="61"/>
                  <a:pt x="311" y="68"/>
                </a:cubicBezTo>
                <a:cubicBezTo>
                  <a:pt x="311" y="69"/>
                  <a:pt x="311" y="69"/>
                  <a:pt x="311" y="70"/>
                </a:cubicBezTo>
                <a:cubicBezTo>
                  <a:pt x="311" y="68"/>
                  <a:pt x="311" y="65"/>
                  <a:pt x="311" y="63"/>
                </a:cubicBezTo>
                <a:cubicBezTo>
                  <a:pt x="311" y="45"/>
                  <a:pt x="310" y="34"/>
                  <a:pt x="310" y="34"/>
                </a:cubicBezTo>
                <a:cubicBezTo>
                  <a:pt x="309" y="34"/>
                  <a:pt x="307" y="46"/>
                  <a:pt x="305" y="64"/>
                </a:cubicBezTo>
                <a:cubicBezTo>
                  <a:pt x="304" y="68"/>
                  <a:pt x="304" y="72"/>
                  <a:pt x="303" y="76"/>
                </a:cubicBezTo>
                <a:cubicBezTo>
                  <a:pt x="303" y="73"/>
                  <a:pt x="302" y="71"/>
                  <a:pt x="302" y="68"/>
                </a:cubicBezTo>
                <a:cubicBezTo>
                  <a:pt x="298" y="52"/>
                  <a:pt x="294" y="44"/>
                  <a:pt x="293" y="44"/>
                </a:cubicBezTo>
                <a:cubicBezTo>
                  <a:pt x="292" y="45"/>
                  <a:pt x="295" y="54"/>
                  <a:pt x="296" y="69"/>
                </a:cubicBezTo>
                <a:cubicBezTo>
                  <a:pt x="296" y="73"/>
                  <a:pt x="296" y="77"/>
                  <a:pt x="297" y="80"/>
                </a:cubicBezTo>
                <a:cubicBezTo>
                  <a:pt x="297" y="80"/>
                  <a:pt x="297" y="80"/>
                  <a:pt x="297" y="80"/>
                </a:cubicBezTo>
                <a:cubicBezTo>
                  <a:pt x="296" y="78"/>
                  <a:pt x="295" y="77"/>
                  <a:pt x="294" y="75"/>
                </a:cubicBezTo>
                <a:cubicBezTo>
                  <a:pt x="294" y="70"/>
                  <a:pt x="293" y="67"/>
                  <a:pt x="293" y="67"/>
                </a:cubicBezTo>
                <a:cubicBezTo>
                  <a:pt x="292" y="67"/>
                  <a:pt x="292" y="68"/>
                  <a:pt x="292" y="71"/>
                </a:cubicBezTo>
                <a:cubicBezTo>
                  <a:pt x="290" y="68"/>
                  <a:pt x="289" y="66"/>
                  <a:pt x="287" y="65"/>
                </a:cubicBezTo>
                <a:cubicBezTo>
                  <a:pt x="288" y="60"/>
                  <a:pt x="288" y="55"/>
                  <a:pt x="288" y="52"/>
                </a:cubicBezTo>
                <a:cubicBezTo>
                  <a:pt x="288" y="48"/>
                  <a:pt x="288" y="45"/>
                  <a:pt x="287" y="45"/>
                </a:cubicBezTo>
                <a:cubicBezTo>
                  <a:pt x="287" y="45"/>
                  <a:pt x="286" y="48"/>
                  <a:pt x="285" y="53"/>
                </a:cubicBezTo>
                <a:cubicBezTo>
                  <a:pt x="284" y="55"/>
                  <a:pt x="284" y="57"/>
                  <a:pt x="283" y="60"/>
                </a:cubicBezTo>
                <a:cubicBezTo>
                  <a:pt x="283" y="60"/>
                  <a:pt x="283" y="59"/>
                  <a:pt x="282" y="59"/>
                </a:cubicBezTo>
                <a:cubicBezTo>
                  <a:pt x="281" y="54"/>
                  <a:pt x="280" y="50"/>
                  <a:pt x="280" y="47"/>
                </a:cubicBezTo>
                <a:cubicBezTo>
                  <a:pt x="278" y="42"/>
                  <a:pt x="278" y="39"/>
                  <a:pt x="277" y="39"/>
                </a:cubicBezTo>
                <a:cubicBezTo>
                  <a:pt x="277" y="39"/>
                  <a:pt x="277" y="42"/>
                  <a:pt x="277" y="48"/>
                </a:cubicBezTo>
                <a:cubicBezTo>
                  <a:pt x="277" y="53"/>
                  <a:pt x="277" y="60"/>
                  <a:pt x="278" y="69"/>
                </a:cubicBezTo>
                <a:cubicBezTo>
                  <a:pt x="277" y="70"/>
                  <a:pt x="276" y="72"/>
                  <a:pt x="275" y="74"/>
                </a:cubicBezTo>
                <a:cubicBezTo>
                  <a:pt x="275" y="74"/>
                  <a:pt x="275" y="74"/>
                  <a:pt x="274" y="74"/>
                </a:cubicBezTo>
                <a:cubicBezTo>
                  <a:pt x="275" y="68"/>
                  <a:pt x="276" y="65"/>
                  <a:pt x="275" y="65"/>
                </a:cubicBezTo>
                <a:cubicBezTo>
                  <a:pt x="275" y="65"/>
                  <a:pt x="274" y="66"/>
                  <a:pt x="273" y="68"/>
                </a:cubicBezTo>
                <a:cubicBezTo>
                  <a:pt x="272" y="66"/>
                  <a:pt x="272" y="65"/>
                  <a:pt x="272" y="65"/>
                </a:cubicBezTo>
                <a:cubicBezTo>
                  <a:pt x="272" y="65"/>
                  <a:pt x="271" y="67"/>
                  <a:pt x="271" y="70"/>
                </a:cubicBezTo>
                <a:cubicBezTo>
                  <a:pt x="271" y="70"/>
                  <a:pt x="271" y="70"/>
                  <a:pt x="271" y="69"/>
                </a:cubicBezTo>
                <a:cubicBezTo>
                  <a:pt x="270" y="65"/>
                  <a:pt x="270" y="61"/>
                  <a:pt x="270" y="57"/>
                </a:cubicBezTo>
                <a:cubicBezTo>
                  <a:pt x="270" y="54"/>
                  <a:pt x="269" y="51"/>
                  <a:pt x="268" y="49"/>
                </a:cubicBezTo>
                <a:cubicBezTo>
                  <a:pt x="267" y="44"/>
                  <a:pt x="267" y="41"/>
                  <a:pt x="266" y="42"/>
                </a:cubicBezTo>
                <a:cubicBezTo>
                  <a:pt x="266" y="42"/>
                  <a:pt x="266" y="45"/>
                  <a:pt x="266" y="50"/>
                </a:cubicBezTo>
                <a:cubicBezTo>
                  <a:pt x="266" y="54"/>
                  <a:pt x="265" y="62"/>
                  <a:pt x="265" y="70"/>
                </a:cubicBezTo>
                <a:cubicBezTo>
                  <a:pt x="264" y="74"/>
                  <a:pt x="264" y="78"/>
                  <a:pt x="263" y="82"/>
                </a:cubicBezTo>
                <a:cubicBezTo>
                  <a:pt x="262" y="78"/>
                  <a:pt x="262" y="73"/>
                  <a:pt x="262" y="68"/>
                </a:cubicBezTo>
                <a:cubicBezTo>
                  <a:pt x="262" y="66"/>
                  <a:pt x="263" y="65"/>
                  <a:pt x="264" y="63"/>
                </a:cubicBezTo>
                <a:cubicBezTo>
                  <a:pt x="265" y="60"/>
                  <a:pt x="266" y="58"/>
                  <a:pt x="265" y="58"/>
                </a:cubicBezTo>
                <a:cubicBezTo>
                  <a:pt x="265" y="58"/>
                  <a:pt x="264" y="59"/>
                  <a:pt x="262" y="62"/>
                </a:cubicBezTo>
                <a:cubicBezTo>
                  <a:pt x="262" y="55"/>
                  <a:pt x="263" y="49"/>
                  <a:pt x="264" y="45"/>
                </a:cubicBezTo>
                <a:cubicBezTo>
                  <a:pt x="265" y="40"/>
                  <a:pt x="265" y="37"/>
                  <a:pt x="265" y="37"/>
                </a:cubicBezTo>
                <a:cubicBezTo>
                  <a:pt x="265" y="37"/>
                  <a:pt x="263" y="40"/>
                  <a:pt x="261" y="45"/>
                </a:cubicBezTo>
                <a:cubicBezTo>
                  <a:pt x="259" y="51"/>
                  <a:pt x="257" y="59"/>
                  <a:pt x="256" y="68"/>
                </a:cubicBezTo>
                <a:cubicBezTo>
                  <a:pt x="256" y="69"/>
                  <a:pt x="256" y="71"/>
                  <a:pt x="256" y="72"/>
                </a:cubicBezTo>
                <a:cubicBezTo>
                  <a:pt x="256" y="72"/>
                  <a:pt x="256" y="72"/>
                  <a:pt x="256" y="72"/>
                </a:cubicBezTo>
                <a:cubicBezTo>
                  <a:pt x="255" y="70"/>
                  <a:pt x="255" y="69"/>
                  <a:pt x="254" y="69"/>
                </a:cubicBezTo>
                <a:cubicBezTo>
                  <a:pt x="254" y="69"/>
                  <a:pt x="254" y="71"/>
                  <a:pt x="253" y="75"/>
                </a:cubicBezTo>
                <a:cubicBezTo>
                  <a:pt x="253" y="72"/>
                  <a:pt x="252" y="70"/>
                  <a:pt x="252" y="68"/>
                </a:cubicBezTo>
                <a:cubicBezTo>
                  <a:pt x="255" y="59"/>
                  <a:pt x="258" y="55"/>
                  <a:pt x="258" y="54"/>
                </a:cubicBezTo>
                <a:cubicBezTo>
                  <a:pt x="257" y="54"/>
                  <a:pt x="256" y="56"/>
                  <a:pt x="252" y="59"/>
                </a:cubicBezTo>
                <a:cubicBezTo>
                  <a:pt x="252" y="60"/>
                  <a:pt x="251" y="61"/>
                  <a:pt x="250" y="62"/>
                </a:cubicBezTo>
                <a:cubicBezTo>
                  <a:pt x="250" y="60"/>
                  <a:pt x="249" y="59"/>
                  <a:pt x="249" y="59"/>
                </a:cubicBezTo>
                <a:cubicBezTo>
                  <a:pt x="248" y="59"/>
                  <a:pt x="248" y="62"/>
                  <a:pt x="248" y="66"/>
                </a:cubicBezTo>
                <a:cubicBezTo>
                  <a:pt x="247" y="68"/>
                  <a:pt x="245" y="71"/>
                  <a:pt x="244" y="75"/>
                </a:cubicBezTo>
                <a:cubicBezTo>
                  <a:pt x="244" y="74"/>
                  <a:pt x="244" y="73"/>
                  <a:pt x="244" y="72"/>
                </a:cubicBezTo>
                <a:cubicBezTo>
                  <a:pt x="244" y="71"/>
                  <a:pt x="245" y="70"/>
                  <a:pt x="245" y="69"/>
                </a:cubicBezTo>
                <a:cubicBezTo>
                  <a:pt x="245" y="68"/>
                  <a:pt x="245" y="67"/>
                  <a:pt x="245" y="66"/>
                </a:cubicBezTo>
                <a:cubicBezTo>
                  <a:pt x="246" y="64"/>
                  <a:pt x="246" y="62"/>
                  <a:pt x="247" y="60"/>
                </a:cubicBezTo>
                <a:cubicBezTo>
                  <a:pt x="248" y="57"/>
                  <a:pt x="249" y="53"/>
                  <a:pt x="250" y="51"/>
                </a:cubicBezTo>
                <a:cubicBezTo>
                  <a:pt x="251" y="46"/>
                  <a:pt x="252" y="43"/>
                  <a:pt x="252" y="43"/>
                </a:cubicBezTo>
                <a:cubicBezTo>
                  <a:pt x="252" y="43"/>
                  <a:pt x="250" y="46"/>
                  <a:pt x="247" y="51"/>
                </a:cubicBezTo>
                <a:cubicBezTo>
                  <a:pt x="246" y="53"/>
                  <a:pt x="244" y="56"/>
                  <a:pt x="243" y="60"/>
                </a:cubicBezTo>
                <a:cubicBezTo>
                  <a:pt x="242" y="61"/>
                  <a:pt x="241" y="63"/>
                  <a:pt x="241" y="65"/>
                </a:cubicBezTo>
                <a:cubicBezTo>
                  <a:pt x="240" y="62"/>
                  <a:pt x="239" y="61"/>
                  <a:pt x="239" y="61"/>
                </a:cubicBezTo>
                <a:cubicBezTo>
                  <a:pt x="239" y="61"/>
                  <a:pt x="239" y="63"/>
                  <a:pt x="238" y="67"/>
                </a:cubicBezTo>
                <a:cubicBezTo>
                  <a:pt x="237" y="70"/>
                  <a:pt x="236" y="75"/>
                  <a:pt x="235" y="81"/>
                </a:cubicBezTo>
                <a:cubicBezTo>
                  <a:pt x="234" y="84"/>
                  <a:pt x="233" y="87"/>
                  <a:pt x="232" y="89"/>
                </a:cubicBezTo>
                <a:cubicBezTo>
                  <a:pt x="232" y="89"/>
                  <a:pt x="232" y="89"/>
                  <a:pt x="232" y="89"/>
                </a:cubicBezTo>
                <a:cubicBezTo>
                  <a:pt x="233" y="86"/>
                  <a:pt x="234" y="82"/>
                  <a:pt x="235" y="79"/>
                </a:cubicBezTo>
                <a:cubicBezTo>
                  <a:pt x="237" y="70"/>
                  <a:pt x="238" y="63"/>
                  <a:pt x="237" y="58"/>
                </a:cubicBezTo>
                <a:cubicBezTo>
                  <a:pt x="237" y="54"/>
                  <a:pt x="236" y="51"/>
                  <a:pt x="236" y="52"/>
                </a:cubicBezTo>
                <a:cubicBezTo>
                  <a:pt x="235" y="52"/>
                  <a:pt x="235" y="54"/>
                  <a:pt x="234" y="59"/>
                </a:cubicBezTo>
                <a:cubicBezTo>
                  <a:pt x="234" y="64"/>
                  <a:pt x="232" y="70"/>
                  <a:pt x="230" y="78"/>
                </a:cubicBezTo>
                <a:cubicBezTo>
                  <a:pt x="229" y="78"/>
                  <a:pt x="229" y="79"/>
                  <a:pt x="229" y="79"/>
                </a:cubicBezTo>
                <a:cubicBezTo>
                  <a:pt x="229" y="79"/>
                  <a:pt x="229" y="79"/>
                  <a:pt x="229" y="79"/>
                </a:cubicBezTo>
                <a:cubicBezTo>
                  <a:pt x="227" y="72"/>
                  <a:pt x="226" y="66"/>
                  <a:pt x="225" y="62"/>
                </a:cubicBezTo>
                <a:cubicBezTo>
                  <a:pt x="226" y="60"/>
                  <a:pt x="227" y="59"/>
                  <a:pt x="226" y="59"/>
                </a:cubicBezTo>
                <a:cubicBezTo>
                  <a:pt x="226" y="59"/>
                  <a:pt x="226" y="59"/>
                  <a:pt x="225" y="60"/>
                </a:cubicBezTo>
                <a:cubicBezTo>
                  <a:pt x="222" y="44"/>
                  <a:pt x="220" y="35"/>
                  <a:pt x="219" y="35"/>
                </a:cubicBezTo>
                <a:cubicBezTo>
                  <a:pt x="219" y="35"/>
                  <a:pt x="219" y="39"/>
                  <a:pt x="219" y="45"/>
                </a:cubicBezTo>
                <a:cubicBezTo>
                  <a:pt x="219" y="50"/>
                  <a:pt x="220" y="57"/>
                  <a:pt x="220" y="66"/>
                </a:cubicBezTo>
                <a:cubicBezTo>
                  <a:pt x="219" y="67"/>
                  <a:pt x="219" y="68"/>
                  <a:pt x="218" y="70"/>
                </a:cubicBezTo>
                <a:cubicBezTo>
                  <a:pt x="216" y="68"/>
                  <a:pt x="215" y="66"/>
                  <a:pt x="214" y="65"/>
                </a:cubicBezTo>
                <a:cubicBezTo>
                  <a:pt x="211" y="62"/>
                  <a:pt x="209" y="61"/>
                  <a:pt x="209" y="61"/>
                </a:cubicBezTo>
                <a:cubicBezTo>
                  <a:pt x="209" y="62"/>
                  <a:pt x="210" y="64"/>
                  <a:pt x="212" y="67"/>
                </a:cubicBezTo>
                <a:cubicBezTo>
                  <a:pt x="213" y="69"/>
                  <a:pt x="214" y="72"/>
                  <a:pt x="215" y="75"/>
                </a:cubicBezTo>
                <a:cubicBezTo>
                  <a:pt x="214" y="77"/>
                  <a:pt x="213" y="79"/>
                  <a:pt x="213" y="81"/>
                </a:cubicBezTo>
                <a:cubicBezTo>
                  <a:pt x="212" y="83"/>
                  <a:pt x="211" y="85"/>
                  <a:pt x="211" y="87"/>
                </a:cubicBezTo>
                <a:cubicBezTo>
                  <a:pt x="210" y="84"/>
                  <a:pt x="209" y="81"/>
                  <a:pt x="208" y="78"/>
                </a:cubicBezTo>
                <a:cubicBezTo>
                  <a:pt x="206" y="71"/>
                  <a:pt x="204" y="65"/>
                  <a:pt x="201" y="61"/>
                </a:cubicBezTo>
                <a:cubicBezTo>
                  <a:pt x="200" y="50"/>
                  <a:pt x="200" y="44"/>
                  <a:pt x="200" y="44"/>
                </a:cubicBezTo>
                <a:cubicBezTo>
                  <a:pt x="199" y="44"/>
                  <a:pt x="199" y="47"/>
                  <a:pt x="198" y="53"/>
                </a:cubicBezTo>
                <a:cubicBezTo>
                  <a:pt x="198" y="54"/>
                  <a:pt x="198" y="55"/>
                  <a:pt x="198" y="56"/>
                </a:cubicBezTo>
                <a:cubicBezTo>
                  <a:pt x="196" y="55"/>
                  <a:pt x="196" y="54"/>
                  <a:pt x="195" y="54"/>
                </a:cubicBezTo>
                <a:cubicBezTo>
                  <a:pt x="195" y="55"/>
                  <a:pt x="196" y="57"/>
                  <a:pt x="197" y="60"/>
                </a:cubicBezTo>
                <a:cubicBezTo>
                  <a:pt x="197" y="60"/>
                  <a:pt x="197" y="61"/>
                  <a:pt x="197" y="61"/>
                </a:cubicBezTo>
                <a:cubicBezTo>
                  <a:pt x="196" y="59"/>
                  <a:pt x="196" y="58"/>
                  <a:pt x="196" y="58"/>
                </a:cubicBezTo>
                <a:cubicBezTo>
                  <a:pt x="195" y="58"/>
                  <a:pt x="195" y="61"/>
                  <a:pt x="196" y="65"/>
                </a:cubicBezTo>
                <a:cubicBezTo>
                  <a:pt x="196" y="68"/>
                  <a:pt x="197" y="71"/>
                  <a:pt x="197" y="74"/>
                </a:cubicBezTo>
                <a:cubicBezTo>
                  <a:pt x="197" y="77"/>
                  <a:pt x="196" y="83"/>
                  <a:pt x="197" y="89"/>
                </a:cubicBezTo>
                <a:cubicBezTo>
                  <a:pt x="195" y="86"/>
                  <a:pt x="194" y="82"/>
                  <a:pt x="193" y="78"/>
                </a:cubicBezTo>
                <a:cubicBezTo>
                  <a:pt x="187" y="60"/>
                  <a:pt x="188" y="49"/>
                  <a:pt x="187" y="49"/>
                </a:cubicBezTo>
                <a:cubicBezTo>
                  <a:pt x="187" y="49"/>
                  <a:pt x="186" y="52"/>
                  <a:pt x="186" y="58"/>
                </a:cubicBezTo>
                <a:cubicBezTo>
                  <a:pt x="185" y="62"/>
                  <a:pt x="185" y="6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2"/>
                  <a:pt x="185" y="69"/>
                  <a:pt x="185" y="67"/>
                </a:cubicBezTo>
                <a:cubicBezTo>
                  <a:pt x="184" y="63"/>
                  <a:pt x="184" y="61"/>
                  <a:pt x="184" y="61"/>
                </a:cubicBezTo>
                <a:cubicBezTo>
                  <a:pt x="184" y="61"/>
                  <a:pt x="183" y="63"/>
                  <a:pt x="183" y="66"/>
                </a:cubicBezTo>
                <a:cubicBezTo>
                  <a:pt x="182" y="64"/>
                  <a:pt x="181" y="63"/>
                  <a:pt x="181" y="61"/>
                </a:cubicBezTo>
                <a:cubicBezTo>
                  <a:pt x="179" y="57"/>
                  <a:pt x="178" y="54"/>
                  <a:pt x="177" y="52"/>
                </a:cubicBezTo>
                <a:cubicBezTo>
                  <a:pt x="174" y="47"/>
                  <a:pt x="173" y="44"/>
                  <a:pt x="172" y="44"/>
                </a:cubicBezTo>
                <a:cubicBezTo>
                  <a:pt x="172" y="44"/>
                  <a:pt x="173" y="48"/>
                  <a:pt x="175" y="53"/>
                </a:cubicBezTo>
                <a:cubicBezTo>
                  <a:pt x="175" y="56"/>
                  <a:pt x="176" y="59"/>
                  <a:pt x="177" y="63"/>
                </a:cubicBezTo>
                <a:cubicBezTo>
                  <a:pt x="178" y="67"/>
                  <a:pt x="179" y="72"/>
                  <a:pt x="179" y="77"/>
                </a:cubicBezTo>
                <a:cubicBezTo>
                  <a:pt x="179" y="79"/>
                  <a:pt x="179" y="81"/>
                  <a:pt x="179" y="84"/>
                </a:cubicBezTo>
                <a:cubicBezTo>
                  <a:pt x="179" y="85"/>
                  <a:pt x="180" y="86"/>
                  <a:pt x="180" y="87"/>
                </a:cubicBezTo>
                <a:cubicBezTo>
                  <a:pt x="179" y="87"/>
                  <a:pt x="178" y="87"/>
                  <a:pt x="178" y="87"/>
                </a:cubicBezTo>
                <a:cubicBezTo>
                  <a:pt x="177" y="85"/>
                  <a:pt x="177" y="84"/>
                  <a:pt x="177" y="84"/>
                </a:cubicBezTo>
                <a:cubicBezTo>
                  <a:pt x="177" y="84"/>
                  <a:pt x="177" y="84"/>
                  <a:pt x="176" y="85"/>
                </a:cubicBezTo>
                <a:cubicBezTo>
                  <a:pt x="176" y="82"/>
                  <a:pt x="175" y="80"/>
                  <a:pt x="175" y="80"/>
                </a:cubicBezTo>
                <a:cubicBezTo>
                  <a:pt x="175" y="80"/>
                  <a:pt x="173" y="85"/>
                  <a:pt x="174" y="92"/>
                </a:cubicBezTo>
                <a:cubicBezTo>
                  <a:pt x="174" y="92"/>
                  <a:pt x="174" y="93"/>
                  <a:pt x="174" y="93"/>
                </a:cubicBezTo>
                <a:cubicBezTo>
                  <a:pt x="173" y="91"/>
                  <a:pt x="173" y="89"/>
                  <a:pt x="172" y="87"/>
                </a:cubicBezTo>
                <a:cubicBezTo>
                  <a:pt x="172" y="80"/>
                  <a:pt x="173" y="74"/>
                  <a:pt x="173" y="70"/>
                </a:cubicBezTo>
                <a:cubicBezTo>
                  <a:pt x="173" y="66"/>
                  <a:pt x="172" y="63"/>
                  <a:pt x="172" y="63"/>
                </a:cubicBezTo>
                <a:cubicBezTo>
                  <a:pt x="172" y="63"/>
                  <a:pt x="171" y="66"/>
                  <a:pt x="170" y="71"/>
                </a:cubicBezTo>
                <a:cubicBezTo>
                  <a:pt x="169" y="73"/>
                  <a:pt x="169" y="75"/>
                  <a:pt x="168" y="78"/>
                </a:cubicBezTo>
                <a:cubicBezTo>
                  <a:pt x="168" y="76"/>
                  <a:pt x="167" y="75"/>
                  <a:pt x="167" y="73"/>
                </a:cubicBezTo>
                <a:cubicBezTo>
                  <a:pt x="163" y="61"/>
                  <a:pt x="161" y="52"/>
                  <a:pt x="160" y="45"/>
                </a:cubicBezTo>
                <a:cubicBezTo>
                  <a:pt x="160" y="38"/>
                  <a:pt x="160" y="34"/>
                  <a:pt x="159" y="34"/>
                </a:cubicBezTo>
                <a:cubicBezTo>
                  <a:pt x="159" y="34"/>
                  <a:pt x="158" y="38"/>
                  <a:pt x="158" y="46"/>
                </a:cubicBezTo>
                <a:cubicBezTo>
                  <a:pt x="157" y="50"/>
                  <a:pt x="158" y="54"/>
                  <a:pt x="158" y="59"/>
                </a:cubicBezTo>
                <a:cubicBezTo>
                  <a:pt x="159" y="64"/>
                  <a:pt x="160" y="70"/>
                  <a:pt x="161" y="76"/>
                </a:cubicBezTo>
                <a:cubicBezTo>
                  <a:pt x="162" y="80"/>
                  <a:pt x="163" y="83"/>
                  <a:pt x="164" y="87"/>
                </a:cubicBezTo>
                <a:cubicBezTo>
                  <a:pt x="162" y="89"/>
                  <a:pt x="160" y="92"/>
                  <a:pt x="158" y="96"/>
                </a:cubicBezTo>
                <a:cubicBezTo>
                  <a:pt x="158" y="98"/>
                  <a:pt x="157" y="99"/>
                  <a:pt x="156" y="101"/>
                </a:cubicBezTo>
                <a:cubicBezTo>
                  <a:pt x="156" y="99"/>
                  <a:pt x="156" y="96"/>
                  <a:pt x="157" y="94"/>
                </a:cubicBezTo>
                <a:cubicBezTo>
                  <a:pt x="157" y="87"/>
                  <a:pt x="158" y="82"/>
                  <a:pt x="158" y="78"/>
                </a:cubicBezTo>
                <a:cubicBezTo>
                  <a:pt x="159" y="74"/>
                  <a:pt x="159" y="72"/>
                  <a:pt x="158" y="72"/>
                </a:cubicBezTo>
                <a:cubicBezTo>
                  <a:pt x="158" y="72"/>
                  <a:pt x="157" y="74"/>
                  <a:pt x="156" y="78"/>
                </a:cubicBezTo>
                <a:cubicBezTo>
                  <a:pt x="154" y="81"/>
                  <a:pt x="153" y="85"/>
                  <a:pt x="152" y="91"/>
                </a:cubicBezTo>
                <a:cubicBezTo>
                  <a:pt x="152" y="89"/>
                  <a:pt x="151" y="88"/>
                  <a:pt x="151" y="87"/>
                </a:cubicBezTo>
                <a:cubicBezTo>
                  <a:pt x="151" y="78"/>
                  <a:pt x="150" y="71"/>
                  <a:pt x="149" y="66"/>
                </a:cubicBezTo>
                <a:cubicBezTo>
                  <a:pt x="148" y="61"/>
                  <a:pt x="148" y="59"/>
                  <a:pt x="147" y="59"/>
                </a:cubicBezTo>
                <a:cubicBezTo>
                  <a:pt x="147" y="59"/>
                  <a:pt x="147" y="62"/>
                  <a:pt x="146" y="67"/>
                </a:cubicBezTo>
                <a:cubicBezTo>
                  <a:pt x="146" y="73"/>
                  <a:pt x="146" y="80"/>
                  <a:pt x="146" y="89"/>
                </a:cubicBezTo>
                <a:cubicBezTo>
                  <a:pt x="145" y="93"/>
                  <a:pt x="145" y="97"/>
                  <a:pt x="145" y="100"/>
                </a:cubicBezTo>
                <a:cubicBezTo>
                  <a:pt x="144" y="99"/>
                  <a:pt x="144" y="98"/>
                  <a:pt x="143" y="97"/>
                </a:cubicBezTo>
                <a:cubicBezTo>
                  <a:pt x="138" y="85"/>
                  <a:pt x="131" y="82"/>
                  <a:pt x="131" y="83"/>
                </a:cubicBezTo>
                <a:cubicBezTo>
                  <a:pt x="131" y="83"/>
                  <a:pt x="132" y="85"/>
                  <a:pt x="133" y="87"/>
                </a:cubicBezTo>
                <a:cubicBezTo>
                  <a:pt x="135" y="90"/>
                  <a:pt x="136" y="95"/>
                  <a:pt x="138" y="100"/>
                </a:cubicBezTo>
                <a:cubicBezTo>
                  <a:pt x="138" y="103"/>
                  <a:pt x="139" y="105"/>
                  <a:pt x="139" y="108"/>
                </a:cubicBezTo>
                <a:cubicBezTo>
                  <a:pt x="139" y="107"/>
                  <a:pt x="138" y="107"/>
                  <a:pt x="138" y="106"/>
                </a:cubicBezTo>
                <a:cubicBezTo>
                  <a:pt x="134" y="99"/>
                  <a:pt x="135" y="94"/>
                  <a:pt x="134" y="94"/>
                </a:cubicBezTo>
                <a:cubicBezTo>
                  <a:pt x="133" y="94"/>
                  <a:pt x="131" y="99"/>
                  <a:pt x="132" y="106"/>
                </a:cubicBezTo>
                <a:cubicBezTo>
                  <a:pt x="131" y="104"/>
                  <a:pt x="129" y="102"/>
                  <a:pt x="128" y="100"/>
                </a:cubicBezTo>
                <a:cubicBezTo>
                  <a:pt x="123" y="88"/>
                  <a:pt x="124" y="79"/>
                  <a:pt x="122" y="80"/>
                </a:cubicBezTo>
                <a:cubicBezTo>
                  <a:pt x="122" y="80"/>
                  <a:pt x="122" y="82"/>
                  <a:pt x="121" y="86"/>
                </a:cubicBezTo>
                <a:cubicBezTo>
                  <a:pt x="121" y="88"/>
                  <a:pt x="121" y="91"/>
                  <a:pt x="121" y="93"/>
                </a:cubicBezTo>
                <a:cubicBezTo>
                  <a:pt x="121" y="93"/>
                  <a:pt x="121" y="92"/>
                  <a:pt x="120" y="92"/>
                </a:cubicBezTo>
                <a:cubicBezTo>
                  <a:pt x="120" y="90"/>
                  <a:pt x="120" y="89"/>
                  <a:pt x="119" y="89"/>
                </a:cubicBezTo>
                <a:cubicBezTo>
                  <a:pt x="119" y="89"/>
                  <a:pt x="119" y="89"/>
                  <a:pt x="119" y="90"/>
                </a:cubicBezTo>
                <a:cubicBezTo>
                  <a:pt x="118" y="89"/>
                  <a:pt x="118" y="89"/>
                  <a:pt x="117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4" y="85"/>
                  <a:pt x="114" y="84"/>
                  <a:pt x="114" y="84"/>
                </a:cubicBezTo>
                <a:cubicBezTo>
                  <a:pt x="113" y="81"/>
                  <a:pt x="114" y="78"/>
                  <a:pt x="113" y="76"/>
                </a:cubicBezTo>
                <a:cubicBezTo>
                  <a:pt x="113" y="71"/>
                  <a:pt x="113" y="69"/>
                  <a:pt x="113" y="69"/>
                </a:cubicBezTo>
                <a:cubicBezTo>
                  <a:pt x="112" y="69"/>
                  <a:pt x="112" y="72"/>
                  <a:pt x="111" y="77"/>
                </a:cubicBezTo>
                <a:cubicBezTo>
                  <a:pt x="111" y="78"/>
                  <a:pt x="110" y="79"/>
                  <a:pt x="110" y="80"/>
                </a:cubicBezTo>
                <a:cubicBezTo>
                  <a:pt x="109" y="78"/>
                  <a:pt x="108" y="78"/>
                  <a:pt x="108" y="78"/>
                </a:cubicBezTo>
                <a:cubicBezTo>
                  <a:pt x="108" y="78"/>
                  <a:pt x="108" y="80"/>
                  <a:pt x="110" y="83"/>
                </a:cubicBezTo>
                <a:cubicBezTo>
                  <a:pt x="109" y="87"/>
                  <a:pt x="109" y="91"/>
                  <a:pt x="109" y="96"/>
                </a:cubicBezTo>
                <a:cubicBezTo>
                  <a:pt x="108" y="97"/>
                  <a:pt x="108" y="98"/>
                  <a:pt x="108" y="100"/>
                </a:cubicBezTo>
                <a:cubicBezTo>
                  <a:pt x="106" y="97"/>
                  <a:pt x="105" y="95"/>
                  <a:pt x="105" y="96"/>
                </a:cubicBezTo>
                <a:cubicBezTo>
                  <a:pt x="104" y="96"/>
                  <a:pt x="104" y="97"/>
                  <a:pt x="104" y="99"/>
                </a:cubicBezTo>
                <a:cubicBezTo>
                  <a:pt x="103" y="91"/>
                  <a:pt x="102" y="86"/>
                  <a:pt x="100" y="82"/>
                </a:cubicBezTo>
                <a:cubicBezTo>
                  <a:pt x="98" y="79"/>
                  <a:pt x="97" y="77"/>
                  <a:pt x="96" y="77"/>
                </a:cubicBezTo>
                <a:cubicBezTo>
                  <a:pt x="96" y="77"/>
                  <a:pt x="97" y="80"/>
                  <a:pt x="98" y="84"/>
                </a:cubicBezTo>
                <a:cubicBezTo>
                  <a:pt x="98" y="87"/>
                  <a:pt x="99" y="92"/>
                  <a:pt x="99" y="97"/>
                </a:cubicBezTo>
                <a:cubicBezTo>
                  <a:pt x="97" y="95"/>
                  <a:pt x="96" y="95"/>
                  <a:pt x="96" y="95"/>
                </a:cubicBezTo>
                <a:cubicBezTo>
                  <a:pt x="96" y="92"/>
                  <a:pt x="96" y="90"/>
                  <a:pt x="96" y="88"/>
                </a:cubicBezTo>
                <a:cubicBezTo>
                  <a:pt x="96" y="84"/>
                  <a:pt x="96" y="81"/>
                  <a:pt x="95" y="81"/>
                </a:cubicBezTo>
                <a:cubicBezTo>
                  <a:pt x="95" y="82"/>
                  <a:pt x="94" y="84"/>
                  <a:pt x="93" y="89"/>
                </a:cubicBezTo>
                <a:cubicBezTo>
                  <a:pt x="92" y="93"/>
                  <a:pt x="92" y="99"/>
                  <a:pt x="91" y="107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0" y="108"/>
                  <a:pt x="90" y="107"/>
                </a:cubicBezTo>
                <a:cubicBezTo>
                  <a:pt x="90" y="106"/>
                  <a:pt x="90" y="105"/>
                  <a:pt x="90" y="104"/>
                </a:cubicBezTo>
                <a:cubicBezTo>
                  <a:pt x="91" y="94"/>
                  <a:pt x="91" y="87"/>
                  <a:pt x="91" y="82"/>
                </a:cubicBezTo>
                <a:cubicBezTo>
                  <a:pt x="91" y="76"/>
                  <a:pt x="91" y="74"/>
                  <a:pt x="91" y="74"/>
                </a:cubicBezTo>
                <a:cubicBezTo>
                  <a:pt x="90" y="74"/>
                  <a:pt x="89" y="77"/>
                  <a:pt x="88" y="82"/>
                </a:cubicBezTo>
                <a:cubicBezTo>
                  <a:pt x="88" y="86"/>
                  <a:pt x="87" y="91"/>
                  <a:pt x="86" y="96"/>
                </a:cubicBezTo>
                <a:cubicBezTo>
                  <a:pt x="83" y="99"/>
                  <a:pt x="80" y="105"/>
                  <a:pt x="77" y="113"/>
                </a:cubicBezTo>
                <a:cubicBezTo>
                  <a:pt x="76" y="115"/>
                  <a:pt x="75" y="117"/>
                  <a:pt x="74" y="119"/>
                </a:cubicBezTo>
                <a:cubicBezTo>
                  <a:pt x="75" y="116"/>
                  <a:pt x="75" y="114"/>
                  <a:pt x="75" y="111"/>
                </a:cubicBezTo>
                <a:cubicBezTo>
                  <a:pt x="75" y="103"/>
                  <a:pt x="76" y="96"/>
                  <a:pt x="77" y="92"/>
                </a:cubicBezTo>
                <a:cubicBezTo>
                  <a:pt x="77" y="87"/>
                  <a:pt x="77" y="85"/>
                  <a:pt x="77" y="85"/>
                </a:cubicBezTo>
                <a:cubicBezTo>
                  <a:pt x="76" y="85"/>
                  <a:pt x="75" y="87"/>
                  <a:pt x="74" y="92"/>
                </a:cubicBezTo>
                <a:cubicBezTo>
                  <a:pt x="73" y="95"/>
                  <a:pt x="72" y="98"/>
                  <a:pt x="71" y="102"/>
                </a:cubicBezTo>
                <a:cubicBezTo>
                  <a:pt x="71" y="102"/>
                  <a:pt x="71" y="102"/>
                  <a:pt x="71" y="101"/>
                </a:cubicBezTo>
                <a:cubicBezTo>
                  <a:pt x="70" y="96"/>
                  <a:pt x="70" y="91"/>
                  <a:pt x="69" y="87"/>
                </a:cubicBezTo>
                <a:cubicBezTo>
                  <a:pt x="68" y="83"/>
                  <a:pt x="67" y="80"/>
                  <a:pt x="66" y="77"/>
                </a:cubicBezTo>
                <a:cubicBezTo>
                  <a:pt x="64" y="72"/>
                  <a:pt x="63" y="69"/>
                  <a:pt x="63" y="69"/>
                </a:cubicBezTo>
                <a:cubicBezTo>
                  <a:pt x="62" y="70"/>
                  <a:pt x="65" y="83"/>
                  <a:pt x="65" y="104"/>
                </a:cubicBezTo>
                <a:cubicBezTo>
                  <a:pt x="65" y="111"/>
                  <a:pt x="64" y="117"/>
                  <a:pt x="64" y="123"/>
                </a:cubicBezTo>
                <a:cubicBezTo>
                  <a:pt x="63" y="120"/>
                  <a:pt x="62" y="118"/>
                  <a:pt x="62" y="116"/>
                </a:cubicBezTo>
                <a:cubicBezTo>
                  <a:pt x="59" y="109"/>
                  <a:pt x="56" y="105"/>
                  <a:pt x="53" y="103"/>
                </a:cubicBezTo>
                <a:cubicBezTo>
                  <a:pt x="51" y="100"/>
                  <a:pt x="49" y="99"/>
                  <a:pt x="49" y="100"/>
                </a:cubicBezTo>
                <a:cubicBezTo>
                  <a:pt x="49" y="100"/>
                  <a:pt x="50" y="102"/>
                  <a:pt x="51" y="105"/>
                </a:cubicBezTo>
                <a:cubicBezTo>
                  <a:pt x="53" y="108"/>
                  <a:pt x="55" y="113"/>
                  <a:pt x="56" y="119"/>
                </a:cubicBezTo>
                <a:cubicBezTo>
                  <a:pt x="57" y="123"/>
                  <a:pt x="57" y="126"/>
                  <a:pt x="57" y="129"/>
                </a:cubicBezTo>
                <a:cubicBezTo>
                  <a:pt x="57" y="128"/>
                  <a:pt x="56" y="127"/>
                  <a:pt x="56" y="126"/>
                </a:cubicBezTo>
                <a:cubicBezTo>
                  <a:pt x="52" y="118"/>
                  <a:pt x="53" y="112"/>
                  <a:pt x="52" y="113"/>
                </a:cubicBezTo>
                <a:cubicBezTo>
                  <a:pt x="51" y="113"/>
                  <a:pt x="49" y="119"/>
                  <a:pt x="50" y="128"/>
                </a:cubicBezTo>
                <a:cubicBezTo>
                  <a:pt x="49" y="125"/>
                  <a:pt x="47" y="123"/>
                  <a:pt x="46" y="120"/>
                </a:cubicBezTo>
                <a:cubicBezTo>
                  <a:pt x="41" y="107"/>
                  <a:pt x="41" y="97"/>
                  <a:pt x="40" y="97"/>
                </a:cubicBezTo>
                <a:cubicBezTo>
                  <a:pt x="40" y="97"/>
                  <a:pt x="39" y="100"/>
                  <a:pt x="39" y="105"/>
                </a:cubicBezTo>
                <a:cubicBezTo>
                  <a:pt x="39" y="109"/>
                  <a:pt x="39" y="113"/>
                  <a:pt x="40" y="119"/>
                </a:cubicBezTo>
                <a:cubicBezTo>
                  <a:pt x="39" y="117"/>
                  <a:pt x="39" y="115"/>
                  <a:pt x="38" y="113"/>
                </a:cubicBezTo>
                <a:cubicBezTo>
                  <a:pt x="38" y="110"/>
                  <a:pt x="38" y="108"/>
                  <a:pt x="37" y="108"/>
                </a:cubicBezTo>
                <a:cubicBezTo>
                  <a:pt x="37" y="108"/>
                  <a:pt x="36" y="110"/>
                  <a:pt x="36" y="113"/>
                </a:cubicBezTo>
                <a:cubicBezTo>
                  <a:pt x="35" y="111"/>
                  <a:pt x="35" y="110"/>
                  <a:pt x="34" y="108"/>
                </a:cubicBezTo>
                <a:cubicBezTo>
                  <a:pt x="33" y="106"/>
                  <a:pt x="31" y="103"/>
                  <a:pt x="30" y="102"/>
                </a:cubicBezTo>
                <a:cubicBezTo>
                  <a:pt x="28" y="99"/>
                  <a:pt x="26" y="97"/>
                  <a:pt x="26" y="97"/>
                </a:cubicBezTo>
                <a:cubicBezTo>
                  <a:pt x="25" y="98"/>
                  <a:pt x="26" y="100"/>
                  <a:pt x="28" y="104"/>
                </a:cubicBezTo>
                <a:cubicBezTo>
                  <a:pt x="29" y="106"/>
                  <a:pt x="29" y="109"/>
                  <a:pt x="30" y="112"/>
                </a:cubicBezTo>
                <a:cubicBezTo>
                  <a:pt x="31" y="115"/>
                  <a:pt x="32" y="118"/>
                  <a:pt x="32" y="122"/>
                </a:cubicBezTo>
                <a:cubicBezTo>
                  <a:pt x="32" y="124"/>
                  <a:pt x="33" y="126"/>
                  <a:pt x="33" y="128"/>
                </a:cubicBezTo>
                <a:cubicBezTo>
                  <a:pt x="33" y="129"/>
                  <a:pt x="33" y="130"/>
                  <a:pt x="33" y="130"/>
                </a:cubicBezTo>
                <a:cubicBezTo>
                  <a:pt x="32" y="131"/>
                  <a:pt x="31" y="131"/>
                  <a:pt x="30" y="131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8" y="120"/>
                  <a:pt x="30" y="111"/>
                  <a:pt x="29" y="112"/>
                </a:cubicBezTo>
                <a:cubicBezTo>
                  <a:pt x="28" y="112"/>
                  <a:pt x="24" y="121"/>
                  <a:pt x="25" y="134"/>
                </a:cubicBezTo>
                <a:cubicBezTo>
                  <a:pt x="25" y="134"/>
                  <a:pt x="24" y="133"/>
                  <a:pt x="24" y="133"/>
                </a:cubicBezTo>
                <a:cubicBezTo>
                  <a:pt x="24" y="131"/>
                  <a:pt x="23" y="130"/>
                  <a:pt x="23" y="128"/>
                </a:cubicBezTo>
                <a:cubicBezTo>
                  <a:pt x="23" y="127"/>
                  <a:pt x="22" y="126"/>
                  <a:pt x="22" y="124"/>
                </a:cubicBezTo>
                <a:cubicBezTo>
                  <a:pt x="21" y="115"/>
                  <a:pt x="19" y="108"/>
                  <a:pt x="18" y="104"/>
                </a:cubicBezTo>
                <a:cubicBezTo>
                  <a:pt x="16" y="100"/>
                  <a:pt x="14" y="98"/>
                  <a:pt x="14" y="99"/>
                </a:cubicBezTo>
                <a:cubicBezTo>
                  <a:pt x="14" y="99"/>
                  <a:pt x="14" y="102"/>
                  <a:pt x="15" y="106"/>
                </a:cubicBezTo>
                <a:cubicBezTo>
                  <a:pt x="16" y="110"/>
                  <a:pt x="16" y="115"/>
                  <a:pt x="16" y="121"/>
                </a:cubicBezTo>
                <a:cubicBezTo>
                  <a:pt x="15" y="120"/>
                  <a:pt x="14" y="119"/>
                  <a:pt x="14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3" y="116"/>
                  <a:pt x="14" y="113"/>
                  <a:pt x="13" y="111"/>
                </a:cubicBezTo>
                <a:cubicBezTo>
                  <a:pt x="13" y="106"/>
                  <a:pt x="13" y="104"/>
                  <a:pt x="13" y="104"/>
                </a:cubicBezTo>
                <a:cubicBezTo>
                  <a:pt x="12" y="104"/>
                  <a:pt x="12" y="107"/>
                  <a:pt x="11" y="113"/>
                </a:cubicBezTo>
                <a:cubicBezTo>
                  <a:pt x="9" y="118"/>
                  <a:pt x="9" y="126"/>
                  <a:pt x="9" y="135"/>
                </a:cubicBezTo>
                <a:cubicBezTo>
                  <a:pt x="9" y="135"/>
                  <a:pt x="9" y="136"/>
                  <a:pt x="9" y="137"/>
                </a:cubicBezTo>
                <a:cubicBezTo>
                  <a:pt x="7" y="134"/>
                  <a:pt x="5" y="133"/>
                  <a:pt x="5" y="133"/>
                </a:cubicBezTo>
                <a:cubicBezTo>
                  <a:pt x="4" y="134"/>
                  <a:pt x="5" y="140"/>
                  <a:pt x="6" y="148"/>
                </a:cubicBezTo>
                <a:cubicBezTo>
                  <a:pt x="6" y="152"/>
                  <a:pt x="6" y="156"/>
                  <a:pt x="6" y="159"/>
                </a:cubicBezTo>
                <a:cubicBezTo>
                  <a:pt x="6" y="162"/>
                  <a:pt x="7" y="163"/>
                  <a:pt x="10" y="162"/>
                </a:cubicBezTo>
                <a:cubicBezTo>
                  <a:pt x="11" y="161"/>
                  <a:pt x="12" y="160"/>
                  <a:pt x="13" y="159"/>
                </a:cubicBezTo>
                <a:cubicBezTo>
                  <a:pt x="13" y="160"/>
                  <a:pt x="14" y="160"/>
                  <a:pt x="15" y="159"/>
                </a:cubicBezTo>
                <a:cubicBezTo>
                  <a:pt x="16" y="158"/>
                  <a:pt x="16" y="158"/>
                  <a:pt x="1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8" y="158"/>
                  <a:pt x="18" y="157"/>
                  <a:pt x="18" y="157"/>
                </a:cubicBezTo>
                <a:cubicBezTo>
                  <a:pt x="0" y="326"/>
                  <a:pt x="0" y="326"/>
                  <a:pt x="0" y="326"/>
                </a:cubicBezTo>
                <a:cubicBezTo>
                  <a:pt x="1207" y="335"/>
                  <a:pt x="1207" y="335"/>
                  <a:pt x="1207" y="335"/>
                </a:cubicBezTo>
                <a:cubicBezTo>
                  <a:pt x="1291" y="195"/>
                  <a:pt x="1291" y="195"/>
                  <a:pt x="1291" y="195"/>
                </a:cubicBezTo>
                <a:cubicBezTo>
                  <a:pt x="1291" y="195"/>
                  <a:pt x="1295" y="177"/>
                  <a:pt x="1235" y="152"/>
                </a:cubicBezTo>
                <a:close/>
                <a:moveTo>
                  <a:pt x="16" y="140"/>
                </a:moveTo>
                <a:cubicBezTo>
                  <a:pt x="15" y="137"/>
                  <a:pt x="15" y="134"/>
                  <a:pt x="14" y="131"/>
                </a:cubicBezTo>
                <a:cubicBezTo>
                  <a:pt x="14" y="127"/>
                  <a:pt x="14" y="124"/>
                  <a:pt x="14" y="120"/>
                </a:cubicBezTo>
                <a:cubicBezTo>
                  <a:pt x="14" y="121"/>
                  <a:pt x="14" y="123"/>
                  <a:pt x="15" y="124"/>
                </a:cubicBezTo>
                <a:cubicBezTo>
                  <a:pt x="16" y="125"/>
                  <a:pt x="16" y="127"/>
                  <a:pt x="17" y="128"/>
                </a:cubicBezTo>
                <a:cubicBezTo>
                  <a:pt x="16" y="132"/>
                  <a:pt x="16" y="136"/>
                  <a:pt x="16" y="140"/>
                </a:cubicBezTo>
                <a:close/>
                <a:moveTo>
                  <a:pt x="1220" y="139"/>
                </a:moveTo>
                <a:cubicBezTo>
                  <a:pt x="1222" y="136"/>
                  <a:pt x="1223" y="135"/>
                  <a:pt x="1224" y="133"/>
                </a:cubicBezTo>
                <a:cubicBezTo>
                  <a:pt x="1224" y="133"/>
                  <a:pt x="1224" y="133"/>
                  <a:pt x="1224" y="133"/>
                </a:cubicBezTo>
                <a:cubicBezTo>
                  <a:pt x="1223" y="138"/>
                  <a:pt x="1221" y="142"/>
                  <a:pt x="1219" y="145"/>
                </a:cubicBezTo>
                <a:cubicBezTo>
                  <a:pt x="1219" y="145"/>
                  <a:pt x="1218" y="145"/>
                  <a:pt x="1218" y="145"/>
                </a:cubicBezTo>
                <a:cubicBezTo>
                  <a:pt x="1218" y="145"/>
                  <a:pt x="1218" y="145"/>
                  <a:pt x="1218" y="145"/>
                </a:cubicBezTo>
                <a:cubicBezTo>
                  <a:pt x="1219" y="143"/>
                  <a:pt x="1220" y="141"/>
                  <a:pt x="1220" y="139"/>
                </a:cubicBezTo>
                <a:close/>
                <a:moveTo>
                  <a:pt x="1163" y="121"/>
                </a:moveTo>
                <a:cubicBezTo>
                  <a:pt x="1162" y="120"/>
                  <a:pt x="1162" y="119"/>
                  <a:pt x="1162" y="118"/>
                </a:cubicBezTo>
                <a:cubicBezTo>
                  <a:pt x="1162" y="118"/>
                  <a:pt x="1162" y="118"/>
                  <a:pt x="1162" y="118"/>
                </a:cubicBezTo>
                <a:cubicBezTo>
                  <a:pt x="1162" y="119"/>
                  <a:pt x="1162" y="120"/>
                  <a:pt x="1163" y="121"/>
                </a:cubicBezTo>
                <a:close/>
                <a:moveTo>
                  <a:pt x="1162" y="115"/>
                </a:moveTo>
                <a:cubicBezTo>
                  <a:pt x="1162" y="115"/>
                  <a:pt x="1162" y="116"/>
                  <a:pt x="1162" y="116"/>
                </a:cubicBezTo>
                <a:cubicBezTo>
                  <a:pt x="1162" y="116"/>
                  <a:pt x="1161" y="116"/>
                  <a:pt x="1161" y="116"/>
                </a:cubicBezTo>
                <a:cubicBezTo>
                  <a:pt x="1161" y="116"/>
                  <a:pt x="1161" y="116"/>
                  <a:pt x="1161" y="116"/>
                </a:cubicBezTo>
                <a:cubicBezTo>
                  <a:pt x="1161" y="114"/>
                  <a:pt x="1160" y="111"/>
                  <a:pt x="1160" y="109"/>
                </a:cubicBezTo>
                <a:cubicBezTo>
                  <a:pt x="1161" y="111"/>
                  <a:pt x="1161" y="113"/>
                  <a:pt x="1162" y="115"/>
                </a:cubicBezTo>
                <a:close/>
                <a:moveTo>
                  <a:pt x="1107" y="85"/>
                </a:moveTo>
                <a:cubicBezTo>
                  <a:pt x="1108" y="84"/>
                  <a:pt x="1108" y="84"/>
                  <a:pt x="1108" y="83"/>
                </a:cubicBezTo>
                <a:cubicBezTo>
                  <a:pt x="1108" y="84"/>
                  <a:pt x="1108" y="85"/>
                  <a:pt x="1109" y="85"/>
                </a:cubicBezTo>
                <a:cubicBezTo>
                  <a:pt x="1109" y="86"/>
                  <a:pt x="1109" y="87"/>
                  <a:pt x="1109" y="87"/>
                </a:cubicBezTo>
                <a:cubicBezTo>
                  <a:pt x="1109" y="89"/>
                  <a:pt x="1109" y="92"/>
                  <a:pt x="1109" y="96"/>
                </a:cubicBezTo>
                <a:cubicBezTo>
                  <a:pt x="1108" y="91"/>
                  <a:pt x="1107" y="88"/>
                  <a:pt x="1107" y="86"/>
                </a:cubicBezTo>
                <a:cubicBezTo>
                  <a:pt x="1107" y="86"/>
                  <a:pt x="1107" y="85"/>
                  <a:pt x="1107" y="85"/>
                </a:cubicBezTo>
                <a:close/>
                <a:moveTo>
                  <a:pt x="1104" y="99"/>
                </a:moveTo>
                <a:cubicBezTo>
                  <a:pt x="1104" y="99"/>
                  <a:pt x="1105" y="98"/>
                  <a:pt x="1105" y="98"/>
                </a:cubicBezTo>
                <a:cubicBezTo>
                  <a:pt x="1105" y="99"/>
                  <a:pt x="1105" y="100"/>
                  <a:pt x="1105" y="102"/>
                </a:cubicBezTo>
                <a:cubicBezTo>
                  <a:pt x="1105" y="102"/>
                  <a:pt x="1105" y="102"/>
                  <a:pt x="1105" y="102"/>
                </a:cubicBezTo>
                <a:cubicBezTo>
                  <a:pt x="1105" y="101"/>
                  <a:pt x="1105" y="101"/>
                  <a:pt x="1104" y="101"/>
                </a:cubicBezTo>
                <a:cubicBezTo>
                  <a:pt x="1104" y="100"/>
                  <a:pt x="1104" y="100"/>
                  <a:pt x="1104" y="99"/>
                </a:cubicBezTo>
                <a:close/>
                <a:moveTo>
                  <a:pt x="1096" y="98"/>
                </a:moveTo>
                <a:cubicBezTo>
                  <a:pt x="1096" y="97"/>
                  <a:pt x="1096" y="96"/>
                  <a:pt x="1096" y="95"/>
                </a:cubicBezTo>
                <a:cubicBezTo>
                  <a:pt x="1096" y="95"/>
                  <a:pt x="1096" y="96"/>
                  <a:pt x="1096" y="96"/>
                </a:cubicBezTo>
                <a:cubicBezTo>
                  <a:pt x="1096" y="97"/>
                  <a:pt x="1096" y="98"/>
                  <a:pt x="1095" y="99"/>
                </a:cubicBezTo>
                <a:cubicBezTo>
                  <a:pt x="1094" y="102"/>
                  <a:pt x="1093" y="105"/>
                  <a:pt x="1092" y="107"/>
                </a:cubicBezTo>
                <a:cubicBezTo>
                  <a:pt x="1092" y="108"/>
                  <a:pt x="1092" y="108"/>
                  <a:pt x="1092" y="108"/>
                </a:cubicBezTo>
                <a:cubicBezTo>
                  <a:pt x="1093" y="105"/>
                  <a:pt x="1094" y="102"/>
                  <a:pt x="1096" y="98"/>
                </a:cubicBezTo>
                <a:close/>
                <a:moveTo>
                  <a:pt x="1056" y="85"/>
                </a:moveTo>
                <a:cubicBezTo>
                  <a:pt x="1056" y="81"/>
                  <a:pt x="1057" y="78"/>
                  <a:pt x="1057" y="75"/>
                </a:cubicBezTo>
                <a:cubicBezTo>
                  <a:pt x="1058" y="79"/>
                  <a:pt x="1058" y="83"/>
                  <a:pt x="1059" y="89"/>
                </a:cubicBezTo>
                <a:cubicBezTo>
                  <a:pt x="1059" y="89"/>
                  <a:pt x="1059" y="89"/>
                  <a:pt x="1059" y="89"/>
                </a:cubicBezTo>
                <a:cubicBezTo>
                  <a:pt x="1058" y="90"/>
                  <a:pt x="1058" y="91"/>
                  <a:pt x="1057" y="93"/>
                </a:cubicBezTo>
                <a:cubicBezTo>
                  <a:pt x="1057" y="92"/>
                  <a:pt x="1056" y="91"/>
                  <a:pt x="1056" y="91"/>
                </a:cubicBezTo>
                <a:cubicBezTo>
                  <a:pt x="1056" y="89"/>
                  <a:pt x="1056" y="87"/>
                  <a:pt x="1056" y="85"/>
                </a:cubicBezTo>
                <a:close/>
                <a:moveTo>
                  <a:pt x="1049" y="89"/>
                </a:moveTo>
                <a:cubicBezTo>
                  <a:pt x="1049" y="89"/>
                  <a:pt x="1049" y="90"/>
                  <a:pt x="1049" y="90"/>
                </a:cubicBezTo>
                <a:cubicBezTo>
                  <a:pt x="1049" y="88"/>
                  <a:pt x="1048" y="87"/>
                  <a:pt x="1048" y="85"/>
                </a:cubicBezTo>
                <a:cubicBezTo>
                  <a:pt x="1048" y="86"/>
                  <a:pt x="1049" y="87"/>
                  <a:pt x="1049" y="89"/>
                </a:cubicBezTo>
                <a:close/>
                <a:moveTo>
                  <a:pt x="978" y="74"/>
                </a:moveTo>
                <a:cubicBezTo>
                  <a:pt x="977" y="74"/>
                  <a:pt x="977" y="75"/>
                  <a:pt x="977" y="75"/>
                </a:cubicBezTo>
                <a:cubicBezTo>
                  <a:pt x="977" y="74"/>
                  <a:pt x="977" y="74"/>
                  <a:pt x="977" y="74"/>
                </a:cubicBezTo>
                <a:cubicBezTo>
                  <a:pt x="977" y="73"/>
                  <a:pt x="977" y="73"/>
                  <a:pt x="977" y="72"/>
                </a:cubicBezTo>
                <a:cubicBezTo>
                  <a:pt x="977" y="73"/>
                  <a:pt x="977" y="74"/>
                  <a:pt x="978" y="74"/>
                </a:cubicBezTo>
                <a:close/>
                <a:moveTo>
                  <a:pt x="951" y="60"/>
                </a:moveTo>
                <a:cubicBezTo>
                  <a:pt x="952" y="58"/>
                  <a:pt x="952" y="56"/>
                  <a:pt x="953" y="55"/>
                </a:cubicBezTo>
                <a:cubicBezTo>
                  <a:pt x="953" y="52"/>
                  <a:pt x="954" y="51"/>
                  <a:pt x="955" y="49"/>
                </a:cubicBezTo>
                <a:cubicBezTo>
                  <a:pt x="955" y="51"/>
                  <a:pt x="955" y="53"/>
                  <a:pt x="955" y="55"/>
                </a:cubicBezTo>
                <a:cubicBezTo>
                  <a:pt x="955" y="55"/>
                  <a:pt x="955" y="54"/>
                  <a:pt x="955" y="54"/>
                </a:cubicBezTo>
                <a:cubicBezTo>
                  <a:pt x="954" y="55"/>
                  <a:pt x="955" y="57"/>
                  <a:pt x="955" y="60"/>
                </a:cubicBezTo>
                <a:cubicBezTo>
                  <a:pt x="955" y="62"/>
                  <a:pt x="954" y="65"/>
                  <a:pt x="954" y="68"/>
                </a:cubicBezTo>
                <a:cubicBezTo>
                  <a:pt x="953" y="66"/>
                  <a:pt x="952" y="64"/>
                  <a:pt x="951" y="63"/>
                </a:cubicBezTo>
                <a:cubicBezTo>
                  <a:pt x="951" y="62"/>
                  <a:pt x="951" y="61"/>
                  <a:pt x="951" y="60"/>
                </a:cubicBezTo>
                <a:close/>
                <a:moveTo>
                  <a:pt x="950" y="72"/>
                </a:moveTo>
                <a:cubicBezTo>
                  <a:pt x="950" y="71"/>
                  <a:pt x="950" y="71"/>
                  <a:pt x="950" y="70"/>
                </a:cubicBezTo>
                <a:cubicBezTo>
                  <a:pt x="950" y="71"/>
                  <a:pt x="951" y="73"/>
                  <a:pt x="951" y="74"/>
                </a:cubicBezTo>
                <a:cubicBezTo>
                  <a:pt x="951" y="74"/>
                  <a:pt x="950" y="74"/>
                  <a:pt x="950" y="75"/>
                </a:cubicBezTo>
                <a:cubicBezTo>
                  <a:pt x="950" y="74"/>
                  <a:pt x="950" y="73"/>
                  <a:pt x="950" y="72"/>
                </a:cubicBezTo>
                <a:close/>
                <a:moveTo>
                  <a:pt x="949" y="78"/>
                </a:moveTo>
                <a:cubicBezTo>
                  <a:pt x="950" y="78"/>
                  <a:pt x="950" y="77"/>
                  <a:pt x="951" y="77"/>
                </a:cubicBezTo>
                <a:cubicBezTo>
                  <a:pt x="951" y="77"/>
                  <a:pt x="951" y="77"/>
                  <a:pt x="952" y="76"/>
                </a:cubicBezTo>
                <a:cubicBezTo>
                  <a:pt x="952" y="77"/>
                  <a:pt x="952" y="78"/>
                  <a:pt x="952" y="79"/>
                </a:cubicBezTo>
                <a:cubicBezTo>
                  <a:pt x="952" y="80"/>
                  <a:pt x="952" y="81"/>
                  <a:pt x="951" y="82"/>
                </a:cubicBezTo>
                <a:cubicBezTo>
                  <a:pt x="951" y="82"/>
                  <a:pt x="951" y="82"/>
                  <a:pt x="951" y="81"/>
                </a:cubicBezTo>
                <a:cubicBezTo>
                  <a:pt x="950" y="80"/>
                  <a:pt x="950" y="79"/>
                  <a:pt x="949" y="78"/>
                </a:cubicBezTo>
                <a:cubicBezTo>
                  <a:pt x="949" y="78"/>
                  <a:pt x="949" y="78"/>
                  <a:pt x="949" y="78"/>
                </a:cubicBezTo>
                <a:close/>
                <a:moveTo>
                  <a:pt x="937" y="81"/>
                </a:moveTo>
                <a:cubicBezTo>
                  <a:pt x="937" y="81"/>
                  <a:pt x="937" y="82"/>
                  <a:pt x="937" y="82"/>
                </a:cubicBezTo>
                <a:cubicBezTo>
                  <a:pt x="937" y="82"/>
                  <a:pt x="937" y="83"/>
                  <a:pt x="937" y="83"/>
                </a:cubicBezTo>
                <a:cubicBezTo>
                  <a:pt x="937" y="83"/>
                  <a:pt x="936" y="84"/>
                  <a:pt x="935" y="84"/>
                </a:cubicBezTo>
                <a:cubicBezTo>
                  <a:pt x="936" y="83"/>
                  <a:pt x="936" y="82"/>
                  <a:pt x="937" y="81"/>
                </a:cubicBezTo>
                <a:close/>
                <a:moveTo>
                  <a:pt x="893" y="67"/>
                </a:moveTo>
                <a:cubicBezTo>
                  <a:pt x="893" y="68"/>
                  <a:pt x="893" y="68"/>
                  <a:pt x="894" y="69"/>
                </a:cubicBezTo>
                <a:cubicBezTo>
                  <a:pt x="894" y="70"/>
                  <a:pt x="894" y="71"/>
                  <a:pt x="895" y="73"/>
                </a:cubicBezTo>
                <a:cubicBezTo>
                  <a:pt x="894" y="73"/>
                  <a:pt x="894" y="73"/>
                  <a:pt x="894" y="74"/>
                </a:cubicBezTo>
                <a:cubicBezTo>
                  <a:pt x="893" y="72"/>
                  <a:pt x="893" y="71"/>
                  <a:pt x="892" y="69"/>
                </a:cubicBezTo>
                <a:cubicBezTo>
                  <a:pt x="893" y="68"/>
                  <a:pt x="893" y="68"/>
                  <a:pt x="893" y="67"/>
                </a:cubicBezTo>
                <a:close/>
                <a:moveTo>
                  <a:pt x="884" y="71"/>
                </a:moveTo>
                <a:cubicBezTo>
                  <a:pt x="884" y="70"/>
                  <a:pt x="885" y="69"/>
                  <a:pt x="885" y="68"/>
                </a:cubicBezTo>
                <a:cubicBezTo>
                  <a:pt x="885" y="68"/>
                  <a:pt x="885" y="69"/>
                  <a:pt x="886" y="70"/>
                </a:cubicBezTo>
                <a:cubicBezTo>
                  <a:pt x="885" y="71"/>
                  <a:pt x="885" y="72"/>
                  <a:pt x="884" y="73"/>
                </a:cubicBezTo>
                <a:cubicBezTo>
                  <a:pt x="884" y="73"/>
                  <a:pt x="884" y="72"/>
                  <a:pt x="884" y="72"/>
                </a:cubicBezTo>
                <a:cubicBezTo>
                  <a:pt x="884" y="72"/>
                  <a:pt x="884" y="72"/>
                  <a:pt x="884" y="71"/>
                </a:cubicBezTo>
                <a:cubicBezTo>
                  <a:pt x="884" y="71"/>
                  <a:pt x="884" y="71"/>
                  <a:pt x="884" y="71"/>
                </a:cubicBezTo>
                <a:close/>
                <a:moveTo>
                  <a:pt x="827" y="53"/>
                </a:moveTo>
                <a:cubicBezTo>
                  <a:pt x="827" y="53"/>
                  <a:pt x="827" y="54"/>
                  <a:pt x="827" y="54"/>
                </a:cubicBezTo>
                <a:cubicBezTo>
                  <a:pt x="827" y="54"/>
                  <a:pt x="827" y="54"/>
                  <a:pt x="827" y="54"/>
                </a:cubicBezTo>
                <a:cubicBezTo>
                  <a:pt x="827" y="53"/>
                  <a:pt x="827" y="53"/>
                  <a:pt x="827" y="53"/>
                </a:cubicBezTo>
                <a:close/>
                <a:moveTo>
                  <a:pt x="824" y="63"/>
                </a:moveTo>
                <a:cubicBezTo>
                  <a:pt x="824" y="65"/>
                  <a:pt x="825" y="67"/>
                  <a:pt x="825" y="69"/>
                </a:cubicBezTo>
                <a:cubicBezTo>
                  <a:pt x="824" y="70"/>
                  <a:pt x="823" y="71"/>
                  <a:pt x="823" y="73"/>
                </a:cubicBezTo>
                <a:cubicBezTo>
                  <a:pt x="823" y="70"/>
                  <a:pt x="823" y="67"/>
                  <a:pt x="824" y="63"/>
                </a:cubicBezTo>
                <a:close/>
                <a:moveTo>
                  <a:pt x="798" y="71"/>
                </a:moveTo>
                <a:cubicBezTo>
                  <a:pt x="798" y="70"/>
                  <a:pt x="798" y="70"/>
                  <a:pt x="798" y="70"/>
                </a:cubicBezTo>
                <a:cubicBezTo>
                  <a:pt x="797" y="70"/>
                  <a:pt x="797" y="69"/>
                  <a:pt x="797" y="69"/>
                </a:cubicBezTo>
                <a:cubicBezTo>
                  <a:pt x="797" y="70"/>
                  <a:pt x="798" y="70"/>
                  <a:pt x="798" y="71"/>
                </a:cubicBezTo>
                <a:close/>
                <a:moveTo>
                  <a:pt x="785" y="60"/>
                </a:moveTo>
                <a:cubicBezTo>
                  <a:pt x="785" y="60"/>
                  <a:pt x="786" y="61"/>
                  <a:pt x="786" y="61"/>
                </a:cubicBezTo>
                <a:cubicBezTo>
                  <a:pt x="786" y="62"/>
                  <a:pt x="786" y="63"/>
                  <a:pt x="786" y="63"/>
                </a:cubicBezTo>
                <a:cubicBezTo>
                  <a:pt x="785" y="62"/>
                  <a:pt x="785" y="61"/>
                  <a:pt x="784" y="59"/>
                </a:cubicBezTo>
                <a:cubicBezTo>
                  <a:pt x="784" y="59"/>
                  <a:pt x="784" y="59"/>
                  <a:pt x="784" y="59"/>
                </a:cubicBezTo>
                <a:cubicBezTo>
                  <a:pt x="785" y="59"/>
                  <a:pt x="785" y="59"/>
                  <a:pt x="785" y="60"/>
                </a:cubicBezTo>
                <a:close/>
                <a:moveTo>
                  <a:pt x="770" y="64"/>
                </a:moveTo>
                <a:cubicBezTo>
                  <a:pt x="770" y="63"/>
                  <a:pt x="771" y="61"/>
                  <a:pt x="771" y="60"/>
                </a:cubicBezTo>
                <a:cubicBezTo>
                  <a:pt x="771" y="63"/>
                  <a:pt x="770" y="66"/>
                  <a:pt x="769" y="68"/>
                </a:cubicBezTo>
                <a:cubicBezTo>
                  <a:pt x="769" y="67"/>
                  <a:pt x="770" y="65"/>
                  <a:pt x="770" y="64"/>
                </a:cubicBezTo>
                <a:close/>
                <a:moveTo>
                  <a:pt x="711" y="56"/>
                </a:moveTo>
                <a:cubicBezTo>
                  <a:pt x="711" y="55"/>
                  <a:pt x="711" y="55"/>
                  <a:pt x="711" y="55"/>
                </a:cubicBezTo>
                <a:cubicBezTo>
                  <a:pt x="711" y="55"/>
                  <a:pt x="711" y="54"/>
                  <a:pt x="711" y="53"/>
                </a:cubicBezTo>
                <a:cubicBezTo>
                  <a:pt x="711" y="54"/>
                  <a:pt x="711" y="55"/>
                  <a:pt x="711" y="56"/>
                </a:cubicBezTo>
                <a:close/>
                <a:moveTo>
                  <a:pt x="704" y="49"/>
                </a:moveTo>
                <a:cubicBezTo>
                  <a:pt x="704" y="50"/>
                  <a:pt x="705" y="51"/>
                  <a:pt x="705" y="52"/>
                </a:cubicBezTo>
                <a:cubicBezTo>
                  <a:pt x="705" y="56"/>
                  <a:pt x="705" y="59"/>
                  <a:pt x="704" y="62"/>
                </a:cubicBezTo>
                <a:cubicBezTo>
                  <a:pt x="704" y="59"/>
                  <a:pt x="703" y="57"/>
                  <a:pt x="703" y="54"/>
                </a:cubicBezTo>
                <a:cubicBezTo>
                  <a:pt x="703" y="51"/>
                  <a:pt x="703" y="48"/>
                  <a:pt x="702" y="45"/>
                </a:cubicBezTo>
                <a:cubicBezTo>
                  <a:pt x="703" y="46"/>
                  <a:pt x="703" y="47"/>
                  <a:pt x="704" y="49"/>
                </a:cubicBezTo>
                <a:close/>
                <a:moveTo>
                  <a:pt x="695" y="64"/>
                </a:move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lose/>
                <a:moveTo>
                  <a:pt x="688" y="58"/>
                </a:moveTo>
                <a:cubicBezTo>
                  <a:pt x="689" y="56"/>
                  <a:pt x="689" y="55"/>
                  <a:pt x="690" y="53"/>
                </a:cubicBezTo>
                <a:cubicBezTo>
                  <a:pt x="689" y="58"/>
                  <a:pt x="688" y="62"/>
                  <a:pt x="687" y="65"/>
                </a:cubicBezTo>
                <a:cubicBezTo>
                  <a:pt x="687" y="65"/>
                  <a:pt x="687" y="65"/>
                  <a:pt x="687" y="65"/>
                </a:cubicBezTo>
                <a:cubicBezTo>
                  <a:pt x="687" y="63"/>
                  <a:pt x="688" y="61"/>
                  <a:pt x="688" y="58"/>
                </a:cubicBezTo>
                <a:close/>
                <a:moveTo>
                  <a:pt x="639" y="60"/>
                </a:moveTo>
                <a:cubicBezTo>
                  <a:pt x="639" y="60"/>
                  <a:pt x="639" y="60"/>
                  <a:pt x="639" y="61"/>
                </a:cubicBezTo>
                <a:cubicBezTo>
                  <a:pt x="639" y="62"/>
                  <a:pt x="639" y="63"/>
                  <a:pt x="639" y="64"/>
                </a:cubicBezTo>
                <a:cubicBezTo>
                  <a:pt x="639" y="64"/>
                  <a:pt x="639" y="64"/>
                  <a:pt x="639" y="64"/>
                </a:cubicBezTo>
                <a:cubicBezTo>
                  <a:pt x="638" y="62"/>
                  <a:pt x="638" y="60"/>
                  <a:pt x="637" y="58"/>
                </a:cubicBezTo>
                <a:cubicBezTo>
                  <a:pt x="638" y="59"/>
                  <a:pt x="638" y="59"/>
                  <a:pt x="639" y="60"/>
                </a:cubicBezTo>
                <a:close/>
                <a:moveTo>
                  <a:pt x="620" y="40"/>
                </a:moveTo>
                <a:cubicBezTo>
                  <a:pt x="620" y="40"/>
                  <a:pt x="620" y="41"/>
                  <a:pt x="620" y="42"/>
                </a:cubicBezTo>
                <a:cubicBezTo>
                  <a:pt x="620" y="40"/>
                  <a:pt x="620" y="39"/>
                  <a:pt x="620" y="38"/>
                </a:cubicBezTo>
                <a:cubicBezTo>
                  <a:pt x="620" y="38"/>
                  <a:pt x="620" y="39"/>
                  <a:pt x="620" y="40"/>
                </a:cubicBezTo>
                <a:close/>
                <a:moveTo>
                  <a:pt x="556" y="64"/>
                </a:moveTo>
                <a:cubicBezTo>
                  <a:pt x="556" y="63"/>
                  <a:pt x="556" y="62"/>
                  <a:pt x="555" y="61"/>
                </a:cubicBezTo>
                <a:cubicBezTo>
                  <a:pt x="556" y="61"/>
                  <a:pt x="556" y="62"/>
                  <a:pt x="556" y="62"/>
                </a:cubicBezTo>
                <a:cubicBezTo>
                  <a:pt x="556" y="63"/>
                  <a:pt x="556" y="63"/>
                  <a:pt x="556" y="64"/>
                </a:cubicBezTo>
                <a:close/>
                <a:moveTo>
                  <a:pt x="555" y="58"/>
                </a:moveTo>
                <a:cubicBezTo>
                  <a:pt x="555" y="59"/>
                  <a:pt x="555" y="59"/>
                  <a:pt x="556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4" y="58"/>
                  <a:pt x="554" y="55"/>
                  <a:pt x="554" y="54"/>
                </a:cubicBezTo>
                <a:cubicBezTo>
                  <a:pt x="554" y="55"/>
                  <a:pt x="555" y="57"/>
                  <a:pt x="555" y="58"/>
                </a:cubicBezTo>
                <a:close/>
                <a:moveTo>
                  <a:pt x="501" y="44"/>
                </a:moveTo>
                <a:cubicBezTo>
                  <a:pt x="501" y="44"/>
                  <a:pt x="501" y="43"/>
                  <a:pt x="502" y="42"/>
                </a:cubicBezTo>
                <a:cubicBezTo>
                  <a:pt x="502" y="43"/>
                  <a:pt x="502" y="44"/>
                  <a:pt x="502" y="44"/>
                </a:cubicBezTo>
                <a:cubicBezTo>
                  <a:pt x="502" y="45"/>
                  <a:pt x="503" y="45"/>
                  <a:pt x="503" y="46"/>
                </a:cubicBezTo>
                <a:cubicBezTo>
                  <a:pt x="503" y="48"/>
                  <a:pt x="503" y="51"/>
                  <a:pt x="502" y="55"/>
                </a:cubicBezTo>
                <a:cubicBezTo>
                  <a:pt x="501" y="50"/>
                  <a:pt x="501" y="47"/>
                  <a:pt x="501" y="46"/>
                </a:cubicBezTo>
                <a:cubicBezTo>
                  <a:pt x="501" y="45"/>
                  <a:pt x="501" y="45"/>
                  <a:pt x="501" y="44"/>
                </a:cubicBezTo>
                <a:close/>
                <a:moveTo>
                  <a:pt x="498" y="59"/>
                </a:moveTo>
                <a:cubicBezTo>
                  <a:pt x="498" y="59"/>
                  <a:pt x="498" y="58"/>
                  <a:pt x="498" y="58"/>
                </a:cubicBezTo>
                <a:cubicBezTo>
                  <a:pt x="498" y="59"/>
                  <a:pt x="498" y="60"/>
                  <a:pt x="499" y="62"/>
                </a:cubicBezTo>
                <a:cubicBezTo>
                  <a:pt x="499" y="62"/>
                  <a:pt x="499" y="62"/>
                  <a:pt x="499" y="62"/>
                </a:cubicBezTo>
                <a:cubicBezTo>
                  <a:pt x="498" y="61"/>
                  <a:pt x="498" y="61"/>
                  <a:pt x="498" y="60"/>
                </a:cubicBezTo>
                <a:cubicBezTo>
                  <a:pt x="498" y="60"/>
                  <a:pt x="498" y="60"/>
                  <a:pt x="498" y="59"/>
                </a:cubicBezTo>
                <a:close/>
                <a:moveTo>
                  <a:pt x="450" y="57"/>
                </a:moveTo>
                <a:cubicBezTo>
                  <a:pt x="450" y="53"/>
                  <a:pt x="451" y="49"/>
                  <a:pt x="451" y="46"/>
                </a:cubicBezTo>
                <a:cubicBezTo>
                  <a:pt x="451" y="50"/>
                  <a:pt x="452" y="54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2" y="61"/>
                  <a:pt x="451" y="63"/>
                  <a:pt x="451" y="64"/>
                </a:cubicBezTo>
                <a:cubicBezTo>
                  <a:pt x="450" y="63"/>
                  <a:pt x="450" y="63"/>
                  <a:pt x="450" y="62"/>
                </a:cubicBezTo>
                <a:cubicBezTo>
                  <a:pt x="450" y="60"/>
                  <a:pt x="450" y="59"/>
                  <a:pt x="450" y="57"/>
                </a:cubicBezTo>
                <a:close/>
                <a:moveTo>
                  <a:pt x="443" y="62"/>
                </a:moveTo>
                <a:cubicBezTo>
                  <a:pt x="443" y="62"/>
                  <a:pt x="443" y="63"/>
                  <a:pt x="443" y="63"/>
                </a:cubicBezTo>
                <a:cubicBezTo>
                  <a:pt x="442" y="62"/>
                  <a:pt x="442" y="60"/>
                  <a:pt x="441" y="58"/>
                </a:cubicBezTo>
                <a:cubicBezTo>
                  <a:pt x="442" y="59"/>
                  <a:pt x="443" y="61"/>
                  <a:pt x="443" y="62"/>
                </a:cubicBezTo>
                <a:close/>
                <a:moveTo>
                  <a:pt x="489" y="60"/>
                </a:moveTo>
                <a:cubicBezTo>
                  <a:pt x="490" y="59"/>
                  <a:pt x="490" y="58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ubicBezTo>
                  <a:pt x="490" y="59"/>
                  <a:pt x="489" y="60"/>
                  <a:pt x="489" y="62"/>
                </a:cubicBezTo>
                <a:cubicBezTo>
                  <a:pt x="488" y="64"/>
                  <a:pt x="487" y="66"/>
                  <a:pt x="487" y="69"/>
                </a:cubicBezTo>
                <a:cubicBezTo>
                  <a:pt x="487" y="69"/>
                  <a:pt x="486" y="69"/>
                  <a:pt x="486" y="69"/>
                </a:cubicBezTo>
                <a:cubicBezTo>
                  <a:pt x="487" y="66"/>
                  <a:pt x="488" y="63"/>
                  <a:pt x="489" y="60"/>
                </a:cubicBezTo>
                <a:close/>
                <a:moveTo>
                  <a:pt x="371" y="63"/>
                </a:moveTo>
                <a:cubicBezTo>
                  <a:pt x="371" y="63"/>
                  <a:pt x="371" y="64"/>
                  <a:pt x="371" y="64"/>
                </a:cubicBezTo>
                <a:cubicBezTo>
                  <a:pt x="371" y="63"/>
                  <a:pt x="371" y="63"/>
                  <a:pt x="371" y="62"/>
                </a:cubicBezTo>
                <a:cubicBezTo>
                  <a:pt x="371" y="62"/>
                  <a:pt x="371" y="62"/>
                  <a:pt x="371" y="61"/>
                </a:cubicBezTo>
                <a:cubicBezTo>
                  <a:pt x="371" y="62"/>
                  <a:pt x="371" y="62"/>
                  <a:pt x="371" y="63"/>
                </a:cubicBezTo>
                <a:close/>
                <a:moveTo>
                  <a:pt x="345" y="54"/>
                </a:moveTo>
                <a:cubicBezTo>
                  <a:pt x="346" y="52"/>
                  <a:pt x="346" y="50"/>
                  <a:pt x="346" y="49"/>
                </a:cubicBezTo>
                <a:cubicBezTo>
                  <a:pt x="347" y="46"/>
                  <a:pt x="348" y="44"/>
                  <a:pt x="349" y="42"/>
                </a:cubicBezTo>
                <a:cubicBezTo>
                  <a:pt x="349" y="44"/>
                  <a:pt x="349" y="46"/>
                  <a:pt x="349" y="48"/>
                </a:cubicBezTo>
                <a:cubicBezTo>
                  <a:pt x="349" y="48"/>
                  <a:pt x="349" y="48"/>
                  <a:pt x="349" y="48"/>
                </a:cubicBezTo>
                <a:cubicBezTo>
                  <a:pt x="348" y="48"/>
                  <a:pt x="348" y="50"/>
                  <a:pt x="348" y="54"/>
                </a:cubicBezTo>
                <a:cubicBezTo>
                  <a:pt x="348" y="56"/>
                  <a:pt x="348" y="59"/>
                  <a:pt x="348" y="62"/>
                </a:cubicBezTo>
                <a:cubicBezTo>
                  <a:pt x="347" y="60"/>
                  <a:pt x="345" y="59"/>
                  <a:pt x="344" y="57"/>
                </a:cubicBezTo>
                <a:cubicBezTo>
                  <a:pt x="345" y="56"/>
                  <a:pt x="345" y="55"/>
                  <a:pt x="345" y="54"/>
                </a:cubicBezTo>
                <a:close/>
                <a:moveTo>
                  <a:pt x="343" y="66"/>
                </a:moveTo>
                <a:cubicBezTo>
                  <a:pt x="343" y="66"/>
                  <a:pt x="343" y="65"/>
                  <a:pt x="344" y="65"/>
                </a:cubicBezTo>
                <a:cubicBezTo>
                  <a:pt x="344" y="66"/>
                  <a:pt x="344" y="67"/>
                  <a:pt x="345" y="69"/>
                </a:cubicBezTo>
                <a:cubicBezTo>
                  <a:pt x="344" y="69"/>
                  <a:pt x="344" y="69"/>
                  <a:pt x="343" y="69"/>
                </a:cubicBezTo>
                <a:cubicBezTo>
                  <a:pt x="343" y="68"/>
                  <a:pt x="343" y="67"/>
                  <a:pt x="343" y="66"/>
                </a:cubicBezTo>
                <a:close/>
                <a:moveTo>
                  <a:pt x="343" y="73"/>
                </a:moveTo>
                <a:cubicBezTo>
                  <a:pt x="344" y="72"/>
                  <a:pt x="344" y="72"/>
                  <a:pt x="345" y="71"/>
                </a:cubicBezTo>
                <a:cubicBezTo>
                  <a:pt x="345" y="71"/>
                  <a:pt x="345" y="71"/>
                  <a:pt x="345" y="71"/>
                </a:cubicBezTo>
                <a:cubicBezTo>
                  <a:pt x="346" y="71"/>
                  <a:pt x="346" y="72"/>
                  <a:pt x="346" y="73"/>
                </a:cubicBezTo>
                <a:cubicBezTo>
                  <a:pt x="346" y="74"/>
                  <a:pt x="345" y="75"/>
                  <a:pt x="345" y="77"/>
                </a:cubicBezTo>
                <a:cubicBezTo>
                  <a:pt x="345" y="76"/>
                  <a:pt x="345" y="76"/>
                  <a:pt x="344" y="76"/>
                </a:cubicBezTo>
                <a:cubicBezTo>
                  <a:pt x="344" y="75"/>
                  <a:pt x="343" y="74"/>
                  <a:pt x="343" y="73"/>
                </a:cubicBezTo>
                <a:cubicBezTo>
                  <a:pt x="343" y="73"/>
                  <a:pt x="343" y="73"/>
                  <a:pt x="343" y="73"/>
                </a:cubicBezTo>
                <a:close/>
                <a:moveTo>
                  <a:pt x="331" y="78"/>
                </a:moveTo>
                <a:cubicBezTo>
                  <a:pt x="331" y="79"/>
                  <a:pt x="331" y="79"/>
                  <a:pt x="331" y="80"/>
                </a:cubicBezTo>
                <a:cubicBezTo>
                  <a:pt x="331" y="80"/>
                  <a:pt x="331" y="80"/>
                  <a:pt x="331" y="80"/>
                </a:cubicBezTo>
                <a:cubicBezTo>
                  <a:pt x="330" y="81"/>
                  <a:pt x="330" y="81"/>
                  <a:pt x="329" y="82"/>
                </a:cubicBezTo>
                <a:cubicBezTo>
                  <a:pt x="330" y="81"/>
                  <a:pt x="330" y="80"/>
                  <a:pt x="331" y="78"/>
                </a:cubicBezTo>
                <a:close/>
                <a:moveTo>
                  <a:pt x="291" y="87"/>
                </a:moveTo>
                <a:cubicBezTo>
                  <a:pt x="291" y="88"/>
                  <a:pt x="291" y="88"/>
                  <a:pt x="291" y="89"/>
                </a:cubicBezTo>
                <a:cubicBezTo>
                  <a:pt x="291" y="89"/>
                  <a:pt x="291" y="89"/>
                  <a:pt x="291" y="89"/>
                </a:cubicBezTo>
                <a:cubicBezTo>
                  <a:pt x="291" y="89"/>
                  <a:pt x="291" y="88"/>
                  <a:pt x="290" y="88"/>
                </a:cubicBezTo>
                <a:cubicBezTo>
                  <a:pt x="290" y="88"/>
                  <a:pt x="290" y="88"/>
                  <a:pt x="291" y="87"/>
                </a:cubicBezTo>
                <a:close/>
                <a:moveTo>
                  <a:pt x="179" y="106"/>
                </a:moveTo>
                <a:cubicBezTo>
                  <a:pt x="179" y="107"/>
                  <a:pt x="179" y="107"/>
                  <a:pt x="180" y="108"/>
                </a:cubicBezTo>
                <a:cubicBezTo>
                  <a:pt x="180" y="108"/>
                  <a:pt x="179" y="108"/>
                  <a:pt x="179" y="108"/>
                </a:cubicBezTo>
                <a:cubicBezTo>
                  <a:pt x="179" y="108"/>
                  <a:pt x="179" y="107"/>
                  <a:pt x="179" y="106"/>
                </a:cubicBezTo>
                <a:close/>
                <a:moveTo>
                  <a:pt x="286" y="73"/>
                </a:moveTo>
                <a:cubicBezTo>
                  <a:pt x="287" y="74"/>
                  <a:pt x="287" y="75"/>
                  <a:pt x="287" y="76"/>
                </a:cubicBezTo>
                <a:cubicBezTo>
                  <a:pt x="288" y="77"/>
                  <a:pt x="288" y="78"/>
                  <a:pt x="288" y="79"/>
                </a:cubicBezTo>
                <a:cubicBezTo>
                  <a:pt x="288" y="79"/>
                  <a:pt x="288" y="80"/>
                  <a:pt x="288" y="80"/>
                </a:cubicBezTo>
                <a:cubicBezTo>
                  <a:pt x="287" y="79"/>
                  <a:pt x="287" y="77"/>
                  <a:pt x="286" y="76"/>
                </a:cubicBezTo>
                <a:cubicBezTo>
                  <a:pt x="286" y="75"/>
                  <a:pt x="286" y="74"/>
                  <a:pt x="286" y="73"/>
                </a:cubicBezTo>
                <a:close/>
                <a:moveTo>
                  <a:pt x="277" y="79"/>
                </a:moveTo>
                <a:cubicBezTo>
                  <a:pt x="278" y="78"/>
                  <a:pt x="278" y="77"/>
                  <a:pt x="279" y="76"/>
                </a:cubicBezTo>
                <a:cubicBezTo>
                  <a:pt x="279" y="76"/>
                  <a:pt x="279" y="77"/>
                  <a:pt x="279" y="78"/>
                </a:cubicBezTo>
                <a:cubicBezTo>
                  <a:pt x="279" y="79"/>
                  <a:pt x="279" y="80"/>
                  <a:pt x="278" y="81"/>
                </a:cubicBezTo>
                <a:cubicBezTo>
                  <a:pt x="278" y="81"/>
                  <a:pt x="278" y="81"/>
                  <a:pt x="278" y="80"/>
                </a:cubicBezTo>
                <a:cubicBezTo>
                  <a:pt x="278" y="80"/>
                  <a:pt x="277" y="80"/>
                  <a:pt x="277" y="80"/>
                </a:cubicBezTo>
                <a:cubicBezTo>
                  <a:pt x="277" y="80"/>
                  <a:pt x="277" y="79"/>
                  <a:pt x="277" y="79"/>
                </a:cubicBezTo>
                <a:close/>
                <a:moveTo>
                  <a:pt x="275" y="89"/>
                </a:moveTo>
                <a:cubicBezTo>
                  <a:pt x="275" y="89"/>
                  <a:pt x="275" y="89"/>
                  <a:pt x="275" y="90"/>
                </a:cubicBezTo>
                <a:cubicBezTo>
                  <a:pt x="275" y="90"/>
                  <a:pt x="274" y="91"/>
                  <a:pt x="274" y="91"/>
                </a:cubicBezTo>
                <a:cubicBezTo>
                  <a:pt x="274" y="90"/>
                  <a:pt x="275" y="90"/>
                  <a:pt x="275" y="89"/>
                </a:cubicBezTo>
                <a:close/>
                <a:moveTo>
                  <a:pt x="221" y="73"/>
                </a:moveTo>
                <a:cubicBezTo>
                  <a:pt x="221" y="74"/>
                  <a:pt x="221" y="74"/>
                  <a:pt x="221" y="75"/>
                </a:cubicBezTo>
                <a:cubicBezTo>
                  <a:pt x="221" y="75"/>
                  <a:pt x="220" y="74"/>
                  <a:pt x="220" y="74"/>
                </a:cubicBezTo>
                <a:cubicBezTo>
                  <a:pt x="220" y="74"/>
                  <a:pt x="220" y="73"/>
                  <a:pt x="221" y="73"/>
                </a:cubicBezTo>
                <a:close/>
                <a:moveTo>
                  <a:pt x="218" y="85"/>
                </a:moveTo>
                <a:cubicBezTo>
                  <a:pt x="218" y="86"/>
                  <a:pt x="218" y="88"/>
                  <a:pt x="219" y="89"/>
                </a:cubicBezTo>
                <a:cubicBezTo>
                  <a:pt x="218" y="91"/>
                  <a:pt x="217" y="92"/>
                  <a:pt x="217" y="94"/>
                </a:cubicBezTo>
                <a:cubicBezTo>
                  <a:pt x="217" y="91"/>
                  <a:pt x="217" y="88"/>
                  <a:pt x="218" y="85"/>
                </a:cubicBezTo>
                <a:close/>
                <a:moveTo>
                  <a:pt x="191" y="97"/>
                </a:move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6"/>
                  <a:pt x="191" y="96"/>
                </a:cubicBezTo>
                <a:cubicBezTo>
                  <a:pt x="191" y="97"/>
                  <a:pt x="191" y="97"/>
                  <a:pt x="191" y="97"/>
                </a:cubicBezTo>
                <a:close/>
                <a:moveTo>
                  <a:pt x="179" y="90"/>
                </a:moveTo>
                <a:cubicBezTo>
                  <a:pt x="179" y="90"/>
                  <a:pt x="179" y="90"/>
                  <a:pt x="180" y="91"/>
                </a:cubicBezTo>
                <a:cubicBezTo>
                  <a:pt x="180" y="91"/>
                  <a:pt x="180" y="92"/>
                  <a:pt x="180" y="93"/>
                </a:cubicBezTo>
                <a:cubicBezTo>
                  <a:pt x="179" y="92"/>
                  <a:pt x="178" y="91"/>
                  <a:pt x="178" y="89"/>
                </a:cubicBezTo>
                <a:cubicBezTo>
                  <a:pt x="178" y="89"/>
                  <a:pt x="178" y="89"/>
                  <a:pt x="178" y="89"/>
                </a:cubicBezTo>
                <a:cubicBezTo>
                  <a:pt x="178" y="89"/>
                  <a:pt x="179" y="89"/>
                  <a:pt x="179" y="90"/>
                </a:cubicBezTo>
                <a:close/>
                <a:moveTo>
                  <a:pt x="164" y="97"/>
                </a:moveTo>
                <a:cubicBezTo>
                  <a:pt x="164" y="96"/>
                  <a:pt x="165" y="95"/>
                  <a:pt x="165" y="93"/>
                </a:cubicBezTo>
                <a:cubicBezTo>
                  <a:pt x="164" y="97"/>
                  <a:pt x="163" y="100"/>
                  <a:pt x="162" y="102"/>
                </a:cubicBezTo>
                <a:cubicBezTo>
                  <a:pt x="163" y="101"/>
                  <a:pt x="163" y="99"/>
                  <a:pt x="164" y="97"/>
                </a:cubicBezTo>
                <a:close/>
                <a:moveTo>
                  <a:pt x="105" y="104"/>
                </a:moveTo>
                <a:cubicBezTo>
                  <a:pt x="105" y="104"/>
                  <a:pt x="105" y="104"/>
                  <a:pt x="105" y="104"/>
                </a:cubicBezTo>
                <a:cubicBezTo>
                  <a:pt x="105" y="103"/>
                  <a:pt x="105" y="103"/>
                  <a:pt x="105" y="102"/>
                </a:cubicBezTo>
                <a:cubicBezTo>
                  <a:pt x="105" y="103"/>
                  <a:pt x="105" y="103"/>
                  <a:pt x="105" y="104"/>
                </a:cubicBezTo>
                <a:close/>
                <a:moveTo>
                  <a:pt x="98" y="100"/>
                </a:moveTo>
                <a:cubicBezTo>
                  <a:pt x="98" y="101"/>
                  <a:pt x="98" y="102"/>
                  <a:pt x="99" y="103"/>
                </a:cubicBezTo>
                <a:cubicBezTo>
                  <a:pt x="99" y="106"/>
                  <a:pt x="99" y="109"/>
                  <a:pt x="98" y="112"/>
                </a:cubicBezTo>
                <a:cubicBezTo>
                  <a:pt x="98" y="110"/>
                  <a:pt x="97" y="108"/>
                  <a:pt x="97" y="105"/>
                </a:cubicBezTo>
                <a:cubicBezTo>
                  <a:pt x="97" y="102"/>
                  <a:pt x="96" y="99"/>
                  <a:pt x="96" y="96"/>
                </a:cubicBezTo>
                <a:cubicBezTo>
                  <a:pt x="96" y="97"/>
                  <a:pt x="97" y="98"/>
                  <a:pt x="98" y="100"/>
                </a:cubicBezTo>
                <a:close/>
                <a:moveTo>
                  <a:pt x="8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lose/>
                <a:moveTo>
                  <a:pt x="82" y="114"/>
                </a:moveTo>
                <a:cubicBezTo>
                  <a:pt x="83" y="112"/>
                  <a:pt x="83" y="110"/>
                  <a:pt x="84" y="108"/>
                </a:cubicBezTo>
                <a:cubicBezTo>
                  <a:pt x="83" y="113"/>
                  <a:pt x="82" y="118"/>
                  <a:pt x="80" y="122"/>
                </a:cubicBezTo>
                <a:cubicBezTo>
                  <a:pt x="81" y="119"/>
                  <a:pt x="81" y="117"/>
                  <a:pt x="82" y="114"/>
                </a:cubicBezTo>
                <a:close/>
                <a:moveTo>
                  <a:pt x="32" y="133"/>
                </a:moveTo>
                <a:cubicBezTo>
                  <a:pt x="33" y="133"/>
                  <a:pt x="33" y="134"/>
                  <a:pt x="33" y="134"/>
                </a:cubicBezTo>
                <a:cubicBezTo>
                  <a:pt x="33" y="137"/>
                  <a:pt x="33" y="140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3" y="140"/>
                  <a:pt x="32" y="137"/>
                  <a:pt x="31" y="133"/>
                </a:cubicBezTo>
                <a:cubicBezTo>
                  <a:pt x="31" y="133"/>
                  <a:pt x="32" y="133"/>
                  <a:pt x="32" y="133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3A3BECB3-95FE-456D-9D46-E6E2A15A873F}"/>
              </a:ext>
            </a:extLst>
          </p:cNvPr>
          <p:cNvGrpSpPr/>
          <p:nvPr/>
        </p:nvGrpSpPr>
        <p:grpSpPr>
          <a:xfrm>
            <a:off x="7505132" y="1344705"/>
            <a:ext cx="3400433" cy="4844391"/>
            <a:chOff x="-463396" y="-2668671"/>
            <a:chExt cx="3182784" cy="4943476"/>
          </a:xfrm>
        </p:grpSpPr>
        <p:sp>
          <p:nvSpPr>
            <p:cNvPr id="74" name="Freeform 21">
              <a:extLst>
                <a:ext uri="{FF2B5EF4-FFF2-40B4-BE49-F238E27FC236}">
                  <a16:creationId xmlns:a16="http://schemas.microsoft.com/office/drawing/2014/main" xmlns="" id="{8AC2E6B4-6994-492A-AC99-71A1F9588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54" y="1067151"/>
              <a:ext cx="1379772" cy="1202009"/>
            </a:xfrm>
            <a:custGeom>
              <a:avLst/>
              <a:gdLst>
                <a:gd name="T0" fmla="*/ 489 w 489"/>
                <a:gd name="T1" fmla="*/ 5 h 426"/>
                <a:gd name="T2" fmla="*/ 435 w 489"/>
                <a:gd name="T3" fmla="*/ 426 h 426"/>
                <a:gd name="T4" fmla="*/ 11 w 489"/>
                <a:gd name="T5" fmla="*/ 426 h 426"/>
                <a:gd name="T6" fmla="*/ 0 w 489"/>
                <a:gd name="T7" fmla="*/ 0 h 426"/>
                <a:gd name="T8" fmla="*/ 489 w 489"/>
                <a:gd name="T9" fmla="*/ 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426">
                  <a:moveTo>
                    <a:pt x="489" y="5"/>
                  </a:moveTo>
                  <a:lnTo>
                    <a:pt x="435" y="426"/>
                  </a:lnTo>
                  <a:lnTo>
                    <a:pt x="11" y="426"/>
                  </a:lnTo>
                  <a:lnTo>
                    <a:pt x="0" y="0"/>
                  </a:lnTo>
                  <a:lnTo>
                    <a:pt x="489" y="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2">
              <a:extLst>
                <a:ext uri="{FF2B5EF4-FFF2-40B4-BE49-F238E27FC236}">
                  <a16:creationId xmlns:a16="http://schemas.microsoft.com/office/drawing/2014/main" xmlns="" id="{20161D69-3A29-4F0A-872B-FD82D4D23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53" y="454861"/>
              <a:ext cx="1642181" cy="725156"/>
            </a:xfrm>
            <a:custGeom>
              <a:avLst/>
              <a:gdLst>
                <a:gd name="T0" fmla="*/ 582 w 582"/>
                <a:gd name="T1" fmla="*/ 0 h 257"/>
                <a:gd name="T2" fmla="*/ 510 w 582"/>
                <a:gd name="T3" fmla="*/ 257 h 257"/>
                <a:gd name="T4" fmla="*/ 37 w 582"/>
                <a:gd name="T5" fmla="*/ 257 h 257"/>
                <a:gd name="T6" fmla="*/ 0 w 582"/>
                <a:gd name="T7" fmla="*/ 75 h 257"/>
                <a:gd name="T8" fmla="*/ 582 w 582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57">
                  <a:moveTo>
                    <a:pt x="582" y="0"/>
                  </a:moveTo>
                  <a:lnTo>
                    <a:pt x="510" y="257"/>
                  </a:lnTo>
                  <a:lnTo>
                    <a:pt x="37" y="257"/>
                  </a:lnTo>
                  <a:lnTo>
                    <a:pt x="0" y="75"/>
                  </a:lnTo>
                  <a:lnTo>
                    <a:pt x="582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3">
              <a:extLst>
                <a:ext uri="{FF2B5EF4-FFF2-40B4-BE49-F238E27FC236}">
                  <a16:creationId xmlns:a16="http://schemas.microsoft.com/office/drawing/2014/main" xmlns="" id="{442F1444-8EBB-4F15-9A4C-400D4749C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304" y="1058687"/>
              <a:ext cx="1060928" cy="1216118"/>
            </a:xfrm>
            <a:custGeom>
              <a:avLst/>
              <a:gdLst>
                <a:gd name="T0" fmla="*/ 61 w 376"/>
                <a:gd name="T1" fmla="*/ 0 h 431"/>
                <a:gd name="T2" fmla="*/ 0 w 376"/>
                <a:gd name="T3" fmla="*/ 429 h 431"/>
                <a:gd name="T4" fmla="*/ 341 w 376"/>
                <a:gd name="T5" fmla="*/ 431 h 431"/>
                <a:gd name="T6" fmla="*/ 376 w 376"/>
                <a:gd name="T7" fmla="*/ 0 h 431"/>
                <a:gd name="T8" fmla="*/ 61 w 376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431">
                  <a:moveTo>
                    <a:pt x="61" y="0"/>
                  </a:moveTo>
                  <a:lnTo>
                    <a:pt x="0" y="429"/>
                  </a:lnTo>
                  <a:lnTo>
                    <a:pt x="341" y="431"/>
                  </a:lnTo>
                  <a:lnTo>
                    <a:pt x="37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4">
              <a:extLst>
                <a:ext uri="{FF2B5EF4-FFF2-40B4-BE49-F238E27FC236}">
                  <a16:creationId xmlns:a16="http://schemas.microsoft.com/office/drawing/2014/main" xmlns="" id="{8010A8AC-FB49-402E-A482-4AAA02432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7877" y="580"/>
              <a:ext cx="1137113" cy="1179436"/>
            </a:xfrm>
            <a:custGeom>
              <a:avLst/>
              <a:gdLst>
                <a:gd name="T0" fmla="*/ 0 w 403"/>
                <a:gd name="T1" fmla="*/ 418 h 418"/>
                <a:gd name="T2" fmla="*/ 212 w 403"/>
                <a:gd name="T3" fmla="*/ 0 h 418"/>
                <a:gd name="T4" fmla="*/ 403 w 403"/>
                <a:gd name="T5" fmla="*/ 404 h 418"/>
                <a:gd name="T6" fmla="*/ 0 w 403"/>
                <a:gd name="T7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418">
                  <a:moveTo>
                    <a:pt x="0" y="418"/>
                  </a:moveTo>
                  <a:lnTo>
                    <a:pt x="212" y="0"/>
                  </a:lnTo>
                  <a:lnTo>
                    <a:pt x="403" y="40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5">
              <a:extLst>
                <a:ext uri="{FF2B5EF4-FFF2-40B4-BE49-F238E27FC236}">
                  <a16:creationId xmlns:a16="http://schemas.microsoft.com/office/drawing/2014/main" xmlns="" id="{A67CEC05-1680-4DE8-B857-1A4BAD586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4640" y="1194125"/>
              <a:ext cx="818269" cy="1075037"/>
            </a:xfrm>
            <a:custGeom>
              <a:avLst/>
              <a:gdLst>
                <a:gd name="T0" fmla="*/ 14 w 290"/>
                <a:gd name="T1" fmla="*/ 0 h 381"/>
                <a:gd name="T2" fmla="*/ 0 w 290"/>
                <a:gd name="T3" fmla="*/ 378 h 381"/>
                <a:gd name="T4" fmla="*/ 258 w 290"/>
                <a:gd name="T5" fmla="*/ 381 h 381"/>
                <a:gd name="T6" fmla="*/ 290 w 290"/>
                <a:gd name="T7" fmla="*/ 0 h 381"/>
                <a:gd name="T8" fmla="*/ 14 w 290"/>
                <a:gd name="T9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381">
                  <a:moveTo>
                    <a:pt x="14" y="0"/>
                  </a:moveTo>
                  <a:lnTo>
                    <a:pt x="0" y="378"/>
                  </a:lnTo>
                  <a:lnTo>
                    <a:pt x="258" y="381"/>
                  </a:lnTo>
                  <a:lnTo>
                    <a:pt x="29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6">
              <a:extLst>
                <a:ext uri="{FF2B5EF4-FFF2-40B4-BE49-F238E27FC236}">
                  <a16:creationId xmlns:a16="http://schemas.microsoft.com/office/drawing/2014/main" xmlns="" id="{8A76B2A1-3376-4952-864C-E72CE2A60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396" y="415359"/>
              <a:ext cx="1001675" cy="885988"/>
            </a:xfrm>
            <a:custGeom>
              <a:avLst/>
              <a:gdLst>
                <a:gd name="T0" fmla="*/ 0 w 355"/>
                <a:gd name="T1" fmla="*/ 314 h 314"/>
                <a:gd name="T2" fmla="*/ 145 w 355"/>
                <a:gd name="T3" fmla="*/ 0 h 314"/>
                <a:gd name="T4" fmla="*/ 355 w 355"/>
                <a:gd name="T5" fmla="*/ 303 h 314"/>
                <a:gd name="T6" fmla="*/ 0 w 355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314">
                  <a:moveTo>
                    <a:pt x="0" y="314"/>
                  </a:moveTo>
                  <a:lnTo>
                    <a:pt x="145" y="0"/>
                  </a:lnTo>
                  <a:lnTo>
                    <a:pt x="355" y="303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7">
              <a:extLst>
                <a:ext uri="{FF2B5EF4-FFF2-40B4-BE49-F238E27FC236}">
                  <a16:creationId xmlns:a16="http://schemas.microsoft.com/office/drawing/2014/main" xmlns="" id="{7D4A3125-65E0-4333-B7E1-3B81F05DB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9" y="-543993"/>
              <a:ext cx="939599" cy="1300766"/>
            </a:xfrm>
            <a:custGeom>
              <a:avLst/>
              <a:gdLst>
                <a:gd name="T0" fmla="*/ 317 w 333"/>
                <a:gd name="T1" fmla="*/ 0 h 461"/>
                <a:gd name="T2" fmla="*/ 333 w 333"/>
                <a:gd name="T3" fmla="*/ 429 h 461"/>
                <a:gd name="T4" fmla="*/ 59 w 333"/>
                <a:gd name="T5" fmla="*/ 461 h 461"/>
                <a:gd name="T6" fmla="*/ 0 w 333"/>
                <a:gd name="T7" fmla="*/ 32 h 461"/>
                <a:gd name="T8" fmla="*/ 317 w 333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461">
                  <a:moveTo>
                    <a:pt x="317" y="0"/>
                  </a:moveTo>
                  <a:lnTo>
                    <a:pt x="333" y="429"/>
                  </a:lnTo>
                  <a:lnTo>
                    <a:pt x="59" y="461"/>
                  </a:lnTo>
                  <a:lnTo>
                    <a:pt x="0" y="32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8">
              <a:extLst>
                <a:ext uri="{FF2B5EF4-FFF2-40B4-BE49-F238E27FC236}">
                  <a16:creationId xmlns:a16="http://schemas.microsoft.com/office/drawing/2014/main" xmlns="" id="{72F6A581-1187-4183-95DC-6BAC6F16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54" y="-1097030"/>
              <a:ext cx="1046821" cy="756193"/>
            </a:xfrm>
            <a:custGeom>
              <a:avLst/>
              <a:gdLst>
                <a:gd name="T0" fmla="*/ 371 w 371"/>
                <a:gd name="T1" fmla="*/ 0 h 268"/>
                <a:gd name="T2" fmla="*/ 352 w 371"/>
                <a:gd name="T3" fmla="*/ 231 h 268"/>
                <a:gd name="T4" fmla="*/ 43 w 371"/>
                <a:gd name="T5" fmla="*/ 268 h 268"/>
                <a:gd name="T6" fmla="*/ 0 w 371"/>
                <a:gd name="T7" fmla="*/ 113 h 268"/>
                <a:gd name="T8" fmla="*/ 371 w 371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1" h="268">
                  <a:moveTo>
                    <a:pt x="371" y="0"/>
                  </a:moveTo>
                  <a:lnTo>
                    <a:pt x="352" y="231"/>
                  </a:lnTo>
                  <a:lnTo>
                    <a:pt x="43" y="268"/>
                  </a:lnTo>
                  <a:lnTo>
                    <a:pt x="0" y="113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9">
              <a:extLst>
                <a:ext uri="{FF2B5EF4-FFF2-40B4-BE49-F238E27FC236}">
                  <a16:creationId xmlns:a16="http://schemas.microsoft.com/office/drawing/2014/main" xmlns="" id="{386D0075-3474-42C7-809C-42F25B09A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1898" y="-634284"/>
              <a:ext cx="651794" cy="1306409"/>
            </a:xfrm>
            <a:custGeom>
              <a:avLst/>
              <a:gdLst>
                <a:gd name="T0" fmla="*/ 0 w 231"/>
                <a:gd name="T1" fmla="*/ 24 h 463"/>
                <a:gd name="T2" fmla="*/ 11 w 231"/>
                <a:gd name="T3" fmla="*/ 463 h 463"/>
                <a:gd name="T4" fmla="*/ 231 w 231"/>
                <a:gd name="T5" fmla="*/ 439 h 463"/>
                <a:gd name="T6" fmla="*/ 202 w 231"/>
                <a:gd name="T7" fmla="*/ 0 h 463"/>
                <a:gd name="T8" fmla="*/ 0 w 231"/>
                <a:gd name="T9" fmla="*/ 2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63">
                  <a:moveTo>
                    <a:pt x="0" y="24"/>
                  </a:moveTo>
                  <a:lnTo>
                    <a:pt x="11" y="463"/>
                  </a:lnTo>
                  <a:lnTo>
                    <a:pt x="231" y="439"/>
                  </a:lnTo>
                  <a:lnTo>
                    <a:pt x="202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0">
              <a:extLst>
                <a:ext uri="{FF2B5EF4-FFF2-40B4-BE49-F238E27FC236}">
                  <a16:creationId xmlns:a16="http://schemas.microsoft.com/office/drawing/2014/main" xmlns="" id="{10A47C71-F0F2-46ED-814E-1CBF60BAF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384" y="-1678283"/>
              <a:ext cx="871881" cy="1193545"/>
            </a:xfrm>
            <a:custGeom>
              <a:avLst/>
              <a:gdLst>
                <a:gd name="T0" fmla="*/ 0 w 309"/>
                <a:gd name="T1" fmla="*/ 423 h 423"/>
                <a:gd name="T2" fmla="*/ 127 w 309"/>
                <a:gd name="T3" fmla="*/ 0 h 423"/>
                <a:gd name="T4" fmla="*/ 309 w 309"/>
                <a:gd name="T5" fmla="*/ 370 h 423"/>
                <a:gd name="T6" fmla="*/ 0 w 309"/>
                <a:gd name="T7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9" h="423">
                  <a:moveTo>
                    <a:pt x="0" y="423"/>
                  </a:moveTo>
                  <a:lnTo>
                    <a:pt x="127" y="0"/>
                  </a:lnTo>
                  <a:lnTo>
                    <a:pt x="309" y="370"/>
                  </a:lnTo>
                  <a:lnTo>
                    <a:pt x="0" y="42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31">
              <a:extLst>
                <a:ext uri="{FF2B5EF4-FFF2-40B4-BE49-F238E27FC236}">
                  <a16:creationId xmlns:a16="http://schemas.microsoft.com/office/drawing/2014/main" xmlns="" id="{061336CC-177B-4FC3-A596-F185BB5B6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6" y="-332371"/>
              <a:ext cx="584076" cy="1134290"/>
            </a:xfrm>
            <a:custGeom>
              <a:avLst/>
              <a:gdLst>
                <a:gd name="T0" fmla="*/ 0 w 207"/>
                <a:gd name="T1" fmla="*/ 21 h 402"/>
                <a:gd name="T2" fmla="*/ 38 w 207"/>
                <a:gd name="T3" fmla="*/ 402 h 402"/>
                <a:gd name="T4" fmla="*/ 207 w 207"/>
                <a:gd name="T5" fmla="*/ 386 h 402"/>
                <a:gd name="T6" fmla="*/ 180 w 207"/>
                <a:gd name="T7" fmla="*/ 0 h 402"/>
                <a:gd name="T8" fmla="*/ 0 w 207"/>
                <a:gd name="T9" fmla="*/ 2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402">
                  <a:moveTo>
                    <a:pt x="0" y="21"/>
                  </a:moveTo>
                  <a:lnTo>
                    <a:pt x="38" y="402"/>
                  </a:lnTo>
                  <a:lnTo>
                    <a:pt x="207" y="386"/>
                  </a:lnTo>
                  <a:lnTo>
                    <a:pt x="180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2">
              <a:extLst>
                <a:ext uri="{FF2B5EF4-FFF2-40B4-BE49-F238E27FC236}">
                  <a16:creationId xmlns:a16="http://schemas.microsoft.com/office/drawing/2014/main" xmlns="" id="{B22FFE5C-F43F-4436-A15B-366435559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906" y="-1232467"/>
              <a:ext cx="702584" cy="1075037"/>
            </a:xfrm>
            <a:custGeom>
              <a:avLst/>
              <a:gdLst>
                <a:gd name="T0" fmla="*/ 0 w 249"/>
                <a:gd name="T1" fmla="*/ 381 h 381"/>
                <a:gd name="T2" fmla="*/ 34 w 249"/>
                <a:gd name="T3" fmla="*/ 0 h 381"/>
                <a:gd name="T4" fmla="*/ 249 w 249"/>
                <a:gd name="T5" fmla="*/ 306 h 381"/>
                <a:gd name="T6" fmla="*/ 0 w 249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" h="381">
                  <a:moveTo>
                    <a:pt x="0" y="381"/>
                  </a:moveTo>
                  <a:lnTo>
                    <a:pt x="34" y="0"/>
                  </a:lnTo>
                  <a:lnTo>
                    <a:pt x="249" y="306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">
              <a:extLst>
                <a:ext uri="{FF2B5EF4-FFF2-40B4-BE49-F238E27FC236}">
                  <a16:creationId xmlns:a16="http://schemas.microsoft.com/office/drawing/2014/main" xmlns="" id="{2387AD98-30BF-4650-A362-9F2637481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53" y="-1980195"/>
              <a:ext cx="1029891" cy="1283836"/>
            </a:xfrm>
            <a:custGeom>
              <a:avLst/>
              <a:gdLst>
                <a:gd name="T0" fmla="*/ 88 w 365"/>
                <a:gd name="T1" fmla="*/ 455 h 455"/>
                <a:gd name="T2" fmla="*/ 0 w 365"/>
                <a:gd name="T3" fmla="*/ 96 h 455"/>
                <a:gd name="T4" fmla="*/ 282 w 365"/>
                <a:gd name="T5" fmla="*/ 0 h 455"/>
                <a:gd name="T6" fmla="*/ 365 w 365"/>
                <a:gd name="T7" fmla="*/ 375 h 455"/>
                <a:gd name="T8" fmla="*/ 88 w 365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55">
                  <a:moveTo>
                    <a:pt x="88" y="455"/>
                  </a:moveTo>
                  <a:lnTo>
                    <a:pt x="0" y="96"/>
                  </a:lnTo>
                  <a:lnTo>
                    <a:pt x="282" y="0"/>
                  </a:lnTo>
                  <a:lnTo>
                    <a:pt x="365" y="375"/>
                  </a:lnTo>
                  <a:lnTo>
                    <a:pt x="88" y="45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4">
              <a:extLst>
                <a:ext uri="{FF2B5EF4-FFF2-40B4-BE49-F238E27FC236}">
                  <a16:creationId xmlns:a16="http://schemas.microsoft.com/office/drawing/2014/main" xmlns="" id="{03210133-2362-4DF8-9BDB-93CFFF173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2" y="-2668671"/>
              <a:ext cx="1060928" cy="1058107"/>
            </a:xfrm>
            <a:custGeom>
              <a:avLst/>
              <a:gdLst>
                <a:gd name="T0" fmla="*/ 0 w 376"/>
                <a:gd name="T1" fmla="*/ 375 h 375"/>
                <a:gd name="T2" fmla="*/ 102 w 376"/>
                <a:gd name="T3" fmla="*/ 0 h 375"/>
                <a:gd name="T4" fmla="*/ 376 w 376"/>
                <a:gd name="T5" fmla="*/ 265 h 375"/>
                <a:gd name="T6" fmla="*/ 0 w 376"/>
                <a:gd name="T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6" h="375">
                  <a:moveTo>
                    <a:pt x="0" y="375"/>
                  </a:moveTo>
                  <a:lnTo>
                    <a:pt x="102" y="0"/>
                  </a:lnTo>
                  <a:lnTo>
                    <a:pt x="376" y="265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5">
              <a:extLst>
                <a:ext uri="{FF2B5EF4-FFF2-40B4-BE49-F238E27FC236}">
                  <a16:creationId xmlns:a16="http://schemas.microsoft.com/office/drawing/2014/main" xmlns="" id="{2EC9C033-DC46-4601-845F-EF60EF4BE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427" y="-301334"/>
              <a:ext cx="445815" cy="1495457"/>
            </a:xfrm>
            <a:custGeom>
              <a:avLst/>
              <a:gdLst>
                <a:gd name="T0" fmla="*/ 0 w 158"/>
                <a:gd name="T1" fmla="*/ 530 h 530"/>
                <a:gd name="T2" fmla="*/ 21 w 158"/>
                <a:gd name="T3" fmla="*/ 0 h 530"/>
                <a:gd name="T4" fmla="*/ 158 w 158"/>
                <a:gd name="T5" fmla="*/ 16 h 530"/>
                <a:gd name="T6" fmla="*/ 91 w 158"/>
                <a:gd name="T7" fmla="*/ 530 h 530"/>
                <a:gd name="T8" fmla="*/ 0 w 158"/>
                <a:gd name="T9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530">
                  <a:moveTo>
                    <a:pt x="0" y="530"/>
                  </a:moveTo>
                  <a:lnTo>
                    <a:pt x="21" y="0"/>
                  </a:lnTo>
                  <a:lnTo>
                    <a:pt x="158" y="16"/>
                  </a:lnTo>
                  <a:lnTo>
                    <a:pt x="91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6">
              <a:extLst>
                <a:ext uri="{FF2B5EF4-FFF2-40B4-BE49-F238E27FC236}">
                  <a16:creationId xmlns:a16="http://schemas.microsoft.com/office/drawing/2014/main" xmlns="" id="{C166E7B4-E25C-4AF9-B0A4-E11A5CC34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9961" y="-1315983"/>
              <a:ext cx="499427" cy="1142756"/>
            </a:xfrm>
            <a:custGeom>
              <a:avLst/>
              <a:gdLst>
                <a:gd name="T0" fmla="*/ 0 w 66"/>
                <a:gd name="T1" fmla="*/ 133 h 151"/>
                <a:gd name="T2" fmla="*/ 43 w 66"/>
                <a:gd name="T3" fmla="*/ 0 h 151"/>
                <a:gd name="T4" fmla="*/ 66 w 66"/>
                <a:gd name="T5" fmla="*/ 151 h 151"/>
                <a:gd name="T6" fmla="*/ 0 w 66"/>
                <a:gd name="T7" fmla="*/ 13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51">
                  <a:moveTo>
                    <a:pt x="0" y="133"/>
                  </a:moveTo>
                  <a:cubicBezTo>
                    <a:pt x="0" y="133"/>
                    <a:pt x="33" y="68"/>
                    <a:pt x="43" y="0"/>
                  </a:cubicBezTo>
                  <a:cubicBezTo>
                    <a:pt x="43" y="0"/>
                    <a:pt x="58" y="112"/>
                    <a:pt x="66" y="151"/>
                  </a:cubicBezTo>
                  <a:lnTo>
                    <a:pt x="0" y="133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">
              <a:extLst>
                <a:ext uri="{FF2B5EF4-FFF2-40B4-BE49-F238E27FC236}">
                  <a16:creationId xmlns:a16="http://schemas.microsoft.com/office/drawing/2014/main" xmlns="" id="{8E4494F5-A5ED-4898-B973-FA9DC13A8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52" y="1270308"/>
              <a:ext cx="584076" cy="953706"/>
            </a:xfrm>
            <a:custGeom>
              <a:avLst/>
              <a:gdLst>
                <a:gd name="T0" fmla="*/ 207 w 207"/>
                <a:gd name="T1" fmla="*/ 0 h 338"/>
                <a:gd name="T2" fmla="*/ 207 w 207"/>
                <a:gd name="T3" fmla="*/ 338 h 338"/>
                <a:gd name="T4" fmla="*/ 11 w 207"/>
                <a:gd name="T5" fmla="*/ 338 h 338"/>
                <a:gd name="T6" fmla="*/ 0 w 207"/>
                <a:gd name="T7" fmla="*/ 29 h 338"/>
                <a:gd name="T8" fmla="*/ 207 w 207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338">
                  <a:moveTo>
                    <a:pt x="207" y="0"/>
                  </a:moveTo>
                  <a:lnTo>
                    <a:pt x="207" y="338"/>
                  </a:lnTo>
                  <a:lnTo>
                    <a:pt x="11" y="338"/>
                  </a:lnTo>
                  <a:lnTo>
                    <a:pt x="0" y="29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EB1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">
              <a:extLst>
                <a:ext uri="{FF2B5EF4-FFF2-40B4-BE49-F238E27FC236}">
                  <a16:creationId xmlns:a16="http://schemas.microsoft.com/office/drawing/2014/main" xmlns="" id="{F6E3CFA0-1997-4607-9DAA-DD2367CD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34" y="1377529"/>
              <a:ext cx="400670" cy="626399"/>
            </a:xfrm>
            <a:custGeom>
              <a:avLst/>
              <a:gdLst>
                <a:gd name="T0" fmla="*/ 0 w 142"/>
                <a:gd name="T1" fmla="*/ 21 h 222"/>
                <a:gd name="T2" fmla="*/ 0 w 142"/>
                <a:gd name="T3" fmla="*/ 222 h 222"/>
                <a:gd name="T4" fmla="*/ 142 w 142"/>
                <a:gd name="T5" fmla="*/ 222 h 222"/>
                <a:gd name="T6" fmla="*/ 142 w 142"/>
                <a:gd name="T7" fmla="*/ 0 h 222"/>
                <a:gd name="T8" fmla="*/ 0 w 142"/>
                <a:gd name="T9" fmla="*/ 2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2">
                  <a:moveTo>
                    <a:pt x="0" y="21"/>
                  </a:moveTo>
                  <a:lnTo>
                    <a:pt x="0" y="222"/>
                  </a:lnTo>
                  <a:lnTo>
                    <a:pt x="142" y="222"/>
                  </a:lnTo>
                  <a:lnTo>
                    <a:pt x="142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4A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xmlns="" id="{04AF8CCC-8D98-4AF7-9623-3156C10DB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3692" y="1338026"/>
              <a:ext cx="403492" cy="665902"/>
            </a:xfrm>
            <a:custGeom>
              <a:avLst/>
              <a:gdLst>
                <a:gd name="T0" fmla="*/ 143 w 143"/>
                <a:gd name="T1" fmla="*/ 35 h 236"/>
                <a:gd name="T2" fmla="*/ 135 w 143"/>
                <a:gd name="T3" fmla="*/ 236 h 236"/>
                <a:gd name="T4" fmla="*/ 0 w 143"/>
                <a:gd name="T5" fmla="*/ 228 h 236"/>
                <a:gd name="T6" fmla="*/ 14 w 143"/>
                <a:gd name="T7" fmla="*/ 0 h 236"/>
                <a:gd name="T8" fmla="*/ 143 w 143"/>
                <a:gd name="T9" fmla="*/ 3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36">
                  <a:moveTo>
                    <a:pt x="143" y="35"/>
                  </a:moveTo>
                  <a:lnTo>
                    <a:pt x="135" y="236"/>
                  </a:lnTo>
                  <a:lnTo>
                    <a:pt x="0" y="228"/>
                  </a:lnTo>
                  <a:lnTo>
                    <a:pt x="14" y="0"/>
                  </a:lnTo>
                  <a:lnTo>
                    <a:pt x="143" y="35"/>
                  </a:lnTo>
                  <a:close/>
                </a:path>
              </a:pathLst>
            </a:custGeom>
            <a:solidFill>
              <a:srgbClr val="E583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xmlns="" id="{D6C62082-AFA0-4E9E-AEE3-7A799C15A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8827" y="-323907"/>
              <a:ext cx="414779" cy="423243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8">
              <a:extLst>
                <a:ext uri="{FF2B5EF4-FFF2-40B4-BE49-F238E27FC236}">
                  <a16:creationId xmlns:a16="http://schemas.microsoft.com/office/drawing/2014/main" xmlns="" id="{663884BE-00AB-4F8D-9FAD-4944DA40963F}"/>
                </a:ext>
              </a:extLst>
            </p:cNvPr>
            <p:cNvSpPr>
              <a:spLocks/>
            </p:cNvSpPr>
            <p:nvPr/>
          </p:nvSpPr>
          <p:spPr bwMode="auto">
            <a:xfrm rot="20715460" flipH="1">
              <a:off x="341645" y="-219505"/>
              <a:ext cx="414779" cy="423243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矩形 94">
              <a:extLst>
                <a:ext uri="{FF2B5EF4-FFF2-40B4-BE49-F238E27FC236}">
                  <a16:creationId xmlns:a16="http://schemas.microsoft.com/office/drawing/2014/main" xmlns="" id="{1C305B06-6086-41AD-A523-07ED9528307A}"/>
                </a:ext>
              </a:extLst>
            </p:cNvPr>
            <p:cNvSpPr/>
            <p:nvPr/>
          </p:nvSpPr>
          <p:spPr>
            <a:xfrm rot="20700000">
              <a:off x="481915" y="-1674946"/>
              <a:ext cx="448771" cy="448771"/>
            </a:xfrm>
            <a:prstGeom prst="rect">
              <a:avLst/>
            </a:prstGeom>
            <a:solidFill>
              <a:srgbClr val="FCD8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Freeform 48">
              <a:extLst>
                <a:ext uri="{FF2B5EF4-FFF2-40B4-BE49-F238E27FC236}">
                  <a16:creationId xmlns:a16="http://schemas.microsoft.com/office/drawing/2014/main" xmlns="" id="{6A3A8D73-C045-4143-9F0F-50D931DE0795}"/>
                </a:ext>
              </a:extLst>
            </p:cNvPr>
            <p:cNvSpPr>
              <a:spLocks/>
            </p:cNvSpPr>
            <p:nvPr/>
          </p:nvSpPr>
          <p:spPr bwMode="auto">
            <a:xfrm rot="21415746" flipH="1">
              <a:off x="2338733" y="-149547"/>
              <a:ext cx="218603" cy="223064"/>
            </a:xfrm>
            <a:custGeom>
              <a:avLst/>
              <a:gdLst>
                <a:gd name="T0" fmla="*/ 129 w 147"/>
                <a:gd name="T1" fmla="*/ 0 h 150"/>
                <a:gd name="T2" fmla="*/ 147 w 147"/>
                <a:gd name="T3" fmla="*/ 128 h 150"/>
                <a:gd name="T4" fmla="*/ 16 w 147"/>
                <a:gd name="T5" fmla="*/ 150 h 150"/>
                <a:gd name="T6" fmla="*/ 0 w 147"/>
                <a:gd name="T7" fmla="*/ 2 h 150"/>
                <a:gd name="T8" fmla="*/ 129 w 147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50">
                  <a:moveTo>
                    <a:pt x="129" y="0"/>
                  </a:moveTo>
                  <a:lnTo>
                    <a:pt x="147" y="128"/>
                  </a:lnTo>
                  <a:lnTo>
                    <a:pt x="16" y="150"/>
                  </a:lnTo>
                  <a:lnTo>
                    <a:pt x="0" y="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D87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十字形 96">
              <a:extLst>
                <a:ext uri="{FF2B5EF4-FFF2-40B4-BE49-F238E27FC236}">
                  <a16:creationId xmlns:a16="http://schemas.microsoft.com/office/drawing/2014/main" xmlns="" id="{3C8D8828-E0A7-45FA-950B-534878D60E9C}"/>
                </a:ext>
              </a:extLst>
            </p:cNvPr>
            <p:cNvSpPr/>
            <p:nvPr/>
          </p:nvSpPr>
          <p:spPr>
            <a:xfrm rot="20710099">
              <a:off x="471213" y="-1684237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十字形 97">
              <a:extLst>
                <a:ext uri="{FF2B5EF4-FFF2-40B4-BE49-F238E27FC236}">
                  <a16:creationId xmlns:a16="http://schemas.microsoft.com/office/drawing/2014/main" xmlns="" id="{9EEAAA1B-7D64-4EE4-ABD9-30172B166E13}"/>
                </a:ext>
              </a:extLst>
            </p:cNvPr>
            <p:cNvSpPr/>
            <p:nvPr/>
          </p:nvSpPr>
          <p:spPr>
            <a:xfrm rot="21154976">
              <a:off x="311193" y="-253087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十字形 98">
              <a:extLst>
                <a:ext uri="{FF2B5EF4-FFF2-40B4-BE49-F238E27FC236}">
                  <a16:creationId xmlns:a16="http://schemas.microsoft.com/office/drawing/2014/main" xmlns="" id="{7864CF83-0604-4249-9196-10467FE6E064}"/>
                </a:ext>
              </a:extLst>
            </p:cNvPr>
            <p:cNvSpPr/>
            <p:nvPr/>
          </p:nvSpPr>
          <p:spPr>
            <a:xfrm rot="21154976">
              <a:off x="1271515" y="-351143"/>
              <a:ext cx="469467" cy="469467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十字形 99">
              <a:extLst>
                <a:ext uri="{FF2B5EF4-FFF2-40B4-BE49-F238E27FC236}">
                  <a16:creationId xmlns:a16="http://schemas.microsoft.com/office/drawing/2014/main" xmlns="" id="{6AAF8667-7A0E-49C5-AD90-2AD1780C138C}"/>
                </a:ext>
              </a:extLst>
            </p:cNvPr>
            <p:cNvSpPr/>
            <p:nvPr/>
          </p:nvSpPr>
          <p:spPr>
            <a:xfrm>
              <a:off x="2344496" y="-159371"/>
              <a:ext cx="218658" cy="218658"/>
            </a:xfrm>
            <a:prstGeom prst="plus">
              <a:avLst>
                <a:gd name="adj" fmla="val 46100"/>
              </a:avLst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>
              <a:extLst>
                <a:ext uri="{FF2B5EF4-FFF2-40B4-BE49-F238E27FC236}">
                  <a16:creationId xmlns:a16="http://schemas.microsoft.com/office/drawing/2014/main" xmlns="" id="{9EC8BEFC-DD24-4D01-A51A-42E79014B3CA}"/>
                </a:ext>
              </a:extLst>
            </p:cNvPr>
            <p:cNvSpPr/>
            <p:nvPr/>
          </p:nvSpPr>
          <p:spPr>
            <a:xfrm>
              <a:off x="-9404" y="1293508"/>
              <a:ext cx="45719" cy="81701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xmlns="" id="{F69B9BB8-24B2-483E-91A3-273BF7A36325}"/>
                </a:ext>
              </a:extLst>
            </p:cNvPr>
            <p:cNvSpPr/>
            <p:nvPr/>
          </p:nvSpPr>
          <p:spPr>
            <a:xfrm rot="303952">
              <a:off x="2102578" y="1293508"/>
              <a:ext cx="45719" cy="81701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文本框 103">
            <a:extLst>
              <a:ext uri="{FF2B5EF4-FFF2-40B4-BE49-F238E27FC236}">
                <a16:creationId xmlns:a16="http://schemas.microsoft.com/office/drawing/2014/main" xmlns="" id="{9039A24E-B744-42B7-AEC6-B4976B3E5CDC}"/>
              </a:ext>
            </a:extLst>
          </p:cNvPr>
          <p:cNvSpPr txBox="1"/>
          <p:nvPr/>
        </p:nvSpPr>
        <p:spPr>
          <a:xfrm>
            <a:off x="2117921" y="240099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万圣节起源</a:t>
            </a: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xmlns="" id="{ED6C716B-C325-43AD-ADF3-DC266B5F0D78}"/>
              </a:ext>
            </a:extLst>
          </p:cNvPr>
          <p:cNvSpPr txBox="1"/>
          <p:nvPr/>
        </p:nvSpPr>
        <p:spPr>
          <a:xfrm>
            <a:off x="2154749" y="3107274"/>
            <a:ext cx="4350177" cy="117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361080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B3FF6229-0099-4EFE-B1BC-0596104652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579" y="1532965"/>
            <a:ext cx="2704439" cy="2758925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ECA98445-67E3-4444-9947-D8B7023F1F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212" y="1532965"/>
            <a:ext cx="2704439" cy="27589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0C8160F-0698-4D89-B2CF-4DA88A6E38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0600" y="1435229"/>
            <a:ext cx="2800245" cy="28566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2C1018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13">
            <a:extLst>
              <a:ext uri="{FF2B5EF4-FFF2-40B4-BE49-F238E27FC236}">
                <a16:creationId xmlns:a16="http://schemas.microsoft.com/office/drawing/2014/main" xmlns="" id="{B38CFF7C-100B-427A-B610-C848530998B1}"/>
              </a:ext>
            </a:extLst>
          </p:cNvPr>
          <p:cNvSpPr>
            <a:spLocks noEditPoints="1"/>
          </p:cNvSpPr>
          <p:nvPr/>
        </p:nvSpPr>
        <p:spPr bwMode="auto">
          <a:xfrm>
            <a:off x="-199572" y="4362617"/>
            <a:ext cx="13105175" cy="3412649"/>
          </a:xfrm>
          <a:custGeom>
            <a:avLst/>
            <a:gdLst>
              <a:gd name="T0" fmla="*/ 1196 w 1295"/>
              <a:gd name="T1" fmla="*/ 122 h 335"/>
              <a:gd name="T2" fmla="*/ 1168 w 1295"/>
              <a:gd name="T3" fmla="*/ 105 h 335"/>
              <a:gd name="T4" fmla="*/ 1146 w 1295"/>
              <a:gd name="T5" fmla="*/ 98 h 335"/>
              <a:gd name="T6" fmla="*/ 1129 w 1295"/>
              <a:gd name="T7" fmla="*/ 77 h 335"/>
              <a:gd name="T8" fmla="*/ 1106 w 1295"/>
              <a:gd name="T9" fmla="*/ 78 h 335"/>
              <a:gd name="T10" fmla="*/ 1072 w 1295"/>
              <a:gd name="T11" fmla="*/ 94 h 335"/>
              <a:gd name="T12" fmla="*/ 1038 w 1295"/>
              <a:gd name="T13" fmla="*/ 38 h 335"/>
              <a:gd name="T14" fmla="*/ 1014 w 1295"/>
              <a:gd name="T15" fmla="*/ 67 h 335"/>
              <a:gd name="T16" fmla="*/ 996 w 1295"/>
              <a:gd name="T17" fmla="*/ 66 h 335"/>
              <a:gd name="T18" fmla="*/ 979 w 1295"/>
              <a:gd name="T19" fmla="*/ 67 h 335"/>
              <a:gd name="T20" fmla="*/ 961 w 1295"/>
              <a:gd name="T21" fmla="*/ 65 h 335"/>
              <a:gd name="T22" fmla="*/ 940 w 1295"/>
              <a:gd name="T23" fmla="*/ 51 h 335"/>
              <a:gd name="T24" fmla="*/ 902 w 1295"/>
              <a:gd name="T25" fmla="*/ 65 h 335"/>
              <a:gd name="T26" fmla="*/ 877 w 1295"/>
              <a:gd name="T27" fmla="*/ 60 h 335"/>
              <a:gd name="T28" fmla="*/ 864 w 1295"/>
              <a:gd name="T29" fmla="*/ 42 h 335"/>
              <a:gd name="T30" fmla="*/ 843 w 1295"/>
              <a:gd name="T31" fmla="*/ 42 h 335"/>
              <a:gd name="T32" fmla="*/ 806 w 1295"/>
              <a:gd name="T33" fmla="*/ 19 h 335"/>
              <a:gd name="T34" fmla="*/ 781 w 1295"/>
              <a:gd name="T35" fmla="*/ 22 h 335"/>
              <a:gd name="T36" fmla="*/ 767 w 1295"/>
              <a:gd name="T37" fmla="*/ 42 h 335"/>
              <a:gd name="T38" fmla="*/ 744 w 1295"/>
              <a:gd name="T39" fmla="*/ 66 h 335"/>
              <a:gd name="T40" fmla="*/ 711 w 1295"/>
              <a:gd name="T41" fmla="*/ 47 h 335"/>
              <a:gd name="T42" fmla="*/ 683 w 1295"/>
              <a:gd name="T43" fmla="*/ 34 h 335"/>
              <a:gd name="T44" fmla="*/ 647 w 1295"/>
              <a:gd name="T45" fmla="*/ 27 h 335"/>
              <a:gd name="T46" fmla="*/ 629 w 1295"/>
              <a:gd name="T47" fmla="*/ 50 h 335"/>
              <a:gd name="T48" fmla="*/ 606 w 1295"/>
              <a:gd name="T49" fmla="*/ 55 h 335"/>
              <a:gd name="T50" fmla="*/ 576 w 1295"/>
              <a:gd name="T51" fmla="*/ 34 h 335"/>
              <a:gd name="T52" fmla="*/ 548 w 1295"/>
              <a:gd name="T53" fmla="*/ 40 h 335"/>
              <a:gd name="T54" fmla="*/ 528 w 1295"/>
              <a:gd name="T55" fmla="*/ 28 h 335"/>
              <a:gd name="T56" fmla="*/ 514 w 1295"/>
              <a:gd name="T57" fmla="*/ 36 h 335"/>
              <a:gd name="T58" fmla="*/ 473 w 1295"/>
              <a:gd name="T59" fmla="*/ 67 h 335"/>
              <a:gd name="T60" fmla="*/ 457 w 1295"/>
              <a:gd name="T61" fmla="*/ 52 h 335"/>
              <a:gd name="T62" fmla="*/ 418 w 1295"/>
              <a:gd name="T63" fmla="*/ 58 h 335"/>
              <a:gd name="T64" fmla="*/ 404 w 1295"/>
              <a:gd name="T65" fmla="*/ 62 h 335"/>
              <a:gd name="T66" fmla="*/ 383 w 1295"/>
              <a:gd name="T67" fmla="*/ 58 h 335"/>
              <a:gd name="T68" fmla="*/ 362 w 1295"/>
              <a:gd name="T69" fmla="*/ 58 h 335"/>
              <a:gd name="T70" fmla="*/ 338 w 1295"/>
              <a:gd name="T71" fmla="*/ 52 h 335"/>
              <a:gd name="T72" fmla="*/ 325 w 1295"/>
              <a:gd name="T73" fmla="*/ 46 h 335"/>
              <a:gd name="T74" fmla="*/ 282 w 1295"/>
              <a:gd name="T75" fmla="*/ 59 h 335"/>
              <a:gd name="T76" fmla="*/ 262 w 1295"/>
              <a:gd name="T77" fmla="*/ 62 h 335"/>
              <a:gd name="T78" fmla="*/ 252 w 1295"/>
              <a:gd name="T79" fmla="*/ 43 h 335"/>
              <a:gd name="T80" fmla="*/ 220 w 1295"/>
              <a:gd name="T81" fmla="*/ 66 h 335"/>
              <a:gd name="T82" fmla="*/ 187 w 1295"/>
              <a:gd name="T83" fmla="*/ 49 h 335"/>
              <a:gd name="T84" fmla="*/ 172 w 1295"/>
              <a:gd name="T85" fmla="*/ 87 h 335"/>
              <a:gd name="T86" fmla="*/ 147 w 1295"/>
              <a:gd name="T87" fmla="*/ 59 h 335"/>
              <a:gd name="T88" fmla="*/ 114 w 1295"/>
              <a:gd name="T89" fmla="*/ 84 h 335"/>
              <a:gd name="T90" fmla="*/ 90 w 1295"/>
              <a:gd name="T91" fmla="*/ 107 h 335"/>
              <a:gd name="T92" fmla="*/ 49 w 1295"/>
              <a:gd name="T93" fmla="*/ 100 h 335"/>
              <a:gd name="T94" fmla="*/ 33 w 1295"/>
              <a:gd name="T95" fmla="*/ 130 h 335"/>
              <a:gd name="T96" fmla="*/ 6 w 1295"/>
              <a:gd name="T97" fmla="*/ 159 h 335"/>
              <a:gd name="T98" fmla="*/ 1218 w 1295"/>
              <a:gd name="T99" fmla="*/ 145 h 335"/>
              <a:gd name="T100" fmla="*/ 1105 w 1295"/>
              <a:gd name="T101" fmla="*/ 98 h 335"/>
              <a:gd name="T102" fmla="*/ 1048 w 1295"/>
              <a:gd name="T103" fmla="*/ 85 h 335"/>
              <a:gd name="T104" fmla="*/ 949 w 1295"/>
              <a:gd name="T105" fmla="*/ 78 h 335"/>
              <a:gd name="T106" fmla="*/ 886 w 1295"/>
              <a:gd name="T107" fmla="*/ 70 h 335"/>
              <a:gd name="T108" fmla="*/ 784 w 1295"/>
              <a:gd name="T109" fmla="*/ 59 h 335"/>
              <a:gd name="T110" fmla="*/ 690 w 1295"/>
              <a:gd name="T111" fmla="*/ 53 h 335"/>
              <a:gd name="T112" fmla="*/ 555 w 1295"/>
              <a:gd name="T113" fmla="*/ 60 h 335"/>
              <a:gd name="T114" fmla="*/ 450 w 1295"/>
              <a:gd name="T115" fmla="*/ 62 h 335"/>
              <a:gd name="T116" fmla="*/ 349 w 1295"/>
              <a:gd name="T117" fmla="*/ 48 h 335"/>
              <a:gd name="T118" fmla="*/ 331 w 1295"/>
              <a:gd name="T119" fmla="*/ 80 h 335"/>
              <a:gd name="T120" fmla="*/ 278 w 1295"/>
              <a:gd name="T121" fmla="*/ 81 h 335"/>
              <a:gd name="T122" fmla="*/ 180 w 1295"/>
              <a:gd name="T123" fmla="*/ 91 h 335"/>
              <a:gd name="T124" fmla="*/ 89 w 1295"/>
              <a:gd name="T125" fmla="*/ 11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95" h="335">
                <a:moveTo>
                  <a:pt x="1235" y="152"/>
                </a:moveTo>
                <a:cubicBezTo>
                  <a:pt x="1239" y="144"/>
                  <a:pt x="1236" y="137"/>
                  <a:pt x="1236" y="137"/>
                </a:cubicBezTo>
                <a:cubicBezTo>
                  <a:pt x="1235" y="136"/>
                  <a:pt x="1235" y="142"/>
                  <a:pt x="1230" y="147"/>
                </a:cubicBezTo>
                <a:cubicBezTo>
                  <a:pt x="1229" y="147"/>
                  <a:pt x="1229" y="148"/>
                  <a:pt x="1228" y="149"/>
                </a:cubicBezTo>
                <a:cubicBezTo>
                  <a:pt x="1228" y="148"/>
                  <a:pt x="1228" y="148"/>
                  <a:pt x="1227" y="148"/>
                </a:cubicBezTo>
                <a:cubicBezTo>
                  <a:pt x="1228" y="145"/>
                  <a:pt x="1229" y="142"/>
                  <a:pt x="1230" y="137"/>
                </a:cubicBezTo>
                <a:cubicBezTo>
                  <a:pt x="1231" y="129"/>
                  <a:pt x="1230" y="123"/>
                  <a:pt x="1231" y="118"/>
                </a:cubicBezTo>
                <a:cubicBezTo>
                  <a:pt x="1231" y="114"/>
                  <a:pt x="1231" y="112"/>
                  <a:pt x="1230" y="111"/>
                </a:cubicBezTo>
                <a:cubicBezTo>
                  <a:pt x="1230" y="111"/>
                  <a:pt x="1229" y="113"/>
                  <a:pt x="1228" y="117"/>
                </a:cubicBezTo>
                <a:cubicBezTo>
                  <a:pt x="1227" y="119"/>
                  <a:pt x="1227" y="123"/>
                  <a:pt x="1226" y="126"/>
                </a:cubicBezTo>
                <a:cubicBezTo>
                  <a:pt x="1223" y="127"/>
                  <a:pt x="1219" y="129"/>
                  <a:pt x="1215" y="134"/>
                </a:cubicBezTo>
                <a:cubicBezTo>
                  <a:pt x="1214" y="135"/>
                  <a:pt x="1213" y="137"/>
                  <a:pt x="1211" y="139"/>
                </a:cubicBezTo>
                <a:cubicBezTo>
                  <a:pt x="1211" y="139"/>
                  <a:pt x="1211" y="139"/>
                  <a:pt x="1211" y="139"/>
                </a:cubicBezTo>
                <a:cubicBezTo>
                  <a:pt x="1211" y="137"/>
                  <a:pt x="1212" y="133"/>
                  <a:pt x="1212" y="130"/>
                </a:cubicBezTo>
                <a:cubicBezTo>
                  <a:pt x="1213" y="117"/>
                  <a:pt x="1215" y="110"/>
                  <a:pt x="1215" y="110"/>
                </a:cubicBezTo>
                <a:cubicBezTo>
                  <a:pt x="1214" y="109"/>
                  <a:pt x="1209" y="115"/>
                  <a:pt x="1206" y="127"/>
                </a:cubicBezTo>
                <a:cubicBezTo>
                  <a:pt x="1205" y="130"/>
                  <a:pt x="1205" y="132"/>
                  <a:pt x="1204" y="135"/>
                </a:cubicBezTo>
                <a:cubicBezTo>
                  <a:pt x="1204" y="129"/>
                  <a:pt x="1202" y="123"/>
                  <a:pt x="1201" y="116"/>
                </a:cubicBezTo>
                <a:cubicBezTo>
                  <a:pt x="1198" y="95"/>
                  <a:pt x="1196" y="83"/>
                  <a:pt x="1195" y="83"/>
                </a:cubicBezTo>
                <a:cubicBezTo>
                  <a:pt x="1194" y="83"/>
                  <a:pt x="1194" y="96"/>
                  <a:pt x="1195" y="115"/>
                </a:cubicBezTo>
                <a:cubicBezTo>
                  <a:pt x="1196" y="117"/>
                  <a:pt x="1196" y="120"/>
                  <a:pt x="1196" y="122"/>
                </a:cubicBezTo>
                <a:cubicBezTo>
                  <a:pt x="1190" y="108"/>
                  <a:pt x="1183" y="102"/>
                  <a:pt x="1183" y="102"/>
                </a:cubicBezTo>
                <a:cubicBezTo>
                  <a:pt x="1182" y="102"/>
                  <a:pt x="1184" y="105"/>
                  <a:pt x="1185" y="108"/>
                </a:cubicBezTo>
                <a:cubicBezTo>
                  <a:pt x="1187" y="112"/>
                  <a:pt x="1189" y="117"/>
                  <a:pt x="1191" y="124"/>
                </a:cubicBezTo>
                <a:cubicBezTo>
                  <a:pt x="1192" y="128"/>
                  <a:pt x="1193" y="132"/>
                  <a:pt x="1193" y="135"/>
                </a:cubicBezTo>
                <a:cubicBezTo>
                  <a:pt x="1192" y="134"/>
                  <a:pt x="1191" y="132"/>
                  <a:pt x="1190" y="130"/>
                </a:cubicBezTo>
                <a:cubicBezTo>
                  <a:pt x="1187" y="121"/>
                  <a:pt x="1187" y="116"/>
                  <a:pt x="1186" y="115"/>
                </a:cubicBezTo>
                <a:cubicBezTo>
                  <a:pt x="1186" y="115"/>
                  <a:pt x="1185" y="116"/>
                  <a:pt x="1184" y="119"/>
                </a:cubicBezTo>
                <a:cubicBezTo>
                  <a:pt x="1184" y="121"/>
                  <a:pt x="1184" y="125"/>
                  <a:pt x="1185" y="129"/>
                </a:cubicBezTo>
                <a:cubicBezTo>
                  <a:pt x="1183" y="126"/>
                  <a:pt x="1182" y="123"/>
                  <a:pt x="1180" y="120"/>
                </a:cubicBezTo>
                <a:cubicBezTo>
                  <a:pt x="1180" y="119"/>
                  <a:pt x="1180" y="119"/>
                  <a:pt x="1180" y="119"/>
                </a:cubicBezTo>
                <a:cubicBezTo>
                  <a:pt x="1180" y="112"/>
                  <a:pt x="1182" y="107"/>
                  <a:pt x="1182" y="103"/>
                </a:cubicBezTo>
                <a:cubicBezTo>
                  <a:pt x="1182" y="100"/>
                  <a:pt x="1182" y="98"/>
                  <a:pt x="1182" y="98"/>
                </a:cubicBezTo>
                <a:cubicBezTo>
                  <a:pt x="1182" y="97"/>
                  <a:pt x="1181" y="99"/>
                  <a:pt x="1179" y="102"/>
                </a:cubicBezTo>
                <a:cubicBezTo>
                  <a:pt x="1178" y="104"/>
                  <a:pt x="1177" y="106"/>
                  <a:pt x="1176" y="109"/>
                </a:cubicBezTo>
                <a:cubicBezTo>
                  <a:pt x="1176" y="107"/>
                  <a:pt x="1175" y="105"/>
                  <a:pt x="1175" y="103"/>
                </a:cubicBezTo>
                <a:cubicBezTo>
                  <a:pt x="1174" y="97"/>
                  <a:pt x="1173" y="91"/>
                  <a:pt x="1173" y="87"/>
                </a:cubicBezTo>
                <a:cubicBezTo>
                  <a:pt x="1172" y="82"/>
                  <a:pt x="1172" y="79"/>
                  <a:pt x="1171" y="79"/>
                </a:cubicBezTo>
                <a:cubicBezTo>
                  <a:pt x="1171" y="79"/>
                  <a:pt x="1170" y="82"/>
                  <a:pt x="1170" y="87"/>
                </a:cubicBezTo>
                <a:cubicBezTo>
                  <a:pt x="1170" y="90"/>
                  <a:pt x="1170" y="96"/>
                  <a:pt x="1170" y="101"/>
                </a:cubicBezTo>
                <a:cubicBezTo>
                  <a:pt x="1170" y="101"/>
                  <a:pt x="1170" y="101"/>
                  <a:pt x="1169" y="101"/>
                </a:cubicBezTo>
                <a:cubicBezTo>
                  <a:pt x="1169" y="101"/>
                  <a:pt x="1168" y="102"/>
                  <a:pt x="1168" y="105"/>
                </a:cubicBezTo>
                <a:cubicBezTo>
                  <a:pt x="1168" y="105"/>
                  <a:pt x="1168" y="104"/>
                  <a:pt x="1168" y="104"/>
                </a:cubicBezTo>
                <a:cubicBezTo>
                  <a:pt x="1167" y="102"/>
                  <a:pt x="1166" y="100"/>
                  <a:pt x="1165" y="98"/>
                </a:cubicBezTo>
                <a:cubicBezTo>
                  <a:pt x="1164" y="95"/>
                  <a:pt x="1162" y="92"/>
                  <a:pt x="1161" y="90"/>
                </a:cubicBezTo>
                <a:cubicBezTo>
                  <a:pt x="1158" y="86"/>
                  <a:pt x="1157" y="83"/>
                  <a:pt x="1156" y="84"/>
                </a:cubicBezTo>
                <a:cubicBezTo>
                  <a:pt x="1156" y="84"/>
                  <a:pt x="1157" y="86"/>
                  <a:pt x="1159" y="91"/>
                </a:cubicBezTo>
                <a:cubicBezTo>
                  <a:pt x="1160" y="93"/>
                  <a:pt x="1161" y="96"/>
                  <a:pt x="1162" y="99"/>
                </a:cubicBezTo>
                <a:cubicBezTo>
                  <a:pt x="1162" y="101"/>
                  <a:pt x="1163" y="103"/>
                  <a:pt x="1163" y="104"/>
                </a:cubicBezTo>
                <a:cubicBezTo>
                  <a:pt x="1163" y="105"/>
                  <a:pt x="1163" y="106"/>
                  <a:pt x="1164" y="107"/>
                </a:cubicBezTo>
                <a:cubicBezTo>
                  <a:pt x="1162" y="104"/>
                  <a:pt x="1161" y="102"/>
                  <a:pt x="1160" y="100"/>
                </a:cubicBezTo>
                <a:cubicBezTo>
                  <a:pt x="1160" y="99"/>
                  <a:pt x="1160" y="98"/>
                  <a:pt x="1160" y="98"/>
                </a:cubicBezTo>
                <a:cubicBezTo>
                  <a:pt x="1159" y="98"/>
                  <a:pt x="1159" y="98"/>
                  <a:pt x="1159" y="99"/>
                </a:cubicBezTo>
                <a:cubicBezTo>
                  <a:pt x="1156" y="95"/>
                  <a:pt x="1155" y="94"/>
                  <a:pt x="1155" y="94"/>
                </a:cubicBezTo>
                <a:cubicBezTo>
                  <a:pt x="1154" y="94"/>
                  <a:pt x="1155" y="96"/>
                  <a:pt x="1157" y="100"/>
                </a:cubicBezTo>
                <a:cubicBezTo>
                  <a:pt x="1157" y="100"/>
                  <a:pt x="1157" y="101"/>
                  <a:pt x="1157" y="101"/>
                </a:cubicBezTo>
                <a:cubicBezTo>
                  <a:pt x="1157" y="101"/>
                  <a:pt x="1157" y="102"/>
                  <a:pt x="1157" y="102"/>
                </a:cubicBezTo>
                <a:cubicBezTo>
                  <a:pt x="1157" y="103"/>
                  <a:pt x="1156" y="104"/>
                  <a:pt x="1156" y="105"/>
                </a:cubicBezTo>
                <a:cubicBezTo>
                  <a:pt x="1154" y="99"/>
                  <a:pt x="1151" y="94"/>
                  <a:pt x="1149" y="90"/>
                </a:cubicBezTo>
                <a:cubicBezTo>
                  <a:pt x="1146" y="86"/>
                  <a:pt x="1144" y="84"/>
                  <a:pt x="1144" y="84"/>
                </a:cubicBezTo>
                <a:cubicBezTo>
                  <a:pt x="1143" y="85"/>
                  <a:pt x="1145" y="87"/>
                  <a:pt x="1147" y="91"/>
                </a:cubicBezTo>
                <a:cubicBezTo>
                  <a:pt x="1148" y="95"/>
                  <a:pt x="1150" y="100"/>
                  <a:pt x="1151" y="105"/>
                </a:cubicBezTo>
                <a:cubicBezTo>
                  <a:pt x="1149" y="102"/>
                  <a:pt x="1148" y="100"/>
                  <a:pt x="1146" y="98"/>
                </a:cubicBezTo>
                <a:cubicBezTo>
                  <a:pt x="1144" y="95"/>
                  <a:pt x="1143" y="94"/>
                  <a:pt x="1142" y="94"/>
                </a:cubicBezTo>
                <a:cubicBezTo>
                  <a:pt x="1142" y="94"/>
                  <a:pt x="1143" y="96"/>
                  <a:pt x="1144" y="99"/>
                </a:cubicBezTo>
                <a:cubicBezTo>
                  <a:pt x="1145" y="100"/>
                  <a:pt x="1145" y="101"/>
                  <a:pt x="1146" y="102"/>
                </a:cubicBezTo>
                <a:cubicBezTo>
                  <a:pt x="1145" y="105"/>
                  <a:pt x="1145" y="109"/>
                  <a:pt x="1146" y="115"/>
                </a:cubicBezTo>
                <a:cubicBezTo>
                  <a:pt x="1145" y="114"/>
                  <a:pt x="1145" y="113"/>
                  <a:pt x="1144" y="112"/>
                </a:cubicBezTo>
                <a:cubicBezTo>
                  <a:pt x="1144" y="110"/>
                  <a:pt x="1143" y="107"/>
                  <a:pt x="1143" y="104"/>
                </a:cubicBezTo>
                <a:cubicBezTo>
                  <a:pt x="1143" y="100"/>
                  <a:pt x="1142" y="97"/>
                  <a:pt x="1142" y="94"/>
                </a:cubicBezTo>
                <a:cubicBezTo>
                  <a:pt x="1142" y="91"/>
                  <a:pt x="1142" y="88"/>
                  <a:pt x="1142" y="86"/>
                </a:cubicBezTo>
                <a:cubicBezTo>
                  <a:pt x="1142" y="82"/>
                  <a:pt x="1142" y="80"/>
                  <a:pt x="1141" y="80"/>
                </a:cubicBezTo>
                <a:cubicBezTo>
                  <a:pt x="1141" y="79"/>
                  <a:pt x="1140" y="82"/>
                  <a:pt x="1139" y="86"/>
                </a:cubicBezTo>
                <a:cubicBezTo>
                  <a:pt x="1139" y="88"/>
                  <a:pt x="1138" y="91"/>
                  <a:pt x="1138" y="94"/>
                </a:cubicBezTo>
                <a:cubicBezTo>
                  <a:pt x="1135" y="83"/>
                  <a:pt x="1135" y="76"/>
                  <a:pt x="1134" y="76"/>
                </a:cubicBezTo>
                <a:cubicBezTo>
                  <a:pt x="1134" y="76"/>
                  <a:pt x="1133" y="79"/>
                  <a:pt x="1133" y="83"/>
                </a:cubicBezTo>
                <a:cubicBezTo>
                  <a:pt x="1133" y="87"/>
                  <a:pt x="1133" y="93"/>
                  <a:pt x="1134" y="100"/>
                </a:cubicBezTo>
                <a:cubicBezTo>
                  <a:pt x="1134" y="100"/>
                  <a:pt x="1134" y="100"/>
                  <a:pt x="1134" y="100"/>
                </a:cubicBezTo>
                <a:cubicBezTo>
                  <a:pt x="1133" y="97"/>
                  <a:pt x="1132" y="93"/>
                  <a:pt x="1132" y="91"/>
                </a:cubicBezTo>
                <a:cubicBezTo>
                  <a:pt x="1131" y="87"/>
                  <a:pt x="1131" y="85"/>
                  <a:pt x="1131" y="85"/>
                </a:cubicBezTo>
                <a:cubicBezTo>
                  <a:pt x="1131" y="85"/>
                  <a:pt x="1131" y="85"/>
                  <a:pt x="1130" y="86"/>
                </a:cubicBezTo>
                <a:cubicBezTo>
                  <a:pt x="1131" y="83"/>
                  <a:pt x="1131" y="80"/>
                  <a:pt x="1131" y="78"/>
                </a:cubicBezTo>
                <a:cubicBezTo>
                  <a:pt x="1132" y="73"/>
                  <a:pt x="1132" y="71"/>
                  <a:pt x="1132" y="70"/>
                </a:cubicBezTo>
                <a:cubicBezTo>
                  <a:pt x="1131" y="70"/>
                  <a:pt x="1130" y="73"/>
                  <a:pt x="1129" y="77"/>
                </a:cubicBezTo>
                <a:cubicBezTo>
                  <a:pt x="1128" y="78"/>
                  <a:pt x="1128" y="80"/>
                  <a:pt x="1127" y="82"/>
                </a:cubicBezTo>
                <a:cubicBezTo>
                  <a:pt x="1126" y="81"/>
                  <a:pt x="1126" y="79"/>
                  <a:pt x="1125" y="78"/>
                </a:cubicBezTo>
                <a:cubicBezTo>
                  <a:pt x="1125" y="77"/>
                  <a:pt x="1125" y="76"/>
                  <a:pt x="1125" y="75"/>
                </a:cubicBezTo>
                <a:cubicBezTo>
                  <a:pt x="1125" y="73"/>
                  <a:pt x="1126" y="72"/>
                  <a:pt x="1125" y="71"/>
                </a:cubicBezTo>
                <a:cubicBezTo>
                  <a:pt x="1125" y="71"/>
                  <a:pt x="1125" y="72"/>
                  <a:pt x="1124" y="72"/>
                </a:cubicBezTo>
                <a:cubicBezTo>
                  <a:pt x="1124" y="71"/>
                  <a:pt x="1124" y="70"/>
                  <a:pt x="1124" y="68"/>
                </a:cubicBezTo>
                <a:cubicBezTo>
                  <a:pt x="1123" y="63"/>
                  <a:pt x="1122" y="59"/>
                  <a:pt x="1121" y="56"/>
                </a:cubicBezTo>
                <a:cubicBezTo>
                  <a:pt x="1119" y="49"/>
                  <a:pt x="1118" y="45"/>
                  <a:pt x="1118" y="45"/>
                </a:cubicBezTo>
                <a:cubicBezTo>
                  <a:pt x="1117" y="45"/>
                  <a:pt x="1119" y="54"/>
                  <a:pt x="1119" y="68"/>
                </a:cubicBezTo>
                <a:cubicBezTo>
                  <a:pt x="1119" y="67"/>
                  <a:pt x="1118" y="66"/>
                  <a:pt x="1118" y="66"/>
                </a:cubicBezTo>
                <a:cubicBezTo>
                  <a:pt x="1118" y="66"/>
                  <a:pt x="1119" y="68"/>
                  <a:pt x="1120" y="72"/>
                </a:cubicBezTo>
                <a:cubicBezTo>
                  <a:pt x="1120" y="75"/>
                  <a:pt x="1120" y="77"/>
                  <a:pt x="1120" y="80"/>
                </a:cubicBezTo>
                <a:cubicBezTo>
                  <a:pt x="1118" y="84"/>
                  <a:pt x="1117" y="89"/>
                  <a:pt x="1116" y="95"/>
                </a:cubicBezTo>
                <a:cubicBezTo>
                  <a:pt x="1116" y="95"/>
                  <a:pt x="1116" y="96"/>
                  <a:pt x="1116" y="96"/>
                </a:cubicBezTo>
                <a:cubicBezTo>
                  <a:pt x="1114" y="89"/>
                  <a:pt x="1112" y="83"/>
                  <a:pt x="1110" y="79"/>
                </a:cubicBezTo>
                <a:cubicBezTo>
                  <a:pt x="1110" y="79"/>
                  <a:pt x="1110" y="78"/>
                  <a:pt x="1110" y="78"/>
                </a:cubicBezTo>
                <a:cubicBezTo>
                  <a:pt x="1112" y="75"/>
                  <a:pt x="1113" y="73"/>
                  <a:pt x="1112" y="72"/>
                </a:cubicBezTo>
                <a:cubicBezTo>
                  <a:pt x="1112" y="72"/>
                  <a:pt x="1111" y="73"/>
                  <a:pt x="1108" y="76"/>
                </a:cubicBezTo>
                <a:cubicBezTo>
                  <a:pt x="1105" y="72"/>
                  <a:pt x="1104" y="70"/>
                  <a:pt x="1104" y="70"/>
                </a:cubicBezTo>
                <a:cubicBezTo>
                  <a:pt x="1103" y="70"/>
                  <a:pt x="1104" y="73"/>
                  <a:pt x="1106" y="77"/>
                </a:cubicBezTo>
                <a:cubicBezTo>
                  <a:pt x="1106" y="78"/>
                  <a:pt x="1106" y="78"/>
                  <a:pt x="1106" y="78"/>
                </a:cubicBezTo>
                <a:cubicBezTo>
                  <a:pt x="1105" y="80"/>
                  <a:pt x="1104" y="81"/>
                  <a:pt x="1103" y="83"/>
                </a:cubicBezTo>
                <a:cubicBezTo>
                  <a:pt x="1103" y="84"/>
                  <a:pt x="1102" y="86"/>
                  <a:pt x="1101" y="87"/>
                </a:cubicBezTo>
                <a:cubicBezTo>
                  <a:pt x="1101" y="87"/>
                  <a:pt x="1101" y="87"/>
                  <a:pt x="1101" y="87"/>
                </a:cubicBezTo>
                <a:cubicBezTo>
                  <a:pt x="1101" y="85"/>
                  <a:pt x="1100" y="83"/>
                  <a:pt x="1100" y="83"/>
                </a:cubicBezTo>
                <a:cubicBezTo>
                  <a:pt x="1100" y="83"/>
                  <a:pt x="1099" y="84"/>
                  <a:pt x="1099" y="85"/>
                </a:cubicBezTo>
                <a:cubicBezTo>
                  <a:pt x="1096" y="70"/>
                  <a:pt x="1096" y="62"/>
                  <a:pt x="1095" y="62"/>
                </a:cubicBezTo>
                <a:cubicBezTo>
                  <a:pt x="1095" y="62"/>
                  <a:pt x="1094" y="64"/>
                  <a:pt x="1094" y="69"/>
                </a:cubicBezTo>
                <a:cubicBezTo>
                  <a:pt x="1093" y="73"/>
                  <a:pt x="1094" y="78"/>
                  <a:pt x="1094" y="84"/>
                </a:cubicBezTo>
                <a:cubicBezTo>
                  <a:pt x="1093" y="87"/>
                  <a:pt x="1092" y="91"/>
                  <a:pt x="1090" y="95"/>
                </a:cubicBezTo>
                <a:cubicBezTo>
                  <a:pt x="1088" y="98"/>
                  <a:pt x="1087" y="101"/>
                  <a:pt x="1085" y="103"/>
                </a:cubicBezTo>
                <a:cubicBezTo>
                  <a:pt x="1087" y="94"/>
                  <a:pt x="1084" y="88"/>
                  <a:pt x="1084" y="89"/>
                </a:cubicBezTo>
                <a:cubicBezTo>
                  <a:pt x="1083" y="89"/>
                  <a:pt x="1083" y="94"/>
                  <a:pt x="1079" y="101"/>
                </a:cubicBezTo>
                <a:cubicBezTo>
                  <a:pt x="1079" y="102"/>
                  <a:pt x="1079" y="102"/>
                  <a:pt x="1078" y="103"/>
                </a:cubicBezTo>
                <a:cubicBezTo>
                  <a:pt x="1078" y="102"/>
                  <a:pt x="1079" y="101"/>
                  <a:pt x="1079" y="100"/>
                </a:cubicBezTo>
                <a:cubicBezTo>
                  <a:pt x="1080" y="96"/>
                  <a:pt x="1081" y="92"/>
                  <a:pt x="1081" y="89"/>
                </a:cubicBezTo>
                <a:cubicBezTo>
                  <a:pt x="1084" y="81"/>
                  <a:pt x="1088" y="78"/>
                  <a:pt x="1087" y="77"/>
                </a:cubicBezTo>
                <a:cubicBezTo>
                  <a:pt x="1087" y="77"/>
                  <a:pt x="1085" y="78"/>
                  <a:pt x="1082" y="80"/>
                </a:cubicBezTo>
                <a:cubicBezTo>
                  <a:pt x="1081" y="80"/>
                  <a:pt x="1080" y="81"/>
                  <a:pt x="1079" y="83"/>
                </a:cubicBezTo>
                <a:cubicBezTo>
                  <a:pt x="1079" y="83"/>
                  <a:pt x="1079" y="83"/>
                  <a:pt x="1079" y="83"/>
                </a:cubicBezTo>
                <a:cubicBezTo>
                  <a:pt x="1077" y="85"/>
                  <a:pt x="1075" y="88"/>
                  <a:pt x="1073" y="91"/>
                </a:cubicBezTo>
                <a:cubicBezTo>
                  <a:pt x="1073" y="92"/>
                  <a:pt x="1073" y="93"/>
                  <a:pt x="1072" y="94"/>
                </a:cubicBezTo>
                <a:cubicBezTo>
                  <a:pt x="1073" y="91"/>
                  <a:pt x="1073" y="89"/>
                  <a:pt x="1073" y="86"/>
                </a:cubicBezTo>
                <a:cubicBezTo>
                  <a:pt x="1074" y="76"/>
                  <a:pt x="1074" y="69"/>
                  <a:pt x="1074" y="64"/>
                </a:cubicBezTo>
                <a:cubicBezTo>
                  <a:pt x="1075" y="59"/>
                  <a:pt x="1074" y="56"/>
                  <a:pt x="1074" y="56"/>
                </a:cubicBezTo>
                <a:cubicBezTo>
                  <a:pt x="1074" y="56"/>
                  <a:pt x="1073" y="59"/>
                  <a:pt x="1072" y="64"/>
                </a:cubicBezTo>
                <a:cubicBezTo>
                  <a:pt x="1071" y="67"/>
                  <a:pt x="1070" y="71"/>
                  <a:pt x="1069" y="76"/>
                </a:cubicBezTo>
                <a:cubicBezTo>
                  <a:pt x="1069" y="76"/>
                  <a:pt x="1069" y="76"/>
                  <a:pt x="1069" y="76"/>
                </a:cubicBezTo>
                <a:cubicBezTo>
                  <a:pt x="1067" y="65"/>
                  <a:pt x="1067" y="56"/>
                  <a:pt x="1067" y="50"/>
                </a:cubicBezTo>
                <a:cubicBezTo>
                  <a:pt x="1067" y="44"/>
                  <a:pt x="1066" y="40"/>
                  <a:pt x="1066" y="40"/>
                </a:cubicBezTo>
                <a:cubicBezTo>
                  <a:pt x="1066" y="40"/>
                  <a:pt x="1065" y="44"/>
                  <a:pt x="1064" y="50"/>
                </a:cubicBezTo>
                <a:cubicBezTo>
                  <a:pt x="1064" y="53"/>
                  <a:pt x="1064" y="57"/>
                  <a:pt x="1063" y="61"/>
                </a:cubicBezTo>
                <a:cubicBezTo>
                  <a:pt x="1063" y="65"/>
                  <a:pt x="1063" y="70"/>
                  <a:pt x="1063" y="76"/>
                </a:cubicBezTo>
                <a:cubicBezTo>
                  <a:pt x="1063" y="78"/>
                  <a:pt x="1063" y="80"/>
                  <a:pt x="1063" y="82"/>
                </a:cubicBezTo>
                <a:cubicBezTo>
                  <a:pt x="1061" y="76"/>
                  <a:pt x="1059" y="72"/>
                  <a:pt x="1058" y="69"/>
                </a:cubicBezTo>
                <a:cubicBezTo>
                  <a:pt x="1058" y="68"/>
                  <a:pt x="1058" y="68"/>
                  <a:pt x="1058" y="67"/>
                </a:cubicBezTo>
                <a:cubicBezTo>
                  <a:pt x="1059" y="63"/>
                  <a:pt x="1059" y="60"/>
                  <a:pt x="1059" y="60"/>
                </a:cubicBezTo>
                <a:cubicBezTo>
                  <a:pt x="1058" y="60"/>
                  <a:pt x="1057" y="62"/>
                  <a:pt x="1056" y="66"/>
                </a:cubicBezTo>
                <a:cubicBezTo>
                  <a:pt x="1054" y="70"/>
                  <a:pt x="1052" y="75"/>
                  <a:pt x="1051" y="82"/>
                </a:cubicBezTo>
                <a:cubicBezTo>
                  <a:pt x="1049" y="80"/>
                  <a:pt x="1047" y="77"/>
                  <a:pt x="1046" y="76"/>
                </a:cubicBezTo>
                <a:cubicBezTo>
                  <a:pt x="1045" y="71"/>
                  <a:pt x="1044" y="68"/>
                  <a:pt x="1044" y="65"/>
                </a:cubicBezTo>
                <a:cubicBezTo>
                  <a:pt x="1044" y="65"/>
                  <a:pt x="1044" y="65"/>
                  <a:pt x="1044" y="65"/>
                </a:cubicBezTo>
                <a:cubicBezTo>
                  <a:pt x="1041" y="47"/>
                  <a:pt x="1039" y="38"/>
                  <a:pt x="1038" y="38"/>
                </a:cubicBezTo>
                <a:cubicBezTo>
                  <a:pt x="1038" y="37"/>
                  <a:pt x="1038" y="41"/>
                  <a:pt x="1038" y="47"/>
                </a:cubicBezTo>
                <a:cubicBezTo>
                  <a:pt x="1038" y="53"/>
                  <a:pt x="1038" y="62"/>
                  <a:pt x="1039" y="73"/>
                </a:cubicBezTo>
                <a:cubicBezTo>
                  <a:pt x="1039" y="74"/>
                  <a:pt x="1039" y="76"/>
                  <a:pt x="1039" y="78"/>
                </a:cubicBezTo>
                <a:cubicBezTo>
                  <a:pt x="1037" y="73"/>
                  <a:pt x="1035" y="69"/>
                  <a:pt x="1033" y="66"/>
                </a:cubicBezTo>
                <a:cubicBezTo>
                  <a:pt x="1030" y="62"/>
                  <a:pt x="1028" y="60"/>
                  <a:pt x="1028" y="61"/>
                </a:cubicBezTo>
                <a:cubicBezTo>
                  <a:pt x="1028" y="61"/>
                  <a:pt x="1029" y="63"/>
                  <a:pt x="1031" y="67"/>
                </a:cubicBezTo>
                <a:cubicBezTo>
                  <a:pt x="1032" y="70"/>
                  <a:pt x="1034" y="75"/>
                  <a:pt x="1035" y="80"/>
                </a:cubicBezTo>
                <a:cubicBezTo>
                  <a:pt x="1035" y="81"/>
                  <a:pt x="1035" y="82"/>
                  <a:pt x="1035" y="83"/>
                </a:cubicBezTo>
                <a:cubicBezTo>
                  <a:pt x="1034" y="85"/>
                  <a:pt x="1035" y="87"/>
                  <a:pt x="1035" y="90"/>
                </a:cubicBezTo>
                <a:cubicBezTo>
                  <a:pt x="1032" y="81"/>
                  <a:pt x="1032" y="75"/>
                  <a:pt x="1031" y="75"/>
                </a:cubicBezTo>
                <a:cubicBezTo>
                  <a:pt x="1031" y="75"/>
                  <a:pt x="1028" y="81"/>
                  <a:pt x="1030" y="91"/>
                </a:cubicBezTo>
                <a:cubicBezTo>
                  <a:pt x="1028" y="88"/>
                  <a:pt x="1026" y="84"/>
                  <a:pt x="1025" y="80"/>
                </a:cubicBezTo>
                <a:cubicBezTo>
                  <a:pt x="1019" y="63"/>
                  <a:pt x="1020" y="54"/>
                  <a:pt x="1018" y="53"/>
                </a:cubicBezTo>
                <a:cubicBezTo>
                  <a:pt x="1018" y="53"/>
                  <a:pt x="1018" y="56"/>
                  <a:pt x="1017" y="61"/>
                </a:cubicBezTo>
                <a:cubicBezTo>
                  <a:pt x="1017" y="65"/>
                  <a:pt x="1017" y="72"/>
                  <a:pt x="1019" y="81"/>
                </a:cubicBezTo>
                <a:cubicBezTo>
                  <a:pt x="1021" y="86"/>
                  <a:pt x="1022" y="91"/>
                  <a:pt x="1024" y="95"/>
                </a:cubicBezTo>
                <a:cubicBezTo>
                  <a:pt x="1024" y="95"/>
                  <a:pt x="1023" y="95"/>
                  <a:pt x="1023" y="94"/>
                </a:cubicBezTo>
                <a:cubicBezTo>
                  <a:pt x="1022" y="91"/>
                  <a:pt x="1021" y="87"/>
                  <a:pt x="1020" y="83"/>
                </a:cubicBezTo>
                <a:cubicBezTo>
                  <a:pt x="1018" y="77"/>
                  <a:pt x="1017" y="72"/>
                  <a:pt x="1016" y="68"/>
                </a:cubicBezTo>
                <a:cubicBezTo>
                  <a:pt x="1016" y="65"/>
                  <a:pt x="1015" y="63"/>
                  <a:pt x="1015" y="63"/>
                </a:cubicBezTo>
                <a:cubicBezTo>
                  <a:pt x="1015" y="63"/>
                  <a:pt x="1014" y="64"/>
                  <a:pt x="1014" y="67"/>
                </a:cubicBezTo>
                <a:cubicBezTo>
                  <a:pt x="1014" y="67"/>
                  <a:pt x="1014" y="67"/>
                  <a:pt x="1014" y="67"/>
                </a:cubicBezTo>
                <a:cubicBezTo>
                  <a:pt x="1013" y="65"/>
                  <a:pt x="1012" y="63"/>
                  <a:pt x="1011" y="61"/>
                </a:cubicBezTo>
                <a:cubicBezTo>
                  <a:pt x="1010" y="57"/>
                  <a:pt x="1008" y="54"/>
                  <a:pt x="1007" y="52"/>
                </a:cubicBezTo>
                <a:cubicBezTo>
                  <a:pt x="1004" y="47"/>
                  <a:pt x="1003" y="45"/>
                  <a:pt x="1002" y="45"/>
                </a:cubicBezTo>
                <a:cubicBezTo>
                  <a:pt x="1002" y="45"/>
                  <a:pt x="1003" y="48"/>
                  <a:pt x="1005" y="53"/>
                </a:cubicBezTo>
                <a:cubicBezTo>
                  <a:pt x="1006" y="56"/>
                  <a:pt x="1007" y="59"/>
                  <a:pt x="1008" y="62"/>
                </a:cubicBezTo>
                <a:cubicBezTo>
                  <a:pt x="1008" y="64"/>
                  <a:pt x="1008" y="66"/>
                  <a:pt x="1009" y="68"/>
                </a:cubicBezTo>
                <a:cubicBezTo>
                  <a:pt x="1009" y="69"/>
                  <a:pt x="1009" y="70"/>
                  <a:pt x="1010" y="71"/>
                </a:cubicBezTo>
                <a:cubicBezTo>
                  <a:pt x="1010" y="72"/>
                  <a:pt x="1010" y="73"/>
                  <a:pt x="1010" y="74"/>
                </a:cubicBezTo>
                <a:cubicBezTo>
                  <a:pt x="1010" y="76"/>
                  <a:pt x="1010" y="78"/>
                  <a:pt x="1010" y="80"/>
                </a:cubicBezTo>
                <a:cubicBezTo>
                  <a:pt x="1010" y="80"/>
                  <a:pt x="1010" y="80"/>
                  <a:pt x="1010" y="80"/>
                </a:cubicBezTo>
                <a:cubicBezTo>
                  <a:pt x="1009" y="78"/>
                  <a:pt x="1007" y="76"/>
                  <a:pt x="1006" y="74"/>
                </a:cubicBezTo>
                <a:cubicBezTo>
                  <a:pt x="1005" y="66"/>
                  <a:pt x="1006" y="61"/>
                  <a:pt x="1006" y="61"/>
                </a:cubicBezTo>
                <a:cubicBezTo>
                  <a:pt x="1005" y="61"/>
                  <a:pt x="1004" y="63"/>
                  <a:pt x="1003" y="66"/>
                </a:cubicBezTo>
                <a:cubicBezTo>
                  <a:pt x="1003" y="67"/>
                  <a:pt x="1003" y="68"/>
                  <a:pt x="1002" y="69"/>
                </a:cubicBezTo>
                <a:cubicBezTo>
                  <a:pt x="1002" y="69"/>
                  <a:pt x="1002" y="69"/>
                  <a:pt x="1002" y="69"/>
                </a:cubicBezTo>
                <a:cubicBezTo>
                  <a:pt x="1001" y="65"/>
                  <a:pt x="1001" y="61"/>
                  <a:pt x="1000" y="58"/>
                </a:cubicBezTo>
                <a:cubicBezTo>
                  <a:pt x="1000" y="58"/>
                  <a:pt x="1000" y="58"/>
                  <a:pt x="1000" y="58"/>
                </a:cubicBezTo>
                <a:cubicBezTo>
                  <a:pt x="997" y="41"/>
                  <a:pt x="995" y="31"/>
                  <a:pt x="995" y="31"/>
                </a:cubicBezTo>
                <a:cubicBezTo>
                  <a:pt x="994" y="31"/>
                  <a:pt x="994" y="34"/>
                  <a:pt x="994" y="41"/>
                </a:cubicBezTo>
                <a:cubicBezTo>
                  <a:pt x="995" y="47"/>
                  <a:pt x="995" y="56"/>
                  <a:pt x="996" y="66"/>
                </a:cubicBezTo>
                <a:cubicBezTo>
                  <a:pt x="996" y="67"/>
                  <a:pt x="996" y="68"/>
                  <a:pt x="996" y="69"/>
                </a:cubicBezTo>
                <a:cubicBezTo>
                  <a:pt x="995" y="68"/>
                  <a:pt x="995" y="67"/>
                  <a:pt x="994" y="66"/>
                </a:cubicBezTo>
                <a:cubicBezTo>
                  <a:pt x="994" y="65"/>
                  <a:pt x="994" y="65"/>
                  <a:pt x="994" y="65"/>
                </a:cubicBezTo>
                <a:cubicBezTo>
                  <a:pt x="994" y="65"/>
                  <a:pt x="994" y="65"/>
                  <a:pt x="993" y="65"/>
                </a:cubicBezTo>
                <a:cubicBezTo>
                  <a:pt x="993" y="65"/>
                  <a:pt x="993" y="64"/>
                  <a:pt x="993" y="64"/>
                </a:cubicBezTo>
                <a:cubicBezTo>
                  <a:pt x="991" y="61"/>
                  <a:pt x="989" y="59"/>
                  <a:pt x="989" y="59"/>
                </a:cubicBezTo>
                <a:cubicBezTo>
                  <a:pt x="989" y="60"/>
                  <a:pt x="989" y="62"/>
                  <a:pt x="991" y="65"/>
                </a:cubicBezTo>
                <a:cubicBezTo>
                  <a:pt x="991" y="66"/>
                  <a:pt x="991" y="67"/>
                  <a:pt x="992" y="68"/>
                </a:cubicBezTo>
                <a:cubicBezTo>
                  <a:pt x="992" y="68"/>
                  <a:pt x="991" y="69"/>
                  <a:pt x="991" y="69"/>
                </a:cubicBezTo>
                <a:cubicBezTo>
                  <a:pt x="991" y="71"/>
                  <a:pt x="990" y="73"/>
                  <a:pt x="990" y="75"/>
                </a:cubicBezTo>
                <a:cubicBezTo>
                  <a:pt x="990" y="74"/>
                  <a:pt x="990" y="73"/>
                  <a:pt x="989" y="72"/>
                </a:cubicBezTo>
                <a:cubicBezTo>
                  <a:pt x="989" y="67"/>
                  <a:pt x="989" y="63"/>
                  <a:pt x="989" y="60"/>
                </a:cubicBezTo>
                <a:cubicBezTo>
                  <a:pt x="988" y="56"/>
                  <a:pt x="989" y="53"/>
                  <a:pt x="989" y="51"/>
                </a:cubicBezTo>
                <a:cubicBezTo>
                  <a:pt x="989" y="46"/>
                  <a:pt x="988" y="43"/>
                  <a:pt x="988" y="43"/>
                </a:cubicBezTo>
                <a:cubicBezTo>
                  <a:pt x="988" y="43"/>
                  <a:pt x="987" y="46"/>
                  <a:pt x="986" y="51"/>
                </a:cubicBezTo>
                <a:cubicBezTo>
                  <a:pt x="985" y="55"/>
                  <a:pt x="984" y="62"/>
                  <a:pt x="984" y="71"/>
                </a:cubicBezTo>
                <a:cubicBezTo>
                  <a:pt x="984" y="72"/>
                  <a:pt x="984" y="74"/>
                  <a:pt x="984" y="75"/>
                </a:cubicBezTo>
                <a:cubicBezTo>
                  <a:pt x="983" y="74"/>
                  <a:pt x="983" y="73"/>
                  <a:pt x="982" y="72"/>
                </a:cubicBezTo>
                <a:cubicBezTo>
                  <a:pt x="983" y="69"/>
                  <a:pt x="983" y="67"/>
                  <a:pt x="983" y="67"/>
                </a:cubicBezTo>
                <a:cubicBezTo>
                  <a:pt x="982" y="67"/>
                  <a:pt x="982" y="68"/>
                  <a:pt x="981" y="69"/>
                </a:cubicBezTo>
                <a:cubicBezTo>
                  <a:pt x="980" y="67"/>
                  <a:pt x="979" y="67"/>
                  <a:pt x="979" y="67"/>
                </a:cubicBezTo>
                <a:cubicBezTo>
                  <a:pt x="979" y="67"/>
                  <a:pt x="979" y="67"/>
                  <a:pt x="979" y="69"/>
                </a:cubicBezTo>
                <a:cubicBezTo>
                  <a:pt x="978" y="68"/>
                  <a:pt x="977" y="67"/>
                  <a:pt x="977" y="66"/>
                </a:cubicBezTo>
                <a:cubicBezTo>
                  <a:pt x="977" y="66"/>
                  <a:pt x="977" y="66"/>
                  <a:pt x="976" y="66"/>
                </a:cubicBezTo>
                <a:cubicBezTo>
                  <a:pt x="976" y="65"/>
                  <a:pt x="976" y="64"/>
                  <a:pt x="976" y="63"/>
                </a:cubicBezTo>
                <a:cubicBezTo>
                  <a:pt x="976" y="60"/>
                  <a:pt x="976" y="58"/>
                  <a:pt x="976" y="56"/>
                </a:cubicBezTo>
                <a:cubicBezTo>
                  <a:pt x="976" y="51"/>
                  <a:pt x="976" y="49"/>
                  <a:pt x="976" y="49"/>
                </a:cubicBezTo>
                <a:cubicBezTo>
                  <a:pt x="975" y="49"/>
                  <a:pt x="974" y="51"/>
                  <a:pt x="973" y="55"/>
                </a:cubicBezTo>
                <a:cubicBezTo>
                  <a:pt x="972" y="59"/>
                  <a:pt x="972" y="66"/>
                  <a:pt x="971" y="73"/>
                </a:cubicBezTo>
                <a:cubicBezTo>
                  <a:pt x="971" y="74"/>
                  <a:pt x="971" y="75"/>
                  <a:pt x="971" y="77"/>
                </a:cubicBezTo>
                <a:cubicBezTo>
                  <a:pt x="970" y="75"/>
                  <a:pt x="969" y="73"/>
                  <a:pt x="969" y="72"/>
                </a:cubicBezTo>
                <a:cubicBezTo>
                  <a:pt x="969" y="70"/>
                  <a:pt x="968" y="69"/>
                  <a:pt x="968" y="67"/>
                </a:cubicBezTo>
                <a:cubicBezTo>
                  <a:pt x="969" y="65"/>
                  <a:pt x="970" y="64"/>
                  <a:pt x="970" y="62"/>
                </a:cubicBezTo>
                <a:cubicBezTo>
                  <a:pt x="972" y="59"/>
                  <a:pt x="973" y="58"/>
                  <a:pt x="972" y="57"/>
                </a:cubicBezTo>
                <a:cubicBezTo>
                  <a:pt x="972" y="57"/>
                  <a:pt x="971" y="58"/>
                  <a:pt x="968" y="60"/>
                </a:cubicBezTo>
                <a:cubicBezTo>
                  <a:pt x="969" y="54"/>
                  <a:pt x="970" y="48"/>
                  <a:pt x="970" y="44"/>
                </a:cubicBezTo>
                <a:cubicBezTo>
                  <a:pt x="971" y="39"/>
                  <a:pt x="972" y="37"/>
                  <a:pt x="972" y="36"/>
                </a:cubicBezTo>
                <a:cubicBezTo>
                  <a:pt x="971" y="36"/>
                  <a:pt x="970" y="39"/>
                  <a:pt x="968" y="43"/>
                </a:cubicBezTo>
                <a:cubicBezTo>
                  <a:pt x="966" y="48"/>
                  <a:pt x="963" y="56"/>
                  <a:pt x="963" y="65"/>
                </a:cubicBezTo>
                <a:cubicBezTo>
                  <a:pt x="962" y="66"/>
                  <a:pt x="962" y="68"/>
                  <a:pt x="962" y="69"/>
                </a:cubicBezTo>
                <a:cubicBezTo>
                  <a:pt x="962" y="69"/>
                  <a:pt x="962" y="69"/>
                  <a:pt x="962" y="69"/>
                </a:cubicBezTo>
                <a:cubicBezTo>
                  <a:pt x="962" y="68"/>
                  <a:pt x="962" y="66"/>
                  <a:pt x="961" y="65"/>
                </a:cubicBezTo>
                <a:cubicBezTo>
                  <a:pt x="960" y="55"/>
                  <a:pt x="958" y="48"/>
                  <a:pt x="957" y="42"/>
                </a:cubicBezTo>
                <a:cubicBezTo>
                  <a:pt x="958" y="41"/>
                  <a:pt x="958" y="39"/>
                  <a:pt x="958" y="39"/>
                </a:cubicBezTo>
                <a:cubicBezTo>
                  <a:pt x="958" y="39"/>
                  <a:pt x="958" y="40"/>
                  <a:pt x="957" y="40"/>
                </a:cubicBezTo>
                <a:cubicBezTo>
                  <a:pt x="956" y="36"/>
                  <a:pt x="955" y="33"/>
                  <a:pt x="955" y="33"/>
                </a:cubicBezTo>
                <a:cubicBezTo>
                  <a:pt x="955" y="33"/>
                  <a:pt x="954" y="37"/>
                  <a:pt x="955" y="43"/>
                </a:cubicBezTo>
                <a:cubicBezTo>
                  <a:pt x="954" y="44"/>
                  <a:pt x="954" y="44"/>
                  <a:pt x="953" y="45"/>
                </a:cubicBezTo>
                <a:cubicBezTo>
                  <a:pt x="952" y="47"/>
                  <a:pt x="950" y="50"/>
                  <a:pt x="949" y="53"/>
                </a:cubicBezTo>
                <a:cubicBezTo>
                  <a:pt x="948" y="55"/>
                  <a:pt x="947" y="56"/>
                  <a:pt x="947" y="58"/>
                </a:cubicBezTo>
                <a:cubicBezTo>
                  <a:pt x="946" y="58"/>
                  <a:pt x="946" y="58"/>
                  <a:pt x="946" y="58"/>
                </a:cubicBezTo>
                <a:cubicBezTo>
                  <a:pt x="946" y="55"/>
                  <a:pt x="945" y="54"/>
                  <a:pt x="945" y="54"/>
                </a:cubicBezTo>
                <a:cubicBezTo>
                  <a:pt x="945" y="54"/>
                  <a:pt x="945" y="55"/>
                  <a:pt x="944" y="56"/>
                </a:cubicBezTo>
                <a:cubicBezTo>
                  <a:pt x="943" y="55"/>
                  <a:pt x="943" y="55"/>
                  <a:pt x="943" y="55"/>
                </a:cubicBezTo>
                <a:cubicBezTo>
                  <a:pt x="943" y="55"/>
                  <a:pt x="943" y="56"/>
                  <a:pt x="944" y="58"/>
                </a:cubicBezTo>
                <a:cubicBezTo>
                  <a:pt x="944" y="58"/>
                  <a:pt x="944" y="59"/>
                  <a:pt x="944" y="59"/>
                </a:cubicBezTo>
                <a:cubicBezTo>
                  <a:pt x="943" y="62"/>
                  <a:pt x="942" y="67"/>
                  <a:pt x="940" y="73"/>
                </a:cubicBezTo>
                <a:cubicBezTo>
                  <a:pt x="940" y="73"/>
                  <a:pt x="940" y="73"/>
                  <a:pt x="940" y="73"/>
                </a:cubicBezTo>
                <a:cubicBezTo>
                  <a:pt x="940" y="73"/>
                  <a:pt x="940" y="73"/>
                  <a:pt x="940" y="72"/>
                </a:cubicBezTo>
                <a:cubicBezTo>
                  <a:pt x="940" y="72"/>
                  <a:pt x="940" y="71"/>
                  <a:pt x="941" y="70"/>
                </a:cubicBezTo>
                <a:cubicBezTo>
                  <a:pt x="943" y="62"/>
                  <a:pt x="943" y="55"/>
                  <a:pt x="943" y="51"/>
                </a:cubicBezTo>
                <a:cubicBezTo>
                  <a:pt x="942" y="46"/>
                  <a:pt x="942" y="43"/>
                  <a:pt x="941" y="43"/>
                </a:cubicBezTo>
                <a:cubicBezTo>
                  <a:pt x="941" y="43"/>
                  <a:pt x="941" y="46"/>
                  <a:pt x="940" y="51"/>
                </a:cubicBezTo>
                <a:cubicBezTo>
                  <a:pt x="940" y="54"/>
                  <a:pt x="938" y="59"/>
                  <a:pt x="937" y="64"/>
                </a:cubicBezTo>
                <a:cubicBezTo>
                  <a:pt x="934" y="55"/>
                  <a:pt x="934" y="49"/>
                  <a:pt x="933" y="49"/>
                </a:cubicBezTo>
                <a:cubicBezTo>
                  <a:pt x="933" y="49"/>
                  <a:pt x="932" y="51"/>
                  <a:pt x="932" y="55"/>
                </a:cubicBezTo>
                <a:cubicBezTo>
                  <a:pt x="931" y="59"/>
                  <a:pt x="932" y="65"/>
                  <a:pt x="934" y="71"/>
                </a:cubicBezTo>
                <a:cubicBezTo>
                  <a:pt x="932" y="74"/>
                  <a:pt x="931" y="77"/>
                  <a:pt x="929" y="79"/>
                </a:cubicBezTo>
                <a:cubicBezTo>
                  <a:pt x="929" y="79"/>
                  <a:pt x="929" y="79"/>
                  <a:pt x="929" y="79"/>
                </a:cubicBezTo>
                <a:cubicBezTo>
                  <a:pt x="931" y="68"/>
                  <a:pt x="929" y="61"/>
                  <a:pt x="928" y="62"/>
                </a:cubicBezTo>
                <a:cubicBezTo>
                  <a:pt x="927" y="62"/>
                  <a:pt x="927" y="68"/>
                  <a:pt x="924" y="76"/>
                </a:cubicBezTo>
                <a:cubicBezTo>
                  <a:pt x="923" y="78"/>
                  <a:pt x="922" y="80"/>
                  <a:pt x="921" y="81"/>
                </a:cubicBezTo>
                <a:cubicBezTo>
                  <a:pt x="922" y="78"/>
                  <a:pt x="922" y="73"/>
                  <a:pt x="923" y="69"/>
                </a:cubicBezTo>
                <a:cubicBezTo>
                  <a:pt x="926" y="55"/>
                  <a:pt x="932" y="49"/>
                  <a:pt x="932" y="48"/>
                </a:cubicBezTo>
                <a:cubicBezTo>
                  <a:pt x="931" y="48"/>
                  <a:pt x="930" y="49"/>
                  <a:pt x="926" y="52"/>
                </a:cubicBezTo>
                <a:cubicBezTo>
                  <a:pt x="924" y="55"/>
                  <a:pt x="920" y="60"/>
                  <a:pt x="917" y="67"/>
                </a:cubicBezTo>
                <a:cubicBezTo>
                  <a:pt x="917" y="67"/>
                  <a:pt x="917" y="68"/>
                  <a:pt x="917" y="68"/>
                </a:cubicBezTo>
                <a:cubicBezTo>
                  <a:pt x="917" y="66"/>
                  <a:pt x="917" y="64"/>
                  <a:pt x="917" y="62"/>
                </a:cubicBezTo>
                <a:cubicBezTo>
                  <a:pt x="917" y="43"/>
                  <a:pt x="917" y="32"/>
                  <a:pt x="916" y="32"/>
                </a:cubicBezTo>
                <a:cubicBezTo>
                  <a:pt x="915" y="32"/>
                  <a:pt x="913" y="44"/>
                  <a:pt x="911" y="61"/>
                </a:cubicBezTo>
                <a:cubicBezTo>
                  <a:pt x="911" y="65"/>
                  <a:pt x="910" y="69"/>
                  <a:pt x="910" y="73"/>
                </a:cubicBezTo>
                <a:cubicBezTo>
                  <a:pt x="909" y="70"/>
                  <a:pt x="909" y="67"/>
                  <a:pt x="908" y="64"/>
                </a:cubicBezTo>
                <a:cubicBezTo>
                  <a:pt x="904" y="48"/>
                  <a:pt x="900" y="39"/>
                  <a:pt x="899" y="39"/>
                </a:cubicBezTo>
                <a:cubicBezTo>
                  <a:pt x="899" y="40"/>
                  <a:pt x="901" y="50"/>
                  <a:pt x="902" y="65"/>
                </a:cubicBezTo>
                <a:cubicBezTo>
                  <a:pt x="903" y="69"/>
                  <a:pt x="903" y="72"/>
                  <a:pt x="903" y="76"/>
                </a:cubicBezTo>
                <a:cubicBezTo>
                  <a:pt x="903" y="76"/>
                  <a:pt x="903" y="76"/>
                  <a:pt x="903" y="76"/>
                </a:cubicBezTo>
                <a:cubicBezTo>
                  <a:pt x="902" y="74"/>
                  <a:pt x="901" y="72"/>
                  <a:pt x="900" y="70"/>
                </a:cubicBezTo>
                <a:cubicBezTo>
                  <a:pt x="901" y="65"/>
                  <a:pt x="900" y="62"/>
                  <a:pt x="899" y="62"/>
                </a:cubicBezTo>
                <a:cubicBezTo>
                  <a:pt x="899" y="62"/>
                  <a:pt x="898" y="63"/>
                  <a:pt x="898" y="65"/>
                </a:cubicBezTo>
                <a:cubicBezTo>
                  <a:pt x="896" y="63"/>
                  <a:pt x="895" y="60"/>
                  <a:pt x="894" y="58"/>
                </a:cubicBezTo>
                <a:cubicBezTo>
                  <a:pt x="894" y="53"/>
                  <a:pt x="894" y="49"/>
                  <a:pt x="894" y="46"/>
                </a:cubicBezTo>
                <a:cubicBezTo>
                  <a:pt x="894" y="42"/>
                  <a:pt x="894" y="39"/>
                  <a:pt x="894" y="39"/>
                </a:cubicBezTo>
                <a:cubicBezTo>
                  <a:pt x="893" y="39"/>
                  <a:pt x="892" y="41"/>
                  <a:pt x="891" y="46"/>
                </a:cubicBezTo>
                <a:cubicBezTo>
                  <a:pt x="891" y="48"/>
                  <a:pt x="890" y="50"/>
                  <a:pt x="890" y="53"/>
                </a:cubicBezTo>
                <a:cubicBezTo>
                  <a:pt x="889" y="53"/>
                  <a:pt x="889" y="52"/>
                  <a:pt x="888" y="52"/>
                </a:cubicBezTo>
                <a:cubicBezTo>
                  <a:pt x="887" y="46"/>
                  <a:pt x="886" y="42"/>
                  <a:pt x="886" y="39"/>
                </a:cubicBezTo>
                <a:cubicBezTo>
                  <a:pt x="885" y="33"/>
                  <a:pt x="884" y="31"/>
                  <a:pt x="884" y="31"/>
                </a:cubicBezTo>
                <a:cubicBezTo>
                  <a:pt x="883" y="31"/>
                  <a:pt x="883" y="34"/>
                  <a:pt x="883" y="39"/>
                </a:cubicBezTo>
                <a:cubicBezTo>
                  <a:pt x="883" y="44"/>
                  <a:pt x="884" y="52"/>
                  <a:pt x="884" y="61"/>
                </a:cubicBezTo>
                <a:cubicBezTo>
                  <a:pt x="883" y="62"/>
                  <a:pt x="882" y="63"/>
                  <a:pt x="881" y="65"/>
                </a:cubicBezTo>
                <a:cubicBezTo>
                  <a:pt x="881" y="65"/>
                  <a:pt x="881" y="65"/>
                  <a:pt x="881" y="65"/>
                </a:cubicBezTo>
                <a:cubicBezTo>
                  <a:pt x="882" y="59"/>
                  <a:pt x="882" y="56"/>
                  <a:pt x="882" y="56"/>
                </a:cubicBezTo>
                <a:cubicBezTo>
                  <a:pt x="881" y="56"/>
                  <a:pt x="880" y="57"/>
                  <a:pt x="879" y="59"/>
                </a:cubicBezTo>
                <a:cubicBezTo>
                  <a:pt x="879" y="57"/>
                  <a:pt x="879" y="56"/>
                  <a:pt x="878" y="56"/>
                </a:cubicBezTo>
                <a:cubicBezTo>
                  <a:pt x="878" y="56"/>
                  <a:pt x="877" y="57"/>
                  <a:pt x="877" y="60"/>
                </a:cubicBezTo>
                <a:cubicBezTo>
                  <a:pt x="877" y="60"/>
                  <a:pt x="877" y="60"/>
                  <a:pt x="877" y="60"/>
                </a:cubicBezTo>
                <a:cubicBezTo>
                  <a:pt x="877" y="55"/>
                  <a:pt x="876" y="51"/>
                  <a:pt x="876" y="47"/>
                </a:cubicBezTo>
                <a:cubicBezTo>
                  <a:pt x="876" y="44"/>
                  <a:pt x="875" y="41"/>
                  <a:pt x="875" y="38"/>
                </a:cubicBezTo>
                <a:cubicBezTo>
                  <a:pt x="874" y="33"/>
                  <a:pt x="873" y="31"/>
                  <a:pt x="872" y="31"/>
                </a:cubicBezTo>
                <a:cubicBezTo>
                  <a:pt x="872" y="31"/>
                  <a:pt x="872" y="34"/>
                  <a:pt x="872" y="39"/>
                </a:cubicBezTo>
                <a:cubicBezTo>
                  <a:pt x="872" y="44"/>
                  <a:pt x="872" y="51"/>
                  <a:pt x="871" y="59"/>
                </a:cubicBezTo>
                <a:cubicBezTo>
                  <a:pt x="871" y="63"/>
                  <a:pt x="870" y="67"/>
                  <a:pt x="869" y="70"/>
                </a:cubicBezTo>
                <a:cubicBezTo>
                  <a:pt x="869" y="66"/>
                  <a:pt x="868" y="62"/>
                  <a:pt x="868" y="56"/>
                </a:cubicBezTo>
                <a:cubicBezTo>
                  <a:pt x="869" y="55"/>
                  <a:pt x="869" y="53"/>
                  <a:pt x="870" y="52"/>
                </a:cubicBezTo>
                <a:cubicBezTo>
                  <a:pt x="871" y="49"/>
                  <a:pt x="872" y="47"/>
                  <a:pt x="872" y="47"/>
                </a:cubicBezTo>
                <a:cubicBezTo>
                  <a:pt x="871" y="47"/>
                  <a:pt x="870" y="48"/>
                  <a:pt x="868" y="50"/>
                </a:cubicBezTo>
                <a:cubicBezTo>
                  <a:pt x="868" y="43"/>
                  <a:pt x="869" y="38"/>
                  <a:pt x="870" y="34"/>
                </a:cubicBezTo>
                <a:cubicBezTo>
                  <a:pt x="871" y="29"/>
                  <a:pt x="872" y="26"/>
                  <a:pt x="871" y="26"/>
                </a:cubicBezTo>
                <a:cubicBezTo>
                  <a:pt x="871" y="26"/>
                  <a:pt x="869" y="28"/>
                  <a:pt x="867" y="33"/>
                </a:cubicBezTo>
                <a:cubicBezTo>
                  <a:pt x="865" y="38"/>
                  <a:pt x="863" y="46"/>
                  <a:pt x="862" y="55"/>
                </a:cubicBezTo>
                <a:cubicBezTo>
                  <a:pt x="862" y="57"/>
                  <a:pt x="862" y="58"/>
                  <a:pt x="862" y="59"/>
                </a:cubicBezTo>
                <a:cubicBezTo>
                  <a:pt x="862" y="59"/>
                  <a:pt x="862" y="59"/>
                  <a:pt x="862" y="59"/>
                </a:cubicBezTo>
                <a:cubicBezTo>
                  <a:pt x="861" y="57"/>
                  <a:pt x="861" y="55"/>
                  <a:pt x="861" y="55"/>
                </a:cubicBezTo>
                <a:cubicBezTo>
                  <a:pt x="860" y="56"/>
                  <a:pt x="860" y="58"/>
                  <a:pt x="859" y="62"/>
                </a:cubicBezTo>
                <a:cubicBezTo>
                  <a:pt x="859" y="59"/>
                  <a:pt x="859" y="56"/>
                  <a:pt x="858" y="54"/>
                </a:cubicBezTo>
                <a:cubicBezTo>
                  <a:pt x="861" y="46"/>
                  <a:pt x="865" y="42"/>
                  <a:pt x="864" y="42"/>
                </a:cubicBezTo>
                <a:cubicBezTo>
                  <a:pt x="864" y="42"/>
                  <a:pt x="862" y="43"/>
                  <a:pt x="859" y="46"/>
                </a:cubicBezTo>
                <a:cubicBezTo>
                  <a:pt x="858" y="47"/>
                  <a:pt x="857" y="47"/>
                  <a:pt x="857" y="48"/>
                </a:cubicBezTo>
                <a:cubicBezTo>
                  <a:pt x="856" y="46"/>
                  <a:pt x="855" y="45"/>
                  <a:pt x="855" y="45"/>
                </a:cubicBezTo>
                <a:cubicBezTo>
                  <a:pt x="855" y="45"/>
                  <a:pt x="855" y="47"/>
                  <a:pt x="855" y="51"/>
                </a:cubicBezTo>
                <a:cubicBezTo>
                  <a:pt x="853" y="54"/>
                  <a:pt x="852" y="56"/>
                  <a:pt x="850" y="59"/>
                </a:cubicBezTo>
                <a:cubicBezTo>
                  <a:pt x="850" y="59"/>
                  <a:pt x="851" y="58"/>
                  <a:pt x="851" y="57"/>
                </a:cubicBezTo>
                <a:cubicBezTo>
                  <a:pt x="851" y="56"/>
                  <a:pt x="851" y="55"/>
                  <a:pt x="851" y="54"/>
                </a:cubicBezTo>
                <a:cubicBezTo>
                  <a:pt x="851" y="53"/>
                  <a:pt x="851" y="52"/>
                  <a:pt x="852" y="51"/>
                </a:cubicBezTo>
                <a:cubicBezTo>
                  <a:pt x="852" y="49"/>
                  <a:pt x="852" y="47"/>
                  <a:pt x="853" y="45"/>
                </a:cubicBezTo>
                <a:cubicBezTo>
                  <a:pt x="854" y="42"/>
                  <a:pt x="855" y="39"/>
                  <a:pt x="856" y="37"/>
                </a:cubicBezTo>
                <a:cubicBezTo>
                  <a:pt x="858" y="32"/>
                  <a:pt x="858" y="30"/>
                  <a:pt x="858" y="30"/>
                </a:cubicBezTo>
                <a:cubicBezTo>
                  <a:pt x="858" y="29"/>
                  <a:pt x="856" y="32"/>
                  <a:pt x="853" y="36"/>
                </a:cubicBezTo>
                <a:cubicBezTo>
                  <a:pt x="852" y="38"/>
                  <a:pt x="850" y="41"/>
                  <a:pt x="849" y="44"/>
                </a:cubicBezTo>
                <a:cubicBezTo>
                  <a:pt x="848" y="45"/>
                  <a:pt x="848" y="47"/>
                  <a:pt x="847" y="49"/>
                </a:cubicBezTo>
                <a:cubicBezTo>
                  <a:pt x="846" y="46"/>
                  <a:pt x="846" y="44"/>
                  <a:pt x="845" y="44"/>
                </a:cubicBezTo>
                <a:cubicBezTo>
                  <a:pt x="845" y="45"/>
                  <a:pt x="845" y="47"/>
                  <a:pt x="844" y="50"/>
                </a:cubicBezTo>
                <a:cubicBezTo>
                  <a:pt x="844" y="53"/>
                  <a:pt x="842" y="58"/>
                  <a:pt x="841" y="64"/>
                </a:cubicBezTo>
                <a:cubicBezTo>
                  <a:pt x="840" y="67"/>
                  <a:pt x="839" y="69"/>
                  <a:pt x="839" y="71"/>
                </a:cubicBezTo>
                <a:cubicBezTo>
                  <a:pt x="839" y="71"/>
                  <a:pt x="839" y="71"/>
                  <a:pt x="838" y="71"/>
                </a:cubicBezTo>
                <a:cubicBezTo>
                  <a:pt x="839" y="68"/>
                  <a:pt x="840" y="65"/>
                  <a:pt x="841" y="61"/>
                </a:cubicBezTo>
                <a:cubicBezTo>
                  <a:pt x="843" y="53"/>
                  <a:pt x="844" y="46"/>
                  <a:pt x="843" y="42"/>
                </a:cubicBezTo>
                <a:cubicBezTo>
                  <a:pt x="843" y="37"/>
                  <a:pt x="842" y="34"/>
                  <a:pt x="842" y="34"/>
                </a:cubicBezTo>
                <a:cubicBezTo>
                  <a:pt x="842" y="34"/>
                  <a:pt x="841" y="37"/>
                  <a:pt x="841" y="42"/>
                </a:cubicBezTo>
                <a:cubicBezTo>
                  <a:pt x="840" y="46"/>
                  <a:pt x="838" y="52"/>
                  <a:pt x="836" y="59"/>
                </a:cubicBezTo>
                <a:cubicBezTo>
                  <a:pt x="836" y="60"/>
                  <a:pt x="835" y="60"/>
                  <a:pt x="835" y="61"/>
                </a:cubicBezTo>
                <a:cubicBezTo>
                  <a:pt x="835" y="60"/>
                  <a:pt x="835" y="60"/>
                  <a:pt x="835" y="60"/>
                </a:cubicBezTo>
                <a:cubicBezTo>
                  <a:pt x="833" y="53"/>
                  <a:pt x="832" y="47"/>
                  <a:pt x="831" y="43"/>
                </a:cubicBezTo>
                <a:cubicBezTo>
                  <a:pt x="832" y="41"/>
                  <a:pt x="833" y="40"/>
                  <a:pt x="833" y="39"/>
                </a:cubicBezTo>
                <a:cubicBezTo>
                  <a:pt x="833" y="39"/>
                  <a:pt x="832" y="40"/>
                  <a:pt x="831" y="41"/>
                </a:cubicBezTo>
                <a:cubicBezTo>
                  <a:pt x="828" y="24"/>
                  <a:pt x="826" y="14"/>
                  <a:pt x="826" y="14"/>
                </a:cubicBezTo>
                <a:cubicBezTo>
                  <a:pt x="825" y="14"/>
                  <a:pt x="825" y="18"/>
                  <a:pt x="825" y="24"/>
                </a:cubicBezTo>
                <a:cubicBezTo>
                  <a:pt x="826" y="29"/>
                  <a:pt x="826" y="37"/>
                  <a:pt x="826" y="45"/>
                </a:cubicBezTo>
                <a:cubicBezTo>
                  <a:pt x="826" y="46"/>
                  <a:pt x="825" y="47"/>
                  <a:pt x="824" y="49"/>
                </a:cubicBezTo>
                <a:cubicBezTo>
                  <a:pt x="823" y="46"/>
                  <a:pt x="821" y="45"/>
                  <a:pt x="820" y="43"/>
                </a:cubicBezTo>
                <a:cubicBezTo>
                  <a:pt x="817" y="40"/>
                  <a:pt x="816" y="38"/>
                  <a:pt x="815" y="38"/>
                </a:cubicBezTo>
                <a:cubicBezTo>
                  <a:pt x="815" y="39"/>
                  <a:pt x="816" y="41"/>
                  <a:pt x="818" y="45"/>
                </a:cubicBezTo>
                <a:cubicBezTo>
                  <a:pt x="819" y="47"/>
                  <a:pt x="820" y="50"/>
                  <a:pt x="821" y="53"/>
                </a:cubicBezTo>
                <a:cubicBezTo>
                  <a:pt x="821" y="55"/>
                  <a:pt x="820" y="57"/>
                  <a:pt x="819" y="59"/>
                </a:cubicBezTo>
                <a:cubicBezTo>
                  <a:pt x="818" y="61"/>
                  <a:pt x="818" y="63"/>
                  <a:pt x="817" y="65"/>
                </a:cubicBezTo>
                <a:cubicBezTo>
                  <a:pt x="816" y="61"/>
                  <a:pt x="816" y="58"/>
                  <a:pt x="815" y="54"/>
                </a:cubicBezTo>
                <a:cubicBezTo>
                  <a:pt x="812" y="47"/>
                  <a:pt x="810" y="41"/>
                  <a:pt x="808" y="37"/>
                </a:cubicBezTo>
                <a:cubicBezTo>
                  <a:pt x="806" y="25"/>
                  <a:pt x="807" y="19"/>
                  <a:pt x="806" y="19"/>
                </a:cubicBezTo>
                <a:cubicBezTo>
                  <a:pt x="806" y="19"/>
                  <a:pt x="805" y="22"/>
                  <a:pt x="804" y="27"/>
                </a:cubicBezTo>
                <a:cubicBezTo>
                  <a:pt x="804" y="28"/>
                  <a:pt x="804" y="30"/>
                  <a:pt x="804" y="31"/>
                </a:cubicBezTo>
                <a:cubicBezTo>
                  <a:pt x="803" y="29"/>
                  <a:pt x="802" y="28"/>
                  <a:pt x="802" y="28"/>
                </a:cubicBezTo>
                <a:cubicBezTo>
                  <a:pt x="801" y="28"/>
                  <a:pt x="802" y="31"/>
                  <a:pt x="804" y="34"/>
                </a:cubicBezTo>
                <a:cubicBezTo>
                  <a:pt x="804" y="35"/>
                  <a:pt x="804" y="35"/>
                  <a:pt x="804" y="36"/>
                </a:cubicBezTo>
                <a:cubicBezTo>
                  <a:pt x="803" y="33"/>
                  <a:pt x="802" y="32"/>
                  <a:pt x="802" y="32"/>
                </a:cubicBezTo>
                <a:cubicBezTo>
                  <a:pt x="801" y="32"/>
                  <a:pt x="802" y="35"/>
                  <a:pt x="802" y="39"/>
                </a:cubicBezTo>
                <a:cubicBezTo>
                  <a:pt x="802" y="42"/>
                  <a:pt x="803" y="45"/>
                  <a:pt x="803" y="49"/>
                </a:cubicBezTo>
                <a:cubicBezTo>
                  <a:pt x="803" y="52"/>
                  <a:pt x="802" y="57"/>
                  <a:pt x="803" y="63"/>
                </a:cubicBezTo>
                <a:cubicBezTo>
                  <a:pt x="802" y="60"/>
                  <a:pt x="800" y="56"/>
                  <a:pt x="799" y="52"/>
                </a:cubicBezTo>
                <a:cubicBezTo>
                  <a:pt x="794" y="33"/>
                  <a:pt x="794" y="21"/>
                  <a:pt x="793" y="21"/>
                </a:cubicBezTo>
                <a:cubicBezTo>
                  <a:pt x="793" y="21"/>
                  <a:pt x="792" y="24"/>
                  <a:pt x="792" y="29"/>
                </a:cubicBezTo>
                <a:cubicBezTo>
                  <a:pt x="791" y="34"/>
                  <a:pt x="792" y="40"/>
                  <a:pt x="792" y="46"/>
                </a:cubicBezTo>
                <a:cubicBezTo>
                  <a:pt x="792" y="46"/>
                  <a:pt x="792" y="46"/>
                  <a:pt x="792" y="46"/>
                </a:cubicBezTo>
                <a:cubicBezTo>
                  <a:pt x="792" y="44"/>
                  <a:pt x="792" y="41"/>
                  <a:pt x="791" y="39"/>
                </a:cubicBezTo>
                <a:cubicBezTo>
                  <a:pt x="791" y="35"/>
                  <a:pt x="791" y="33"/>
                  <a:pt x="790" y="32"/>
                </a:cubicBezTo>
                <a:cubicBezTo>
                  <a:pt x="790" y="32"/>
                  <a:pt x="789" y="34"/>
                  <a:pt x="789" y="37"/>
                </a:cubicBezTo>
                <a:cubicBezTo>
                  <a:pt x="788" y="35"/>
                  <a:pt x="788" y="33"/>
                  <a:pt x="787" y="32"/>
                </a:cubicBezTo>
                <a:cubicBezTo>
                  <a:pt x="786" y="28"/>
                  <a:pt x="784" y="24"/>
                  <a:pt x="783" y="21"/>
                </a:cubicBezTo>
                <a:cubicBezTo>
                  <a:pt x="781" y="16"/>
                  <a:pt x="779" y="13"/>
                  <a:pt x="779" y="13"/>
                </a:cubicBezTo>
                <a:cubicBezTo>
                  <a:pt x="778" y="13"/>
                  <a:pt x="779" y="16"/>
                  <a:pt x="781" y="22"/>
                </a:cubicBezTo>
                <a:cubicBezTo>
                  <a:pt x="781" y="25"/>
                  <a:pt x="782" y="29"/>
                  <a:pt x="783" y="33"/>
                </a:cubicBezTo>
                <a:cubicBezTo>
                  <a:pt x="784" y="37"/>
                  <a:pt x="785" y="42"/>
                  <a:pt x="785" y="47"/>
                </a:cubicBezTo>
                <a:cubicBezTo>
                  <a:pt x="785" y="49"/>
                  <a:pt x="786" y="52"/>
                  <a:pt x="786" y="54"/>
                </a:cubicBezTo>
                <a:cubicBezTo>
                  <a:pt x="786" y="55"/>
                  <a:pt x="786" y="56"/>
                  <a:pt x="786" y="57"/>
                </a:cubicBezTo>
                <a:cubicBezTo>
                  <a:pt x="785" y="57"/>
                  <a:pt x="785" y="57"/>
                  <a:pt x="784" y="57"/>
                </a:cubicBezTo>
                <a:cubicBezTo>
                  <a:pt x="784" y="55"/>
                  <a:pt x="783" y="54"/>
                  <a:pt x="783" y="54"/>
                </a:cubicBezTo>
                <a:cubicBezTo>
                  <a:pt x="783" y="54"/>
                  <a:pt x="783" y="54"/>
                  <a:pt x="783" y="54"/>
                </a:cubicBezTo>
                <a:cubicBezTo>
                  <a:pt x="782" y="51"/>
                  <a:pt x="782" y="49"/>
                  <a:pt x="781" y="49"/>
                </a:cubicBezTo>
                <a:cubicBezTo>
                  <a:pt x="781" y="49"/>
                  <a:pt x="779" y="54"/>
                  <a:pt x="780" y="61"/>
                </a:cubicBezTo>
                <a:cubicBezTo>
                  <a:pt x="780" y="61"/>
                  <a:pt x="780" y="62"/>
                  <a:pt x="780" y="62"/>
                </a:cubicBezTo>
                <a:cubicBezTo>
                  <a:pt x="780" y="60"/>
                  <a:pt x="779" y="58"/>
                  <a:pt x="778" y="56"/>
                </a:cubicBezTo>
                <a:cubicBezTo>
                  <a:pt x="779" y="48"/>
                  <a:pt x="779" y="43"/>
                  <a:pt x="779" y="39"/>
                </a:cubicBezTo>
                <a:cubicBezTo>
                  <a:pt x="779" y="34"/>
                  <a:pt x="779" y="32"/>
                  <a:pt x="778" y="32"/>
                </a:cubicBezTo>
                <a:cubicBezTo>
                  <a:pt x="778" y="32"/>
                  <a:pt x="777" y="34"/>
                  <a:pt x="776" y="39"/>
                </a:cubicBezTo>
                <a:cubicBezTo>
                  <a:pt x="776" y="41"/>
                  <a:pt x="775" y="43"/>
                  <a:pt x="774" y="46"/>
                </a:cubicBezTo>
                <a:cubicBezTo>
                  <a:pt x="774" y="44"/>
                  <a:pt x="773" y="42"/>
                  <a:pt x="773" y="41"/>
                </a:cubicBezTo>
                <a:cubicBezTo>
                  <a:pt x="769" y="28"/>
                  <a:pt x="767" y="18"/>
                  <a:pt x="767" y="11"/>
                </a:cubicBezTo>
                <a:cubicBezTo>
                  <a:pt x="766" y="4"/>
                  <a:pt x="766" y="0"/>
                  <a:pt x="765" y="0"/>
                </a:cubicBezTo>
                <a:cubicBezTo>
                  <a:pt x="765" y="0"/>
                  <a:pt x="765" y="4"/>
                  <a:pt x="764" y="11"/>
                </a:cubicBezTo>
                <a:cubicBezTo>
                  <a:pt x="764" y="15"/>
                  <a:pt x="764" y="19"/>
                  <a:pt x="765" y="24"/>
                </a:cubicBezTo>
                <a:cubicBezTo>
                  <a:pt x="765" y="30"/>
                  <a:pt x="766" y="35"/>
                  <a:pt x="767" y="42"/>
                </a:cubicBezTo>
                <a:cubicBezTo>
                  <a:pt x="768" y="46"/>
                  <a:pt x="769" y="50"/>
                  <a:pt x="770" y="53"/>
                </a:cubicBezTo>
                <a:cubicBezTo>
                  <a:pt x="768" y="56"/>
                  <a:pt x="767" y="58"/>
                  <a:pt x="765" y="61"/>
                </a:cubicBezTo>
                <a:cubicBezTo>
                  <a:pt x="764" y="63"/>
                  <a:pt x="763" y="64"/>
                  <a:pt x="762" y="66"/>
                </a:cubicBezTo>
                <a:cubicBezTo>
                  <a:pt x="763" y="63"/>
                  <a:pt x="763" y="61"/>
                  <a:pt x="763" y="59"/>
                </a:cubicBezTo>
                <a:cubicBezTo>
                  <a:pt x="763" y="52"/>
                  <a:pt x="764" y="47"/>
                  <a:pt x="764" y="43"/>
                </a:cubicBezTo>
                <a:cubicBezTo>
                  <a:pt x="765" y="39"/>
                  <a:pt x="765" y="37"/>
                  <a:pt x="765" y="37"/>
                </a:cubicBezTo>
                <a:cubicBezTo>
                  <a:pt x="764" y="37"/>
                  <a:pt x="763" y="39"/>
                  <a:pt x="762" y="43"/>
                </a:cubicBezTo>
                <a:cubicBezTo>
                  <a:pt x="761" y="45"/>
                  <a:pt x="759" y="49"/>
                  <a:pt x="758" y="54"/>
                </a:cubicBezTo>
                <a:cubicBezTo>
                  <a:pt x="758" y="53"/>
                  <a:pt x="758" y="52"/>
                  <a:pt x="758" y="51"/>
                </a:cubicBezTo>
                <a:cubicBezTo>
                  <a:pt x="757" y="42"/>
                  <a:pt x="756" y="34"/>
                  <a:pt x="755" y="29"/>
                </a:cubicBezTo>
                <a:cubicBezTo>
                  <a:pt x="755" y="24"/>
                  <a:pt x="754" y="22"/>
                  <a:pt x="754" y="22"/>
                </a:cubicBezTo>
                <a:cubicBezTo>
                  <a:pt x="753" y="22"/>
                  <a:pt x="753" y="25"/>
                  <a:pt x="753" y="30"/>
                </a:cubicBezTo>
                <a:cubicBezTo>
                  <a:pt x="752" y="35"/>
                  <a:pt x="752" y="42"/>
                  <a:pt x="752" y="51"/>
                </a:cubicBezTo>
                <a:cubicBezTo>
                  <a:pt x="752" y="55"/>
                  <a:pt x="751" y="59"/>
                  <a:pt x="751" y="62"/>
                </a:cubicBezTo>
                <a:cubicBezTo>
                  <a:pt x="751" y="61"/>
                  <a:pt x="750" y="60"/>
                  <a:pt x="750" y="59"/>
                </a:cubicBezTo>
                <a:cubicBezTo>
                  <a:pt x="744" y="46"/>
                  <a:pt x="737" y="41"/>
                  <a:pt x="737" y="41"/>
                </a:cubicBezTo>
                <a:cubicBezTo>
                  <a:pt x="737" y="41"/>
                  <a:pt x="738" y="43"/>
                  <a:pt x="739" y="46"/>
                </a:cubicBezTo>
                <a:cubicBezTo>
                  <a:pt x="741" y="50"/>
                  <a:pt x="743" y="54"/>
                  <a:pt x="744" y="60"/>
                </a:cubicBezTo>
                <a:cubicBezTo>
                  <a:pt x="745" y="63"/>
                  <a:pt x="745" y="65"/>
                  <a:pt x="745" y="68"/>
                </a:cubicBezTo>
                <a:cubicBezTo>
                  <a:pt x="745" y="68"/>
                  <a:pt x="745" y="68"/>
                  <a:pt x="745" y="67"/>
                </a:cubicBezTo>
                <a:cubicBezTo>
                  <a:pt x="745" y="67"/>
                  <a:pt x="744" y="67"/>
                  <a:pt x="744" y="66"/>
                </a:cubicBezTo>
                <a:cubicBezTo>
                  <a:pt x="741" y="58"/>
                  <a:pt x="741" y="53"/>
                  <a:pt x="740" y="53"/>
                </a:cubicBezTo>
                <a:cubicBezTo>
                  <a:pt x="740" y="53"/>
                  <a:pt x="737" y="57"/>
                  <a:pt x="738" y="65"/>
                </a:cubicBezTo>
                <a:cubicBezTo>
                  <a:pt x="737" y="63"/>
                  <a:pt x="736" y="60"/>
                  <a:pt x="735" y="58"/>
                </a:cubicBezTo>
                <a:cubicBezTo>
                  <a:pt x="729" y="44"/>
                  <a:pt x="730" y="36"/>
                  <a:pt x="729" y="36"/>
                </a:cubicBezTo>
                <a:cubicBezTo>
                  <a:pt x="728" y="36"/>
                  <a:pt x="728" y="38"/>
                  <a:pt x="727" y="42"/>
                </a:cubicBezTo>
                <a:cubicBezTo>
                  <a:pt x="727" y="44"/>
                  <a:pt x="727" y="46"/>
                  <a:pt x="727" y="49"/>
                </a:cubicBezTo>
                <a:cubicBezTo>
                  <a:pt x="727" y="48"/>
                  <a:pt x="727" y="48"/>
                  <a:pt x="727" y="48"/>
                </a:cubicBezTo>
                <a:cubicBezTo>
                  <a:pt x="726" y="45"/>
                  <a:pt x="726" y="44"/>
                  <a:pt x="726" y="44"/>
                </a:cubicBezTo>
                <a:cubicBezTo>
                  <a:pt x="726" y="44"/>
                  <a:pt x="725" y="44"/>
                  <a:pt x="725" y="45"/>
                </a:cubicBezTo>
                <a:cubicBezTo>
                  <a:pt x="725" y="44"/>
                  <a:pt x="724" y="43"/>
                  <a:pt x="724" y="43"/>
                </a:cubicBezTo>
                <a:cubicBezTo>
                  <a:pt x="722" y="41"/>
                  <a:pt x="721" y="40"/>
                  <a:pt x="721" y="39"/>
                </a:cubicBezTo>
                <a:cubicBezTo>
                  <a:pt x="720" y="39"/>
                  <a:pt x="720" y="38"/>
                  <a:pt x="720" y="38"/>
                </a:cubicBezTo>
                <a:cubicBezTo>
                  <a:pt x="720" y="35"/>
                  <a:pt x="720" y="32"/>
                  <a:pt x="720" y="30"/>
                </a:cubicBezTo>
                <a:cubicBezTo>
                  <a:pt x="720" y="25"/>
                  <a:pt x="719" y="22"/>
                  <a:pt x="719" y="22"/>
                </a:cubicBezTo>
                <a:cubicBezTo>
                  <a:pt x="719" y="22"/>
                  <a:pt x="718" y="25"/>
                  <a:pt x="717" y="30"/>
                </a:cubicBezTo>
                <a:cubicBezTo>
                  <a:pt x="717" y="31"/>
                  <a:pt x="717" y="32"/>
                  <a:pt x="717" y="32"/>
                </a:cubicBezTo>
                <a:cubicBezTo>
                  <a:pt x="715" y="31"/>
                  <a:pt x="715" y="30"/>
                  <a:pt x="714" y="30"/>
                </a:cubicBezTo>
                <a:cubicBezTo>
                  <a:pt x="714" y="30"/>
                  <a:pt x="715" y="32"/>
                  <a:pt x="716" y="36"/>
                </a:cubicBezTo>
                <a:cubicBezTo>
                  <a:pt x="716" y="39"/>
                  <a:pt x="715" y="43"/>
                  <a:pt x="715" y="48"/>
                </a:cubicBezTo>
                <a:cubicBezTo>
                  <a:pt x="715" y="49"/>
                  <a:pt x="714" y="50"/>
                  <a:pt x="714" y="52"/>
                </a:cubicBezTo>
                <a:cubicBezTo>
                  <a:pt x="712" y="48"/>
                  <a:pt x="711" y="47"/>
                  <a:pt x="711" y="47"/>
                </a:cubicBezTo>
                <a:cubicBezTo>
                  <a:pt x="711" y="47"/>
                  <a:pt x="711" y="48"/>
                  <a:pt x="711" y="50"/>
                </a:cubicBezTo>
                <a:cubicBezTo>
                  <a:pt x="710" y="42"/>
                  <a:pt x="708" y="36"/>
                  <a:pt x="706" y="32"/>
                </a:cubicBezTo>
                <a:cubicBezTo>
                  <a:pt x="704" y="28"/>
                  <a:pt x="703" y="26"/>
                  <a:pt x="703" y="26"/>
                </a:cubicBezTo>
                <a:cubicBezTo>
                  <a:pt x="702" y="26"/>
                  <a:pt x="703" y="29"/>
                  <a:pt x="704" y="33"/>
                </a:cubicBezTo>
                <a:cubicBezTo>
                  <a:pt x="704" y="37"/>
                  <a:pt x="705" y="41"/>
                  <a:pt x="705" y="46"/>
                </a:cubicBezTo>
                <a:cubicBezTo>
                  <a:pt x="704" y="45"/>
                  <a:pt x="703" y="44"/>
                  <a:pt x="702" y="44"/>
                </a:cubicBezTo>
                <a:cubicBezTo>
                  <a:pt x="702" y="41"/>
                  <a:pt x="702" y="38"/>
                  <a:pt x="702" y="36"/>
                </a:cubicBezTo>
                <a:cubicBezTo>
                  <a:pt x="702" y="32"/>
                  <a:pt x="702" y="30"/>
                  <a:pt x="702" y="30"/>
                </a:cubicBezTo>
                <a:cubicBezTo>
                  <a:pt x="701" y="30"/>
                  <a:pt x="700" y="32"/>
                  <a:pt x="700" y="36"/>
                </a:cubicBezTo>
                <a:cubicBezTo>
                  <a:pt x="698" y="41"/>
                  <a:pt x="698" y="47"/>
                  <a:pt x="697" y="54"/>
                </a:cubicBezTo>
                <a:cubicBezTo>
                  <a:pt x="697" y="55"/>
                  <a:pt x="697" y="56"/>
                  <a:pt x="697" y="56"/>
                </a:cubicBezTo>
                <a:cubicBezTo>
                  <a:pt x="697" y="56"/>
                  <a:pt x="697" y="55"/>
                  <a:pt x="696" y="54"/>
                </a:cubicBezTo>
                <a:cubicBezTo>
                  <a:pt x="696" y="53"/>
                  <a:pt x="696" y="52"/>
                  <a:pt x="696" y="51"/>
                </a:cubicBezTo>
                <a:cubicBezTo>
                  <a:pt x="697" y="41"/>
                  <a:pt x="697" y="34"/>
                  <a:pt x="697" y="29"/>
                </a:cubicBezTo>
                <a:cubicBezTo>
                  <a:pt x="697" y="24"/>
                  <a:pt x="697" y="21"/>
                  <a:pt x="697" y="21"/>
                </a:cubicBezTo>
                <a:cubicBezTo>
                  <a:pt x="697" y="21"/>
                  <a:pt x="696" y="24"/>
                  <a:pt x="695" y="29"/>
                </a:cubicBezTo>
                <a:cubicBezTo>
                  <a:pt x="694" y="32"/>
                  <a:pt x="693" y="37"/>
                  <a:pt x="692" y="42"/>
                </a:cubicBezTo>
                <a:cubicBezTo>
                  <a:pt x="690" y="44"/>
                  <a:pt x="686" y="49"/>
                  <a:pt x="683" y="56"/>
                </a:cubicBezTo>
                <a:cubicBezTo>
                  <a:pt x="682" y="58"/>
                  <a:pt x="681" y="60"/>
                  <a:pt x="681" y="61"/>
                </a:cubicBezTo>
                <a:cubicBezTo>
                  <a:pt x="681" y="59"/>
                  <a:pt x="681" y="56"/>
                  <a:pt x="681" y="53"/>
                </a:cubicBezTo>
                <a:cubicBezTo>
                  <a:pt x="681" y="45"/>
                  <a:pt x="682" y="39"/>
                  <a:pt x="683" y="34"/>
                </a:cubicBezTo>
                <a:cubicBezTo>
                  <a:pt x="683" y="30"/>
                  <a:pt x="683" y="28"/>
                  <a:pt x="683" y="28"/>
                </a:cubicBezTo>
                <a:cubicBezTo>
                  <a:pt x="683" y="27"/>
                  <a:pt x="682" y="30"/>
                  <a:pt x="680" y="34"/>
                </a:cubicBezTo>
                <a:cubicBezTo>
                  <a:pt x="679" y="36"/>
                  <a:pt x="678" y="40"/>
                  <a:pt x="677" y="43"/>
                </a:cubicBezTo>
                <a:cubicBezTo>
                  <a:pt x="677" y="43"/>
                  <a:pt x="677" y="43"/>
                  <a:pt x="677" y="42"/>
                </a:cubicBezTo>
                <a:cubicBezTo>
                  <a:pt x="677" y="37"/>
                  <a:pt x="676" y="32"/>
                  <a:pt x="675" y="27"/>
                </a:cubicBezTo>
                <a:cubicBezTo>
                  <a:pt x="674" y="23"/>
                  <a:pt x="674" y="19"/>
                  <a:pt x="673" y="16"/>
                </a:cubicBezTo>
                <a:cubicBezTo>
                  <a:pt x="671" y="10"/>
                  <a:pt x="670" y="7"/>
                  <a:pt x="669" y="7"/>
                </a:cubicBezTo>
                <a:cubicBezTo>
                  <a:pt x="668" y="8"/>
                  <a:pt x="672" y="22"/>
                  <a:pt x="671" y="42"/>
                </a:cubicBezTo>
                <a:cubicBezTo>
                  <a:pt x="671" y="49"/>
                  <a:pt x="671" y="56"/>
                  <a:pt x="670" y="61"/>
                </a:cubicBezTo>
                <a:cubicBezTo>
                  <a:pt x="670" y="59"/>
                  <a:pt x="669" y="56"/>
                  <a:pt x="668" y="53"/>
                </a:cubicBezTo>
                <a:cubicBezTo>
                  <a:pt x="665" y="46"/>
                  <a:pt x="662" y="41"/>
                  <a:pt x="660" y="37"/>
                </a:cubicBezTo>
                <a:cubicBezTo>
                  <a:pt x="657" y="34"/>
                  <a:pt x="655" y="33"/>
                  <a:pt x="655" y="33"/>
                </a:cubicBezTo>
                <a:cubicBezTo>
                  <a:pt x="655" y="33"/>
                  <a:pt x="656" y="35"/>
                  <a:pt x="658" y="39"/>
                </a:cubicBezTo>
                <a:cubicBezTo>
                  <a:pt x="659" y="43"/>
                  <a:pt x="661" y="48"/>
                  <a:pt x="662" y="55"/>
                </a:cubicBezTo>
                <a:cubicBezTo>
                  <a:pt x="663" y="58"/>
                  <a:pt x="663" y="62"/>
                  <a:pt x="664" y="65"/>
                </a:cubicBezTo>
                <a:cubicBezTo>
                  <a:pt x="663" y="65"/>
                  <a:pt x="663" y="65"/>
                  <a:pt x="663" y="65"/>
                </a:cubicBezTo>
                <a:cubicBezTo>
                  <a:pt x="663" y="64"/>
                  <a:pt x="663" y="63"/>
                  <a:pt x="662" y="62"/>
                </a:cubicBezTo>
                <a:cubicBezTo>
                  <a:pt x="659" y="53"/>
                  <a:pt x="659" y="47"/>
                  <a:pt x="658" y="47"/>
                </a:cubicBezTo>
                <a:cubicBezTo>
                  <a:pt x="658" y="46"/>
                  <a:pt x="655" y="52"/>
                  <a:pt x="656" y="61"/>
                </a:cubicBezTo>
                <a:cubicBezTo>
                  <a:pt x="655" y="58"/>
                  <a:pt x="654" y="55"/>
                  <a:pt x="652" y="52"/>
                </a:cubicBezTo>
                <a:cubicBezTo>
                  <a:pt x="647" y="37"/>
                  <a:pt x="648" y="27"/>
                  <a:pt x="647" y="27"/>
                </a:cubicBezTo>
                <a:cubicBezTo>
                  <a:pt x="646" y="27"/>
                  <a:pt x="646" y="29"/>
                  <a:pt x="645" y="34"/>
                </a:cubicBezTo>
                <a:cubicBezTo>
                  <a:pt x="645" y="38"/>
                  <a:pt x="645" y="43"/>
                  <a:pt x="646" y="48"/>
                </a:cubicBezTo>
                <a:cubicBezTo>
                  <a:pt x="645" y="46"/>
                  <a:pt x="645" y="44"/>
                  <a:pt x="645" y="42"/>
                </a:cubicBezTo>
                <a:cubicBezTo>
                  <a:pt x="644" y="39"/>
                  <a:pt x="644" y="37"/>
                  <a:pt x="643" y="37"/>
                </a:cubicBezTo>
                <a:cubicBezTo>
                  <a:pt x="643" y="37"/>
                  <a:pt x="643" y="38"/>
                  <a:pt x="642" y="41"/>
                </a:cubicBezTo>
                <a:cubicBezTo>
                  <a:pt x="642" y="39"/>
                  <a:pt x="641" y="37"/>
                  <a:pt x="641" y="36"/>
                </a:cubicBezTo>
                <a:cubicBezTo>
                  <a:pt x="639" y="32"/>
                  <a:pt x="638" y="30"/>
                  <a:pt x="636" y="27"/>
                </a:cubicBezTo>
                <a:cubicBezTo>
                  <a:pt x="634" y="23"/>
                  <a:pt x="632" y="21"/>
                  <a:pt x="632" y="21"/>
                </a:cubicBezTo>
                <a:cubicBezTo>
                  <a:pt x="632" y="21"/>
                  <a:pt x="633" y="24"/>
                  <a:pt x="634" y="29"/>
                </a:cubicBezTo>
                <a:cubicBezTo>
                  <a:pt x="635" y="31"/>
                  <a:pt x="636" y="34"/>
                  <a:pt x="637" y="37"/>
                </a:cubicBezTo>
                <a:cubicBezTo>
                  <a:pt x="637" y="41"/>
                  <a:pt x="638" y="45"/>
                  <a:pt x="639" y="49"/>
                </a:cubicBezTo>
                <a:cubicBezTo>
                  <a:pt x="639" y="51"/>
                  <a:pt x="639" y="53"/>
                  <a:pt x="639" y="54"/>
                </a:cubicBezTo>
                <a:cubicBezTo>
                  <a:pt x="639" y="55"/>
                  <a:pt x="639" y="56"/>
                  <a:pt x="639" y="57"/>
                </a:cubicBezTo>
                <a:cubicBezTo>
                  <a:pt x="638" y="57"/>
                  <a:pt x="637" y="57"/>
                  <a:pt x="637" y="57"/>
                </a:cubicBezTo>
                <a:cubicBezTo>
                  <a:pt x="637" y="57"/>
                  <a:pt x="637" y="57"/>
                  <a:pt x="637" y="57"/>
                </a:cubicBezTo>
                <a:cubicBezTo>
                  <a:pt x="634" y="44"/>
                  <a:pt x="636" y="37"/>
                  <a:pt x="635" y="36"/>
                </a:cubicBezTo>
                <a:cubicBezTo>
                  <a:pt x="634" y="36"/>
                  <a:pt x="631" y="44"/>
                  <a:pt x="631" y="57"/>
                </a:cubicBezTo>
                <a:cubicBezTo>
                  <a:pt x="631" y="57"/>
                  <a:pt x="631" y="57"/>
                  <a:pt x="631" y="56"/>
                </a:cubicBezTo>
                <a:cubicBezTo>
                  <a:pt x="631" y="52"/>
                  <a:pt x="630" y="49"/>
                  <a:pt x="630" y="50"/>
                </a:cubicBezTo>
                <a:cubicBezTo>
                  <a:pt x="629" y="50"/>
                  <a:pt x="629" y="50"/>
                  <a:pt x="629" y="51"/>
                </a:cubicBezTo>
                <a:cubicBezTo>
                  <a:pt x="629" y="51"/>
                  <a:pt x="629" y="51"/>
                  <a:pt x="629" y="50"/>
                </a:cubicBezTo>
                <a:cubicBezTo>
                  <a:pt x="629" y="49"/>
                  <a:pt x="629" y="48"/>
                  <a:pt x="629" y="46"/>
                </a:cubicBezTo>
                <a:cubicBezTo>
                  <a:pt x="628" y="36"/>
                  <a:pt x="626" y="29"/>
                  <a:pt x="624" y="24"/>
                </a:cubicBezTo>
                <a:cubicBezTo>
                  <a:pt x="622" y="19"/>
                  <a:pt x="621" y="16"/>
                  <a:pt x="620" y="16"/>
                </a:cubicBezTo>
                <a:cubicBezTo>
                  <a:pt x="620" y="16"/>
                  <a:pt x="620" y="19"/>
                  <a:pt x="621" y="25"/>
                </a:cubicBezTo>
                <a:cubicBezTo>
                  <a:pt x="622" y="27"/>
                  <a:pt x="622" y="29"/>
                  <a:pt x="622" y="32"/>
                </a:cubicBezTo>
                <a:cubicBezTo>
                  <a:pt x="622" y="33"/>
                  <a:pt x="622" y="34"/>
                  <a:pt x="622" y="34"/>
                </a:cubicBezTo>
                <a:cubicBezTo>
                  <a:pt x="621" y="35"/>
                  <a:pt x="621" y="37"/>
                  <a:pt x="621" y="38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7"/>
                  <a:pt x="620" y="37"/>
                  <a:pt x="620" y="37"/>
                </a:cubicBezTo>
                <a:cubicBezTo>
                  <a:pt x="620" y="34"/>
                  <a:pt x="620" y="31"/>
                  <a:pt x="620" y="28"/>
                </a:cubicBezTo>
                <a:cubicBezTo>
                  <a:pt x="620" y="24"/>
                  <a:pt x="619" y="21"/>
                  <a:pt x="619" y="21"/>
                </a:cubicBezTo>
                <a:cubicBezTo>
                  <a:pt x="619" y="21"/>
                  <a:pt x="618" y="24"/>
                  <a:pt x="617" y="29"/>
                </a:cubicBezTo>
                <a:cubicBezTo>
                  <a:pt x="616" y="34"/>
                  <a:pt x="615" y="41"/>
                  <a:pt x="615" y="49"/>
                </a:cubicBezTo>
                <a:cubicBezTo>
                  <a:pt x="615" y="49"/>
                  <a:pt x="615" y="50"/>
                  <a:pt x="615" y="50"/>
                </a:cubicBezTo>
                <a:cubicBezTo>
                  <a:pt x="615" y="50"/>
                  <a:pt x="614" y="50"/>
                  <a:pt x="614" y="51"/>
                </a:cubicBezTo>
                <a:cubicBezTo>
                  <a:pt x="612" y="47"/>
                  <a:pt x="611" y="45"/>
                  <a:pt x="611" y="46"/>
                </a:cubicBezTo>
                <a:cubicBezTo>
                  <a:pt x="610" y="46"/>
                  <a:pt x="611" y="49"/>
                  <a:pt x="611" y="54"/>
                </a:cubicBezTo>
                <a:cubicBezTo>
                  <a:pt x="611" y="55"/>
                  <a:pt x="610" y="56"/>
                  <a:pt x="609" y="57"/>
                </a:cubicBezTo>
                <a:cubicBezTo>
                  <a:pt x="608" y="60"/>
                  <a:pt x="606" y="62"/>
                  <a:pt x="605" y="64"/>
                </a:cubicBezTo>
                <a:cubicBezTo>
                  <a:pt x="605" y="64"/>
                  <a:pt x="605" y="64"/>
                  <a:pt x="605" y="64"/>
                </a:cubicBezTo>
                <a:cubicBezTo>
                  <a:pt x="605" y="62"/>
                  <a:pt x="605" y="59"/>
                  <a:pt x="606" y="55"/>
                </a:cubicBezTo>
                <a:cubicBezTo>
                  <a:pt x="607" y="42"/>
                  <a:pt x="609" y="34"/>
                  <a:pt x="608" y="33"/>
                </a:cubicBezTo>
                <a:cubicBezTo>
                  <a:pt x="608" y="33"/>
                  <a:pt x="603" y="41"/>
                  <a:pt x="600" y="55"/>
                </a:cubicBezTo>
                <a:cubicBezTo>
                  <a:pt x="599" y="58"/>
                  <a:pt x="598" y="60"/>
                  <a:pt x="598" y="63"/>
                </a:cubicBezTo>
                <a:cubicBezTo>
                  <a:pt x="597" y="58"/>
                  <a:pt x="596" y="52"/>
                  <a:pt x="595" y="46"/>
                </a:cubicBezTo>
                <a:cubicBezTo>
                  <a:pt x="592" y="27"/>
                  <a:pt x="589" y="15"/>
                  <a:pt x="588" y="15"/>
                </a:cubicBezTo>
                <a:cubicBezTo>
                  <a:pt x="588" y="15"/>
                  <a:pt x="588" y="28"/>
                  <a:pt x="589" y="47"/>
                </a:cubicBezTo>
                <a:cubicBezTo>
                  <a:pt x="589" y="49"/>
                  <a:pt x="590" y="52"/>
                  <a:pt x="590" y="54"/>
                </a:cubicBezTo>
                <a:cubicBezTo>
                  <a:pt x="584" y="42"/>
                  <a:pt x="577" y="38"/>
                  <a:pt x="576" y="39"/>
                </a:cubicBezTo>
                <a:cubicBezTo>
                  <a:pt x="576" y="39"/>
                  <a:pt x="577" y="41"/>
                  <a:pt x="579" y="44"/>
                </a:cubicBezTo>
                <a:cubicBezTo>
                  <a:pt x="581" y="47"/>
                  <a:pt x="583" y="52"/>
                  <a:pt x="585" y="57"/>
                </a:cubicBezTo>
                <a:cubicBezTo>
                  <a:pt x="586" y="60"/>
                  <a:pt x="586" y="62"/>
                  <a:pt x="586" y="65"/>
                </a:cubicBezTo>
                <a:cubicBezTo>
                  <a:pt x="586" y="65"/>
                  <a:pt x="585" y="65"/>
                  <a:pt x="585" y="65"/>
                </a:cubicBezTo>
                <a:cubicBezTo>
                  <a:pt x="585" y="64"/>
                  <a:pt x="584" y="64"/>
                  <a:pt x="584" y="64"/>
                </a:cubicBezTo>
                <a:cubicBezTo>
                  <a:pt x="580" y="56"/>
                  <a:pt x="581" y="51"/>
                  <a:pt x="580" y="51"/>
                </a:cubicBezTo>
                <a:cubicBezTo>
                  <a:pt x="579" y="51"/>
                  <a:pt x="579" y="52"/>
                  <a:pt x="578" y="55"/>
                </a:cubicBezTo>
                <a:cubicBezTo>
                  <a:pt x="578" y="57"/>
                  <a:pt x="578" y="61"/>
                  <a:pt x="579" y="65"/>
                </a:cubicBezTo>
                <a:cubicBezTo>
                  <a:pt x="578" y="65"/>
                  <a:pt x="578" y="65"/>
                  <a:pt x="578" y="65"/>
                </a:cubicBezTo>
                <a:cubicBezTo>
                  <a:pt x="577" y="63"/>
                  <a:pt x="575" y="60"/>
                  <a:pt x="574" y="57"/>
                </a:cubicBezTo>
                <a:cubicBezTo>
                  <a:pt x="574" y="57"/>
                  <a:pt x="574" y="57"/>
                  <a:pt x="574" y="56"/>
                </a:cubicBezTo>
                <a:cubicBezTo>
                  <a:pt x="574" y="49"/>
                  <a:pt x="575" y="44"/>
                  <a:pt x="576" y="40"/>
                </a:cubicBezTo>
                <a:cubicBezTo>
                  <a:pt x="576" y="37"/>
                  <a:pt x="576" y="35"/>
                  <a:pt x="576" y="34"/>
                </a:cubicBezTo>
                <a:cubicBezTo>
                  <a:pt x="575" y="34"/>
                  <a:pt x="574" y="36"/>
                  <a:pt x="573" y="40"/>
                </a:cubicBezTo>
                <a:cubicBezTo>
                  <a:pt x="572" y="42"/>
                  <a:pt x="571" y="45"/>
                  <a:pt x="570" y="48"/>
                </a:cubicBezTo>
                <a:cubicBezTo>
                  <a:pt x="569" y="46"/>
                  <a:pt x="569" y="44"/>
                  <a:pt x="568" y="43"/>
                </a:cubicBezTo>
                <a:cubicBezTo>
                  <a:pt x="568" y="36"/>
                  <a:pt x="567" y="31"/>
                  <a:pt x="567" y="27"/>
                </a:cubicBezTo>
                <a:cubicBezTo>
                  <a:pt x="566" y="22"/>
                  <a:pt x="565" y="19"/>
                  <a:pt x="565" y="19"/>
                </a:cubicBezTo>
                <a:cubicBezTo>
                  <a:pt x="565" y="19"/>
                  <a:pt x="564" y="22"/>
                  <a:pt x="564" y="28"/>
                </a:cubicBezTo>
                <a:cubicBezTo>
                  <a:pt x="564" y="31"/>
                  <a:pt x="564" y="37"/>
                  <a:pt x="563" y="43"/>
                </a:cubicBezTo>
                <a:cubicBezTo>
                  <a:pt x="563" y="43"/>
                  <a:pt x="563" y="42"/>
                  <a:pt x="563" y="42"/>
                </a:cubicBezTo>
                <a:cubicBezTo>
                  <a:pt x="563" y="42"/>
                  <a:pt x="562" y="44"/>
                  <a:pt x="562" y="46"/>
                </a:cubicBezTo>
                <a:cubicBezTo>
                  <a:pt x="562" y="46"/>
                  <a:pt x="562" y="46"/>
                  <a:pt x="561" y="46"/>
                </a:cubicBezTo>
                <a:cubicBezTo>
                  <a:pt x="561" y="44"/>
                  <a:pt x="560" y="42"/>
                  <a:pt x="559" y="41"/>
                </a:cubicBezTo>
                <a:cubicBezTo>
                  <a:pt x="557" y="38"/>
                  <a:pt x="556" y="36"/>
                  <a:pt x="555" y="34"/>
                </a:cubicBezTo>
                <a:cubicBezTo>
                  <a:pt x="552" y="30"/>
                  <a:pt x="550" y="29"/>
                  <a:pt x="550" y="29"/>
                </a:cubicBezTo>
                <a:cubicBezTo>
                  <a:pt x="550" y="29"/>
                  <a:pt x="551" y="32"/>
                  <a:pt x="553" y="36"/>
                </a:cubicBezTo>
                <a:cubicBezTo>
                  <a:pt x="553" y="38"/>
                  <a:pt x="554" y="40"/>
                  <a:pt x="556" y="43"/>
                </a:cubicBezTo>
                <a:cubicBezTo>
                  <a:pt x="556" y="45"/>
                  <a:pt x="556" y="46"/>
                  <a:pt x="557" y="48"/>
                </a:cubicBezTo>
                <a:cubicBezTo>
                  <a:pt x="557" y="48"/>
                  <a:pt x="557" y="49"/>
                  <a:pt x="557" y="50"/>
                </a:cubicBezTo>
                <a:cubicBezTo>
                  <a:pt x="556" y="47"/>
                  <a:pt x="555" y="46"/>
                  <a:pt x="554" y="44"/>
                </a:cubicBezTo>
                <a:cubicBezTo>
                  <a:pt x="554" y="43"/>
                  <a:pt x="554" y="42"/>
                  <a:pt x="553" y="42"/>
                </a:cubicBezTo>
                <a:cubicBezTo>
                  <a:pt x="553" y="42"/>
                  <a:pt x="553" y="43"/>
                  <a:pt x="553" y="43"/>
                </a:cubicBezTo>
                <a:cubicBezTo>
                  <a:pt x="550" y="41"/>
                  <a:pt x="548" y="40"/>
                  <a:pt x="548" y="40"/>
                </a:cubicBezTo>
                <a:cubicBezTo>
                  <a:pt x="548" y="40"/>
                  <a:pt x="549" y="42"/>
                  <a:pt x="551" y="45"/>
                </a:cubicBezTo>
                <a:cubicBezTo>
                  <a:pt x="551" y="45"/>
                  <a:pt x="551" y="46"/>
                  <a:pt x="551" y="46"/>
                </a:cubicBezTo>
                <a:cubicBezTo>
                  <a:pt x="551" y="46"/>
                  <a:pt x="551" y="47"/>
                  <a:pt x="551" y="47"/>
                </a:cubicBezTo>
                <a:cubicBezTo>
                  <a:pt x="551" y="48"/>
                  <a:pt x="550" y="49"/>
                  <a:pt x="550" y="51"/>
                </a:cubicBezTo>
                <a:cubicBezTo>
                  <a:pt x="547" y="45"/>
                  <a:pt x="545" y="41"/>
                  <a:pt x="542" y="38"/>
                </a:cubicBezTo>
                <a:cubicBezTo>
                  <a:pt x="539" y="35"/>
                  <a:pt x="538" y="33"/>
                  <a:pt x="537" y="34"/>
                </a:cubicBezTo>
                <a:cubicBezTo>
                  <a:pt x="537" y="34"/>
                  <a:pt x="538" y="36"/>
                  <a:pt x="540" y="40"/>
                </a:cubicBezTo>
                <a:cubicBezTo>
                  <a:pt x="542" y="43"/>
                  <a:pt x="543" y="47"/>
                  <a:pt x="545" y="52"/>
                </a:cubicBezTo>
                <a:cubicBezTo>
                  <a:pt x="543" y="50"/>
                  <a:pt x="541" y="48"/>
                  <a:pt x="540" y="46"/>
                </a:cubicBezTo>
                <a:cubicBezTo>
                  <a:pt x="538" y="44"/>
                  <a:pt x="536" y="43"/>
                  <a:pt x="536" y="43"/>
                </a:cubicBezTo>
                <a:cubicBezTo>
                  <a:pt x="536" y="44"/>
                  <a:pt x="537" y="45"/>
                  <a:pt x="538" y="48"/>
                </a:cubicBezTo>
                <a:cubicBezTo>
                  <a:pt x="538" y="49"/>
                  <a:pt x="539" y="50"/>
                  <a:pt x="539" y="51"/>
                </a:cubicBezTo>
                <a:cubicBezTo>
                  <a:pt x="539" y="54"/>
                  <a:pt x="538" y="58"/>
                  <a:pt x="539" y="64"/>
                </a:cubicBezTo>
                <a:cubicBezTo>
                  <a:pt x="539" y="63"/>
                  <a:pt x="538" y="62"/>
                  <a:pt x="538" y="61"/>
                </a:cubicBezTo>
                <a:cubicBezTo>
                  <a:pt x="537" y="59"/>
                  <a:pt x="537" y="56"/>
                  <a:pt x="537" y="54"/>
                </a:cubicBezTo>
                <a:cubicBezTo>
                  <a:pt x="536" y="50"/>
                  <a:pt x="536" y="47"/>
                  <a:pt x="536" y="44"/>
                </a:cubicBezTo>
                <a:cubicBezTo>
                  <a:pt x="535" y="41"/>
                  <a:pt x="536" y="38"/>
                  <a:pt x="536" y="36"/>
                </a:cubicBezTo>
                <a:cubicBezTo>
                  <a:pt x="536" y="32"/>
                  <a:pt x="536" y="29"/>
                  <a:pt x="535" y="29"/>
                </a:cubicBezTo>
                <a:cubicBezTo>
                  <a:pt x="535" y="29"/>
                  <a:pt x="534" y="32"/>
                  <a:pt x="533" y="36"/>
                </a:cubicBezTo>
                <a:cubicBezTo>
                  <a:pt x="532" y="38"/>
                  <a:pt x="532" y="41"/>
                  <a:pt x="531" y="45"/>
                </a:cubicBezTo>
                <a:cubicBezTo>
                  <a:pt x="529" y="35"/>
                  <a:pt x="529" y="28"/>
                  <a:pt x="528" y="28"/>
                </a:cubicBezTo>
                <a:cubicBezTo>
                  <a:pt x="528" y="28"/>
                  <a:pt x="527" y="31"/>
                  <a:pt x="527" y="36"/>
                </a:cubicBezTo>
                <a:cubicBezTo>
                  <a:pt x="526" y="40"/>
                  <a:pt x="527" y="45"/>
                  <a:pt x="528" y="52"/>
                </a:cubicBezTo>
                <a:cubicBezTo>
                  <a:pt x="528" y="52"/>
                  <a:pt x="528" y="52"/>
                  <a:pt x="528" y="52"/>
                </a:cubicBezTo>
                <a:cubicBezTo>
                  <a:pt x="527" y="49"/>
                  <a:pt x="526" y="46"/>
                  <a:pt x="526" y="43"/>
                </a:cubicBezTo>
                <a:cubicBezTo>
                  <a:pt x="525" y="40"/>
                  <a:pt x="525" y="38"/>
                  <a:pt x="525" y="38"/>
                </a:cubicBezTo>
                <a:cubicBezTo>
                  <a:pt x="525" y="38"/>
                  <a:pt x="524" y="38"/>
                  <a:pt x="524" y="39"/>
                </a:cubicBezTo>
                <a:cubicBezTo>
                  <a:pt x="525" y="36"/>
                  <a:pt x="525" y="33"/>
                  <a:pt x="525" y="31"/>
                </a:cubicBezTo>
                <a:cubicBezTo>
                  <a:pt x="526" y="26"/>
                  <a:pt x="526" y="23"/>
                  <a:pt x="525" y="23"/>
                </a:cubicBezTo>
                <a:cubicBezTo>
                  <a:pt x="525" y="23"/>
                  <a:pt x="524" y="26"/>
                  <a:pt x="522" y="30"/>
                </a:cubicBezTo>
                <a:cubicBezTo>
                  <a:pt x="522" y="32"/>
                  <a:pt x="521" y="34"/>
                  <a:pt x="521" y="36"/>
                </a:cubicBezTo>
                <a:cubicBezTo>
                  <a:pt x="520" y="35"/>
                  <a:pt x="519" y="34"/>
                  <a:pt x="519" y="32"/>
                </a:cubicBezTo>
                <a:cubicBezTo>
                  <a:pt x="519" y="32"/>
                  <a:pt x="519" y="31"/>
                  <a:pt x="518" y="30"/>
                </a:cubicBezTo>
                <a:cubicBezTo>
                  <a:pt x="519" y="27"/>
                  <a:pt x="519" y="26"/>
                  <a:pt x="519" y="26"/>
                </a:cubicBezTo>
                <a:cubicBezTo>
                  <a:pt x="519" y="26"/>
                  <a:pt x="519" y="26"/>
                  <a:pt x="518" y="27"/>
                </a:cubicBezTo>
                <a:cubicBezTo>
                  <a:pt x="518" y="26"/>
                  <a:pt x="518" y="24"/>
                  <a:pt x="517" y="23"/>
                </a:cubicBezTo>
                <a:cubicBezTo>
                  <a:pt x="517" y="18"/>
                  <a:pt x="516" y="14"/>
                  <a:pt x="515" y="11"/>
                </a:cubicBezTo>
                <a:cubicBezTo>
                  <a:pt x="513" y="5"/>
                  <a:pt x="512" y="1"/>
                  <a:pt x="511" y="1"/>
                </a:cubicBezTo>
                <a:cubicBezTo>
                  <a:pt x="511" y="2"/>
                  <a:pt x="512" y="10"/>
                  <a:pt x="513" y="24"/>
                </a:cubicBezTo>
                <a:cubicBezTo>
                  <a:pt x="513" y="23"/>
                  <a:pt x="512" y="23"/>
                  <a:pt x="512" y="23"/>
                </a:cubicBezTo>
                <a:cubicBezTo>
                  <a:pt x="512" y="23"/>
                  <a:pt x="512" y="25"/>
                  <a:pt x="513" y="28"/>
                </a:cubicBezTo>
                <a:cubicBezTo>
                  <a:pt x="514" y="30"/>
                  <a:pt x="514" y="33"/>
                  <a:pt x="514" y="36"/>
                </a:cubicBezTo>
                <a:cubicBezTo>
                  <a:pt x="512" y="40"/>
                  <a:pt x="511" y="46"/>
                  <a:pt x="510" y="52"/>
                </a:cubicBezTo>
                <a:cubicBezTo>
                  <a:pt x="510" y="52"/>
                  <a:pt x="510" y="52"/>
                  <a:pt x="510" y="53"/>
                </a:cubicBezTo>
                <a:cubicBezTo>
                  <a:pt x="508" y="46"/>
                  <a:pt x="506" y="41"/>
                  <a:pt x="504" y="38"/>
                </a:cubicBezTo>
                <a:cubicBezTo>
                  <a:pt x="504" y="37"/>
                  <a:pt x="504" y="37"/>
                  <a:pt x="504" y="37"/>
                </a:cubicBezTo>
                <a:cubicBezTo>
                  <a:pt x="506" y="33"/>
                  <a:pt x="506" y="30"/>
                  <a:pt x="506" y="30"/>
                </a:cubicBezTo>
                <a:cubicBezTo>
                  <a:pt x="506" y="30"/>
                  <a:pt x="504" y="32"/>
                  <a:pt x="502" y="35"/>
                </a:cubicBezTo>
                <a:cubicBezTo>
                  <a:pt x="499" y="32"/>
                  <a:pt x="498" y="30"/>
                  <a:pt x="497" y="30"/>
                </a:cubicBezTo>
                <a:cubicBezTo>
                  <a:pt x="497" y="30"/>
                  <a:pt x="498" y="33"/>
                  <a:pt x="500" y="37"/>
                </a:cubicBezTo>
                <a:cubicBezTo>
                  <a:pt x="500" y="37"/>
                  <a:pt x="500" y="37"/>
                  <a:pt x="500" y="38"/>
                </a:cubicBezTo>
                <a:cubicBezTo>
                  <a:pt x="499" y="39"/>
                  <a:pt x="498" y="41"/>
                  <a:pt x="497" y="43"/>
                </a:cubicBezTo>
                <a:cubicBezTo>
                  <a:pt x="496" y="45"/>
                  <a:pt x="496" y="46"/>
                  <a:pt x="495" y="48"/>
                </a:cubicBezTo>
                <a:cubicBezTo>
                  <a:pt x="495" y="48"/>
                  <a:pt x="495" y="48"/>
                  <a:pt x="495" y="48"/>
                </a:cubicBezTo>
                <a:cubicBezTo>
                  <a:pt x="494" y="46"/>
                  <a:pt x="494" y="44"/>
                  <a:pt x="494" y="44"/>
                </a:cubicBezTo>
                <a:cubicBezTo>
                  <a:pt x="493" y="44"/>
                  <a:pt x="493" y="45"/>
                  <a:pt x="493" y="46"/>
                </a:cubicBezTo>
                <a:cubicBezTo>
                  <a:pt x="489" y="32"/>
                  <a:pt x="490" y="24"/>
                  <a:pt x="489" y="24"/>
                </a:cubicBezTo>
                <a:cubicBezTo>
                  <a:pt x="489" y="24"/>
                  <a:pt x="488" y="27"/>
                  <a:pt x="487" y="32"/>
                </a:cubicBezTo>
                <a:cubicBezTo>
                  <a:pt x="487" y="36"/>
                  <a:pt x="487" y="41"/>
                  <a:pt x="488" y="46"/>
                </a:cubicBezTo>
                <a:cubicBezTo>
                  <a:pt x="487" y="50"/>
                  <a:pt x="486" y="54"/>
                  <a:pt x="484" y="58"/>
                </a:cubicBezTo>
                <a:cubicBezTo>
                  <a:pt x="482" y="62"/>
                  <a:pt x="480" y="65"/>
                  <a:pt x="479" y="68"/>
                </a:cubicBezTo>
                <a:cubicBezTo>
                  <a:pt x="480" y="58"/>
                  <a:pt x="478" y="53"/>
                  <a:pt x="478" y="54"/>
                </a:cubicBezTo>
                <a:cubicBezTo>
                  <a:pt x="477" y="54"/>
                  <a:pt x="477" y="60"/>
                  <a:pt x="473" y="67"/>
                </a:cubicBezTo>
                <a:cubicBezTo>
                  <a:pt x="473" y="68"/>
                  <a:pt x="472" y="69"/>
                  <a:pt x="472" y="69"/>
                </a:cubicBezTo>
                <a:cubicBezTo>
                  <a:pt x="472" y="69"/>
                  <a:pt x="472" y="68"/>
                  <a:pt x="473" y="67"/>
                </a:cubicBezTo>
                <a:cubicBezTo>
                  <a:pt x="474" y="62"/>
                  <a:pt x="474" y="58"/>
                  <a:pt x="474" y="55"/>
                </a:cubicBezTo>
                <a:cubicBezTo>
                  <a:pt x="477" y="46"/>
                  <a:pt x="481" y="42"/>
                  <a:pt x="481" y="41"/>
                </a:cubicBezTo>
                <a:cubicBezTo>
                  <a:pt x="481" y="41"/>
                  <a:pt x="479" y="42"/>
                  <a:pt x="476" y="45"/>
                </a:cubicBezTo>
                <a:cubicBezTo>
                  <a:pt x="475" y="46"/>
                  <a:pt x="474" y="47"/>
                  <a:pt x="473" y="49"/>
                </a:cubicBezTo>
                <a:cubicBezTo>
                  <a:pt x="473" y="49"/>
                  <a:pt x="473" y="49"/>
                  <a:pt x="473" y="49"/>
                </a:cubicBezTo>
                <a:cubicBezTo>
                  <a:pt x="471" y="52"/>
                  <a:pt x="469" y="55"/>
                  <a:pt x="467" y="59"/>
                </a:cubicBezTo>
                <a:cubicBezTo>
                  <a:pt x="467" y="60"/>
                  <a:pt x="466" y="61"/>
                  <a:pt x="466" y="62"/>
                </a:cubicBezTo>
                <a:cubicBezTo>
                  <a:pt x="467" y="59"/>
                  <a:pt x="467" y="57"/>
                  <a:pt x="467" y="54"/>
                </a:cubicBezTo>
                <a:cubicBezTo>
                  <a:pt x="468" y="44"/>
                  <a:pt x="468" y="37"/>
                  <a:pt x="468" y="31"/>
                </a:cubicBezTo>
                <a:cubicBezTo>
                  <a:pt x="468" y="26"/>
                  <a:pt x="468" y="24"/>
                  <a:pt x="468" y="23"/>
                </a:cubicBezTo>
                <a:cubicBezTo>
                  <a:pt x="467" y="23"/>
                  <a:pt x="467" y="26"/>
                  <a:pt x="465" y="32"/>
                </a:cubicBezTo>
                <a:cubicBezTo>
                  <a:pt x="465" y="35"/>
                  <a:pt x="464" y="39"/>
                  <a:pt x="463" y="44"/>
                </a:cubicBezTo>
                <a:cubicBezTo>
                  <a:pt x="463" y="45"/>
                  <a:pt x="463" y="45"/>
                  <a:pt x="462" y="45"/>
                </a:cubicBezTo>
                <a:cubicBezTo>
                  <a:pt x="461" y="34"/>
                  <a:pt x="461" y="25"/>
                  <a:pt x="461" y="19"/>
                </a:cubicBezTo>
                <a:cubicBezTo>
                  <a:pt x="460" y="13"/>
                  <a:pt x="460" y="10"/>
                  <a:pt x="460" y="10"/>
                </a:cubicBezTo>
                <a:cubicBezTo>
                  <a:pt x="459" y="10"/>
                  <a:pt x="459" y="13"/>
                  <a:pt x="458" y="19"/>
                </a:cubicBezTo>
                <a:cubicBezTo>
                  <a:pt x="458" y="23"/>
                  <a:pt x="457" y="27"/>
                  <a:pt x="457" y="31"/>
                </a:cubicBezTo>
                <a:cubicBezTo>
                  <a:pt x="456" y="35"/>
                  <a:pt x="457" y="40"/>
                  <a:pt x="457" y="46"/>
                </a:cubicBezTo>
                <a:cubicBezTo>
                  <a:pt x="457" y="48"/>
                  <a:pt x="457" y="50"/>
                  <a:pt x="457" y="52"/>
                </a:cubicBezTo>
                <a:cubicBezTo>
                  <a:pt x="455" y="47"/>
                  <a:pt x="453" y="43"/>
                  <a:pt x="452" y="40"/>
                </a:cubicBezTo>
                <a:cubicBezTo>
                  <a:pt x="452" y="40"/>
                  <a:pt x="452" y="39"/>
                  <a:pt x="452" y="38"/>
                </a:cubicBezTo>
                <a:cubicBezTo>
                  <a:pt x="453" y="34"/>
                  <a:pt x="453" y="31"/>
                  <a:pt x="452" y="31"/>
                </a:cubicBezTo>
                <a:cubicBezTo>
                  <a:pt x="452" y="31"/>
                  <a:pt x="451" y="34"/>
                  <a:pt x="449" y="38"/>
                </a:cubicBezTo>
                <a:cubicBezTo>
                  <a:pt x="448" y="42"/>
                  <a:pt x="446" y="48"/>
                  <a:pt x="444" y="55"/>
                </a:cubicBezTo>
                <a:cubicBezTo>
                  <a:pt x="442" y="53"/>
                  <a:pt x="441" y="51"/>
                  <a:pt x="439" y="50"/>
                </a:cubicBezTo>
                <a:cubicBezTo>
                  <a:pt x="439" y="46"/>
                  <a:pt x="438" y="42"/>
                  <a:pt x="437" y="39"/>
                </a:cubicBezTo>
                <a:cubicBezTo>
                  <a:pt x="437" y="39"/>
                  <a:pt x="437" y="39"/>
                  <a:pt x="437" y="39"/>
                </a:cubicBezTo>
                <a:cubicBezTo>
                  <a:pt x="434" y="23"/>
                  <a:pt x="433" y="13"/>
                  <a:pt x="432" y="13"/>
                </a:cubicBezTo>
                <a:cubicBezTo>
                  <a:pt x="432" y="13"/>
                  <a:pt x="431" y="17"/>
                  <a:pt x="432" y="23"/>
                </a:cubicBezTo>
                <a:cubicBezTo>
                  <a:pt x="432" y="29"/>
                  <a:pt x="432" y="38"/>
                  <a:pt x="433" y="48"/>
                </a:cubicBezTo>
                <a:cubicBezTo>
                  <a:pt x="433" y="50"/>
                  <a:pt x="433" y="52"/>
                  <a:pt x="433" y="53"/>
                </a:cubicBezTo>
                <a:cubicBezTo>
                  <a:pt x="431" y="49"/>
                  <a:pt x="429" y="45"/>
                  <a:pt x="426" y="43"/>
                </a:cubicBezTo>
                <a:cubicBezTo>
                  <a:pt x="424" y="40"/>
                  <a:pt x="422" y="38"/>
                  <a:pt x="422" y="39"/>
                </a:cubicBezTo>
                <a:cubicBezTo>
                  <a:pt x="421" y="39"/>
                  <a:pt x="422" y="41"/>
                  <a:pt x="424" y="45"/>
                </a:cubicBezTo>
                <a:cubicBezTo>
                  <a:pt x="426" y="48"/>
                  <a:pt x="427" y="52"/>
                  <a:pt x="429" y="57"/>
                </a:cubicBezTo>
                <a:cubicBezTo>
                  <a:pt x="429" y="58"/>
                  <a:pt x="429" y="58"/>
                  <a:pt x="428" y="60"/>
                </a:cubicBezTo>
                <a:cubicBezTo>
                  <a:pt x="428" y="61"/>
                  <a:pt x="428" y="64"/>
                  <a:pt x="429" y="67"/>
                </a:cubicBezTo>
                <a:cubicBezTo>
                  <a:pt x="425" y="58"/>
                  <a:pt x="426" y="52"/>
                  <a:pt x="425" y="52"/>
                </a:cubicBezTo>
                <a:cubicBezTo>
                  <a:pt x="424" y="52"/>
                  <a:pt x="422" y="59"/>
                  <a:pt x="424" y="69"/>
                </a:cubicBezTo>
                <a:cubicBezTo>
                  <a:pt x="422" y="66"/>
                  <a:pt x="420" y="62"/>
                  <a:pt x="418" y="58"/>
                </a:cubicBezTo>
                <a:cubicBezTo>
                  <a:pt x="412" y="44"/>
                  <a:pt x="413" y="33"/>
                  <a:pt x="412" y="33"/>
                </a:cubicBezTo>
                <a:cubicBezTo>
                  <a:pt x="412" y="33"/>
                  <a:pt x="411" y="36"/>
                  <a:pt x="411" y="41"/>
                </a:cubicBezTo>
                <a:cubicBezTo>
                  <a:pt x="410" y="46"/>
                  <a:pt x="411" y="53"/>
                  <a:pt x="413" y="61"/>
                </a:cubicBezTo>
                <a:cubicBezTo>
                  <a:pt x="414" y="66"/>
                  <a:pt x="416" y="70"/>
                  <a:pt x="417" y="74"/>
                </a:cubicBezTo>
                <a:cubicBezTo>
                  <a:pt x="417" y="74"/>
                  <a:pt x="417" y="74"/>
                  <a:pt x="417" y="74"/>
                </a:cubicBezTo>
                <a:cubicBezTo>
                  <a:pt x="417" y="74"/>
                  <a:pt x="417" y="73"/>
                  <a:pt x="416" y="73"/>
                </a:cubicBezTo>
                <a:cubicBezTo>
                  <a:pt x="416" y="70"/>
                  <a:pt x="414" y="67"/>
                  <a:pt x="413" y="63"/>
                </a:cubicBezTo>
                <a:cubicBezTo>
                  <a:pt x="412" y="57"/>
                  <a:pt x="410" y="52"/>
                  <a:pt x="410" y="49"/>
                </a:cubicBezTo>
                <a:cubicBezTo>
                  <a:pt x="409" y="45"/>
                  <a:pt x="409" y="44"/>
                  <a:pt x="409" y="44"/>
                </a:cubicBezTo>
                <a:cubicBezTo>
                  <a:pt x="409" y="43"/>
                  <a:pt x="408" y="45"/>
                  <a:pt x="407" y="48"/>
                </a:cubicBezTo>
                <a:cubicBezTo>
                  <a:pt x="407" y="48"/>
                  <a:pt x="407" y="48"/>
                  <a:pt x="407" y="48"/>
                </a:cubicBezTo>
                <a:cubicBezTo>
                  <a:pt x="407" y="46"/>
                  <a:pt x="406" y="44"/>
                  <a:pt x="405" y="43"/>
                </a:cubicBezTo>
                <a:cubicBezTo>
                  <a:pt x="403" y="39"/>
                  <a:pt x="402" y="37"/>
                  <a:pt x="401" y="35"/>
                </a:cubicBezTo>
                <a:cubicBezTo>
                  <a:pt x="398" y="31"/>
                  <a:pt x="396" y="28"/>
                  <a:pt x="396" y="29"/>
                </a:cubicBezTo>
                <a:cubicBezTo>
                  <a:pt x="396" y="29"/>
                  <a:pt x="397" y="32"/>
                  <a:pt x="399" y="36"/>
                </a:cubicBezTo>
                <a:cubicBezTo>
                  <a:pt x="399" y="39"/>
                  <a:pt x="400" y="42"/>
                  <a:pt x="401" y="45"/>
                </a:cubicBezTo>
                <a:cubicBezTo>
                  <a:pt x="402" y="46"/>
                  <a:pt x="402" y="48"/>
                  <a:pt x="403" y="50"/>
                </a:cubicBezTo>
                <a:cubicBezTo>
                  <a:pt x="403" y="51"/>
                  <a:pt x="403" y="52"/>
                  <a:pt x="403" y="53"/>
                </a:cubicBezTo>
                <a:cubicBezTo>
                  <a:pt x="403" y="54"/>
                  <a:pt x="403" y="55"/>
                  <a:pt x="404" y="56"/>
                </a:cubicBezTo>
                <a:cubicBezTo>
                  <a:pt x="404" y="58"/>
                  <a:pt x="404" y="60"/>
                  <a:pt x="404" y="61"/>
                </a:cubicBezTo>
                <a:cubicBezTo>
                  <a:pt x="404" y="62"/>
                  <a:pt x="404" y="62"/>
                  <a:pt x="404" y="62"/>
                </a:cubicBezTo>
                <a:cubicBezTo>
                  <a:pt x="403" y="60"/>
                  <a:pt x="401" y="58"/>
                  <a:pt x="400" y="57"/>
                </a:cubicBezTo>
                <a:cubicBezTo>
                  <a:pt x="399" y="49"/>
                  <a:pt x="400" y="44"/>
                  <a:pt x="399" y="44"/>
                </a:cubicBezTo>
                <a:cubicBezTo>
                  <a:pt x="399" y="44"/>
                  <a:pt x="398" y="46"/>
                  <a:pt x="397" y="50"/>
                </a:cubicBezTo>
                <a:cubicBezTo>
                  <a:pt x="397" y="51"/>
                  <a:pt x="396" y="52"/>
                  <a:pt x="396" y="53"/>
                </a:cubicBezTo>
                <a:cubicBezTo>
                  <a:pt x="396" y="53"/>
                  <a:pt x="396" y="53"/>
                  <a:pt x="396" y="53"/>
                </a:cubicBezTo>
                <a:cubicBezTo>
                  <a:pt x="395" y="49"/>
                  <a:pt x="394" y="45"/>
                  <a:pt x="394" y="42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391" y="26"/>
                  <a:pt x="389" y="16"/>
                  <a:pt x="388" y="16"/>
                </a:cubicBezTo>
                <a:cubicBezTo>
                  <a:pt x="388" y="16"/>
                  <a:pt x="388" y="20"/>
                  <a:pt x="388" y="26"/>
                </a:cubicBezTo>
                <a:cubicBezTo>
                  <a:pt x="388" y="32"/>
                  <a:pt x="389" y="41"/>
                  <a:pt x="389" y="51"/>
                </a:cubicBezTo>
                <a:cubicBezTo>
                  <a:pt x="389" y="52"/>
                  <a:pt x="389" y="53"/>
                  <a:pt x="389" y="54"/>
                </a:cubicBezTo>
                <a:cubicBezTo>
                  <a:pt x="389" y="53"/>
                  <a:pt x="388" y="52"/>
                  <a:pt x="388" y="51"/>
                </a:cubicBezTo>
                <a:cubicBezTo>
                  <a:pt x="388" y="51"/>
                  <a:pt x="388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7" y="50"/>
                  <a:pt x="387" y="50"/>
                  <a:pt x="387" y="50"/>
                </a:cubicBezTo>
                <a:cubicBezTo>
                  <a:pt x="384" y="47"/>
                  <a:pt x="383" y="46"/>
                  <a:pt x="383" y="46"/>
                </a:cubicBezTo>
                <a:cubicBezTo>
                  <a:pt x="382" y="46"/>
                  <a:pt x="383" y="48"/>
                  <a:pt x="384" y="51"/>
                </a:cubicBezTo>
                <a:cubicBezTo>
                  <a:pt x="385" y="52"/>
                  <a:pt x="385" y="53"/>
                  <a:pt x="385" y="54"/>
                </a:cubicBezTo>
                <a:cubicBezTo>
                  <a:pt x="385" y="54"/>
                  <a:pt x="385" y="55"/>
                  <a:pt x="385" y="55"/>
                </a:cubicBezTo>
                <a:cubicBezTo>
                  <a:pt x="384" y="57"/>
                  <a:pt x="384" y="59"/>
                  <a:pt x="384" y="62"/>
                </a:cubicBezTo>
                <a:cubicBezTo>
                  <a:pt x="383" y="60"/>
                  <a:pt x="383" y="59"/>
                  <a:pt x="383" y="58"/>
                </a:cubicBezTo>
                <a:cubicBezTo>
                  <a:pt x="383" y="53"/>
                  <a:pt x="383" y="50"/>
                  <a:pt x="382" y="46"/>
                </a:cubicBezTo>
                <a:cubicBezTo>
                  <a:pt x="382" y="43"/>
                  <a:pt x="382" y="40"/>
                  <a:pt x="382" y="37"/>
                </a:cubicBezTo>
                <a:cubicBezTo>
                  <a:pt x="382" y="33"/>
                  <a:pt x="382" y="30"/>
                  <a:pt x="382" y="30"/>
                </a:cubicBezTo>
                <a:cubicBezTo>
                  <a:pt x="381" y="30"/>
                  <a:pt x="381" y="33"/>
                  <a:pt x="380" y="38"/>
                </a:cubicBezTo>
                <a:cubicBezTo>
                  <a:pt x="378" y="43"/>
                  <a:pt x="378" y="50"/>
                  <a:pt x="377" y="59"/>
                </a:cubicBezTo>
                <a:cubicBezTo>
                  <a:pt x="377" y="60"/>
                  <a:pt x="377" y="61"/>
                  <a:pt x="377" y="63"/>
                </a:cubicBezTo>
                <a:cubicBezTo>
                  <a:pt x="377" y="61"/>
                  <a:pt x="376" y="61"/>
                  <a:pt x="376" y="60"/>
                </a:cubicBezTo>
                <a:cubicBezTo>
                  <a:pt x="377" y="57"/>
                  <a:pt x="377" y="55"/>
                  <a:pt x="376" y="55"/>
                </a:cubicBezTo>
                <a:cubicBezTo>
                  <a:pt x="376" y="55"/>
                  <a:pt x="375" y="56"/>
                  <a:pt x="374" y="57"/>
                </a:cubicBezTo>
                <a:cubicBezTo>
                  <a:pt x="373" y="56"/>
                  <a:pt x="373" y="55"/>
                  <a:pt x="373" y="55"/>
                </a:cubicBezTo>
                <a:cubicBezTo>
                  <a:pt x="372" y="55"/>
                  <a:pt x="372" y="56"/>
                  <a:pt x="372" y="57"/>
                </a:cubicBezTo>
                <a:cubicBezTo>
                  <a:pt x="372" y="56"/>
                  <a:pt x="371" y="56"/>
                  <a:pt x="371" y="55"/>
                </a:cubicBezTo>
                <a:cubicBezTo>
                  <a:pt x="370" y="55"/>
                  <a:pt x="370" y="55"/>
                  <a:pt x="370" y="55"/>
                </a:cubicBezTo>
                <a:cubicBezTo>
                  <a:pt x="370" y="54"/>
                  <a:pt x="370" y="53"/>
                  <a:pt x="370" y="52"/>
                </a:cubicBezTo>
                <a:cubicBezTo>
                  <a:pt x="370" y="49"/>
                  <a:pt x="370" y="47"/>
                  <a:pt x="370" y="45"/>
                </a:cubicBezTo>
                <a:cubicBezTo>
                  <a:pt x="370" y="41"/>
                  <a:pt x="370" y="38"/>
                  <a:pt x="369" y="38"/>
                </a:cubicBezTo>
                <a:cubicBezTo>
                  <a:pt x="369" y="38"/>
                  <a:pt x="368" y="41"/>
                  <a:pt x="367" y="45"/>
                </a:cubicBezTo>
                <a:cubicBezTo>
                  <a:pt x="366" y="49"/>
                  <a:pt x="365" y="56"/>
                  <a:pt x="365" y="63"/>
                </a:cubicBezTo>
                <a:cubicBezTo>
                  <a:pt x="365" y="64"/>
                  <a:pt x="365" y="66"/>
                  <a:pt x="365" y="67"/>
                </a:cubicBezTo>
                <a:cubicBezTo>
                  <a:pt x="364" y="65"/>
                  <a:pt x="363" y="64"/>
                  <a:pt x="362" y="63"/>
                </a:cubicBezTo>
                <a:cubicBezTo>
                  <a:pt x="362" y="61"/>
                  <a:pt x="362" y="59"/>
                  <a:pt x="362" y="58"/>
                </a:cubicBezTo>
                <a:cubicBezTo>
                  <a:pt x="363" y="56"/>
                  <a:pt x="363" y="54"/>
                  <a:pt x="364" y="53"/>
                </a:cubicBezTo>
                <a:cubicBezTo>
                  <a:pt x="366" y="49"/>
                  <a:pt x="366" y="47"/>
                  <a:pt x="366" y="47"/>
                </a:cubicBezTo>
                <a:cubicBezTo>
                  <a:pt x="366" y="47"/>
                  <a:pt x="364" y="48"/>
                  <a:pt x="362" y="51"/>
                </a:cubicBezTo>
                <a:cubicBezTo>
                  <a:pt x="362" y="44"/>
                  <a:pt x="363" y="39"/>
                  <a:pt x="364" y="35"/>
                </a:cubicBezTo>
                <a:cubicBezTo>
                  <a:pt x="365" y="29"/>
                  <a:pt x="366" y="27"/>
                  <a:pt x="365" y="26"/>
                </a:cubicBezTo>
                <a:cubicBezTo>
                  <a:pt x="365" y="26"/>
                  <a:pt x="364" y="29"/>
                  <a:pt x="361" y="34"/>
                </a:cubicBezTo>
                <a:cubicBezTo>
                  <a:pt x="359" y="40"/>
                  <a:pt x="357" y="48"/>
                  <a:pt x="356" y="57"/>
                </a:cubicBezTo>
                <a:cubicBezTo>
                  <a:pt x="356" y="58"/>
                  <a:pt x="356" y="60"/>
                  <a:pt x="356" y="61"/>
                </a:cubicBezTo>
                <a:cubicBezTo>
                  <a:pt x="356" y="61"/>
                  <a:pt x="356" y="61"/>
                  <a:pt x="356" y="61"/>
                </a:cubicBezTo>
                <a:cubicBezTo>
                  <a:pt x="356" y="60"/>
                  <a:pt x="355" y="58"/>
                  <a:pt x="355" y="57"/>
                </a:cubicBezTo>
                <a:cubicBezTo>
                  <a:pt x="354" y="48"/>
                  <a:pt x="352" y="41"/>
                  <a:pt x="351" y="35"/>
                </a:cubicBezTo>
                <a:cubicBezTo>
                  <a:pt x="352" y="33"/>
                  <a:pt x="352" y="32"/>
                  <a:pt x="352" y="32"/>
                </a:cubicBezTo>
                <a:cubicBezTo>
                  <a:pt x="352" y="32"/>
                  <a:pt x="351" y="33"/>
                  <a:pt x="351" y="33"/>
                </a:cubicBezTo>
                <a:cubicBezTo>
                  <a:pt x="350" y="29"/>
                  <a:pt x="349" y="27"/>
                  <a:pt x="349" y="27"/>
                </a:cubicBezTo>
                <a:cubicBezTo>
                  <a:pt x="348" y="27"/>
                  <a:pt x="348" y="31"/>
                  <a:pt x="348" y="37"/>
                </a:cubicBezTo>
                <a:cubicBezTo>
                  <a:pt x="348" y="38"/>
                  <a:pt x="347" y="38"/>
                  <a:pt x="347" y="39"/>
                </a:cubicBezTo>
                <a:cubicBezTo>
                  <a:pt x="345" y="42"/>
                  <a:pt x="344" y="45"/>
                  <a:pt x="342" y="48"/>
                </a:cubicBezTo>
                <a:cubicBezTo>
                  <a:pt x="342" y="50"/>
                  <a:pt x="341" y="51"/>
                  <a:pt x="340" y="53"/>
                </a:cubicBezTo>
                <a:cubicBezTo>
                  <a:pt x="340" y="53"/>
                  <a:pt x="340" y="53"/>
                  <a:pt x="340" y="53"/>
                </a:cubicBezTo>
                <a:cubicBezTo>
                  <a:pt x="340" y="50"/>
                  <a:pt x="339" y="49"/>
                  <a:pt x="339" y="49"/>
                </a:cubicBezTo>
                <a:cubicBezTo>
                  <a:pt x="338" y="49"/>
                  <a:pt x="338" y="50"/>
                  <a:pt x="338" y="52"/>
                </a:cubicBezTo>
                <a:cubicBezTo>
                  <a:pt x="337" y="51"/>
                  <a:pt x="337" y="51"/>
                  <a:pt x="337" y="51"/>
                </a:cubicBezTo>
                <a:cubicBezTo>
                  <a:pt x="336" y="51"/>
                  <a:pt x="337" y="52"/>
                  <a:pt x="338" y="54"/>
                </a:cubicBezTo>
                <a:cubicBezTo>
                  <a:pt x="338" y="54"/>
                  <a:pt x="338" y="54"/>
                  <a:pt x="337" y="55"/>
                </a:cubicBezTo>
                <a:cubicBezTo>
                  <a:pt x="337" y="58"/>
                  <a:pt x="336" y="63"/>
                  <a:pt x="334" y="69"/>
                </a:cubicBezTo>
                <a:cubicBezTo>
                  <a:pt x="334" y="70"/>
                  <a:pt x="334" y="70"/>
                  <a:pt x="334" y="70"/>
                </a:cubicBezTo>
                <a:cubicBezTo>
                  <a:pt x="334" y="69"/>
                  <a:pt x="334" y="69"/>
                  <a:pt x="334" y="69"/>
                </a:cubicBezTo>
                <a:cubicBezTo>
                  <a:pt x="334" y="68"/>
                  <a:pt x="334" y="68"/>
                  <a:pt x="334" y="67"/>
                </a:cubicBezTo>
                <a:cubicBezTo>
                  <a:pt x="336" y="58"/>
                  <a:pt x="337" y="51"/>
                  <a:pt x="337" y="47"/>
                </a:cubicBezTo>
                <a:cubicBezTo>
                  <a:pt x="336" y="42"/>
                  <a:pt x="336" y="40"/>
                  <a:pt x="335" y="40"/>
                </a:cubicBezTo>
                <a:cubicBezTo>
                  <a:pt x="335" y="40"/>
                  <a:pt x="334" y="43"/>
                  <a:pt x="334" y="47"/>
                </a:cubicBezTo>
                <a:cubicBezTo>
                  <a:pt x="333" y="51"/>
                  <a:pt x="332" y="56"/>
                  <a:pt x="330" y="61"/>
                </a:cubicBezTo>
                <a:cubicBezTo>
                  <a:pt x="327" y="53"/>
                  <a:pt x="328" y="47"/>
                  <a:pt x="327" y="47"/>
                </a:cubicBezTo>
                <a:cubicBezTo>
                  <a:pt x="327" y="47"/>
                  <a:pt x="326" y="49"/>
                  <a:pt x="325" y="54"/>
                </a:cubicBezTo>
                <a:cubicBezTo>
                  <a:pt x="325" y="58"/>
                  <a:pt x="326" y="63"/>
                  <a:pt x="327" y="69"/>
                </a:cubicBezTo>
                <a:cubicBezTo>
                  <a:pt x="326" y="72"/>
                  <a:pt x="324" y="75"/>
                  <a:pt x="323" y="78"/>
                </a:cubicBezTo>
                <a:cubicBezTo>
                  <a:pt x="323" y="78"/>
                  <a:pt x="323" y="78"/>
                  <a:pt x="323" y="77"/>
                </a:cubicBezTo>
                <a:cubicBezTo>
                  <a:pt x="325" y="66"/>
                  <a:pt x="323" y="60"/>
                  <a:pt x="322" y="61"/>
                </a:cubicBezTo>
                <a:cubicBezTo>
                  <a:pt x="321" y="61"/>
                  <a:pt x="321" y="67"/>
                  <a:pt x="318" y="76"/>
                </a:cubicBezTo>
                <a:cubicBezTo>
                  <a:pt x="317" y="78"/>
                  <a:pt x="316" y="80"/>
                  <a:pt x="315" y="82"/>
                </a:cubicBezTo>
                <a:cubicBezTo>
                  <a:pt x="315" y="78"/>
                  <a:pt x="316" y="74"/>
                  <a:pt x="317" y="69"/>
                </a:cubicBezTo>
                <a:cubicBezTo>
                  <a:pt x="320" y="54"/>
                  <a:pt x="326" y="47"/>
                  <a:pt x="325" y="46"/>
                </a:cubicBezTo>
                <a:cubicBezTo>
                  <a:pt x="325" y="46"/>
                  <a:pt x="323" y="48"/>
                  <a:pt x="320" y="51"/>
                </a:cubicBezTo>
                <a:cubicBezTo>
                  <a:pt x="317" y="55"/>
                  <a:pt x="314" y="61"/>
                  <a:pt x="311" y="68"/>
                </a:cubicBezTo>
                <a:cubicBezTo>
                  <a:pt x="311" y="69"/>
                  <a:pt x="311" y="69"/>
                  <a:pt x="311" y="70"/>
                </a:cubicBezTo>
                <a:cubicBezTo>
                  <a:pt x="311" y="68"/>
                  <a:pt x="311" y="65"/>
                  <a:pt x="311" y="63"/>
                </a:cubicBezTo>
                <a:cubicBezTo>
                  <a:pt x="311" y="45"/>
                  <a:pt x="310" y="34"/>
                  <a:pt x="310" y="34"/>
                </a:cubicBezTo>
                <a:cubicBezTo>
                  <a:pt x="309" y="34"/>
                  <a:pt x="307" y="46"/>
                  <a:pt x="305" y="64"/>
                </a:cubicBezTo>
                <a:cubicBezTo>
                  <a:pt x="304" y="68"/>
                  <a:pt x="304" y="72"/>
                  <a:pt x="303" y="76"/>
                </a:cubicBezTo>
                <a:cubicBezTo>
                  <a:pt x="303" y="73"/>
                  <a:pt x="302" y="71"/>
                  <a:pt x="302" y="68"/>
                </a:cubicBezTo>
                <a:cubicBezTo>
                  <a:pt x="298" y="52"/>
                  <a:pt x="294" y="44"/>
                  <a:pt x="293" y="44"/>
                </a:cubicBezTo>
                <a:cubicBezTo>
                  <a:pt x="292" y="45"/>
                  <a:pt x="295" y="54"/>
                  <a:pt x="296" y="69"/>
                </a:cubicBezTo>
                <a:cubicBezTo>
                  <a:pt x="296" y="73"/>
                  <a:pt x="296" y="77"/>
                  <a:pt x="297" y="80"/>
                </a:cubicBezTo>
                <a:cubicBezTo>
                  <a:pt x="297" y="80"/>
                  <a:pt x="297" y="80"/>
                  <a:pt x="297" y="80"/>
                </a:cubicBezTo>
                <a:cubicBezTo>
                  <a:pt x="296" y="78"/>
                  <a:pt x="295" y="77"/>
                  <a:pt x="294" y="75"/>
                </a:cubicBezTo>
                <a:cubicBezTo>
                  <a:pt x="294" y="70"/>
                  <a:pt x="293" y="67"/>
                  <a:pt x="293" y="67"/>
                </a:cubicBezTo>
                <a:cubicBezTo>
                  <a:pt x="292" y="67"/>
                  <a:pt x="292" y="68"/>
                  <a:pt x="292" y="71"/>
                </a:cubicBezTo>
                <a:cubicBezTo>
                  <a:pt x="290" y="68"/>
                  <a:pt x="289" y="66"/>
                  <a:pt x="287" y="65"/>
                </a:cubicBezTo>
                <a:cubicBezTo>
                  <a:pt x="288" y="60"/>
                  <a:pt x="288" y="55"/>
                  <a:pt x="288" y="52"/>
                </a:cubicBezTo>
                <a:cubicBezTo>
                  <a:pt x="288" y="48"/>
                  <a:pt x="288" y="45"/>
                  <a:pt x="287" y="45"/>
                </a:cubicBezTo>
                <a:cubicBezTo>
                  <a:pt x="287" y="45"/>
                  <a:pt x="286" y="48"/>
                  <a:pt x="285" y="53"/>
                </a:cubicBezTo>
                <a:cubicBezTo>
                  <a:pt x="284" y="55"/>
                  <a:pt x="284" y="57"/>
                  <a:pt x="283" y="60"/>
                </a:cubicBezTo>
                <a:cubicBezTo>
                  <a:pt x="283" y="60"/>
                  <a:pt x="283" y="59"/>
                  <a:pt x="282" y="59"/>
                </a:cubicBezTo>
                <a:cubicBezTo>
                  <a:pt x="281" y="54"/>
                  <a:pt x="280" y="50"/>
                  <a:pt x="280" y="47"/>
                </a:cubicBezTo>
                <a:cubicBezTo>
                  <a:pt x="278" y="42"/>
                  <a:pt x="278" y="39"/>
                  <a:pt x="277" y="39"/>
                </a:cubicBezTo>
                <a:cubicBezTo>
                  <a:pt x="277" y="39"/>
                  <a:pt x="277" y="42"/>
                  <a:pt x="277" y="48"/>
                </a:cubicBezTo>
                <a:cubicBezTo>
                  <a:pt x="277" y="53"/>
                  <a:pt x="277" y="60"/>
                  <a:pt x="278" y="69"/>
                </a:cubicBezTo>
                <a:cubicBezTo>
                  <a:pt x="277" y="70"/>
                  <a:pt x="276" y="72"/>
                  <a:pt x="275" y="74"/>
                </a:cubicBezTo>
                <a:cubicBezTo>
                  <a:pt x="275" y="74"/>
                  <a:pt x="275" y="74"/>
                  <a:pt x="274" y="74"/>
                </a:cubicBezTo>
                <a:cubicBezTo>
                  <a:pt x="275" y="68"/>
                  <a:pt x="276" y="65"/>
                  <a:pt x="275" y="65"/>
                </a:cubicBezTo>
                <a:cubicBezTo>
                  <a:pt x="275" y="65"/>
                  <a:pt x="274" y="66"/>
                  <a:pt x="273" y="68"/>
                </a:cubicBezTo>
                <a:cubicBezTo>
                  <a:pt x="272" y="66"/>
                  <a:pt x="272" y="65"/>
                  <a:pt x="272" y="65"/>
                </a:cubicBezTo>
                <a:cubicBezTo>
                  <a:pt x="272" y="65"/>
                  <a:pt x="271" y="67"/>
                  <a:pt x="271" y="70"/>
                </a:cubicBezTo>
                <a:cubicBezTo>
                  <a:pt x="271" y="70"/>
                  <a:pt x="271" y="70"/>
                  <a:pt x="271" y="69"/>
                </a:cubicBezTo>
                <a:cubicBezTo>
                  <a:pt x="270" y="65"/>
                  <a:pt x="270" y="61"/>
                  <a:pt x="270" y="57"/>
                </a:cubicBezTo>
                <a:cubicBezTo>
                  <a:pt x="270" y="54"/>
                  <a:pt x="269" y="51"/>
                  <a:pt x="268" y="49"/>
                </a:cubicBezTo>
                <a:cubicBezTo>
                  <a:pt x="267" y="44"/>
                  <a:pt x="267" y="41"/>
                  <a:pt x="266" y="42"/>
                </a:cubicBezTo>
                <a:cubicBezTo>
                  <a:pt x="266" y="42"/>
                  <a:pt x="266" y="45"/>
                  <a:pt x="266" y="50"/>
                </a:cubicBezTo>
                <a:cubicBezTo>
                  <a:pt x="266" y="54"/>
                  <a:pt x="265" y="62"/>
                  <a:pt x="265" y="70"/>
                </a:cubicBezTo>
                <a:cubicBezTo>
                  <a:pt x="264" y="74"/>
                  <a:pt x="264" y="78"/>
                  <a:pt x="263" y="82"/>
                </a:cubicBezTo>
                <a:cubicBezTo>
                  <a:pt x="262" y="78"/>
                  <a:pt x="262" y="73"/>
                  <a:pt x="262" y="68"/>
                </a:cubicBezTo>
                <a:cubicBezTo>
                  <a:pt x="262" y="66"/>
                  <a:pt x="263" y="65"/>
                  <a:pt x="264" y="63"/>
                </a:cubicBezTo>
                <a:cubicBezTo>
                  <a:pt x="265" y="60"/>
                  <a:pt x="266" y="58"/>
                  <a:pt x="265" y="58"/>
                </a:cubicBezTo>
                <a:cubicBezTo>
                  <a:pt x="265" y="58"/>
                  <a:pt x="264" y="59"/>
                  <a:pt x="262" y="62"/>
                </a:cubicBezTo>
                <a:cubicBezTo>
                  <a:pt x="262" y="55"/>
                  <a:pt x="263" y="49"/>
                  <a:pt x="264" y="45"/>
                </a:cubicBezTo>
                <a:cubicBezTo>
                  <a:pt x="265" y="40"/>
                  <a:pt x="265" y="37"/>
                  <a:pt x="265" y="37"/>
                </a:cubicBezTo>
                <a:cubicBezTo>
                  <a:pt x="265" y="37"/>
                  <a:pt x="263" y="40"/>
                  <a:pt x="261" y="45"/>
                </a:cubicBezTo>
                <a:cubicBezTo>
                  <a:pt x="259" y="51"/>
                  <a:pt x="257" y="59"/>
                  <a:pt x="256" y="68"/>
                </a:cubicBezTo>
                <a:cubicBezTo>
                  <a:pt x="256" y="69"/>
                  <a:pt x="256" y="71"/>
                  <a:pt x="256" y="72"/>
                </a:cubicBezTo>
                <a:cubicBezTo>
                  <a:pt x="256" y="72"/>
                  <a:pt x="256" y="72"/>
                  <a:pt x="256" y="72"/>
                </a:cubicBezTo>
                <a:cubicBezTo>
                  <a:pt x="255" y="70"/>
                  <a:pt x="255" y="69"/>
                  <a:pt x="254" y="69"/>
                </a:cubicBezTo>
                <a:cubicBezTo>
                  <a:pt x="254" y="69"/>
                  <a:pt x="254" y="71"/>
                  <a:pt x="253" y="75"/>
                </a:cubicBezTo>
                <a:cubicBezTo>
                  <a:pt x="253" y="72"/>
                  <a:pt x="252" y="70"/>
                  <a:pt x="252" y="68"/>
                </a:cubicBezTo>
                <a:cubicBezTo>
                  <a:pt x="255" y="59"/>
                  <a:pt x="258" y="55"/>
                  <a:pt x="258" y="54"/>
                </a:cubicBezTo>
                <a:cubicBezTo>
                  <a:pt x="257" y="54"/>
                  <a:pt x="256" y="56"/>
                  <a:pt x="252" y="59"/>
                </a:cubicBezTo>
                <a:cubicBezTo>
                  <a:pt x="252" y="60"/>
                  <a:pt x="251" y="61"/>
                  <a:pt x="250" y="62"/>
                </a:cubicBezTo>
                <a:cubicBezTo>
                  <a:pt x="250" y="60"/>
                  <a:pt x="249" y="59"/>
                  <a:pt x="249" y="59"/>
                </a:cubicBezTo>
                <a:cubicBezTo>
                  <a:pt x="248" y="59"/>
                  <a:pt x="248" y="62"/>
                  <a:pt x="248" y="66"/>
                </a:cubicBezTo>
                <a:cubicBezTo>
                  <a:pt x="247" y="68"/>
                  <a:pt x="245" y="71"/>
                  <a:pt x="244" y="75"/>
                </a:cubicBezTo>
                <a:cubicBezTo>
                  <a:pt x="244" y="74"/>
                  <a:pt x="244" y="73"/>
                  <a:pt x="244" y="72"/>
                </a:cubicBezTo>
                <a:cubicBezTo>
                  <a:pt x="244" y="71"/>
                  <a:pt x="245" y="70"/>
                  <a:pt x="245" y="69"/>
                </a:cubicBezTo>
                <a:cubicBezTo>
                  <a:pt x="245" y="68"/>
                  <a:pt x="245" y="67"/>
                  <a:pt x="245" y="66"/>
                </a:cubicBezTo>
                <a:cubicBezTo>
                  <a:pt x="246" y="64"/>
                  <a:pt x="246" y="62"/>
                  <a:pt x="247" y="60"/>
                </a:cubicBezTo>
                <a:cubicBezTo>
                  <a:pt x="248" y="57"/>
                  <a:pt x="249" y="53"/>
                  <a:pt x="250" y="51"/>
                </a:cubicBezTo>
                <a:cubicBezTo>
                  <a:pt x="251" y="46"/>
                  <a:pt x="252" y="43"/>
                  <a:pt x="252" y="43"/>
                </a:cubicBezTo>
                <a:cubicBezTo>
                  <a:pt x="252" y="43"/>
                  <a:pt x="250" y="46"/>
                  <a:pt x="247" y="51"/>
                </a:cubicBezTo>
                <a:cubicBezTo>
                  <a:pt x="246" y="53"/>
                  <a:pt x="244" y="56"/>
                  <a:pt x="243" y="60"/>
                </a:cubicBezTo>
                <a:cubicBezTo>
                  <a:pt x="242" y="61"/>
                  <a:pt x="241" y="63"/>
                  <a:pt x="241" y="65"/>
                </a:cubicBezTo>
                <a:cubicBezTo>
                  <a:pt x="240" y="62"/>
                  <a:pt x="239" y="61"/>
                  <a:pt x="239" y="61"/>
                </a:cubicBezTo>
                <a:cubicBezTo>
                  <a:pt x="239" y="61"/>
                  <a:pt x="239" y="63"/>
                  <a:pt x="238" y="67"/>
                </a:cubicBezTo>
                <a:cubicBezTo>
                  <a:pt x="237" y="70"/>
                  <a:pt x="236" y="75"/>
                  <a:pt x="235" y="81"/>
                </a:cubicBezTo>
                <a:cubicBezTo>
                  <a:pt x="234" y="84"/>
                  <a:pt x="233" y="87"/>
                  <a:pt x="232" y="89"/>
                </a:cubicBezTo>
                <a:cubicBezTo>
                  <a:pt x="232" y="89"/>
                  <a:pt x="232" y="89"/>
                  <a:pt x="232" y="89"/>
                </a:cubicBezTo>
                <a:cubicBezTo>
                  <a:pt x="233" y="86"/>
                  <a:pt x="234" y="82"/>
                  <a:pt x="235" y="79"/>
                </a:cubicBezTo>
                <a:cubicBezTo>
                  <a:pt x="237" y="70"/>
                  <a:pt x="238" y="63"/>
                  <a:pt x="237" y="58"/>
                </a:cubicBezTo>
                <a:cubicBezTo>
                  <a:pt x="237" y="54"/>
                  <a:pt x="236" y="51"/>
                  <a:pt x="236" y="52"/>
                </a:cubicBezTo>
                <a:cubicBezTo>
                  <a:pt x="235" y="52"/>
                  <a:pt x="235" y="54"/>
                  <a:pt x="234" y="59"/>
                </a:cubicBezTo>
                <a:cubicBezTo>
                  <a:pt x="234" y="64"/>
                  <a:pt x="232" y="70"/>
                  <a:pt x="230" y="78"/>
                </a:cubicBezTo>
                <a:cubicBezTo>
                  <a:pt x="229" y="78"/>
                  <a:pt x="229" y="79"/>
                  <a:pt x="229" y="79"/>
                </a:cubicBezTo>
                <a:cubicBezTo>
                  <a:pt x="229" y="79"/>
                  <a:pt x="229" y="79"/>
                  <a:pt x="229" y="79"/>
                </a:cubicBezTo>
                <a:cubicBezTo>
                  <a:pt x="227" y="72"/>
                  <a:pt x="226" y="66"/>
                  <a:pt x="225" y="62"/>
                </a:cubicBezTo>
                <a:cubicBezTo>
                  <a:pt x="226" y="60"/>
                  <a:pt x="227" y="59"/>
                  <a:pt x="226" y="59"/>
                </a:cubicBezTo>
                <a:cubicBezTo>
                  <a:pt x="226" y="59"/>
                  <a:pt x="226" y="59"/>
                  <a:pt x="225" y="60"/>
                </a:cubicBezTo>
                <a:cubicBezTo>
                  <a:pt x="222" y="44"/>
                  <a:pt x="220" y="35"/>
                  <a:pt x="219" y="35"/>
                </a:cubicBezTo>
                <a:cubicBezTo>
                  <a:pt x="219" y="35"/>
                  <a:pt x="219" y="39"/>
                  <a:pt x="219" y="45"/>
                </a:cubicBezTo>
                <a:cubicBezTo>
                  <a:pt x="219" y="50"/>
                  <a:pt x="220" y="57"/>
                  <a:pt x="220" y="66"/>
                </a:cubicBezTo>
                <a:cubicBezTo>
                  <a:pt x="219" y="67"/>
                  <a:pt x="219" y="68"/>
                  <a:pt x="218" y="70"/>
                </a:cubicBezTo>
                <a:cubicBezTo>
                  <a:pt x="216" y="68"/>
                  <a:pt x="215" y="66"/>
                  <a:pt x="214" y="65"/>
                </a:cubicBezTo>
                <a:cubicBezTo>
                  <a:pt x="211" y="62"/>
                  <a:pt x="209" y="61"/>
                  <a:pt x="209" y="61"/>
                </a:cubicBezTo>
                <a:cubicBezTo>
                  <a:pt x="209" y="62"/>
                  <a:pt x="210" y="64"/>
                  <a:pt x="212" y="67"/>
                </a:cubicBezTo>
                <a:cubicBezTo>
                  <a:pt x="213" y="69"/>
                  <a:pt x="214" y="72"/>
                  <a:pt x="215" y="75"/>
                </a:cubicBezTo>
                <a:cubicBezTo>
                  <a:pt x="214" y="77"/>
                  <a:pt x="213" y="79"/>
                  <a:pt x="213" y="81"/>
                </a:cubicBezTo>
                <a:cubicBezTo>
                  <a:pt x="212" y="83"/>
                  <a:pt x="211" y="85"/>
                  <a:pt x="211" y="87"/>
                </a:cubicBezTo>
                <a:cubicBezTo>
                  <a:pt x="210" y="84"/>
                  <a:pt x="209" y="81"/>
                  <a:pt x="208" y="78"/>
                </a:cubicBezTo>
                <a:cubicBezTo>
                  <a:pt x="206" y="71"/>
                  <a:pt x="204" y="65"/>
                  <a:pt x="201" y="61"/>
                </a:cubicBezTo>
                <a:cubicBezTo>
                  <a:pt x="200" y="50"/>
                  <a:pt x="200" y="44"/>
                  <a:pt x="200" y="44"/>
                </a:cubicBezTo>
                <a:cubicBezTo>
                  <a:pt x="199" y="44"/>
                  <a:pt x="199" y="47"/>
                  <a:pt x="198" y="53"/>
                </a:cubicBezTo>
                <a:cubicBezTo>
                  <a:pt x="198" y="54"/>
                  <a:pt x="198" y="55"/>
                  <a:pt x="198" y="56"/>
                </a:cubicBezTo>
                <a:cubicBezTo>
                  <a:pt x="196" y="55"/>
                  <a:pt x="196" y="54"/>
                  <a:pt x="195" y="54"/>
                </a:cubicBezTo>
                <a:cubicBezTo>
                  <a:pt x="195" y="55"/>
                  <a:pt x="196" y="57"/>
                  <a:pt x="197" y="60"/>
                </a:cubicBezTo>
                <a:cubicBezTo>
                  <a:pt x="197" y="60"/>
                  <a:pt x="197" y="61"/>
                  <a:pt x="197" y="61"/>
                </a:cubicBezTo>
                <a:cubicBezTo>
                  <a:pt x="196" y="59"/>
                  <a:pt x="196" y="58"/>
                  <a:pt x="196" y="58"/>
                </a:cubicBezTo>
                <a:cubicBezTo>
                  <a:pt x="195" y="58"/>
                  <a:pt x="195" y="61"/>
                  <a:pt x="196" y="65"/>
                </a:cubicBezTo>
                <a:cubicBezTo>
                  <a:pt x="196" y="68"/>
                  <a:pt x="197" y="71"/>
                  <a:pt x="197" y="74"/>
                </a:cubicBezTo>
                <a:cubicBezTo>
                  <a:pt x="197" y="77"/>
                  <a:pt x="196" y="83"/>
                  <a:pt x="197" y="89"/>
                </a:cubicBezTo>
                <a:cubicBezTo>
                  <a:pt x="195" y="86"/>
                  <a:pt x="194" y="82"/>
                  <a:pt x="193" y="78"/>
                </a:cubicBezTo>
                <a:cubicBezTo>
                  <a:pt x="187" y="60"/>
                  <a:pt x="188" y="49"/>
                  <a:pt x="187" y="49"/>
                </a:cubicBezTo>
                <a:cubicBezTo>
                  <a:pt x="187" y="49"/>
                  <a:pt x="186" y="52"/>
                  <a:pt x="186" y="58"/>
                </a:cubicBezTo>
                <a:cubicBezTo>
                  <a:pt x="185" y="62"/>
                  <a:pt x="185" y="6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2"/>
                  <a:pt x="185" y="69"/>
                  <a:pt x="185" y="67"/>
                </a:cubicBezTo>
                <a:cubicBezTo>
                  <a:pt x="184" y="63"/>
                  <a:pt x="184" y="61"/>
                  <a:pt x="184" y="61"/>
                </a:cubicBezTo>
                <a:cubicBezTo>
                  <a:pt x="184" y="61"/>
                  <a:pt x="183" y="63"/>
                  <a:pt x="183" y="66"/>
                </a:cubicBezTo>
                <a:cubicBezTo>
                  <a:pt x="182" y="64"/>
                  <a:pt x="181" y="63"/>
                  <a:pt x="181" y="61"/>
                </a:cubicBezTo>
                <a:cubicBezTo>
                  <a:pt x="179" y="57"/>
                  <a:pt x="178" y="54"/>
                  <a:pt x="177" y="52"/>
                </a:cubicBezTo>
                <a:cubicBezTo>
                  <a:pt x="174" y="47"/>
                  <a:pt x="173" y="44"/>
                  <a:pt x="172" y="44"/>
                </a:cubicBezTo>
                <a:cubicBezTo>
                  <a:pt x="172" y="44"/>
                  <a:pt x="173" y="48"/>
                  <a:pt x="175" y="53"/>
                </a:cubicBezTo>
                <a:cubicBezTo>
                  <a:pt x="175" y="56"/>
                  <a:pt x="176" y="59"/>
                  <a:pt x="177" y="63"/>
                </a:cubicBezTo>
                <a:cubicBezTo>
                  <a:pt x="178" y="67"/>
                  <a:pt x="179" y="72"/>
                  <a:pt x="179" y="77"/>
                </a:cubicBezTo>
                <a:cubicBezTo>
                  <a:pt x="179" y="79"/>
                  <a:pt x="179" y="81"/>
                  <a:pt x="179" y="84"/>
                </a:cubicBezTo>
                <a:cubicBezTo>
                  <a:pt x="179" y="85"/>
                  <a:pt x="180" y="86"/>
                  <a:pt x="180" y="87"/>
                </a:cubicBezTo>
                <a:cubicBezTo>
                  <a:pt x="179" y="87"/>
                  <a:pt x="178" y="87"/>
                  <a:pt x="178" y="87"/>
                </a:cubicBezTo>
                <a:cubicBezTo>
                  <a:pt x="177" y="85"/>
                  <a:pt x="177" y="84"/>
                  <a:pt x="177" y="84"/>
                </a:cubicBezTo>
                <a:cubicBezTo>
                  <a:pt x="177" y="84"/>
                  <a:pt x="177" y="84"/>
                  <a:pt x="176" y="85"/>
                </a:cubicBezTo>
                <a:cubicBezTo>
                  <a:pt x="176" y="82"/>
                  <a:pt x="175" y="80"/>
                  <a:pt x="175" y="80"/>
                </a:cubicBezTo>
                <a:cubicBezTo>
                  <a:pt x="175" y="80"/>
                  <a:pt x="173" y="85"/>
                  <a:pt x="174" y="92"/>
                </a:cubicBezTo>
                <a:cubicBezTo>
                  <a:pt x="174" y="92"/>
                  <a:pt x="174" y="93"/>
                  <a:pt x="174" y="93"/>
                </a:cubicBezTo>
                <a:cubicBezTo>
                  <a:pt x="173" y="91"/>
                  <a:pt x="173" y="89"/>
                  <a:pt x="172" y="87"/>
                </a:cubicBezTo>
                <a:cubicBezTo>
                  <a:pt x="172" y="80"/>
                  <a:pt x="173" y="74"/>
                  <a:pt x="173" y="70"/>
                </a:cubicBezTo>
                <a:cubicBezTo>
                  <a:pt x="173" y="66"/>
                  <a:pt x="172" y="63"/>
                  <a:pt x="172" y="63"/>
                </a:cubicBezTo>
                <a:cubicBezTo>
                  <a:pt x="172" y="63"/>
                  <a:pt x="171" y="66"/>
                  <a:pt x="170" y="71"/>
                </a:cubicBezTo>
                <a:cubicBezTo>
                  <a:pt x="169" y="73"/>
                  <a:pt x="169" y="75"/>
                  <a:pt x="168" y="78"/>
                </a:cubicBezTo>
                <a:cubicBezTo>
                  <a:pt x="168" y="76"/>
                  <a:pt x="167" y="75"/>
                  <a:pt x="167" y="73"/>
                </a:cubicBezTo>
                <a:cubicBezTo>
                  <a:pt x="163" y="61"/>
                  <a:pt x="161" y="52"/>
                  <a:pt x="160" y="45"/>
                </a:cubicBezTo>
                <a:cubicBezTo>
                  <a:pt x="160" y="38"/>
                  <a:pt x="160" y="34"/>
                  <a:pt x="159" y="34"/>
                </a:cubicBezTo>
                <a:cubicBezTo>
                  <a:pt x="159" y="34"/>
                  <a:pt x="158" y="38"/>
                  <a:pt x="158" y="46"/>
                </a:cubicBezTo>
                <a:cubicBezTo>
                  <a:pt x="157" y="50"/>
                  <a:pt x="158" y="54"/>
                  <a:pt x="158" y="59"/>
                </a:cubicBezTo>
                <a:cubicBezTo>
                  <a:pt x="159" y="64"/>
                  <a:pt x="160" y="70"/>
                  <a:pt x="161" y="76"/>
                </a:cubicBezTo>
                <a:cubicBezTo>
                  <a:pt x="162" y="80"/>
                  <a:pt x="163" y="83"/>
                  <a:pt x="164" y="87"/>
                </a:cubicBezTo>
                <a:cubicBezTo>
                  <a:pt x="162" y="89"/>
                  <a:pt x="160" y="92"/>
                  <a:pt x="158" y="96"/>
                </a:cubicBezTo>
                <a:cubicBezTo>
                  <a:pt x="158" y="98"/>
                  <a:pt x="157" y="99"/>
                  <a:pt x="156" y="101"/>
                </a:cubicBezTo>
                <a:cubicBezTo>
                  <a:pt x="156" y="99"/>
                  <a:pt x="156" y="96"/>
                  <a:pt x="157" y="94"/>
                </a:cubicBezTo>
                <a:cubicBezTo>
                  <a:pt x="157" y="87"/>
                  <a:pt x="158" y="82"/>
                  <a:pt x="158" y="78"/>
                </a:cubicBezTo>
                <a:cubicBezTo>
                  <a:pt x="159" y="74"/>
                  <a:pt x="159" y="72"/>
                  <a:pt x="158" y="72"/>
                </a:cubicBezTo>
                <a:cubicBezTo>
                  <a:pt x="158" y="72"/>
                  <a:pt x="157" y="74"/>
                  <a:pt x="156" y="78"/>
                </a:cubicBezTo>
                <a:cubicBezTo>
                  <a:pt x="154" y="81"/>
                  <a:pt x="153" y="85"/>
                  <a:pt x="152" y="91"/>
                </a:cubicBezTo>
                <a:cubicBezTo>
                  <a:pt x="152" y="89"/>
                  <a:pt x="151" y="88"/>
                  <a:pt x="151" y="87"/>
                </a:cubicBezTo>
                <a:cubicBezTo>
                  <a:pt x="151" y="78"/>
                  <a:pt x="150" y="71"/>
                  <a:pt x="149" y="66"/>
                </a:cubicBezTo>
                <a:cubicBezTo>
                  <a:pt x="148" y="61"/>
                  <a:pt x="148" y="59"/>
                  <a:pt x="147" y="59"/>
                </a:cubicBezTo>
                <a:cubicBezTo>
                  <a:pt x="147" y="59"/>
                  <a:pt x="147" y="62"/>
                  <a:pt x="146" y="67"/>
                </a:cubicBezTo>
                <a:cubicBezTo>
                  <a:pt x="146" y="73"/>
                  <a:pt x="146" y="80"/>
                  <a:pt x="146" y="89"/>
                </a:cubicBezTo>
                <a:cubicBezTo>
                  <a:pt x="145" y="93"/>
                  <a:pt x="145" y="97"/>
                  <a:pt x="145" y="100"/>
                </a:cubicBezTo>
                <a:cubicBezTo>
                  <a:pt x="144" y="99"/>
                  <a:pt x="144" y="98"/>
                  <a:pt x="143" y="97"/>
                </a:cubicBezTo>
                <a:cubicBezTo>
                  <a:pt x="138" y="85"/>
                  <a:pt x="131" y="82"/>
                  <a:pt x="131" y="83"/>
                </a:cubicBezTo>
                <a:cubicBezTo>
                  <a:pt x="131" y="83"/>
                  <a:pt x="132" y="85"/>
                  <a:pt x="133" y="87"/>
                </a:cubicBezTo>
                <a:cubicBezTo>
                  <a:pt x="135" y="90"/>
                  <a:pt x="136" y="95"/>
                  <a:pt x="138" y="100"/>
                </a:cubicBezTo>
                <a:cubicBezTo>
                  <a:pt x="138" y="103"/>
                  <a:pt x="139" y="105"/>
                  <a:pt x="139" y="108"/>
                </a:cubicBezTo>
                <a:cubicBezTo>
                  <a:pt x="139" y="107"/>
                  <a:pt x="138" y="107"/>
                  <a:pt x="138" y="106"/>
                </a:cubicBezTo>
                <a:cubicBezTo>
                  <a:pt x="134" y="99"/>
                  <a:pt x="135" y="94"/>
                  <a:pt x="134" y="94"/>
                </a:cubicBezTo>
                <a:cubicBezTo>
                  <a:pt x="133" y="94"/>
                  <a:pt x="131" y="99"/>
                  <a:pt x="132" y="106"/>
                </a:cubicBezTo>
                <a:cubicBezTo>
                  <a:pt x="131" y="104"/>
                  <a:pt x="129" y="102"/>
                  <a:pt x="128" y="100"/>
                </a:cubicBezTo>
                <a:cubicBezTo>
                  <a:pt x="123" y="88"/>
                  <a:pt x="124" y="79"/>
                  <a:pt x="122" y="80"/>
                </a:cubicBezTo>
                <a:cubicBezTo>
                  <a:pt x="122" y="80"/>
                  <a:pt x="122" y="82"/>
                  <a:pt x="121" y="86"/>
                </a:cubicBezTo>
                <a:cubicBezTo>
                  <a:pt x="121" y="88"/>
                  <a:pt x="121" y="91"/>
                  <a:pt x="121" y="93"/>
                </a:cubicBezTo>
                <a:cubicBezTo>
                  <a:pt x="121" y="93"/>
                  <a:pt x="121" y="92"/>
                  <a:pt x="120" y="92"/>
                </a:cubicBezTo>
                <a:cubicBezTo>
                  <a:pt x="120" y="90"/>
                  <a:pt x="120" y="89"/>
                  <a:pt x="119" y="89"/>
                </a:cubicBezTo>
                <a:cubicBezTo>
                  <a:pt x="119" y="89"/>
                  <a:pt x="119" y="89"/>
                  <a:pt x="119" y="90"/>
                </a:cubicBezTo>
                <a:cubicBezTo>
                  <a:pt x="118" y="89"/>
                  <a:pt x="118" y="89"/>
                  <a:pt x="117" y="88"/>
                </a:cubicBezTo>
                <a:cubicBezTo>
                  <a:pt x="116" y="87"/>
                  <a:pt x="115" y="86"/>
                  <a:pt x="114" y="85"/>
                </a:cubicBezTo>
                <a:cubicBezTo>
                  <a:pt x="114" y="85"/>
                  <a:pt x="114" y="84"/>
                  <a:pt x="114" y="84"/>
                </a:cubicBezTo>
                <a:cubicBezTo>
                  <a:pt x="113" y="81"/>
                  <a:pt x="114" y="78"/>
                  <a:pt x="113" y="76"/>
                </a:cubicBezTo>
                <a:cubicBezTo>
                  <a:pt x="113" y="71"/>
                  <a:pt x="113" y="69"/>
                  <a:pt x="113" y="69"/>
                </a:cubicBezTo>
                <a:cubicBezTo>
                  <a:pt x="112" y="69"/>
                  <a:pt x="112" y="72"/>
                  <a:pt x="111" y="77"/>
                </a:cubicBezTo>
                <a:cubicBezTo>
                  <a:pt x="111" y="78"/>
                  <a:pt x="110" y="79"/>
                  <a:pt x="110" y="80"/>
                </a:cubicBezTo>
                <a:cubicBezTo>
                  <a:pt x="109" y="78"/>
                  <a:pt x="108" y="78"/>
                  <a:pt x="108" y="78"/>
                </a:cubicBezTo>
                <a:cubicBezTo>
                  <a:pt x="108" y="78"/>
                  <a:pt x="108" y="80"/>
                  <a:pt x="110" y="83"/>
                </a:cubicBezTo>
                <a:cubicBezTo>
                  <a:pt x="109" y="87"/>
                  <a:pt x="109" y="91"/>
                  <a:pt x="109" y="96"/>
                </a:cubicBezTo>
                <a:cubicBezTo>
                  <a:pt x="108" y="97"/>
                  <a:pt x="108" y="98"/>
                  <a:pt x="108" y="100"/>
                </a:cubicBezTo>
                <a:cubicBezTo>
                  <a:pt x="106" y="97"/>
                  <a:pt x="105" y="95"/>
                  <a:pt x="105" y="96"/>
                </a:cubicBezTo>
                <a:cubicBezTo>
                  <a:pt x="104" y="96"/>
                  <a:pt x="104" y="97"/>
                  <a:pt x="104" y="99"/>
                </a:cubicBezTo>
                <a:cubicBezTo>
                  <a:pt x="103" y="91"/>
                  <a:pt x="102" y="86"/>
                  <a:pt x="100" y="82"/>
                </a:cubicBezTo>
                <a:cubicBezTo>
                  <a:pt x="98" y="79"/>
                  <a:pt x="97" y="77"/>
                  <a:pt x="96" y="77"/>
                </a:cubicBezTo>
                <a:cubicBezTo>
                  <a:pt x="96" y="77"/>
                  <a:pt x="97" y="80"/>
                  <a:pt x="98" y="84"/>
                </a:cubicBezTo>
                <a:cubicBezTo>
                  <a:pt x="98" y="87"/>
                  <a:pt x="99" y="92"/>
                  <a:pt x="99" y="97"/>
                </a:cubicBezTo>
                <a:cubicBezTo>
                  <a:pt x="97" y="95"/>
                  <a:pt x="96" y="95"/>
                  <a:pt x="96" y="95"/>
                </a:cubicBezTo>
                <a:cubicBezTo>
                  <a:pt x="96" y="92"/>
                  <a:pt x="96" y="90"/>
                  <a:pt x="96" y="88"/>
                </a:cubicBezTo>
                <a:cubicBezTo>
                  <a:pt x="96" y="84"/>
                  <a:pt x="96" y="81"/>
                  <a:pt x="95" y="81"/>
                </a:cubicBezTo>
                <a:cubicBezTo>
                  <a:pt x="95" y="82"/>
                  <a:pt x="94" y="84"/>
                  <a:pt x="93" y="89"/>
                </a:cubicBezTo>
                <a:cubicBezTo>
                  <a:pt x="92" y="93"/>
                  <a:pt x="92" y="99"/>
                  <a:pt x="91" y="107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0" y="108"/>
                  <a:pt x="90" y="107"/>
                </a:cubicBezTo>
                <a:cubicBezTo>
                  <a:pt x="90" y="106"/>
                  <a:pt x="90" y="105"/>
                  <a:pt x="90" y="104"/>
                </a:cubicBezTo>
                <a:cubicBezTo>
                  <a:pt x="91" y="94"/>
                  <a:pt x="91" y="87"/>
                  <a:pt x="91" y="82"/>
                </a:cubicBezTo>
                <a:cubicBezTo>
                  <a:pt x="91" y="76"/>
                  <a:pt x="91" y="74"/>
                  <a:pt x="91" y="74"/>
                </a:cubicBezTo>
                <a:cubicBezTo>
                  <a:pt x="90" y="74"/>
                  <a:pt x="89" y="77"/>
                  <a:pt x="88" y="82"/>
                </a:cubicBezTo>
                <a:cubicBezTo>
                  <a:pt x="88" y="86"/>
                  <a:pt x="87" y="91"/>
                  <a:pt x="86" y="96"/>
                </a:cubicBezTo>
                <a:cubicBezTo>
                  <a:pt x="83" y="99"/>
                  <a:pt x="80" y="105"/>
                  <a:pt x="77" y="113"/>
                </a:cubicBezTo>
                <a:cubicBezTo>
                  <a:pt x="76" y="115"/>
                  <a:pt x="75" y="117"/>
                  <a:pt x="74" y="119"/>
                </a:cubicBezTo>
                <a:cubicBezTo>
                  <a:pt x="75" y="116"/>
                  <a:pt x="75" y="114"/>
                  <a:pt x="75" y="111"/>
                </a:cubicBezTo>
                <a:cubicBezTo>
                  <a:pt x="75" y="103"/>
                  <a:pt x="76" y="96"/>
                  <a:pt x="77" y="92"/>
                </a:cubicBezTo>
                <a:cubicBezTo>
                  <a:pt x="77" y="87"/>
                  <a:pt x="77" y="85"/>
                  <a:pt x="77" y="85"/>
                </a:cubicBezTo>
                <a:cubicBezTo>
                  <a:pt x="76" y="85"/>
                  <a:pt x="75" y="87"/>
                  <a:pt x="74" y="92"/>
                </a:cubicBezTo>
                <a:cubicBezTo>
                  <a:pt x="73" y="95"/>
                  <a:pt x="72" y="98"/>
                  <a:pt x="71" y="102"/>
                </a:cubicBezTo>
                <a:cubicBezTo>
                  <a:pt x="71" y="102"/>
                  <a:pt x="71" y="102"/>
                  <a:pt x="71" y="101"/>
                </a:cubicBezTo>
                <a:cubicBezTo>
                  <a:pt x="70" y="96"/>
                  <a:pt x="70" y="91"/>
                  <a:pt x="69" y="87"/>
                </a:cubicBezTo>
                <a:cubicBezTo>
                  <a:pt x="68" y="83"/>
                  <a:pt x="67" y="80"/>
                  <a:pt x="66" y="77"/>
                </a:cubicBezTo>
                <a:cubicBezTo>
                  <a:pt x="64" y="72"/>
                  <a:pt x="63" y="69"/>
                  <a:pt x="63" y="69"/>
                </a:cubicBezTo>
                <a:cubicBezTo>
                  <a:pt x="62" y="70"/>
                  <a:pt x="65" y="83"/>
                  <a:pt x="65" y="104"/>
                </a:cubicBezTo>
                <a:cubicBezTo>
                  <a:pt x="65" y="111"/>
                  <a:pt x="64" y="117"/>
                  <a:pt x="64" y="123"/>
                </a:cubicBezTo>
                <a:cubicBezTo>
                  <a:pt x="63" y="120"/>
                  <a:pt x="62" y="118"/>
                  <a:pt x="62" y="116"/>
                </a:cubicBezTo>
                <a:cubicBezTo>
                  <a:pt x="59" y="109"/>
                  <a:pt x="56" y="105"/>
                  <a:pt x="53" y="103"/>
                </a:cubicBezTo>
                <a:cubicBezTo>
                  <a:pt x="51" y="100"/>
                  <a:pt x="49" y="99"/>
                  <a:pt x="49" y="100"/>
                </a:cubicBezTo>
                <a:cubicBezTo>
                  <a:pt x="49" y="100"/>
                  <a:pt x="50" y="102"/>
                  <a:pt x="51" y="105"/>
                </a:cubicBezTo>
                <a:cubicBezTo>
                  <a:pt x="53" y="108"/>
                  <a:pt x="55" y="113"/>
                  <a:pt x="56" y="119"/>
                </a:cubicBezTo>
                <a:cubicBezTo>
                  <a:pt x="57" y="123"/>
                  <a:pt x="57" y="126"/>
                  <a:pt x="57" y="129"/>
                </a:cubicBezTo>
                <a:cubicBezTo>
                  <a:pt x="57" y="128"/>
                  <a:pt x="56" y="127"/>
                  <a:pt x="56" y="126"/>
                </a:cubicBezTo>
                <a:cubicBezTo>
                  <a:pt x="52" y="118"/>
                  <a:pt x="53" y="112"/>
                  <a:pt x="52" y="113"/>
                </a:cubicBezTo>
                <a:cubicBezTo>
                  <a:pt x="51" y="113"/>
                  <a:pt x="49" y="119"/>
                  <a:pt x="50" y="128"/>
                </a:cubicBezTo>
                <a:cubicBezTo>
                  <a:pt x="49" y="125"/>
                  <a:pt x="47" y="123"/>
                  <a:pt x="46" y="120"/>
                </a:cubicBezTo>
                <a:cubicBezTo>
                  <a:pt x="41" y="107"/>
                  <a:pt x="41" y="97"/>
                  <a:pt x="40" y="97"/>
                </a:cubicBezTo>
                <a:cubicBezTo>
                  <a:pt x="40" y="97"/>
                  <a:pt x="39" y="100"/>
                  <a:pt x="39" y="105"/>
                </a:cubicBezTo>
                <a:cubicBezTo>
                  <a:pt x="39" y="109"/>
                  <a:pt x="39" y="113"/>
                  <a:pt x="40" y="119"/>
                </a:cubicBezTo>
                <a:cubicBezTo>
                  <a:pt x="39" y="117"/>
                  <a:pt x="39" y="115"/>
                  <a:pt x="38" y="113"/>
                </a:cubicBezTo>
                <a:cubicBezTo>
                  <a:pt x="38" y="110"/>
                  <a:pt x="38" y="108"/>
                  <a:pt x="37" y="108"/>
                </a:cubicBezTo>
                <a:cubicBezTo>
                  <a:pt x="37" y="108"/>
                  <a:pt x="36" y="110"/>
                  <a:pt x="36" y="113"/>
                </a:cubicBezTo>
                <a:cubicBezTo>
                  <a:pt x="35" y="111"/>
                  <a:pt x="35" y="110"/>
                  <a:pt x="34" y="108"/>
                </a:cubicBezTo>
                <a:cubicBezTo>
                  <a:pt x="33" y="106"/>
                  <a:pt x="31" y="103"/>
                  <a:pt x="30" y="102"/>
                </a:cubicBezTo>
                <a:cubicBezTo>
                  <a:pt x="28" y="99"/>
                  <a:pt x="26" y="97"/>
                  <a:pt x="26" y="97"/>
                </a:cubicBezTo>
                <a:cubicBezTo>
                  <a:pt x="25" y="98"/>
                  <a:pt x="26" y="100"/>
                  <a:pt x="28" y="104"/>
                </a:cubicBezTo>
                <a:cubicBezTo>
                  <a:pt x="29" y="106"/>
                  <a:pt x="29" y="109"/>
                  <a:pt x="30" y="112"/>
                </a:cubicBezTo>
                <a:cubicBezTo>
                  <a:pt x="31" y="115"/>
                  <a:pt x="32" y="118"/>
                  <a:pt x="32" y="122"/>
                </a:cubicBezTo>
                <a:cubicBezTo>
                  <a:pt x="32" y="124"/>
                  <a:pt x="33" y="126"/>
                  <a:pt x="33" y="128"/>
                </a:cubicBezTo>
                <a:cubicBezTo>
                  <a:pt x="33" y="129"/>
                  <a:pt x="33" y="130"/>
                  <a:pt x="33" y="130"/>
                </a:cubicBezTo>
                <a:cubicBezTo>
                  <a:pt x="32" y="131"/>
                  <a:pt x="31" y="131"/>
                  <a:pt x="30" y="131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28" y="120"/>
                  <a:pt x="30" y="111"/>
                  <a:pt x="29" y="112"/>
                </a:cubicBezTo>
                <a:cubicBezTo>
                  <a:pt x="28" y="112"/>
                  <a:pt x="24" y="121"/>
                  <a:pt x="25" y="134"/>
                </a:cubicBezTo>
                <a:cubicBezTo>
                  <a:pt x="25" y="134"/>
                  <a:pt x="24" y="133"/>
                  <a:pt x="24" y="133"/>
                </a:cubicBezTo>
                <a:cubicBezTo>
                  <a:pt x="24" y="131"/>
                  <a:pt x="23" y="130"/>
                  <a:pt x="23" y="128"/>
                </a:cubicBezTo>
                <a:cubicBezTo>
                  <a:pt x="23" y="127"/>
                  <a:pt x="22" y="126"/>
                  <a:pt x="22" y="124"/>
                </a:cubicBezTo>
                <a:cubicBezTo>
                  <a:pt x="21" y="115"/>
                  <a:pt x="19" y="108"/>
                  <a:pt x="18" y="104"/>
                </a:cubicBezTo>
                <a:cubicBezTo>
                  <a:pt x="16" y="100"/>
                  <a:pt x="14" y="98"/>
                  <a:pt x="14" y="99"/>
                </a:cubicBezTo>
                <a:cubicBezTo>
                  <a:pt x="14" y="99"/>
                  <a:pt x="14" y="102"/>
                  <a:pt x="15" y="106"/>
                </a:cubicBezTo>
                <a:cubicBezTo>
                  <a:pt x="16" y="110"/>
                  <a:pt x="16" y="115"/>
                  <a:pt x="16" y="121"/>
                </a:cubicBezTo>
                <a:cubicBezTo>
                  <a:pt x="15" y="120"/>
                  <a:pt x="14" y="119"/>
                  <a:pt x="14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3" y="116"/>
                  <a:pt x="14" y="113"/>
                  <a:pt x="13" y="111"/>
                </a:cubicBezTo>
                <a:cubicBezTo>
                  <a:pt x="13" y="106"/>
                  <a:pt x="13" y="104"/>
                  <a:pt x="13" y="104"/>
                </a:cubicBezTo>
                <a:cubicBezTo>
                  <a:pt x="12" y="104"/>
                  <a:pt x="12" y="107"/>
                  <a:pt x="11" y="113"/>
                </a:cubicBezTo>
                <a:cubicBezTo>
                  <a:pt x="9" y="118"/>
                  <a:pt x="9" y="126"/>
                  <a:pt x="9" y="135"/>
                </a:cubicBezTo>
                <a:cubicBezTo>
                  <a:pt x="9" y="135"/>
                  <a:pt x="9" y="136"/>
                  <a:pt x="9" y="137"/>
                </a:cubicBezTo>
                <a:cubicBezTo>
                  <a:pt x="7" y="134"/>
                  <a:pt x="5" y="133"/>
                  <a:pt x="5" y="133"/>
                </a:cubicBezTo>
                <a:cubicBezTo>
                  <a:pt x="4" y="134"/>
                  <a:pt x="5" y="140"/>
                  <a:pt x="6" y="148"/>
                </a:cubicBezTo>
                <a:cubicBezTo>
                  <a:pt x="6" y="152"/>
                  <a:pt x="6" y="156"/>
                  <a:pt x="6" y="159"/>
                </a:cubicBezTo>
                <a:cubicBezTo>
                  <a:pt x="6" y="162"/>
                  <a:pt x="7" y="163"/>
                  <a:pt x="10" y="162"/>
                </a:cubicBezTo>
                <a:cubicBezTo>
                  <a:pt x="11" y="161"/>
                  <a:pt x="12" y="160"/>
                  <a:pt x="13" y="159"/>
                </a:cubicBezTo>
                <a:cubicBezTo>
                  <a:pt x="13" y="160"/>
                  <a:pt x="14" y="160"/>
                  <a:pt x="15" y="159"/>
                </a:cubicBezTo>
                <a:cubicBezTo>
                  <a:pt x="16" y="158"/>
                  <a:pt x="16" y="158"/>
                  <a:pt x="16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8" y="158"/>
                  <a:pt x="18" y="157"/>
                  <a:pt x="18" y="157"/>
                </a:cubicBezTo>
                <a:cubicBezTo>
                  <a:pt x="0" y="326"/>
                  <a:pt x="0" y="326"/>
                  <a:pt x="0" y="326"/>
                </a:cubicBezTo>
                <a:cubicBezTo>
                  <a:pt x="1207" y="335"/>
                  <a:pt x="1207" y="335"/>
                  <a:pt x="1207" y="335"/>
                </a:cubicBezTo>
                <a:cubicBezTo>
                  <a:pt x="1291" y="195"/>
                  <a:pt x="1291" y="195"/>
                  <a:pt x="1291" y="195"/>
                </a:cubicBezTo>
                <a:cubicBezTo>
                  <a:pt x="1291" y="195"/>
                  <a:pt x="1295" y="177"/>
                  <a:pt x="1235" y="152"/>
                </a:cubicBezTo>
                <a:close/>
                <a:moveTo>
                  <a:pt x="16" y="140"/>
                </a:moveTo>
                <a:cubicBezTo>
                  <a:pt x="15" y="137"/>
                  <a:pt x="15" y="134"/>
                  <a:pt x="14" y="131"/>
                </a:cubicBezTo>
                <a:cubicBezTo>
                  <a:pt x="14" y="127"/>
                  <a:pt x="14" y="124"/>
                  <a:pt x="14" y="120"/>
                </a:cubicBezTo>
                <a:cubicBezTo>
                  <a:pt x="14" y="121"/>
                  <a:pt x="14" y="123"/>
                  <a:pt x="15" y="124"/>
                </a:cubicBezTo>
                <a:cubicBezTo>
                  <a:pt x="16" y="125"/>
                  <a:pt x="16" y="127"/>
                  <a:pt x="17" y="128"/>
                </a:cubicBezTo>
                <a:cubicBezTo>
                  <a:pt x="16" y="132"/>
                  <a:pt x="16" y="136"/>
                  <a:pt x="16" y="140"/>
                </a:cubicBezTo>
                <a:close/>
                <a:moveTo>
                  <a:pt x="1220" y="139"/>
                </a:moveTo>
                <a:cubicBezTo>
                  <a:pt x="1222" y="136"/>
                  <a:pt x="1223" y="135"/>
                  <a:pt x="1224" y="133"/>
                </a:cubicBezTo>
                <a:cubicBezTo>
                  <a:pt x="1224" y="133"/>
                  <a:pt x="1224" y="133"/>
                  <a:pt x="1224" y="133"/>
                </a:cubicBezTo>
                <a:cubicBezTo>
                  <a:pt x="1223" y="138"/>
                  <a:pt x="1221" y="142"/>
                  <a:pt x="1219" y="145"/>
                </a:cubicBezTo>
                <a:cubicBezTo>
                  <a:pt x="1219" y="145"/>
                  <a:pt x="1218" y="145"/>
                  <a:pt x="1218" y="145"/>
                </a:cubicBezTo>
                <a:cubicBezTo>
                  <a:pt x="1218" y="145"/>
                  <a:pt x="1218" y="145"/>
                  <a:pt x="1218" y="145"/>
                </a:cubicBezTo>
                <a:cubicBezTo>
                  <a:pt x="1219" y="143"/>
                  <a:pt x="1220" y="141"/>
                  <a:pt x="1220" y="139"/>
                </a:cubicBezTo>
                <a:close/>
                <a:moveTo>
                  <a:pt x="1163" y="121"/>
                </a:moveTo>
                <a:cubicBezTo>
                  <a:pt x="1162" y="120"/>
                  <a:pt x="1162" y="119"/>
                  <a:pt x="1162" y="118"/>
                </a:cubicBezTo>
                <a:cubicBezTo>
                  <a:pt x="1162" y="118"/>
                  <a:pt x="1162" y="118"/>
                  <a:pt x="1162" y="118"/>
                </a:cubicBezTo>
                <a:cubicBezTo>
                  <a:pt x="1162" y="119"/>
                  <a:pt x="1162" y="120"/>
                  <a:pt x="1163" y="121"/>
                </a:cubicBezTo>
                <a:close/>
                <a:moveTo>
                  <a:pt x="1162" y="115"/>
                </a:moveTo>
                <a:cubicBezTo>
                  <a:pt x="1162" y="115"/>
                  <a:pt x="1162" y="116"/>
                  <a:pt x="1162" y="116"/>
                </a:cubicBezTo>
                <a:cubicBezTo>
                  <a:pt x="1162" y="116"/>
                  <a:pt x="1161" y="116"/>
                  <a:pt x="1161" y="116"/>
                </a:cubicBezTo>
                <a:cubicBezTo>
                  <a:pt x="1161" y="116"/>
                  <a:pt x="1161" y="116"/>
                  <a:pt x="1161" y="116"/>
                </a:cubicBezTo>
                <a:cubicBezTo>
                  <a:pt x="1161" y="114"/>
                  <a:pt x="1160" y="111"/>
                  <a:pt x="1160" y="109"/>
                </a:cubicBezTo>
                <a:cubicBezTo>
                  <a:pt x="1161" y="111"/>
                  <a:pt x="1161" y="113"/>
                  <a:pt x="1162" y="115"/>
                </a:cubicBezTo>
                <a:close/>
                <a:moveTo>
                  <a:pt x="1107" y="85"/>
                </a:moveTo>
                <a:cubicBezTo>
                  <a:pt x="1108" y="84"/>
                  <a:pt x="1108" y="84"/>
                  <a:pt x="1108" y="83"/>
                </a:cubicBezTo>
                <a:cubicBezTo>
                  <a:pt x="1108" y="84"/>
                  <a:pt x="1108" y="85"/>
                  <a:pt x="1109" y="85"/>
                </a:cubicBezTo>
                <a:cubicBezTo>
                  <a:pt x="1109" y="86"/>
                  <a:pt x="1109" y="87"/>
                  <a:pt x="1109" y="87"/>
                </a:cubicBezTo>
                <a:cubicBezTo>
                  <a:pt x="1109" y="89"/>
                  <a:pt x="1109" y="92"/>
                  <a:pt x="1109" y="96"/>
                </a:cubicBezTo>
                <a:cubicBezTo>
                  <a:pt x="1108" y="91"/>
                  <a:pt x="1107" y="88"/>
                  <a:pt x="1107" y="86"/>
                </a:cubicBezTo>
                <a:cubicBezTo>
                  <a:pt x="1107" y="86"/>
                  <a:pt x="1107" y="85"/>
                  <a:pt x="1107" y="85"/>
                </a:cubicBezTo>
                <a:close/>
                <a:moveTo>
                  <a:pt x="1104" y="99"/>
                </a:moveTo>
                <a:cubicBezTo>
                  <a:pt x="1104" y="99"/>
                  <a:pt x="1105" y="98"/>
                  <a:pt x="1105" y="98"/>
                </a:cubicBezTo>
                <a:cubicBezTo>
                  <a:pt x="1105" y="99"/>
                  <a:pt x="1105" y="100"/>
                  <a:pt x="1105" y="102"/>
                </a:cubicBezTo>
                <a:cubicBezTo>
                  <a:pt x="1105" y="102"/>
                  <a:pt x="1105" y="102"/>
                  <a:pt x="1105" y="102"/>
                </a:cubicBezTo>
                <a:cubicBezTo>
                  <a:pt x="1105" y="101"/>
                  <a:pt x="1105" y="101"/>
                  <a:pt x="1104" y="101"/>
                </a:cubicBezTo>
                <a:cubicBezTo>
                  <a:pt x="1104" y="100"/>
                  <a:pt x="1104" y="100"/>
                  <a:pt x="1104" y="99"/>
                </a:cubicBezTo>
                <a:close/>
                <a:moveTo>
                  <a:pt x="1096" y="98"/>
                </a:moveTo>
                <a:cubicBezTo>
                  <a:pt x="1096" y="97"/>
                  <a:pt x="1096" y="96"/>
                  <a:pt x="1096" y="95"/>
                </a:cubicBezTo>
                <a:cubicBezTo>
                  <a:pt x="1096" y="95"/>
                  <a:pt x="1096" y="96"/>
                  <a:pt x="1096" y="96"/>
                </a:cubicBezTo>
                <a:cubicBezTo>
                  <a:pt x="1096" y="97"/>
                  <a:pt x="1096" y="98"/>
                  <a:pt x="1095" y="99"/>
                </a:cubicBezTo>
                <a:cubicBezTo>
                  <a:pt x="1094" y="102"/>
                  <a:pt x="1093" y="105"/>
                  <a:pt x="1092" y="107"/>
                </a:cubicBezTo>
                <a:cubicBezTo>
                  <a:pt x="1092" y="108"/>
                  <a:pt x="1092" y="108"/>
                  <a:pt x="1092" y="108"/>
                </a:cubicBezTo>
                <a:cubicBezTo>
                  <a:pt x="1093" y="105"/>
                  <a:pt x="1094" y="102"/>
                  <a:pt x="1096" y="98"/>
                </a:cubicBezTo>
                <a:close/>
                <a:moveTo>
                  <a:pt x="1056" y="85"/>
                </a:moveTo>
                <a:cubicBezTo>
                  <a:pt x="1056" y="81"/>
                  <a:pt x="1057" y="78"/>
                  <a:pt x="1057" y="75"/>
                </a:cubicBezTo>
                <a:cubicBezTo>
                  <a:pt x="1058" y="79"/>
                  <a:pt x="1058" y="83"/>
                  <a:pt x="1059" y="89"/>
                </a:cubicBezTo>
                <a:cubicBezTo>
                  <a:pt x="1059" y="89"/>
                  <a:pt x="1059" y="89"/>
                  <a:pt x="1059" y="89"/>
                </a:cubicBezTo>
                <a:cubicBezTo>
                  <a:pt x="1058" y="90"/>
                  <a:pt x="1058" y="91"/>
                  <a:pt x="1057" y="93"/>
                </a:cubicBezTo>
                <a:cubicBezTo>
                  <a:pt x="1057" y="92"/>
                  <a:pt x="1056" y="91"/>
                  <a:pt x="1056" y="91"/>
                </a:cubicBezTo>
                <a:cubicBezTo>
                  <a:pt x="1056" y="89"/>
                  <a:pt x="1056" y="87"/>
                  <a:pt x="1056" y="85"/>
                </a:cubicBezTo>
                <a:close/>
                <a:moveTo>
                  <a:pt x="1049" y="89"/>
                </a:moveTo>
                <a:cubicBezTo>
                  <a:pt x="1049" y="89"/>
                  <a:pt x="1049" y="90"/>
                  <a:pt x="1049" y="90"/>
                </a:cubicBezTo>
                <a:cubicBezTo>
                  <a:pt x="1049" y="88"/>
                  <a:pt x="1048" y="87"/>
                  <a:pt x="1048" y="85"/>
                </a:cubicBezTo>
                <a:cubicBezTo>
                  <a:pt x="1048" y="86"/>
                  <a:pt x="1049" y="87"/>
                  <a:pt x="1049" y="89"/>
                </a:cubicBezTo>
                <a:close/>
                <a:moveTo>
                  <a:pt x="978" y="74"/>
                </a:moveTo>
                <a:cubicBezTo>
                  <a:pt x="977" y="74"/>
                  <a:pt x="977" y="75"/>
                  <a:pt x="977" y="75"/>
                </a:cubicBezTo>
                <a:cubicBezTo>
                  <a:pt x="977" y="74"/>
                  <a:pt x="977" y="74"/>
                  <a:pt x="977" y="74"/>
                </a:cubicBezTo>
                <a:cubicBezTo>
                  <a:pt x="977" y="73"/>
                  <a:pt x="977" y="73"/>
                  <a:pt x="977" y="72"/>
                </a:cubicBezTo>
                <a:cubicBezTo>
                  <a:pt x="977" y="73"/>
                  <a:pt x="977" y="74"/>
                  <a:pt x="978" y="74"/>
                </a:cubicBezTo>
                <a:close/>
                <a:moveTo>
                  <a:pt x="951" y="60"/>
                </a:moveTo>
                <a:cubicBezTo>
                  <a:pt x="952" y="58"/>
                  <a:pt x="952" y="56"/>
                  <a:pt x="953" y="55"/>
                </a:cubicBezTo>
                <a:cubicBezTo>
                  <a:pt x="953" y="52"/>
                  <a:pt x="954" y="51"/>
                  <a:pt x="955" y="49"/>
                </a:cubicBezTo>
                <a:cubicBezTo>
                  <a:pt x="955" y="51"/>
                  <a:pt x="955" y="53"/>
                  <a:pt x="955" y="55"/>
                </a:cubicBezTo>
                <a:cubicBezTo>
                  <a:pt x="955" y="55"/>
                  <a:pt x="955" y="54"/>
                  <a:pt x="955" y="54"/>
                </a:cubicBezTo>
                <a:cubicBezTo>
                  <a:pt x="954" y="55"/>
                  <a:pt x="955" y="57"/>
                  <a:pt x="955" y="60"/>
                </a:cubicBezTo>
                <a:cubicBezTo>
                  <a:pt x="955" y="62"/>
                  <a:pt x="954" y="65"/>
                  <a:pt x="954" y="68"/>
                </a:cubicBezTo>
                <a:cubicBezTo>
                  <a:pt x="953" y="66"/>
                  <a:pt x="952" y="64"/>
                  <a:pt x="951" y="63"/>
                </a:cubicBezTo>
                <a:cubicBezTo>
                  <a:pt x="951" y="62"/>
                  <a:pt x="951" y="61"/>
                  <a:pt x="951" y="60"/>
                </a:cubicBezTo>
                <a:close/>
                <a:moveTo>
                  <a:pt x="950" y="72"/>
                </a:moveTo>
                <a:cubicBezTo>
                  <a:pt x="950" y="71"/>
                  <a:pt x="950" y="71"/>
                  <a:pt x="950" y="70"/>
                </a:cubicBezTo>
                <a:cubicBezTo>
                  <a:pt x="950" y="71"/>
                  <a:pt x="951" y="73"/>
                  <a:pt x="951" y="74"/>
                </a:cubicBezTo>
                <a:cubicBezTo>
                  <a:pt x="951" y="74"/>
                  <a:pt x="950" y="74"/>
                  <a:pt x="950" y="75"/>
                </a:cubicBezTo>
                <a:cubicBezTo>
                  <a:pt x="950" y="74"/>
                  <a:pt x="950" y="73"/>
                  <a:pt x="950" y="72"/>
                </a:cubicBezTo>
                <a:close/>
                <a:moveTo>
                  <a:pt x="949" y="78"/>
                </a:moveTo>
                <a:cubicBezTo>
                  <a:pt x="950" y="78"/>
                  <a:pt x="950" y="77"/>
                  <a:pt x="951" y="77"/>
                </a:cubicBezTo>
                <a:cubicBezTo>
                  <a:pt x="951" y="77"/>
                  <a:pt x="951" y="77"/>
                  <a:pt x="952" y="76"/>
                </a:cubicBezTo>
                <a:cubicBezTo>
                  <a:pt x="952" y="77"/>
                  <a:pt x="952" y="78"/>
                  <a:pt x="952" y="79"/>
                </a:cubicBezTo>
                <a:cubicBezTo>
                  <a:pt x="952" y="80"/>
                  <a:pt x="952" y="81"/>
                  <a:pt x="951" y="82"/>
                </a:cubicBezTo>
                <a:cubicBezTo>
                  <a:pt x="951" y="82"/>
                  <a:pt x="951" y="82"/>
                  <a:pt x="951" y="81"/>
                </a:cubicBezTo>
                <a:cubicBezTo>
                  <a:pt x="950" y="80"/>
                  <a:pt x="950" y="79"/>
                  <a:pt x="949" y="78"/>
                </a:cubicBezTo>
                <a:cubicBezTo>
                  <a:pt x="949" y="78"/>
                  <a:pt x="949" y="78"/>
                  <a:pt x="949" y="78"/>
                </a:cubicBezTo>
                <a:close/>
                <a:moveTo>
                  <a:pt x="937" y="81"/>
                </a:moveTo>
                <a:cubicBezTo>
                  <a:pt x="937" y="81"/>
                  <a:pt x="937" y="82"/>
                  <a:pt x="937" y="82"/>
                </a:cubicBezTo>
                <a:cubicBezTo>
                  <a:pt x="937" y="82"/>
                  <a:pt x="937" y="83"/>
                  <a:pt x="937" y="83"/>
                </a:cubicBezTo>
                <a:cubicBezTo>
                  <a:pt x="937" y="83"/>
                  <a:pt x="936" y="84"/>
                  <a:pt x="935" y="84"/>
                </a:cubicBezTo>
                <a:cubicBezTo>
                  <a:pt x="936" y="83"/>
                  <a:pt x="936" y="82"/>
                  <a:pt x="937" y="81"/>
                </a:cubicBezTo>
                <a:close/>
                <a:moveTo>
                  <a:pt x="893" y="67"/>
                </a:moveTo>
                <a:cubicBezTo>
                  <a:pt x="893" y="68"/>
                  <a:pt x="893" y="68"/>
                  <a:pt x="894" y="69"/>
                </a:cubicBezTo>
                <a:cubicBezTo>
                  <a:pt x="894" y="70"/>
                  <a:pt x="894" y="71"/>
                  <a:pt x="895" y="73"/>
                </a:cubicBezTo>
                <a:cubicBezTo>
                  <a:pt x="894" y="73"/>
                  <a:pt x="894" y="73"/>
                  <a:pt x="894" y="74"/>
                </a:cubicBezTo>
                <a:cubicBezTo>
                  <a:pt x="893" y="72"/>
                  <a:pt x="893" y="71"/>
                  <a:pt x="892" y="69"/>
                </a:cubicBezTo>
                <a:cubicBezTo>
                  <a:pt x="893" y="68"/>
                  <a:pt x="893" y="68"/>
                  <a:pt x="893" y="67"/>
                </a:cubicBezTo>
                <a:close/>
                <a:moveTo>
                  <a:pt x="884" y="71"/>
                </a:moveTo>
                <a:cubicBezTo>
                  <a:pt x="884" y="70"/>
                  <a:pt x="885" y="69"/>
                  <a:pt x="885" y="68"/>
                </a:cubicBezTo>
                <a:cubicBezTo>
                  <a:pt x="885" y="68"/>
                  <a:pt x="885" y="69"/>
                  <a:pt x="886" y="70"/>
                </a:cubicBezTo>
                <a:cubicBezTo>
                  <a:pt x="885" y="71"/>
                  <a:pt x="885" y="72"/>
                  <a:pt x="884" y="73"/>
                </a:cubicBezTo>
                <a:cubicBezTo>
                  <a:pt x="884" y="73"/>
                  <a:pt x="884" y="72"/>
                  <a:pt x="884" y="72"/>
                </a:cubicBezTo>
                <a:cubicBezTo>
                  <a:pt x="884" y="72"/>
                  <a:pt x="884" y="72"/>
                  <a:pt x="884" y="71"/>
                </a:cubicBezTo>
                <a:cubicBezTo>
                  <a:pt x="884" y="71"/>
                  <a:pt x="884" y="71"/>
                  <a:pt x="884" y="71"/>
                </a:cubicBezTo>
                <a:close/>
                <a:moveTo>
                  <a:pt x="827" y="53"/>
                </a:moveTo>
                <a:cubicBezTo>
                  <a:pt x="827" y="53"/>
                  <a:pt x="827" y="54"/>
                  <a:pt x="827" y="54"/>
                </a:cubicBezTo>
                <a:cubicBezTo>
                  <a:pt x="827" y="54"/>
                  <a:pt x="827" y="54"/>
                  <a:pt x="827" y="54"/>
                </a:cubicBezTo>
                <a:cubicBezTo>
                  <a:pt x="827" y="53"/>
                  <a:pt x="827" y="53"/>
                  <a:pt x="827" y="53"/>
                </a:cubicBezTo>
                <a:close/>
                <a:moveTo>
                  <a:pt x="824" y="63"/>
                </a:moveTo>
                <a:cubicBezTo>
                  <a:pt x="824" y="65"/>
                  <a:pt x="825" y="67"/>
                  <a:pt x="825" y="69"/>
                </a:cubicBezTo>
                <a:cubicBezTo>
                  <a:pt x="824" y="70"/>
                  <a:pt x="823" y="71"/>
                  <a:pt x="823" y="73"/>
                </a:cubicBezTo>
                <a:cubicBezTo>
                  <a:pt x="823" y="70"/>
                  <a:pt x="823" y="67"/>
                  <a:pt x="824" y="63"/>
                </a:cubicBezTo>
                <a:close/>
                <a:moveTo>
                  <a:pt x="798" y="71"/>
                </a:moveTo>
                <a:cubicBezTo>
                  <a:pt x="798" y="70"/>
                  <a:pt x="798" y="70"/>
                  <a:pt x="798" y="70"/>
                </a:cubicBezTo>
                <a:cubicBezTo>
                  <a:pt x="797" y="70"/>
                  <a:pt x="797" y="69"/>
                  <a:pt x="797" y="69"/>
                </a:cubicBezTo>
                <a:cubicBezTo>
                  <a:pt x="797" y="70"/>
                  <a:pt x="798" y="70"/>
                  <a:pt x="798" y="71"/>
                </a:cubicBezTo>
                <a:close/>
                <a:moveTo>
                  <a:pt x="785" y="60"/>
                </a:moveTo>
                <a:cubicBezTo>
                  <a:pt x="785" y="60"/>
                  <a:pt x="786" y="61"/>
                  <a:pt x="786" y="61"/>
                </a:cubicBezTo>
                <a:cubicBezTo>
                  <a:pt x="786" y="62"/>
                  <a:pt x="786" y="63"/>
                  <a:pt x="786" y="63"/>
                </a:cubicBezTo>
                <a:cubicBezTo>
                  <a:pt x="785" y="62"/>
                  <a:pt x="785" y="61"/>
                  <a:pt x="784" y="59"/>
                </a:cubicBezTo>
                <a:cubicBezTo>
                  <a:pt x="784" y="59"/>
                  <a:pt x="784" y="59"/>
                  <a:pt x="784" y="59"/>
                </a:cubicBezTo>
                <a:cubicBezTo>
                  <a:pt x="785" y="59"/>
                  <a:pt x="785" y="59"/>
                  <a:pt x="785" y="60"/>
                </a:cubicBezTo>
                <a:close/>
                <a:moveTo>
                  <a:pt x="770" y="64"/>
                </a:moveTo>
                <a:cubicBezTo>
                  <a:pt x="770" y="63"/>
                  <a:pt x="771" y="61"/>
                  <a:pt x="771" y="60"/>
                </a:cubicBezTo>
                <a:cubicBezTo>
                  <a:pt x="771" y="63"/>
                  <a:pt x="770" y="66"/>
                  <a:pt x="769" y="68"/>
                </a:cubicBezTo>
                <a:cubicBezTo>
                  <a:pt x="769" y="67"/>
                  <a:pt x="770" y="65"/>
                  <a:pt x="770" y="64"/>
                </a:cubicBezTo>
                <a:close/>
                <a:moveTo>
                  <a:pt x="711" y="56"/>
                </a:moveTo>
                <a:cubicBezTo>
                  <a:pt x="711" y="55"/>
                  <a:pt x="711" y="55"/>
                  <a:pt x="711" y="55"/>
                </a:cubicBezTo>
                <a:cubicBezTo>
                  <a:pt x="711" y="55"/>
                  <a:pt x="711" y="54"/>
                  <a:pt x="711" y="53"/>
                </a:cubicBezTo>
                <a:cubicBezTo>
                  <a:pt x="711" y="54"/>
                  <a:pt x="711" y="55"/>
                  <a:pt x="711" y="56"/>
                </a:cubicBezTo>
                <a:close/>
                <a:moveTo>
                  <a:pt x="704" y="49"/>
                </a:moveTo>
                <a:cubicBezTo>
                  <a:pt x="704" y="50"/>
                  <a:pt x="705" y="51"/>
                  <a:pt x="705" y="52"/>
                </a:cubicBezTo>
                <a:cubicBezTo>
                  <a:pt x="705" y="56"/>
                  <a:pt x="705" y="59"/>
                  <a:pt x="704" y="62"/>
                </a:cubicBezTo>
                <a:cubicBezTo>
                  <a:pt x="704" y="59"/>
                  <a:pt x="703" y="57"/>
                  <a:pt x="703" y="54"/>
                </a:cubicBezTo>
                <a:cubicBezTo>
                  <a:pt x="703" y="51"/>
                  <a:pt x="703" y="48"/>
                  <a:pt x="702" y="45"/>
                </a:cubicBezTo>
                <a:cubicBezTo>
                  <a:pt x="703" y="46"/>
                  <a:pt x="703" y="47"/>
                  <a:pt x="704" y="49"/>
                </a:cubicBezTo>
                <a:close/>
                <a:moveTo>
                  <a:pt x="695" y="64"/>
                </a:move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ubicBezTo>
                  <a:pt x="695" y="64"/>
                  <a:pt x="695" y="64"/>
                  <a:pt x="695" y="64"/>
                </a:cubicBezTo>
                <a:close/>
                <a:moveTo>
                  <a:pt x="688" y="58"/>
                </a:moveTo>
                <a:cubicBezTo>
                  <a:pt x="689" y="56"/>
                  <a:pt x="689" y="55"/>
                  <a:pt x="690" y="53"/>
                </a:cubicBezTo>
                <a:cubicBezTo>
                  <a:pt x="689" y="58"/>
                  <a:pt x="688" y="62"/>
                  <a:pt x="687" y="65"/>
                </a:cubicBezTo>
                <a:cubicBezTo>
                  <a:pt x="687" y="65"/>
                  <a:pt x="687" y="65"/>
                  <a:pt x="687" y="65"/>
                </a:cubicBezTo>
                <a:cubicBezTo>
                  <a:pt x="687" y="63"/>
                  <a:pt x="688" y="61"/>
                  <a:pt x="688" y="58"/>
                </a:cubicBezTo>
                <a:close/>
                <a:moveTo>
                  <a:pt x="639" y="60"/>
                </a:moveTo>
                <a:cubicBezTo>
                  <a:pt x="639" y="60"/>
                  <a:pt x="639" y="60"/>
                  <a:pt x="639" y="61"/>
                </a:cubicBezTo>
                <a:cubicBezTo>
                  <a:pt x="639" y="62"/>
                  <a:pt x="639" y="63"/>
                  <a:pt x="639" y="64"/>
                </a:cubicBezTo>
                <a:cubicBezTo>
                  <a:pt x="639" y="64"/>
                  <a:pt x="639" y="64"/>
                  <a:pt x="639" y="64"/>
                </a:cubicBezTo>
                <a:cubicBezTo>
                  <a:pt x="638" y="62"/>
                  <a:pt x="638" y="60"/>
                  <a:pt x="637" y="58"/>
                </a:cubicBezTo>
                <a:cubicBezTo>
                  <a:pt x="638" y="59"/>
                  <a:pt x="638" y="59"/>
                  <a:pt x="639" y="60"/>
                </a:cubicBezTo>
                <a:close/>
                <a:moveTo>
                  <a:pt x="620" y="40"/>
                </a:moveTo>
                <a:cubicBezTo>
                  <a:pt x="620" y="40"/>
                  <a:pt x="620" y="41"/>
                  <a:pt x="620" y="42"/>
                </a:cubicBezTo>
                <a:cubicBezTo>
                  <a:pt x="620" y="40"/>
                  <a:pt x="620" y="39"/>
                  <a:pt x="620" y="38"/>
                </a:cubicBezTo>
                <a:cubicBezTo>
                  <a:pt x="620" y="38"/>
                  <a:pt x="620" y="39"/>
                  <a:pt x="620" y="40"/>
                </a:cubicBezTo>
                <a:close/>
                <a:moveTo>
                  <a:pt x="556" y="64"/>
                </a:moveTo>
                <a:cubicBezTo>
                  <a:pt x="556" y="63"/>
                  <a:pt x="556" y="62"/>
                  <a:pt x="555" y="61"/>
                </a:cubicBezTo>
                <a:cubicBezTo>
                  <a:pt x="556" y="61"/>
                  <a:pt x="556" y="62"/>
                  <a:pt x="556" y="62"/>
                </a:cubicBezTo>
                <a:cubicBezTo>
                  <a:pt x="556" y="63"/>
                  <a:pt x="556" y="63"/>
                  <a:pt x="556" y="64"/>
                </a:cubicBezTo>
                <a:close/>
                <a:moveTo>
                  <a:pt x="555" y="58"/>
                </a:moveTo>
                <a:cubicBezTo>
                  <a:pt x="555" y="59"/>
                  <a:pt x="555" y="59"/>
                  <a:pt x="556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5" y="60"/>
                  <a:pt x="555" y="60"/>
                  <a:pt x="555" y="60"/>
                </a:cubicBezTo>
                <a:cubicBezTo>
                  <a:pt x="554" y="58"/>
                  <a:pt x="554" y="55"/>
                  <a:pt x="554" y="54"/>
                </a:cubicBezTo>
                <a:cubicBezTo>
                  <a:pt x="554" y="55"/>
                  <a:pt x="555" y="57"/>
                  <a:pt x="555" y="58"/>
                </a:cubicBezTo>
                <a:close/>
                <a:moveTo>
                  <a:pt x="501" y="44"/>
                </a:moveTo>
                <a:cubicBezTo>
                  <a:pt x="501" y="44"/>
                  <a:pt x="501" y="43"/>
                  <a:pt x="502" y="42"/>
                </a:cubicBezTo>
                <a:cubicBezTo>
                  <a:pt x="502" y="43"/>
                  <a:pt x="502" y="44"/>
                  <a:pt x="502" y="44"/>
                </a:cubicBezTo>
                <a:cubicBezTo>
                  <a:pt x="502" y="45"/>
                  <a:pt x="503" y="45"/>
                  <a:pt x="503" y="46"/>
                </a:cubicBezTo>
                <a:cubicBezTo>
                  <a:pt x="503" y="48"/>
                  <a:pt x="503" y="51"/>
                  <a:pt x="502" y="55"/>
                </a:cubicBezTo>
                <a:cubicBezTo>
                  <a:pt x="501" y="50"/>
                  <a:pt x="501" y="47"/>
                  <a:pt x="501" y="46"/>
                </a:cubicBezTo>
                <a:cubicBezTo>
                  <a:pt x="501" y="45"/>
                  <a:pt x="501" y="45"/>
                  <a:pt x="501" y="44"/>
                </a:cubicBezTo>
                <a:close/>
                <a:moveTo>
                  <a:pt x="498" y="59"/>
                </a:moveTo>
                <a:cubicBezTo>
                  <a:pt x="498" y="59"/>
                  <a:pt x="498" y="58"/>
                  <a:pt x="498" y="58"/>
                </a:cubicBezTo>
                <a:cubicBezTo>
                  <a:pt x="498" y="59"/>
                  <a:pt x="498" y="60"/>
                  <a:pt x="499" y="62"/>
                </a:cubicBezTo>
                <a:cubicBezTo>
                  <a:pt x="499" y="62"/>
                  <a:pt x="499" y="62"/>
                  <a:pt x="499" y="62"/>
                </a:cubicBezTo>
                <a:cubicBezTo>
                  <a:pt x="498" y="61"/>
                  <a:pt x="498" y="61"/>
                  <a:pt x="498" y="60"/>
                </a:cubicBezTo>
                <a:cubicBezTo>
                  <a:pt x="498" y="60"/>
                  <a:pt x="498" y="60"/>
                  <a:pt x="498" y="59"/>
                </a:cubicBezTo>
                <a:close/>
                <a:moveTo>
                  <a:pt x="450" y="57"/>
                </a:moveTo>
                <a:cubicBezTo>
                  <a:pt x="450" y="53"/>
                  <a:pt x="451" y="49"/>
                  <a:pt x="451" y="46"/>
                </a:cubicBezTo>
                <a:cubicBezTo>
                  <a:pt x="451" y="50"/>
                  <a:pt x="452" y="54"/>
                  <a:pt x="453" y="60"/>
                </a:cubicBezTo>
                <a:cubicBezTo>
                  <a:pt x="453" y="60"/>
                  <a:pt x="453" y="60"/>
                  <a:pt x="453" y="60"/>
                </a:cubicBezTo>
                <a:cubicBezTo>
                  <a:pt x="452" y="61"/>
                  <a:pt x="451" y="63"/>
                  <a:pt x="451" y="64"/>
                </a:cubicBezTo>
                <a:cubicBezTo>
                  <a:pt x="450" y="63"/>
                  <a:pt x="450" y="63"/>
                  <a:pt x="450" y="62"/>
                </a:cubicBezTo>
                <a:cubicBezTo>
                  <a:pt x="450" y="60"/>
                  <a:pt x="450" y="59"/>
                  <a:pt x="450" y="57"/>
                </a:cubicBezTo>
                <a:close/>
                <a:moveTo>
                  <a:pt x="443" y="62"/>
                </a:moveTo>
                <a:cubicBezTo>
                  <a:pt x="443" y="62"/>
                  <a:pt x="443" y="63"/>
                  <a:pt x="443" y="63"/>
                </a:cubicBezTo>
                <a:cubicBezTo>
                  <a:pt x="442" y="62"/>
                  <a:pt x="442" y="60"/>
                  <a:pt x="441" y="58"/>
                </a:cubicBezTo>
                <a:cubicBezTo>
                  <a:pt x="442" y="59"/>
                  <a:pt x="443" y="61"/>
                  <a:pt x="443" y="62"/>
                </a:cubicBezTo>
                <a:close/>
                <a:moveTo>
                  <a:pt x="489" y="60"/>
                </a:moveTo>
                <a:cubicBezTo>
                  <a:pt x="490" y="59"/>
                  <a:pt x="490" y="58"/>
                  <a:pt x="490" y="57"/>
                </a:cubicBezTo>
                <a:cubicBezTo>
                  <a:pt x="490" y="57"/>
                  <a:pt x="490" y="58"/>
                  <a:pt x="490" y="58"/>
                </a:cubicBezTo>
                <a:cubicBezTo>
                  <a:pt x="490" y="59"/>
                  <a:pt x="489" y="60"/>
                  <a:pt x="489" y="62"/>
                </a:cubicBezTo>
                <a:cubicBezTo>
                  <a:pt x="488" y="64"/>
                  <a:pt x="487" y="66"/>
                  <a:pt x="487" y="69"/>
                </a:cubicBezTo>
                <a:cubicBezTo>
                  <a:pt x="487" y="69"/>
                  <a:pt x="486" y="69"/>
                  <a:pt x="486" y="69"/>
                </a:cubicBezTo>
                <a:cubicBezTo>
                  <a:pt x="487" y="66"/>
                  <a:pt x="488" y="63"/>
                  <a:pt x="489" y="60"/>
                </a:cubicBezTo>
                <a:close/>
                <a:moveTo>
                  <a:pt x="371" y="63"/>
                </a:moveTo>
                <a:cubicBezTo>
                  <a:pt x="371" y="63"/>
                  <a:pt x="371" y="64"/>
                  <a:pt x="371" y="64"/>
                </a:cubicBezTo>
                <a:cubicBezTo>
                  <a:pt x="371" y="63"/>
                  <a:pt x="371" y="63"/>
                  <a:pt x="371" y="62"/>
                </a:cubicBezTo>
                <a:cubicBezTo>
                  <a:pt x="371" y="62"/>
                  <a:pt x="371" y="62"/>
                  <a:pt x="371" y="61"/>
                </a:cubicBezTo>
                <a:cubicBezTo>
                  <a:pt x="371" y="62"/>
                  <a:pt x="371" y="62"/>
                  <a:pt x="371" y="63"/>
                </a:cubicBezTo>
                <a:close/>
                <a:moveTo>
                  <a:pt x="345" y="54"/>
                </a:moveTo>
                <a:cubicBezTo>
                  <a:pt x="346" y="52"/>
                  <a:pt x="346" y="50"/>
                  <a:pt x="346" y="49"/>
                </a:cubicBezTo>
                <a:cubicBezTo>
                  <a:pt x="347" y="46"/>
                  <a:pt x="348" y="44"/>
                  <a:pt x="349" y="42"/>
                </a:cubicBezTo>
                <a:cubicBezTo>
                  <a:pt x="349" y="44"/>
                  <a:pt x="349" y="46"/>
                  <a:pt x="349" y="48"/>
                </a:cubicBezTo>
                <a:cubicBezTo>
                  <a:pt x="349" y="48"/>
                  <a:pt x="349" y="48"/>
                  <a:pt x="349" y="48"/>
                </a:cubicBezTo>
                <a:cubicBezTo>
                  <a:pt x="348" y="48"/>
                  <a:pt x="348" y="50"/>
                  <a:pt x="348" y="54"/>
                </a:cubicBezTo>
                <a:cubicBezTo>
                  <a:pt x="348" y="56"/>
                  <a:pt x="348" y="59"/>
                  <a:pt x="348" y="62"/>
                </a:cubicBezTo>
                <a:cubicBezTo>
                  <a:pt x="347" y="60"/>
                  <a:pt x="345" y="59"/>
                  <a:pt x="344" y="57"/>
                </a:cubicBezTo>
                <a:cubicBezTo>
                  <a:pt x="345" y="56"/>
                  <a:pt x="345" y="55"/>
                  <a:pt x="345" y="54"/>
                </a:cubicBezTo>
                <a:close/>
                <a:moveTo>
                  <a:pt x="343" y="66"/>
                </a:moveTo>
                <a:cubicBezTo>
                  <a:pt x="343" y="66"/>
                  <a:pt x="343" y="65"/>
                  <a:pt x="344" y="65"/>
                </a:cubicBezTo>
                <a:cubicBezTo>
                  <a:pt x="344" y="66"/>
                  <a:pt x="344" y="67"/>
                  <a:pt x="345" y="69"/>
                </a:cubicBezTo>
                <a:cubicBezTo>
                  <a:pt x="344" y="69"/>
                  <a:pt x="344" y="69"/>
                  <a:pt x="343" y="69"/>
                </a:cubicBezTo>
                <a:cubicBezTo>
                  <a:pt x="343" y="68"/>
                  <a:pt x="343" y="67"/>
                  <a:pt x="343" y="66"/>
                </a:cubicBezTo>
                <a:close/>
                <a:moveTo>
                  <a:pt x="343" y="73"/>
                </a:moveTo>
                <a:cubicBezTo>
                  <a:pt x="344" y="72"/>
                  <a:pt x="344" y="72"/>
                  <a:pt x="345" y="71"/>
                </a:cubicBezTo>
                <a:cubicBezTo>
                  <a:pt x="345" y="71"/>
                  <a:pt x="345" y="71"/>
                  <a:pt x="345" y="71"/>
                </a:cubicBezTo>
                <a:cubicBezTo>
                  <a:pt x="346" y="71"/>
                  <a:pt x="346" y="72"/>
                  <a:pt x="346" y="73"/>
                </a:cubicBezTo>
                <a:cubicBezTo>
                  <a:pt x="346" y="74"/>
                  <a:pt x="345" y="75"/>
                  <a:pt x="345" y="77"/>
                </a:cubicBezTo>
                <a:cubicBezTo>
                  <a:pt x="345" y="76"/>
                  <a:pt x="345" y="76"/>
                  <a:pt x="344" y="76"/>
                </a:cubicBezTo>
                <a:cubicBezTo>
                  <a:pt x="344" y="75"/>
                  <a:pt x="343" y="74"/>
                  <a:pt x="343" y="73"/>
                </a:cubicBezTo>
                <a:cubicBezTo>
                  <a:pt x="343" y="73"/>
                  <a:pt x="343" y="73"/>
                  <a:pt x="343" y="73"/>
                </a:cubicBezTo>
                <a:close/>
                <a:moveTo>
                  <a:pt x="331" y="78"/>
                </a:moveTo>
                <a:cubicBezTo>
                  <a:pt x="331" y="79"/>
                  <a:pt x="331" y="79"/>
                  <a:pt x="331" y="80"/>
                </a:cubicBezTo>
                <a:cubicBezTo>
                  <a:pt x="331" y="80"/>
                  <a:pt x="331" y="80"/>
                  <a:pt x="331" y="80"/>
                </a:cubicBezTo>
                <a:cubicBezTo>
                  <a:pt x="330" y="81"/>
                  <a:pt x="330" y="81"/>
                  <a:pt x="329" y="82"/>
                </a:cubicBezTo>
                <a:cubicBezTo>
                  <a:pt x="330" y="81"/>
                  <a:pt x="330" y="80"/>
                  <a:pt x="331" y="78"/>
                </a:cubicBezTo>
                <a:close/>
                <a:moveTo>
                  <a:pt x="291" y="87"/>
                </a:moveTo>
                <a:cubicBezTo>
                  <a:pt x="291" y="88"/>
                  <a:pt x="291" y="88"/>
                  <a:pt x="291" y="89"/>
                </a:cubicBezTo>
                <a:cubicBezTo>
                  <a:pt x="291" y="89"/>
                  <a:pt x="291" y="89"/>
                  <a:pt x="291" y="89"/>
                </a:cubicBezTo>
                <a:cubicBezTo>
                  <a:pt x="291" y="89"/>
                  <a:pt x="291" y="88"/>
                  <a:pt x="290" y="88"/>
                </a:cubicBezTo>
                <a:cubicBezTo>
                  <a:pt x="290" y="88"/>
                  <a:pt x="290" y="88"/>
                  <a:pt x="291" y="87"/>
                </a:cubicBezTo>
                <a:close/>
                <a:moveTo>
                  <a:pt x="179" y="106"/>
                </a:moveTo>
                <a:cubicBezTo>
                  <a:pt x="179" y="107"/>
                  <a:pt x="179" y="107"/>
                  <a:pt x="180" y="108"/>
                </a:cubicBezTo>
                <a:cubicBezTo>
                  <a:pt x="180" y="108"/>
                  <a:pt x="179" y="108"/>
                  <a:pt x="179" y="108"/>
                </a:cubicBezTo>
                <a:cubicBezTo>
                  <a:pt x="179" y="108"/>
                  <a:pt x="179" y="107"/>
                  <a:pt x="179" y="106"/>
                </a:cubicBezTo>
                <a:close/>
                <a:moveTo>
                  <a:pt x="286" y="73"/>
                </a:moveTo>
                <a:cubicBezTo>
                  <a:pt x="287" y="74"/>
                  <a:pt x="287" y="75"/>
                  <a:pt x="287" y="76"/>
                </a:cubicBezTo>
                <a:cubicBezTo>
                  <a:pt x="288" y="77"/>
                  <a:pt x="288" y="78"/>
                  <a:pt x="288" y="79"/>
                </a:cubicBezTo>
                <a:cubicBezTo>
                  <a:pt x="288" y="79"/>
                  <a:pt x="288" y="80"/>
                  <a:pt x="288" y="80"/>
                </a:cubicBezTo>
                <a:cubicBezTo>
                  <a:pt x="287" y="79"/>
                  <a:pt x="287" y="77"/>
                  <a:pt x="286" y="76"/>
                </a:cubicBezTo>
                <a:cubicBezTo>
                  <a:pt x="286" y="75"/>
                  <a:pt x="286" y="74"/>
                  <a:pt x="286" y="73"/>
                </a:cubicBezTo>
                <a:close/>
                <a:moveTo>
                  <a:pt x="277" y="79"/>
                </a:moveTo>
                <a:cubicBezTo>
                  <a:pt x="278" y="78"/>
                  <a:pt x="278" y="77"/>
                  <a:pt x="279" y="76"/>
                </a:cubicBezTo>
                <a:cubicBezTo>
                  <a:pt x="279" y="76"/>
                  <a:pt x="279" y="77"/>
                  <a:pt x="279" y="78"/>
                </a:cubicBezTo>
                <a:cubicBezTo>
                  <a:pt x="279" y="79"/>
                  <a:pt x="279" y="80"/>
                  <a:pt x="278" y="81"/>
                </a:cubicBezTo>
                <a:cubicBezTo>
                  <a:pt x="278" y="81"/>
                  <a:pt x="278" y="81"/>
                  <a:pt x="278" y="80"/>
                </a:cubicBezTo>
                <a:cubicBezTo>
                  <a:pt x="278" y="80"/>
                  <a:pt x="277" y="80"/>
                  <a:pt x="277" y="80"/>
                </a:cubicBezTo>
                <a:cubicBezTo>
                  <a:pt x="277" y="80"/>
                  <a:pt x="277" y="79"/>
                  <a:pt x="277" y="79"/>
                </a:cubicBezTo>
                <a:close/>
                <a:moveTo>
                  <a:pt x="275" y="89"/>
                </a:moveTo>
                <a:cubicBezTo>
                  <a:pt x="275" y="89"/>
                  <a:pt x="275" y="89"/>
                  <a:pt x="275" y="90"/>
                </a:cubicBezTo>
                <a:cubicBezTo>
                  <a:pt x="275" y="90"/>
                  <a:pt x="274" y="91"/>
                  <a:pt x="274" y="91"/>
                </a:cubicBezTo>
                <a:cubicBezTo>
                  <a:pt x="274" y="90"/>
                  <a:pt x="275" y="90"/>
                  <a:pt x="275" y="89"/>
                </a:cubicBezTo>
                <a:close/>
                <a:moveTo>
                  <a:pt x="221" y="73"/>
                </a:moveTo>
                <a:cubicBezTo>
                  <a:pt x="221" y="74"/>
                  <a:pt x="221" y="74"/>
                  <a:pt x="221" y="75"/>
                </a:cubicBezTo>
                <a:cubicBezTo>
                  <a:pt x="221" y="75"/>
                  <a:pt x="220" y="74"/>
                  <a:pt x="220" y="74"/>
                </a:cubicBezTo>
                <a:cubicBezTo>
                  <a:pt x="220" y="74"/>
                  <a:pt x="220" y="73"/>
                  <a:pt x="221" y="73"/>
                </a:cubicBezTo>
                <a:close/>
                <a:moveTo>
                  <a:pt x="218" y="85"/>
                </a:moveTo>
                <a:cubicBezTo>
                  <a:pt x="218" y="86"/>
                  <a:pt x="218" y="88"/>
                  <a:pt x="219" y="89"/>
                </a:cubicBezTo>
                <a:cubicBezTo>
                  <a:pt x="218" y="91"/>
                  <a:pt x="217" y="92"/>
                  <a:pt x="217" y="94"/>
                </a:cubicBezTo>
                <a:cubicBezTo>
                  <a:pt x="217" y="91"/>
                  <a:pt x="217" y="88"/>
                  <a:pt x="218" y="85"/>
                </a:cubicBezTo>
                <a:close/>
                <a:moveTo>
                  <a:pt x="191" y="97"/>
                </a:move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6"/>
                  <a:pt x="191" y="96"/>
                </a:cubicBezTo>
                <a:cubicBezTo>
                  <a:pt x="191" y="97"/>
                  <a:pt x="191" y="97"/>
                  <a:pt x="191" y="97"/>
                </a:cubicBezTo>
                <a:close/>
                <a:moveTo>
                  <a:pt x="179" y="90"/>
                </a:moveTo>
                <a:cubicBezTo>
                  <a:pt x="179" y="90"/>
                  <a:pt x="179" y="90"/>
                  <a:pt x="180" y="91"/>
                </a:cubicBezTo>
                <a:cubicBezTo>
                  <a:pt x="180" y="91"/>
                  <a:pt x="180" y="92"/>
                  <a:pt x="180" y="93"/>
                </a:cubicBezTo>
                <a:cubicBezTo>
                  <a:pt x="179" y="92"/>
                  <a:pt x="178" y="91"/>
                  <a:pt x="178" y="89"/>
                </a:cubicBezTo>
                <a:cubicBezTo>
                  <a:pt x="178" y="89"/>
                  <a:pt x="178" y="89"/>
                  <a:pt x="178" y="89"/>
                </a:cubicBezTo>
                <a:cubicBezTo>
                  <a:pt x="178" y="89"/>
                  <a:pt x="179" y="89"/>
                  <a:pt x="179" y="90"/>
                </a:cubicBezTo>
                <a:close/>
                <a:moveTo>
                  <a:pt x="164" y="97"/>
                </a:moveTo>
                <a:cubicBezTo>
                  <a:pt x="164" y="96"/>
                  <a:pt x="165" y="95"/>
                  <a:pt x="165" y="93"/>
                </a:cubicBezTo>
                <a:cubicBezTo>
                  <a:pt x="164" y="97"/>
                  <a:pt x="163" y="100"/>
                  <a:pt x="162" y="102"/>
                </a:cubicBezTo>
                <a:cubicBezTo>
                  <a:pt x="163" y="101"/>
                  <a:pt x="163" y="99"/>
                  <a:pt x="164" y="97"/>
                </a:cubicBezTo>
                <a:close/>
                <a:moveTo>
                  <a:pt x="105" y="104"/>
                </a:moveTo>
                <a:cubicBezTo>
                  <a:pt x="105" y="104"/>
                  <a:pt x="105" y="104"/>
                  <a:pt x="105" y="104"/>
                </a:cubicBezTo>
                <a:cubicBezTo>
                  <a:pt x="105" y="103"/>
                  <a:pt x="105" y="103"/>
                  <a:pt x="105" y="102"/>
                </a:cubicBezTo>
                <a:cubicBezTo>
                  <a:pt x="105" y="103"/>
                  <a:pt x="105" y="103"/>
                  <a:pt x="105" y="104"/>
                </a:cubicBezTo>
                <a:close/>
                <a:moveTo>
                  <a:pt x="98" y="100"/>
                </a:moveTo>
                <a:cubicBezTo>
                  <a:pt x="98" y="101"/>
                  <a:pt x="98" y="102"/>
                  <a:pt x="99" y="103"/>
                </a:cubicBezTo>
                <a:cubicBezTo>
                  <a:pt x="99" y="106"/>
                  <a:pt x="99" y="109"/>
                  <a:pt x="98" y="112"/>
                </a:cubicBezTo>
                <a:cubicBezTo>
                  <a:pt x="98" y="110"/>
                  <a:pt x="97" y="108"/>
                  <a:pt x="97" y="105"/>
                </a:cubicBezTo>
                <a:cubicBezTo>
                  <a:pt x="97" y="102"/>
                  <a:pt x="96" y="99"/>
                  <a:pt x="96" y="96"/>
                </a:cubicBezTo>
                <a:cubicBezTo>
                  <a:pt x="96" y="97"/>
                  <a:pt x="97" y="98"/>
                  <a:pt x="98" y="100"/>
                </a:cubicBezTo>
                <a:close/>
                <a:moveTo>
                  <a:pt x="8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lose/>
                <a:moveTo>
                  <a:pt x="82" y="114"/>
                </a:moveTo>
                <a:cubicBezTo>
                  <a:pt x="83" y="112"/>
                  <a:pt x="83" y="110"/>
                  <a:pt x="84" y="108"/>
                </a:cubicBezTo>
                <a:cubicBezTo>
                  <a:pt x="83" y="113"/>
                  <a:pt x="82" y="118"/>
                  <a:pt x="80" y="122"/>
                </a:cubicBezTo>
                <a:cubicBezTo>
                  <a:pt x="81" y="119"/>
                  <a:pt x="81" y="117"/>
                  <a:pt x="82" y="114"/>
                </a:cubicBezTo>
                <a:close/>
                <a:moveTo>
                  <a:pt x="32" y="133"/>
                </a:moveTo>
                <a:cubicBezTo>
                  <a:pt x="33" y="133"/>
                  <a:pt x="33" y="134"/>
                  <a:pt x="33" y="134"/>
                </a:cubicBezTo>
                <a:cubicBezTo>
                  <a:pt x="33" y="137"/>
                  <a:pt x="33" y="140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3" y="140"/>
                  <a:pt x="32" y="137"/>
                  <a:pt x="31" y="133"/>
                </a:cubicBezTo>
                <a:cubicBezTo>
                  <a:pt x="31" y="133"/>
                  <a:pt x="32" y="133"/>
                  <a:pt x="32" y="133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26" name="Picture 2" descr="https://timgsa.baidu.com/timg?image&amp;quality=80&amp;size=b9999_10000&amp;sec=1539430907561&amp;di=a086a5d27d96e5594ed306bb10068fca&amp;imgtype=0&amp;src=http%3A%2F%2Fimg003.hc360.cn%2Fy5%2FM00%2F8B%2F24%2FwKhQUVXO2VKEZZ-WAAAAAPNc_24885.jpg">
            <a:extLst>
              <a:ext uri="{FF2B5EF4-FFF2-40B4-BE49-F238E27FC236}">
                <a16:creationId xmlns:a16="http://schemas.microsoft.com/office/drawing/2014/main" xmlns="" id="{CE64E6C4-FE1C-4F9C-820C-1F8A57FD1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0179" y="1934898"/>
            <a:ext cx="2262107" cy="208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AD73596C-7621-474A-9D17-BC2D99402C3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728" y="1381866"/>
            <a:ext cx="1388801" cy="908605"/>
          </a:xfrm>
          <a:prstGeom prst="rect">
            <a:avLst/>
          </a:prstGeom>
        </p:spPr>
      </p:pic>
      <p:pic>
        <p:nvPicPr>
          <p:cNvPr id="1028" name="Picture 4" descr="https://timgsa.baidu.com/timg?image&amp;quality=80&amp;size=b9999_10000&amp;sec=1539431458785&amp;di=ca4f8470aef6217fb1d7e4f24ed7fec1&amp;imgtype=0&amp;src=http%3A%2F%2Fimg.pconline.com.cn%2Fimages%2Fupload%2Fupc%2Ftx%2Fbabylib%2F1110%2F30%2Fc0%2F9449117_1319957286859_340x340.jpg">
            <a:extLst>
              <a:ext uri="{FF2B5EF4-FFF2-40B4-BE49-F238E27FC236}">
                <a16:creationId xmlns:a16="http://schemas.microsoft.com/office/drawing/2014/main" xmlns="" id="{5951E71B-03E3-4C07-8BC6-72FEAB20D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4783" y="1934897"/>
            <a:ext cx="2083201" cy="208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imgsa.baidu.com/timg?image&amp;quality=80&amp;size=b9999_10000&amp;sec=1539431489621&amp;di=9820f9a5c4540b5e1c3a24bc117d12b4&amp;imgtype=0&amp;src=http%3A%2F%2Fimg4.114pifa.com%2F5360%2FYYkUrKnYa_1409838182.jpg">
            <a:extLst>
              <a:ext uri="{FF2B5EF4-FFF2-40B4-BE49-F238E27FC236}">
                <a16:creationId xmlns:a16="http://schemas.microsoft.com/office/drawing/2014/main" xmlns="" id="{26093321-EF63-427F-87FC-30F1DD7FE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9349" y="1934223"/>
            <a:ext cx="2145490" cy="208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5AE71543-A145-4545-92F8-52519440631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4257" y="3508855"/>
            <a:ext cx="900727" cy="863054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046F6D84-2126-415A-976F-0AA0A8F5E30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985" y="3243532"/>
            <a:ext cx="900727" cy="1119085"/>
          </a:xfrm>
          <a:prstGeom prst="rect">
            <a:avLst/>
          </a:prstGeom>
        </p:spPr>
      </p:pic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BC5F7FC3-F90B-45F6-B2DC-236A54BF4DB7}"/>
              </a:ext>
            </a:extLst>
          </p:cNvPr>
          <p:cNvSpPr txBox="1"/>
          <p:nvPr/>
        </p:nvSpPr>
        <p:spPr>
          <a:xfrm>
            <a:off x="3290046" y="5410975"/>
            <a:ext cx="5611908" cy="898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26524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621F9D8-99FD-4535-9024-2323D7D48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1669" y="0"/>
            <a:ext cx="11629407" cy="68580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FFAB7B1-D811-4F01-8CD7-F1D71E1B7D6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69" y="1593571"/>
            <a:ext cx="5018766" cy="476875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50CDEB1-C02D-48C5-90E3-F6A612023AA2}"/>
              </a:ext>
            </a:extLst>
          </p:cNvPr>
          <p:cNvSpPr txBox="1"/>
          <p:nvPr/>
        </p:nvSpPr>
        <p:spPr>
          <a:xfrm>
            <a:off x="6787189" y="272272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71E5105-FE72-4F7D-9FA5-672410A4F3E6}"/>
              </a:ext>
            </a:extLst>
          </p:cNvPr>
          <p:cNvSpPr txBox="1"/>
          <p:nvPr/>
        </p:nvSpPr>
        <p:spPr>
          <a:xfrm>
            <a:off x="6824017" y="3429000"/>
            <a:ext cx="4350177" cy="117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8D0D0A8-B965-4E93-A4BF-7C3D0FA085A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545158"/>
            <a:ext cx="584552" cy="72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6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6ADA99C-A159-4D0F-882D-C36B9D73DD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089" y="1123756"/>
            <a:ext cx="7195279" cy="655120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085E029-F1AC-4B86-AE0F-B4A43354E7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590" y="1005107"/>
            <a:ext cx="5266518" cy="5418906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DD04C64-A409-4502-BAD3-04B149FBC730}"/>
              </a:ext>
            </a:extLst>
          </p:cNvPr>
          <p:cNvSpPr txBox="1"/>
          <p:nvPr/>
        </p:nvSpPr>
        <p:spPr>
          <a:xfrm>
            <a:off x="7102284" y="5299661"/>
            <a:ext cx="49856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HALLOWEEN</a:t>
            </a:r>
            <a:endParaRPr lang="zh-CN" altLang="en-US" sz="6600" dirty="0">
              <a:solidFill>
                <a:schemeClr val="bg1"/>
              </a:solidFill>
              <a:latin typeface="义启紫水晶体" panose="02010601030101010101" pitchFamily="2" charset="-122"/>
              <a:ea typeface="义启紫水晶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541D95C-063C-441E-A43B-2F12362B5ED7}"/>
              </a:ext>
            </a:extLst>
          </p:cNvPr>
          <p:cNvSpPr txBox="1"/>
          <p:nvPr/>
        </p:nvSpPr>
        <p:spPr>
          <a:xfrm>
            <a:off x="1048750" y="2422921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3686EEF-66CD-4449-A0B7-ECDCB61948A3}"/>
              </a:ext>
            </a:extLst>
          </p:cNvPr>
          <p:cNvSpPr txBox="1"/>
          <p:nvPr/>
        </p:nvSpPr>
        <p:spPr>
          <a:xfrm>
            <a:off x="1085578" y="3129196"/>
            <a:ext cx="4350177" cy="117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D7C27DE-9A8F-4941-A901-8C81775AE899}"/>
              </a:ext>
            </a:extLst>
          </p:cNvPr>
          <p:cNvSpPr txBox="1"/>
          <p:nvPr/>
        </p:nvSpPr>
        <p:spPr>
          <a:xfrm>
            <a:off x="1075047" y="2095571"/>
            <a:ext cx="1569660" cy="4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26523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6818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3C01CB47-DFE5-414F-8E8F-E1CE49BEE2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B112E56-A980-4C3D-ABA0-2D89F2CFC7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937" y="2176198"/>
            <a:ext cx="4206316" cy="429105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176428E-F213-435E-B8CE-7B3963364A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32" y="1"/>
            <a:ext cx="669026" cy="898902"/>
          </a:xfrm>
          <a:prstGeom prst="rect">
            <a:avLst/>
          </a:prstGeom>
        </p:spPr>
      </p:pic>
      <p:sp>
        <p:nvSpPr>
          <p:cNvPr id="70" name="文本框 69">
            <a:extLst>
              <a:ext uri="{FF2B5EF4-FFF2-40B4-BE49-F238E27FC236}">
                <a16:creationId xmlns:a16="http://schemas.microsoft.com/office/drawing/2014/main" xmlns="" id="{4B1941C1-99B5-4D84-91EB-44BF34CD1CD3}"/>
              </a:ext>
            </a:extLst>
          </p:cNvPr>
          <p:cNvSpPr txBox="1"/>
          <p:nvPr/>
        </p:nvSpPr>
        <p:spPr>
          <a:xfrm>
            <a:off x="994962" y="39074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3BBEBEC3-51F8-4053-9B36-10869115456F}"/>
              </a:ext>
            </a:extLst>
          </p:cNvPr>
          <p:cNvSpPr txBox="1"/>
          <p:nvPr/>
        </p:nvSpPr>
        <p:spPr>
          <a:xfrm>
            <a:off x="1048750" y="147355"/>
            <a:ext cx="1578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EDEA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CHAPTER 01</a:t>
            </a:r>
            <a:endParaRPr lang="zh-CN" altLang="en-US" dirty="0">
              <a:solidFill>
                <a:srgbClr val="EDEA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238E580-2396-40EC-8446-2A708678CF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728" y="1324949"/>
            <a:ext cx="4193264" cy="158573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AA1926F-6EB1-441C-95A2-8151923675BA}"/>
              </a:ext>
            </a:extLst>
          </p:cNvPr>
          <p:cNvSpPr txBox="1"/>
          <p:nvPr/>
        </p:nvSpPr>
        <p:spPr>
          <a:xfrm>
            <a:off x="5831032" y="161404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点击输入标题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453F836-E8CF-45D6-BB99-BE1FF0BD079B}"/>
              </a:ext>
            </a:extLst>
          </p:cNvPr>
          <p:cNvSpPr txBox="1"/>
          <p:nvPr/>
        </p:nvSpPr>
        <p:spPr>
          <a:xfrm>
            <a:off x="3932944" y="369020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7B1AC98-7043-42F5-9A2B-00C02259B19C}"/>
              </a:ext>
            </a:extLst>
          </p:cNvPr>
          <p:cNvSpPr txBox="1"/>
          <p:nvPr/>
        </p:nvSpPr>
        <p:spPr>
          <a:xfrm>
            <a:off x="1104103" y="4748969"/>
            <a:ext cx="5783497" cy="894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002D7A1-F770-4B2D-B3BB-BB65D8D528AA}"/>
              </a:ext>
            </a:extLst>
          </p:cNvPr>
          <p:cNvSpPr txBox="1"/>
          <p:nvPr/>
        </p:nvSpPr>
        <p:spPr>
          <a:xfrm>
            <a:off x="5164050" y="423591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165270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9505C0E0-218F-4F25-86EE-C49D3A2C4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684000" cy="6858000"/>
          </a:xfrm>
          <a:prstGeom prst="rect">
            <a:avLst/>
          </a:prstGeom>
        </p:spPr>
      </p:pic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7BAB612-3CA5-4374-8E47-DF5C7E4D8E1F}"/>
              </a:ext>
            </a:extLst>
          </p:cNvPr>
          <p:cNvSpPr txBox="1"/>
          <p:nvPr/>
        </p:nvSpPr>
        <p:spPr>
          <a:xfrm>
            <a:off x="9221743" y="2280334"/>
            <a:ext cx="258115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solidFill>
                  <a:srgbClr val="F5F3E8"/>
                </a:solidFill>
                <a:latin typeface="Impact" panose="020B0806030902050204" pitchFamily="34" charset="0"/>
                <a:ea typeface="义启紫水晶体" panose="02010601030101010101" pitchFamily="2" charset="-122"/>
              </a:rPr>
              <a:t>02</a:t>
            </a:r>
            <a:endParaRPr lang="zh-CN" altLang="en-US" sz="18000" dirty="0">
              <a:solidFill>
                <a:srgbClr val="F5F3E8"/>
              </a:solidFill>
              <a:latin typeface="Impact" panose="020B0806030902050204" pitchFamily="34" charset="0"/>
              <a:ea typeface="义启紫水晶体" panose="02010601030101010101" pitchFamily="2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2001B0CC-DB3E-4724-8BD4-FC750D224CC5}"/>
              </a:ext>
            </a:extLst>
          </p:cNvPr>
          <p:cNvSpPr txBox="1"/>
          <p:nvPr/>
        </p:nvSpPr>
        <p:spPr>
          <a:xfrm>
            <a:off x="6096000" y="2734073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29688D"/>
                </a:solidFill>
                <a:latin typeface="义启紫水晶体" panose="02010601030101010101" pitchFamily="2" charset="-122"/>
                <a:ea typeface="义启紫水晶体" panose="02010601030101010101" pitchFamily="2" charset="-122"/>
              </a:rPr>
              <a:t>万圣节起源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xmlns="" id="{472D9D00-4CA5-48D4-9821-125672A5DCB7}"/>
              </a:ext>
            </a:extLst>
          </p:cNvPr>
          <p:cNvSpPr txBox="1"/>
          <p:nvPr/>
        </p:nvSpPr>
        <p:spPr>
          <a:xfrm>
            <a:off x="6178378" y="371149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第二幕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1DD79207-CE0E-412B-87A5-3A0D1D12236A}"/>
              </a:ext>
            </a:extLst>
          </p:cNvPr>
          <p:cNvSpPr txBox="1"/>
          <p:nvPr/>
        </p:nvSpPr>
        <p:spPr>
          <a:xfrm>
            <a:off x="6178378" y="4096423"/>
            <a:ext cx="2540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0A7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HAPPLY HALLOWEEN</a:t>
            </a:r>
            <a:endParaRPr lang="zh-CN" altLang="en-US" dirty="0">
              <a:solidFill>
                <a:srgbClr val="90A7B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3D6B4ED-33E6-4208-84D8-DA88D0F31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9341" y="1664713"/>
            <a:ext cx="3985231" cy="352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2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2446</Words>
  <Application>Microsoft Office PowerPoint</Application>
  <PresentationFormat>自定义</PresentationFormat>
  <Paragraphs>177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万圣节</dc:title>
  <dc:creator>第一PPT</dc:creator>
  <cp:keywords>www.1ppt.com</cp:keywords>
  <dc:description>www.1ppt.com</dc:description>
  <cp:lastModifiedBy>Windows User</cp:lastModifiedBy>
  <cp:revision>73</cp:revision>
  <dcterms:created xsi:type="dcterms:W3CDTF">2018-10-13T07:30:33Z</dcterms:created>
  <dcterms:modified xsi:type="dcterms:W3CDTF">2018-11-02T05:44:02Z</dcterms:modified>
</cp:coreProperties>
</file>